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4.xml" ContentType="application/vnd.openxmlformats-officedocument.theme+xml"/>
  <Override PartName="/ppt/slideLayouts/slideLayout82.xml" ContentType="application/vnd.openxmlformats-officedocument.presentationml.slideLayout+xml"/>
  <Override PartName="/ppt/theme/theme5.xml" ContentType="application/vnd.openxmlformats-officedocument.theme+xml"/>
  <Override PartName="/ppt/slideLayouts/slideLayout83.xml" ContentType="application/vnd.openxmlformats-officedocument.presentationml.slideLayout+xml"/>
  <Override PartName="/ppt/theme/theme6.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theme/theme7.xml" ContentType="application/vnd.openxmlformats-officedocument.theme+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8.xml" ContentType="application/vnd.openxmlformats-officedocument.theme+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theme/theme9.xml" ContentType="application/vnd.openxmlformats-officedocument.theme+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theme/theme10.xml" ContentType="application/vnd.openxmlformats-officedocument.theme+xml"/>
  <Override PartName="/ppt/slideLayouts/slideLayout239.xml" ContentType="application/vnd.openxmlformats-officedocument.presentationml.slideLayout+xml"/>
  <Override PartName="/ppt/theme/theme11.xml" ContentType="application/vnd.openxmlformats-officedocument.theme+xml"/>
  <Override PartName="/ppt/slideLayouts/slideLayout240.xml" ContentType="application/vnd.openxmlformats-officedocument.presentationml.slideLayout+xml"/>
  <Override PartName="/ppt/theme/theme12.xml" ContentType="application/vnd.openxmlformats-officedocument.theme+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theme/theme13.xml" ContentType="application/vnd.openxmlformats-officedocument.theme+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theme/theme14.xml" ContentType="application/vnd.openxmlformats-officedocument.theme+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theme/theme15.xml" ContentType="application/vnd.openxmlformats-officedocument.theme+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theme/theme16.xml" ContentType="application/vnd.openxmlformats-officedocument.theme+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theme/theme17.xml" ContentType="application/vnd.openxmlformats-officedocument.theme+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theme/theme18.xml" ContentType="application/vnd.openxmlformats-officedocument.theme+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03.xml" ContentType="application/vnd.openxmlformats-officedocument.presentationml.slideLayout+xml"/>
  <Override PartName="/ppt/slideLayouts/slideLayout504.xml" ContentType="application/vnd.openxmlformats-officedocument.presentationml.slideLayout+xml"/>
  <Override PartName="/ppt/slideLayouts/slideLayout505.xml" ContentType="application/vnd.openxmlformats-officedocument.presentationml.slideLayout+xml"/>
  <Override PartName="/ppt/slideLayouts/slideLayout506.xml" ContentType="application/vnd.openxmlformats-officedocument.presentationml.slideLayout+xml"/>
  <Override PartName="/ppt/slideLayouts/slideLayout507.xml" ContentType="application/vnd.openxmlformats-officedocument.presentationml.slideLayout+xml"/>
  <Override PartName="/ppt/slideLayouts/slideLayout508.xml" ContentType="application/vnd.openxmlformats-officedocument.presentationml.slideLayout+xml"/>
  <Override PartName="/ppt/slideLayouts/slideLayout509.xml" ContentType="application/vnd.openxmlformats-officedocument.presentationml.slideLayout+xml"/>
  <Override PartName="/ppt/slideLayouts/slideLayout510.xml" ContentType="application/vnd.openxmlformats-officedocument.presentationml.slideLayout+xml"/>
  <Override PartName="/ppt/slideLayouts/slideLayout511.xml" ContentType="application/vnd.openxmlformats-officedocument.presentationml.slideLayout+xml"/>
  <Override PartName="/ppt/slideLayouts/slideLayout512.xml" ContentType="application/vnd.openxmlformats-officedocument.presentationml.slideLayout+xml"/>
  <Override PartName="/ppt/slideLayouts/slideLayout513.xml" ContentType="application/vnd.openxmlformats-officedocument.presentationml.slideLayout+xml"/>
  <Override PartName="/ppt/slideLayouts/slideLayout514.xml" ContentType="application/vnd.openxmlformats-officedocument.presentationml.slideLayout+xml"/>
  <Override PartName="/ppt/slideLayouts/slideLayout515.xml" ContentType="application/vnd.openxmlformats-officedocument.presentationml.slideLayout+xml"/>
  <Override PartName="/ppt/slideLayouts/slideLayout516.xml" ContentType="application/vnd.openxmlformats-officedocument.presentationml.slideLayout+xml"/>
  <Override PartName="/ppt/slideLayouts/slideLayout517.xml" ContentType="application/vnd.openxmlformats-officedocument.presentationml.slideLayout+xml"/>
  <Override PartName="/ppt/slideLayouts/slideLayout518.xml" ContentType="application/vnd.openxmlformats-officedocument.presentationml.slideLayout+xml"/>
  <Override PartName="/ppt/slideLayouts/slideLayout519.xml" ContentType="application/vnd.openxmlformats-officedocument.presentationml.slideLayout+xml"/>
  <Override PartName="/ppt/slideLayouts/slideLayout520.xml" ContentType="application/vnd.openxmlformats-officedocument.presentationml.slideLayout+xml"/>
  <Override PartName="/ppt/slideLayouts/slideLayout521.xml" ContentType="application/vnd.openxmlformats-officedocument.presentationml.slideLayout+xml"/>
  <Override PartName="/ppt/slideLayouts/slideLayout522.xml" ContentType="application/vnd.openxmlformats-officedocument.presentationml.slideLayout+xml"/>
  <Override PartName="/ppt/slideLayouts/slideLayout523.xml" ContentType="application/vnd.openxmlformats-officedocument.presentationml.slideLayout+xml"/>
  <Override PartName="/ppt/slideLayouts/slideLayout524.xml" ContentType="application/vnd.openxmlformats-officedocument.presentationml.slideLayout+xml"/>
  <Override PartName="/ppt/slideLayouts/slideLayout525.xml" ContentType="application/vnd.openxmlformats-officedocument.presentationml.slideLayout+xml"/>
  <Override PartName="/ppt/slideLayouts/slideLayout526.xml" ContentType="application/vnd.openxmlformats-officedocument.presentationml.slideLayout+xml"/>
  <Override PartName="/ppt/slideLayouts/slideLayout527.xml" ContentType="application/vnd.openxmlformats-officedocument.presentationml.slideLayout+xml"/>
  <Override PartName="/ppt/slideLayouts/slideLayout528.xml" ContentType="application/vnd.openxmlformats-officedocument.presentationml.slideLayout+xml"/>
  <Override PartName="/ppt/slideLayouts/slideLayout529.xml" ContentType="application/vnd.openxmlformats-officedocument.presentationml.slideLayout+xml"/>
  <Override PartName="/ppt/slideLayouts/slideLayout530.xml" ContentType="application/vnd.openxmlformats-officedocument.presentationml.slideLayout+xml"/>
  <Override PartName="/ppt/slideLayouts/slideLayout531.xml" ContentType="application/vnd.openxmlformats-officedocument.presentationml.slideLayout+xml"/>
  <Override PartName="/ppt/slideLayouts/slideLayout532.xml" ContentType="application/vnd.openxmlformats-officedocument.presentationml.slideLayout+xml"/>
  <Override PartName="/ppt/slideLayouts/slideLayout533.xml" ContentType="application/vnd.openxmlformats-officedocument.presentationml.slideLayout+xml"/>
  <Override PartName="/ppt/slideLayouts/slideLayout534.xml" ContentType="application/vnd.openxmlformats-officedocument.presentationml.slideLayout+xml"/>
  <Override PartName="/ppt/slideLayouts/slideLayout535.xml" ContentType="application/vnd.openxmlformats-officedocument.presentationml.slideLayout+xml"/>
  <Override PartName="/ppt/slideLayouts/slideLayout536.xml" ContentType="application/vnd.openxmlformats-officedocument.presentationml.slideLayout+xml"/>
  <Override PartName="/ppt/slideLayouts/slideLayout537.xml" ContentType="application/vnd.openxmlformats-officedocument.presentationml.slideLayout+xml"/>
  <Override PartName="/ppt/slideLayouts/slideLayout538.xml" ContentType="application/vnd.openxmlformats-officedocument.presentationml.slideLayout+xml"/>
  <Override PartName="/ppt/slideLayouts/slideLayout539.xml" ContentType="application/vnd.openxmlformats-officedocument.presentationml.slideLayout+xml"/>
  <Override PartName="/ppt/slideLayouts/slideLayout540.xml" ContentType="application/vnd.openxmlformats-officedocument.presentationml.slideLayout+xml"/>
  <Override PartName="/ppt/slideLayouts/slideLayout541.xml" ContentType="application/vnd.openxmlformats-officedocument.presentationml.slideLayout+xml"/>
  <Override PartName="/ppt/slideLayouts/slideLayout542.xml" ContentType="application/vnd.openxmlformats-officedocument.presentationml.slideLayout+xml"/>
  <Override PartName="/ppt/slideLayouts/slideLayout543.xml" ContentType="application/vnd.openxmlformats-officedocument.presentationml.slideLayout+xml"/>
  <Override PartName="/ppt/slideLayouts/slideLayout544.xml" ContentType="application/vnd.openxmlformats-officedocument.presentationml.slideLayout+xml"/>
  <Override PartName="/ppt/slideLayouts/slideLayout545.xml" ContentType="application/vnd.openxmlformats-officedocument.presentationml.slideLayout+xml"/>
  <Override PartName="/ppt/slideLayouts/slideLayout546.xml" ContentType="application/vnd.openxmlformats-officedocument.presentationml.slideLayout+xml"/>
  <Override PartName="/ppt/slideLayouts/slideLayout547.xml" ContentType="application/vnd.openxmlformats-officedocument.presentationml.slideLayout+xml"/>
  <Override PartName="/ppt/slideLayouts/slideLayout548.xml" ContentType="application/vnd.openxmlformats-officedocument.presentationml.slideLayout+xml"/>
  <Override PartName="/ppt/slideLayouts/slideLayout549.xml" ContentType="application/vnd.openxmlformats-officedocument.presentationml.slideLayout+xml"/>
  <Override PartName="/ppt/slideLayouts/slideLayout550.xml" ContentType="application/vnd.openxmlformats-officedocument.presentationml.slideLayout+xml"/>
  <Override PartName="/ppt/slideLayouts/slideLayout551.xml" ContentType="application/vnd.openxmlformats-officedocument.presentationml.slideLayout+xml"/>
  <Override PartName="/ppt/slideLayouts/slideLayout552.xml" ContentType="application/vnd.openxmlformats-officedocument.presentationml.slideLayout+xml"/>
  <Override PartName="/ppt/slideLayouts/slideLayout553.xml" ContentType="application/vnd.openxmlformats-officedocument.presentationml.slideLayout+xml"/>
  <Override PartName="/ppt/slideLayouts/slideLayout554.xml" ContentType="application/vnd.openxmlformats-officedocument.presentationml.slideLayout+xml"/>
  <Override PartName="/ppt/slideLayouts/slideLayout555.xml" ContentType="application/vnd.openxmlformats-officedocument.presentationml.slideLayout+xml"/>
  <Override PartName="/ppt/slideLayouts/slideLayout556.xml" ContentType="application/vnd.openxmlformats-officedocument.presentationml.slideLayout+xml"/>
  <Override PartName="/ppt/slideLayouts/slideLayout557.xml" ContentType="application/vnd.openxmlformats-officedocument.presentationml.slideLayout+xml"/>
  <Override PartName="/ppt/slideLayouts/slideLayout558.xml" ContentType="application/vnd.openxmlformats-officedocument.presentationml.slideLayout+xml"/>
  <Override PartName="/ppt/slideLayouts/slideLayout559.xml" ContentType="application/vnd.openxmlformats-officedocument.presentationml.slideLayout+xml"/>
  <Override PartName="/ppt/slideLayouts/slideLayout560.xml" ContentType="application/vnd.openxmlformats-officedocument.presentationml.slideLayout+xml"/>
  <Override PartName="/ppt/slideLayouts/slideLayout561.xml" ContentType="application/vnd.openxmlformats-officedocument.presentationml.slideLayout+xml"/>
  <Override PartName="/ppt/slideLayouts/slideLayout562.xml" ContentType="application/vnd.openxmlformats-officedocument.presentationml.slideLayout+xml"/>
  <Override PartName="/ppt/slideLayouts/slideLayout563.xml" ContentType="application/vnd.openxmlformats-officedocument.presentationml.slideLayout+xml"/>
  <Override PartName="/ppt/slideLayouts/slideLayout564.xml" ContentType="application/vnd.openxmlformats-officedocument.presentationml.slideLayout+xml"/>
  <Override PartName="/ppt/slideLayouts/slideLayout565.xml" ContentType="application/vnd.openxmlformats-officedocument.presentationml.slideLayout+xml"/>
  <Override PartName="/ppt/slideLayouts/slideLayout566.xml" ContentType="application/vnd.openxmlformats-officedocument.presentationml.slideLayout+xml"/>
  <Override PartName="/ppt/slideLayouts/slideLayout567.xml" ContentType="application/vnd.openxmlformats-officedocument.presentationml.slideLayout+xml"/>
  <Override PartName="/ppt/slideLayouts/slideLayout568.xml" ContentType="application/vnd.openxmlformats-officedocument.presentationml.slideLayout+xml"/>
  <Override PartName="/ppt/slideLayouts/slideLayout569.xml" ContentType="application/vnd.openxmlformats-officedocument.presentationml.slideLayout+xml"/>
  <Override PartName="/ppt/slideLayouts/slideLayout570.xml" ContentType="application/vnd.openxmlformats-officedocument.presentationml.slideLayout+xml"/>
  <Override PartName="/ppt/slideLayouts/slideLayout571.xml" ContentType="application/vnd.openxmlformats-officedocument.presentationml.slideLayout+xml"/>
  <Override PartName="/ppt/slideLayouts/slideLayout572.xml" ContentType="application/vnd.openxmlformats-officedocument.presentationml.slideLayout+xml"/>
  <Override PartName="/ppt/slideLayouts/slideLayout573.xml" ContentType="application/vnd.openxmlformats-officedocument.presentationml.slideLayout+xml"/>
  <Override PartName="/ppt/slideLayouts/slideLayout574.xml" ContentType="application/vnd.openxmlformats-officedocument.presentationml.slideLayout+xml"/>
  <Override PartName="/ppt/slideLayouts/slideLayout575.xml" ContentType="application/vnd.openxmlformats-officedocument.presentationml.slideLayout+xml"/>
  <Override PartName="/ppt/slideLayouts/slideLayout576.xml" ContentType="application/vnd.openxmlformats-officedocument.presentationml.slideLayout+xml"/>
  <Override PartName="/ppt/slideLayouts/slideLayout577.xml" ContentType="application/vnd.openxmlformats-officedocument.presentationml.slideLayout+xml"/>
  <Override PartName="/ppt/slideLayouts/slideLayout578.xml" ContentType="application/vnd.openxmlformats-officedocument.presentationml.slideLayout+xml"/>
  <Override PartName="/ppt/slideLayouts/slideLayout579.xml" ContentType="application/vnd.openxmlformats-officedocument.presentationml.slideLayout+xml"/>
  <Override PartName="/ppt/slideLayouts/slideLayout580.xml" ContentType="application/vnd.openxmlformats-officedocument.presentationml.slideLayout+xml"/>
  <Override PartName="/ppt/slideLayouts/slideLayout581.xml" ContentType="application/vnd.openxmlformats-officedocument.presentationml.slideLayout+xml"/>
  <Override PartName="/ppt/slideLayouts/slideLayout582.xml" ContentType="application/vnd.openxmlformats-officedocument.presentationml.slideLayout+xml"/>
  <Override PartName="/ppt/slideLayouts/slideLayout583.xml" ContentType="application/vnd.openxmlformats-officedocument.presentationml.slideLayout+xml"/>
  <Override PartName="/ppt/slideLayouts/slideLayout584.xml" ContentType="application/vnd.openxmlformats-officedocument.presentationml.slideLayout+xml"/>
  <Override PartName="/ppt/slideLayouts/slideLayout585.xml" ContentType="application/vnd.openxmlformats-officedocument.presentationml.slideLayout+xml"/>
  <Override PartName="/ppt/slideLayouts/slideLayout586.xml" ContentType="application/vnd.openxmlformats-officedocument.presentationml.slideLayout+xml"/>
  <Override PartName="/ppt/slideLayouts/slideLayout587.xml" ContentType="application/vnd.openxmlformats-officedocument.presentationml.slideLayout+xml"/>
  <Override PartName="/ppt/slideLayouts/slideLayout588.xml" ContentType="application/vnd.openxmlformats-officedocument.presentationml.slideLayout+xml"/>
  <Override PartName="/ppt/slideLayouts/slideLayout589.xml" ContentType="application/vnd.openxmlformats-officedocument.presentationml.slideLayout+xml"/>
  <Override PartName="/ppt/theme/theme19.xml" ContentType="application/vnd.openxmlformats-officedocument.theme+xml"/>
  <Override PartName="/ppt/slideLayouts/slideLayout590.xml" ContentType="application/vnd.openxmlformats-officedocument.presentationml.slideLayout+xml"/>
  <Override PartName="/ppt/slideLayouts/slideLayout591.xml" ContentType="application/vnd.openxmlformats-officedocument.presentationml.slideLayout+xml"/>
  <Override PartName="/ppt/slideLayouts/slideLayout592.xml" ContentType="application/vnd.openxmlformats-officedocument.presentationml.slideLayout+xml"/>
  <Override PartName="/ppt/slideLayouts/slideLayout593.xml" ContentType="application/vnd.openxmlformats-officedocument.presentationml.slideLayout+xml"/>
  <Override PartName="/ppt/slideLayouts/slideLayout594.xml" ContentType="application/vnd.openxmlformats-officedocument.presentationml.slideLayout+xml"/>
  <Override PartName="/ppt/slideLayouts/slideLayout595.xml" ContentType="application/vnd.openxmlformats-officedocument.presentationml.slideLayout+xml"/>
  <Override PartName="/ppt/slideLayouts/slideLayout596.xml" ContentType="application/vnd.openxmlformats-officedocument.presentationml.slideLayout+xml"/>
  <Override PartName="/ppt/slideLayouts/slideLayout597.xml" ContentType="application/vnd.openxmlformats-officedocument.presentationml.slideLayout+xml"/>
  <Override PartName="/ppt/slideLayouts/slideLayout598.xml" ContentType="application/vnd.openxmlformats-officedocument.presentationml.slideLayout+xml"/>
  <Override PartName="/ppt/slideLayouts/slideLayout599.xml" ContentType="application/vnd.openxmlformats-officedocument.presentationml.slideLayout+xml"/>
  <Override PartName="/ppt/slideLayouts/slideLayout600.xml" ContentType="application/vnd.openxmlformats-officedocument.presentationml.slideLayout+xml"/>
  <Override PartName="/ppt/slideLayouts/slideLayout601.xml" ContentType="application/vnd.openxmlformats-officedocument.presentationml.slideLayout+xml"/>
  <Override PartName="/ppt/slideLayouts/slideLayout602.xml" ContentType="application/vnd.openxmlformats-officedocument.presentationml.slideLayout+xml"/>
  <Override PartName="/ppt/theme/theme20.xml" ContentType="application/vnd.openxmlformats-officedocument.theme+xml"/>
  <Override PartName="/ppt/slideLayouts/slideLayout603.xml" ContentType="application/vnd.openxmlformats-officedocument.presentationml.slideLayout+xml"/>
  <Override PartName="/ppt/slideLayouts/slideLayout604.xml" ContentType="application/vnd.openxmlformats-officedocument.presentationml.slideLayout+xml"/>
  <Override PartName="/ppt/slideLayouts/slideLayout605.xml" ContentType="application/vnd.openxmlformats-officedocument.presentationml.slideLayout+xml"/>
  <Override PartName="/ppt/slideLayouts/slideLayout606.xml" ContentType="application/vnd.openxmlformats-officedocument.presentationml.slideLayout+xml"/>
  <Override PartName="/ppt/slideLayouts/slideLayout607.xml" ContentType="application/vnd.openxmlformats-officedocument.presentationml.slideLayout+xml"/>
  <Override PartName="/ppt/slideLayouts/slideLayout608.xml" ContentType="application/vnd.openxmlformats-officedocument.presentationml.slideLayout+xml"/>
  <Override PartName="/ppt/slideLayouts/slideLayout609.xml" ContentType="application/vnd.openxmlformats-officedocument.presentationml.slideLayout+xml"/>
  <Override PartName="/ppt/slideLayouts/slideLayout610.xml" ContentType="application/vnd.openxmlformats-officedocument.presentationml.slideLayout+xml"/>
  <Override PartName="/ppt/slideLayouts/slideLayout611.xml" ContentType="application/vnd.openxmlformats-officedocument.presentationml.slideLayout+xml"/>
  <Override PartName="/ppt/slideLayouts/slideLayout612.xml" ContentType="application/vnd.openxmlformats-officedocument.presentationml.slideLayout+xml"/>
  <Override PartName="/ppt/slideLayouts/slideLayout613.xml" ContentType="application/vnd.openxmlformats-officedocument.presentationml.slideLayout+xml"/>
  <Override PartName="/ppt/theme/theme21.xml" ContentType="application/vnd.openxmlformats-officedocument.theme+xml"/>
  <Override PartName="/ppt/theme/theme2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notesSlides/notesSlide268.xml" ContentType="application/vnd.openxmlformats-officedocument.presentationml.notesSlide+xml"/>
  <Override PartName="/ppt/notesSlides/notesSlide269.xml" ContentType="application/vnd.openxmlformats-officedocument.presentationml.notesSlide+xml"/>
  <Override PartName="/ppt/notesSlides/notesSlide270.xml" ContentType="application/vnd.openxmlformats-officedocument.presentationml.notesSlide+xml"/>
  <Override PartName="/ppt/notesSlides/notesSlide271.xml" ContentType="application/vnd.openxmlformats-officedocument.presentationml.notesSlide+xml"/>
  <Override PartName="/ppt/notesSlides/notesSlide272.xml" ContentType="application/vnd.openxmlformats-officedocument.presentationml.notesSlide+xml"/>
  <Override PartName="/ppt/notesSlides/notesSlide273.xml" ContentType="application/vnd.openxmlformats-officedocument.presentationml.notesSlide+xml"/>
  <Override PartName="/ppt/notesSlides/notesSlide274.xml" ContentType="application/vnd.openxmlformats-officedocument.presentationml.notesSlide+xml"/>
  <Override PartName="/ppt/notesSlides/notesSlide275.xml" ContentType="application/vnd.openxmlformats-officedocument.presentationml.notesSlide+xml"/>
  <Override PartName="/ppt/notesSlides/notesSlide276.xml" ContentType="application/vnd.openxmlformats-officedocument.presentationml.notesSlide+xml"/>
  <Override PartName="/ppt/notesSlides/notesSlide277.xml" ContentType="application/vnd.openxmlformats-officedocument.presentationml.notesSlide+xml"/>
  <Override PartName="/ppt/notesSlides/notesSlide278.xml" ContentType="application/vnd.openxmlformats-officedocument.presentationml.notesSlide+xml"/>
  <Override PartName="/ppt/notesSlides/notesSlide279.xml" ContentType="application/vnd.openxmlformats-officedocument.presentationml.notesSlide+xml"/>
  <Override PartName="/ppt/notesSlides/notesSlide280.xml" ContentType="application/vnd.openxmlformats-officedocument.presentationml.notesSlide+xml"/>
  <Override PartName="/ppt/notesSlides/notesSlide281.xml" ContentType="application/vnd.openxmlformats-officedocument.presentationml.notesSlide+xml"/>
  <Override PartName="/ppt/notesSlides/notesSlide282.xml" ContentType="application/vnd.openxmlformats-officedocument.presentationml.notesSlide+xml"/>
  <Override PartName="/ppt/notesSlides/notesSlide283.xml" ContentType="application/vnd.openxmlformats-officedocument.presentationml.notesSlide+xml"/>
  <Override PartName="/ppt/notesSlides/notesSlide284.xml" ContentType="application/vnd.openxmlformats-officedocument.presentationml.notesSlide+xml"/>
  <Override PartName="/ppt/notesSlides/notesSlide285.xml" ContentType="application/vnd.openxmlformats-officedocument.presentationml.notesSlide+xml"/>
  <Override PartName="/ppt/notesSlides/notesSlide286.xml" ContentType="application/vnd.openxmlformats-officedocument.presentationml.notesSlide+xml"/>
  <Override PartName="/ppt/notesSlides/notesSlide287.xml" ContentType="application/vnd.openxmlformats-officedocument.presentationml.notesSlide+xml"/>
  <Override PartName="/ppt/notesSlides/notesSlide288.xml" ContentType="application/vnd.openxmlformats-officedocument.presentationml.notesSlide+xml"/>
  <Override PartName="/ppt/notesSlides/notesSlide289.xml" ContentType="application/vnd.openxmlformats-officedocument.presentationml.notesSlide+xml"/>
  <Override PartName="/ppt/notesSlides/notesSlide290.xml" ContentType="application/vnd.openxmlformats-officedocument.presentationml.notesSlide+xml"/>
  <Override PartName="/ppt/notesSlides/notesSlide291.xml" ContentType="application/vnd.openxmlformats-officedocument.presentationml.notesSlide+xml"/>
  <Override PartName="/ppt/notesSlides/notesSlide292.xml" ContentType="application/vnd.openxmlformats-officedocument.presentationml.notesSlide+xml"/>
  <Override PartName="/ppt/notesSlides/notesSlide293.xml" ContentType="application/vnd.openxmlformats-officedocument.presentationml.notesSlide+xml"/>
  <Override PartName="/ppt/notesSlides/notesSlide294.xml" ContentType="application/vnd.openxmlformats-officedocument.presentationml.notesSlide+xml"/>
  <Override PartName="/ppt/notesSlides/notesSlide295.xml" ContentType="application/vnd.openxmlformats-officedocument.presentationml.notesSlide+xml"/>
  <Override PartName="/ppt/notesSlides/notesSlide296.xml" ContentType="application/vnd.openxmlformats-officedocument.presentationml.notesSlide+xml"/>
  <Override PartName="/ppt/notesSlides/notesSlide297.xml" ContentType="application/vnd.openxmlformats-officedocument.presentationml.notesSlide+xml"/>
  <Override PartName="/ppt/notesSlides/notesSlide298.xml" ContentType="application/vnd.openxmlformats-officedocument.presentationml.notesSlide+xml"/>
  <Override PartName="/ppt/notesSlides/notesSlide299.xml" ContentType="application/vnd.openxmlformats-officedocument.presentationml.notesSlide+xml"/>
  <Override PartName="/ppt/notesSlides/notesSlide300.xml" ContentType="application/vnd.openxmlformats-officedocument.presentationml.notesSlide+xml"/>
  <Override PartName="/ppt/notesSlides/notesSlide301.xml" ContentType="application/vnd.openxmlformats-officedocument.presentationml.notesSlide+xml"/>
  <Override PartName="/ppt/notesSlides/notesSlide302.xml" ContentType="application/vnd.openxmlformats-officedocument.presentationml.notesSlide+xml"/>
  <Override PartName="/ppt/notesSlides/notesSlide303.xml" ContentType="application/vnd.openxmlformats-officedocument.presentationml.notesSlide+xml"/>
  <Override PartName="/ppt/notesSlides/notesSlide304.xml" ContentType="application/vnd.openxmlformats-officedocument.presentationml.notesSlide+xml"/>
  <Override PartName="/ppt/notesSlides/notesSlide305.xml" ContentType="application/vnd.openxmlformats-officedocument.presentationml.notesSlide+xml"/>
  <Override PartName="/ppt/notesSlides/notesSlide306.xml" ContentType="application/vnd.openxmlformats-officedocument.presentationml.notesSlide+xml"/>
  <Override PartName="/ppt/notesSlides/notesSlide307.xml" ContentType="application/vnd.openxmlformats-officedocument.presentationml.notesSlide+xml"/>
  <Override PartName="/ppt/notesSlides/notesSlide308.xml" ContentType="application/vnd.openxmlformats-officedocument.presentationml.notesSlide+xml"/>
  <Override PartName="/ppt/notesSlides/notesSlide309.xml" ContentType="application/vnd.openxmlformats-officedocument.presentationml.notesSlide+xml"/>
  <Override PartName="/ppt/notesSlides/notesSlide310.xml" ContentType="application/vnd.openxmlformats-officedocument.presentationml.notesSlide+xml"/>
  <Override PartName="/ppt/notesSlides/notesSlide311.xml" ContentType="application/vnd.openxmlformats-officedocument.presentationml.notesSlide+xml"/>
  <Override PartName="/ppt/notesSlides/notesSlide312.xml" ContentType="application/vnd.openxmlformats-officedocument.presentationml.notesSlide+xml"/>
  <Override PartName="/ppt/notesSlides/notesSlide313.xml" ContentType="application/vnd.openxmlformats-officedocument.presentationml.notesSlide+xml"/>
  <Override PartName="/ppt/notesSlides/notesSlide314.xml" ContentType="application/vnd.openxmlformats-officedocument.presentationml.notesSlide+xml"/>
  <Override PartName="/ppt/notesSlides/notesSlide315.xml" ContentType="application/vnd.openxmlformats-officedocument.presentationml.notesSlide+xml"/>
  <Override PartName="/ppt/notesSlides/notesSlide316.xml" ContentType="application/vnd.openxmlformats-officedocument.presentationml.notesSlide+xml"/>
  <Override PartName="/ppt/notesSlides/notesSlide317.xml" ContentType="application/vnd.openxmlformats-officedocument.presentationml.notesSlide+xml"/>
  <Override PartName="/ppt/notesSlides/notesSlide318.xml" ContentType="application/vnd.openxmlformats-officedocument.presentationml.notesSlide+xml"/>
  <Override PartName="/ppt/notesSlides/notesSlide319.xml" ContentType="application/vnd.openxmlformats-officedocument.presentationml.notesSlide+xml"/>
  <Override PartName="/ppt/notesSlides/notesSlide320.xml" ContentType="application/vnd.openxmlformats-officedocument.presentationml.notesSlide+xml"/>
  <Override PartName="/ppt/notesSlides/notesSlide321.xml" ContentType="application/vnd.openxmlformats-officedocument.presentationml.notesSlide+xml"/>
  <Override PartName="/ppt/notesSlides/notesSlide322.xml" ContentType="application/vnd.openxmlformats-officedocument.presentationml.notesSlide+xml"/>
  <Override PartName="/ppt/notesSlides/notesSlide323.xml" ContentType="application/vnd.openxmlformats-officedocument.presentationml.notesSlide+xml"/>
  <Override PartName="/ppt/notesSlides/notesSlide324.xml" ContentType="application/vnd.openxmlformats-officedocument.presentationml.notesSlide+xml"/>
  <Override PartName="/ppt/notesSlides/notesSlide325.xml" ContentType="application/vnd.openxmlformats-officedocument.presentationml.notesSlide+xml"/>
  <Override PartName="/ppt/notesSlides/notesSlide326.xml" ContentType="application/vnd.openxmlformats-officedocument.presentationml.notesSlide+xml"/>
  <Override PartName="/ppt/notesSlides/notesSlide327.xml" ContentType="application/vnd.openxmlformats-officedocument.presentationml.notesSlide+xml"/>
  <Override PartName="/ppt/notesSlides/notesSlide328.xml" ContentType="application/vnd.openxmlformats-officedocument.presentationml.notesSlide+xml"/>
  <Override PartName="/ppt/notesSlides/notesSlide329.xml" ContentType="application/vnd.openxmlformats-officedocument.presentationml.notesSlide+xml"/>
  <Override PartName="/ppt/notesSlides/notesSlide330.xml" ContentType="application/vnd.openxmlformats-officedocument.presentationml.notesSlide+xml"/>
  <Override PartName="/ppt/notesSlides/notesSlide331.xml" ContentType="application/vnd.openxmlformats-officedocument.presentationml.notesSlide+xml"/>
  <Override PartName="/ppt/notesSlides/notesSlide332.xml" ContentType="application/vnd.openxmlformats-officedocument.presentationml.notesSlide+xml"/>
  <Override PartName="/ppt/notesSlides/notesSlide333.xml" ContentType="application/vnd.openxmlformats-officedocument.presentationml.notesSlide+xml"/>
  <Override PartName="/ppt/notesSlides/notesSlide334.xml" ContentType="application/vnd.openxmlformats-officedocument.presentationml.notesSlide+xml"/>
  <Override PartName="/ppt/notesSlides/notesSlide335.xml" ContentType="application/vnd.openxmlformats-officedocument.presentationml.notesSlide+xml"/>
  <Override PartName="/ppt/notesSlides/notesSlide336.xml" ContentType="application/vnd.openxmlformats-officedocument.presentationml.notesSlide+xml"/>
  <Override PartName="/ppt/notesSlides/notesSlide337.xml" ContentType="application/vnd.openxmlformats-officedocument.presentationml.notesSlide+xml"/>
  <Override PartName="/ppt/notesSlides/notesSlide338.xml" ContentType="application/vnd.openxmlformats-officedocument.presentationml.notesSlide+xml"/>
  <Override PartName="/ppt/notesSlides/notesSlide339.xml" ContentType="application/vnd.openxmlformats-officedocument.presentationml.notesSlide+xml"/>
  <Override PartName="/ppt/notesSlides/notesSlide340.xml" ContentType="application/vnd.openxmlformats-officedocument.presentationml.notesSlide+xml"/>
  <Override PartName="/ppt/notesSlides/notesSlide341.xml" ContentType="application/vnd.openxmlformats-officedocument.presentationml.notesSlide+xml"/>
  <Override PartName="/ppt/notesSlides/notesSlide342.xml" ContentType="application/vnd.openxmlformats-officedocument.presentationml.notesSlide+xml"/>
  <Override PartName="/ppt/notesSlides/notesSlide343.xml" ContentType="application/vnd.openxmlformats-officedocument.presentationml.notesSlide+xml"/>
  <Override PartName="/ppt/notesSlides/notesSlide344.xml" ContentType="application/vnd.openxmlformats-officedocument.presentationml.notesSlide+xml"/>
  <Override PartName="/ppt/notesSlides/notesSlide345.xml" ContentType="application/vnd.openxmlformats-officedocument.presentationml.notesSlide+xml"/>
  <Override PartName="/ppt/notesSlides/notesSlide346.xml" ContentType="application/vnd.openxmlformats-officedocument.presentationml.notesSlide+xml"/>
  <Override PartName="/ppt/notesSlides/notesSlide347.xml" ContentType="application/vnd.openxmlformats-officedocument.presentationml.notesSlide+xml"/>
  <Override PartName="/ppt/notesSlides/notesSlide348.xml" ContentType="application/vnd.openxmlformats-officedocument.presentationml.notesSlide+xml"/>
  <Override PartName="/ppt/notesSlides/notesSlide349.xml" ContentType="application/vnd.openxmlformats-officedocument.presentationml.notesSlide+xml"/>
  <Override PartName="/ppt/notesSlides/notesSlide350.xml" ContentType="application/vnd.openxmlformats-officedocument.presentationml.notesSlide+xml"/>
  <Override PartName="/ppt/notesSlides/notesSlide351.xml" ContentType="application/vnd.openxmlformats-officedocument.presentationml.notesSlide+xml"/>
  <Override PartName="/ppt/notesSlides/notesSlide352.xml" ContentType="application/vnd.openxmlformats-officedocument.presentationml.notesSlide+xml"/>
  <Override PartName="/ppt/notesSlides/notesSlide353.xml" ContentType="application/vnd.openxmlformats-officedocument.presentationml.notesSlide+xml"/>
  <Override PartName="/ppt/notesSlides/notesSlide354.xml" ContentType="application/vnd.openxmlformats-officedocument.presentationml.notesSlide+xml"/>
  <Override PartName="/ppt/notesSlides/notesSlide355.xml" ContentType="application/vnd.openxmlformats-officedocument.presentationml.notesSlide+xml"/>
  <Override PartName="/ppt/notesSlides/notesSlide356.xml" ContentType="application/vnd.openxmlformats-officedocument.presentationml.notesSlide+xml"/>
  <Override PartName="/ppt/notesSlides/notesSlide357.xml" ContentType="application/vnd.openxmlformats-officedocument.presentationml.notesSlide+xml"/>
  <Override PartName="/ppt/notesSlides/notesSlide358.xml" ContentType="application/vnd.openxmlformats-officedocument.presentationml.notesSlide+xml"/>
  <Override PartName="/ppt/notesSlides/notesSlide359.xml" ContentType="application/vnd.openxmlformats-officedocument.presentationml.notesSlide+xml"/>
  <Override PartName="/ppt/notesSlides/notesSlide360.xml" ContentType="application/vnd.openxmlformats-officedocument.presentationml.notesSlide+xml"/>
  <Override PartName="/ppt/notesSlides/notesSlide361.xml" ContentType="application/vnd.openxmlformats-officedocument.presentationml.notesSlide+xml"/>
  <Override PartName="/ppt/notesSlides/notesSlide362.xml" ContentType="application/vnd.openxmlformats-officedocument.presentationml.notesSlide+xml"/>
  <Override PartName="/ppt/notesSlides/notesSlide363.xml" ContentType="application/vnd.openxmlformats-officedocument.presentationml.notesSlide+xml"/>
  <Override PartName="/ppt/notesSlides/notesSlide364.xml" ContentType="application/vnd.openxmlformats-officedocument.presentationml.notesSlide+xml"/>
  <Override PartName="/ppt/notesSlides/notesSlide365.xml" ContentType="application/vnd.openxmlformats-officedocument.presentationml.notesSlide+xml"/>
  <Override PartName="/ppt/notesSlides/notesSlide366.xml" ContentType="application/vnd.openxmlformats-officedocument.presentationml.notesSlide+xml"/>
  <Override PartName="/ppt/notesSlides/notesSlide367.xml" ContentType="application/vnd.openxmlformats-officedocument.presentationml.notesSlide+xml"/>
  <Override PartName="/ppt/notesSlides/notesSlide368.xml" ContentType="application/vnd.openxmlformats-officedocument.presentationml.notesSlide+xml"/>
  <Override PartName="/ppt/notesSlides/notesSlide369.xml" ContentType="application/vnd.openxmlformats-officedocument.presentationml.notesSlide+xml"/>
  <Override PartName="/ppt/notesSlides/notesSlide370.xml" ContentType="application/vnd.openxmlformats-officedocument.presentationml.notesSlide+xml"/>
  <Override PartName="/ppt/notesSlides/notesSlide371.xml" ContentType="application/vnd.openxmlformats-officedocument.presentationml.notesSlide+xml"/>
  <Override PartName="/ppt/notesSlides/notesSlide372.xml" ContentType="application/vnd.openxmlformats-officedocument.presentationml.notesSlide+xml"/>
  <Override PartName="/ppt/notesSlides/notesSlide373.xml" ContentType="application/vnd.openxmlformats-officedocument.presentationml.notesSlide+xml"/>
  <Override PartName="/ppt/notesSlides/notesSlide374.xml" ContentType="application/vnd.openxmlformats-officedocument.presentationml.notesSlide+xml"/>
  <Override PartName="/ppt/notesSlides/notesSlide375.xml" ContentType="application/vnd.openxmlformats-officedocument.presentationml.notesSlide+xml"/>
  <Override PartName="/ppt/notesSlides/notesSlide376.xml" ContentType="application/vnd.openxmlformats-officedocument.presentationml.notesSlide+xml"/>
  <Override PartName="/ppt/notesSlides/notesSlide377.xml" ContentType="application/vnd.openxmlformats-officedocument.presentationml.notesSlide+xml"/>
  <Override PartName="/ppt/notesSlides/notesSlide378.xml" ContentType="application/vnd.openxmlformats-officedocument.presentationml.notesSlide+xml"/>
  <Override PartName="/ppt/notesSlides/notesSlide379.xml" ContentType="application/vnd.openxmlformats-officedocument.presentationml.notesSlide+xml"/>
  <Override PartName="/ppt/notesSlides/notesSlide380.xml" ContentType="application/vnd.openxmlformats-officedocument.presentationml.notesSlide+xml"/>
  <Override PartName="/ppt/notesSlides/notesSlide381.xml" ContentType="application/vnd.openxmlformats-officedocument.presentationml.notesSlide+xml"/>
  <Override PartName="/ppt/notesSlides/notesSlide382.xml" ContentType="application/vnd.openxmlformats-officedocument.presentationml.notesSlide+xml"/>
  <Override PartName="/ppt/notesSlides/notesSlide383.xml" ContentType="application/vnd.openxmlformats-officedocument.presentationml.notesSlide+xml"/>
  <Override PartName="/ppt/notesSlides/notesSlide384.xml" ContentType="application/vnd.openxmlformats-officedocument.presentationml.notesSlide+xml"/>
  <Override PartName="/ppt/notesSlides/notesSlide385.xml" ContentType="application/vnd.openxmlformats-officedocument.presentationml.notesSlide+xml"/>
  <Override PartName="/ppt/notesSlides/notesSlide386.xml" ContentType="application/vnd.openxmlformats-officedocument.presentationml.notesSlide+xml"/>
  <Override PartName="/ppt/notesSlides/notesSlide387.xml" ContentType="application/vnd.openxmlformats-officedocument.presentationml.notesSlide+xml"/>
  <Override PartName="/ppt/notesSlides/notesSlide388.xml" ContentType="application/vnd.openxmlformats-officedocument.presentationml.notesSlide+xml"/>
  <Override PartName="/ppt/notesSlides/notesSlide389.xml" ContentType="application/vnd.openxmlformats-officedocument.presentationml.notesSlide+xml"/>
  <Override PartName="/ppt/notesSlides/notesSlide390.xml" ContentType="application/vnd.openxmlformats-officedocument.presentationml.notesSlide+xml"/>
  <Override PartName="/ppt/notesSlides/notesSlide391.xml" ContentType="application/vnd.openxmlformats-officedocument.presentationml.notesSlide+xml"/>
  <Override PartName="/ppt/notesSlides/notesSlide392.xml" ContentType="application/vnd.openxmlformats-officedocument.presentationml.notesSlide+xml"/>
  <Override PartName="/ppt/notesSlides/notesSlide393.xml" ContentType="application/vnd.openxmlformats-officedocument.presentationml.notesSlide+xml"/>
  <Override PartName="/ppt/notesSlides/notesSlide394.xml" ContentType="application/vnd.openxmlformats-officedocument.presentationml.notesSlide+xml"/>
  <Override PartName="/ppt/notesSlides/notesSlide395.xml" ContentType="application/vnd.openxmlformats-officedocument.presentationml.notesSlide+xml"/>
  <Override PartName="/ppt/notesSlides/notesSlide396.xml" ContentType="application/vnd.openxmlformats-officedocument.presentationml.notesSlide+xml"/>
  <Override PartName="/ppt/notesSlides/notesSlide397.xml" ContentType="application/vnd.openxmlformats-officedocument.presentationml.notesSlide+xml"/>
  <Override PartName="/ppt/notesSlides/notesSlide398.xml" ContentType="application/vnd.openxmlformats-officedocument.presentationml.notesSlide+xml"/>
  <Override PartName="/ppt/notesSlides/notesSlide399.xml" ContentType="application/vnd.openxmlformats-officedocument.presentationml.notesSlide+xml"/>
  <Override PartName="/ppt/notesSlides/notesSlide400.xml" ContentType="application/vnd.openxmlformats-officedocument.presentationml.notesSlide+xml"/>
  <Override PartName="/ppt/notesSlides/notesSlide401.xml" ContentType="application/vnd.openxmlformats-officedocument.presentationml.notesSlide+xml"/>
  <Override PartName="/ppt/notesSlides/notesSlide402.xml" ContentType="application/vnd.openxmlformats-officedocument.presentationml.notesSlide+xml"/>
  <Override PartName="/ppt/notesSlides/notesSlide403.xml" ContentType="application/vnd.openxmlformats-officedocument.presentationml.notesSlide+xml"/>
  <Override PartName="/ppt/notesSlides/notesSlide404.xml" ContentType="application/vnd.openxmlformats-officedocument.presentationml.notesSlide+xml"/>
  <Override PartName="/ppt/notesSlides/notesSlide405.xml" ContentType="application/vnd.openxmlformats-officedocument.presentationml.notesSlide+xml"/>
  <Override PartName="/ppt/notesSlides/notesSlide406.xml" ContentType="application/vnd.openxmlformats-officedocument.presentationml.notesSlide+xml"/>
  <Override PartName="/ppt/notesSlides/notesSlide407.xml" ContentType="application/vnd.openxmlformats-officedocument.presentationml.notesSlide+xml"/>
  <Override PartName="/ppt/notesSlides/notesSlide408.xml" ContentType="application/vnd.openxmlformats-officedocument.presentationml.notesSlide+xml"/>
  <Override PartName="/ppt/notesSlides/notesSlide409.xml" ContentType="application/vnd.openxmlformats-officedocument.presentationml.notesSlide+xml"/>
  <Override PartName="/ppt/notesSlides/notesSlide410.xml" ContentType="application/vnd.openxmlformats-officedocument.presentationml.notesSlide+xml"/>
  <Override PartName="/ppt/notesSlides/notesSlide411.xml" ContentType="application/vnd.openxmlformats-officedocument.presentationml.notesSlide+xml"/>
  <Override PartName="/ppt/notesSlides/notesSlide412.xml" ContentType="application/vnd.openxmlformats-officedocument.presentationml.notesSlide+xml"/>
  <Override PartName="/ppt/notesSlides/notesSlide413.xml" ContentType="application/vnd.openxmlformats-officedocument.presentationml.notesSlide+xml"/>
  <Override PartName="/ppt/notesSlides/notesSlide414.xml" ContentType="application/vnd.openxmlformats-officedocument.presentationml.notesSlide+xml"/>
  <Override PartName="/ppt/notesSlides/notesSlide415.xml" ContentType="application/vnd.openxmlformats-officedocument.presentationml.notesSlide+xml"/>
  <Override PartName="/ppt/notesSlides/notesSlide416.xml" ContentType="application/vnd.openxmlformats-officedocument.presentationml.notesSlide+xml"/>
  <Override PartName="/ppt/notesSlides/notesSlide417.xml" ContentType="application/vnd.openxmlformats-officedocument.presentationml.notesSlide+xml"/>
  <Override PartName="/ppt/notesSlides/notesSlide418.xml" ContentType="application/vnd.openxmlformats-officedocument.presentationml.notesSlide+xml"/>
  <Override PartName="/ppt/notesSlides/notesSlide419.xml" ContentType="application/vnd.openxmlformats-officedocument.presentationml.notesSlide+xml"/>
  <Override PartName="/ppt/notesSlides/notesSlide420.xml" ContentType="application/vnd.openxmlformats-officedocument.presentationml.notesSlide+xml"/>
  <Override PartName="/ppt/notesSlides/notesSlide421.xml" ContentType="application/vnd.openxmlformats-officedocument.presentationml.notesSlide+xml"/>
  <Override PartName="/ppt/notesSlides/notesSlide422.xml" ContentType="application/vnd.openxmlformats-officedocument.presentationml.notesSlide+xml"/>
  <Override PartName="/ppt/notesSlides/notesSlide423.xml" ContentType="application/vnd.openxmlformats-officedocument.presentationml.notesSlide+xml"/>
  <Override PartName="/ppt/notesSlides/notesSlide424.xml" ContentType="application/vnd.openxmlformats-officedocument.presentationml.notesSlide+xml"/>
  <Override PartName="/ppt/notesSlides/notesSlide425.xml" ContentType="application/vnd.openxmlformats-officedocument.presentationml.notesSlide+xml"/>
  <Override PartName="/ppt/notesSlides/notesSlide426.xml" ContentType="application/vnd.openxmlformats-officedocument.presentationml.notesSlide+xml"/>
  <Override PartName="/ppt/notesSlides/notesSlide427.xml" ContentType="application/vnd.openxmlformats-officedocument.presentationml.notesSlide+xml"/>
  <Override PartName="/ppt/notesSlides/notesSlide428.xml" ContentType="application/vnd.openxmlformats-officedocument.presentationml.notesSlide+xml"/>
  <Override PartName="/ppt/notesSlides/notesSlide429.xml" ContentType="application/vnd.openxmlformats-officedocument.presentationml.notesSlide+xml"/>
  <Override PartName="/ppt/notesSlides/notesSlide430.xml" ContentType="application/vnd.openxmlformats-officedocument.presentationml.notesSlide+xml"/>
  <Override PartName="/ppt/notesSlides/notesSlide431.xml" ContentType="application/vnd.openxmlformats-officedocument.presentationml.notesSlide+xml"/>
  <Override PartName="/ppt/notesSlides/notesSlide432.xml" ContentType="application/vnd.openxmlformats-officedocument.presentationml.notesSlide+xml"/>
  <Override PartName="/ppt/notesSlides/notesSlide433.xml" ContentType="application/vnd.openxmlformats-officedocument.presentationml.notesSlide+xml"/>
  <Override PartName="/ppt/notesSlides/notesSlide434.xml" ContentType="application/vnd.openxmlformats-officedocument.presentationml.notesSlide+xml"/>
  <Override PartName="/ppt/notesSlides/notesSlide435.xml" ContentType="application/vnd.openxmlformats-officedocument.presentationml.notesSlide+xml"/>
  <Override PartName="/ppt/notesSlides/notesSlide436.xml" ContentType="application/vnd.openxmlformats-officedocument.presentationml.notesSlide+xml"/>
  <Override PartName="/ppt/notesSlides/notesSlide437.xml" ContentType="application/vnd.openxmlformats-officedocument.presentationml.notesSlide+xml"/>
  <Override PartName="/ppt/notesSlides/notesSlide438.xml" ContentType="application/vnd.openxmlformats-officedocument.presentationml.notesSlide+xml"/>
  <Override PartName="/ppt/notesSlides/notesSlide439.xml" ContentType="application/vnd.openxmlformats-officedocument.presentationml.notesSlide+xml"/>
  <Override PartName="/ppt/notesSlides/notesSlide440.xml" ContentType="application/vnd.openxmlformats-officedocument.presentationml.notesSlide+xml"/>
  <Override PartName="/ppt/notesSlides/notesSlide441.xml" ContentType="application/vnd.openxmlformats-officedocument.presentationml.notesSlide+xml"/>
  <Override PartName="/ppt/notesSlides/notesSlide442.xml" ContentType="application/vnd.openxmlformats-officedocument.presentationml.notesSlide+xml"/>
  <Override PartName="/ppt/notesSlides/notesSlide443.xml" ContentType="application/vnd.openxmlformats-officedocument.presentationml.notesSlide+xml"/>
  <Override PartName="/ppt/notesSlides/notesSlide444.xml" ContentType="application/vnd.openxmlformats-officedocument.presentationml.notesSlide+xml"/>
  <Override PartName="/ppt/notesSlides/notesSlide445.xml" ContentType="application/vnd.openxmlformats-officedocument.presentationml.notesSlide+xml"/>
  <Override PartName="/ppt/notesSlides/notesSlide446.xml" ContentType="application/vnd.openxmlformats-officedocument.presentationml.notesSlide+xml"/>
  <Override PartName="/ppt/notesSlides/notesSlide447.xml" ContentType="application/vnd.openxmlformats-officedocument.presentationml.notesSlide+xml"/>
  <Override PartName="/ppt/notesSlides/notesSlide448.xml" ContentType="application/vnd.openxmlformats-officedocument.presentationml.notesSlide+xml"/>
  <Override PartName="/ppt/notesSlides/notesSlide449.xml" ContentType="application/vnd.openxmlformats-officedocument.presentationml.notesSlide+xml"/>
  <Override PartName="/ppt/notesSlides/notesSlide450.xml" ContentType="application/vnd.openxmlformats-officedocument.presentationml.notesSlide+xml"/>
  <Override PartName="/ppt/notesSlides/notesSlide451.xml" ContentType="application/vnd.openxmlformats-officedocument.presentationml.notesSlide+xml"/>
  <Override PartName="/ppt/notesSlides/notesSlide452.xml" ContentType="application/vnd.openxmlformats-officedocument.presentationml.notesSlide+xml"/>
  <Override PartName="/ppt/notesSlides/notesSlide453.xml" ContentType="application/vnd.openxmlformats-officedocument.presentationml.notesSlide+xml"/>
  <Override PartName="/ppt/notesSlides/notesSlide454.xml" ContentType="application/vnd.openxmlformats-officedocument.presentationml.notesSlide+xml"/>
  <Override PartName="/ppt/notesSlides/notesSlide455.xml" ContentType="application/vnd.openxmlformats-officedocument.presentationml.notesSlide+xml"/>
  <Override PartName="/ppt/notesSlides/notesSlide456.xml" ContentType="application/vnd.openxmlformats-officedocument.presentationml.notesSlide+xml"/>
  <Override PartName="/ppt/notesSlides/notesSlide457.xml" ContentType="application/vnd.openxmlformats-officedocument.presentationml.notesSlide+xml"/>
  <Override PartName="/ppt/notesSlides/notesSlide458.xml" ContentType="application/vnd.openxmlformats-officedocument.presentationml.notesSlide+xml"/>
  <Override PartName="/ppt/notesSlides/notesSlide459.xml" ContentType="application/vnd.openxmlformats-officedocument.presentationml.notesSlide+xml"/>
  <Override PartName="/ppt/notesSlides/notesSlide460.xml" ContentType="application/vnd.openxmlformats-officedocument.presentationml.notesSlide+xml"/>
  <Override PartName="/ppt/notesSlides/notesSlide461.xml" ContentType="application/vnd.openxmlformats-officedocument.presentationml.notesSlide+xml"/>
  <Override PartName="/ppt/notesSlides/notesSlide462.xml" ContentType="application/vnd.openxmlformats-officedocument.presentationml.notesSlide+xml"/>
  <Override PartName="/ppt/notesSlides/notesSlide463.xml" ContentType="application/vnd.openxmlformats-officedocument.presentationml.notesSlide+xml"/>
  <Override PartName="/ppt/notesSlides/notesSlide464.xml" ContentType="application/vnd.openxmlformats-officedocument.presentationml.notesSlide+xml"/>
  <Override PartName="/ppt/notesSlides/notesSlide465.xml" ContentType="application/vnd.openxmlformats-officedocument.presentationml.notesSlide+xml"/>
  <Override PartName="/ppt/notesSlides/notesSlide466.xml" ContentType="application/vnd.openxmlformats-officedocument.presentationml.notesSlide+xml"/>
  <Override PartName="/ppt/notesSlides/notesSlide467.xml" ContentType="application/vnd.openxmlformats-officedocument.presentationml.notesSlide+xml"/>
  <Override PartName="/ppt/notesSlides/notesSlide468.xml" ContentType="application/vnd.openxmlformats-officedocument.presentationml.notesSlide+xml"/>
  <Override PartName="/ppt/notesSlides/notesSlide469.xml" ContentType="application/vnd.openxmlformats-officedocument.presentationml.notesSlide+xml"/>
  <Override PartName="/ppt/notesSlides/notesSlide470.xml" ContentType="application/vnd.openxmlformats-officedocument.presentationml.notesSlide+xml"/>
  <Override PartName="/ppt/notesSlides/notesSlide471.xml" ContentType="application/vnd.openxmlformats-officedocument.presentationml.notesSlide+xml"/>
  <Override PartName="/ppt/notesSlides/notesSlide472.xml" ContentType="application/vnd.openxmlformats-officedocument.presentationml.notesSlide+xml"/>
  <Override PartName="/ppt/notesSlides/notesSlide473.xml" ContentType="application/vnd.openxmlformats-officedocument.presentationml.notesSlide+xml"/>
  <Override PartName="/ppt/notesSlides/notesSlide474.xml" ContentType="application/vnd.openxmlformats-officedocument.presentationml.notesSlide+xml"/>
  <Override PartName="/ppt/notesSlides/notesSlide475.xml" ContentType="application/vnd.openxmlformats-officedocument.presentationml.notesSlide+xml"/>
  <Override PartName="/ppt/notesSlides/notesSlide476.xml" ContentType="application/vnd.openxmlformats-officedocument.presentationml.notesSlide+xml"/>
  <Override PartName="/ppt/notesSlides/notesSlide477.xml" ContentType="application/vnd.openxmlformats-officedocument.presentationml.notesSlide+xml"/>
  <Override PartName="/ppt/notesSlides/notesSlide478.xml" ContentType="application/vnd.openxmlformats-officedocument.presentationml.notesSlide+xml"/>
  <Override PartName="/ppt/notesSlides/notesSlide479.xml" ContentType="application/vnd.openxmlformats-officedocument.presentationml.notesSlide+xml"/>
  <Override PartName="/ppt/notesSlides/notesSlide480.xml" ContentType="application/vnd.openxmlformats-officedocument.presentationml.notesSlide+xml"/>
  <Override PartName="/ppt/notesSlides/notesSlide481.xml" ContentType="application/vnd.openxmlformats-officedocument.presentationml.notesSlide+xml"/>
  <Override PartName="/ppt/notesSlides/notesSlide482.xml" ContentType="application/vnd.openxmlformats-officedocument.presentationml.notesSlide+xml"/>
  <Override PartName="/ppt/notesSlides/notesSlide483.xml" ContentType="application/vnd.openxmlformats-officedocument.presentationml.notesSlide+xml"/>
  <Override PartName="/ppt/notesSlides/notesSlide484.xml" ContentType="application/vnd.openxmlformats-officedocument.presentationml.notesSlide+xml"/>
  <Override PartName="/ppt/notesSlides/notesSlide485.xml" ContentType="application/vnd.openxmlformats-officedocument.presentationml.notesSlide+xml"/>
  <Override PartName="/ppt/notesSlides/notesSlide486.xml" ContentType="application/vnd.openxmlformats-officedocument.presentationml.notesSlide+xml"/>
  <Override PartName="/ppt/notesSlides/notesSlide487.xml" ContentType="application/vnd.openxmlformats-officedocument.presentationml.notesSlide+xml"/>
  <Override PartName="/ppt/notesSlides/notesSlide488.xml" ContentType="application/vnd.openxmlformats-officedocument.presentationml.notesSlide+xml"/>
  <Override PartName="/ppt/notesSlides/notesSlide489.xml" ContentType="application/vnd.openxmlformats-officedocument.presentationml.notesSlide+xml"/>
  <Override PartName="/ppt/notesSlides/notesSlide490.xml" ContentType="application/vnd.openxmlformats-officedocument.presentationml.notesSlide+xml"/>
  <Override PartName="/ppt/notesSlides/notesSlide491.xml" ContentType="application/vnd.openxmlformats-officedocument.presentationml.notesSlide+xml"/>
  <Override PartName="/ppt/notesSlides/notesSlide492.xml" ContentType="application/vnd.openxmlformats-officedocument.presentationml.notesSlide+xml"/>
  <Override PartName="/ppt/notesSlides/notesSlide493.xml" ContentType="application/vnd.openxmlformats-officedocument.presentationml.notesSlide+xml"/>
  <Override PartName="/ppt/notesSlides/notesSlide494.xml" ContentType="application/vnd.openxmlformats-officedocument.presentationml.notesSlide+xml"/>
  <Override PartName="/ppt/notesSlides/notesSlide495.xml" ContentType="application/vnd.openxmlformats-officedocument.presentationml.notesSlide+xml"/>
  <Override PartName="/ppt/notesSlides/notesSlide496.xml" ContentType="application/vnd.openxmlformats-officedocument.presentationml.notesSlide+xml"/>
  <Override PartName="/ppt/notesSlides/notesSlide497.xml" ContentType="application/vnd.openxmlformats-officedocument.presentationml.notesSlide+xml"/>
  <Override PartName="/ppt/notesSlides/notesSlide498.xml" ContentType="application/vnd.openxmlformats-officedocument.presentationml.notesSlide+xml"/>
  <Override PartName="/ppt/notesSlides/notesSlide499.xml" ContentType="application/vnd.openxmlformats-officedocument.presentationml.notesSlide+xml"/>
  <Override PartName="/ppt/notesSlides/notesSlide500.xml" ContentType="application/vnd.openxmlformats-officedocument.presentationml.notesSlide+xml"/>
  <Override PartName="/ppt/notesSlides/notesSlide501.xml" ContentType="application/vnd.openxmlformats-officedocument.presentationml.notesSlide+xml"/>
  <Override PartName="/ppt/notesSlides/notesSlide502.xml" ContentType="application/vnd.openxmlformats-officedocument.presentationml.notesSlide+xml"/>
  <Override PartName="/ppt/notesSlides/notesSlide503.xml" ContentType="application/vnd.openxmlformats-officedocument.presentationml.notesSlide+xml"/>
  <Override PartName="/ppt/notesSlides/notesSlide504.xml" ContentType="application/vnd.openxmlformats-officedocument.presentationml.notesSlide+xml"/>
  <Override PartName="/ppt/notesSlides/notesSlide505.xml" ContentType="application/vnd.openxmlformats-officedocument.presentationml.notesSlide+xml"/>
  <Override PartName="/ppt/notesSlides/notesSlide506.xml" ContentType="application/vnd.openxmlformats-officedocument.presentationml.notesSlide+xml"/>
  <Override PartName="/ppt/notesSlides/notesSlide507.xml" ContentType="application/vnd.openxmlformats-officedocument.presentationml.notesSlide+xml"/>
  <Override PartName="/ppt/notesSlides/notesSlide508.xml" ContentType="application/vnd.openxmlformats-officedocument.presentationml.notesSlide+xml"/>
  <Override PartName="/ppt/notesSlides/notesSlide509.xml" ContentType="application/vnd.openxmlformats-officedocument.presentationml.notesSlide+xml"/>
  <Override PartName="/ppt/notesSlides/notesSlide510.xml" ContentType="application/vnd.openxmlformats-officedocument.presentationml.notesSlide+xml"/>
  <Override PartName="/ppt/notesSlides/notesSlide511.xml" ContentType="application/vnd.openxmlformats-officedocument.presentationml.notesSlide+xml"/>
  <Override PartName="/ppt/notesSlides/notesSlide512.xml" ContentType="application/vnd.openxmlformats-officedocument.presentationml.notesSlide+xml"/>
  <Override PartName="/ppt/notesSlides/notesSlide513.xml" ContentType="application/vnd.openxmlformats-officedocument.presentationml.notesSlide+xml"/>
  <Override PartName="/ppt/notesSlides/notesSlide514.xml" ContentType="application/vnd.openxmlformats-officedocument.presentationml.notesSlide+xml"/>
  <Override PartName="/ppt/notesSlides/notesSlide515.xml" ContentType="application/vnd.openxmlformats-officedocument.presentationml.notesSlide+xml"/>
  <Override PartName="/ppt/notesSlides/notesSlide516.xml" ContentType="application/vnd.openxmlformats-officedocument.presentationml.notesSlide+xml"/>
  <Override PartName="/ppt/notesSlides/notesSlide517.xml" ContentType="application/vnd.openxmlformats-officedocument.presentationml.notesSlide+xml"/>
  <Override PartName="/ppt/notesSlides/notesSlide518.xml" ContentType="application/vnd.openxmlformats-officedocument.presentationml.notesSlide+xml"/>
  <Override PartName="/ppt/notesSlides/notesSlide519.xml" ContentType="application/vnd.openxmlformats-officedocument.presentationml.notesSlide+xml"/>
  <Override PartName="/ppt/notesSlides/notesSlide520.xml" ContentType="application/vnd.openxmlformats-officedocument.presentationml.notesSlide+xml"/>
  <Override PartName="/ppt/notesSlides/notesSlide521.xml" ContentType="application/vnd.openxmlformats-officedocument.presentationml.notesSlide+xml"/>
  <Override PartName="/ppt/notesSlides/notesSlide522.xml" ContentType="application/vnd.openxmlformats-officedocument.presentationml.notesSlide+xml"/>
  <Override PartName="/ppt/notesSlides/notesSlide523.xml" ContentType="application/vnd.openxmlformats-officedocument.presentationml.notesSlide+xml"/>
  <Override PartName="/ppt/notesSlides/notesSlide524.xml" ContentType="application/vnd.openxmlformats-officedocument.presentationml.notesSlide+xml"/>
  <Override PartName="/ppt/notesSlides/notesSlide525.xml" ContentType="application/vnd.openxmlformats-officedocument.presentationml.notesSlide+xml"/>
  <Override PartName="/ppt/notesSlides/notesSlide526.xml" ContentType="application/vnd.openxmlformats-officedocument.presentationml.notesSlide+xml"/>
  <Override PartName="/ppt/notesSlides/notesSlide527.xml" ContentType="application/vnd.openxmlformats-officedocument.presentationml.notesSlide+xml"/>
  <Override PartName="/ppt/notesSlides/notesSlide528.xml" ContentType="application/vnd.openxmlformats-officedocument.presentationml.notesSlide+xml"/>
  <Override PartName="/ppt/notesSlides/notesSlide529.xml" ContentType="application/vnd.openxmlformats-officedocument.presentationml.notesSlide+xml"/>
  <Override PartName="/ppt/notesSlides/notesSlide530.xml" ContentType="application/vnd.openxmlformats-officedocument.presentationml.notesSlide+xml"/>
  <Override PartName="/ppt/notesSlides/notesSlide531.xml" ContentType="application/vnd.openxmlformats-officedocument.presentationml.notesSlide+xml"/>
  <Override PartName="/ppt/notesSlides/notesSlide532.xml" ContentType="application/vnd.openxmlformats-officedocument.presentationml.notesSlide+xml"/>
  <Override PartName="/ppt/notesSlides/notesSlide533.xml" ContentType="application/vnd.openxmlformats-officedocument.presentationml.notesSlide+xml"/>
  <Override PartName="/ppt/notesSlides/notesSlide534.xml" ContentType="application/vnd.openxmlformats-officedocument.presentationml.notesSlide+xml"/>
  <Override PartName="/ppt/notesSlides/notesSlide535.xml" ContentType="application/vnd.openxmlformats-officedocument.presentationml.notesSlide+xml"/>
  <Override PartName="/ppt/notesSlides/notesSlide536.xml" ContentType="application/vnd.openxmlformats-officedocument.presentationml.notesSlide+xml"/>
  <Override PartName="/ppt/notesSlides/notesSlide537.xml" ContentType="application/vnd.openxmlformats-officedocument.presentationml.notesSlide+xml"/>
  <Override PartName="/ppt/notesSlides/notesSlide538.xml" ContentType="application/vnd.openxmlformats-officedocument.presentationml.notesSlide+xml"/>
  <Override PartName="/ppt/notesSlides/notesSlide539.xml" ContentType="application/vnd.openxmlformats-officedocument.presentationml.notesSlide+xml"/>
  <Override PartName="/ppt/notesSlides/notesSlide540.xml" ContentType="application/vnd.openxmlformats-officedocument.presentationml.notesSlide+xml"/>
  <Override PartName="/ppt/notesSlides/notesSlide541.xml" ContentType="application/vnd.openxmlformats-officedocument.presentationml.notesSlide+xml"/>
  <Override PartName="/ppt/notesSlides/notesSlide542.xml" ContentType="application/vnd.openxmlformats-officedocument.presentationml.notesSlide+xml"/>
  <Override PartName="/ppt/notesSlides/notesSlide543.xml" ContentType="application/vnd.openxmlformats-officedocument.presentationml.notesSlide+xml"/>
  <Override PartName="/ppt/notesSlides/notesSlide544.xml" ContentType="application/vnd.openxmlformats-officedocument.presentationml.notesSlide+xml"/>
  <Override PartName="/ppt/notesSlides/notesSlide545.xml" ContentType="application/vnd.openxmlformats-officedocument.presentationml.notesSlide+xml"/>
  <Override PartName="/ppt/notesSlides/notesSlide546.xml" ContentType="application/vnd.openxmlformats-officedocument.presentationml.notesSlide+xml"/>
  <Override PartName="/ppt/notesSlides/notesSlide547.xml" ContentType="application/vnd.openxmlformats-officedocument.presentationml.notesSlide+xml"/>
  <Override PartName="/ppt/notesSlides/notesSlide548.xml" ContentType="application/vnd.openxmlformats-officedocument.presentationml.notesSlide+xml"/>
  <Override PartName="/ppt/notesSlides/notesSlide549.xml" ContentType="application/vnd.openxmlformats-officedocument.presentationml.notesSlide+xml"/>
  <Override PartName="/ppt/notesSlides/notesSlide550.xml" ContentType="application/vnd.openxmlformats-officedocument.presentationml.notesSlide+xml"/>
  <Override PartName="/ppt/notesSlides/notesSlide551.xml" ContentType="application/vnd.openxmlformats-officedocument.presentationml.notesSlide+xml"/>
  <Override PartName="/ppt/notesSlides/notesSlide552.xml" ContentType="application/vnd.openxmlformats-officedocument.presentationml.notesSlide+xml"/>
  <Override PartName="/ppt/notesSlides/notesSlide553.xml" ContentType="application/vnd.openxmlformats-officedocument.presentationml.notesSlide+xml"/>
  <Override PartName="/ppt/notesSlides/notesSlide554.xml" ContentType="application/vnd.openxmlformats-officedocument.presentationml.notesSlide+xml"/>
  <Override PartName="/ppt/notesSlides/notesSlide555.xml" ContentType="application/vnd.openxmlformats-officedocument.presentationml.notesSlide+xml"/>
  <Override PartName="/ppt/notesSlides/notesSlide556.xml" ContentType="application/vnd.openxmlformats-officedocument.presentationml.notesSlide+xml"/>
  <Override PartName="/ppt/notesSlides/notesSlide557.xml" ContentType="application/vnd.openxmlformats-officedocument.presentationml.notesSlide+xml"/>
  <Override PartName="/ppt/notesSlides/notesSlide558.xml" ContentType="application/vnd.openxmlformats-officedocument.presentationml.notesSlide+xml"/>
  <Override PartName="/ppt/notesSlides/notesSlide559.xml" ContentType="application/vnd.openxmlformats-officedocument.presentationml.notesSlide+xml"/>
  <Override PartName="/ppt/notesSlides/notesSlide560.xml" ContentType="application/vnd.openxmlformats-officedocument.presentationml.notesSlide+xml"/>
  <Override PartName="/ppt/notesSlides/notesSlide561.xml" ContentType="application/vnd.openxmlformats-officedocument.presentationml.notesSlide+xml"/>
  <Override PartName="/ppt/notesSlides/notesSlide562.xml" ContentType="application/vnd.openxmlformats-officedocument.presentationml.notesSlide+xml"/>
  <Override PartName="/ppt/notesSlides/notesSlide563.xml" ContentType="application/vnd.openxmlformats-officedocument.presentationml.notesSlide+xml"/>
  <Override PartName="/ppt/notesSlides/notesSlide564.xml" ContentType="application/vnd.openxmlformats-officedocument.presentationml.notesSlide+xml"/>
  <Override PartName="/ppt/notesSlides/notesSlide565.xml" ContentType="application/vnd.openxmlformats-officedocument.presentationml.notesSlide+xml"/>
  <Override PartName="/ppt/notesSlides/notesSlide566.xml" ContentType="application/vnd.openxmlformats-officedocument.presentationml.notesSlide+xml"/>
  <Override PartName="/ppt/notesSlides/notesSlide567.xml" ContentType="application/vnd.openxmlformats-officedocument.presentationml.notesSlide+xml"/>
  <Override PartName="/ppt/notesSlides/notesSlide568.xml" ContentType="application/vnd.openxmlformats-officedocument.presentationml.notesSlide+xml"/>
  <Override PartName="/ppt/notesSlides/notesSlide569.xml" ContentType="application/vnd.openxmlformats-officedocument.presentationml.notesSlide+xml"/>
  <Override PartName="/ppt/notesSlides/notesSlide570.xml" ContentType="application/vnd.openxmlformats-officedocument.presentationml.notesSlide+xml"/>
  <Override PartName="/ppt/notesSlides/notesSlide571.xml" ContentType="application/vnd.openxmlformats-officedocument.presentationml.notesSlide+xml"/>
  <Override PartName="/ppt/notesSlides/notesSlide572.xml" ContentType="application/vnd.openxmlformats-officedocument.presentationml.notesSlide+xml"/>
  <Override PartName="/ppt/notesSlides/notesSlide573.xml" ContentType="application/vnd.openxmlformats-officedocument.presentationml.notesSlide+xml"/>
  <Override PartName="/ppt/notesSlides/notesSlide574.xml" ContentType="application/vnd.openxmlformats-officedocument.presentationml.notesSlide+xml"/>
  <Override PartName="/ppt/notesSlides/notesSlide575.xml" ContentType="application/vnd.openxmlformats-officedocument.presentationml.notesSlide+xml"/>
  <Override PartName="/ppt/notesSlides/notesSlide576.xml" ContentType="application/vnd.openxmlformats-officedocument.presentationml.notesSlide+xml"/>
  <Override PartName="/ppt/notesSlides/notesSlide577.xml" ContentType="application/vnd.openxmlformats-officedocument.presentationml.notesSlide+xml"/>
  <Override PartName="/ppt/notesSlides/notesSlide578.xml" ContentType="application/vnd.openxmlformats-officedocument.presentationml.notesSlide+xml"/>
  <Override PartName="/ppt/notesSlides/notesSlide579.xml" ContentType="application/vnd.openxmlformats-officedocument.presentationml.notesSlide+xml"/>
  <Override PartName="/ppt/notesSlides/notesSlide580.xml" ContentType="application/vnd.openxmlformats-officedocument.presentationml.notesSlide+xml"/>
  <Override PartName="/ppt/notesSlides/notesSlide581.xml" ContentType="application/vnd.openxmlformats-officedocument.presentationml.notesSlide+xml"/>
  <Override PartName="/ppt/notesSlides/notesSlide582.xml" ContentType="application/vnd.openxmlformats-officedocument.presentationml.notesSlide+xml"/>
  <Override PartName="/ppt/notesSlides/notesSlide583.xml" ContentType="application/vnd.openxmlformats-officedocument.presentationml.notesSlide+xml"/>
  <Override PartName="/ppt/notesSlides/notesSlide584.xml" ContentType="application/vnd.openxmlformats-officedocument.presentationml.notesSlide+xml"/>
  <Override PartName="/ppt/notesSlides/notesSlide585.xml" ContentType="application/vnd.openxmlformats-officedocument.presentationml.notesSlide+xml"/>
  <Override PartName="/ppt/notesSlides/notesSlide586.xml" ContentType="application/vnd.openxmlformats-officedocument.presentationml.notesSlide+xml"/>
  <Override PartName="/ppt/notesSlides/notesSlide587.xml" ContentType="application/vnd.openxmlformats-officedocument.presentationml.notesSlide+xml"/>
  <Override PartName="/ppt/notesSlides/notesSlide588.xml" ContentType="application/vnd.openxmlformats-officedocument.presentationml.notesSlide+xml"/>
  <Override PartName="/ppt/notesSlides/notesSlide589.xml" ContentType="application/vnd.openxmlformats-officedocument.presentationml.notesSlide+xml"/>
  <Override PartName="/ppt/notesSlides/notesSlide590.xml" ContentType="application/vnd.openxmlformats-officedocument.presentationml.notesSlide+xml"/>
  <Override PartName="/ppt/notesSlides/notesSlide591.xml" ContentType="application/vnd.openxmlformats-officedocument.presentationml.notesSlide+xml"/>
  <Override PartName="/ppt/notesSlides/notesSlide592.xml" ContentType="application/vnd.openxmlformats-officedocument.presentationml.notesSlide+xml"/>
  <Override PartName="/ppt/notesSlides/notesSlide593.xml" ContentType="application/vnd.openxmlformats-officedocument.presentationml.notesSlide+xml"/>
  <Override PartName="/ppt/notesSlides/notesSlide594.xml" ContentType="application/vnd.openxmlformats-officedocument.presentationml.notesSlide+xml"/>
  <Override PartName="/ppt/notesSlides/notesSlide595.xml" ContentType="application/vnd.openxmlformats-officedocument.presentationml.notesSlide+xml"/>
  <Override PartName="/ppt/notesSlides/notesSlide596.xml" ContentType="application/vnd.openxmlformats-officedocument.presentationml.notesSlide+xml"/>
  <Override PartName="/ppt/notesSlides/notesSlide597.xml" ContentType="application/vnd.openxmlformats-officedocument.presentationml.notesSlide+xml"/>
  <Override PartName="/ppt/notesSlides/notesSlide598.xml" ContentType="application/vnd.openxmlformats-officedocument.presentationml.notesSlide+xml"/>
  <Override PartName="/ppt/notesSlides/notesSlide599.xml" ContentType="application/vnd.openxmlformats-officedocument.presentationml.notesSlide+xml"/>
  <Override PartName="/ppt/notesSlides/notesSlide600.xml" ContentType="application/vnd.openxmlformats-officedocument.presentationml.notesSlide+xml"/>
  <Override PartName="/ppt/notesSlides/notesSlide601.xml" ContentType="application/vnd.openxmlformats-officedocument.presentationml.notesSlide+xml"/>
  <Override PartName="/ppt/notesSlides/notesSlide602.xml" ContentType="application/vnd.openxmlformats-officedocument.presentationml.notesSlide+xml"/>
  <Override PartName="/ppt/notesSlides/notesSlide603.xml" ContentType="application/vnd.openxmlformats-officedocument.presentationml.notesSlide+xml"/>
  <Override PartName="/ppt/notesSlides/notesSlide604.xml" ContentType="application/vnd.openxmlformats-officedocument.presentationml.notesSlide+xml"/>
  <Override PartName="/ppt/notesSlides/notesSlide605.xml" ContentType="application/vnd.openxmlformats-officedocument.presentationml.notesSlide+xml"/>
  <Override PartName="/ppt/notesSlides/notesSlide606.xml" ContentType="application/vnd.openxmlformats-officedocument.presentationml.notesSlide+xml"/>
  <Override PartName="/ppt/notesSlides/notesSlide607.xml" ContentType="application/vnd.openxmlformats-officedocument.presentationml.notesSlide+xml"/>
  <Override PartName="/ppt/notesSlides/notesSlide608.xml" ContentType="application/vnd.openxmlformats-officedocument.presentationml.notesSlide+xml"/>
  <Override PartName="/ppt/notesSlides/notesSlide609.xml" ContentType="application/vnd.openxmlformats-officedocument.presentationml.notesSlide+xml"/>
  <Override PartName="/ppt/notesSlides/notesSlide610.xml" ContentType="application/vnd.openxmlformats-officedocument.presentationml.notesSlide+xml"/>
  <Override PartName="/ppt/notesSlides/notesSlide611.xml" ContentType="application/vnd.openxmlformats-officedocument.presentationml.notesSlide+xml"/>
  <Override PartName="/ppt/notesSlides/notesSlide612.xml" ContentType="application/vnd.openxmlformats-officedocument.presentationml.notesSlide+xml"/>
  <Override PartName="/ppt/notesSlides/notesSlide613.xml" ContentType="application/vnd.openxmlformats-officedocument.presentationml.notesSlide+xml"/>
  <Override PartName="/ppt/notesSlides/notesSlide614.xml" ContentType="application/vnd.openxmlformats-officedocument.presentationml.notesSlide+xml"/>
  <Override PartName="/ppt/notesSlides/notesSlide615.xml" ContentType="application/vnd.openxmlformats-officedocument.presentationml.notesSlide+xml"/>
  <Override PartName="/ppt/notesSlides/notesSlide616.xml" ContentType="application/vnd.openxmlformats-officedocument.presentationml.notesSlide+xml"/>
  <Override PartName="/ppt/notesSlides/notesSlide617.xml" ContentType="application/vnd.openxmlformats-officedocument.presentationml.notesSlide+xml"/>
  <Override PartName="/ppt/notesSlides/notesSlide618.xml" ContentType="application/vnd.openxmlformats-officedocument.presentationml.notesSlide+xml"/>
  <Override PartName="/ppt/notesSlides/notesSlide619.xml" ContentType="application/vnd.openxmlformats-officedocument.presentationml.notesSlide+xml"/>
  <Override PartName="/ppt/notesSlides/notesSlide620.xml" ContentType="application/vnd.openxmlformats-officedocument.presentationml.notesSlide+xml"/>
  <Override PartName="/ppt/notesSlides/notesSlide621.xml" ContentType="application/vnd.openxmlformats-officedocument.presentationml.notesSlide+xml"/>
  <Override PartName="/ppt/notesSlides/notesSlide622.xml" ContentType="application/vnd.openxmlformats-officedocument.presentationml.notesSlide+xml"/>
  <Override PartName="/ppt/notesSlides/notesSlide623.xml" ContentType="application/vnd.openxmlformats-officedocument.presentationml.notesSlide+xml"/>
  <Override PartName="/ppt/notesSlides/notesSlide624.xml" ContentType="application/vnd.openxmlformats-officedocument.presentationml.notesSlide+xml"/>
  <Override PartName="/ppt/notesSlides/notesSlide625.xml" ContentType="application/vnd.openxmlformats-officedocument.presentationml.notesSlide+xml"/>
  <Override PartName="/ppt/notesSlides/notesSlide626.xml" ContentType="application/vnd.openxmlformats-officedocument.presentationml.notesSlide+xml"/>
  <Override PartName="/ppt/notesSlides/notesSlide627.xml" ContentType="application/vnd.openxmlformats-officedocument.presentationml.notesSlide+xml"/>
  <Override PartName="/ppt/notesSlides/notesSlide628.xml" ContentType="application/vnd.openxmlformats-officedocument.presentationml.notesSlide+xml"/>
  <Override PartName="/ppt/notesSlides/notesSlide629.xml" ContentType="application/vnd.openxmlformats-officedocument.presentationml.notesSlide+xml"/>
  <Override PartName="/ppt/notesSlides/notesSlide630.xml" ContentType="application/vnd.openxmlformats-officedocument.presentationml.notesSlide+xml"/>
  <Override PartName="/ppt/notesSlides/notesSlide631.xml" ContentType="application/vnd.openxmlformats-officedocument.presentationml.notesSlide+xml"/>
  <Override PartName="/ppt/notesSlides/notesSlide632.xml" ContentType="application/vnd.openxmlformats-officedocument.presentationml.notesSlide+xml"/>
  <Override PartName="/ppt/notesSlides/notesSlide633.xml" ContentType="application/vnd.openxmlformats-officedocument.presentationml.notesSlide+xml"/>
  <Override PartName="/ppt/notesSlides/notesSlide634.xml" ContentType="application/vnd.openxmlformats-officedocument.presentationml.notesSlide+xml"/>
  <Override PartName="/ppt/notesSlides/notesSlide635.xml" ContentType="application/vnd.openxmlformats-officedocument.presentationml.notesSlide+xml"/>
  <Override PartName="/ppt/notesSlides/notesSlide636.xml" ContentType="application/vnd.openxmlformats-officedocument.presentationml.notesSlide+xml"/>
  <Override PartName="/ppt/notesSlides/notesSlide637.xml" ContentType="application/vnd.openxmlformats-officedocument.presentationml.notesSlide+xml"/>
  <Override PartName="/ppt/notesSlides/notesSlide638.xml" ContentType="application/vnd.openxmlformats-officedocument.presentationml.notesSlide+xml"/>
  <Override PartName="/ppt/notesSlides/notesSlide639.xml" ContentType="application/vnd.openxmlformats-officedocument.presentationml.notesSlide+xml"/>
  <Override PartName="/ppt/notesSlides/notesSlide640.xml" ContentType="application/vnd.openxmlformats-officedocument.presentationml.notesSlide+xml"/>
  <Override PartName="/ppt/notesSlides/notesSlide641.xml" ContentType="application/vnd.openxmlformats-officedocument.presentationml.notesSlide+xml"/>
  <Override PartName="/ppt/notesSlides/notesSlide642.xml" ContentType="application/vnd.openxmlformats-officedocument.presentationml.notesSlide+xml"/>
  <Override PartName="/ppt/notesSlides/notesSlide643.xml" ContentType="application/vnd.openxmlformats-officedocument.presentationml.notesSlide+xml"/>
  <Override PartName="/ppt/notesSlides/notesSlide644.xml" ContentType="application/vnd.openxmlformats-officedocument.presentationml.notesSlide+xml"/>
  <Override PartName="/ppt/notesSlides/notesSlide645.xml" ContentType="application/vnd.openxmlformats-officedocument.presentationml.notesSlide+xml"/>
  <Override PartName="/ppt/notesSlides/notesSlide646.xml" ContentType="application/vnd.openxmlformats-officedocument.presentationml.notesSlide+xml"/>
  <Override PartName="/ppt/notesSlides/notesSlide647.xml" ContentType="application/vnd.openxmlformats-officedocument.presentationml.notesSlide+xml"/>
  <Override PartName="/ppt/notesSlides/notesSlide648.xml" ContentType="application/vnd.openxmlformats-officedocument.presentationml.notesSlide+xml"/>
  <Override PartName="/ppt/notesSlides/notesSlide649.xml" ContentType="application/vnd.openxmlformats-officedocument.presentationml.notesSlide+xml"/>
  <Override PartName="/ppt/notesSlides/notesSlide650.xml" ContentType="application/vnd.openxmlformats-officedocument.presentationml.notesSlide+xml"/>
  <Override PartName="/ppt/notesSlides/notesSlide651.xml" ContentType="application/vnd.openxmlformats-officedocument.presentationml.notesSlide+xml"/>
  <Override PartName="/ppt/notesSlides/notesSlide652.xml" ContentType="application/vnd.openxmlformats-officedocument.presentationml.notesSlide+xml"/>
  <Override PartName="/ppt/notesSlides/notesSlide653.xml" ContentType="application/vnd.openxmlformats-officedocument.presentationml.notesSlide+xml"/>
  <Override PartName="/ppt/notesSlides/notesSlide654.xml" ContentType="application/vnd.openxmlformats-officedocument.presentationml.notesSlide+xml"/>
  <Override PartName="/ppt/notesSlides/notesSlide655.xml" ContentType="application/vnd.openxmlformats-officedocument.presentationml.notesSlide+xml"/>
  <Override PartName="/ppt/notesSlides/notesSlide656.xml" ContentType="application/vnd.openxmlformats-officedocument.presentationml.notesSlide+xml"/>
  <Override PartName="/ppt/notesSlides/notesSlide657.xml" ContentType="application/vnd.openxmlformats-officedocument.presentationml.notesSlide+xml"/>
  <Override PartName="/ppt/notesSlides/notesSlide658.xml" ContentType="application/vnd.openxmlformats-officedocument.presentationml.notesSlide+xml"/>
  <Override PartName="/ppt/notesSlides/notesSlide659.xml" ContentType="application/vnd.openxmlformats-officedocument.presentationml.notesSlide+xml"/>
  <Override PartName="/ppt/notesSlides/notesSlide660.xml" ContentType="application/vnd.openxmlformats-officedocument.presentationml.notesSlide+xml"/>
  <Override PartName="/ppt/notesSlides/notesSlide661.xml" ContentType="application/vnd.openxmlformats-officedocument.presentationml.notesSlide+xml"/>
  <Override PartName="/ppt/notesSlides/notesSlide662.xml" ContentType="application/vnd.openxmlformats-officedocument.presentationml.notesSlide+xml"/>
  <Override PartName="/ppt/notesSlides/notesSlide663.xml" ContentType="application/vnd.openxmlformats-officedocument.presentationml.notesSlide+xml"/>
  <Override PartName="/ppt/notesSlides/notesSlide664.xml" ContentType="application/vnd.openxmlformats-officedocument.presentationml.notesSlide+xml"/>
  <Override PartName="/ppt/notesSlides/notesSlide665.xml" ContentType="application/vnd.openxmlformats-officedocument.presentationml.notesSlide+xml"/>
  <Override PartName="/ppt/notesSlides/notesSlide666.xml" ContentType="application/vnd.openxmlformats-officedocument.presentationml.notesSlide+xml"/>
  <Override PartName="/ppt/notesSlides/notesSlide667.xml" ContentType="application/vnd.openxmlformats-officedocument.presentationml.notesSlide+xml"/>
  <Override PartName="/ppt/notesSlides/notesSlide668.xml" ContentType="application/vnd.openxmlformats-officedocument.presentationml.notesSlide+xml"/>
  <Override PartName="/ppt/notesSlides/notesSlide669.xml" ContentType="application/vnd.openxmlformats-officedocument.presentationml.notesSlide+xml"/>
  <Override PartName="/ppt/notesSlides/notesSlide670.xml" ContentType="application/vnd.openxmlformats-officedocument.presentationml.notesSlide+xml"/>
  <Override PartName="/ppt/notesSlides/notesSlide671.xml" ContentType="application/vnd.openxmlformats-officedocument.presentationml.notesSlide+xml"/>
  <Override PartName="/ppt/notesSlides/notesSlide672.xml" ContentType="application/vnd.openxmlformats-officedocument.presentationml.notesSlide+xml"/>
  <Override PartName="/ppt/notesSlides/notesSlide673.xml" ContentType="application/vnd.openxmlformats-officedocument.presentationml.notesSlide+xml"/>
  <Override PartName="/ppt/notesSlides/notesSlide674.xml" ContentType="application/vnd.openxmlformats-officedocument.presentationml.notesSlide+xml"/>
  <Override PartName="/ppt/notesSlides/notesSlide675.xml" ContentType="application/vnd.openxmlformats-officedocument.presentationml.notesSlide+xml"/>
  <Override PartName="/ppt/notesSlides/notesSlide676.xml" ContentType="application/vnd.openxmlformats-officedocument.presentationml.notesSlide+xml"/>
  <Override PartName="/ppt/notesSlides/notesSlide677.xml" ContentType="application/vnd.openxmlformats-officedocument.presentationml.notesSlide+xml"/>
  <Override PartName="/ppt/notesSlides/notesSlide678.xml" ContentType="application/vnd.openxmlformats-officedocument.presentationml.notesSlide+xml"/>
  <Override PartName="/ppt/notesSlides/notesSlide679.xml" ContentType="application/vnd.openxmlformats-officedocument.presentationml.notesSlide+xml"/>
  <Override PartName="/ppt/notesSlides/notesSlide680.xml" ContentType="application/vnd.openxmlformats-officedocument.presentationml.notesSlide+xml"/>
  <Override PartName="/ppt/notesSlides/notesSlide681.xml" ContentType="application/vnd.openxmlformats-officedocument.presentationml.notesSlide+xml"/>
  <Override PartName="/ppt/notesSlides/notesSlide682.xml" ContentType="application/vnd.openxmlformats-officedocument.presentationml.notesSlide+xml"/>
  <Override PartName="/ppt/notesSlides/notesSlide683.xml" ContentType="application/vnd.openxmlformats-officedocument.presentationml.notesSlide+xml"/>
  <Override PartName="/ppt/notesSlides/notesSlide684.xml" ContentType="application/vnd.openxmlformats-officedocument.presentationml.notesSlide+xml"/>
  <Override PartName="/ppt/notesSlides/notesSlide685.xml" ContentType="application/vnd.openxmlformats-officedocument.presentationml.notesSlide+xml"/>
  <Override PartName="/ppt/notesSlides/notesSlide686.xml" ContentType="application/vnd.openxmlformats-officedocument.presentationml.notesSlide+xml"/>
  <Override PartName="/ppt/notesSlides/notesSlide687.xml" ContentType="application/vnd.openxmlformats-officedocument.presentationml.notesSlide+xml"/>
  <Override PartName="/ppt/notesSlides/notesSlide688.xml" ContentType="application/vnd.openxmlformats-officedocument.presentationml.notesSlide+xml"/>
  <Override PartName="/ppt/notesSlides/notesSlide689.xml" ContentType="application/vnd.openxmlformats-officedocument.presentationml.notesSlide+xml"/>
  <Override PartName="/ppt/notesSlides/notesSlide690.xml" ContentType="application/vnd.openxmlformats-officedocument.presentationml.notesSlide+xml"/>
  <Override PartName="/ppt/notesSlides/notesSlide691.xml" ContentType="application/vnd.openxmlformats-officedocument.presentationml.notesSlide+xml"/>
  <Override PartName="/ppt/notesSlides/notesSlide692.xml" ContentType="application/vnd.openxmlformats-officedocument.presentationml.notesSlide+xml"/>
  <Override PartName="/ppt/notesSlides/notesSlide693.xml" ContentType="application/vnd.openxmlformats-officedocument.presentationml.notesSlide+xml"/>
  <Override PartName="/ppt/notesSlides/notesSlide694.xml" ContentType="application/vnd.openxmlformats-officedocument.presentationml.notesSlide+xml"/>
  <Override PartName="/ppt/notesSlides/notesSlide695.xml" ContentType="application/vnd.openxmlformats-officedocument.presentationml.notesSlide+xml"/>
  <Override PartName="/ppt/notesSlides/notesSlide696.xml" ContentType="application/vnd.openxmlformats-officedocument.presentationml.notesSlide+xml"/>
  <Override PartName="/ppt/notesSlides/notesSlide697.xml" ContentType="application/vnd.openxmlformats-officedocument.presentationml.notesSlide+xml"/>
  <Override PartName="/ppt/notesSlides/notesSlide698.xml" ContentType="application/vnd.openxmlformats-officedocument.presentationml.notesSlide+xml"/>
  <Override PartName="/ppt/notesSlides/notesSlide699.xml" ContentType="application/vnd.openxmlformats-officedocument.presentationml.notesSlide+xml"/>
  <Override PartName="/ppt/notesSlides/notesSlide700.xml" ContentType="application/vnd.openxmlformats-officedocument.presentationml.notesSlide+xml"/>
  <Override PartName="/ppt/notesSlides/notesSlide701.xml" ContentType="application/vnd.openxmlformats-officedocument.presentationml.notesSlide+xml"/>
  <Override PartName="/ppt/notesSlides/notesSlide702.xml" ContentType="application/vnd.openxmlformats-officedocument.presentationml.notesSlide+xml"/>
  <Override PartName="/ppt/notesSlides/notesSlide703.xml" ContentType="application/vnd.openxmlformats-officedocument.presentationml.notesSlide+xml"/>
  <Override PartName="/ppt/notesSlides/notesSlide704.xml" ContentType="application/vnd.openxmlformats-officedocument.presentationml.notesSlide+xml"/>
  <Override PartName="/ppt/notesSlides/notesSlide705.xml" ContentType="application/vnd.openxmlformats-officedocument.presentationml.notesSlide+xml"/>
  <Override PartName="/ppt/notesSlides/notesSlide706.xml" ContentType="application/vnd.openxmlformats-officedocument.presentationml.notesSlide+xml"/>
  <Override PartName="/ppt/notesSlides/notesSlide707.xml" ContentType="application/vnd.openxmlformats-officedocument.presentationml.notesSlide+xml"/>
  <Override PartName="/ppt/notesSlides/notesSlide708.xml" ContentType="application/vnd.openxmlformats-officedocument.presentationml.notesSlide+xml"/>
  <Override PartName="/ppt/notesSlides/notesSlide709.xml" ContentType="application/vnd.openxmlformats-officedocument.presentationml.notesSlide+xml"/>
  <Override PartName="/ppt/notesSlides/notesSlide710.xml" ContentType="application/vnd.openxmlformats-officedocument.presentationml.notesSlide+xml"/>
  <Override PartName="/ppt/notesSlides/notesSlide711.xml" ContentType="application/vnd.openxmlformats-officedocument.presentationml.notesSlide+xml"/>
  <Override PartName="/ppt/notesSlides/notesSlide712.xml" ContentType="application/vnd.openxmlformats-officedocument.presentationml.notesSlide+xml"/>
  <Override PartName="/ppt/notesSlides/notesSlide713.xml" ContentType="application/vnd.openxmlformats-officedocument.presentationml.notesSlide+xml"/>
  <Override PartName="/ppt/notesSlides/notesSlide714.xml" ContentType="application/vnd.openxmlformats-officedocument.presentationml.notesSlide+xml"/>
  <Override PartName="/ppt/notesSlides/notesSlide715.xml" ContentType="application/vnd.openxmlformats-officedocument.presentationml.notesSlide+xml"/>
  <Override PartName="/ppt/notesSlides/notesSlide716.xml" ContentType="application/vnd.openxmlformats-officedocument.presentationml.notesSlide+xml"/>
  <Override PartName="/ppt/notesSlides/notesSlide717.xml" ContentType="application/vnd.openxmlformats-officedocument.presentationml.notesSlide+xml"/>
  <Override PartName="/ppt/notesSlides/notesSlide718.xml" ContentType="application/vnd.openxmlformats-officedocument.presentationml.notesSlide+xml"/>
  <Override PartName="/ppt/notesSlides/notesSlide719.xml" ContentType="application/vnd.openxmlformats-officedocument.presentationml.notesSlide+xml"/>
  <Override PartName="/ppt/notesSlides/notesSlide720.xml" ContentType="application/vnd.openxmlformats-officedocument.presentationml.notesSlide+xml"/>
  <Override PartName="/ppt/notesSlides/notesSlide721.xml" ContentType="application/vnd.openxmlformats-officedocument.presentationml.notesSlide+xml"/>
  <Override PartName="/ppt/notesSlides/notesSlide722.xml" ContentType="application/vnd.openxmlformats-officedocument.presentationml.notesSlide+xml"/>
  <Override PartName="/ppt/notesSlides/notesSlide723.xml" ContentType="application/vnd.openxmlformats-officedocument.presentationml.notesSlide+xml"/>
  <Override PartName="/ppt/notesSlides/notesSlide724.xml" ContentType="application/vnd.openxmlformats-officedocument.presentationml.notesSlide+xml"/>
  <Override PartName="/ppt/notesSlides/notesSlide725.xml" ContentType="application/vnd.openxmlformats-officedocument.presentationml.notesSlide+xml"/>
  <Override PartName="/ppt/notesSlides/notesSlide726.xml" ContentType="application/vnd.openxmlformats-officedocument.presentationml.notesSlide+xml"/>
  <Override PartName="/ppt/notesSlides/notesSlide727.xml" ContentType="application/vnd.openxmlformats-officedocument.presentationml.notesSlide+xml"/>
  <Override PartName="/ppt/notesSlides/notesSlide728.xml" ContentType="application/vnd.openxmlformats-officedocument.presentationml.notesSlide+xml"/>
  <Override PartName="/ppt/notesSlides/notesSlide729.xml" ContentType="application/vnd.openxmlformats-officedocument.presentationml.notesSlide+xml"/>
  <Override PartName="/ppt/notesSlides/notesSlide730.xml" ContentType="application/vnd.openxmlformats-officedocument.presentationml.notesSlide+xml"/>
  <Override PartName="/ppt/notesSlides/notesSlide731.xml" ContentType="application/vnd.openxmlformats-officedocument.presentationml.notesSlide+xml"/>
  <Override PartName="/ppt/notesSlides/notesSlide732.xml" ContentType="application/vnd.openxmlformats-officedocument.presentationml.notesSlide+xml"/>
  <Override PartName="/ppt/notesSlides/notesSlide733.xml" ContentType="application/vnd.openxmlformats-officedocument.presentationml.notesSlide+xml"/>
  <Override PartName="/ppt/notesSlides/notesSlide734.xml" ContentType="application/vnd.openxmlformats-officedocument.presentationml.notesSlide+xml"/>
  <Override PartName="/ppt/notesSlides/notesSlide735.xml" ContentType="application/vnd.openxmlformats-officedocument.presentationml.notesSlide+xml"/>
  <Override PartName="/ppt/notesSlides/notesSlide736.xml" ContentType="application/vnd.openxmlformats-officedocument.presentationml.notesSlide+xml"/>
  <Override PartName="/ppt/notesSlides/notesSlide737.xml" ContentType="application/vnd.openxmlformats-officedocument.presentationml.notesSlide+xml"/>
  <Override PartName="/ppt/notesSlides/notesSlide738.xml" ContentType="application/vnd.openxmlformats-officedocument.presentationml.notesSlide+xml"/>
  <Override PartName="/ppt/notesSlides/notesSlide739.xml" ContentType="application/vnd.openxmlformats-officedocument.presentationml.notesSlide+xml"/>
  <Override PartName="/ppt/notesSlides/notesSlide740.xml" ContentType="application/vnd.openxmlformats-officedocument.presentationml.notesSlide+xml"/>
  <Override PartName="/ppt/notesSlides/notesSlide741.xml" ContentType="application/vnd.openxmlformats-officedocument.presentationml.notesSlide+xml"/>
  <Override PartName="/ppt/notesSlides/notesSlide742.xml" ContentType="application/vnd.openxmlformats-officedocument.presentationml.notesSlide+xml"/>
  <Override PartName="/ppt/notesSlides/notesSlide743.xml" ContentType="application/vnd.openxmlformats-officedocument.presentationml.notesSlide+xml"/>
  <Override PartName="/ppt/notesSlides/notesSlide744.xml" ContentType="application/vnd.openxmlformats-officedocument.presentationml.notesSlide+xml"/>
  <Override PartName="/ppt/notesSlides/notesSlide745.xml" ContentType="application/vnd.openxmlformats-officedocument.presentationml.notesSlide+xml"/>
  <Override PartName="/ppt/notesSlides/notesSlide746.xml" ContentType="application/vnd.openxmlformats-officedocument.presentationml.notesSlide+xml"/>
  <Override PartName="/ppt/notesSlides/notesSlide747.xml" ContentType="application/vnd.openxmlformats-officedocument.presentationml.notesSlide+xml"/>
  <Override PartName="/ppt/notesSlides/notesSlide748.xml" ContentType="application/vnd.openxmlformats-officedocument.presentationml.notesSlide+xml"/>
  <Override PartName="/ppt/notesSlides/notesSlide749.xml" ContentType="application/vnd.openxmlformats-officedocument.presentationml.notesSlide+xml"/>
  <Override PartName="/ppt/notesSlides/notesSlide750.xml" ContentType="application/vnd.openxmlformats-officedocument.presentationml.notesSlide+xml"/>
  <Override PartName="/ppt/notesSlides/notesSlide751.xml" ContentType="application/vnd.openxmlformats-officedocument.presentationml.notesSlide+xml"/>
  <Override PartName="/ppt/notesSlides/notesSlide752.xml" ContentType="application/vnd.openxmlformats-officedocument.presentationml.notesSlide+xml"/>
  <Override PartName="/ppt/notesSlides/notesSlide753.xml" ContentType="application/vnd.openxmlformats-officedocument.presentationml.notesSlide+xml"/>
  <Override PartName="/ppt/notesSlides/notesSlide754.xml" ContentType="application/vnd.openxmlformats-officedocument.presentationml.notesSlide+xml"/>
  <Override PartName="/ppt/notesSlides/notesSlide755.xml" ContentType="application/vnd.openxmlformats-officedocument.presentationml.notesSlide+xml"/>
  <Override PartName="/ppt/notesSlides/notesSlide756.xml" ContentType="application/vnd.openxmlformats-officedocument.presentationml.notesSlide+xml"/>
  <Override PartName="/ppt/notesSlides/notesSlide757.xml" ContentType="application/vnd.openxmlformats-officedocument.presentationml.notesSlide+xml"/>
  <Override PartName="/ppt/notesSlides/notesSlide758.xml" ContentType="application/vnd.openxmlformats-officedocument.presentationml.notesSlide+xml"/>
  <Override PartName="/ppt/notesSlides/notesSlide759.xml" ContentType="application/vnd.openxmlformats-officedocument.presentationml.notesSlide+xml"/>
  <Override PartName="/ppt/notesSlides/notesSlide760.xml" ContentType="application/vnd.openxmlformats-officedocument.presentationml.notesSlide+xml"/>
  <Override PartName="/ppt/notesSlides/notesSlide761.xml" ContentType="application/vnd.openxmlformats-officedocument.presentationml.notesSlide+xml"/>
  <Override PartName="/ppt/notesSlides/notesSlide762.xml" ContentType="application/vnd.openxmlformats-officedocument.presentationml.notesSlide+xml"/>
  <Override PartName="/ppt/notesSlides/notesSlide763.xml" ContentType="application/vnd.openxmlformats-officedocument.presentationml.notesSlide+xml"/>
  <Override PartName="/ppt/notesSlides/notesSlide764.xml" ContentType="application/vnd.openxmlformats-officedocument.presentationml.notesSlide+xml"/>
  <Override PartName="/ppt/notesSlides/notesSlide765.xml" ContentType="application/vnd.openxmlformats-officedocument.presentationml.notesSlide+xml"/>
  <Override PartName="/ppt/notesSlides/notesSlide766.xml" ContentType="application/vnd.openxmlformats-officedocument.presentationml.notesSlide+xml"/>
  <Override PartName="/ppt/notesSlides/notesSlide767.xml" ContentType="application/vnd.openxmlformats-officedocument.presentationml.notesSlide+xml"/>
  <Override PartName="/ppt/notesSlides/notesSlide768.xml" ContentType="application/vnd.openxmlformats-officedocument.presentationml.notesSlide+xml"/>
  <Override PartName="/ppt/notesSlides/notesSlide769.xml" ContentType="application/vnd.openxmlformats-officedocument.presentationml.notesSlide+xml"/>
  <Override PartName="/ppt/notesSlides/notesSlide770.xml" ContentType="application/vnd.openxmlformats-officedocument.presentationml.notesSlide+xml"/>
  <Override PartName="/ppt/notesSlides/notesSlide771.xml" ContentType="application/vnd.openxmlformats-officedocument.presentationml.notesSlide+xml"/>
  <Override PartName="/ppt/notesSlides/notesSlide772.xml" ContentType="application/vnd.openxmlformats-officedocument.presentationml.notesSlide+xml"/>
  <Override PartName="/ppt/notesSlides/notesSlide773.xml" ContentType="application/vnd.openxmlformats-officedocument.presentationml.notesSlide+xml"/>
  <Override PartName="/ppt/notesSlides/notesSlide774.xml" ContentType="application/vnd.openxmlformats-officedocument.presentationml.notesSlide+xml"/>
  <Override PartName="/ppt/notesSlides/notesSlide775.xml" ContentType="application/vnd.openxmlformats-officedocument.presentationml.notesSlide+xml"/>
  <Override PartName="/ppt/notesSlides/notesSlide776.xml" ContentType="application/vnd.openxmlformats-officedocument.presentationml.notesSlide+xml"/>
  <Override PartName="/ppt/notesSlides/notesSlide777.xml" ContentType="application/vnd.openxmlformats-officedocument.presentationml.notesSlide+xml"/>
  <Override PartName="/ppt/notesSlides/notesSlide778.xml" ContentType="application/vnd.openxmlformats-officedocument.presentationml.notesSlide+xml"/>
  <Override PartName="/ppt/notesSlides/notesSlide779.xml" ContentType="application/vnd.openxmlformats-officedocument.presentationml.notesSlide+xml"/>
  <Override PartName="/ppt/notesSlides/notesSlide780.xml" ContentType="application/vnd.openxmlformats-officedocument.presentationml.notesSlide+xml"/>
  <Override PartName="/ppt/notesSlides/notesSlide781.xml" ContentType="application/vnd.openxmlformats-officedocument.presentationml.notesSlide+xml"/>
  <Override PartName="/ppt/notesSlides/notesSlide782.xml" ContentType="application/vnd.openxmlformats-officedocument.presentationml.notesSlide+xml"/>
  <Override PartName="/ppt/notesSlides/notesSlide783.xml" ContentType="application/vnd.openxmlformats-officedocument.presentationml.notesSlide+xml"/>
  <Override PartName="/ppt/notesSlides/notesSlide784.xml" ContentType="application/vnd.openxmlformats-officedocument.presentationml.notesSlide+xml"/>
  <Override PartName="/ppt/notesSlides/notesSlide785.xml" ContentType="application/vnd.openxmlformats-officedocument.presentationml.notesSlide+xml"/>
  <Override PartName="/ppt/notesSlides/notesSlide786.xml" ContentType="application/vnd.openxmlformats-officedocument.presentationml.notesSlide+xml"/>
  <Override PartName="/ppt/notesSlides/notesSlide787.xml" ContentType="application/vnd.openxmlformats-officedocument.presentationml.notesSlide+xml"/>
  <Override PartName="/ppt/notesSlides/notesSlide788.xml" ContentType="application/vnd.openxmlformats-officedocument.presentationml.notesSlide+xml"/>
  <Override PartName="/ppt/notesSlides/notesSlide789.xml" ContentType="application/vnd.openxmlformats-officedocument.presentationml.notesSlide+xml"/>
  <Override PartName="/ppt/notesSlides/notesSlide790.xml" ContentType="application/vnd.openxmlformats-officedocument.presentationml.notesSlide+xml"/>
  <Override PartName="/ppt/notesSlides/notesSlide791.xml" ContentType="application/vnd.openxmlformats-officedocument.presentationml.notesSlide+xml"/>
  <Override PartName="/ppt/notesSlides/notesSlide792.xml" ContentType="application/vnd.openxmlformats-officedocument.presentationml.notesSlide+xml"/>
  <Override PartName="/ppt/notesSlides/notesSlide793.xml" ContentType="application/vnd.openxmlformats-officedocument.presentationml.notesSlide+xml"/>
  <Override PartName="/ppt/notesSlides/notesSlide794.xml" ContentType="application/vnd.openxmlformats-officedocument.presentationml.notesSlide+xml"/>
  <Override PartName="/ppt/notesSlides/notesSlide795.xml" ContentType="application/vnd.openxmlformats-officedocument.presentationml.notesSlide+xml"/>
  <Override PartName="/ppt/notesSlides/notesSlide796.xml" ContentType="application/vnd.openxmlformats-officedocument.presentationml.notesSlide+xml"/>
  <Override PartName="/ppt/notesSlides/notesSlide797.xml" ContentType="application/vnd.openxmlformats-officedocument.presentationml.notesSlide+xml"/>
  <Override PartName="/ppt/notesSlides/notesSlide798.xml" ContentType="application/vnd.openxmlformats-officedocument.presentationml.notesSlide+xml"/>
  <Override PartName="/ppt/notesSlides/notesSlide799.xml" ContentType="application/vnd.openxmlformats-officedocument.presentationml.notesSlide+xml"/>
  <Override PartName="/ppt/notesSlides/notesSlide800.xml" ContentType="application/vnd.openxmlformats-officedocument.presentationml.notesSlide+xml"/>
  <Override PartName="/ppt/notesSlides/notesSlide801.xml" ContentType="application/vnd.openxmlformats-officedocument.presentationml.notesSlide+xml"/>
  <Override PartName="/ppt/notesSlides/notesSlide802.xml" ContentType="application/vnd.openxmlformats-officedocument.presentationml.notesSlide+xml"/>
  <Override PartName="/ppt/notesSlides/notesSlide803.xml" ContentType="application/vnd.openxmlformats-officedocument.presentationml.notesSlide+xml"/>
  <Override PartName="/ppt/notesSlides/notesSlide804.xml" ContentType="application/vnd.openxmlformats-officedocument.presentationml.notesSlide+xml"/>
  <Override PartName="/ppt/notesSlides/notesSlide805.xml" ContentType="application/vnd.openxmlformats-officedocument.presentationml.notesSlide+xml"/>
  <Override PartName="/ppt/notesSlides/notesSlide806.xml" ContentType="application/vnd.openxmlformats-officedocument.presentationml.notesSlide+xml"/>
  <Override PartName="/ppt/notesSlides/notesSlide807.xml" ContentType="application/vnd.openxmlformats-officedocument.presentationml.notesSlide+xml"/>
  <Override PartName="/ppt/notesSlides/notesSlide808.xml" ContentType="application/vnd.openxmlformats-officedocument.presentationml.notesSlide+xml"/>
  <Override PartName="/ppt/notesSlides/notesSlide809.xml" ContentType="application/vnd.openxmlformats-officedocument.presentationml.notesSlide+xml"/>
  <Override PartName="/ppt/notesSlides/notesSlide810.xml" ContentType="application/vnd.openxmlformats-officedocument.presentationml.notesSlide+xml"/>
  <Override PartName="/ppt/notesSlides/notesSlide811.xml" ContentType="application/vnd.openxmlformats-officedocument.presentationml.notesSlide+xml"/>
  <Override PartName="/ppt/notesSlides/notesSlide812.xml" ContentType="application/vnd.openxmlformats-officedocument.presentationml.notesSlide+xml"/>
  <Override PartName="/ppt/notesSlides/notesSlide813.xml" ContentType="application/vnd.openxmlformats-officedocument.presentationml.notesSlide+xml"/>
  <Override PartName="/ppt/notesSlides/notesSlide814.xml" ContentType="application/vnd.openxmlformats-officedocument.presentationml.notesSlide+xml"/>
  <Override PartName="/ppt/notesSlides/notesSlide815.xml" ContentType="application/vnd.openxmlformats-officedocument.presentationml.notesSlide+xml"/>
  <Override PartName="/ppt/notesSlides/notesSlide816.xml" ContentType="application/vnd.openxmlformats-officedocument.presentationml.notesSlide+xml"/>
  <Override PartName="/ppt/notesSlides/notesSlide817.xml" ContentType="application/vnd.openxmlformats-officedocument.presentationml.notesSlide+xml"/>
  <Override PartName="/ppt/notesSlides/notesSlide818.xml" ContentType="application/vnd.openxmlformats-officedocument.presentationml.notesSlide+xml"/>
  <Override PartName="/ppt/notesSlides/notesSlide819.xml" ContentType="application/vnd.openxmlformats-officedocument.presentationml.notesSlide+xml"/>
  <Override PartName="/ppt/notesSlides/notesSlide820.xml" ContentType="application/vnd.openxmlformats-officedocument.presentationml.notesSlide+xml"/>
  <Override PartName="/ppt/notesSlides/notesSlide821.xml" ContentType="application/vnd.openxmlformats-officedocument.presentationml.notesSlide+xml"/>
  <Override PartName="/ppt/notesSlides/notesSlide822.xml" ContentType="application/vnd.openxmlformats-officedocument.presentationml.notesSlide+xml"/>
  <Override PartName="/ppt/notesSlides/notesSlide823.xml" ContentType="application/vnd.openxmlformats-officedocument.presentationml.notesSlide+xml"/>
  <Override PartName="/ppt/notesSlides/notesSlide824.xml" ContentType="application/vnd.openxmlformats-officedocument.presentationml.notesSlide+xml"/>
  <Override PartName="/ppt/notesSlides/notesSlide825.xml" ContentType="application/vnd.openxmlformats-officedocument.presentationml.notesSlide+xml"/>
  <Override PartName="/ppt/notesSlides/notesSlide826.xml" ContentType="application/vnd.openxmlformats-officedocument.presentationml.notesSlide+xml"/>
  <Override PartName="/ppt/notesSlides/notesSlide827.xml" ContentType="application/vnd.openxmlformats-officedocument.presentationml.notesSlide+xml"/>
  <Override PartName="/ppt/notesSlides/notesSlide828.xml" ContentType="application/vnd.openxmlformats-officedocument.presentationml.notesSlide+xml"/>
  <Override PartName="/ppt/notesSlides/notesSlide829.xml" ContentType="application/vnd.openxmlformats-officedocument.presentationml.notesSlide+xml"/>
  <Override PartName="/ppt/notesSlides/notesSlide830.xml" ContentType="application/vnd.openxmlformats-officedocument.presentationml.notesSlide+xml"/>
  <Override PartName="/ppt/notesSlides/notesSlide831.xml" ContentType="application/vnd.openxmlformats-officedocument.presentationml.notesSlide+xml"/>
  <Override PartName="/ppt/notesSlides/notesSlide832.xml" ContentType="application/vnd.openxmlformats-officedocument.presentationml.notesSlide+xml"/>
  <Override PartName="/ppt/notesSlides/notesSlide833.xml" ContentType="application/vnd.openxmlformats-officedocument.presentationml.notesSlide+xml"/>
  <Override PartName="/ppt/notesSlides/notesSlide834.xml" ContentType="application/vnd.openxmlformats-officedocument.presentationml.notesSlide+xml"/>
  <Override PartName="/ppt/notesSlides/notesSlide835.xml" ContentType="application/vnd.openxmlformats-officedocument.presentationml.notesSlide+xml"/>
  <Override PartName="/ppt/notesSlides/notesSlide836.xml" ContentType="application/vnd.openxmlformats-officedocument.presentationml.notesSlide+xml"/>
  <Override PartName="/ppt/notesSlides/notesSlide837.xml" ContentType="application/vnd.openxmlformats-officedocument.presentationml.notesSlide+xml"/>
  <Override PartName="/ppt/notesSlides/notesSlide838.xml" ContentType="application/vnd.openxmlformats-officedocument.presentationml.notesSlide+xml"/>
  <Override PartName="/ppt/notesSlides/notesSlide839.xml" ContentType="application/vnd.openxmlformats-officedocument.presentationml.notesSlide+xml"/>
  <Override PartName="/ppt/notesSlides/notesSlide840.xml" ContentType="application/vnd.openxmlformats-officedocument.presentationml.notesSlide+xml"/>
  <Override PartName="/ppt/notesSlides/notesSlide841.xml" ContentType="application/vnd.openxmlformats-officedocument.presentationml.notesSlide+xml"/>
  <Override PartName="/ppt/notesSlides/notesSlide842.xml" ContentType="application/vnd.openxmlformats-officedocument.presentationml.notesSlide+xml"/>
  <Override PartName="/ppt/notesSlides/notesSlide843.xml" ContentType="application/vnd.openxmlformats-officedocument.presentationml.notesSlide+xml"/>
  <Override PartName="/ppt/notesSlides/notesSlide844.xml" ContentType="application/vnd.openxmlformats-officedocument.presentationml.notesSlide+xml"/>
  <Override PartName="/ppt/notesSlides/notesSlide845.xml" ContentType="application/vnd.openxmlformats-officedocument.presentationml.notesSlide+xml"/>
  <Override PartName="/ppt/notesSlides/notesSlide846.xml" ContentType="application/vnd.openxmlformats-officedocument.presentationml.notesSlide+xml"/>
  <Override PartName="/ppt/notesSlides/notesSlide847.xml" ContentType="application/vnd.openxmlformats-officedocument.presentationml.notesSlide+xml"/>
  <Override PartName="/ppt/notesSlides/notesSlide848.xml" ContentType="application/vnd.openxmlformats-officedocument.presentationml.notesSlide+xml"/>
  <Override PartName="/ppt/notesSlides/notesSlide849.xml" ContentType="application/vnd.openxmlformats-officedocument.presentationml.notesSlide+xml"/>
  <Override PartName="/ppt/notesSlides/notesSlide850.xml" ContentType="application/vnd.openxmlformats-officedocument.presentationml.notesSlide+xml"/>
  <Override PartName="/ppt/notesSlides/notesSlide851.xml" ContentType="application/vnd.openxmlformats-officedocument.presentationml.notesSlide+xml"/>
  <Override PartName="/ppt/notesSlides/notesSlide852.xml" ContentType="application/vnd.openxmlformats-officedocument.presentationml.notesSlide+xml"/>
  <Override PartName="/ppt/notesSlides/notesSlide853.xml" ContentType="application/vnd.openxmlformats-officedocument.presentationml.notesSlide+xml"/>
  <Override PartName="/ppt/notesSlides/notesSlide854.xml" ContentType="application/vnd.openxmlformats-officedocument.presentationml.notesSlide+xml"/>
  <Override PartName="/ppt/notesSlides/notesSlide855.xml" ContentType="application/vnd.openxmlformats-officedocument.presentationml.notesSlide+xml"/>
  <Override PartName="/ppt/notesSlides/notesSlide856.xml" ContentType="application/vnd.openxmlformats-officedocument.presentationml.notesSlide+xml"/>
  <Override PartName="/ppt/notesSlides/notesSlide857.xml" ContentType="application/vnd.openxmlformats-officedocument.presentationml.notesSlide+xml"/>
  <Override PartName="/ppt/notesSlides/notesSlide858.xml" ContentType="application/vnd.openxmlformats-officedocument.presentationml.notesSlide+xml"/>
  <Override PartName="/ppt/notesSlides/notesSlide859.xml" ContentType="application/vnd.openxmlformats-officedocument.presentationml.notesSlide+xml"/>
  <Override PartName="/ppt/notesSlides/notesSlide860.xml" ContentType="application/vnd.openxmlformats-officedocument.presentationml.notesSlide+xml"/>
  <Override PartName="/ppt/notesSlides/notesSlide861.xml" ContentType="application/vnd.openxmlformats-officedocument.presentationml.notesSlide+xml"/>
  <Override PartName="/ppt/notesSlides/notesSlide862.xml" ContentType="application/vnd.openxmlformats-officedocument.presentationml.notesSlide+xml"/>
  <Override PartName="/ppt/notesSlides/notesSlide863.xml" ContentType="application/vnd.openxmlformats-officedocument.presentationml.notesSlide+xml"/>
  <Override PartName="/ppt/notesSlides/notesSlide864.xml" ContentType="application/vnd.openxmlformats-officedocument.presentationml.notesSlide+xml"/>
  <Override PartName="/ppt/notesSlides/notesSlide865.xml" ContentType="application/vnd.openxmlformats-officedocument.presentationml.notesSlide+xml"/>
  <Override PartName="/ppt/notesSlides/notesSlide866.xml" ContentType="application/vnd.openxmlformats-officedocument.presentationml.notesSlide+xml"/>
  <Override PartName="/ppt/notesSlides/notesSlide867.xml" ContentType="application/vnd.openxmlformats-officedocument.presentationml.notesSlide+xml"/>
  <Override PartName="/ppt/notesSlides/notesSlide868.xml" ContentType="application/vnd.openxmlformats-officedocument.presentationml.notesSlide+xml"/>
  <Override PartName="/ppt/notesSlides/notesSlide869.xml" ContentType="application/vnd.openxmlformats-officedocument.presentationml.notesSlide+xml"/>
  <Override PartName="/ppt/notesSlides/notesSlide870.xml" ContentType="application/vnd.openxmlformats-officedocument.presentationml.notesSlide+xml"/>
  <Override PartName="/ppt/notesSlides/notesSlide871.xml" ContentType="application/vnd.openxmlformats-officedocument.presentationml.notesSlide+xml"/>
  <Override PartName="/ppt/notesSlides/notesSlide872.xml" ContentType="application/vnd.openxmlformats-officedocument.presentationml.notesSlide+xml"/>
  <Override PartName="/ppt/notesSlides/notesSlide873.xml" ContentType="application/vnd.openxmlformats-officedocument.presentationml.notesSlide+xml"/>
  <Override PartName="/ppt/notesSlides/notesSlide874.xml" ContentType="application/vnd.openxmlformats-officedocument.presentationml.notesSlide+xml"/>
  <Override PartName="/ppt/notesSlides/notesSlide875.xml" ContentType="application/vnd.openxmlformats-officedocument.presentationml.notesSlide+xml"/>
  <Override PartName="/ppt/notesSlides/notesSlide876.xml" ContentType="application/vnd.openxmlformats-officedocument.presentationml.notesSlide+xml"/>
  <Override PartName="/ppt/notesSlides/notesSlide877.xml" ContentType="application/vnd.openxmlformats-officedocument.presentationml.notesSlide+xml"/>
  <Override PartName="/ppt/notesSlides/notesSlide878.xml" ContentType="application/vnd.openxmlformats-officedocument.presentationml.notesSlide+xml"/>
  <Override PartName="/ppt/notesSlides/notesSlide879.xml" ContentType="application/vnd.openxmlformats-officedocument.presentationml.notesSlide+xml"/>
  <Override PartName="/ppt/notesSlides/notesSlide880.xml" ContentType="application/vnd.openxmlformats-officedocument.presentationml.notesSlide+xml"/>
  <Override PartName="/ppt/notesSlides/notesSlide881.xml" ContentType="application/vnd.openxmlformats-officedocument.presentationml.notesSlide+xml"/>
  <Override PartName="/ppt/notesSlides/notesSlide882.xml" ContentType="application/vnd.openxmlformats-officedocument.presentationml.notesSlide+xml"/>
  <Override PartName="/ppt/notesSlides/notesSlide883.xml" ContentType="application/vnd.openxmlformats-officedocument.presentationml.notesSlide+xml"/>
  <Override PartName="/ppt/notesSlides/notesSlide884.xml" ContentType="application/vnd.openxmlformats-officedocument.presentationml.notesSlide+xml"/>
  <Override PartName="/ppt/notesSlides/notesSlide885.xml" ContentType="application/vnd.openxmlformats-officedocument.presentationml.notesSlide+xml"/>
  <Override PartName="/ppt/notesSlides/notesSlide886.xml" ContentType="application/vnd.openxmlformats-officedocument.presentationml.notesSlide+xml"/>
  <Override PartName="/ppt/notesSlides/notesSlide887.xml" ContentType="application/vnd.openxmlformats-officedocument.presentationml.notesSlide+xml"/>
  <Override PartName="/ppt/notesSlides/notesSlide888.xml" ContentType="application/vnd.openxmlformats-officedocument.presentationml.notesSlide+xml"/>
  <Override PartName="/ppt/notesSlides/notesSlide889.xml" ContentType="application/vnd.openxmlformats-officedocument.presentationml.notesSlide+xml"/>
  <Override PartName="/ppt/notesSlides/notesSlide890.xml" ContentType="application/vnd.openxmlformats-officedocument.presentationml.notesSlide+xml"/>
  <Override PartName="/ppt/notesSlides/notesSlide891.xml" ContentType="application/vnd.openxmlformats-officedocument.presentationml.notesSlide+xml"/>
  <Override PartName="/ppt/notesSlides/notesSlide892.xml" ContentType="application/vnd.openxmlformats-officedocument.presentationml.notesSlide+xml"/>
  <Override PartName="/ppt/notesSlides/notesSlide893.xml" ContentType="application/vnd.openxmlformats-officedocument.presentationml.notesSlide+xml"/>
  <Override PartName="/ppt/notesSlides/notesSlide894.xml" ContentType="application/vnd.openxmlformats-officedocument.presentationml.notesSlide+xml"/>
  <Override PartName="/ppt/notesSlides/notesSlide895.xml" ContentType="application/vnd.openxmlformats-officedocument.presentationml.notesSlide+xml"/>
  <Override PartName="/ppt/notesSlides/notesSlide896.xml" ContentType="application/vnd.openxmlformats-officedocument.presentationml.notesSlide+xml"/>
  <Override PartName="/ppt/notesSlides/notesSlide897.xml" ContentType="application/vnd.openxmlformats-officedocument.presentationml.notesSlide+xml"/>
  <Override PartName="/ppt/notesSlides/notesSlide898.xml" ContentType="application/vnd.openxmlformats-officedocument.presentationml.notesSlide+xml"/>
  <Override PartName="/ppt/notesSlides/notesSlide899.xml" ContentType="application/vnd.openxmlformats-officedocument.presentationml.notesSlide+xml"/>
  <Override PartName="/ppt/notesSlides/notesSlide900.xml" ContentType="application/vnd.openxmlformats-officedocument.presentationml.notesSlide+xml"/>
  <Override PartName="/ppt/notesSlides/notesSlide901.xml" ContentType="application/vnd.openxmlformats-officedocument.presentationml.notesSlide+xml"/>
  <Override PartName="/ppt/notesSlides/notesSlide902.xml" ContentType="application/vnd.openxmlformats-officedocument.presentationml.notesSlide+xml"/>
  <Override PartName="/ppt/notesSlides/notesSlide903.xml" ContentType="application/vnd.openxmlformats-officedocument.presentationml.notesSlide+xml"/>
  <Override PartName="/ppt/notesSlides/notesSlide904.xml" ContentType="application/vnd.openxmlformats-officedocument.presentationml.notesSlide+xml"/>
  <Override PartName="/ppt/notesSlides/notesSlide905.xml" ContentType="application/vnd.openxmlformats-officedocument.presentationml.notesSlide+xml"/>
  <Override PartName="/ppt/notesSlides/notesSlide906.xml" ContentType="application/vnd.openxmlformats-officedocument.presentationml.notesSlide+xml"/>
  <Override PartName="/ppt/notesSlides/notesSlide907.xml" ContentType="application/vnd.openxmlformats-officedocument.presentationml.notesSlide+xml"/>
  <Override PartName="/ppt/notesSlides/notesSlide908.xml" ContentType="application/vnd.openxmlformats-officedocument.presentationml.notesSlide+xml"/>
  <Override PartName="/ppt/notesSlides/notesSlide909.xml" ContentType="application/vnd.openxmlformats-officedocument.presentationml.notesSlide+xml"/>
  <Override PartName="/ppt/notesSlides/notesSlide910.xml" ContentType="application/vnd.openxmlformats-officedocument.presentationml.notesSlide+xml"/>
  <Override PartName="/ppt/notesSlides/notesSlide911.xml" ContentType="application/vnd.openxmlformats-officedocument.presentationml.notesSlide+xml"/>
  <Override PartName="/ppt/notesSlides/notesSlide912.xml" ContentType="application/vnd.openxmlformats-officedocument.presentationml.notesSlide+xml"/>
  <Override PartName="/ppt/notesSlides/notesSlide913.xml" ContentType="application/vnd.openxmlformats-officedocument.presentationml.notesSlide+xml"/>
  <Override PartName="/ppt/notesSlides/notesSlide914.xml" ContentType="application/vnd.openxmlformats-officedocument.presentationml.notesSlide+xml"/>
  <Override PartName="/ppt/notesSlides/notesSlide915.xml" ContentType="application/vnd.openxmlformats-officedocument.presentationml.notesSlide+xml"/>
  <Override PartName="/ppt/notesSlides/notesSlide916.xml" ContentType="application/vnd.openxmlformats-officedocument.presentationml.notesSlide+xml"/>
  <Override PartName="/ppt/notesSlides/notesSlide917.xml" ContentType="application/vnd.openxmlformats-officedocument.presentationml.notesSlide+xml"/>
  <Override PartName="/ppt/notesSlides/notesSlide918.xml" ContentType="application/vnd.openxmlformats-officedocument.presentationml.notesSlide+xml"/>
  <Override PartName="/ppt/notesSlides/notesSlide919.xml" ContentType="application/vnd.openxmlformats-officedocument.presentationml.notesSlide+xml"/>
  <Override PartName="/ppt/notesSlides/notesSlide920.xml" ContentType="application/vnd.openxmlformats-officedocument.presentationml.notesSlide+xml"/>
  <Override PartName="/ppt/notesSlides/notesSlide921.xml" ContentType="application/vnd.openxmlformats-officedocument.presentationml.notesSlide+xml"/>
  <Override PartName="/ppt/notesSlides/notesSlide922.xml" ContentType="application/vnd.openxmlformats-officedocument.presentationml.notesSlide+xml"/>
  <Override PartName="/ppt/notesSlides/notesSlide923.xml" ContentType="application/vnd.openxmlformats-officedocument.presentationml.notesSlide+xml"/>
  <Override PartName="/ppt/notesSlides/notesSlide924.xml" ContentType="application/vnd.openxmlformats-officedocument.presentationml.notesSlide+xml"/>
  <Override PartName="/ppt/notesSlides/notesSlide925.xml" ContentType="application/vnd.openxmlformats-officedocument.presentationml.notesSlide+xml"/>
  <Override PartName="/ppt/notesSlides/notesSlide926.xml" ContentType="application/vnd.openxmlformats-officedocument.presentationml.notesSlide+xml"/>
  <Override PartName="/ppt/notesSlides/notesSlide927.xml" ContentType="application/vnd.openxmlformats-officedocument.presentationml.notesSlide+xml"/>
  <Override PartName="/ppt/notesSlides/notesSlide928.xml" ContentType="application/vnd.openxmlformats-officedocument.presentationml.notesSlide+xml"/>
  <Override PartName="/ppt/notesSlides/notesSlide929.xml" ContentType="application/vnd.openxmlformats-officedocument.presentationml.notesSlide+xml"/>
  <Override PartName="/ppt/notesSlides/notesSlide930.xml" ContentType="application/vnd.openxmlformats-officedocument.presentationml.notesSlide+xml"/>
  <Override PartName="/ppt/notesSlides/notesSlide931.xml" ContentType="application/vnd.openxmlformats-officedocument.presentationml.notesSlide+xml"/>
  <Override PartName="/ppt/notesSlides/notesSlide932.xml" ContentType="application/vnd.openxmlformats-officedocument.presentationml.notesSlide+xml"/>
  <Override PartName="/ppt/notesSlides/notesSlide933.xml" ContentType="application/vnd.openxmlformats-officedocument.presentationml.notesSlide+xml"/>
  <Override PartName="/ppt/notesSlides/notesSlide934.xml" ContentType="application/vnd.openxmlformats-officedocument.presentationml.notesSlide+xml"/>
  <Override PartName="/ppt/notesSlides/notesSlide935.xml" ContentType="application/vnd.openxmlformats-officedocument.presentationml.notesSlide+xml"/>
  <Override PartName="/ppt/notesSlides/notesSlide936.xml" ContentType="application/vnd.openxmlformats-officedocument.presentationml.notesSlide+xml"/>
  <Override PartName="/ppt/notesSlides/notesSlide937.xml" ContentType="application/vnd.openxmlformats-officedocument.presentationml.notesSlide+xml"/>
  <Override PartName="/ppt/notesSlides/notesSlide938.xml" ContentType="application/vnd.openxmlformats-officedocument.presentationml.notesSlide+xml"/>
  <Override PartName="/ppt/notesSlides/notesSlide939.xml" ContentType="application/vnd.openxmlformats-officedocument.presentationml.notesSlide+xml"/>
  <Override PartName="/ppt/notesSlides/notesSlide940.xml" ContentType="application/vnd.openxmlformats-officedocument.presentationml.notesSlide+xml"/>
  <Override PartName="/ppt/notesSlides/notesSlide941.xml" ContentType="application/vnd.openxmlformats-officedocument.presentationml.notesSlide+xml"/>
  <Override PartName="/ppt/notesSlides/notesSlide942.xml" ContentType="application/vnd.openxmlformats-officedocument.presentationml.notesSlide+xml"/>
  <Override PartName="/ppt/notesSlides/notesSlide943.xml" ContentType="application/vnd.openxmlformats-officedocument.presentationml.notesSlide+xml"/>
  <Override PartName="/ppt/notesSlides/notesSlide944.xml" ContentType="application/vnd.openxmlformats-officedocument.presentationml.notesSlide+xml"/>
  <Override PartName="/ppt/notesSlides/notesSlide945.xml" ContentType="application/vnd.openxmlformats-officedocument.presentationml.notesSlide+xml"/>
  <Override PartName="/ppt/notesSlides/notesSlide946.xml" ContentType="application/vnd.openxmlformats-officedocument.presentationml.notesSlide+xml"/>
  <Override PartName="/ppt/notesSlides/notesSlide947.xml" ContentType="application/vnd.openxmlformats-officedocument.presentationml.notesSlide+xml"/>
  <Override PartName="/ppt/notesSlides/notesSlide948.xml" ContentType="application/vnd.openxmlformats-officedocument.presentationml.notesSlide+xml"/>
  <Override PartName="/ppt/notesSlides/notesSlide949.xml" ContentType="application/vnd.openxmlformats-officedocument.presentationml.notesSlide+xml"/>
  <Override PartName="/ppt/notesSlides/notesSlide950.xml" ContentType="application/vnd.openxmlformats-officedocument.presentationml.notesSlide+xml"/>
  <Override PartName="/ppt/notesSlides/notesSlide951.xml" ContentType="application/vnd.openxmlformats-officedocument.presentationml.notesSlide+xml"/>
  <Override PartName="/ppt/notesSlides/notesSlide952.xml" ContentType="application/vnd.openxmlformats-officedocument.presentationml.notesSlide+xml"/>
  <Override PartName="/ppt/notesSlides/notesSlide953.xml" ContentType="application/vnd.openxmlformats-officedocument.presentationml.notesSlide+xml"/>
  <Override PartName="/ppt/notesSlides/notesSlide954.xml" ContentType="application/vnd.openxmlformats-officedocument.presentationml.notesSlide+xml"/>
  <Override PartName="/ppt/notesSlides/notesSlide955.xml" ContentType="application/vnd.openxmlformats-officedocument.presentationml.notesSlide+xml"/>
  <Override PartName="/ppt/notesSlides/notesSlide956.xml" ContentType="application/vnd.openxmlformats-officedocument.presentationml.notesSlide+xml"/>
  <Override PartName="/ppt/notesSlides/notesSlide957.xml" ContentType="application/vnd.openxmlformats-officedocument.presentationml.notesSlide+xml"/>
  <Override PartName="/ppt/notesSlides/notesSlide958.xml" ContentType="application/vnd.openxmlformats-officedocument.presentationml.notesSlide+xml"/>
  <Override PartName="/ppt/notesSlides/notesSlide959.xml" ContentType="application/vnd.openxmlformats-officedocument.presentationml.notesSlide+xml"/>
  <Override PartName="/ppt/notesSlides/notesSlide960.xml" ContentType="application/vnd.openxmlformats-officedocument.presentationml.notesSlide+xml"/>
  <Override PartName="/ppt/notesSlides/notesSlide961.xml" ContentType="application/vnd.openxmlformats-officedocument.presentationml.notesSlide+xml"/>
  <Override PartName="/ppt/notesSlides/notesSlide962.xml" ContentType="application/vnd.openxmlformats-officedocument.presentationml.notesSlide+xml"/>
  <Override PartName="/ppt/notesSlides/notesSlide963.xml" ContentType="application/vnd.openxmlformats-officedocument.presentationml.notesSlide+xml"/>
  <Override PartName="/ppt/notesSlides/notesSlide964.xml" ContentType="application/vnd.openxmlformats-officedocument.presentationml.notesSlide+xml"/>
  <Override PartName="/ppt/notesSlides/notesSlide965.xml" ContentType="application/vnd.openxmlformats-officedocument.presentationml.notesSlide+xml"/>
  <Override PartName="/ppt/notesSlides/notesSlide966.xml" ContentType="application/vnd.openxmlformats-officedocument.presentationml.notesSlide+xml"/>
  <Override PartName="/ppt/notesSlides/notesSlide967.xml" ContentType="application/vnd.openxmlformats-officedocument.presentationml.notesSlide+xml"/>
  <Override PartName="/ppt/notesSlides/notesSlide968.xml" ContentType="application/vnd.openxmlformats-officedocument.presentationml.notesSlide+xml"/>
  <Override PartName="/ppt/notesSlides/notesSlide969.xml" ContentType="application/vnd.openxmlformats-officedocument.presentationml.notesSlide+xml"/>
  <Override PartName="/ppt/notesSlides/notesSlide970.xml" ContentType="application/vnd.openxmlformats-officedocument.presentationml.notesSlide+xml"/>
  <Override PartName="/ppt/notesSlides/notesSlide971.xml" ContentType="application/vnd.openxmlformats-officedocument.presentationml.notesSlide+xml"/>
  <Override PartName="/ppt/notesSlides/notesSlide972.xml" ContentType="application/vnd.openxmlformats-officedocument.presentationml.notesSlide+xml"/>
  <Override PartName="/ppt/notesSlides/notesSlide973.xml" ContentType="application/vnd.openxmlformats-officedocument.presentationml.notesSlide+xml"/>
  <Override PartName="/ppt/notesSlides/notesSlide974.xml" ContentType="application/vnd.openxmlformats-officedocument.presentationml.notesSlide+xml"/>
  <Override PartName="/ppt/notesSlides/notesSlide975.xml" ContentType="application/vnd.openxmlformats-officedocument.presentationml.notesSlide+xml"/>
  <Override PartName="/ppt/notesSlides/notesSlide976.xml" ContentType="application/vnd.openxmlformats-officedocument.presentationml.notesSlide+xml"/>
  <Override PartName="/ppt/notesSlides/notesSlide977.xml" ContentType="application/vnd.openxmlformats-officedocument.presentationml.notesSlide+xml"/>
  <Override PartName="/ppt/notesSlides/notesSlide978.xml" ContentType="application/vnd.openxmlformats-officedocument.presentationml.notesSlide+xml"/>
  <Override PartName="/ppt/notesSlides/notesSlide979.xml" ContentType="application/vnd.openxmlformats-officedocument.presentationml.notesSlide+xml"/>
  <Override PartName="/ppt/notesSlides/notesSlide980.xml" ContentType="application/vnd.openxmlformats-officedocument.presentationml.notesSlide+xml"/>
  <Override PartName="/ppt/notesSlides/notesSlide981.xml" ContentType="application/vnd.openxmlformats-officedocument.presentationml.notesSlide+xml"/>
  <Override PartName="/ppt/notesSlides/notesSlide982.xml" ContentType="application/vnd.openxmlformats-officedocument.presentationml.notesSlide+xml"/>
  <Override PartName="/ppt/notesSlides/notesSlide983.xml" ContentType="application/vnd.openxmlformats-officedocument.presentationml.notesSlide+xml"/>
  <Override PartName="/ppt/notesSlides/notesSlide984.xml" ContentType="application/vnd.openxmlformats-officedocument.presentationml.notesSlide+xml"/>
  <Override PartName="/ppt/notesSlides/notesSlide985.xml" ContentType="application/vnd.openxmlformats-officedocument.presentationml.notesSlide+xml"/>
  <Override PartName="/ppt/notesSlides/notesSlide986.xml" ContentType="application/vnd.openxmlformats-officedocument.presentationml.notesSlide+xml"/>
  <Override PartName="/ppt/notesSlides/notesSlide987.xml" ContentType="application/vnd.openxmlformats-officedocument.presentationml.notesSlide+xml"/>
  <Override PartName="/ppt/notesSlides/notesSlide988.xml" ContentType="application/vnd.openxmlformats-officedocument.presentationml.notesSlide+xml"/>
  <Override PartName="/ppt/notesSlides/notesSlide989.xml" ContentType="application/vnd.openxmlformats-officedocument.presentationml.notesSlide+xml"/>
  <Override PartName="/ppt/notesSlides/notesSlide990.xml" ContentType="application/vnd.openxmlformats-officedocument.presentationml.notesSlide+xml"/>
  <Override PartName="/ppt/notesSlides/notesSlide991.xml" ContentType="application/vnd.openxmlformats-officedocument.presentationml.notesSlide+xml"/>
  <Override PartName="/ppt/notesSlides/notesSlide992.xml" ContentType="application/vnd.openxmlformats-officedocument.presentationml.notesSlide+xml"/>
  <Override PartName="/ppt/notesSlides/notesSlide993.xml" ContentType="application/vnd.openxmlformats-officedocument.presentationml.notesSlide+xml"/>
  <Override PartName="/ppt/notesSlides/notesSlide994.xml" ContentType="application/vnd.openxmlformats-officedocument.presentationml.notesSlide+xml"/>
  <Override PartName="/ppt/notesSlides/notesSlide995.xml" ContentType="application/vnd.openxmlformats-officedocument.presentationml.notesSlide+xml"/>
  <Override PartName="/ppt/notesSlides/notesSlide996.xml" ContentType="application/vnd.openxmlformats-officedocument.presentationml.notesSlide+xml"/>
  <Override PartName="/ppt/notesSlides/notesSlide997.xml" ContentType="application/vnd.openxmlformats-officedocument.presentationml.notesSlide+xml"/>
  <Override PartName="/ppt/notesSlides/notesSlide998.xml" ContentType="application/vnd.openxmlformats-officedocument.presentationml.notesSlide+xml"/>
  <Override PartName="/ppt/notesSlides/notesSlide999.xml" ContentType="application/vnd.openxmlformats-officedocument.presentationml.notesSlide+xml"/>
  <Override PartName="/ppt/notesSlides/notesSlide1000.xml" ContentType="application/vnd.openxmlformats-officedocument.presentationml.notesSlide+xml"/>
  <Override PartName="/ppt/notesSlides/notesSlide1001.xml" ContentType="application/vnd.openxmlformats-officedocument.presentationml.notesSlide+xml"/>
  <Override PartName="/ppt/notesSlides/notesSlide1002.xml" ContentType="application/vnd.openxmlformats-officedocument.presentationml.notesSlide+xml"/>
  <Override PartName="/ppt/notesSlides/notesSlide1003.xml" ContentType="application/vnd.openxmlformats-officedocument.presentationml.notesSlide+xml"/>
  <Override PartName="/ppt/notesSlides/notesSlide1004.xml" ContentType="application/vnd.openxmlformats-officedocument.presentationml.notesSlide+xml"/>
  <Override PartName="/ppt/notesSlides/notesSlide1005.xml" ContentType="application/vnd.openxmlformats-officedocument.presentationml.notesSlide+xml"/>
  <Override PartName="/ppt/notesSlides/notesSlide1006.xml" ContentType="application/vnd.openxmlformats-officedocument.presentationml.notesSlide+xml"/>
  <Override PartName="/ppt/notesSlides/notesSlide1007.xml" ContentType="application/vnd.openxmlformats-officedocument.presentationml.notesSlide+xml"/>
  <Override PartName="/ppt/notesSlides/notesSlide1008.xml" ContentType="application/vnd.openxmlformats-officedocument.presentationml.notesSlide+xml"/>
  <Override PartName="/ppt/notesSlides/notesSlide1009.xml" ContentType="application/vnd.openxmlformats-officedocument.presentationml.notesSlide+xml"/>
  <Override PartName="/ppt/notesSlides/notesSlide1010.xml" ContentType="application/vnd.openxmlformats-officedocument.presentationml.notesSlide+xml"/>
  <Override PartName="/ppt/notesSlides/notesSlide1011.xml" ContentType="application/vnd.openxmlformats-officedocument.presentationml.notesSlide+xml"/>
  <Override PartName="/ppt/notesSlides/notesSlide1012.xml" ContentType="application/vnd.openxmlformats-officedocument.presentationml.notesSlide+xml"/>
  <Override PartName="/ppt/notesSlides/notesSlide1013.xml" ContentType="application/vnd.openxmlformats-officedocument.presentationml.notesSlide+xml"/>
  <Override PartName="/ppt/notesSlides/notesSlide1014.xml" ContentType="application/vnd.openxmlformats-officedocument.presentationml.notesSlide+xml"/>
  <Override PartName="/ppt/notesSlides/notesSlide1015.xml" ContentType="application/vnd.openxmlformats-officedocument.presentationml.notesSlide+xml"/>
  <Override PartName="/ppt/notesSlides/notesSlide1016.xml" ContentType="application/vnd.openxmlformats-officedocument.presentationml.notesSlide+xml"/>
  <Override PartName="/ppt/notesSlides/notesSlide1017.xml" ContentType="application/vnd.openxmlformats-officedocument.presentationml.notesSlide+xml"/>
  <Override PartName="/ppt/notesSlides/notesSlide1018.xml" ContentType="application/vnd.openxmlformats-officedocument.presentationml.notesSlide+xml"/>
  <Override PartName="/ppt/notesSlides/notesSlide1019.xml" ContentType="application/vnd.openxmlformats-officedocument.presentationml.notesSlide+xml"/>
  <Override PartName="/ppt/notesSlides/notesSlide1020.xml" ContentType="application/vnd.openxmlformats-officedocument.presentationml.notesSlide+xml"/>
  <Override PartName="/ppt/notesSlides/notesSlide1021.xml" ContentType="application/vnd.openxmlformats-officedocument.presentationml.notesSlide+xml"/>
  <Override PartName="/ppt/notesSlides/notesSlide1022.xml" ContentType="application/vnd.openxmlformats-officedocument.presentationml.notesSlide+xml"/>
  <Override PartName="/ppt/notesSlides/notesSlide1023.xml" ContentType="application/vnd.openxmlformats-officedocument.presentationml.notesSlide+xml"/>
  <Override PartName="/ppt/notesSlides/notesSlide1024.xml" ContentType="application/vnd.openxmlformats-officedocument.presentationml.notesSlide+xml"/>
  <Override PartName="/ppt/notesSlides/notesSlide1025.xml" ContentType="application/vnd.openxmlformats-officedocument.presentationml.notesSlide+xml"/>
  <Override PartName="/ppt/notesSlides/notesSlide1026.xml" ContentType="application/vnd.openxmlformats-officedocument.presentationml.notesSlide+xml"/>
  <Override PartName="/ppt/notesSlides/notesSlide1027.xml" ContentType="application/vnd.openxmlformats-officedocument.presentationml.notesSlide+xml"/>
  <Override PartName="/ppt/notesSlides/notesSlide1028.xml" ContentType="application/vnd.openxmlformats-officedocument.presentationml.notesSlide+xml"/>
  <Override PartName="/ppt/notesSlides/notesSlide1029.xml" ContentType="application/vnd.openxmlformats-officedocument.presentationml.notesSlide+xml"/>
  <Override PartName="/ppt/notesSlides/notesSlide1030.xml" ContentType="application/vnd.openxmlformats-officedocument.presentationml.notesSlide+xml"/>
  <Override PartName="/ppt/notesSlides/notesSlide1031.xml" ContentType="application/vnd.openxmlformats-officedocument.presentationml.notesSlide+xml"/>
  <Override PartName="/ppt/notesSlides/notesSlide1032.xml" ContentType="application/vnd.openxmlformats-officedocument.presentationml.notesSlide+xml"/>
  <Override PartName="/ppt/notesSlides/notesSlide1033.xml" ContentType="application/vnd.openxmlformats-officedocument.presentationml.notesSlide+xml"/>
  <Override PartName="/ppt/notesSlides/notesSlide1034.xml" ContentType="application/vnd.openxmlformats-officedocument.presentationml.notesSlide+xml"/>
  <Override PartName="/ppt/notesSlides/notesSlide1035.xml" ContentType="application/vnd.openxmlformats-officedocument.presentationml.notesSlide+xml"/>
  <Override PartName="/ppt/notesSlides/notesSlide1036.xml" ContentType="application/vnd.openxmlformats-officedocument.presentationml.notesSlide+xml"/>
  <Override PartName="/ppt/notesSlides/notesSlide1037.xml" ContentType="application/vnd.openxmlformats-officedocument.presentationml.notesSlide+xml"/>
  <Override PartName="/ppt/notesSlides/notesSlide1038.xml" ContentType="application/vnd.openxmlformats-officedocument.presentationml.notesSlide+xml"/>
  <Override PartName="/ppt/notesSlides/notesSlide1039.xml" ContentType="application/vnd.openxmlformats-officedocument.presentationml.notesSlide+xml"/>
  <Override PartName="/ppt/notesSlides/notesSlide1040.xml" ContentType="application/vnd.openxmlformats-officedocument.presentationml.notesSlide+xml"/>
  <Override PartName="/ppt/notesSlides/notesSlide1041.xml" ContentType="application/vnd.openxmlformats-officedocument.presentationml.notesSlide+xml"/>
  <Override PartName="/ppt/notesSlides/notesSlide1042.xml" ContentType="application/vnd.openxmlformats-officedocument.presentationml.notesSlide+xml"/>
  <Override PartName="/ppt/notesSlides/notesSlide1043.xml" ContentType="application/vnd.openxmlformats-officedocument.presentationml.notesSlide+xml"/>
  <Override PartName="/ppt/notesSlides/notesSlide1044.xml" ContentType="application/vnd.openxmlformats-officedocument.presentationml.notesSlide+xml"/>
  <Override PartName="/ppt/notesSlides/notesSlide1045.xml" ContentType="application/vnd.openxmlformats-officedocument.presentationml.notesSlide+xml"/>
  <Override PartName="/ppt/notesSlides/notesSlide1046.xml" ContentType="application/vnd.openxmlformats-officedocument.presentationml.notesSlide+xml"/>
  <Override PartName="/ppt/notesSlides/notesSlide1047.xml" ContentType="application/vnd.openxmlformats-officedocument.presentationml.notesSlide+xml"/>
  <Override PartName="/ppt/notesSlides/notesSlide1048.xml" ContentType="application/vnd.openxmlformats-officedocument.presentationml.notesSlide+xml"/>
  <Override PartName="/ppt/notesSlides/notesSlide1049.xml" ContentType="application/vnd.openxmlformats-officedocument.presentationml.notesSlide+xml"/>
  <Override PartName="/ppt/notesSlides/notesSlide1050.xml" ContentType="application/vnd.openxmlformats-officedocument.presentationml.notesSlide+xml"/>
  <Override PartName="/ppt/notesSlides/notesSlide1051.xml" ContentType="application/vnd.openxmlformats-officedocument.presentationml.notesSlide+xml"/>
  <Override PartName="/ppt/notesSlides/notesSlide1052.xml" ContentType="application/vnd.openxmlformats-officedocument.presentationml.notesSlide+xml"/>
  <Override PartName="/ppt/notesSlides/notesSlide1053.xml" ContentType="application/vnd.openxmlformats-officedocument.presentationml.notesSlide+xml"/>
  <Override PartName="/ppt/notesSlides/notesSlide1054.xml" ContentType="application/vnd.openxmlformats-officedocument.presentationml.notesSlide+xml"/>
  <Override PartName="/ppt/notesSlides/notesSlide1055.xml" ContentType="application/vnd.openxmlformats-officedocument.presentationml.notesSlide+xml"/>
  <Override PartName="/ppt/notesSlides/notesSlide1056.xml" ContentType="application/vnd.openxmlformats-officedocument.presentationml.notesSlide+xml"/>
  <Override PartName="/ppt/notesSlides/notesSlide1057.xml" ContentType="application/vnd.openxmlformats-officedocument.presentationml.notesSlide+xml"/>
  <Override PartName="/ppt/notesSlides/notesSlide1058.xml" ContentType="application/vnd.openxmlformats-officedocument.presentationml.notesSlide+xml"/>
  <Override PartName="/ppt/notesSlides/notesSlide1059.xml" ContentType="application/vnd.openxmlformats-officedocument.presentationml.notesSlide+xml"/>
  <Override PartName="/ppt/notesSlides/notesSlide1060.xml" ContentType="application/vnd.openxmlformats-officedocument.presentationml.notesSlide+xml"/>
  <Override PartName="/ppt/notesSlides/notesSlide1061.xml" ContentType="application/vnd.openxmlformats-officedocument.presentationml.notesSlide+xml"/>
  <Override PartName="/ppt/notesSlides/notesSlide1062.xml" ContentType="application/vnd.openxmlformats-officedocument.presentationml.notesSlide+xml"/>
  <Override PartName="/ppt/notesSlides/notesSlide1063.xml" ContentType="application/vnd.openxmlformats-officedocument.presentationml.notesSlide+xml"/>
  <Override PartName="/ppt/notesSlides/notesSlide1064.xml" ContentType="application/vnd.openxmlformats-officedocument.presentationml.notesSlide+xml"/>
  <Override PartName="/ppt/notesSlides/notesSlide1065.xml" ContentType="application/vnd.openxmlformats-officedocument.presentationml.notesSlide+xml"/>
  <Override PartName="/ppt/notesSlides/notesSlide1066.xml" ContentType="application/vnd.openxmlformats-officedocument.presentationml.notesSlide+xml"/>
  <Override PartName="/ppt/notesSlides/notesSlide1067.xml" ContentType="application/vnd.openxmlformats-officedocument.presentationml.notesSlide+xml"/>
  <Override PartName="/ppt/notesSlides/notesSlide1068.xml" ContentType="application/vnd.openxmlformats-officedocument.presentationml.notesSlide+xml"/>
  <Override PartName="/ppt/notesSlides/notesSlide1069.xml" ContentType="application/vnd.openxmlformats-officedocument.presentationml.notesSlide+xml"/>
  <Override PartName="/ppt/notesSlides/notesSlide1070.xml" ContentType="application/vnd.openxmlformats-officedocument.presentationml.notesSlide+xml"/>
  <Override PartName="/ppt/notesSlides/notesSlide1071.xml" ContentType="application/vnd.openxmlformats-officedocument.presentationml.notesSlide+xml"/>
  <Override PartName="/ppt/notesSlides/notesSlide1072.xml" ContentType="application/vnd.openxmlformats-officedocument.presentationml.notesSlide+xml"/>
  <Override PartName="/ppt/notesSlides/notesSlide1073.xml" ContentType="application/vnd.openxmlformats-officedocument.presentationml.notesSlide+xml"/>
  <Override PartName="/ppt/notesSlides/notesSlide1074.xml" ContentType="application/vnd.openxmlformats-officedocument.presentationml.notesSlide+xml"/>
  <Override PartName="/ppt/notesSlides/notesSlide1075.xml" ContentType="application/vnd.openxmlformats-officedocument.presentationml.notesSlide+xml"/>
  <Override PartName="/ppt/notesSlides/notesSlide1076.xml" ContentType="application/vnd.openxmlformats-officedocument.presentationml.notesSlide+xml"/>
  <Override PartName="/ppt/notesSlides/notesSlide1077.xml" ContentType="application/vnd.openxmlformats-officedocument.presentationml.notesSlide+xml"/>
  <Override PartName="/ppt/notesSlides/notesSlide1078.xml" ContentType="application/vnd.openxmlformats-officedocument.presentationml.notesSlide+xml"/>
  <Override PartName="/ppt/notesSlides/notesSlide1079.xml" ContentType="application/vnd.openxmlformats-officedocument.presentationml.notesSlide+xml"/>
  <Override PartName="/ppt/notesSlides/notesSlide1080.xml" ContentType="application/vnd.openxmlformats-officedocument.presentationml.notesSlide+xml"/>
  <Override PartName="/ppt/notesSlides/notesSlide1081.xml" ContentType="application/vnd.openxmlformats-officedocument.presentationml.notesSlide+xml"/>
  <Override PartName="/ppt/notesSlides/notesSlide1082.xml" ContentType="application/vnd.openxmlformats-officedocument.presentationml.notesSlide+xml"/>
  <Override PartName="/ppt/notesSlides/notesSlide1083.xml" ContentType="application/vnd.openxmlformats-officedocument.presentationml.notesSlide+xml"/>
  <Override PartName="/ppt/notesSlides/notesSlide1084.xml" ContentType="application/vnd.openxmlformats-officedocument.presentationml.notesSlide+xml"/>
  <Override PartName="/ppt/notesSlides/notesSlide1085.xml" ContentType="application/vnd.openxmlformats-officedocument.presentationml.notesSlide+xml"/>
  <Override PartName="/ppt/notesSlides/notesSlide1086.xml" ContentType="application/vnd.openxmlformats-officedocument.presentationml.notesSlide+xml"/>
  <Override PartName="/ppt/notesSlides/notesSlide1087.xml" ContentType="application/vnd.openxmlformats-officedocument.presentationml.notesSlide+xml"/>
  <Override PartName="/ppt/notesSlides/notesSlide1088.xml" ContentType="application/vnd.openxmlformats-officedocument.presentationml.notesSlide+xml"/>
  <Override PartName="/ppt/notesSlides/notesSlide1089.xml" ContentType="application/vnd.openxmlformats-officedocument.presentationml.notesSlide+xml"/>
  <Override PartName="/ppt/notesSlides/notesSlide1090.xml" ContentType="application/vnd.openxmlformats-officedocument.presentationml.notesSlide+xml"/>
  <Override PartName="/ppt/notesSlides/notesSlide1091.xml" ContentType="application/vnd.openxmlformats-officedocument.presentationml.notesSlide+xml"/>
  <Override PartName="/ppt/notesSlides/notesSlide1092.xml" ContentType="application/vnd.openxmlformats-officedocument.presentationml.notesSlide+xml"/>
  <Override PartName="/ppt/notesSlides/notesSlide1093.xml" ContentType="application/vnd.openxmlformats-officedocument.presentationml.notesSlide+xml"/>
  <Override PartName="/ppt/notesSlides/notesSlide1094.xml" ContentType="application/vnd.openxmlformats-officedocument.presentationml.notesSlide+xml"/>
  <Override PartName="/ppt/notesSlides/notesSlide1095.xml" ContentType="application/vnd.openxmlformats-officedocument.presentationml.notesSlide+xml"/>
  <Override PartName="/ppt/notesSlides/notesSlide1096.xml" ContentType="application/vnd.openxmlformats-officedocument.presentationml.notesSlide+xml"/>
  <Override PartName="/ppt/notesSlides/notesSlide1097.xml" ContentType="application/vnd.openxmlformats-officedocument.presentationml.notesSlide+xml"/>
  <Override PartName="/ppt/notesSlides/notesSlide1098.xml" ContentType="application/vnd.openxmlformats-officedocument.presentationml.notesSlide+xml"/>
  <Override PartName="/ppt/notesSlides/notesSlide1099.xml" ContentType="application/vnd.openxmlformats-officedocument.presentationml.notesSlide+xml"/>
  <Override PartName="/ppt/notesSlides/notesSlide1100.xml" ContentType="application/vnd.openxmlformats-officedocument.presentationml.notesSlide+xml"/>
  <Override PartName="/ppt/notesSlides/notesSlide1101.xml" ContentType="application/vnd.openxmlformats-officedocument.presentationml.notesSlide+xml"/>
  <Override PartName="/ppt/notesSlides/notesSlide1102.xml" ContentType="application/vnd.openxmlformats-officedocument.presentationml.notesSlide+xml"/>
  <Override PartName="/ppt/notesSlides/notesSlide1103.xml" ContentType="application/vnd.openxmlformats-officedocument.presentationml.notesSlide+xml"/>
  <Override PartName="/ppt/notesSlides/notesSlide1104.xml" ContentType="application/vnd.openxmlformats-officedocument.presentationml.notesSlide+xml"/>
  <Override PartName="/ppt/notesSlides/notesSlide1105.xml" ContentType="application/vnd.openxmlformats-officedocument.presentationml.notesSlide+xml"/>
  <Override PartName="/ppt/notesSlides/notesSlide1106.xml" ContentType="application/vnd.openxmlformats-officedocument.presentationml.notesSlide+xml"/>
  <Override PartName="/ppt/notesSlides/notesSlide1107.xml" ContentType="application/vnd.openxmlformats-officedocument.presentationml.notesSlide+xml"/>
  <Override PartName="/ppt/notesSlides/notesSlide1108.xml" ContentType="application/vnd.openxmlformats-officedocument.presentationml.notesSlide+xml"/>
  <Override PartName="/ppt/notesSlides/notesSlide1109.xml" ContentType="application/vnd.openxmlformats-officedocument.presentationml.notesSlide+xml"/>
  <Override PartName="/ppt/notesSlides/notesSlide1110.xml" ContentType="application/vnd.openxmlformats-officedocument.presentationml.notesSlide+xml"/>
  <Override PartName="/ppt/notesSlides/notesSlide1111.xml" ContentType="application/vnd.openxmlformats-officedocument.presentationml.notesSlide+xml"/>
  <Override PartName="/ppt/notesSlides/notesSlide1112.xml" ContentType="application/vnd.openxmlformats-officedocument.presentationml.notesSlide+xml"/>
  <Override PartName="/ppt/notesSlides/notesSlide1113.xml" ContentType="application/vnd.openxmlformats-officedocument.presentationml.notesSlide+xml"/>
  <Override PartName="/ppt/notesSlides/notesSlide1114.xml" ContentType="application/vnd.openxmlformats-officedocument.presentationml.notesSlide+xml"/>
  <Override PartName="/ppt/notesSlides/notesSlide1115.xml" ContentType="application/vnd.openxmlformats-officedocument.presentationml.notesSlide+xml"/>
  <Override PartName="/ppt/notesSlides/notesSlide1116.xml" ContentType="application/vnd.openxmlformats-officedocument.presentationml.notesSlide+xml"/>
  <Override PartName="/ppt/notesSlides/notesSlide1117.xml" ContentType="application/vnd.openxmlformats-officedocument.presentationml.notesSlide+xml"/>
  <Override PartName="/ppt/notesSlides/notesSlide1118.xml" ContentType="application/vnd.openxmlformats-officedocument.presentationml.notesSlide+xml"/>
  <Override PartName="/ppt/notesSlides/notesSlide1119.xml" ContentType="application/vnd.openxmlformats-officedocument.presentationml.notesSlide+xml"/>
  <Override PartName="/ppt/notesSlides/notesSlide1120.xml" ContentType="application/vnd.openxmlformats-officedocument.presentationml.notesSlide+xml"/>
  <Override PartName="/ppt/notesSlides/notesSlide1121.xml" ContentType="application/vnd.openxmlformats-officedocument.presentationml.notesSlide+xml"/>
  <Override PartName="/ppt/notesSlides/notesSlide1122.xml" ContentType="application/vnd.openxmlformats-officedocument.presentationml.notesSlide+xml"/>
  <Override PartName="/ppt/notesSlides/notesSlide1123.xml" ContentType="application/vnd.openxmlformats-officedocument.presentationml.notesSlide+xml"/>
  <Override PartName="/ppt/notesSlides/notesSlide1124.xml" ContentType="application/vnd.openxmlformats-officedocument.presentationml.notesSlide+xml"/>
  <Override PartName="/ppt/notesSlides/notesSlide1125.xml" ContentType="application/vnd.openxmlformats-officedocument.presentationml.notesSlide+xml"/>
  <Override PartName="/ppt/notesSlides/notesSlide1126.xml" ContentType="application/vnd.openxmlformats-officedocument.presentationml.notesSlide+xml"/>
  <Override PartName="/ppt/notesSlides/notesSlide1127.xml" ContentType="application/vnd.openxmlformats-officedocument.presentationml.notesSlide+xml"/>
  <Override PartName="/ppt/notesSlides/notesSlide1128.xml" ContentType="application/vnd.openxmlformats-officedocument.presentationml.notesSlide+xml"/>
  <Override PartName="/ppt/notesSlides/notesSlide1129.xml" ContentType="application/vnd.openxmlformats-officedocument.presentationml.notesSlide+xml"/>
  <Override PartName="/ppt/notesSlides/notesSlide1130.xml" ContentType="application/vnd.openxmlformats-officedocument.presentationml.notesSlide+xml"/>
  <Override PartName="/ppt/notesSlides/notesSlide1131.xml" ContentType="application/vnd.openxmlformats-officedocument.presentationml.notesSlide+xml"/>
  <Override PartName="/ppt/notesSlides/notesSlide1132.xml" ContentType="application/vnd.openxmlformats-officedocument.presentationml.notesSlide+xml"/>
  <Override PartName="/ppt/notesSlides/notesSlide1133.xml" ContentType="application/vnd.openxmlformats-officedocument.presentationml.notesSlide+xml"/>
  <Override PartName="/ppt/notesSlides/notesSlide1134.xml" ContentType="application/vnd.openxmlformats-officedocument.presentationml.notesSlide+xml"/>
  <Override PartName="/ppt/notesSlides/notesSlide1135.xml" ContentType="application/vnd.openxmlformats-officedocument.presentationml.notesSlide+xml"/>
  <Override PartName="/ppt/notesSlides/notesSlide1136.xml" ContentType="application/vnd.openxmlformats-officedocument.presentationml.notesSlide+xml"/>
  <Override PartName="/ppt/notesSlides/notesSlide1137.xml" ContentType="application/vnd.openxmlformats-officedocument.presentationml.notesSlide+xml"/>
  <Override PartName="/ppt/notesSlides/notesSlide1138.xml" ContentType="application/vnd.openxmlformats-officedocument.presentationml.notesSlide+xml"/>
  <Override PartName="/ppt/notesSlides/notesSlide1139.xml" ContentType="application/vnd.openxmlformats-officedocument.presentationml.notesSlide+xml"/>
  <Override PartName="/ppt/notesSlides/notesSlide1140.xml" ContentType="application/vnd.openxmlformats-officedocument.presentationml.notesSlide+xml"/>
  <Override PartName="/ppt/notesSlides/notesSlide1141.xml" ContentType="application/vnd.openxmlformats-officedocument.presentationml.notesSlide+xml"/>
  <Override PartName="/ppt/notesSlides/notesSlide1142.xml" ContentType="application/vnd.openxmlformats-officedocument.presentationml.notesSlide+xml"/>
  <Override PartName="/ppt/notesSlides/notesSlide1143.xml" ContentType="application/vnd.openxmlformats-officedocument.presentationml.notesSlide+xml"/>
  <Override PartName="/ppt/notesSlides/notesSlide1144.xml" ContentType="application/vnd.openxmlformats-officedocument.presentationml.notesSlide+xml"/>
  <Override PartName="/ppt/notesSlides/notesSlide1145.xml" ContentType="application/vnd.openxmlformats-officedocument.presentationml.notesSlide+xml"/>
  <Override PartName="/ppt/notesSlides/notesSlide1146.xml" ContentType="application/vnd.openxmlformats-officedocument.presentationml.notesSlide+xml"/>
  <Override PartName="/ppt/notesSlides/notesSlide1147.xml" ContentType="application/vnd.openxmlformats-officedocument.presentationml.notesSlide+xml"/>
  <Override PartName="/ppt/notesSlides/notesSlide1148.xml" ContentType="application/vnd.openxmlformats-officedocument.presentationml.notesSlide+xml"/>
  <Override PartName="/ppt/notesSlides/notesSlide1149.xml" ContentType="application/vnd.openxmlformats-officedocument.presentationml.notesSlide+xml"/>
  <Override PartName="/ppt/notesSlides/notesSlide1150.xml" ContentType="application/vnd.openxmlformats-officedocument.presentationml.notesSlide+xml"/>
  <Override PartName="/ppt/notesSlides/notesSlide1151.xml" ContentType="application/vnd.openxmlformats-officedocument.presentationml.notesSlide+xml"/>
  <Override PartName="/ppt/notesSlides/notesSlide1152.xml" ContentType="application/vnd.openxmlformats-officedocument.presentationml.notesSlide+xml"/>
  <Override PartName="/ppt/notesSlides/notesSlide1153.xml" ContentType="application/vnd.openxmlformats-officedocument.presentationml.notesSlide+xml"/>
  <Override PartName="/ppt/notesSlides/notesSlide1154.xml" ContentType="application/vnd.openxmlformats-officedocument.presentationml.notesSlide+xml"/>
  <Override PartName="/ppt/notesSlides/notesSlide1155.xml" ContentType="application/vnd.openxmlformats-officedocument.presentationml.notesSlide+xml"/>
  <Override PartName="/ppt/notesSlides/notesSlide1156.xml" ContentType="application/vnd.openxmlformats-officedocument.presentationml.notesSlide+xml"/>
  <Override PartName="/ppt/notesSlides/notesSlide1157.xml" ContentType="application/vnd.openxmlformats-officedocument.presentationml.notesSlide+xml"/>
  <Override PartName="/ppt/notesSlides/notesSlide1158.xml" ContentType="application/vnd.openxmlformats-officedocument.presentationml.notesSlide+xml"/>
  <Override PartName="/ppt/notesSlides/notesSlide1159.xml" ContentType="application/vnd.openxmlformats-officedocument.presentationml.notesSlide+xml"/>
  <Override PartName="/ppt/notesSlides/notesSlide1160.xml" ContentType="application/vnd.openxmlformats-officedocument.presentationml.notesSlide+xml"/>
  <Override PartName="/ppt/notesSlides/notesSlide1161.xml" ContentType="application/vnd.openxmlformats-officedocument.presentationml.notesSlide+xml"/>
  <Override PartName="/ppt/notesSlides/notesSlide1162.xml" ContentType="application/vnd.openxmlformats-officedocument.presentationml.notesSlide+xml"/>
  <Override PartName="/ppt/notesSlides/notesSlide1163.xml" ContentType="application/vnd.openxmlformats-officedocument.presentationml.notesSlide+xml"/>
  <Override PartName="/ppt/notesSlides/notesSlide1164.xml" ContentType="application/vnd.openxmlformats-officedocument.presentationml.notesSlide+xml"/>
  <Override PartName="/ppt/notesSlides/notesSlide1165.xml" ContentType="application/vnd.openxmlformats-officedocument.presentationml.notesSlide+xml"/>
  <Override PartName="/ppt/notesSlides/notesSlide1166.xml" ContentType="application/vnd.openxmlformats-officedocument.presentationml.notesSlide+xml"/>
  <Override PartName="/ppt/notesSlides/notesSlide1167.xml" ContentType="application/vnd.openxmlformats-officedocument.presentationml.notesSlide+xml"/>
  <Override PartName="/ppt/notesSlides/notesSlide1168.xml" ContentType="application/vnd.openxmlformats-officedocument.presentationml.notesSlide+xml"/>
  <Override PartName="/ppt/notesSlides/notesSlide1169.xml" ContentType="application/vnd.openxmlformats-officedocument.presentationml.notesSlide+xml"/>
  <Override PartName="/ppt/notesSlides/notesSlide1170.xml" ContentType="application/vnd.openxmlformats-officedocument.presentationml.notesSlide+xml"/>
  <Override PartName="/ppt/notesSlides/notesSlide1171.xml" ContentType="application/vnd.openxmlformats-officedocument.presentationml.notesSlide+xml"/>
  <Override PartName="/ppt/notesSlides/notesSlide1172.xml" ContentType="application/vnd.openxmlformats-officedocument.presentationml.notesSlide+xml"/>
  <Override PartName="/ppt/notesSlides/notesSlide1173.xml" ContentType="application/vnd.openxmlformats-officedocument.presentationml.notesSlide+xml"/>
  <Override PartName="/ppt/notesSlides/notesSlide1174.xml" ContentType="application/vnd.openxmlformats-officedocument.presentationml.notesSlide+xml"/>
  <Override PartName="/ppt/notesSlides/notesSlide1175.xml" ContentType="application/vnd.openxmlformats-officedocument.presentationml.notesSlide+xml"/>
  <Override PartName="/ppt/notesSlides/notesSlide1176.xml" ContentType="application/vnd.openxmlformats-officedocument.presentationml.notesSlide+xml"/>
  <Override PartName="/ppt/notesSlides/notesSlide1177.xml" ContentType="application/vnd.openxmlformats-officedocument.presentationml.notesSlide+xml"/>
  <Override PartName="/ppt/notesSlides/notesSlide1178.xml" ContentType="application/vnd.openxmlformats-officedocument.presentationml.notesSlide+xml"/>
  <Override PartName="/ppt/notesSlides/notesSlide1179.xml" ContentType="application/vnd.openxmlformats-officedocument.presentationml.notesSlide+xml"/>
  <Override PartName="/ppt/notesSlides/notesSlide1180.xml" ContentType="application/vnd.openxmlformats-officedocument.presentationml.notesSlide+xml"/>
  <Override PartName="/ppt/notesSlides/notesSlide1181.xml" ContentType="application/vnd.openxmlformats-officedocument.presentationml.notesSlide+xml"/>
  <Override PartName="/ppt/notesSlides/notesSlide1182.xml" ContentType="application/vnd.openxmlformats-officedocument.presentationml.notesSlide+xml"/>
  <Override PartName="/ppt/notesSlides/notesSlide1183.xml" ContentType="application/vnd.openxmlformats-officedocument.presentationml.notesSlide+xml"/>
  <Override PartName="/ppt/notesSlides/notesSlide1184.xml" ContentType="application/vnd.openxmlformats-officedocument.presentationml.notesSlide+xml"/>
  <Override PartName="/ppt/notesSlides/notesSlide1185.xml" ContentType="application/vnd.openxmlformats-officedocument.presentationml.notesSlide+xml"/>
  <Override PartName="/ppt/notesSlides/notesSlide1186.xml" ContentType="application/vnd.openxmlformats-officedocument.presentationml.notesSlide+xml"/>
  <Override PartName="/ppt/notesSlides/notesSlide1187.xml" ContentType="application/vnd.openxmlformats-officedocument.presentationml.notesSlide+xml"/>
  <Override PartName="/ppt/notesSlides/notesSlide1188.xml" ContentType="application/vnd.openxmlformats-officedocument.presentationml.notesSlide+xml"/>
  <Override PartName="/ppt/notesSlides/notesSlide1189.xml" ContentType="application/vnd.openxmlformats-officedocument.presentationml.notesSlide+xml"/>
  <Override PartName="/ppt/notesSlides/notesSlide1190.xml" ContentType="application/vnd.openxmlformats-officedocument.presentationml.notesSlide+xml"/>
  <Override PartName="/ppt/notesSlides/notesSlide1191.xml" ContentType="application/vnd.openxmlformats-officedocument.presentationml.notesSlide+xml"/>
  <Override PartName="/ppt/notesSlides/notesSlide1192.xml" ContentType="application/vnd.openxmlformats-officedocument.presentationml.notesSlide+xml"/>
  <Override PartName="/ppt/notesSlides/notesSlide1193.xml" ContentType="application/vnd.openxmlformats-officedocument.presentationml.notesSlide+xml"/>
  <Override PartName="/ppt/notesSlides/notesSlide1194.xml" ContentType="application/vnd.openxmlformats-officedocument.presentationml.notesSlide+xml"/>
  <Override PartName="/ppt/notesSlides/notesSlide1195.xml" ContentType="application/vnd.openxmlformats-officedocument.presentationml.notesSlide+xml"/>
  <Override PartName="/ppt/notesSlides/notesSlide1196.xml" ContentType="application/vnd.openxmlformats-officedocument.presentationml.notesSlide+xml"/>
  <Override PartName="/ppt/notesSlides/notesSlide1197.xml" ContentType="application/vnd.openxmlformats-officedocument.presentationml.notesSlide+xml"/>
  <Override PartName="/ppt/notesSlides/notesSlide1198.xml" ContentType="application/vnd.openxmlformats-officedocument.presentationml.notesSlide+xml"/>
  <Override PartName="/ppt/notesSlides/notesSlide1199.xml" ContentType="application/vnd.openxmlformats-officedocument.presentationml.notesSlide+xml"/>
  <Override PartName="/ppt/notesSlides/notesSlide1200.xml" ContentType="application/vnd.openxmlformats-officedocument.presentationml.notesSlide+xml"/>
  <Override PartName="/ppt/notesSlides/notesSlide1201.xml" ContentType="application/vnd.openxmlformats-officedocument.presentationml.notesSlide+xml"/>
  <Override PartName="/ppt/notesSlides/notesSlide1202.xml" ContentType="application/vnd.openxmlformats-officedocument.presentationml.notesSlide+xml"/>
  <Override PartName="/ppt/notesSlides/notesSlide1203.xml" ContentType="application/vnd.openxmlformats-officedocument.presentationml.notesSlide+xml"/>
  <Override PartName="/ppt/notesSlides/notesSlide1204.xml" ContentType="application/vnd.openxmlformats-officedocument.presentationml.notesSlide+xml"/>
  <Override PartName="/ppt/notesSlides/notesSlide1205.xml" ContentType="application/vnd.openxmlformats-officedocument.presentationml.notesSlide+xml"/>
  <Override PartName="/ppt/notesSlides/notesSlide1206.xml" ContentType="application/vnd.openxmlformats-officedocument.presentationml.notesSlide+xml"/>
  <Override PartName="/ppt/notesSlides/notesSlide1207.xml" ContentType="application/vnd.openxmlformats-officedocument.presentationml.notesSlide+xml"/>
  <Override PartName="/ppt/notesSlides/notesSlide1208.xml" ContentType="application/vnd.openxmlformats-officedocument.presentationml.notesSlide+xml"/>
  <Override PartName="/ppt/notesSlides/notesSlide1209.xml" ContentType="application/vnd.openxmlformats-officedocument.presentationml.notesSlide+xml"/>
  <Override PartName="/ppt/notesSlides/notesSlide1210.xml" ContentType="application/vnd.openxmlformats-officedocument.presentationml.notesSlide+xml"/>
  <Override PartName="/ppt/notesSlides/notesSlide1211.xml" ContentType="application/vnd.openxmlformats-officedocument.presentationml.notesSlide+xml"/>
  <Override PartName="/ppt/notesSlides/notesSlide1212.xml" ContentType="application/vnd.openxmlformats-officedocument.presentationml.notesSlide+xml"/>
  <Override PartName="/ppt/notesSlides/notesSlide1213.xml" ContentType="application/vnd.openxmlformats-officedocument.presentationml.notesSlide+xml"/>
  <Override PartName="/ppt/notesSlides/notesSlide1214.xml" ContentType="application/vnd.openxmlformats-officedocument.presentationml.notesSlide+xml"/>
  <Override PartName="/ppt/notesSlides/notesSlide1215.xml" ContentType="application/vnd.openxmlformats-officedocument.presentationml.notesSlide+xml"/>
  <Override PartName="/ppt/notesSlides/notesSlide1216.xml" ContentType="application/vnd.openxmlformats-officedocument.presentationml.notesSlide+xml"/>
  <Override PartName="/ppt/notesSlides/notesSlide1217.xml" ContentType="application/vnd.openxmlformats-officedocument.presentationml.notesSlide+xml"/>
  <Override PartName="/ppt/notesSlides/notesSlide1218.xml" ContentType="application/vnd.openxmlformats-officedocument.presentationml.notesSlide+xml"/>
  <Override PartName="/ppt/notesSlides/notesSlide1219.xml" ContentType="application/vnd.openxmlformats-officedocument.presentationml.notesSlide+xml"/>
  <Override PartName="/ppt/notesSlides/notesSlide1220.xml" ContentType="application/vnd.openxmlformats-officedocument.presentationml.notesSlide+xml"/>
  <Override PartName="/ppt/notesSlides/notesSlide1221.xml" ContentType="application/vnd.openxmlformats-officedocument.presentationml.notesSlide+xml"/>
  <Override PartName="/ppt/notesSlides/notesSlide1222.xml" ContentType="application/vnd.openxmlformats-officedocument.presentationml.notesSlide+xml"/>
  <Override PartName="/ppt/notesSlides/notesSlide1223.xml" ContentType="application/vnd.openxmlformats-officedocument.presentationml.notesSlide+xml"/>
  <Override PartName="/ppt/notesSlides/notesSlide1224.xml" ContentType="application/vnd.openxmlformats-officedocument.presentationml.notesSlide+xml"/>
  <Override PartName="/ppt/notesSlides/notesSlide1225.xml" ContentType="application/vnd.openxmlformats-officedocument.presentationml.notesSlide+xml"/>
  <Override PartName="/ppt/notesSlides/notesSlide1226.xml" ContentType="application/vnd.openxmlformats-officedocument.presentationml.notesSlide+xml"/>
  <Override PartName="/ppt/notesSlides/notesSlide1227.xml" ContentType="application/vnd.openxmlformats-officedocument.presentationml.notesSlide+xml"/>
  <Override PartName="/ppt/notesSlides/notesSlide1228.xml" ContentType="application/vnd.openxmlformats-officedocument.presentationml.notesSlide+xml"/>
  <Override PartName="/ppt/notesSlides/notesSlide1229.xml" ContentType="application/vnd.openxmlformats-officedocument.presentationml.notesSlide+xml"/>
  <Override PartName="/ppt/notesSlides/notesSlide1230.xml" ContentType="application/vnd.openxmlformats-officedocument.presentationml.notesSlide+xml"/>
  <Override PartName="/ppt/notesSlides/notesSlide1231.xml" ContentType="application/vnd.openxmlformats-officedocument.presentationml.notesSlide+xml"/>
  <Override PartName="/ppt/notesSlides/notesSlide1232.xml" ContentType="application/vnd.openxmlformats-officedocument.presentationml.notesSlide+xml"/>
  <Override PartName="/ppt/notesSlides/notesSlide1233.xml" ContentType="application/vnd.openxmlformats-officedocument.presentationml.notesSlide+xml"/>
  <Override PartName="/ppt/notesSlides/notesSlide1234.xml" ContentType="application/vnd.openxmlformats-officedocument.presentationml.notesSlide+xml"/>
  <Override PartName="/ppt/notesSlides/notesSlide1235.xml" ContentType="application/vnd.openxmlformats-officedocument.presentationml.notesSlide+xml"/>
  <Override PartName="/ppt/notesSlides/notesSlide1236.xml" ContentType="application/vnd.openxmlformats-officedocument.presentationml.notesSlide+xml"/>
  <Override PartName="/ppt/notesSlides/notesSlide1237.xml" ContentType="application/vnd.openxmlformats-officedocument.presentationml.notesSlide+xml"/>
  <Override PartName="/ppt/notesSlides/notesSlide1238.xml" ContentType="application/vnd.openxmlformats-officedocument.presentationml.notesSlide+xml"/>
  <Override PartName="/ppt/notesSlides/notesSlide1239.xml" ContentType="application/vnd.openxmlformats-officedocument.presentationml.notesSlide+xml"/>
  <Override PartName="/ppt/notesSlides/notesSlide1240.xml" ContentType="application/vnd.openxmlformats-officedocument.presentationml.notesSlide+xml"/>
  <Override PartName="/ppt/notesSlides/notesSlide1241.xml" ContentType="application/vnd.openxmlformats-officedocument.presentationml.notesSlide+xml"/>
  <Override PartName="/ppt/notesSlides/notesSlide1242.xml" ContentType="application/vnd.openxmlformats-officedocument.presentationml.notesSlide+xml"/>
  <Override PartName="/ppt/notesSlides/notesSlide1243.xml" ContentType="application/vnd.openxmlformats-officedocument.presentationml.notesSlide+xml"/>
  <Override PartName="/ppt/notesSlides/notesSlide1244.xml" ContentType="application/vnd.openxmlformats-officedocument.presentationml.notesSlide+xml"/>
  <Override PartName="/ppt/notesSlides/notesSlide1245.xml" ContentType="application/vnd.openxmlformats-officedocument.presentationml.notesSlide+xml"/>
  <Override PartName="/ppt/notesSlides/notesSlide1246.xml" ContentType="application/vnd.openxmlformats-officedocument.presentationml.notesSlide+xml"/>
  <Override PartName="/ppt/notesSlides/notesSlide1247.xml" ContentType="application/vnd.openxmlformats-officedocument.presentationml.notesSlide+xml"/>
  <Override PartName="/ppt/notesSlides/notesSlide1248.xml" ContentType="application/vnd.openxmlformats-officedocument.presentationml.notesSlide+xml"/>
  <Override PartName="/ppt/notesSlides/notesSlide1249.xml" ContentType="application/vnd.openxmlformats-officedocument.presentationml.notesSlide+xml"/>
  <Override PartName="/ppt/notesSlides/notesSlide1250.xml" ContentType="application/vnd.openxmlformats-officedocument.presentationml.notesSlide+xml"/>
  <Override PartName="/ppt/notesSlides/notesSlide1251.xml" ContentType="application/vnd.openxmlformats-officedocument.presentationml.notesSlide+xml"/>
  <Override PartName="/ppt/notesSlides/notesSlide1252.xml" ContentType="application/vnd.openxmlformats-officedocument.presentationml.notesSlide+xml"/>
  <Override PartName="/ppt/notesSlides/notesSlide1253.xml" ContentType="application/vnd.openxmlformats-officedocument.presentationml.notesSlide+xml"/>
  <Override PartName="/ppt/notesSlides/notesSlide1254.xml" ContentType="application/vnd.openxmlformats-officedocument.presentationml.notesSlide+xml"/>
  <Override PartName="/ppt/notesSlides/notesSlide1255.xml" ContentType="application/vnd.openxmlformats-officedocument.presentationml.notesSlide+xml"/>
  <Override PartName="/ppt/notesSlides/notesSlide1256.xml" ContentType="application/vnd.openxmlformats-officedocument.presentationml.notesSlide+xml"/>
  <Override PartName="/ppt/notesSlides/notesSlide1257.xml" ContentType="application/vnd.openxmlformats-officedocument.presentationml.notesSlide+xml"/>
  <Override PartName="/ppt/notesSlides/notesSlide1258.xml" ContentType="application/vnd.openxmlformats-officedocument.presentationml.notesSlide+xml"/>
  <Override PartName="/ppt/notesSlides/notesSlide1259.xml" ContentType="application/vnd.openxmlformats-officedocument.presentationml.notesSlide+xml"/>
  <Override PartName="/ppt/notesSlides/notesSlide1260.xml" ContentType="application/vnd.openxmlformats-officedocument.presentationml.notesSlide+xml"/>
  <Override PartName="/ppt/notesSlides/notesSlide1261.xml" ContentType="application/vnd.openxmlformats-officedocument.presentationml.notesSlide+xml"/>
  <Override PartName="/ppt/notesSlides/notesSlide1262.xml" ContentType="application/vnd.openxmlformats-officedocument.presentationml.notesSlide+xml"/>
  <Override PartName="/ppt/notesSlides/notesSlide1263.xml" ContentType="application/vnd.openxmlformats-officedocument.presentationml.notesSlide+xml"/>
  <Override PartName="/ppt/notesSlides/notesSlide1264.xml" ContentType="application/vnd.openxmlformats-officedocument.presentationml.notesSlide+xml"/>
  <Override PartName="/ppt/notesSlides/notesSlide1265.xml" ContentType="application/vnd.openxmlformats-officedocument.presentationml.notesSlide+xml"/>
  <Override PartName="/ppt/notesSlides/notesSlide1266.xml" ContentType="application/vnd.openxmlformats-officedocument.presentationml.notesSlide+xml"/>
  <Override PartName="/ppt/notesSlides/notesSlide1267.xml" ContentType="application/vnd.openxmlformats-officedocument.presentationml.notesSlide+xml"/>
  <Override PartName="/ppt/notesSlides/notesSlide1268.xml" ContentType="application/vnd.openxmlformats-officedocument.presentationml.notesSlide+xml"/>
  <Override PartName="/ppt/notesSlides/notesSlide1269.xml" ContentType="application/vnd.openxmlformats-officedocument.presentationml.notesSlide+xml"/>
  <Override PartName="/ppt/notesSlides/notesSlide1270.xml" ContentType="application/vnd.openxmlformats-officedocument.presentationml.notesSlide+xml"/>
  <Override PartName="/ppt/notesSlides/notesSlide1271.xml" ContentType="application/vnd.openxmlformats-officedocument.presentationml.notesSlide+xml"/>
  <Override PartName="/ppt/notesSlides/notesSlide1272.xml" ContentType="application/vnd.openxmlformats-officedocument.presentationml.notesSlide+xml"/>
  <Override PartName="/ppt/notesSlides/notesSlide1273.xml" ContentType="application/vnd.openxmlformats-officedocument.presentationml.notesSlide+xml"/>
  <Override PartName="/ppt/notesSlides/notesSlide1274.xml" ContentType="application/vnd.openxmlformats-officedocument.presentationml.notesSlide+xml"/>
  <Override PartName="/ppt/notesSlides/notesSlide1275.xml" ContentType="application/vnd.openxmlformats-officedocument.presentationml.notesSlide+xml"/>
  <Override PartName="/ppt/notesSlides/notesSlide1276.xml" ContentType="application/vnd.openxmlformats-officedocument.presentationml.notesSlide+xml"/>
  <Override PartName="/ppt/notesSlides/notesSlide1277.xml" ContentType="application/vnd.openxmlformats-officedocument.presentationml.notesSlide+xml"/>
  <Override PartName="/ppt/notesSlides/notesSlide1278.xml" ContentType="application/vnd.openxmlformats-officedocument.presentationml.notesSlide+xml"/>
  <Override PartName="/ppt/notesSlides/notesSlide1279.xml" ContentType="application/vnd.openxmlformats-officedocument.presentationml.notesSlide+xml"/>
  <Override PartName="/ppt/notesSlides/notesSlide1280.xml" ContentType="application/vnd.openxmlformats-officedocument.presentationml.notesSlide+xml"/>
  <Override PartName="/ppt/notesSlides/notesSlide1281.xml" ContentType="application/vnd.openxmlformats-officedocument.presentationml.notesSlide+xml"/>
  <Override PartName="/ppt/notesSlides/notesSlide1282.xml" ContentType="application/vnd.openxmlformats-officedocument.presentationml.notesSlide+xml"/>
  <Override PartName="/ppt/notesSlides/notesSlide1283.xml" ContentType="application/vnd.openxmlformats-officedocument.presentationml.notesSlide+xml"/>
  <Override PartName="/ppt/notesSlides/notesSlide1284.xml" ContentType="application/vnd.openxmlformats-officedocument.presentationml.notesSlide+xml"/>
  <Override PartName="/ppt/notesSlides/notesSlide1285.xml" ContentType="application/vnd.openxmlformats-officedocument.presentationml.notesSlide+xml"/>
  <Override PartName="/ppt/notesSlides/notesSlide1286.xml" ContentType="application/vnd.openxmlformats-officedocument.presentationml.notesSlide+xml"/>
  <Override PartName="/ppt/notesSlides/notesSlide1287.xml" ContentType="application/vnd.openxmlformats-officedocument.presentationml.notesSlide+xml"/>
  <Override PartName="/ppt/notesSlides/notesSlide1288.xml" ContentType="application/vnd.openxmlformats-officedocument.presentationml.notesSlide+xml"/>
  <Override PartName="/ppt/notesSlides/notesSlide1289.xml" ContentType="application/vnd.openxmlformats-officedocument.presentationml.notesSlide+xml"/>
  <Override PartName="/ppt/notesSlides/notesSlide1290.xml" ContentType="application/vnd.openxmlformats-officedocument.presentationml.notesSlide+xml"/>
  <Override PartName="/ppt/notesSlides/notesSlide1291.xml" ContentType="application/vnd.openxmlformats-officedocument.presentationml.notesSlide+xml"/>
  <Override PartName="/ppt/notesSlides/notesSlide1292.xml" ContentType="application/vnd.openxmlformats-officedocument.presentationml.notesSlide+xml"/>
  <Override PartName="/ppt/notesSlides/notesSlide1293.xml" ContentType="application/vnd.openxmlformats-officedocument.presentationml.notesSlide+xml"/>
  <Override PartName="/ppt/notesSlides/notesSlide1294.xml" ContentType="application/vnd.openxmlformats-officedocument.presentationml.notesSlide+xml"/>
  <Override PartName="/ppt/notesSlides/notesSlide1295.xml" ContentType="application/vnd.openxmlformats-officedocument.presentationml.notesSlide+xml"/>
  <Override PartName="/ppt/notesSlides/notesSlide1296.xml" ContentType="application/vnd.openxmlformats-officedocument.presentationml.notesSlide+xml"/>
  <Override PartName="/ppt/notesSlides/notesSlide1297.xml" ContentType="application/vnd.openxmlformats-officedocument.presentationml.notesSlide+xml"/>
  <Override PartName="/ppt/notesSlides/notesSlide1298.xml" ContentType="application/vnd.openxmlformats-officedocument.presentationml.notesSlide+xml"/>
  <Override PartName="/ppt/notesSlides/notesSlide1299.xml" ContentType="application/vnd.openxmlformats-officedocument.presentationml.notesSlide+xml"/>
  <Override PartName="/ppt/notesSlides/notesSlide1300.xml" ContentType="application/vnd.openxmlformats-officedocument.presentationml.notesSlide+xml"/>
  <Override PartName="/ppt/notesSlides/notesSlide1301.xml" ContentType="application/vnd.openxmlformats-officedocument.presentationml.notesSlide+xml"/>
  <Override PartName="/ppt/notesSlides/notesSlide1302.xml" ContentType="application/vnd.openxmlformats-officedocument.presentationml.notesSlide+xml"/>
  <Override PartName="/ppt/notesSlides/notesSlide1303.xml" ContentType="application/vnd.openxmlformats-officedocument.presentationml.notesSlide+xml"/>
  <Override PartName="/ppt/notesSlides/notesSlide1304.xml" ContentType="application/vnd.openxmlformats-officedocument.presentationml.notesSlide+xml"/>
  <Override PartName="/ppt/notesSlides/notesSlide1305.xml" ContentType="application/vnd.openxmlformats-officedocument.presentationml.notesSlide+xml"/>
  <Override PartName="/ppt/notesSlides/notesSlide1306.xml" ContentType="application/vnd.openxmlformats-officedocument.presentationml.notesSlide+xml"/>
  <Override PartName="/ppt/notesSlides/notesSlide1307.xml" ContentType="application/vnd.openxmlformats-officedocument.presentationml.notesSlide+xml"/>
  <Override PartName="/ppt/notesSlides/notesSlide1308.xml" ContentType="application/vnd.openxmlformats-officedocument.presentationml.notesSlide+xml"/>
  <Override PartName="/ppt/notesSlides/notesSlide1309.xml" ContentType="application/vnd.openxmlformats-officedocument.presentationml.notesSlide+xml"/>
  <Override PartName="/ppt/notesSlides/notesSlide1310.xml" ContentType="application/vnd.openxmlformats-officedocument.presentationml.notesSlide+xml"/>
  <Override PartName="/ppt/notesSlides/notesSlide1311.xml" ContentType="application/vnd.openxmlformats-officedocument.presentationml.notesSlide+xml"/>
  <Override PartName="/ppt/notesSlides/notesSlide1312.xml" ContentType="application/vnd.openxmlformats-officedocument.presentationml.notesSlide+xml"/>
  <Override PartName="/ppt/notesSlides/notesSlide1313.xml" ContentType="application/vnd.openxmlformats-officedocument.presentationml.notesSlide+xml"/>
  <Override PartName="/ppt/notesSlides/notesSlide1314.xml" ContentType="application/vnd.openxmlformats-officedocument.presentationml.notesSlide+xml"/>
  <Override PartName="/ppt/notesSlides/notesSlide1315.xml" ContentType="application/vnd.openxmlformats-officedocument.presentationml.notesSlide+xml"/>
  <Override PartName="/ppt/notesSlides/notesSlide1316.xml" ContentType="application/vnd.openxmlformats-officedocument.presentationml.notesSlide+xml"/>
  <Override PartName="/ppt/notesSlides/notesSlide1317.xml" ContentType="application/vnd.openxmlformats-officedocument.presentationml.notesSlide+xml"/>
  <Override PartName="/ppt/notesSlides/notesSlide1318.xml" ContentType="application/vnd.openxmlformats-officedocument.presentationml.notesSlide+xml"/>
  <Override PartName="/ppt/notesSlides/notesSlide1319.xml" ContentType="application/vnd.openxmlformats-officedocument.presentationml.notesSlide+xml"/>
  <Override PartName="/ppt/notesSlides/notesSlide1320.xml" ContentType="application/vnd.openxmlformats-officedocument.presentationml.notesSlide+xml"/>
  <Override PartName="/ppt/notesSlides/notesSlide1321.xml" ContentType="application/vnd.openxmlformats-officedocument.presentationml.notesSlide+xml"/>
  <Override PartName="/ppt/notesSlides/notesSlide1322.xml" ContentType="application/vnd.openxmlformats-officedocument.presentationml.notesSlide+xml"/>
  <Override PartName="/ppt/notesSlides/notesSlide1323.xml" ContentType="application/vnd.openxmlformats-officedocument.presentationml.notesSlide+xml"/>
  <Override PartName="/ppt/notesSlides/notesSlide1324.xml" ContentType="application/vnd.openxmlformats-officedocument.presentationml.notesSlide+xml"/>
  <Override PartName="/ppt/notesSlides/notesSlide1325.xml" ContentType="application/vnd.openxmlformats-officedocument.presentationml.notesSlide+xml"/>
  <Override PartName="/ppt/notesSlides/notesSlide1326.xml" ContentType="application/vnd.openxmlformats-officedocument.presentationml.notesSlide+xml"/>
  <Override PartName="/ppt/notesSlides/notesSlide1327.xml" ContentType="application/vnd.openxmlformats-officedocument.presentationml.notesSlide+xml"/>
  <Override PartName="/ppt/notesSlides/notesSlide1328.xml" ContentType="application/vnd.openxmlformats-officedocument.presentationml.notesSlide+xml"/>
  <Override PartName="/ppt/notesSlides/notesSlide1329.xml" ContentType="application/vnd.openxmlformats-officedocument.presentationml.notesSlide+xml"/>
  <Override PartName="/ppt/notesSlides/notesSlide1330.xml" ContentType="application/vnd.openxmlformats-officedocument.presentationml.notesSlide+xml"/>
  <Override PartName="/ppt/notesSlides/notesSlide1331.xml" ContentType="application/vnd.openxmlformats-officedocument.presentationml.notesSlide+xml"/>
  <Override PartName="/ppt/notesSlides/notesSlide1332.xml" ContentType="application/vnd.openxmlformats-officedocument.presentationml.notesSlide+xml"/>
  <Override PartName="/ppt/notesSlides/notesSlide1333.xml" ContentType="application/vnd.openxmlformats-officedocument.presentationml.notesSlide+xml"/>
  <Override PartName="/ppt/notesSlides/notesSlide1334.xml" ContentType="application/vnd.openxmlformats-officedocument.presentationml.notesSlide+xml"/>
  <Override PartName="/ppt/notesSlides/notesSlide1335.xml" ContentType="application/vnd.openxmlformats-officedocument.presentationml.notesSlide+xml"/>
  <Override PartName="/ppt/notesSlides/notesSlide1336.xml" ContentType="application/vnd.openxmlformats-officedocument.presentationml.notesSlide+xml"/>
  <Override PartName="/ppt/notesSlides/notesSlide1337.xml" ContentType="application/vnd.openxmlformats-officedocument.presentationml.notesSlide+xml"/>
  <Override PartName="/ppt/notesSlides/notesSlide1338.xml" ContentType="application/vnd.openxmlformats-officedocument.presentationml.notesSlide+xml"/>
  <Override PartName="/ppt/notesSlides/notesSlide1339.xml" ContentType="application/vnd.openxmlformats-officedocument.presentationml.notesSlide+xml"/>
  <Override PartName="/ppt/notesSlides/notesSlide1340.xml" ContentType="application/vnd.openxmlformats-officedocument.presentationml.notesSlide+xml"/>
  <Override PartName="/ppt/notesSlides/notesSlide1341.xml" ContentType="application/vnd.openxmlformats-officedocument.presentationml.notesSlide+xml"/>
  <Override PartName="/ppt/notesSlides/notesSlide1342.xml" ContentType="application/vnd.openxmlformats-officedocument.presentationml.notesSlide+xml"/>
  <Override PartName="/ppt/notesSlides/notesSlide1343.xml" ContentType="application/vnd.openxmlformats-officedocument.presentationml.notesSlide+xml"/>
  <Override PartName="/ppt/notesSlides/notesSlide1344.xml" ContentType="application/vnd.openxmlformats-officedocument.presentationml.notesSlide+xml"/>
  <Override PartName="/ppt/notesSlides/notesSlide1345.xml" ContentType="application/vnd.openxmlformats-officedocument.presentationml.notesSlide+xml"/>
  <Override PartName="/ppt/notesSlides/notesSlide1346.xml" ContentType="application/vnd.openxmlformats-officedocument.presentationml.notesSlide+xml"/>
  <Override PartName="/ppt/notesSlides/notesSlide1347.xml" ContentType="application/vnd.openxmlformats-officedocument.presentationml.notesSlide+xml"/>
  <Override PartName="/ppt/notesSlides/notesSlide1348.xml" ContentType="application/vnd.openxmlformats-officedocument.presentationml.notesSlide+xml"/>
  <Override PartName="/ppt/notesSlides/notesSlide1349.xml" ContentType="application/vnd.openxmlformats-officedocument.presentationml.notesSlide+xml"/>
  <Override PartName="/ppt/notesSlides/notesSlide1350.xml" ContentType="application/vnd.openxmlformats-officedocument.presentationml.notesSlide+xml"/>
  <Override PartName="/ppt/notesSlides/notesSlide1351.xml" ContentType="application/vnd.openxmlformats-officedocument.presentationml.notesSlide+xml"/>
  <Override PartName="/ppt/notesSlides/notesSlide1352.xml" ContentType="application/vnd.openxmlformats-officedocument.presentationml.notesSlide+xml"/>
  <Override PartName="/ppt/notesSlides/notesSlide1353.xml" ContentType="application/vnd.openxmlformats-officedocument.presentationml.notesSlide+xml"/>
  <Override PartName="/ppt/notesSlides/notesSlide1354.xml" ContentType="application/vnd.openxmlformats-officedocument.presentationml.notesSlide+xml"/>
  <Override PartName="/ppt/notesSlides/notesSlide1355.xml" ContentType="application/vnd.openxmlformats-officedocument.presentationml.notesSlide+xml"/>
  <Override PartName="/ppt/notesSlides/notesSlide1356.xml" ContentType="application/vnd.openxmlformats-officedocument.presentationml.notesSlide+xml"/>
  <Override PartName="/ppt/notesSlides/notesSlide1357.xml" ContentType="application/vnd.openxmlformats-officedocument.presentationml.notesSlide+xml"/>
  <Override PartName="/ppt/notesSlides/notesSlide1358.xml" ContentType="application/vnd.openxmlformats-officedocument.presentationml.notesSlide+xml"/>
  <Override PartName="/ppt/notesSlides/notesSlide1359.xml" ContentType="application/vnd.openxmlformats-officedocument.presentationml.notesSlide+xml"/>
  <Override PartName="/ppt/notesSlides/notesSlide1360.xml" ContentType="application/vnd.openxmlformats-officedocument.presentationml.notesSlide+xml"/>
  <Override PartName="/ppt/notesSlides/notesSlide1361.xml" ContentType="application/vnd.openxmlformats-officedocument.presentationml.notesSlide+xml"/>
  <Override PartName="/ppt/notesSlides/notesSlide1362.xml" ContentType="application/vnd.openxmlformats-officedocument.presentationml.notesSlide+xml"/>
  <Override PartName="/ppt/notesSlides/notesSlide1363.xml" ContentType="application/vnd.openxmlformats-officedocument.presentationml.notesSlide+xml"/>
  <Override PartName="/ppt/notesSlides/notesSlide1364.xml" ContentType="application/vnd.openxmlformats-officedocument.presentationml.notesSlide+xml"/>
  <Override PartName="/ppt/notesSlides/notesSlide1365.xml" ContentType="application/vnd.openxmlformats-officedocument.presentationml.notesSlide+xml"/>
  <Override PartName="/ppt/notesSlides/notesSlide1366.xml" ContentType="application/vnd.openxmlformats-officedocument.presentationml.notesSlide+xml"/>
  <Override PartName="/ppt/notesSlides/notesSlide1367.xml" ContentType="application/vnd.openxmlformats-officedocument.presentationml.notesSlide+xml"/>
  <Override PartName="/ppt/notesSlides/notesSlide1368.xml" ContentType="application/vnd.openxmlformats-officedocument.presentationml.notesSlide+xml"/>
  <Override PartName="/ppt/notesSlides/notesSlide1369.xml" ContentType="application/vnd.openxmlformats-officedocument.presentationml.notesSlide+xml"/>
  <Override PartName="/ppt/notesSlides/notesSlide1370.xml" ContentType="application/vnd.openxmlformats-officedocument.presentationml.notesSlide+xml"/>
  <Override PartName="/ppt/notesSlides/notesSlide1371.xml" ContentType="application/vnd.openxmlformats-officedocument.presentationml.notesSlide+xml"/>
  <Override PartName="/ppt/notesSlides/notesSlide1372.xml" ContentType="application/vnd.openxmlformats-officedocument.presentationml.notesSlide+xml"/>
  <Override PartName="/ppt/notesSlides/notesSlide1373.xml" ContentType="application/vnd.openxmlformats-officedocument.presentationml.notesSlide+xml"/>
  <Override PartName="/ppt/notesSlides/notesSlide1374.xml" ContentType="application/vnd.openxmlformats-officedocument.presentationml.notesSlide+xml"/>
  <Override PartName="/ppt/notesSlides/notesSlide1375.xml" ContentType="application/vnd.openxmlformats-officedocument.presentationml.notesSlide+xml"/>
  <Override PartName="/ppt/notesSlides/notesSlide1376.xml" ContentType="application/vnd.openxmlformats-officedocument.presentationml.notesSlide+xml"/>
  <Override PartName="/ppt/notesSlides/notesSlide1377.xml" ContentType="application/vnd.openxmlformats-officedocument.presentationml.notesSlide+xml"/>
  <Override PartName="/ppt/notesSlides/notesSlide1378.xml" ContentType="application/vnd.openxmlformats-officedocument.presentationml.notesSlide+xml"/>
  <Override PartName="/ppt/notesSlides/notesSlide1379.xml" ContentType="application/vnd.openxmlformats-officedocument.presentationml.notesSlide+xml"/>
  <Override PartName="/ppt/notesSlides/notesSlide1380.xml" ContentType="application/vnd.openxmlformats-officedocument.presentationml.notesSlide+xml"/>
  <Override PartName="/ppt/notesSlides/notesSlide1381.xml" ContentType="application/vnd.openxmlformats-officedocument.presentationml.notesSlide+xml"/>
  <Override PartName="/ppt/notesSlides/notesSlide1382.xml" ContentType="application/vnd.openxmlformats-officedocument.presentationml.notesSlide+xml"/>
  <Override PartName="/ppt/notesSlides/notesSlide1383.xml" ContentType="application/vnd.openxmlformats-officedocument.presentationml.notesSlide+xml"/>
  <Override PartName="/ppt/notesSlides/notesSlide1384.xml" ContentType="application/vnd.openxmlformats-officedocument.presentationml.notesSlide+xml"/>
  <Override PartName="/ppt/notesSlides/notesSlide1385.xml" ContentType="application/vnd.openxmlformats-officedocument.presentationml.notesSlide+xml"/>
  <Override PartName="/ppt/notesSlides/notesSlide1386.xml" ContentType="application/vnd.openxmlformats-officedocument.presentationml.notesSlide+xml"/>
  <Override PartName="/ppt/notesSlides/notesSlide1387.xml" ContentType="application/vnd.openxmlformats-officedocument.presentationml.notesSlide+xml"/>
  <Override PartName="/ppt/notesSlides/notesSlide1388.xml" ContentType="application/vnd.openxmlformats-officedocument.presentationml.notesSlide+xml"/>
  <Override PartName="/ppt/notesSlides/notesSlide1389.xml" ContentType="application/vnd.openxmlformats-officedocument.presentationml.notesSlide+xml"/>
  <Override PartName="/ppt/notesSlides/notesSlide1390.xml" ContentType="application/vnd.openxmlformats-officedocument.presentationml.notesSlide+xml"/>
  <Override PartName="/ppt/notesSlides/notesSlide1391.xml" ContentType="application/vnd.openxmlformats-officedocument.presentationml.notesSlide+xml"/>
  <Override PartName="/ppt/notesSlides/notesSlide1392.xml" ContentType="application/vnd.openxmlformats-officedocument.presentationml.notesSlide+xml"/>
  <Override PartName="/ppt/notesSlides/notesSlide1393.xml" ContentType="application/vnd.openxmlformats-officedocument.presentationml.notesSlide+xml"/>
  <Override PartName="/ppt/notesSlides/notesSlide1394.xml" ContentType="application/vnd.openxmlformats-officedocument.presentationml.notesSlide+xml"/>
  <Override PartName="/ppt/notesSlides/notesSlide1395.xml" ContentType="application/vnd.openxmlformats-officedocument.presentationml.notesSlide+xml"/>
  <Override PartName="/ppt/notesSlides/notesSlide1396.xml" ContentType="application/vnd.openxmlformats-officedocument.presentationml.notesSlide+xml"/>
  <Override PartName="/ppt/notesSlides/notesSlide1397.xml" ContentType="application/vnd.openxmlformats-officedocument.presentationml.notesSlide+xml"/>
  <Override PartName="/ppt/notesSlides/notesSlide1398.xml" ContentType="application/vnd.openxmlformats-officedocument.presentationml.notesSlide+xml"/>
  <Override PartName="/ppt/notesSlides/notesSlide1399.xml" ContentType="application/vnd.openxmlformats-officedocument.presentationml.notesSlide+xml"/>
  <Override PartName="/ppt/notesSlides/notesSlide1400.xml" ContentType="application/vnd.openxmlformats-officedocument.presentationml.notesSlide+xml"/>
  <Override PartName="/ppt/notesSlides/notesSlide1401.xml" ContentType="application/vnd.openxmlformats-officedocument.presentationml.notesSlide+xml"/>
  <Override PartName="/ppt/notesSlides/notesSlide1402.xml" ContentType="application/vnd.openxmlformats-officedocument.presentationml.notesSlide+xml"/>
  <Override PartName="/ppt/notesSlides/notesSlide1403.xml" ContentType="application/vnd.openxmlformats-officedocument.presentationml.notesSlide+xml"/>
  <Override PartName="/ppt/notesSlides/notesSlide1404.xml" ContentType="application/vnd.openxmlformats-officedocument.presentationml.notesSlide+xml"/>
  <Override PartName="/ppt/notesSlides/notesSlide1405.xml" ContentType="application/vnd.openxmlformats-officedocument.presentationml.notesSlide+xml"/>
  <Override PartName="/ppt/notesSlides/notesSlide1406.xml" ContentType="application/vnd.openxmlformats-officedocument.presentationml.notesSlide+xml"/>
  <Override PartName="/ppt/notesSlides/notesSlide1407.xml" ContentType="application/vnd.openxmlformats-officedocument.presentationml.notesSlide+xml"/>
  <Override PartName="/ppt/notesSlides/notesSlide1408.xml" ContentType="application/vnd.openxmlformats-officedocument.presentationml.notesSlide+xml"/>
  <Override PartName="/ppt/notesSlides/notesSlide1409.xml" ContentType="application/vnd.openxmlformats-officedocument.presentationml.notesSlide+xml"/>
  <Override PartName="/ppt/notesSlides/notesSlide1410.xml" ContentType="application/vnd.openxmlformats-officedocument.presentationml.notesSlide+xml"/>
  <Override PartName="/ppt/notesSlides/notesSlide1411.xml" ContentType="application/vnd.openxmlformats-officedocument.presentationml.notesSlide+xml"/>
  <Override PartName="/ppt/notesSlides/notesSlide1412.xml" ContentType="application/vnd.openxmlformats-officedocument.presentationml.notesSlide+xml"/>
  <Override PartName="/ppt/notesSlides/notesSlide1413.xml" ContentType="application/vnd.openxmlformats-officedocument.presentationml.notesSlide+xml"/>
  <Override PartName="/ppt/notesSlides/notesSlide1414.xml" ContentType="application/vnd.openxmlformats-officedocument.presentationml.notesSlide+xml"/>
  <Override PartName="/ppt/notesSlides/notesSlide1415.xml" ContentType="application/vnd.openxmlformats-officedocument.presentationml.notesSlide+xml"/>
  <Override PartName="/ppt/notesSlides/notesSlide1416.xml" ContentType="application/vnd.openxmlformats-officedocument.presentationml.notesSlide+xml"/>
  <Override PartName="/ppt/notesSlides/notesSlide1417.xml" ContentType="application/vnd.openxmlformats-officedocument.presentationml.notesSlide+xml"/>
  <Override PartName="/ppt/notesSlides/notesSlide1418.xml" ContentType="application/vnd.openxmlformats-officedocument.presentationml.notesSlide+xml"/>
  <Override PartName="/ppt/notesSlides/notesSlide1419.xml" ContentType="application/vnd.openxmlformats-officedocument.presentationml.notesSlide+xml"/>
  <Override PartName="/ppt/notesSlides/notesSlide1420.xml" ContentType="application/vnd.openxmlformats-officedocument.presentationml.notesSlide+xml"/>
  <Override PartName="/ppt/notesSlides/notesSlide1421.xml" ContentType="application/vnd.openxmlformats-officedocument.presentationml.notesSlide+xml"/>
  <Override PartName="/ppt/notesSlides/notesSlide1422.xml" ContentType="application/vnd.openxmlformats-officedocument.presentationml.notesSlide+xml"/>
  <Override PartName="/ppt/notesSlides/notesSlide1423.xml" ContentType="application/vnd.openxmlformats-officedocument.presentationml.notesSlide+xml"/>
  <Override PartName="/ppt/notesSlides/notesSlide1424.xml" ContentType="application/vnd.openxmlformats-officedocument.presentationml.notesSlide+xml"/>
  <Override PartName="/ppt/notesSlides/notesSlide1425.xml" ContentType="application/vnd.openxmlformats-officedocument.presentationml.notesSlide+xml"/>
  <Override PartName="/ppt/notesSlides/notesSlide1426.xml" ContentType="application/vnd.openxmlformats-officedocument.presentationml.notesSlide+xml"/>
  <Override PartName="/ppt/notesSlides/notesSlide1427.xml" ContentType="application/vnd.openxmlformats-officedocument.presentationml.notesSlide+xml"/>
  <Override PartName="/ppt/notesSlides/notesSlide1428.xml" ContentType="application/vnd.openxmlformats-officedocument.presentationml.notesSlide+xml"/>
  <Override PartName="/ppt/notesSlides/notesSlide1429.xml" ContentType="application/vnd.openxmlformats-officedocument.presentationml.notesSlide+xml"/>
  <Override PartName="/ppt/notesSlides/notesSlide1430.xml" ContentType="application/vnd.openxmlformats-officedocument.presentationml.notesSlide+xml"/>
  <Override PartName="/ppt/notesSlides/notesSlide1431.xml" ContentType="application/vnd.openxmlformats-officedocument.presentationml.notesSlide+xml"/>
  <Override PartName="/ppt/notesSlides/notesSlide1432.xml" ContentType="application/vnd.openxmlformats-officedocument.presentationml.notesSlide+xml"/>
  <Override PartName="/ppt/notesSlides/notesSlide1433.xml" ContentType="application/vnd.openxmlformats-officedocument.presentationml.notesSlide+xml"/>
  <Override PartName="/ppt/notesSlides/notesSlide1434.xml" ContentType="application/vnd.openxmlformats-officedocument.presentationml.notesSlide+xml"/>
  <Override PartName="/ppt/notesSlides/notesSlide1435.xml" ContentType="application/vnd.openxmlformats-officedocument.presentationml.notesSlide+xml"/>
  <Override PartName="/ppt/notesSlides/notesSlide1436.xml" ContentType="application/vnd.openxmlformats-officedocument.presentationml.notesSlide+xml"/>
  <Override PartName="/ppt/notesSlides/notesSlide1437.xml" ContentType="application/vnd.openxmlformats-officedocument.presentationml.notesSlide+xml"/>
  <Override PartName="/ppt/notesSlides/notesSlide1438.xml" ContentType="application/vnd.openxmlformats-officedocument.presentationml.notesSlide+xml"/>
  <Override PartName="/ppt/notesSlides/notesSlide1439.xml" ContentType="application/vnd.openxmlformats-officedocument.presentationml.notesSlide+xml"/>
  <Override PartName="/ppt/notesSlides/notesSlide1440.xml" ContentType="application/vnd.openxmlformats-officedocument.presentationml.notesSlide+xml"/>
  <Override PartName="/ppt/notesSlides/notesSlide1441.xml" ContentType="application/vnd.openxmlformats-officedocument.presentationml.notesSlide+xml"/>
  <Override PartName="/ppt/notesSlides/notesSlide1442.xml" ContentType="application/vnd.openxmlformats-officedocument.presentationml.notesSlide+xml"/>
  <Override PartName="/ppt/notesSlides/notesSlide1443.xml" ContentType="application/vnd.openxmlformats-officedocument.presentationml.notesSlide+xml"/>
  <Override PartName="/ppt/notesSlides/notesSlide1444.xml" ContentType="application/vnd.openxmlformats-officedocument.presentationml.notesSlide+xml"/>
  <Override PartName="/ppt/notesSlides/notesSlide1445.xml" ContentType="application/vnd.openxmlformats-officedocument.presentationml.notesSlide+xml"/>
  <Override PartName="/ppt/notesSlides/notesSlide1446.xml" ContentType="application/vnd.openxmlformats-officedocument.presentationml.notesSlide+xml"/>
  <Override PartName="/ppt/notesSlides/notesSlide1447.xml" ContentType="application/vnd.openxmlformats-officedocument.presentationml.notesSlide+xml"/>
  <Override PartName="/ppt/notesSlides/notesSlide1448.xml" ContentType="application/vnd.openxmlformats-officedocument.presentationml.notesSlide+xml"/>
  <Override PartName="/ppt/notesSlides/notesSlide1449.xml" ContentType="application/vnd.openxmlformats-officedocument.presentationml.notesSlide+xml"/>
  <Override PartName="/ppt/notesSlides/notesSlide1450.xml" ContentType="application/vnd.openxmlformats-officedocument.presentationml.notesSlide+xml"/>
  <Override PartName="/ppt/notesSlides/notesSlide1451.xml" ContentType="application/vnd.openxmlformats-officedocument.presentationml.notesSlide+xml"/>
  <Override PartName="/ppt/notesSlides/notesSlide1452.xml" ContentType="application/vnd.openxmlformats-officedocument.presentationml.notesSlide+xml"/>
  <Override PartName="/ppt/notesSlides/notesSlide1453.xml" ContentType="application/vnd.openxmlformats-officedocument.presentationml.notesSlide+xml"/>
  <Override PartName="/ppt/notesSlides/notesSlide1454.xml" ContentType="application/vnd.openxmlformats-officedocument.presentationml.notesSlide+xml"/>
  <Override PartName="/ppt/notesSlides/notesSlide1455.xml" ContentType="application/vnd.openxmlformats-officedocument.presentationml.notesSlide+xml"/>
  <Override PartName="/ppt/notesSlides/notesSlide1456.xml" ContentType="application/vnd.openxmlformats-officedocument.presentationml.notesSlide+xml"/>
  <Override PartName="/ppt/notesSlides/notesSlide1457.xml" ContentType="application/vnd.openxmlformats-officedocument.presentationml.notesSlide+xml"/>
  <Override PartName="/ppt/notesSlides/notesSlide1458.xml" ContentType="application/vnd.openxmlformats-officedocument.presentationml.notesSlide+xml"/>
  <Override PartName="/ppt/notesSlides/notesSlide1459.xml" ContentType="application/vnd.openxmlformats-officedocument.presentationml.notesSlide+xml"/>
  <Override PartName="/ppt/notesSlides/notesSlide1460.xml" ContentType="application/vnd.openxmlformats-officedocument.presentationml.notesSlide+xml"/>
  <Override PartName="/ppt/notesSlides/notesSlide1461.xml" ContentType="application/vnd.openxmlformats-officedocument.presentationml.notesSlide+xml"/>
  <Override PartName="/ppt/notesSlides/notesSlide1462.xml" ContentType="application/vnd.openxmlformats-officedocument.presentationml.notesSlide+xml"/>
  <Override PartName="/ppt/notesSlides/notesSlide1463.xml" ContentType="application/vnd.openxmlformats-officedocument.presentationml.notesSlide+xml"/>
  <Override PartName="/ppt/notesSlides/notesSlide1464.xml" ContentType="application/vnd.openxmlformats-officedocument.presentationml.notesSlide+xml"/>
  <Override PartName="/ppt/notesSlides/notesSlide1465.xml" ContentType="application/vnd.openxmlformats-officedocument.presentationml.notesSlide+xml"/>
  <Override PartName="/ppt/notesSlides/notesSlide1466.xml" ContentType="application/vnd.openxmlformats-officedocument.presentationml.notesSlide+xml"/>
  <Override PartName="/ppt/notesSlides/notesSlide1467.xml" ContentType="application/vnd.openxmlformats-officedocument.presentationml.notesSlide+xml"/>
  <Override PartName="/ppt/notesSlides/notesSlide1468.xml" ContentType="application/vnd.openxmlformats-officedocument.presentationml.notesSlide+xml"/>
  <Override PartName="/ppt/notesSlides/notesSlide1469.xml" ContentType="application/vnd.openxmlformats-officedocument.presentationml.notesSlide+xml"/>
  <Override PartName="/ppt/notesSlides/notesSlide1470.xml" ContentType="application/vnd.openxmlformats-officedocument.presentationml.notesSlide+xml"/>
  <Override PartName="/ppt/notesSlides/notesSlide1471.xml" ContentType="application/vnd.openxmlformats-officedocument.presentationml.notesSlide+xml"/>
  <Override PartName="/ppt/notesSlides/notesSlide1472.xml" ContentType="application/vnd.openxmlformats-officedocument.presentationml.notesSlide+xml"/>
  <Override PartName="/ppt/notesSlides/notesSlide1473.xml" ContentType="application/vnd.openxmlformats-officedocument.presentationml.notesSlide+xml"/>
  <Override PartName="/ppt/notesSlides/notesSlide1474.xml" ContentType="application/vnd.openxmlformats-officedocument.presentationml.notesSlide+xml"/>
  <Override PartName="/ppt/notesSlides/notesSlide1475.xml" ContentType="application/vnd.openxmlformats-officedocument.presentationml.notesSlide+xml"/>
  <Override PartName="/ppt/notesSlides/notesSlide1476.xml" ContentType="application/vnd.openxmlformats-officedocument.presentationml.notesSlide+xml"/>
  <Override PartName="/ppt/notesSlides/notesSlide1477.xml" ContentType="application/vnd.openxmlformats-officedocument.presentationml.notesSlide+xml"/>
  <Override PartName="/ppt/notesSlides/notesSlide1478.xml" ContentType="application/vnd.openxmlformats-officedocument.presentationml.notesSlide+xml"/>
  <Override PartName="/ppt/notesSlides/notesSlide1479.xml" ContentType="application/vnd.openxmlformats-officedocument.presentationml.notesSlide+xml"/>
  <Override PartName="/ppt/notesSlides/notesSlide1480.xml" ContentType="application/vnd.openxmlformats-officedocument.presentationml.notesSlide+xml"/>
  <Override PartName="/ppt/notesSlides/notesSlide1481.xml" ContentType="application/vnd.openxmlformats-officedocument.presentationml.notesSlide+xml"/>
  <Override PartName="/ppt/notesSlides/notesSlide1482.xml" ContentType="application/vnd.openxmlformats-officedocument.presentationml.notesSlide+xml"/>
  <Override PartName="/ppt/notesSlides/notesSlide1483.xml" ContentType="application/vnd.openxmlformats-officedocument.presentationml.notesSlide+xml"/>
  <Override PartName="/ppt/notesSlides/notesSlide1484.xml" ContentType="application/vnd.openxmlformats-officedocument.presentationml.notesSlide+xml"/>
  <Override PartName="/ppt/notesSlides/notesSlide1485.xml" ContentType="application/vnd.openxmlformats-officedocument.presentationml.notesSlide+xml"/>
  <Override PartName="/ppt/notesSlides/notesSlide1486.xml" ContentType="application/vnd.openxmlformats-officedocument.presentationml.notesSlide+xml"/>
  <Override PartName="/ppt/notesSlides/notesSlide1487.xml" ContentType="application/vnd.openxmlformats-officedocument.presentationml.notesSlide+xml"/>
  <Override PartName="/ppt/notesSlides/notesSlide1488.xml" ContentType="application/vnd.openxmlformats-officedocument.presentationml.notesSlide+xml"/>
  <Override PartName="/ppt/notesSlides/notesSlide1489.xml" ContentType="application/vnd.openxmlformats-officedocument.presentationml.notesSlide+xml"/>
  <Override PartName="/ppt/notesSlides/notesSlide1490.xml" ContentType="application/vnd.openxmlformats-officedocument.presentationml.notesSlide+xml"/>
  <Override PartName="/ppt/notesSlides/notesSlide1491.xml" ContentType="application/vnd.openxmlformats-officedocument.presentationml.notesSlide+xml"/>
  <Override PartName="/ppt/notesSlides/notesSlide1492.xml" ContentType="application/vnd.openxmlformats-officedocument.presentationml.notesSlide+xml"/>
  <Override PartName="/ppt/notesSlides/notesSlide1493.xml" ContentType="application/vnd.openxmlformats-officedocument.presentationml.notesSlide+xml"/>
  <Override PartName="/ppt/notesSlides/notesSlide1494.xml" ContentType="application/vnd.openxmlformats-officedocument.presentationml.notesSlide+xml"/>
  <Override PartName="/ppt/notesSlides/notesSlide1495.xml" ContentType="application/vnd.openxmlformats-officedocument.presentationml.notesSlide+xml"/>
  <Override PartName="/ppt/notesSlides/notesSlide1496.xml" ContentType="application/vnd.openxmlformats-officedocument.presentationml.notesSlide+xml"/>
  <Override PartName="/ppt/notesSlides/notesSlide1497.xml" ContentType="application/vnd.openxmlformats-officedocument.presentationml.notesSlide+xml"/>
  <Override PartName="/ppt/notesSlides/notesSlide1498.xml" ContentType="application/vnd.openxmlformats-officedocument.presentationml.notesSlide+xml"/>
  <Override PartName="/ppt/notesSlides/notesSlide1499.xml" ContentType="application/vnd.openxmlformats-officedocument.presentationml.notesSlide+xml"/>
  <Override PartName="/ppt/notesSlides/notesSlide1500.xml" ContentType="application/vnd.openxmlformats-officedocument.presentationml.notesSlide+xml"/>
  <Override PartName="/ppt/notesSlides/notesSlide1501.xml" ContentType="application/vnd.openxmlformats-officedocument.presentationml.notesSlide+xml"/>
  <Override PartName="/ppt/notesSlides/notesSlide1502.xml" ContentType="application/vnd.openxmlformats-officedocument.presentationml.notesSlide+xml"/>
  <Override PartName="/ppt/notesSlides/notesSlide1503.xml" ContentType="application/vnd.openxmlformats-officedocument.presentationml.notesSlide+xml"/>
  <Override PartName="/ppt/notesSlides/notesSlide1504.xml" ContentType="application/vnd.openxmlformats-officedocument.presentationml.notesSlide+xml"/>
  <Override PartName="/ppt/notesSlides/notesSlide1505.xml" ContentType="application/vnd.openxmlformats-officedocument.presentationml.notesSlide+xml"/>
  <Override PartName="/ppt/notesSlides/notesSlide1506.xml" ContentType="application/vnd.openxmlformats-officedocument.presentationml.notesSlide+xml"/>
  <Override PartName="/ppt/notesSlides/notesSlide1507.xml" ContentType="application/vnd.openxmlformats-officedocument.presentationml.notesSlide+xml"/>
  <Override PartName="/ppt/notesSlides/notesSlide1508.xml" ContentType="application/vnd.openxmlformats-officedocument.presentationml.notesSlide+xml"/>
  <Override PartName="/ppt/notesSlides/notesSlide1509.xml" ContentType="application/vnd.openxmlformats-officedocument.presentationml.notesSlide+xml"/>
  <Override PartName="/ppt/notesSlides/notesSlide1510.xml" ContentType="application/vnd.openxmlformats-officedocument.presentationml.notesSlide+xml"/>
  <Override PartName="/ppt/notesSlides/notesSlide1511.xml" ContentType="application/vnd.openxmlformats-officedocument.presentationml.notesSlide+xml"/>
  <Override PartName="/ppt/notesSlides/notesSlide1512.xml" ContentType="application/vnd.openxmlformats-officedocument.presentationml.notesSlide+xml"/>
  <Override PartName="/ppt/notesSlides/notesSlide1513.xml" ContentType="application/vnd.openxmlformats-officedocument.presentationml.notesSlide+xml"/>
  <Override PartName="/ppt/notesSlides/notesSlide1514.xml" ContentType="application/vnd.openxmlformats-officedocument.presentationml.notesSlide+xml"/>
  <Override PartName="/ppt/notesSlides/notesSlide1515.xml" ContentType="application/vnd.openxmlformats-officedocument.presentationml.notesSlide+xml"/>
  <Override PartName="/ppt/notesSlides/notesSlide1516.xml" ContentType="application/vnd.openxmlformats-officedocument.presentationml.notesSlide+xml"/>
  <Override PartName="/ppt/notesSlides/notesSlide1517.xml" ContentType="application/vnd.openxmlformats-officedocument.presentationml.notesSlide+xml"/>
  <Override PartName="/ppt/notesSlides/notesSlide1518.xml" ContentType="application/vnd.openxmlformats-officedocument.presentationml.notesSlide+xml"/>
  <Override PartName="/ppt/notesSlides/notesSlide1519.xml" ContentType="application/vnd.openxmlformats-officedocument.presentationml.notesSlide+xml"/>
  <Override PartName="/ppt/notesSlides/notesSlide1520.xml" ContentType="application/vnd.openxmlformats-officedocument.presentationml.notesSlide+xml"/>
  <Override PartName="/ppt/notesSlides/notesSlide1521.xml" ContentType="application/vnd.openxmlformats-officedocument.presentationml.notesSlide+xml"/>
  <Override PartName="/ppt/notesSlides/notesSlide1522.xml" ContentType="application/vnd.openxmlformats-officedocument.presentationml.notesSlide+xml"/>
  <Override PartName="/ppt/notesSlides/notesSlide1523.xml" ContentType="application/vnd.openxmlformats-officedocument.presentationml.notesSlide+xml"/>
  <Override PartName="/ppt/notesSlides/notesSlide1524.xml" ContentType="application/vnd.openxmlformats-officedocument.presentationml.notesSlide+xml"/>
  <Override PartName="/ppt/notesSlides/notesSlide1525.xml" ContentType="application/vnd.openxmlformats-officedocument.presentationml.notesSlide+xml"/>
  <Override PartName="/ppt/notesSlides/notesSlide1526.xml" ContentType="application/vnd.openxmlformats-officedocument.presentationml.notesSlide+xml"/>
  <Override PartName="/ppt/notesSlides/notesSlide1527.xml" ContentType="application/vnd.openxmlformats-officedocument.presentationml.notesSlide+xml"/>
  <Override PartName="/ppt/notesSlides/notesSlide1528.xml" ContentType="application/vnd.openxmlformats-officedocument.presentationml.notesSlide+xml"/>
  <Override PartName="/ppt/notesSlides/notesSlide1529.xml" ContentType="application/vnd.openxmlformats-officedocument.presentationml.notesSlide+xml"/>
  <Override PartName="/ppt/notesSlides/notesSlide1530.xml" ContentType="application/vnd.openxmlformats-officedocument.presentationml.notesSlide+xml"/>
  <Override PartName="/ppt/notesSlides/notesSlide1531.xml" ContentType="application/vnd.openxmlformats-officedocument.presentationml.notesSlide+xml"/>
  <Override PartName="/ppt/notesSlides/notesSlide1532.xml" ContentType="application/vnd.openxmlformats-officedocument.presentationml.notesSlide+xml"/>
  <Override PartName="/ppt/notesSlides/notesSlide1533.xml" ContentType="application/vnd.openxmlformats-officedocument.presentationml.notesSlide+xml"/>
  <Override PartName="/ppt/notesSlides/notesSlide1534.xml" ContentType="application/vnd.openxmlformats-officedocument.presentationml.notesSlide+xml"/>
  <Override PartName="/ppt/notesSlides/notesSlide1535.xml" ContentType="application/vnd.openxmlformats-officedocument.presentationml.notesSlide+xml"/>
  <Override PartName="/ppt/notesSlides/notesSlide1536.xml" ContentType="application/vnd.openxmlformats-officedocument.presentationml.notesSlide+xml"/>
  <Override PartName="/ppt/notesSlides/notesSlide1537.xml" ContentType="application/vnd.openxmlformats-officedocument.presentationml.notesSlide+xml"/>
  <Override PartName="/ppt/notesSlides/notesSlide1538.xml" ContentType="application/vnd.openxmlformats-officedocument.presentationml.notesSlide+xml"/>
  <Override PartName="/ppt/notesSlides/notesSlide1539.xml" ContentType="application/vnd.openxmlformats-officedocument.presentationml.notesSlide+xml"/>
  <Override PartName="/ppt/notesSlides/notesSlide1540.xml" ContentType="application/vnd.openxmlformats-officedocument.presentationml.notesSlide+xml"/>
  <Override PartName="/ppt/notesSlides/notesSlide1541.xml" ContentType="application/vnd.openxmlformats-officedocument.presentationml.notesSlide+xml"/>
  <Override PartName="/ppt/notesSlides/notesSlide1542.xml" ContentType="application/vnd.openxmlformats-officedocument.presentationml.notesSlide+xml"/>
  <Override PartName="/ppt/notesSlides/notesSlide1543.xml" ContentType="application/vnd.openxmlformats-officedocument.presentationml.notesSlide+xml"/>
  <Override PartName="/ppt/notesSlides/notesSlide1544.xml" ContentType="application/vnd.openxmlformats-officedocument.presentationml.notesSlide+xml"/>
  <Override PartName="/ppt/notesSlides/notesSlide1545.xml" ContentType="application/vnd.openxmlformats-officedocument.presentationml.notesSlide+xml"/>
  <Override PartName="/ppt/notesSlides/notesSlide1546.xml" ContentType="application/vnd.openxmlformats-officedocument.presentationml.notesSlide+xml"/>
  <Override PartName="/ppt/notesSlides/notesSlide1547.xml" ContentType="application/vnd.openxmlformats-officedocument.presentationml.notesSlide+xml"/>
  <Override PartName="/ppt/notesSlides/notesSlide1548.xml" ContentType="application/vnd.openxmlformats-officedocument.presentationml.notesSlide+xml"/>
  <Override PartName="/ppt/notesSlides/notesSlide1549.xml" ContentType="application/vnd.openxmlformats-officedocument.presentationml.notesSlide+xml"/>
  <Override PartName="/ppt/notesSlides/notesSlide1550.xml" ContentType="application/vnd.openxmlformats-officedocument.presentationml.notesSlide+xml"/>
  <Override PartName="/ppt/notesSlides/notesSlide1551.xml" ContentType="application/vnd.openxmlformats-officedocument.presentationml.notesSlide+xml"/>
  <Override PartName="/ppt/notesSlides/notesSlide1552.xml" ContentType="application/vnd.openxmlformats-officedocument.presentationml.notesSlide+xml"/>
  <Override PartName="/ppt/notesSlides/notesSlide1553.xml" ContentType="application/vnd.openxmlformats-officedocument.presentationml.notesSlide+xml"/>
  <Override PartName="/ppt/notesSlides/notesSlide1554.xml" ContentType="application/vnd.openxmlformats-officedocument.presentationml.notesSlide+xml"/>
  <Override PartName="/ppt/notesSlides/notesSlide1555.xml" ContentType="application/vnd.openxmlformats-officedocument.presentationml.notesSlide+xml"/>
  <Override PartName="/ppt/notesSlides/notesSlide1556.xml" ContentType="application/vnd.openxmlformats-officedocument.presentationml.notesSlide+xml"/>
  <Override PartName="/ppt/notesSlides/notesSlide1557.xml" ContentType="application/vnd.openxmlformats-officedocument.presentationml.notesSlide+xml"/>
  <Override PartName="/ppt/notesSlides/notesSlide1558.xml" ContentType="application/vnd.openxmlformats-officedocument.presentationml.notesSlide+xml"/>
  <Override PartName="/ppt/notesSlides/notesSlide1559.xml" ContentType="application/vnd.openxmlformats-officedocument.presentationml.notesSlide+xml"/>
  <Override PartName="/ppt/notesSlides/notesSlide1560.xml" ContentType="application/vnd.openxmlformats-officedocument.presentationml.notesSlide+xml"/>
  <Override PartName="/ppt/notesSlides/notesSlide1561.xml" ContentType="application/vnd.openxmlformats-officedocument.presentationml.notesSlide+xml"/>
  <Override PartName="/ppt/notesSlides/notesSlide1562.xml" ContentType="application/vnd.openxmlformats-officedocument.presentationml.notesSlide+xml"/>
  <Override PartName="/ppt/notesSlides/notesSlide1563.xml" ContentType="application/vnd.openxmlformats-officedocument.presentationml.notesSlide+xml"/>
  <Override PartName="/ppt/notesSlides/notesSlide1564.xml" ContentType="application/vnd.openxmlformats-officedocument.presentationml.notesSlide+xml"/>
  <Override PartName="/ppt/notesSlides/notesSlide1565.xml" ContentType="application/vnd.openxmlformats-officedocument.presentationml.notesSlide+xml"/>
  <Override PartName="/ppt/notesSlides/notesSlide1566.xml" ContentType="application/vnd.openxmlformats-officedocument.presentationml.notesSlide+xml"/>
  <Override PartName="/ppt/notesSlides/notesSlide1567.xml" ContentType="application/vnd.openxmlformats-officedocument.presentationml.notesSlide+xml"/>
  <Override PartName="/ppt/notesSlides/notesSlide1568.xml" ContentType="application/vnd.openxmlformats-officedocument.presentationml.notesSlide+xml"/>
  <Override PartName="/ppt/notesSlides/notesSlide1569.xml" ContentType="application/vnd.openxmlformats-officedocument.presentationml.notesSlide+xml"/>
  <Override PartName="/ppt/notesSlides/notesSlide1570.xml" ContentType="application/vnd.openxmlformats-officedocument.presentationml.notesSlide+xml"/>
  <Override PartName="/ppt/notesSlides/notesSlide1571.xml" ContentType="application/vnd.openxmlformats-officedocument.presentationml.notesSlide+xml"/>
  <Override PartName="/ppt/notesSlides/notesSlide1572.xml" ContentType="application/vnd.openxmlformats-officedocument.presentationml.notesSlide+xml"/>
  <Override PartName="/ppt/notesSlides/notesSlide1573.xml" ContentType="application/vnd.openxmlformats-officedocument.presentationml.notesSlide+xml"/>
  <Override PartName="/ppt/notesSlides/notesSlide1574.xml" ContentType="application/vnd.openxmlformats-officedocument.presentationml.notesSlide+xml"/>
  <Override PartName="/ppt/notesSlides/notesSlide1575.xml" ContentType="application/vnd.openxmlformats-officedocument.presentationml.notesSlide+xml"/>
  <Override PartName="/ppt/notesSlides/notesSlide1576.xml" ContentType="application/vnd.openxmlformats-officedocument.presentationml.notesSlide+xml"/>
  <Override PartName="/ppt/notesSlides/notesSlide1577.xml" ContentType="application/vnd.openxmlformats-officedocument.presentationml.notesSlide+xml"/>
  <Override PartName="/ppt/notesSlides/notesSlide1578.xml" ContentType="application/vnd.openxmlformats-officedocument.presentationml.notesSlide+xml"/>
  <Override PartName="/ppt/notesSlides/notesSlide1579.xml" ContentType="application/vnd.openxmlformats-officedocument.presentationml.notesSlide+xml"/>
  <Override PartName="/ppt/notesSlides/notesSlide1580.xml" ContentType="application/vnd.openxmlformats-officedocument.presentationml.notesSlide+xml"/>
  <Override PartName="/ppt/notesSlides/notesSlide1581.xml" ContentType="application/vnd.openxmlformats-officedocument.presentationml.notesSlide+xml"/>
  <Override PartName="/ppt/notesSlides/notesSlide1582.xml" ContentType="application/vnd.openxmlformats-officedocument.presentationml.notesSlide+xml"/>
  <Override PartName="/ppt/notesSlides/notesSlide1583.xml" ContentType="application/vnd.openxmlformats-officedocument.presentationml.notesSlide+xml"/>
  <Override PartName="/ppt/notesSlides/notesSlide1584.xml" ContentType="application/vnd.openxmlformats-officedocument.presentationml.notesSlide+xml"/>
  <Override PartName="/ppt/notesSlides/notesSlide1585.xml" ContentType="application/vnd.openxmlformats-officedocument.presentationml.notesSlide+xml"/>
  <Override PartName="/ppt/notesSlides/notesSlide1586.xml" ContentType="application/vnd.openxmlformats-officedocument.presentationml.notesSlide+xml"/>
  <Override PartName="/ppt/notesSlides/notesSlide1587.xml" ContentType="application/vnd.openxmlformats-officedocument.presentationml.notesSlide+xml"/>
  <Override PartName="/ppt/notesSlides/notesSlide1588.xml" ContentType="application/vnd.openxmlformats-officedocument.presentationml.notesSlide+xml"/>
  <Override PartName="/ppt/notesSlides/notesSlide1589.xml" ContentType="application/vnd.openxmlformats-officedocument.presentationml.notesSlide+xml"/>
  <Override PartName="/ppt/notesSlides/notesSlide1590.xml" ContentType="application/vnd.openxmlformats-officedocument.presentationml.notesSlide+xml"/>
  <Override PartName="/ppt/notesSlides/notesSlide1591.xml" ContentType="application/vnd.openxmlformats-officedocument.presentationml.notesSlide+xml"/>
  <Override PartName="/ppt/notesSlides/notesSlide1592.xml" ContentType="application/vnd.openxmlformats-officedocument.presentationml.notesSlide+xml"/>
  <Override PartName="/ppt/notesSlides/notesSlide1593.xml" ContentType="application/vnd.openxmlformats-officedocument.presentationml.notesSlide+xml"/>
  <Override PartName="/ppt/notesSlides/notesSlide1594.xml" ContentType="application/vnd.openxmlformats-officedocument.presentationml.notesSlide+xml"/>
  <Override PartName="/ppt/notesSlides/notesSlide1595.xml" ContentType="application/vnd.openxmlformats-officedocument.presentationml.notesSlide+xml"/>
  <Override PartName="/ppt/notesSlides/notesSlide1596.xml" ContentType="application/vnd.openxmlformats-officedocument.presentationml.notesSlide+xml"/>
  <Override PartName="/ppt/notesSlides/notesSlide1597.xml" ContentType="application/vnd.openxmlformats-officedocument.presentationml.notesSlide+xml"/>
  <Override PartName="/ppt/notesSlides/notesSlide1598.xml" ContentType="application/vnd.openxmlformats-officedocument.presentationml.notesSlide+xml"/>
  <Override PartName="/ppt/notesSlides/notesSlide1599.xml" ContentType="application/vnd.openxmlformats-officedocument.presentationml.notesSlide+xml"/>
  <Override PartName="/ppt/notesSlides/notesSlide1600.xml" ContentType="application/vnd.openxmlformats-officedocument.presentationml.notesSlide+xml"/>
  <Override PartName="/ppt/notesSlides/notesSlide1601.xml" ContentType="application/vnd.openxmlformats-officedocument.presentationml.notesSlide+xml"/>
  <Override PartName="/ppt/notesSlides/notesSlide1602.xml" ContentType="application/vnd.openxmlformats-officedocument.presentationml.notesSlide+xml"/>
  <Override PartName="/ppt/notesSlides/notesSlide1603.xml" ContentType="application/vnd.openxmlformats-officedocument.presentationml.notesSlide+xml"/>
  <Override PartName="/ppt/notesSlides/notesSlide1604.xml" ContentType="application/vnd.openxmlformats-officedocument.presentationml.notesSlide+xml"/>
  <Override PartName="/ppt/notesSlides/notesSlide1605.xml" ContentType="application/vnd.openxmlformats-officedocument.presentationml.notesSlide+xml"/>
  <Override PartName="/ppt/notesSlides/notesSlide1606.xml" ContentType="application/vnd.openxmlformats-officedocument.presentationml.notesSlide+xml"/>
  <Override PartName="/ppt/notesSlides/notesSlide1607.xml" ContentType="application/vnd.openxmlformats-officedocument.presentationml.notesSlide+xml"/>
  <Override PartName="/ppt/notesSlides/notesSlide1608.xml" ContentType="application/vnd.openxmlformats-officedocument.presentationml.notesSlide+xml"/>
  <Override PartName="/ppt/notesSlides/notesSlide1609.xml" ContentType="application/vnd.openxmlformats-officedocument.presentationml.notesSlide+xml"/>
  <Override PartName="/ppt/notesSlides/notesSlide1610.xml" ContentType="application/vnd.openxmlformats-officedocument.presentationml.notesSlide+xml"/>
  <Override PartName="/ppt/notesSlides/notesSlide1611.xml" ContentType="application/vnd.openxmlformats-officedocument.presentationml.notesSlide+xml"/>
  <Override PartName="/ppt/notesSlides/notesSlide1612.xml" ContentType="application/vnd.openxmlformats-officedocument.presentationml.notesSlide+xml"/>
  <Override PartName="/ppt/notesSlides/notesSlide1613.xml" ContentType="application/vnd.openxmlformats-officedocument.presentationml.notesSlide+xml"/>
  <Override PartName="/ppt/notesSlides/notesSlide1614.xml" ContentType="application/vnd.openxmlformats-officedocument.presentationml.notesSlide+xml"/>
  <Override PartName="/ppt/notesSlides/notesSlide1615.xml" ContentType="application/vnd.openxmlformats-officedocument.presentationml.notesSlide+xml"/>
  <Override PartName="/ppt/notesSlides/notesSlide1616.xml" ContentType="application/vnd.openxmlformats-officedocument.presentationml.notesSlide+xml"/>
  <Override PartName="/ppt/notesSlides/notesSlide1617.xml" ContentType="application/vnd.openxmlformats-officedocument.presentationml.notesSlide+xml"/>
  <Override PartName="/ppt/notesSlides/notesSlide1618.xml" ContentType="application/vnd.openxmlformats-officedocument.presentationml.notesSlide+xml"/>
  <Override PartName="/ppt/notesSlides/notesSlide1619.xml" ContentType="application/vnd.openxmlformats-officedocument.presentationml.notesSlide+xml"/>
  <Override PartName="/ppt/notesSlides/notesSlide1620.xml" ContentType="application/vnd.openxmlformats-officedocument.presentationml.notesSlide+xml"/>
  <Override PartName="/ppt/notesSlides/notesSlide1621.xml" ContentType="application/vnd.openxmlformats-officedocument.presentationml.notesSlide+xml"/>
  <Override PartName="/ppt/notesSlides/notesSlide1622.xml" ContentType="application/vnd.openxmlformats-officedocument.presentationml.notesSlide+xml"/>
  <Override PartName="/ppt/notesSlides/notesSlide1623.xml" ContentType="application/vnd.openxmlformats-officedocument.presentationml.notesSlide+xml"/>
  <Override PartName="/ppt/notesSlides/notesSlide1624.xml" ContentType="application/vnd.openxmlformats-officedocument.presentationml.notesSlide+xml"/>
  <Override PartName="/ppt/notesSlides/notesSlide1625.xml" ContentType="application/vnd.openxmlformats-officedocument.presentationml.notesSlide+xml"/>
  <Override PartName="/ppt/notesSlides/notesSlide1626.xml" ContentType="application/vnd.openxmlformats-officedocument.presentationml.notesSlide+xml"/>
  <Override PartName="/ppt/notesSlides/notesSlide1627.xml" ContentType="application/vnd.openxmlformats-officedocument.presentationml.notesSlide+xml"/>
  <Override PartName="/ppt/notesSlides/notesSlide1628.xml" ContentType="application/vnd.openxmlformats-officedocument.presentationml.notesSlide+xml"/>
  <Override PartName="/ppt/notesSlides/notesSlide1629.xml" ContentType="application/vnd.openxmlformats-officedocument.presentationml.notesSlide+xml"/>
  <Override PartName="/ppt/notesSlides/notesSlide1630.xml" ContentType="application/vnd.openxmlformats-officedocument.presentationml.notesSlide+xml"/>
  <Override PartName="/ppt/notesSlides/notesSlide1631.xml" ContentType="application/vnd.openxmlformats-officedocument.presentationml.notesSlide+xml"/>
  <Override PartName="/ppt/notesSlides/notesSlide1632.xml" ContentType="application/vnd.openxmlformats-officedocument.presentationml.notesSlide+xml"/>
  <Override PartName="/ppt/notesSlides/notesSlide1633.xml" ContentType="application/vnd.openxmlformats-officedocument.presentationml.notesSlide+xml"/>
  <Override PartName="/ppt/notesSlides/notesSlide1634.xml" ContentType="application/vnd.openxmlformats-officedocument.presentationml.notesSlide+xml"/>
  <Override PartName="/ppt/notesSlides/notesSlide1635.xml" ContentType="application/vnd.openxmlformats-officedocument.presentationml.notesSlide+xml"/>
  <Override PartName="/ppt/notesSlides/notesSlide1636.xml" ContentType="application/vnd.openxmlformats-officedocument.presentationml.notesSlide+xml"/>
  <Override PartName="/ppt/notesSlides/notesSlide1637.xml" ContentType="application/vnd.openxmlformats-officedocument.presentationml.notesSlide+xml"/>
  <Override PartName="/ppt/notesSlides/notesSlide1638.xml" ContentType="application/vnd.openxmlformats-officedocument.presentationml.notesSlide+xml"/>
  <Override PartName="/ppt/notesSlides/notesSlide1639.xml" ContentType="application/vnd.openxmlformats-officedocument.presentationml.notesSlide+xml"/>
  <Override PartName="/ppt/notesSlides/notesSlide1640.xml" ContentType="application/vnd.openxmlformats-officedocument.presentationml.notesSlide+xml"/>
  <Override PartName="/ppt/notesSlides/notesSlide1641.xml" ContentType="application/vnd.openxmlformats-officedocument.presentationml.notesSlide+xml"/>
  <Override PartName="/ppt/notesSlides/notesSlide1642.xml" ContentType="application/vnd.openxmlformats-officedocument.presentationml.notesSlide+xml"/>
  <Override PartName="/ppt/notesSlides/notesSlide1643.xml" ContentType="application/vnd.openxmlformats-officedocument.presentationml.notesSlide+xml"/>
  <Override PartName="/ppt/notesSlides/notesSlide1644.xml" ContentType="application/vnd.openxmlformats-officedocument.presentationml.notesSlide+xml"/>
  <Override PartName="/ppt/notesSlides/notesSlide1645.xml" ContentType="application/vnd.openxmlformats-officedocument.presentationml.notesSlide+xml"/>
  <Override PartName="/ppt/notesSlides/notesSlide1646.xml" ContentType="application/vnd.openxmlformats-officedocument.presentationml.notesSlide+xml"/>
  <Override PartName="/ppt/notesSlides/notesSlide1647.xml" ContentType="application/vnd.openxmlformats-officedocument.presentationml.notesSlide+xml"/>
  <Override PartName="/ppt/notesSlides/notesSlide1648.xml" ContentType="application/vnd.openxmlformats-officedocument.presentationml.notesSlide+xml"/>
  <Override PartName="/ppt/notesSlides/notesSlide1649.xml" ContentType="application/vnd.openxmlformats-officedocument.presentationml.notesSlide+xml"/>
  <Override PartName="/ppt/notesSlides/notesSlide1650.xml" ContentType="application/vnd.openxmlformats-officedocument.presentationml.notesSlide+xml"/>
  <Override PartName="/ppt/notesSlides/notesSlide1651.xml" ContentType="application/vnd.openxmlformats-officedocument.presentationml.notesSlide+xml"/>
  <Override PartName="/ppt/notesSlides/notesSlide1652.xml" ContentType="application/vnd.openxmlformats-officedocument.presentationml.notesSlide+xml"/>
  <Override PartName="/ppt/notesSlides/notesSlide1653.xml" ContentType="application/vnd.openxmlformats-officedocument.presentationml.notesSlide+xml"/>
  <Override PartName="/ppt/notesSlides/notesSlide1654.xml" ContentType="application/vnd.openxmlformats-officedocument.presentationml.notesSlide+xml"/>
  <Override PartName="/ppt/notesSlides/notesSlide1655.xml" ContentType="application/vnd.openxmlformats-officedocument.presentationml.notesSlide+xml"/>
  <Override PartName="/ppt/notesSlides/notesSlide1656.xml" ContentType="application/vnd.openxmlformats-officedocument.presentationml.notesSlide+xml"/>
  <Override PartName="/ppt/notesSlides/notesSlide1657.xml" ContentType="application/vnd.openxmlformats-officedocument.presentationml.notesSlide+xml"/>
  <Override PartName="/ppt/notesSlides/notesSlide1658.xml" ContentType="application/vnd.openxmlformats-officedocument.presentationml.notesSlide+xml"/>
  <Override PartName="/ppt/notesSlides/notesSlide1659.xml" ContentType="application/vnd.openxmlformats-officedocument.presentationml.notesSlide+xml"/>
  <Override PartName="/ppt/notesSlides/notesSlide1660.xml" ContentType="application/vnd.openxmlformats-officedocument.presentationml.notesSlide+xml"/>
  <Override PartName="/ppt/notesSlides/notesSlide1661.xml" ContentType="application/vnd.openxmlformats-officedocument.presentationml.notesSlide+xml"/>
  <Override PartName="/ppt/notesSlides/notesSlide1662.xml" ContentType="application/vnd.openxmlformats-officedocument.presentationml.notesSlide+xml"/>
  <Override PartName="/ppt/notesSlides/notesSlide1663.xml" ContentType="application/vnd.openxmlformats-officedocument.presentationml.notesSlide+xml"/>
  <Override PartName="/ppt/notesSlides/notesSlide1664.xml" ContentType="application/vnd.openxmlformats-officedocument.presentationml.notesSlide+xml"/>
  <Override PartName="/ppt/notesSlides/notesSlide1665.xml" ContentType="application/vnd.openxmlformats-officedocument.presentationml.notesSlide+xml"/>
  <Override PartName="/ppt/notesSlides/notesSlide1666.xml" ContentType="application/vnd.openxmlformats-officedocument.presentationml.notesSlide+xml"/>
  <Override PartName="/ppt/notesSlides/notesSlide1667.xml" ContentType="application/vnd.openxmlformats-officedocument.presentationml.notesSlide+xml"/>
  <Override PartName="/ppt/notesSlides/notesSlide1668.xml" ContentType="application/vnd.openxmlformats-officedocument.presentationml.notesSlide+xml"/>
  <Override PartName="/ppt/notesSlides/notesSlide1669.xml" ContentType="application/vnd.openxmlformats-officedocument.presentationml.notesSlide+xml"/>
  <Override PartName="/ppt/notesSlides/notesSlide1670.xml" ContentType="application/vnd.openxmlformats-officedocument.presentationml.notesSlide+xml"/>
  <Override PartName="/ppt/notesSlides/notesSlide1671.xml" ContentType="application/vnd.openxmlformats-officedocument.presentationml.notesSlide+xml"/>
  <Override PartName="/ppt/notesSlides/notesSlide1672.xml" ContentType="application/vnd.openxmlformats-officedocument.presentationml.notesSlide+xml"/>
  <Override PartName="/ppt/notesSlides/notesSlide1673.xml" ContentType="application/vnd.openxmlformats-officedocument.presentationml.notesSlide+xml"/>
  <Override PartName="/ppt/notesSlides/notesSlide1674.xml" ContentType="application/vnd.openxmlformats-officedocument.presentationml.notesSlide+xml"/>
  <Override PartName="/ppt/notesSlides/notesSlide1675.xml" ContentType="application/vnd.openxmlformats-officedocument.presentationml.notesSlide+xml"/>
  <Override PartName="/ppt/notesSlides/notesSlide1676.xml" ContentType="application/vnd.openxmlformats-officedocument.presentationml.notesSlide+xml"/>
  <Override PartName="/ppt/notesSlides/notesSlide1677.xml" ContentType="application/vnd.openxmlformats-officedocument.presentationml.notesSlide+xml"/>
  <Override PartName="/ppt/notesSlides/notesSlide1678.xml" ContentType="application/vnd.openxmlformats-officedocument.presentationml.notesSlide+xml"/>
  <Override PartName="/ppt/notesSlides/notesSlide1679.xml" ContentType="application/vnd.openxmlformats-officedocument.presentationml.notesSlide+xml"/>
  <Override PartName="/ppt/notesSlides/notesSlide1680.xml" ContentType="application/vnd.openxmlformats-officedocument.presentationml.notesSlide+xml"/>
  <Override PartName="/ppt/notesSlides/notesSlide1681.xml" ContentType="application/vnd.openxmlformats-officedocument.presentationml.notesSlide+xml"/>
  <Override PartName="/ppt/notesSlides/notesSlide1682.xml" ContentType="application/vnd.openxmlformats-officedocument.presentationml.notesSlide+xml"/>
  <Override PartName="/ppt/notesSlides/notesSlide1683.xml" ContentType="application/vnd.openxmlformats-officedocument.presentationml.notesSlide+xml"/>
  <Override PartName="/ppt/notesSlides/notesSlide1684.xml" ContentType="application/vnd.openxmlformats-officedocument.presentationml.notesSlide+xml"/>
  <Override PartName="/ppt/notesSlides/notesSlide1685.xml" ContentType="application/vnd.openxmlformats-officedocument.presentationml.notesSlide+xml"/>
  <Override PartName="/ppt/notesSlides/notesSlide1686.xml" ContentType="application/vnd.openxmlformats-officedocument.presentationml.notesSlide+xml"/>
  <Override PartName="/ppt/notesSlides/notesSlide1687.xml" ContentType="application/vnd.openxmlformats-officedocument.presentationml.notesSlide+xml"/>
  <Override PartName="/ppt/notesSlides/notesSlide1688.xml" ContentType="application/vnd.openxmlformats-officedocument.presentationml.notesSlide+xml"/>
  <Override PartName="/ppt/notesSlides/notesSlide1689.xml" ContentType="application/vnd.openxmlformats-officedocument.presentationml.notesSlide+xml"/>
  <Override PartName="/ppt/notesSlides/notesSlide1690.xml" ContentType="application/vnd.openxmlformats-officedocument.presentationml.notesSlide+xml"/>
  <Override PartName="/ppt/notesSlides/notesSlide1691.xml" ContentType="application/vnd.openxmlformats-officedocument.presentationml.notesSlide+xml"/>
  <Override PartName="/ppt/notesSlides/notesSlide1692.xml" ContentType="application/vnd.openxmlformats-officedocument.presentationml.notesSlide+xml"/>
  <Override PartName="/ppt/notesSlides/notesSlide1693.xml" ContentType="application/vnd.openxmlformats-officedocument.presentationml.notesSlide+xml"/>
  <Override PartName="/ppt/notesSlides/notesSlide1694.xml" ContentType="application/vnd.openxmlformats-officedocument.presentationml.notesSlide+xml"/>
  <Override PartName="/ppt/notesSlides/notesSlide1695.xml" ContentType="application/vnd.openxmlformats-officedocument.presentationml.notesSlide+xml"/>
  <Override PartName="/ppt/notesSlides/notesSlide1696.xml" ContentType="application/vnd.openxmlformats-officedocument.presentationml.notesSlide+xml"/>
  <Override PartName="/ppt/notesSlides/notesSlide1697.xml" ContentType="application/vnd.openxmlformats-officedocument.presentationml.notesSlide+xml"/>
  <Override PartName="/ppt/notesSlides/notesSlide1698.xml" ContentType="application/vnd.openxmlformats-officedocument.presentationml.notesSlide+xml"/>
  <Override PartName="/ppt/notesSlides/notesSlide1699.xml" ContentType="application/vnd.openxmlformats-officedocument.presentationml.notesSlide+xml"/>
  <Override PartName="/ppt/notesSlides/notesSlide1700.xml" ContentType="application/vnd.openxmlformats-officedocument.presentationml.notesSlide+xml"/>
  <Override PartName="/ppt/notesSlides/notesSlide1701.xml" ContentType="application/vnd.openxmlformats-officedocument.presentationml.notesSlide+xml"/>
  <Override PartName="/ppt/notesSlides/notesSlide1702.xml" ContentType="application/vnd.openxmlformats-officedocument.presentationml.notesSlide+xml"/>
  <Override PartName="/ppt/notesSlides/notesSlide1703.xml" ContentType="application/vnd.openxmlformats-officedocument.presentationml.notesSlide+xml"/>
  <Override PartName="/ppt/notesSlides/notesSlide1704.xml" ContentType="application/vnd.openxmlformats-officedocument.presentationml.notesSlide+xml"/>
  <Override PartName="/ppt/notesSlides/notesSlide1705.xml" ContentType="application/vnd.openxmlformats-officedocument.presentationml.notesSlide+xml"/>
  <Override PartName="/ppt/notesSlides/notesSlide1706.xml" ContentType="application/vnd.openxmlformats-officedocument.presentationml.notesSlide+xml"/>
  <Override PartName="/ppt/notesSlides/notesSlide1707.xml" ContentType="application/vnd.openxmlformats-officedocument.presentationml.notesSlide+xml"/>
  <Override PartName="/ppt/notesSlides/notesSlide1708.xml" ContentType="application/vnd.openxmlformats-officedocument.presentationml.notesSlide+xml"/>
  <Override PartName="/ppt/notesSlides/notesSlide1709.xml" ContentType="application/vnd.openxmlformats-officedocument.presentationml.notesSlide+xml"/>
  <Override PartName="/ppt/notesSlides/notesSlide1710.xml" ContentType="application/vnd.openxmlformats-officedocument.presentationml.notesSlide+xml"/>
  <Override PartName="/ppt/notesSlides/notesSlide1711.xml" ContentType="application/vnd.openxmlformats-officedocument.presentationml.notesSlide+xml"/>
  <Override PartName="/ppt/notesSlides/notesSlide1712.xml" ContentType="application/vnd.openxmlformats-officedocument.presentationml.notesSlide+xml"/>
  <Override PartName="/ppt/notesSlides/notesSlide1713.xml" ContentType="application/vnd.openxmlformats-officedocument.presentationml.notesSlide+xml"/>
  <Override PartName="/ppt/notesSlides/notesSlide1714.xml" ContentType="application/vnd.openxmlformats-officedocument.presentationml.notesSlide+xml"/>
  <Override PartName="/ppt/notesSlides/notesSlide1715.xml" ContentType="application/vnd.openxmlformats-officedocument.presentationml.notesSlide+xml"/>
  <Override PartName="/ppt/notesSlides/notesSlide1716.xml" ContentType="application/vnd.openxmlformats-officedocument.presentationml.notesSlide+xml"/>
  <Override PartName="/ppt/notesSlides/notesSlide1717.xml" ContentType="application/vnd.openxmlformats-officedocument.presentationml.notesSlide+xml"/>
  <Override PartName="/ppt/notesSlides/notesSlide1718.xml" ContentType="application/vnd.openxmlformats-officedocument.presentationml.notesSlide+xml"/>
  <Override PartName="/ppt/notesSlides/notesSlide1719.xml" ContentType="application/vnd.openxmlformats-officedocument.presentationml.notesSlide+xml"/>
  <Override PartName="/ppt/notesSlides/notesSlide1720.xml" ContentType="application/vnd.openxmlformats-officedocument.presentationml.notesSlide+xml"/>
  <Override PartName="/ppt/notesSlides/notesSlide1721.xml" ContentType="application/vnd.openxmlformats-officedocument.presentationml.notesSlide+xml"/>
  <Override PartName="/ppt/notesSlides/notesSlide1722.xml" ContentType="application/vnd.openxmlformats-officedocument.presentationml.notesSlide+xml"/>
  <Override PartName="/ppt/notesSlides/notesSlide1723.xml" ContentType="application/vnd.openxmlformats-officedocument.presentationml.notesSlide+xml"/>
  <Override PartName="/ppt/notesSlides/notesSlide1724.xml" ContentType="application/vnd.openxmlformats-officedocument.presentationml.notesSlide+xml"/>
  <Override PartName="/ppt/notesSlides/notesSlide1725.xml" ContentType="application/vnd.openxmlformats-officedocument.presentationml.notesSlide+xml"/>
  <Override PartName="/ppt/notesSlides/notesSlide1726.xml" ContentType="application/vnd.openxmlformats-officedocument.presentationml.notesSlide+xml"/>
  <Override PartName="/ppt/notesSlides/notesSlide1727.xml" ContentType="application/vnd.openxmlformats-officedocument.presentationml.notesSlide+xml"/>
  <Override PartName="/ppt/notesSlides/notesSlide1728.xml" ContentType="application/vnd.openxmlformats-officedocument.presentationml.notesSlide+xml"/>
  <Override PartName="/ppt/notesSlides/notesSlide1729.xml" ContentType="application/vnd.openxmlformats-officedocument.presentationml.notesSlide+xml"/>
  <Override PartName="/ppt/notesSlides/notesSlide1730.xml" ContentType="application/vnd.openxmlformats-officedocument.presentationml.notesSlide+xml"/>
  <Override PartName="/ppt/notesSlides/notesSlide1731.xml" ContentType="application/vnd.openxmlformats-officedocument.presentationml.notesSlide+xml"/>
  <Override PartName="/ppt/notesSlides/notesSlide1732.xml" ContentType="application/vnd.openxmlformats-officedocument.presentationml.notesSlide+xml"/>
  <Override PartName="/ppt/notesSlides/notesSlide1733.xml" ContentType="application/vnd.openxmlformats-officedocument.presentationml.notesSlide+xml"/>
  <Override PartName="/ppt/notesSlides/notesSlide1734.xml" ContentType="application/vnd.openxmlformats-officedocument.presentationml.notesSlide+xml"/>
  <Override PartName="/ppt/notesSlides/notesSlide1735.xml" ContentType="application/vnd.openxmlformats-officedocument.presentationml.notesSlide+xml"/>
  <Override PartName="/ppt/notesSlides/notesSlide1736.xml" ContentType="application/vnd.openxmlformats-officedocument.presentationml.notesSlide+xml"/>
  <Override PartName="/ppt/notesSlides/notesSlide1737.xml" ContentType="application/vnd.openxmlformats-officedocument.presentationml.notesSlide+xml"/>
  <Override PartName="/ppt/notesSlides/notesSlide1738.xml" ContentType="application/vnd.openxmlformats-officedocument.presentationml.notesSlide+xml"/>
  <Override PartName="/ppt/notesSlides/notesSlide1739.xml" ContentType="application/vnd.openxmlformats-officedocument.presentationml.notesSlide+xml"/>
  <Override PartName="/ppt/notesSlides/notesSlide1740.xml" ContentType="application/vnd.openxmlformats-officedocument.presentationml.notesSlide+xml"/>
  <Override PartName="/ppt/notesSlides/notesSlide1741.xml" ContentType="application/vnd.openxmlformats-officedocument.presentationml.notesSlide+xml"/>
  <Override PartName="/ppt/notesSlides/notesSlide1742.xml" ContentType="application/vnd.openxmlformats-officedocument.presentationml.notesSlide+xml"/>
  <Override PartName="/ppt/notesSlides/notesSlide1743.xml" ContentType="application/vnd.openxmlformats-officedocument.presentationml.notesSlide+xml"/>
  <Override PartName="/ppt/notesSlides/notesSlide1744.xml" ContentType="application/vnd.openxmlformats-officedocument.presentationml.notesSlide+xml"/>
  <Override PartName="/ppt/notesSlides/notesSlide1745.xml" ContentType="application/vnd.openxmlformats-officedocument.presentationml.notesSlide+xml"/>
  <Override PartName="/ppt/notesSlides/notesSlide1746.xml" ContentType="application/vnd.openxmlformats-officedocument.presentationml.notesSlide+xml"/>
  <Override PartName="/ppt/notesSlides/notesSlide1747.xml" ContentType="application/vnd.openxmlformats-officedocument.presentationml.notesSlide+xml"/>
  <Override PartName="/ppt/notesSlides/notesSlide1748.xml" ContentType="application/vnd.openxmlformats-officedocument.presentationml.notesSlide+xml"/>
  <Override PartName="/ppt/notesSlides/notesSlide1749.xml" ContentType="application/vnd.openxmlformats-officedocument.presentationml.notesSlide+xml"/>
  <Override PartName="/ppt/notesSlides/notesSlide1750.xml" ContentType="application/vnd.openxmlformats-officedocument.presentationml.notesSlide+xml"/>
  <Override PartName="/ppt/notesSlides/notesSlide1751.xml" ContentType="application/vnd.openxmlformats-officedocument.presentationml.notesSlide+xml"/>
  <Override PartName="/ppt/notesSlides/notesSlide1752.xml" ContentType="application/vnd.openxmlformats-officedocument.presentationml.notesSlide+xml"/>
  <Override PartName="/ppt/notesSlides/notesSlide1753.xml" ContentType="application/vnd.openxmlformats-officedocument.presentationml.notesSlide+xml"/>
  <Override PartName="/ppt/notesSlides/notesSlide1754.xml" ContentType="application/vnd.openxmlformats-officedocument.presentationml.notesSlide+xml"/>
  <Override PartName="/ppt/notesSlides/notesSlide1755.xml" ContentType="application/vnd.openxmlformats-officedocument.presentationml.notesSlide+xml"/>
  <Override PartName="/ppt/notesSlides/notesSlide1756.xml" ContentType="application/vnd.openxmlformats-officedocument.presentationml.notesSlide+xml"/>
  <Override PartName="/ppt/notesSlides/notesSlide1757.xml" ContentType="application/vnd.openxmlformats-officedocument.presentationml.notesSlide+xml"/>
  <Override PartName="/ppt/notesSlides/notesSlide1758.xml" ContentType="application/vnd.openxmlformats-officedocument.presentationml.notesSlide+xml"/>
  <Override PartName="/ppt/notesSlides/notesSlide1759.xml" ContentType="application/vnd.openxmlformats-officedocument.presentationml.notesSlide+xml"/>
  <Override PartName="/ppt/notesSlides/notesSlide1760.xml" ContentType="application/vnd.openxmlformats-officedocument.presentationml.notesSlide+xml"/>
  <Override PartName="/ppt/notesSlides/notesSlide1761.xml" ContentType="application/vnd.openxmlformats-officedocument.presentationml.notesSlide+xml"/>
  <Override PartName="/ppt/notesSlides/notesSlide1762.xml" ContentType="application/vnd.openxmlformats-officedocument.presentationml.notesSlide+xml"/>
  <Override PartName="/ppt/notesSlides/notesSlide1763.xml" ContentType="application/vnd.openxmlformats-officedocument.presentationml.notesSlide+xml"/>
  <Override PartName="/ppt/notesSlides/notesSlide1764.xml" ContentType="application/vnd.openxmlformats-officedocument.presentationml.notesSlide+xml"/>
  <Override PartName="/ppt/notesSlides/notesSlide1765.xml" ContentType="application/vnd.openxmlformats-officedocument.presentationml.notesSlide+xml"/>
  <Override PartName="/ppt/notesSlides/notesSlide1766.xml" ContentType="application/vnd.openxmlformats-officedocument.presentationml.notesSlide+xml"/>
  <Override PartName="/ppt/notesSlides/notesSlide1767.xml" ContentType="application/vnd.openxmlformats-officedocument.presentationml.notesSlide+xml"/>
  <Override PartName="/ppt/notesSlides/notesSlide1768.xml" ContentType="application/vnd.openxmlformats-officedocument.presentationml.notesSlide+xml"/>
  <Override PartName="/ppt/notesSlides/notesSlide1769.xml" ContentType="application/vnd.openxmlformats-officedocument.presentationml.notesSlide+xml"/>
  <Override PartName="/ppt/notesSlides/notesSlide1770.xml" ContentType="application/vnd.openxmlformats-officedocument.presentationml.notesSlide+xml"/>
  <Override PartName="/ppt/notesSlides/notesSlide1771.xml" ContentType="application/vnd.openxmlformats-officedocument.presentationml.notesSlide+xml"/>
  <Override PartName="/ppt/notesSlides/notesSlide1772.xml" ContentType="application/vnd.openxmlformats-officedocument.presentationml.notesSlide+xml"/>
  <Override PartName="/ppt/notesSlides/notesSlide1773.xml" ContentType="application/vnd.openxmlformats-officedocument.presentationml.notesSlide+xml"/>
  <Override PartName="/ppt/notesSlides/notesSlide1774.xml" ContentType="application/vnd.openxmlformats-officedocument.presentationml.notesSlide+xml"/>
  <Override PartName="/ppt/notesSlides/notesSlide1775.xml" ContentType="application/vnd.openxmlformats-officedocument.presentationml.notesSlide+xml"/>
  <Override PartName="/ppt/notesSlides/notesSlide1776.xml" ContentType="application/vnd.openxmlformats-officedocument.presentationml.notesSlide+xml"/>
  <Override PartName="/ppt/notesSlides/notesSlide1777.xml" ContentType="application/vnd.openxmlformats-officedocument.presentationml.notesSlide+xml"/>
  <Override PartName="/ppt/notesSlides/notesSlide1778.xml" ContentType="application/vnd.openxmlformats-officedocument.presentationml.notesSlide+xml"/>
  <Override PartName="/ppt/notesSlides/notesSlide1779.xml" ContentType="application/vnd.openxmlformats-officedocument.presentationml.notesSlide+xml"/>
  <Override PartName="/ppt/notesSlides/notesSlide1780.xml" ContentType="application/vnd.openxmlformats-officedocument.presentationml.notesSlide+xml"/>
  <Override PartName="/ppt/notesSlides/notesSlide1781.xml" ContentType="application/vnd.openxmlformats-officedocument.presentationml.notesSlide+xml"/>
  <Override PartName="/ppt/notesSlides/notesSlide1782.xml" ContentType="application/vnd.openxmlformats-officedocument.presentationml.notesSlide+xml"/>
  <Override PartName="/ppt/notesSlides/notesSlide1783.xml" ContentType="application/vnd.openxmlformats-officedocument.presentationml.notesSlide+xml"/>
  <Override PartName="/ppt/notesSlides/notesSlide1784.xml" ContentType="application/vnd.openxmlformats-officedocument.presentationml.notesSlide+xml"/>
  <Override PartName="/ppt/notesSlides/notesSlide1785.xml" ContentType="application/vnd.openxmlformats-officedocument.presentationml.notesSlide+xml"/>
  <Override PartName="/ppt/notesSlides/notesSlide1786.xml" ContentType="application/vnd.openxmlformats-officedocument.presentationml.notesSlide+xml"/>
  <Override PartName="/ppt/notesSlides/notesSlide1787.xml" ContentType="application/vnd.openxmlformats-officedocument.presentationml.notesSlide+xml"/>
  <Override PartName="/ppt/notesSlides/notesSlide1788.xml" ContentType="application/vnd.openxmlformats-officedocument.presentationml.notesSlide+xml"/>
  <Override PartName="/ppt/notesSlides/notesSlide1789.xml" ContentType="application/vnd.openxmlformats-officedocument.presentationml.notesSlide+xml"/>
  <Override PartName="/ppt/notesSlides/notesSlide1790.xml" ContentType="application/vnd.openxmlformats-officedocument.presentationml.notesSlide+xml"/>
  <Override PartName="/ppt/notesSlides/notesSlide1791.xml" ContentType="application/vnd.openxmlformats-officedocument.presentationml.notesSlide+xml"/>
  <Override PartName="/ppt/notesSlides/notesSlide1792.xml" ContentType="application/vnd.openxmlformats-officedocument.presentationml.notesSlide+xml"/>
  <Override PartName="/ppt/notesSlides/notesSlide1793.xml" ContentType="application/vnd.openxmlformats-officedocument.presentationml.notesSlide+xml"/>
  <Override PartName="/ppt/notesSlides/notesSlide1794.xml" ContentType="application/vnd.openxmlformats-officedocument.presentationml.notesSlide+xml"/>
  <Override PartName="/ppt/notesSlides/notesSlide1795.xml" ContentType="application/vnd.openxmlformats-officedocument.presentationml.notesSlide+xml"/>
  <Override PartName="/ppt/notesSlides/notesSlide1796.xml" ContentType="application/vnd.openxmlformats-officedocument.presentationml.notesSlide+xml"/>
  <Override PartName="/ppt/notesSlides/notesSlide1797.xml" ContentType="application/vnd.openxmlformats-officedocument.presentationml.notesSlide+xml"/>
  <Override PartName="/ppt/notesSlides/notesSlide1798.xml" ContentType="application/vnd.openxmlformats-officedocument.presentationml.notesSlide+xml"/>
  <Override PartName="/ppt/notesSlides/notesSlide1799.xml" ContentType="application/vnd.openxmlformats-officedocument.presentationml.notesSlide+xml"/>
  <Override PartName="/ppt/notesSlides/notesSlide1800.xml" ContentType="application/vnd.openxmlformats-officedocument.presentationml.notesSlide+xml"/>
  <Override PartName="/ppt/notesSlides/notesSlide1801.xml" ContentType="application/vnd.openxmlformats-officedocument.presentationml.notesSlide+xml"/>
  <Override PartName="/ppt/notesSlides/notesSlide1802.xml" ContentType="application/vnd.openxmlformats-officedocument.presentationml.notesSlide+xml"/>
  <Override PartName="/ppt/notesSlides/notesSlide1803.xml" ContentType="application/vnd.openxmlformats-officedocument.presentationml.notesSlide+xml"/>
  <Override PartName="/ppt/notesSlides/notesSlide1804.xml" ContentType="application/vnd.openxmlformats-officedocument.presentationml.notesSlide+xml"/>
  <Override PartName="/ppt/notesSlides/notesSlide1805.xml" ContentType="application/vnd.openxmlformats-officedocument.presentationml.notesSlide+xml"/>
  <Override PartName="/ppt/notesSlides/notesSlide1806.xml" ContentType="application/vnd.openxmlformats-officedocument.presentationml.notesSlide+xml"/>
  <Override PartName="/ppt/notesSlides/notesSlide1807.xml" ContentType="application/vnd.openxmlformats-officedocument.presentationml.notesSlide+xml"/>
  <Override PartName="/ppt/notesSlides/notesSlide1808.xml" ContentType="application/vnd.openxmlformats-officedocument.presentationml.notesSlide+xml"/>
  <Override PartName="/ppt/notesSlides/notesSlide1809.xml" ContentType="application/vnd.openxmlformats-officedocument.presentationml.notesSlide+xml"/>
  <Override PartName="/ppt/notesSlides/notesSlide1810.xml" ContentType="application/vnd.openxmlformats-officedocument.presentationml.notesSlide+xml"/>
  <Override PartName="/ppt/notesSlides/notesSlide1811.xml" ContentType="application/vnd.openxmlformats-officedocument.presentationml.notesSlide+xml"/>
  <Override PartName="/ppt/notesSlides/notesSlide1812.xml" ContentType="application/vnd.openxmlformats-officedocument.presentationml.notesSlide+xml"/>
  <Override PartName="/ppt/notesSlides/notesSlide1813.xml" ContentType="application/vnd.openxmlformats-officedocument.presentationml.notesSlide+xml"/>
  <Override PartName="/ppt/notesSlides/notesSlide1814.xml" ContentType="application/vnd.openxmlformats-officedocument.presentationml.notesSlide+xml"/>
  <Override PartName="/ppt/notesSlides/notesSlide1815.xml" ContentType="application/vnd.openxmlformats-officedocument.presentationml.notesSlide+xml"/>
  <Override PartName="/ppt/notesSlides/notesSlide1816.xml" ContentType="application/vnd.openxmlformats-officedocument.presentationml.notesSlide+xml"/>
  <Override PartName="/ppt/notesSlides/notesSlide1817.xml" ContentType="application/vnd.openxmlformats-officedocument.presentationml.notesSlide+xml"/>
  <Override PartName="/ppt/notesSlides/notesSlide1818.xml" ContentType="application/vnd.openxmlformats-officedocument.presentationml.notesSlide+xml"/>
  <Override PartName="/ppt/notesSlides/notesSlide1819.xml" ContentType="application/vnd.openxmlformats-officedocument.presentationml.notesSlide+xml"/>
  <Override PartName="/ppt/notesSlides/notesSlide1820.xml" ContentType="application/vnd.openxmlformats-officedocument.presentationml.notesSlide+xml"/>
  <Override PartName="/ppt/notesSlides/notesSlide1821.xml" ContentType="application/vnd.openxmlformats-officedocument.presentationml.notesSlide+xml"/>
  <Override PartName="/ppt/notesSlides/notesSlide1822.xml" ContentType="application/vnd.openxmlformats-officedocument.presentationml.notesSlide+xml"/>
  <Override PartName="/ppt/notesSlides/notesSlide1823.xml" ContentType="application/vnd.openxmlformats-officedocument.presentationml.notesSlide+xml"/>
  <Override PartName="/ppt/notesSlides/notesSlide1824.xml" ContentType="application/vnd.openxmlformats-officedocument.presentationml.notesSlide+xml"/>
  <Override PartName="/ppt/notesSlides/notesSlide1825.xml" ContentType="application/vnd.openxmlformats-officedocument.presentationml.notesSlide+xml"/>
  <Override PartName="/ppt/notesSlides/notesSlide1826.xml" ContentType="application/vnd.openxmlformats-officedocument.presentationml.notesSlide+xml"/>
  <Override PartName="/ppt/notesSlides/notesSlide1827.xml" ContentType="application/vnd.openxmlformats-officedocument.presentationml.notesSlide+xml"/>
  <Override PartName="/ppt/notesSlides/notesSlide1828.xml" ContentType="application/vnd.openxmlformats-officedocument.presentationml.notesSlide+xml"/>
  <Override PartName="/ppt/notesSlides/notesSlide1829.xml" ContentType="application/vnd.openxmlformats-officedocument.presentationml.notesSlide+xml"/>
  <Override PartName="/ppt/notesSlides/notesSlide1830.xml" ContentType="application/vnd.openxmlformats-officedocument.presentationml.notesSlide+xml"/>
  <Override PartName="/ppt/notesSlides/notesSlide1831.xml" ContentType="application/vnd.openxmlformats-officedocument.presentationml.notesSlide+xml"/>
  <Override PartName="/ppt/notesSlides/notesSlide1832.xml" ContentType="application/vnd.openxmlformats-officedocument.presentationml.notesSlide+xml"/>
  <Override PartName="/ppt/notesSlides/notesSlide1833.xml" ContentType="application/vnd.openxmlformats-officedocument.presentationml.notesSlide+xml"/>
  <Override PartName="/ppt/notesSlides/notesSlide1834.xml" ContentType="application/vnd.openxmlformats-officedocument.presentationml.notesSlide+xml"/>
  <Override PartName="/ppt/notesSlides/notesSlide1835.xml" ContentType="application/vnd.openxmlformats-officedocument.presentationml.notesSlide+xml"/>
  <Override PartName="/ppt/notesSlides/notesSlide1836.xml" ContentType="application/vnd.openxmlformats-officedocument.presentationml.notesSlide+xml"/>
  <Override PartName="/ppt/notesSlides/notesSlide1837.xml" ContentType="application/vnd.openxmlformats-officedocument.presentationml.notesSlide+xml"/>
  <Override PartName="/ppt/notesSlides/notesSlide1838.xml" ContentType="application/vnd.openxmlformats-officedocument.presentationml.notesSlide+xml"/>
  <Override PartName="/ppt/notesSlides/notesSlide1839.xml" ContentType="application/vnd.openxmlformats-officedocument.presentationml.notesSlide+xml"/>
  <Override PartName="/ppt/notesSlides/notesSlide1840.xml" ContentType="application/vnd.openxmlformats-officedocument.presentationml.notesSlide+xml"/>
  <Override PartName="/ppt/notesSlides/notesSlide1841.xml" ContentType="application/vnd.openxmlformats-officedocument.presentationml.notesSlide+xml"/>
  <Override PartName="/ppt/notesSlides/notesSlide1842.xml" ContentType="application/vnd.openxmlformats-officedocument.presentationml.notesSlide+xml"/>
  <Override PartName="/ppt/notesSlides/notesSlide1843.xml" ContentType="application/vnd.openxmlformats-officedocument.presentationml.notesSlide+xml"/>
  <Override PartName="/ppt/notesSlides/notesSlide1844.xml" ContentType="application/vnd.openxmlformats-officedocument.presentationml.notesSlide+xml"/>
  <Override PartName="/ppt/notesSlides/notesSlide1845.xml" ContentType="application/vnd.openxmlformats-officedocument.presentationml.notesSlide+xml"/>
  <Override PartName="/ppt/notesSlides/notesSlide1846.xml" ContentType="application/vnd.openxmlformats-officedocument.presentationml.notesSlide+xml"/>
  <Override PartName="/ppt/notesSlides/notesSlide1847.xml" ContentType="application/vnd.openxmlformats-officedocument.presentationml.notesSlide+xml"/>
  <Override PartName="/ppt/notesSlides/notesSlide1848.xml" ContentType="application/vnd.openxmlformats-officedocument.presentationml.notesSlide+xml"/>
  <Override PartName="/ppt/notesSlides/notesSlide1849.xml" ContentType="application/vnd.openxmlformats-officedocument.presentationml.notesSlide+xml"/>
  <Override PartName="/ppt/notesSlides/notesSlide1850.xml" ContentType="application/vnd.openxmlformats-officedocument.presentationml.notesSlide+xml"/>
  <Override PartName="/ppt/notesSlides/notesSlide1851.xml" ContentType="application/vnd.openxmlformats-officedocument.presentationml.notesSlide+xml"/>
  <Override PartName="/ppt/notesSlides/notesSlide1852.xml" ContentType="application/vnd.openxmlformats-officedocument.presentationml.notesSlide+xml"/>
  <Override PartName="/ppt/notesSlides/notesSlide1853.xml" ContentType="application/vnd.openxmlformats-officedocument.presentationml.notesSlide+xml"/>
  <Override PartName="/ppt/notesSlides/notesSlide1854.xml" ContentType="application/vnd.openxmlformats-officedocument.presentationml.notesSlide+xml"/>
  <Override PartName="/ppt/notesSlides/notesSlide1855.xml" ContentType="application/vnd.openxmlformats-officedocument.presentationml.notesSlide+xml"/>
  <Override PartName="/ppt/notesSlides/notesSlide1856.xml" ContentType="application/vnd.openxmlformats-officedocument.presentationml.notesSlide+xml"/>
  <Override PartName="/ppt/notesSlides/notesSlide1857.xml" ContentType="application/vnd.openxmlformats-officedocument.presentationml.notesSlide+xml"/>
  <Override PartName="/ppt/notesSlides/notesSlide1858.xml" ContentType="application/vnd.openxmlformats-officedocument.presentationml.notesSlide+xml"/>
  <Override PartName="/ppt/notesSlides/notesSlide1859.xml" ContentType="application/vnd.openxmlformats-officedocument.presentationml.notesSlide+xml"/>
  <Override PartName="/ppt/notesSlides/notesSlide1860.xml" ContentType="application/vnd.openxmlformats-officedocument.presentationml.notesSlide+xml"/>
  <Override PartName="/ppt/notesSlides/notesSlide1861.xml" ContentType="application/vnd.openxmlformats-officedocument.presentationml.notesSlide+xml"/>
  <Override PartName="/ppt/notesSlides/notesSlide1862.xml" ContentType="application/vnd.openxmlformats-officedocument.presentationml.notesSlide+xml"/>
  <Override PartName="/ppt/notesSlides/notesSlide1863.xml" ContentType="application/vnd.openxmlformats-officedocument.presentationml.notesSlide+xml"/>
  <Override PartName="/ppt/notesSlides/notesSlide1864.xml" ContentType="application/vnd.openxmlformats-officedocument.presentationml.notesSlide+xml"/>
  <Override PartName="/ppt/notesSlides/notesSlide1865.xml" ContentType="application/vnd.openxmlformats-officedocument.presentationml.notesSlide+xml"/>
  <Override PartName="/ppt/notesSlides/notesSlide1866.xml" ContentType="application/vnd.openxmlformats-officedocument.presentationml.notesSlide+xml"/>
  <Override PartName="/ppt/notesSlides/notesSlide1867.xml" ContentType="application/vnd.openxmlformats-officedocument.presentationml.notesSlide+xml"/>
  <Override PartName="/ppt/notesSlides/notesSlide1868.xml" ContentType="application/vnd.openxmlformats-officedocument.presentationml.notesSlide+xml"/>
  <Override PartName="/ppt/notesSlides/notesSlide1869.xml" ContentType="application/vnd.openxmlformats-officedocument.presentationml.notesSlide+xml"/>
  <Override PartName="/ppt/notesSlides/notesSlide1870.xml" ContentType="application/vnd.openxmlformats-officedocument.presentationml.notesSlide+xml"/>
  <Override PartName="/ppt/notesSlides/notesSlide1871.xml" ContentType="application/vnd.openxmlformats-officedocument.presentationml.notesSlide+xml"/>
  <Override PartName="/ppt/notesSlides/notesSlide1872.xml" ContentType="application/vnd.openxmlformats-officedocument.presentationml.notesSlide+xml"/>
  <Override PartName="/ppt/notesSlides/notesSlide1873.xml" ContentType="application/vnd.openxmlformats-officedocument.presentationml.notesSlide+xml"/>
  <Override PartName="/ppt/notesSlides/notesSlide1874.xml" ContentType="application/vnd.openxmlformats-officedocument.presentationml.notesSlide+xml"/>
  <Override PartName="/ppt/notesSlides/notesSlide1875.xml" ContentType="application/vnd.openxmlformats-officedocument.presentationml.notesSlide+xml"/>
  <Override PartName="/ppt/notesSlides/notesSlide1876.xml" ContentType="application/vnd.openxmlformats-officedocument.presentationml.notesSlide+xml"/>
  <Override PartName="/ppt/notesSlides/notesSlide1877.xml" ContentType="application/vnd.openxmlformats-officedocument.presentationml.notesSlide+xml"/>
  <Override PartName="/ppt/notesSlides/notesSlide1878.xml" ContentType="application/vnd.openxmlformats-officedocument.presentationml.notesSlide+xml"/>
  <Override PartName="/ppt/notesSlides/notesSlide1879.xml" ContentType="application/vnd.openxmlformats-officedocument.presentationml.notesSlide+xml"/>
  <Override PartName="/ppt/notesSlides/notesSlide1880.xml" ContentType="application/vnd.openxmlformats-officedocument.presentationml.notesSlide+xml"/>
  <Override PartName="/ppt/notesSlides/notesSlide1881.xml" ContentType="application/vnd.openxmlformats-officedocument.presentationml.notesSlide+xml"/>
  <Override PartName="/ppt/notesSlides/notesSlide1882.xml" ContentType="application/vnd.openxmlformats-officedocument.presentationml.notesSlide+xml"/>
  <Override PartName="/ppt/notesSlides/notesSlide1883.xml" ContentType="application/vnd.openxmlformats-officedocument.presentationml.notesSlide+xml"/>
  <Override PartName="/ppt/notesSlides/notesSlide1884.xml" ContentType="application/vnd.openxmlformats-officedocument.presentationml.notesSlide+xml"/>
  <Override PartName="/ppt/notesSlides/notesSlide1885.xml" ContentType="application/vnd.openxmlformats-officedocument.presentationml.notesSlide+xml"/>
  <Override PartName="/ppt/notesSlides/notesSlide1886.xml" ContentType="application/vnd.openxmlformats-officedocument.presentationml.notesSlide+xml"/>
  <Override PartName="/ppt/notesSlides/notesSlide1887.xml" ContentType="application/vnd.openxmlformats-officedocument.presentationml.notesSlide+xml"/>
  <Override PartName="/ppt/notesSlides/notesSlide1888.xml" ContentType="application/vnd.openxmlformats-officedocument.presentationml.notesSlide+xml"/>
  <Override PartName="/ppt/notesSlides/notesSlide1889.xml" ContentType="application/vnd.openxmlformats-officedocument.presentationml.notesSlide+xml"/>
  <Override PartName="/ppt/notesSlides/notesSlide1890.xml" ContentType="application/vnd.openxmlformats-officedocument.presentationml.notesSlide+xml"/>
  <Override PartName="/ppt/notesSlides/notesSlide1891.xml" ContentType="application/vnd.openxmlformats-officedocument.presentationml.notesSlide+xml"/>
  <Override PartName="/ppt/notesSlides/notesSlide1892.xml" ContentType="application/vnd.openxmlformats-officedocument.presentationml.notesSlide+xml"/>
  <Override PartName="/ppt/notesSlides/notesSlide1893.xml" ContentType="application/vnd.openxmlformats-officedocument.presentationml.notesSlide+xml"/>
  <Override PartName="/ppt/notesSlides/notesSlide1894.xml" ContentType="application/vnd.openxmlformats-officedocument.presentationml.notesSlide+xml"/>
  <Override PartName="/ppt/notesSlides/notesSlide1895.xml" ContentType="application/vnd.openxmlformats-officedocument.presentationml.notesSlide+xml"/>
  <Override PartName="/ppt/notesSlides/notesSlide1896.xml" ContentType="application/vnd.openxmlformats-officedocument.presentationml.notesSlide+xml"/>
  <Override PartName="/ppt/notesSlides/notesSlide1897.xml" ContentType="application/vnd.openxmlformats-officedocument.presentationml.notesSlide+xml"/>
  <Override PartName="/ppt/notesSlides/notesSlide1898.xml" ContentType="application/vnd.openxmlformats-officedocument.presentationml.notesSlide+xml"/>
  <Override PartName="/ppt/notesSlides/notesSlide1899.xml" ContentType="application/vnd.openxmlformats-officedocument.presentationml.notesSlide+xml"/>
  <Override PartName="/ppt/notesSlides/notesSlide1900.xml" ContentType="application/vnd.openxmlformats-officedocument.presentationml.notesSlide+xml"/>
  <Override PartName="/ppt/notesSlides/notesSlide1901.xml" ContentType="application/vnd.openxmlformats-officedocument.presentationml.notesSlide+xml"/>
  <Override PartName="/ppt/notesSlides/notesSlide1902.xml" ContentType="application/vnd.openxmlformats-officedocument.presentationml.notesSlide+xml"/>
  <Override PartName="/ppt/notesSlides/notesSlide1903.xml" ContentType="application/vnd.openxmlformats-officedocument.presentationml.notesSlide+xml"/>
  <Override PartName="/ppt/notesSlides/notesSlide1904.xml" ContentType="application/vnd.openxmlformats-officedocument.presentationml.notesSlide+xml"/>
  <Override PartName="/ppt/notesSlides/notesSlide1905.xml" ContentType="application/vnd.openxmlformats-officedocument.presentationml.notesSlide+xml"/>
  <Override PartName="/ppt/notesSlides/notesSlide1906.xml" ContentType="application/vnd.openxmlformats-officedocument.presentationml.notesSlide+xml"/>
  <Override PartName="/ppt/notesSlides/notesSlide1907.xml" ContentType="application/vnd.openxmlformats-officedocument.presentationml.notesSlide+xml"/>
  <Override PartName="/ppt/notesSlides/notesSlide1908.xml" ContentType="application/vnd.openxmlformats-officedocument.presentationml.notesSlide+xml"/>
  <Override PartName="/ppt/notesSlides/notesSlide1909.xml" ContentType="application/vnd.openxmlformats-officedocument.presentationml.notesSlide+xml"/>
  <Override PartName="/ppt/notesSlides/notesSlide1910.xml" ContentType="application/vnd.openxmlformats-officedocument.presentationml.notesSlide+xml"/>
  <Override PartName="/ppt/notesSlides/notesSlide1911.xml" ContentType="application/vnd.openxmlformats-officedocument.presentationml.notesSlide+xml"/>
  <Override PartName="/ppt/notesSlides/notesSlide1912.xml" ContentType="application/vnd.openxmlformats-officedocument.presentationml.notesSlide+xml"/>
  <Override PartName="/ppt/notesSlides/notesSlide1913.xml" ContentType="application/vnd.openxmlformats-officedocument.presentationml.notesSlide+xml"/>
  <Override PartName="/ppt/notesSlides/notesSlide1914.xml" ContentType="application/vnd.openxmlformats-officedocument.presentationml.notesSlide+xml"/>
  <Override PartName="/ppt/notesSlides/notesSlide1915.xml" ContentType="application/vnd.openxmlformats-officedocument.presentationml.notesSlide+xml"/>
  <Override PartName="/ppt/notesSlides/notesSlide1916.xml" ContentType="application/vnd.openxmlformats-officedocument.presentationml.notesSlide+xml"/>
  <Override PartName="/ppt/notesSlides/notesSlide1917.xml" ContentType="application/vnd.openxmlformats-officedocument.presentationml.notesSlide+xml"/>
  <Override PartName="/ppt/notesSlides/notesSlide1918.xml" ContentType="application/vnd.openxmlformats-officedocument.presentationml.notesSlide+xml"/>
  <Override PartName="/ppt/notesSlides/notesSlide1919.xml" ContentType="application/vnd.openxmlformats-officedocument.presentationml.notesSlide+xml"/>
  <Override PartName="/ppt/notesSlides/notesSlide1920.xml" ContentType="application/vnd.openxmlformats-officedocument.presentationml.notesSlide+xml"/>
  <Override PartName="/ppt/notesSlides/notesSlide1921.xml" ContentType="application/vnd.openxmlformats-officedocument.presentationml.notesSlide+xml"/>
  <Override PartName="/ppt/notesSlides/notesSlide1922.xml" ContentType="application/vnd.openxmlformats-officedocument.presentationml.notesSlide+xml"/>
  <Override PartName="/ppt/notesSlides/notesSlide1923.xml" ContentType="application/vnd.openxmlformats-officedocument.presentationml.notesSlide+xml"/>
  <Override PartName="/ppt/notesSlides/notesSlide1924.xml" ContentType="application/vnd.openxmlformats-officedocument.presentationml.notesSlide+xml"/>
  <Override PartName="/ppt/notesSlides/notesSlide1925.xml" ContentType="application/vnd.openxmlformats-officedocument.presentationml.notesSlide+xml"/>
  <Override PartName="/ppt/notesSlides/notesSlide1926.xml" ContentType="application/vnd.openxmlformats-officedocument.presentationml.notesSlide+xml"/>
  <Override PartName="/ppt/notesSlides/notesSlide1927.xml" ContentType="application/vnd.openxmlformats-officedocument.presentationml.notesSlide+xml"/>
  <Override PartName="/ppt/notesSlides/notesSlide1928.xml" ContentType="application/vnd.openxmlformats-officedocument.presentationml.notesSlide+xml"/>
  <Override PartName="/ppt/notesSlides/notesSlide1929.xml" ContentType="application/vnd.openxmlformats-officedocument.presentationml.notesSlide+xml"/>
  <Override PartName="/ppt/notesSlides/notesSlide1930.xml" ContentType="application/vnd.openxmlformats-officedocument.presentationml.notesSlide+xml"/>
  <Override PartName="/ppt/notesSlides/notesSlide1931.xml" ContentType="application/vnd.openxmlformats-officedocument.presentationml.notesSlide+xml"/>
  <Override PartName="/ppt/notesSlides/notesSlide1932.xml" ContentType="application/vnd.openxmlformats-officedocument.presentationml.notesSlide+xml"/>
  <Override PartName="/ppt/notesSlides/notesSlide1933.xml" ContentType="application/vnd.openxmlformats-officedocument.presentationml.notesSlide+xml"/>
  <Override PartName="/ppt/notesSlides/notesSlide1934.xml" ContentType="application/vnd.openxmlformats-officedocument.presentationml.notesSlide+xml"/>
  <Override PartName="/ppt/notesSlides/notesSlide1935.xml" ContentType="application/vnd.openxmlformats-officedocument.presentationml.notesSlide+xml"/>
  <Override PartName="/ppt/notesSlides/notesSlide1936.xml" ContentType="application/vnd.openxmlformats-officedocument.presentationml.notesSlide+xml"/>
  <Override PartName="/ppt/notesSlides/notesSlide1937.xml" ContentType="application/vnd.openxmlformats-officedocument.presentationml.notesSlide+xml"/>
  <Override PartName="/ppt/notesSlides/notesSlide1938.xml" ContentType="application/vnd.openxmlformats-officedocument.presentationml.notesSlide+xml"/>
  <Override PartName="/ppt/notesSlides/notesSlide1939.xml" ContentType="application/vnd.openxmlformats-officedocument.presentationml.notesSlide+xml"/>
  <Override PartName="/ppt/notesSlides/notesSlide1940.xml" ContentType="application/vnd.openxmlformats-officedocument.presentationml.notesSlide+xml"/>
  <Override PartName="/ppt/notesSlides/notesSlide1941.xml" ContentType="application/vnd.openxmlformats-officedocument.presentationml.notesSlide+xml"/>
  <Override PartName="/ppt/notesSlides/notesSlide1942.xml" ContentType="application/vnd.openxmlformats-officedocument.presentationml.notesSlide+xml"/>
  <Override PartName="/ppt/notesSlides/notesSlide1943.xml" ContentType="application/vnd.openxmlformats-officedocument.presentationml.notesSlide+xml"/>
  <Override PartName="/ppt/notesSlides/notesSlide1944.xml" ContentType="application/vnd.openxmlformats-officedocument.presentationml.notesSlide+xml"/>
  <Override PartName="/ppt/notesSlides/notesSlide1945.xml" ContentType="application/vnd.openxmlformats-officedocument.presentationml.notesSlide+xml"/>
  <Override PartName="/ppt/notesSlides/notesSlide1946.xml" ContentType="application/vnd.openxmlformats-officedocument.presentationml.notesSlide+xml"/>
  <Override PartName="/ppt/notesSlides/notesSlide1947.xml" ContentType="application/vnd.openxmlformats-officedocument.presentationml.notesSlide+xml"/>
  <Override PartName="/ppt/notesSlides/notesSlide1948.xml" ContentType="application/vnd.openxmlformats-officedocument.presentationml.notesSlide+xml"/>
  <Override PartName="/ppt/notesSlides/notesSlide1949.xml" ContentType="application/vnd.openxmlformats-officedocument.presentationml.notesSlide+xml"/>
  <Override PartName="/ppt/notesSlides/notesSlide1950.xml" ContentType="application/vnd.openxmlformats-officedocument.presentationml.notesSlide+xml"/>
  <Override PartName="/ppt/notesSlides/notesSlide1951.xml" ContentType="application/vnd.openxmlformats-officedocument.presentationml.notesSlide+xml"/>
  <Override PartName="/ppt/notesSlides/notesSlide1952.xml" ContentType="application/vnd.openxmlformats-officedocument.presentationml.notesSlide+xml"/>
  <Override PartName="/ppt/notesSlides/notesSlide1953.xml" ContentType="application/vnd.openxmlformats-officedocument.presentationml.notesSlide+xml"/>
  <Override PartName="/ppt/notesSlides/notesSlide1954.xml" ContentType="application/vnd.openxmlformats-officedocument.presentationml.notesSlide+xml"/>
  <Override PartName="/ppt/notesSlides/notesSlide1955.xml" ContentType="application/vnd.openxmlformats-officedocument.presentationml.notesSlide+xml"/>
  <Override PartName="/ppt/notesSlides/notesSlide1956.xml" ContentType="application/vnd.openxmlformats-officedocument.presentationml.notesSlide+xml"/>
  <Override PartName="/ppt/notesSlides/notesSlide1957.xml" ContentType="application/vnd.openxmlformats-officedocument.presentationml.notesSlide+xml"/>
  <Override PartName="/ppt/notesSlides/notesSlide1958.xml" ContentType="application/vnd.openxmlformats-officedocument.presentationml.notesSlide+xml"/>
  <Override PartName="/ppt/notesSlides/notesSlide1959.xml" ContentType="application/vnd.openxmlformats-officedocument.presentationml.notesSlide+xml"/>
  <Override PartName="/ppt/notesSlides/notesSlide1960.xml" ContentType="application/vnd.openxmlformats-officedocument.presentationml.notesSlide+xml"/>
  <Override PartName="/ppt/notesSlides/notesSlide1961.xml" ContentType="application/vnd.openxmlformats-officedocument.presentationml.notesSlide+xml"/>
  <Override PartName="/ppt/notesSlides/notesSlide1962.xml" ContentType="application/vnd.openxmlformats-officedocument.presentationml.notesSlide+xml"/>
  <Override PartName="/ppt/notesSlides/notesSlide1963.xml" ContentType="application/vnd.openxmlformats-officedocument.presentationml.notesSlide+xml"/>
  <Override PartName="/ppt/notesSlides/notesSlide1964.xml" ContentType="application/vnd.openxmlformats-officedocument.presentationml.notesSlide+xml"/>
  <Override PartName="/ppt/notesSlides/notesSlide1965.xml" ContentType="application/vnd.openxmlformats-officedocument.presentationml.notesSlide+xml"/>
  <Override PartName="/ppt/notesSlides/notesSlide1966.xml" ContentType="application/vnd.openxmlformats-officedocument.presentationml.notesSlide+xml"/>
  <Override PartName="/ppt/notesSlides/notesSlide1967.xml" ContentType="application/vnd.openxmlformats-officedocument.presentationml.notesSlide+xml"/>
  <Override PartName="/ppt/notesSlides/notesSlide1968.xml" ContentType="application/vnd.openxmlformats-officedocument.presentationml.notesSlide+xml"/>
  <Override PartName="/ppt/notesSlides/notesSlide1969.xml" ContentType="application/vnd.openxmlformats-officedocument.presentationml.notesSlide+xml"/>
  <Override PartName="/ppt/notesSlides/notesSlide1970.xml" ContentType="application/vnd.openxmlformats-officedocument.presentationml.notesSlide+xml"/>
  <Override PartName="/ppt/notesSlides/notesSlide1971.xml" ContentType="application/vnd.openxmlformats-officedocument.presentationml.notesSlide+xml"/>
  <Override PartName="/ppt/notesSlides/notesSlide1972.xml" ContentType="application/vnd.openxmlformats-officedocument.presentationml.notesSlide+xml"/>
  <Override PartName="/ppt/notesSlides/notesSlide1973.xml" ContentType="application/vnd.openxmlformats-officedocument.presentationml.notesSlide+xml"/>
  <Override PartName="/ppt/notesSlides/notesSlide1974.xml" ContentType="application/vnd.openxmlformats-officedocument.presentationml.notesSlide+xml"/>
  <Override PartName="/ppt/notesSlides/notesSlide1975.xml" ContentType="application/vnd.openxmlformats-officedocument.presentationml.notesSlide+xml"/>
  <Override PartName="/ppt/notesSlides/notesSlide1976.xml" ContentType="application/vnd.openxmlformats-officedocument.presentationml.notesSlide+xml"/>
  <Override PartName="/ppt/notesSlides/notesSlide1977.xml" ContentType="application/vnd.openxmlformats-officedocument.presentationml.notesSlide+xml"/>
  <Override PartName="/ppt/notesSlides/notesSlide1978.xml" ContentType="application/vnd.openxmlformats-officedocument.presentationml.notesSlide+xml"/>
  <Override PartName="/ppt/notesSlides/notesSlide1979.xml" ContentType="application/vnd.openxmlformats-officedocument.presentationml.notesSlide+xml"/>
  <Override PartName="/ppt/notesSlides/notesSlide1980.xml" ContentType="application/vnd.openxmlformats-officedocument.presentationml.notesSlide+xml"/>
  <Override PartName="/ppt/notesSlides/notesSlide1981.xml" ContentType="application/vnd.openxmlformats-officedocument.presentationml.notesSlide+xml"/>
  <Override PartName="/ppt/notesSlides/notesSlide1982.xml" ContentType="application/vnd.openxmlformats-officedocument.presentationml.notesSlide+xml"/>
  <Override PartName="/ppt/notesSlides/notesSlide1983.xml" ContentType="application/vnd.openxmlformats-officedocument.presentationml.notesSlide+xml"/>
  <Override PartName="/ppt/notesSlides/notesSlide1984.xml" ContentType="application/vnd.openxmlformats-officedocument.presentationml.notesSlide+xml"/>
  <Override PartName="/ppt/notesSlides/notesSlide1985.xml" ContentType="application/vnd.openxmlformats-officedocument.presentationml.notesSlide+xml"/>
  <Override PartName="/ppt/notesSlides/notesSlide1986.xml" ContentType="application/vnd.openxmlformats-officedocument.presentationml.notesSlide+xml"/>
  <Override PartName="/ppt/notesSlides/notesSlide1987.xml" ContentType="application/vnd.openxmlformats-officedocument.presentationml.notesSlide+xml"/>
  <Override PartName="/ppt/notesSlides/notesSlide1988.xml" ContentType="application/vnd.openxmlformats-officedocument.presentationml.notesSlide+xml"/>
  <Override PartName="/ppt/notesSlides/notesSlide1989.xml" ContentType="application/vnd.openxmlformats-officedocument.presentationml.notesSlide+xml"/>
  <Override PartName="/ppt/notesSlides/notesSlide1990.xml" ContentType="application/vnd.openxmlformats-officedocument.presentationml.notesSlide+xml"/>
  <Override PartName="/ppt/notesSlides/notesSlide1991.xml" ContentType="application/vnd.openxmlformats-officedocument.presentationml.notesSlide+xml"/>
  <Override PartName="/ppt/notesSlides/notesSlide1992.xml" ContentType="application/vnd.openxmlformats-officedocument.presentationml.notesSlide+xml"/>
  <Override PartName="/ppt/notesSlides/notesSlide1993.xml" ContentType="application/vnd.openxmlformats-officedocument.presentationml.notesSlide+xml"/>
  <Override PartName="/ppt/notesSlides/notesSlide1994.xml" ContentType="application/vnd.openxmlformats-officedocument.presentationml.notesSlide+xml"/>
  <Override PartName="/ppt/notesSlides/notesSlide1995.xml" ContentType="application/vnd.openxmlformats-officedocument.presentationml.notesSlide+xml"/>
  <Override PartName="/ppt/notesSlides/notesSlide1996.xml" ContentType="application/vnd.openxmlformats-officedocument.presentationml.notesSlide+xml"/>
  <Override PartName="/ppt/notesSlides/notesSlide1997.xml" ContentType="application/vnd.openxmlformats-officedocument.presentationml.notesSlide+xml"/>
  <Override PartName="/ppt/notesSlides/notesSlide1998.xml" ContentType="application/vnd.openxmlformats-officedocument.presentationml.notesSlide+xml"/>
  <Override PartName="/ppt/notesSlides/notesSlide1999.xml" ContentType="application/vnd.openxmlformats-officedocument.presentationml.notesSlide+xml"/>
  <Override PartName="/ppt/notesSlides/notesSlide2000.xml" ContentType="application/vnd.openxmlformats-officedocument.presentationml.notesSlide+xml"/>
  <Override PartName="/ppt/notesSlides/notesSlide2001.xml" ContentType="application/vnd.openxmlformats-officedocument.presentationml.notesSlide+xml"/>
  <Override PartName="/ppt/notesSlides/notesSlide2002.xml" ContentType="application/vnd.openxmlformats-officedocument.presentationml.notesSlide+xml"/>
  <Override PartName="/ppt/notesSlides/notesSlide2003.xml" ContentType="application/vnd.openxmlformats-officedocument.presentationml.notesSlide+xml"/>
  <Override PartName="/ppt/notesSlides/notesSlide2004.xml" ContentType="application/vnd.openxmlformats-officedocument.presentationml.notesSlide+xml"/>
  <Override PartName="/ppt/notesSlides/notesSlide2005.xml" ContentType="application/vnd.openxmlformats-officedocument.presentationml.notesSlide+xml"/>
  <Override PartName="/ppt/notesSlides/notesSlide2006.xml" ContentType="application/vnd.openxmlformats-officedocument.presentationml.notesSlide+xml"/>
  <Override PartName="/ppt/notesSlides/notesSlide2007.xml" ContentType="application/vnd.openxmlformats-officedocument.presentationml.notesSlide+xml"/>
  <Override PartName="/ppt/notesSlides/notesSlide2008.xml" ContentType="application/vnd.openxmlformats-officedocument.presentationml.notesSlide+xml"/>
  <Override PartName="/ppt/notesSlides/notesSlide2009.xml" ContentType="application/vnd.openxmlformats-officedocument.presentationml.notesSlide+xml"/>
  <Override PartName="/ppt/notesSlides/notesSlide2010.xml" ContentType="application/vnd.openxmlformats-officedocument.presentationml.notesSlide+xml"/>
  <Override PartName="/ppt/notesSlides/notesSlide2011.xml" ContentType="application/vnd.openxmlformats-officedocument.presentationml.notesSlide+xml"/>
  <Override PartName="/ppt/notesSlides/notesSlide2012.xml" ContentType="application/vnd.openxmlformats-officedocument.presentationml.notesSlide+xml"/>
  <Override PartName="/ppt/notesSlides/notesSlide2013.xml" ContentType="application/vnd.openxmlformats-officedocument.presentationml.notesSlide+xml"/>
  <Override PartName="/ppt/notesSlides/notesSlide2014.xml" ContentType="application/vnd.openxmlformats-officedocument.presentationml.notesSlide+xml"/>
  <Override PartName="/ppt/notesSlides/notesSlide2015.xml" ContentType="application/vnd.openxmlformats-officedocument.presentationml.notesSlide+xml"/>
  <Override PartName="/ppt/notesSlides/notesSlide2016.xml" ContentType="application/vnd.openxmlformats-officedocument.presentationml.notesSlide+xml"/>
  <Override PartName="/ppt/notesSlides/notesSlide2017.xml" ContentType="application/vnd.openxmlformats-officedocument.presentationml.notesSlide+xml"/>
  <Override PartName="/ppt/notesSlides/notesSlide2018.xml" ContentType="application/vnd.openxmlformats-officedocument.presentationml.notesSlide+xml"/>
  <Override PartName="/ppt/notesSlides/notesSlide2019.xml" ContentType="application/vnd.openxmlformats-officedocument.presentationml.notesSlide+xml"/>
  <Override PartName="/ppt/notesSlides/notesSlide2020.xml" ContentType="application/vnd.openxmlformats-officedocument.presentationml.notesSlide+xml"/>
  <Override PartName="/ppt/notesSlides/notesSlide2021.xml" ContentType="application/vnd.openxmlformats-officedocument.presentationml.notesSlide+xml"/>
  <Override PartName="/ppt/notesSlides/notesSlide2022.xml" ContentType="application/vnd.openxmlformats-officedocument.presentationml.notesSlide+xml"/>
  <Override PartName="/ppt/notesSlides/notesSlide2023.xml" ContentType="application/vnd.openxmlformats-officedocument.presentationml.notesSlide+xml"/>
  <Override PartName="/ppt/notesSlides/notesSlide2024.xml" ContentType="application/vnd.openxmlformats-officedocument.presentationml.notesSlide+xml"/>
  <Override PartName="/ppt/notesSlides/notesSlide2025.xml" ContentType="application/vnd.openxmlformats-officedocument.presentationml.notesSlide+xml"/>
  <Override PartName="/ppt/notesSlides/notesSlide2026.xml" ContentType="application/vnd.openxmlformats-officedocument.presentationml.notesSlide+xml"/>
  <Override PartName="/ppt/notesSlides/notesSlide2027.xml" ContentType="application/vnd.openxmlformats-officedocument.presentationml.notesSlide+xml"/>
  <Override PartName="/ppt/notesSlides/notesSlide2028.xml" ContentType="application/vnd.openxmlformats-officedocument.presentationml.notesSlide+xml"/>
  <Override PartName="/ppt/notesSlides/notesSlide2029.xml" ContentType="application/vnd.openxmlformats-officedocument.presentationml.notesSlide+xml"/>
  <Override PartName="/ppt/notesSlides/notesSlide2030.xml" ContentType="application/vnd.openxmlformats-officedocument.presentationml.notesSlide+xml"/>
  <Override PartName="/ppt/notesSlides/notesSlide2031.xml" ContentType="application/vnd.openxmlformats-officedocument.presentationml.notesSlide+xml"/>
  <Override PartName="/ppt/notesSlides/notesSlide2032.xml" ContentType="application/vnd.openxmlformats-officedocument.presentationml.notesSlide+xml"/>
  <Override PartName="/ppt/notesSlides/notesSlide2033.xml" ContentType="application/vnd.openxmlformats-officedocument.presentationml.notesSlide+xml"/>
  <Override PartName="/ppt/notesSlides/notesSlide2034.xml" ContentType="application/vnd.openxmlformats-officedocument.presentationml.notesSlide+xml"/>
  <Override PartName="/ppt/notesSlides/notesSlide2035.xml" ContentType="application/vnd.openxmlformats-officedocument.presentationml.notesSlide+xml"/>
  <Override PartName="/ppt/notesSlides/notesSlide2036.xml" ContentType="application/vnd.openxmlformats-officedocument.presentationml.notesSlide+xml"/>
  <Override PartName="/ppt/notesSlides/notesSlide2037.xml" ContentType="application/vnd.openxmlformats-officedocument.presentationml.notesSlide+xml"/>
  <Override PartName="/ppt/notesSlides/notesSlide2038.xml" ContentType="application/vnd.openxmlformats-officedocument.presentationml.notesSlide+xml"/>
  <Override PartName="/ppt/notesSlides/notesSlide2039.xml" ContentType="application/vnd.openxmlformats-officedocument.presentationml.notesSlide+xml"/>
  <Override PartName="/ppt/notesSlides/notesSlide2040.xml" ContentType="application/vnd.openxmlformats-officedocument.presentationml.notesSlide+xml"/>
  <Override PartName="/ppt/notesSlides/notesSlide2041.xml" ContentType="application/vnd.openxmlformats-officedocument.presentationml.notesSlide+xml"/>
  <Override PartName="/ppt/notesSlides/notesSlide2042.xml" ContentType="application/vnd.openxmlformats-officedocument.presentationml.notesSlide+xml"/>
  <Override PartName="/ppt/notesSlides/notesSlide2043.xml" ContentType="application/vnd.openxmlformats-officedocument.presentationml.notesSlide+xml"/>
  <Override PartName="/ppt/notesSlides/notesSlide2044.xml" ContentType="application/vnd.openxmlformats-officedocument.presentationml.notesSlide+xml"/>
  <Override PartName="/ppt/notesSlides/notesSlide2045.xml" ContentType="application/vnd.openxmlformats-officedocument.presentationml.notesSlide+xml"/>
  <Override PartName="/ppt/notesSlides/notesSlide2046.xml" ContentType="application/vnd.openxmlformats-officedocument.presentationml.notesSlide+xml"/>
  <Override PartName="/ppt/notesSlides/notesSlide2047.xml" ContentType="application/vnd.openxmlformats-officedocument.presentationml.notesSlide+xml"/>
  <Override PartName="/ppt/notesSlides/notesSlide2048.xml" ContentType="application/vnd.openxmlformats-officedocument.presentationml.notesSlide+xml"/>
  <Override PartName="/ppt/notesSlides/notesSlide2049.xml" ContentType="application/vnd.openxmlformats-officedocument.presentationml.notesSlide+xml"/>
  <Override PartName="/ppt/notesSlides/notesSlide2050.xml" ContentType="application/vnd.openxmlformats-officedocument.presentationml.notesSlide+xml"/>
  <Override PartName="/ppt/notesSlides/notesSlide2051.xml" ContentType="application/vnd.openxmlformats-officedocument.presentationml.notesSlide+xml"/>
  <Override PartName="/ppt/notesSlides/notesSlide2052.xml" ContentType="application/vnd.openxmlformats-officedocument.presentationml.notesSlide+xml"/>
  <Override PartName="/ppt/notesSlides/notesSlide2053.xml" ContentType="application/vnd.openxmlformats-officedocument.presentationml.notesSlide+xml"/>
  <Override PartName="/ppt/notesSlides/notesSlide2054.xml" ContentType="application/vnd.openxmlformats-officedocument.presentationml.notesSlide+xml"/>
  <Override PartName="/ppt/notesSlides/notesSlide2055.xml" ContentType="application/vnd.openxmlformats-officedocument.presentationml.notesSlide+xml"/>
  <Override PartName="/ppt/notesSlides/notesSlide2056.xml" ContentType="application/vnd.openxmlformats-officedocument.presentationml.notesSlide+xml"/>
  <Override PartName="/ppt/notesSlides/notesSlide2057.xml" ContentType="application/vnd.openxmlformats-officedocument.presentationml.notesSlide+xml"/>
  <Override PartName="/ppt/notesSlides/notesSlide2058.xml" ContentType="application/vnd.openxmlformats-officedocument.presentationml.notesSlide+xml"/>
  <Override PartName="/ppt/notesSlides/notesSlide2059.xml" ContentType="application/vnd.openxmlformats-officedocument.presentationml.notesSlide+xml"/>
  <Override PartName="/ppt/notesSlides/notesSlide2060.xml" ContentType="application/vnd.openxmlformats-officedocument.presentationml.notesSlide+xml"/>
  <Override PartName="/ppt/notesSlides/notesSlide2061.xml" ContentType="application/vnd.openxmlformats-officedocument.presentationml.notesSlide+xml"/>
  <Override PartName="/ppt/notesSlides/notesSlide2062.xml" ContentType="application/vnd.openxmlformats-officedocument.presentationml.notesSlide+xml"/>
  <Override PartName="/ppt/notesSlides/notesSlide2063.xml" ContentType="application/vnd.openxmlformats-officedocument.presentationml.notesSlide+xml"/>
  <Override PartName="/ppt/notesSlides/notesSlide2064.xml" ContentType="application/vnd.openxmlformats-officedocument.presentationml.notesSlide+xml"/>
  <Override PartName="/ppt/notesSlides/notesSlide2065.xml" ContentType="application/vnd.openxmlformats-officedocument.presentationml.notesSlide+xml"/>
  <Override PartName="/ppt/notesSlides/notesSlide2066.xml" ContentType="application/vnd.openxmlformats-officedocument.presentationml.notesSlide+xml"/>
  <Override PartName="/ppt/notesSlides/notesSlide2067.xml" ContentType="application/vnd.openxmlformats-officedocument.presentationml.notesSlide+xml"/>
  <Override PartName="/ppt/notesSlides/notesSlide2068.xml" ContentType="application/vnd.openxmlformats-officedocument.presentationml.notesSlide+xml"/>
  <Override PartName="/ppt/notesSlides/notesSlide2069.xml" ContentType="application/vnd.openxmlformats-officedocument.presentationml.notesSlide+xml"/>
  <Override PartName="/ppt/notesSlides/notesSlide2070.xml" ContentType="application/vnd.openxmlformats-officedocument.presentationml.notesSlide+xml"/>
  <Override PartName="/ppt/notesSlides/notesSlide2071.xml" ContentType="application/vnd.openxmlformats-officedocument.presentationml.notesSlide+xml"/>
  <Override PartName="/ppt/notesSlides/notesSlide2072.xml" ContentType="application/vnd.openxmlformats-officedocument.presentationml.notesSlide+xml"/>
  <Override PartName="/ppt/notesSlides/notesSlide2073.xml" ContentType="application/vnd.openxmlformats-officedocument.presentationml.notesSlide+xml"/>
  <Override PartName="/ppt/notesSlides/notesSlide2074.xml" ContentType="application/vnd.openxmlformats-officedocument.presentationml.notesSlide+xml"/>
  <Override PartName="/ppt/notesSlides/notesSlide2075.xml" ContentType="application/vnd.openxmlformats-officedocument.presentationml.notesSlide+xml"/>
  <Override PartName="/ppt/notesSlides/notesSlide2076.xml" ContentType="application/vnd.openxmlformats-officedocument.presentationml.notesSlide+xml"/>
  <Override PartName="/ppt/notesSlides/notesSlide2077.xml" ContentType="application/vnd.openxmlformats-officedocument.presentationml.notesSlide+xml"/>
  <Override PartName="/ppt/notesSlides/notesSlide2078.xml" ContentType="application/vnd.openxmlformats-officedocument.presentationml.notesSlide+xml"/>
  <Override PartName="/ppt/notesSlides/notesSlide2079.xml" ContentType="application/vnd.openxmlformats-officedocument.presentationml.notesSlide+xml"/>
  <Override PartName="/ppt/notesSlides/notesSlide2080.xml" ContentType="application/vnd.openxmlformats-officedocument.presentationml.notesSlide+xml"/>
  <Override PartName="/ppt/notesSlides/notesSlide2081.xml" ContentType="application/vnd.openxmlformats-officedocument.presentationml.notesSlide+xml"/>
  <Override PartName="/ppt/notesSlides/notesSlide2082.xml" ContentType="application/vnd.openxmlformats-officedocument.presentationml.notesSlide+xml"/>
  <Override PartName="/ppt/notesSlides/notesSlide2083.xml" ContentType="application/vnd.openxmlformats-officedocument.presentationml.notesSlide+xml"/>
  <Override PartName="/ppt/notesSlides/notesSlide2084.xml" ContentType="application/vnd.openxmlformats-officedocument.presentationml.notesSlide+xml"/>
  <Override PartName="/ppt/notesSlides/notesSlide2085.xml" ContentType="application/vnd.openxmlformats-officedocument.presentationml.notesSlide+xml"/>
  <Override PartName="/ppt/notesSlides/notesSlide2086.xml" ContentType="application/vnd.openxmlformats-officedocument.presentationml.notesSlide+xml"/>
  <Override PartName="/ppt/notesSlides/notesSlide2087.xml" ContentType="application/vnd.openxmlformats-officedocument.presentationml.notesSlide+xml"/>
  <Override PartName="/ppt/notesSlides/notesSlide2088.xml" ContentType="application/vnd.openxmlformats-officedocument.presentationml.notesSlide+xml"/>
  <Override PartName="/ppt/notesSlides/notesSlide2089.xml" ContentType="application/vnd.openxmlformats-officedocument.presentationml.notesSlide+xml"/>
  <Override PartName="/ppt/notesSlides/notesSlide2090.xml" ContentType="application/vnd.openxmlformats-officedocument.presentationml.notesSlide+xml"/>
  <Override PartName="/ppt/notesSlides/notesSlide2091.xml" ContentType="application/vnd.openxmlformats-officedocument.presentationml.notesSlide+xml"/>
  <Override PartName="/ppt/notesSlides/notesSlide2092.xml" ContentType="application/vnd.openxmlformats-officedocument.presentationml.notesSlide+xml"/>
  <Override PartName="/ppt/notesSlides/notesSlide2093.xml" ContentType="application/vnd.openxmlformats-officedocument.presentationml.notesSlide+xml"/>
  <Override PartName="/ppt/notesSlides/notesSlide2094.xml" ContentType="application/vnd.openxmlformats-officedocument.presentationml.notesSlide+xml"/>
  <Override PartName="/ppt/notesSlides/notesSlide2095.xml" ContentType="application/vnd.openxmlformats-officedocument.presentationml.notesSlide+xml"/>
  <Override PartName="/ppt/notesSlides/notesSlide2096.xml" ContentType="application/vnd.openxmlformats-officedocument.presentationml.notesSlide+xml"/>
  <Override PartName="/ppt/notesSlides/notesSlide2097.xml" ContentType="application/vnd.openxmlformats-officedocument.presentationml.notesSlide+xml"/>
  <Override PartName="/ppt/notesSlides/notesSlide2098.xml" ContentType="application/vnd.openxmlformats-officedocument.presentationml.notesSlide+xml"/>
  <Override PartName="/ppt/notesSlides/notesSlide2099.xml" ContentType="application/vnd.openxmlformats-officedocument.presentationml.notesSlide+xml"/>
  <Override PartName="/ppt/notesSlides/notesSlide2100.xml" ContentType="application/vnd.openxmlformats-officedocument.presentationml.notesSlide+xml"/>
  <Override PartName="/ppt/notesSlides/notesSlide2101.xml" ContentType="application/vnd.openxmlformats-officedocument.presentationml.notesSlide+xml"/>
  <Override PartName="/ppt/notesSlides/notesSlide2102.xml" ContentType="application/vnd.openxmlformats-officedocument.presentationml.notesSlide+xml"/>
  <Override PartName="/ppt/notesSlides/notesSlide2103.xml" ContentType="application/vnd.openxmlformats-officedocument.presentationml.notesSlide+xml"/>
  <Override PartName="/ppt/notesSlides/notesSlide2104.xml" ContentType="application/vnd.openxmlformats-officedocument.presentationml.notesSlide+xml"/>
  <Override PartName="/ppt/notesSlides/notesSlide2105.xml" ContentType="application/vnd.openxmlformats-officedocument.presentationml.notesSlide+xml"/>
  <Override PartName="/ppt/notesSlides/notesSlide2106.xml" ContentType="application/vnd.openxmlformats-officedocument.presentationml.notesSlide+xml"/>
  <Override PartName="/ppt/notesSlides/notesSlide2107.xml" ContentType="application/vnd.openxmlformats-officedocument.presentationml.notesSlide+xml"/>
  <Override PartName="/ppt/notesSlides/notesSlide2108.xml" ContentType="application/vnd.openxmlformats-officedocument.presentationml.notesSlide+xml"/>
  <Override PartName="/ppt/notesSlides/notesSlide2109.xml" ContentType="application/vnd.openxmlformats-officedocument.presentationml.notesSlide+xml"/>
  <Override PartName="/ppt/notesSlides/notesSlide2110.xml" ContentType="application/vnd.openxmlformats-officedocument.presentationml.notesSlide+xml"/>
  <Override PartName="/ppt/notesSlides/notesSlide2111.xml" ContentType="application/vnd.openxmlformats-officedocument.presentationml.notesSlide+xml"/>
  <Override PartName="/ppt/notesSlides/notesSlide2112.xml" ContentType="application/vnd.openxmlformats-officedocument.presentationml.notesSlide+xml"/>
  <Override PartName="/ppt/notesSlides/notesSlide2113.xml" ContentType="application/vnd.openxmlformats-officedocument.presentationml.notesSlide+xml"/>
  <Override PartName="/ppt/notesSlides/notesSlide2114.xml" ContentType="application/vnd.openxmlformats-officedocument.presentationml.notesSlide+xml"/>
  <Override PartName="/ppt/notesSlides/notesSlide2115.xml" ContentType="application/vnd.openxmlformats-officedocument.presentationml.notesSlide+xml"/>
  <Override PartName="/ppt/notesSlides/notesSlide2116.xml" ContentType="application/vnd.openxmlformats-officedocument.presentationml.notesSlide+xml"/>
  <Override PartName="/ppt/notesSlides/notesSlide2117.xml" ContentType="application/vnd.openxmlformats-officedocument.presentationml.notesSlide+xml"/>
  <Override PartName="/ppt/notesSlides/notesSlide2118.xml" ContentType="application/vnd.openxmlformats-officedocument.presentationml.notesSlide+xml"/>
  <Override PartName="/ppt/notesSlides/notesSlide2119.xml" ContentType="application/vnd.openxmlformats-officedocument.presentationml.notesSlide+xml"/>
  <Override PartName="/ppt/notesSlides/notesSlide2120.xml" ContentType="application/vnd.openxmlformats-officedocument.presentationml.notesSlide+xml"/>
  <Override PartName="/ppt/notesSlides/notesSlide2121.xml" ContentType="application/vnd.openxmlformats-officedocument.presentationml.notesSlide+xml"/>
  <Override PartName="/ppt/notesSlides/notesSlide2122.xml" ContentType="application/vnd.openxmlformats-officedocument.presentationml.notesSlide+xml"/>
  <Override PartName="/ppt/notesSlides/notesSlide2123.xml" ContentType="application/vnd.openxmlformats-officedocument.presentationml.notesSlide+xml"/>
  <Override PartName="/ppt/notesSlides/notesSlide2124.xml" ContentType="application/vnd.openxmlformats-officedocument.presentationml.notesSlide+xml"/>
  <Override PartName="/ppt/notesSlides/notesSlide2125.xml" ContentType="application/vnd.openxmlformats-officedocument.presentationml.notesSlide+xml"/>
  <Override PartName="/ppt/notesSlides/notesSlide2126.xml" ContentType="application/vnd.openxmlformats-officedocument.presentationml.notesSlide+xml"/>
  <Override PartName="/ppt/notesSlides/notesSlide2127.xml" ContentType="application/vnd.openxmlformats-officedocument.presentationml.notesSlide+xml"/>
  <Override PartName="/ppt/notesSlides/notesSlide2128.xml" ContentType="application/vnd.openxmlformats-officedocument.presentationml.notesSlide+xml"/>
  <Override PartName="/ppt/notesSlides/notesSlide2129.xml" ContentType="application/vnd.openxmlformats-officedocument.presentationml.notesSlide+xml"/>
  <Override PartName="/ppt/notesSlides/notesSlide2130.xml" ContentType="application/vnd.openxmlformats-officedocument.presentationml.notesSlide+xml"/>
  <Override PartName="/ppt/notesSlides/notesSlide2131.xml" ContentType="application/vnd.openxmlformats-officedocument.presentationml.notesSlide+xml"/>
  <Override PartName="/ppt/notesSlides/notesSlide2132.xml" ContentType="application/vnd.openxmlformats-officedocument.presentationml.notesSlide+xml"/>
  <Override PartName="/ppt/notesSlides/notesSlide2133.xml" ContentType="application/vnd.openxmlformats-officedocument.presentationml.notesSlide+xml"/>
  <Override PartName="/ppt/notesSlides/notesSlide2134.xml" ContentType="application/vnd.openxmlformats-officedocument.presentationml.notesSlide+xml"/>
  <Override PartName="/ppt/notesSlides/notesSlide2135.xml" ContentType="application/vnd.openxmlformats-officedocument.presentationml.notesSlide+xml"/>
  <Override PartName="/ppt/notesSlides/notesSlide2136.xml" ContentType="application/vnd.openxmlformats-officedocument.presentationml.notesSlide+xml"/>
  <Override PartName="/ppt/notesSlides/notesSlide2137.xml" ContentType="application/vnd.openxmlformats-officedocument.presentationml.notesSlide+xml"/>
  <Override PartName="/ppt/notesSlides/notesSlide2138.xml" ContentType="application/vnd.openxmlformats-officedocument.presentationml.notesSlide+xml"/>
  <Override PartName="/ppt/notesSlides/notesSlide2139.xml" ContentType="application/vnd.openxmlformats-officedocument.presentationml.notesSlide+xml"/>
  <Override PartName="/ppt/notesSlides/notesSlide2140.xml" ContentType="application/vnd.openxmlformats-officedocument.presentationml.notesSlide+xml"/>
  <Override PartName="/ppt/notesSlides/notesSlide2141.xml" ContentType="application/vnd.openxmlformats-officedocument.presentationml.notesSlide+xml"/>
  <Override PartName="/ppt/notesSlides/notesSlide2142.xml" ContentType="application/vnd.openxmlformats-officedocument.presentationml.notesSlide+xml"/>
  <Override PartName="/ppt/notesSlides/notesSlide2143.xml" ContentType="application/vnd.openxmlformats-officedocument.presentationml.notesSlide+xml"/>
  <Override PartName="/ppt/notesSlides/notesSlide2144.xml" ContentType="application/vnd.openxmlformats-officedocument.presentationml.notesSlide+xml"/>
  <Override PartName="/ppt/notesSlides/notesSlide2145.xml" ContentType="application/vnd.openxmlformats-officedocument.presentationml.notesSlide+xml"/>
  <Override PartName="/ppt/notesSlides/notesSlide2146.xml" ContentType="application/vnd.openxmlformats-officedocument.presentationml.notesSlide+xml"/>
  <Override PartName="/ppt/notesSlides/notesSlide2147.xml" ContentType="application/vnd.openxmlformats-officedocument.presentationml.notesSlide+xml"/>
  <Override PartName="/ppt/notesSlides/notesSlide2148.xml" ContentType="application/vnd.openxmlformats-officedocument.presentationml.notesSlide+xml"/>
  <Override PartName="/ppt/notesSlides/notesSlide2149.xml" ContentType="application/vnd.openxmlformats-officedocument.presentationml.notesSlide+xml"/>
  <Override PartName="/ppt/notesSlides/notesSlide2150.xml" ContentType="application/vnd.openxmlformats-officedocument.presentationml.notesSlide+xml"/>
  <Override PartName="/ppt/notesSlides/notesSlide2151.xml" ContentType="application/vnd.openxmlformats-officedocument.presentationml.notesSlide+xml"/>
  <Override PartName="/ppt/notesSlides/notesSlide2152.xml" ContentType="application/vnd.openxmlformats-officedocument.presentationml.notesSlide+xml"/>
  <Override PartName="/ppt/notesSlides/notesSlide2153.xml" ContentType="application/vnd.openxmlformats-officedocument.presentationml.notesSlide+xml"/>
  <Override PartName="/ppt/notesSlides/notesSlide2154.xml" ContentType="application/vnd.openxmlformats-officedocument.presentationml.notesSlide+xml"/>
  <Override PartName="/ppt/notesSlides/notesSlide2155.xml" ContentType="application/vnd.openxmlformats-officedocument.presentationml.notesSlide+xml"/>
  <Override PartName="/ppt/notesSlides/notesSlide2156.xml" ContentType="application/vnd.openxmlformats-officedocument.presentationml.notesSlide+xml"/>
  <Override PartName="/ppt/notesSlides/notesSlide2157.xml" ContentType="application/vnd.openxmlformats-officedocument.presentationml.notesSlide+xml"/>
  <Override PartName="/ppt/notesSlides/notesSlide2158.xml" ContentType="application/vnd.openxmlformats-officedocument.presentationml.notesSlide+xml"/>
  <Override PartName="/ppt/notesSlides/notesSlide2159.xml" ContentType="application/vnd.openxmlformats-officedocument.presentationml.notesSlide+xml"/>
  <Override PartName="/ppt/notesSlides/notesSlide2160.xml" ContentType="application/vnd.openxmlformats-officedocument.presentationml.notesSlide+xml"/>
  <Override PartName="/ppt/notesSlides/notesSlide2161.xml" ContentType="application/vnd.openxmlformats-officedocument.presentationml.notesSlide+xml"/>
  <Override PartName="/ppt/notesSlides/notesSlide2162.xml" ContentType="application/vnd.openxmlformats-officedocument.presentationml.notesSlide+xml"/>
  <Override PartName="/ppt/notesSlides/notesSlide2163.xml" ContentType="application/vnd.openxmlformats-officedocument.presentationml.notesSlide+xml"/>
  <Override PartName="/ppt/notesSlides/notesSlide2164.xml" ContentType="application/vnd.openxmlformats-officedocument.presentationml.notesSlide+xml"/>
  <Override PartName="/ppt/notesSlides/notesSlide2165.xml" ContentType="application/vnd.openxmlformats-officedocument.presentationml.notesSlide+xml"/>
  <Override PartName="/ppt/notesSlides/notesSlide2166.xml" ContentType="application/vnd.openxmlformats-officedocument.presentationml.notesSlide+xml"/>
  <Override PartName="/ppt/notesSlides/notesSlide2167.xml" ContentType="application/vnd.openxmlformats-officedocument.presentationml.notesSlide+xml"/>
  <Override PartName="/ppt/notesSlides/notesSlide2168.xml" ContentType="application/vnd.openxmlformats-officedocument.presentationml.notesSlide+xml"/>
  <Override PartName="/ppt/notesSlides/notesSlide2169.xml" ContentType="application/vnd.openxmlformats-officedocument.presentationml.notesSlide+xml"/>
  <Override PartName="/ppt/notesSlides/notesSlide2170.xml" ContentType="application/vnd.openxmlformats-officedocument.presentationml.notesSlide+xml"/>
  <Override PartName="/ppt/notesSlides/notesSlide2171.xml" ContentType="application/vnd.openxmlformats-officedocument.presentationml.notesSlide+xml"/>
  <Override PartName="/ppt/notesSlides/notesSlide2172.xml" ContentType="application/vnd.openxmlformats-officedocument.presentationml.notesSlide+xml"/>
  <Override PartName="/ppt/notesSlides/notesSlide2173.xml" ContentType="application/vnd.openxmlformats-officedocument.presentationml.notesSlide+xml"/>
  <Override PartName="/ppt/notesSlides/notesSlide2174.xml" ContentType="application/vnd.openxmlformats-officedocument.presentationml.notesSlide+xml"/>
  <Override PartName="/ppt/notesSlides/notesSlide2175.xml" ContentType="application/vnd.openxmlformats-officedocument.presentationml.notesSlide+xml"/>
  <Override PartName="/ppt/notesSlides/notesSlide2176.xml" ContentType="application/vnd.openxmlformats-officedocument.presentationml.notesSlide+xml"/>
  <Override PartName="/ppt/notesSlides/notesSlide2177.xml" ContentType="application/vnd.openxmlformats-officedocument.presentationml.notesSlide+xml"/>
  <Override PartName="/ppt/notesSlides/notesSlide2178.xml" ContentType="application/vnd.openxmlformats-officedocument.presentationml.notesSlide+xml"/>
  <Override PartName="/ppt/notesSlides/notesSlide2179.xml" ContentType="application/vnd.openxmlformats-officedocument.presentationml.notesSlide+xml"/>
  <Override PartName="/ppt/notesSlides/notesSlide2180.xml" ContentType="application/vnd.openxmlformats-officedocument.presentationml.notesSlide+xml"/>
  <Override PartName="/ppt/notesSlides/notesSlide2181.xml" ContentType="application/vnd.openxmlformats-officedocument.presentationml.notesSlide+xml"/>
  <Override PartName="/ppt/notesSlides/notesSlide2182.xml" ContentType="application/vnd.openxmlformats-officedocument.presentationml.notesSlide+xml"/>
  <Override PartName="/ppt/notesSlides/notesSlide2183.xml" ContentType="application/vnd.openxmlformats-officedocument.presentationml.notesSlide+xml"/>
  <Override PartName="/ppt/notesSlides/notesSlide2184.xml" ContentType="application/vnd.openxmlformats-officedocument.presentationml.notesSlide+xml"/>
  <Override PartName="/ppt/notesSlides/notesSlide2185.xml" ContentType="application/vnd.openxmlformats-officedocument.presentationml.notesSlide+xml"/>
  <Override PartName="/ppt/notesSlides/notesSlide2186.xml" ContentType="application/vnd.openxmlformats-officedocument.presentationml.notesSlide+xml"/>
  <Override PartName="/ppt/notesSlides/notesSlide2187.xml" ContentType="application/vnd.openxmlformats-officedocument.presentationml.notesSlide+xml"/>
  <Override PartName="/ppt/notesSlides/notesSlide2188.xml" ContentType="application/vnd.openxmlformats-officedocument.presentationml.notesSlide+xml"/>
  <Override PartName="/ppt/notesSlides/notesSlide2189.xml" ContentType="application/vnd.openxmlformats-officedocument.presentationml.notesSlide+xml"/>
  <Override PartName="/ppt/notesSlides/notesSlide2190.xml" ContentType="application/vnd.openxmlformats-officedocument.presentationml.notesSlide+xml"/>
  <Override PartName="/ppt/notesSlides/notesSlide2191.xml" ContentType="application/vnd.openxmlformats-officedocument.presentationml.notesSlide+xml"/>
  <Override PartName="/ppt/notesSlides/notesSlide2192.xml" ContentType="application/vnd.openxmlformats-officedocument.presentationml.notesSlide+xml"/>
  <Override PartName="/ppt/notesSlides/notesSlide2193.xml" ContentType="application/vnd.openxmlformats-officedocument.presentationml.notesSlide+xml"/>
  <Override PartName="/ppt/notesSlides/notesSlide2194.xml" ContentType="application/vnd.openxmlformats-officedocument.presentationml.notesSlide+xml"/>
  <Override PartName="/ppt/notesSlides/notesSlide2195.xml" ContentType="application/vnd.openxmlformats-officedocument.presentationml.notesSlide+xml"/>
  <Override PartName="/ppt/notesSlides/notesSlide2196.xml" ContentType="application/vnd.openxmlformats-officedocument.presentationml.notesSlide+xml"/>
  <Override PartName="/ppt/notesSlides/notesSlide2197.xml" ContentType="application/vnd.openxmlformats-officedocument.presentationml.notesSlide+xml"/>
  <Override PartName="/ppt/notesSlides/notesSlide2198.xml" ContentType="application/vnd.openxmlformats-officedocument.presentationml.notesSlide+xml"/>
  <Override PartName="/ppt/notesSlides/notesSlide2199.xml" ContentType="application/vnd.openxmlformats-officedocument.presentationml.notesSlide+xml"/>
  <Override PartName="/ppt/notesSlides/notesSlide2200.xml" ContentType="application/vnd.openxmlformats-officedocument.presentationml.notesSlide+xml"/>
  <Override PartName="/ppt/notesSlides/notesSlide2201.xml" ContentType="application/vnd.openxmlformats-officedocument.presentationml.notesSlide+xml"/>
  <Override PartName="/ppt/notesSlides/notesSlide2202.xml" ContentType="application/vnd.openxmlformats-officedocument.presentationml.notesSlide+xml"/>
  <Override PartName="/ppt/notesSlides/notesSlide2203.xml" ContentType="application/vnd.openxmlformats-officedocument.presentationml.notesSlide+xml"/>
  <Override PartName="/ppt/notesSlides/notesSlide2204.xml" ContentType="application/vnd.openxmlformats-officedocument.presentationml.notesSlide+xml"/>
  <Override PartName="/ppt/notesSlides/notesSlide2205.xml" ContentType="application/vnd.openxmlformats-officedocument.presentationml.notesSlide+xml"/>
  <Override PartName="/ppt/notesSlides/notesSlide2206.xml" ContentType="application/vnd.openxmlformats-officedocument.presentationml.notesSlide+xml"/>
  <Override PartName="/ppt/notesSlides/notesSlide2207.xml" ContentType="application/vnd.openxmlformats-officedocument.presentationml.notesSlide+xml"/>
  <Override PartName="/ppt/notesSlides/notesSlide2208.xml" ContentType="application/vnd.openxmlformats-officedocument.presentationml.notesSlide+xml"/>
  <Override PartName="/ppt/notesSlides/notesSlide2209.xml" ContentType="application/vnd.openxmlformats-officedocument.presentationml.notesSlide+xml"/>
  <Override PartName="/ppt/notesSlides/notesSlide2210.xml" ContentType="application/vnd.openxmlformats-officedocument.presentationml.notesSlide+xml"/>
  <Override PartName="/ppt/notesSlides/notesSlide2211.xml" ContentType="application/vnd.openxmlformats-officedocument.presentationml.notesSlide+xml"/>
  <Override PartName="/ppt/notesSlides/notesSlide2212.xml" ContentType="application/vnd.openxmlformats-officedocument.presentationml.notesSlide+xml"/>
  <Override PartName="/ppt/notesSlides/notesSlide2213.xml" ContentType="application/vnd.openxmlformats-officedocument.presentationml.notesSlide+xml"/>
  <Override PartName="/ppt/notesSlides/notesSlide2214.xml" ContentType="application/vnd.openxmlformats-officedocument.presentationml.notesSlide+xml"/>
  <Override PartName="/ppt/notesSlides/notesSlide2215.xml" ContentType="application/vnd.openxmlformats-officedocument.presentationml.notesSlide+xml"/>
  <Override PartName="/ppt/notesSlides/notesSlide2216.xml" ContentType="application/vnd.openxmlformats-officedocument.presentationml.notesSlide+xml"/>
  <Override PartName="/ppt/notesSlides/notesSlide2217.xml" ContentType="application/vnd.openxmlformats-officedocument.presentationml.notesSlide+xml"/>
  <Override PartName="/ppt/notesSlides/notesSlide2218.xml" ContentType="application/vnd.openxmlformats-officedocument.presentationml.notesSlide+xml"/>
  <Override PartName="/ppt/notesSlides/notesSlide2219.xml" ContentType="application/vnd.openxmlformats-officedocument.presentationml.notesSlide+xml"/>
  <Override PartName="/ppt/notesSlides/notesSlide2220.xml" ContentType="application/vnd.openxmlformats-officedocument.presentationml.notesSlide+xml"/>
  <Override PartName="/ppt/notesSlides/notesSlide2221.xml" ContentType="application/vnd.openxmlformats-officedocument.presentationml.notesSlide+xml"/>
  <Override PartName="/ppt/notesSlides/notesSlide2222.xml" ContentType="application/vnd.openxmlformats-officedocument.presentationml.notesSlide+xml"/>
  <Override PartName="/ppt/notesSlides/notesSlide2223.xml" ContentType="application/vnd.openxmlformats-officedocument.presentationml.notesSlide+xml"/>
  <Override PartName="/ppt/notesSlides/notesSlide2224.xml" ContentType="application/vnd.openxmlformats-officedocument.presentationml.notesSlide+xml"/>
  <Override PartName="/ppt/notesSlides/notesSlide2225.xml" ContentType="application/vnd.openxmlformats-officedocument.presentationml.notesSlide+xml"/>
  <Override PartName="/ppt/notesSlides/notesSlide2226.xml" ContentType="application/vnd.openxmlformats-officedocument.presentationml.notesSlide+xml"/>
  <Override PartName="/ppt/notesSlides/notesSlide2227.xml" ContentType="application/vnd.openxmlformats-officedocument.presentationml.notesSlide+xml"/>
  <Override PartName="/ppt/notesSlides/notesSlide2228.xml" ContentType="application/vnd.openxmlformats-officedocument.presentationml.notesSlide+xml"/>
  <Override PartName="/ppt/notesSlides/notesSlide2229.xml" ContentType="application/vnd.openxmlformats-officedocument.presentationml.notesSlide+xml"/>
  <Override PartName="/ppt/notesSlides/notesSlide2230.xml" ContentType="application/vnd.openxmlformats-officedocument.presentationml.notesSlide+xml"/>
  <Override PartName="/ppt/notesSlides/notesSlide2231.xml" ContentType="application/vnd.openxmlformats-officedocument.presentationml.notesSlide+xml"/>
  <Override PartName="/ppt/notesSlides/notesSlide2232.xml" ContentType="application/vnd.openxmlformats-officedocument.presentationml.notesSlide+xml"/>
  <Override PartName="/ppt/notesSlides/notesSlide2233.xml" ContentType="application/vnd.openxmlformats-officedocument.presentationml.notesSlide+xml"/>
  <Override PartName="/ppt/notesSlides/notesSlide2234.xml" ContentType="application/vnd.openxmlformats-officedocument.presentationml.notesSlide+xml"/>
  <Override PartName="/ppt/notesSlides/notesSlide2235.xml" ContentType="application/vnd.openxmlformats-officedocument.presentationml.notesSlide+xml"/>
  <Override PartName="/ppt/notesSlides/notesSlide2236.xml" ContentType="application/vnd.openxmlformats-officedocument.presentationml.notesSlide+xml"/>
  <Override PartName="/ppt/notesSlides/notesSlide2237.xml" ContentType="application/vnd.openxmlformats-officedocument.presentationml.notesSlide+xml"/>
  <Override PartName="/ppt/notesSlides/notesSlide2238.xml" ContentType="application/vnd.openxmlformats-officedocument.presentationml.notesSlide+xml"/>
  <Override PartName="/ppt/notesSlides/notesSlide2239.xml" ContentType="application/vnd.openxmlformats-officedocument.presentationml.notesSlide+xml"/>
  <Override PartName="/ppt/notesSlides/notesSlide2240.xml" ContentType="application/vnd.openxmlformats-officedocument.presentationml.notesSlide+xml"/>
  <Override PartName="/ppt/notesSlides/notesSlide2241.xml" ContentType="application/vnd.openxmlformats-officedocument.presentationml.notesSlide+xml"/>
  <Override PartName="/ppt/notesSlides/notesSlide2242.xml" ContentType="application/vnd.openxmlformats-officedocument.presentationml.notesSlide+xml"/>
  <Override PartName="/ppt/notesSlides/notesSlide2243.xml" ContentType="application/vnd.openxmlformats-officedocument.presentationml.notesSlide+xml"/>
  <Override PartName="/ppt/notesSlides/notesSlide2244.xml" ContentType="application/vnd.openxmlformats-officedocument.presentationml.notesSlide+xml"/>
  <Override PartName="/ppt/notesSlides/notesSlide2245.xml" ContentType="application/vnd.openxmlformats-officedocument.presentationml.notesSlide+xml"/>
  <Override PartName="/ppt/notesSlides/notesSlide2246.xml" ContentType="application/vnd.openxmlformats-officedocument.presentationml.notesSlide+xml"/>
  <Override PartName="/ppt/notesSlides/notesSlide2247.xml" ContentType="application/vnd.openxmlformats-officedocument.presentationml.notesSlide+xml"/>
  <Override PartName="/ppt/notesSlides/notesSlide2248.xml" ContentType="application/vnd.openxmlformats-officedocument.presentationml.notesSlide+xml"/>
  <Override PartName="/ppt/notesSlides/notesSlide2249.xml" ContentType="application/vnd.openxmlformats-officedocument.presentationml.notesSlide+xml"/>
  <Override PartName="/ppt/notesSlides/notesSlide2250.xml" ContentType="application/vnd.openxmlformats-officedocument.presentationml.notesSlide+xml"/>
  <Override PartName="/ppt/notesSlides/notesSlide2251.xml" ContentType="application/vnd.openxmlformats-officedocument.presentationml.notesSlide+xml"/>
  <Override PartName="/ppt/notesSlides/notesSlide2252.xml" ContentType="application/vnd.openxmlformats-officedocument.presentationml.notesSlide+xml"/>
  <Override PartName="/ppt/notesSlides/notesSlide2253.xml" ContentType="application/vnd.openxmlformats-officedocument.presentationml.notesSlide+xml"/>
  <Override PartName="/ppt/notesSlides/notesSlide2254.xml" ContentType="application/vnd.openxmlformats-officedocument.presentationml.notesSlide+xml"/>
  <Override PartName="/ppt/notesSlides/notesSlide2255.xml" ContentType="application/vnd.openxmlformats-officedocument.presentationml.notesSlide+xml"/>
  <Override PartName="/ppt/notesSlides/notesSlide2256.xml" ContentType="application/vnd.openxmlformats-officedocument.presentationml.notesSlide+xml"/>
  <Override PartName="/ppt/notesSlides/notesSlide2257.xml" ContentType="application/vnd.openxmlformats-officedocument.presentationml.notesSlide+xml"/>
  <Override PartName="/ppt/notesSlides/notesSlide2258.xml" ContentType="application/vnd.openxmlformats-officedocument.presentationml.notesSlide+xml"/>
  <Override PartName="/ppt/notesSlides/notesSlide2259.xml" ContentType="application/vnd.openxmlformats-officedocument.presentationml.notesSlide+xml"/>
  <Override PartName="/ppt/notesSlides/notesSlide2260.xml" ContentType="application/vnd.openxmlformats-officedocument.presentationml.notesSlide+xml"/>
  <Override PartName="/ppt/notesSlides/notesSlide2261.xml" ContentType="application/vnd.openxmlformats-officedocument.presentationml.notesSlide+xml"/>
  <Override PartName="/ppt/notesSlides/notesSlide2262.xml" ContentType="application/vnd.openxmlformats-officedocument.presentationml.notesSlide+xml"/>
  <Override PartName="/ppt/notesSlides/notesSlide2263.xml" ContentType="application/vnd.openxmlformats-officedocument.presentationml.notesSlide+xml"/>
  <Override PartName="/ppt/notesSlides/notesSlide2264.xml" ContentType="application/vnd.openxmlformats-officedocument.presentationml.notesSlide+xml"/>
  <Override PartName="/ppt/notesSlides/notesSlide2265.xml" ContentType="application/vnd.openxmlformats-officedocument.presentationml.notesSlide+xml"/>
  <Override PartName="/ppt/notesSlides/notesSlide2266.xml" ContentType="application/vnd.openxmlformats-officedocument.presentationml.notesSlide+xml"/>
  <Override PartName="/ppt/notesSlides/notesSlide2267.xml" ContentType="application/vnd.openxmlformats-officedocument.presentationml.notesSlide+xml"/>
  <Override PartName="/ppt/notesSlides/notesSlide2268.xml" ContentType="application/vnd.openxmlformats-officedocument.presentationml.notesSlide+xml"/>
  <Override PartName="/ppt/notesSlides/notesSlide2269.xml" ContentType="application/vnd.openxmlformats-officedocument.presentationml.notesSlide+xml"/>
  <Override PartName="/ppt/notesSlides/notesSlide2270.xml" ContentType="application/vnd.openxmlformats-officedocument.presentationml.notesSlide+xml"/>
  <Override PartName="/ppt/notesSlides/notesSlide2271.xml" ContentType="application/vnd.openxmlformats-officedocument.presentationml.notesSlide+xml"/>
  <Override PartName="/ppt/notesSlides/notesSlide2272.xml" ContentType="application/vnd.openxmlformats-officedocument.presentationml.notesSlide+xml"/>
  <Override PartName="/ppt/notesSlides/notesSlide2273.xml" ContentType="application/vnd.openxmlformats-officedocument.presentationml.notesSlide+xml"/>
  <Override PartName="/ppt/notesSlides/notesSlide2274.xml" ContentType="application/vnd.openxmlformats-officedocument.presentationml.notesSlide+xml"/>
  <Override PartName="/ppt/notesSlides/notesSlide2275.xml" ContentType="application/vnd.openxmlformats-officedocument.presentationml.notesSlide+xml"/>
  <Override PartName="/ppt/notesSlides/notesSlide2276.xml" ContentType="application/vnd.openxmlformats-officedocument.presentationml.notesSlide+xml"/>
  <Override PartName="/ppt/notesSlides/notesSlide2277.xml" ContentType="application/vnd.openxmlformats-officedocument.presentationml.notesSlide+xml"/>
  <Override PartName="/ppt/notesSlides/notesSlide2278.xml" ContentType="application/vnd.openxmlformats-officedocument.presentationml.notesSlide+xml"/>
  <Override PartName="/ppt/notesSlides/notesSlide2279.xml" ContentType="application/vnd.openxmlformats-officedocument.presentationml.notesSlide+xml"/>
  <Override PartName="/ppt/notesSlides/notesSlide2280.xml" ContentType="application/vnd.openxmlformats-officedocument.presentationml.notesSlide+xml"/>
  <Override PartName="/ppt/notesSlides/notesSlide2281.xml" ContentType="application/vnd.openxmlformats-officedocument.presentationml.notesSlide+xml"/>
  <Override PartName="/ppt/notesSlides/notesSlide2282.xml" ContentType="application/vnd.openxmlformats-officedocument.presentationml.notesSlide+xml"/>
  <Override PartName="/ppt/notesSlides/notesSlide2283.xml" ContentType="application/vnd.openxmlformats-officedocument.presentationml.notesSlide+xml"/>
  <Override PartName="/ppt/notesSlides/notesSlide2284.xml" ContentType="application/vnd.openxmlformats-officedocument.presentationml.notesSlide+xml"/>
  <Override PartName="/ppt/notesSlides/notesSlide2285.xml" ContentType="application/vnd.openxmlformats-officedocument.presentationml.notesSlide+xml"/>
  <Override PartName="/ppt/notesSlides/notesSlide2286.xml" ContentType="application/vnd.openxmlformats-officedocument.presentationml.notesSlide+xml"/>
  <Override PartName="/ppt/notesSlides/notesSlide2287.xml" ContentType="application/vnd.openxmlformats-officedocument.presentationml.notesSlide+xml"/>
  <Override PartName="/ppt/notesSlides/notesSlide2288.xml" ContentType="application/vnd.openxmlformats-officedocument.presentationml.notesSlide+xml"/>
  <Override PartName="/ppt/notesSlides/notesSlide2289.xml" ContentType="application/vnd.openxmlformats-officedocument.presentationml.notesSlide+xml"/>
  <Override PartName="/ppt/notesSlides/notesSlide2290.xml" ContentType="application/vnd.openxmlformats-officedocument.presentationml.notesSlide+xml"/>
  <Override PartName="/ppt/notesSlides/notesSlide2291.xml" ContentType="application/vnd.openxmlformats-officedocument.presentationml.notesSlide+xml"/>
  <Override PartName="/ppt/notesSlides/notesSlide2292.xml" ContentType="application/vnd.openxmlformats-officedocument.presentationml.notesSlide+xml"/>
  <Override PartName="/ppt/notesSlides/notesSlide2293.xml" ContentType="application/vnd.openxmlformats-officedocument.presentationml.notesSlide+xml"/>
  <Override PartName="/ppt/notesSlides/notesSlide2294.xml" ContentType="application/vnd.openxmlformats-officedocument.presentationml.notesSlide+xml"/>
  <Override PartName="/ppt/notesSlides/notesSlide2295.xml" ContentType="application/vnd.openxmlformats-officedocument.presentationml.notesSlide+xml"/>
  <Override PartName="/ppt/notesSlides/notesSlide2296.xml" ContentType="application/vnd.openxmlformats-officedocument.presentationml.notesSlide+xml"/>
  <Override PartName="/ppt/notesSlides/notesSlide2297.xml" ContentType="application/vnd.openxmlformats-officedocument.presentationml.notesSlide+xml"/>
  <Override PartName="/ppt/notesSlides/notesSlide2298.xml" ContentType="application/vnd.openxmlformats-officedocument.presentationml.notesSlide+xml"/>
  <Override PartName="/ppt/notesSlides/notesSlide2299.xml" ContentType="application/vnd.openxmlformats-officedocument.presentationml.notesSlide+xml"/>
  <Override PartName="/ppt/notesSlides/notesSlide2300.xml" ContentType="application/vnd.openxmlformats-officedocument.presentationml.notesSlide+xml"/>
  <Override PartName="/ppt/notesSlides/notesSlide2301.xml" ContentType="application/vnd.openxmlformats-officedocument.presentationml.notesSlide+xml"/>
  <Override PartName="/ppt/notesSlides/notesSlide2302.xml" ContentType="application/vnd.openxmlformats-officedocument.presentationml.notesSlide+xml"/>
  <Override PartName="/ppt/notesSlides/notesSlide2303.xml" ContentType="application/vnd.openxmlformats-officedocument.presentationml.notesSlide+xml"/>
  <Override PartName="/ppt/notesSlides/notesSlide2304.xml" ContentType="application/vnd.openxmlformats-officedocument.presentationml.notesSlide+xml"/>
  <Override PartName="/ppt/notesSlides/notesSlide2305.xml" ContentType="application/vnd.openxmlformats-officedocument.presentationml.notesSlide+xml"/>
  <Override PartName="/ppt/notesSlides/notesSlide2306.xml" ContentType="application/vnd.openxmlformats-officedocument.presentationml.notesSlide+xml"/>
  <Override PartName="/ppt/notesSlides/notesSlide2307.xml" ContentType="application/vnd.openxmlformats-officedocument.presentationml.notesSlide+xml"/>
  <Override PartName="/ppt/notesSlides/notesSlide2308.xml" ContentType="application/vnd.openxmlformats-officedocument.presentationml.notesSlide+xml"/>
  <Override PartName="/ppt/notesSlides/notesSlide2309.xml" ContentType="application/vnd.openxmlformats-officedocument.presentationml.notesSlide+xml"/>
  <Override PartName="/ppt/notesSlides/notesSlide2310.xml" ContentType="application/vnd.openxmlformats-officedocument.presentationml.notesSlide+xml"/>
  <Override PartName="/ppt/notesSlides/notesSlide2311.xml" ContentType="application/vnd.openxmlformats-officedocument.presentationml.notesSlide+xml"/>
  <Override PartName="/ppt/notesSlides/notesSlide2312.xml" ContentType="application/vnd.openxmlformats-officedocument.presentationml.notesSlide+xml"/>
  <Override PartName="/ppt/notesSlides/notesSlide2313.xml" ContentType="application/vnd.openxmlformats-officedocument.presentationml.notesSlide+xml"/>
  <Override PartName="/ppt/notesSlides/notesSlide2314.xml" ContentType="application/vnd.openxmlformats-officedocument.presentationml.notesSlide+xml"/>
  <Override PartName="/ppt/notesSlides/notesSlide2315.xml" ContentType="application/vnd.openxmlformats-officedocument.presentationml.notesSlide+xml"/>
  <Override PartName="/ppt/notesSlides/notesSlide2316.xml" ContentType="application/vnd.openxmlformats-officedocument.presentationml.notesSlide+xml"/>
  <Override PartName="/ppt/notesSlides/notesSlide2317.xml" ContentType="application/vnd.openxmlformats-officedocument.presentationml.notesSlide+xml"/>
  <Override PartName="/ppt/notesSlides/notesSlide2318.xml" ContentType="application/vnd.openxmlformats-officedocument.presentationml.notesSlide+xml"/>
  <Override PartName="/ppt/notesSlides/notesSlide2319.xml" ContentType="application/vnd.openxmlformats-officedocument.presentationml.notesSlide+xml"/>
  <Override PartName="/ppt/notesSlides/notesSlide2320.xml" ContentType="application/vnd.openxmlformats-officedocument.presentationml.notesSlide+xml"/>
  <Override PartName="/ppt/notesSlides/notesSlide2321.xml" ContentType="application/vnd.openxmlformats-officedocument.presentationml.notesSlide+xml"/>
  <Override PartName="/ppt/notesSlides/notesSlide2322.xml" ContentType="application/vnd.openxmlformats-officedocument.presentationml.notesSlide+xml"/>
  <Override PartName="/ppt/notesSlides/notesSlide2323.xml" ContentType="application/vnd.openxmlformats-officedocument.presentationml.notesSlide+xml"/>
  <Override PartName="/ppt/notesSlides/notesSlide2324.xml" ContentType="application/vnd.openxmlformats-officedocument.presentationml.notesSlide+xml"/>
  <Override PartName="/ppt/notesSlides/notesSlide2325.xml" ContentType="application/vnd.openxmlformats-officedocument.presentationml.notesSlide+xml"/>
  <Override PartName="/ppt/notesSlides/notesSlide2326.xml" ContentType="application/vnd.openxmlformats-officedocument.presentationml.notesSlide+xml"/>
  <Override PartName="/ppt/notesSlides/notesSlide2327.xml" ContentType="application/vnd.openxmlformats-officedocument.presentationml.notesSlide+xml"/>
  <Override PartName="/ppt/notesSlides/notesSlide2328.xml" ContentType="application/vnd.openxmlformats-officedocument.presentationml.notesSlide+xml"/>
  <Override PartName="/ppt/notesSlides/notesSlide2329.xml" ContentType="application/vnd.openxmlformats-officedocument.presentationml.notesSlide+xml"/>
  <Override PartName="/ppt/notesSlides/notesSlide2330.xml" ContentType="application/vnd.openxmlformats-officedocument.presentationml.notesSlide+xml"/>
  <Override PartName="/ppt/notesSlides/notesSlide2331.xml" ContentType="application/vnd.openxmlformats-officedocument.presentationml.notesSlide+xml"/>
  <Override PartName="/ppt/notesSlides/notesSlide2332.xml" ContentType="application/vnd.openxmlformats-officedocument.presentationml.notesSlide+xml"/>
  <Override PartName="/ppt/notesSlides/notesSlide2333.xml" ContentType="application/vnd.openxmlformats-officedocument.presentationml.notesSlide+xml"/>
  <Override PartName="/ppt/notesSlides/notesSlide2334.xml" ContentType="application/vnd.openxmlformats-officedocument.presentationml.notesSlide+xml"/>
  <Override PartName="/ppt/notesSlides/notesSlide2335.xml" ContentType="application/vnd.openxmlformats-officedocument.presentationml.notesSlide+xml"/>
  <Override PartName="/ppt/notesSlides/notesSlide2336.xml" ContentType="application/vnd.openxmlformats-officedocument.presentationml.notesSlide+xml"/>
  <Override PartName="/ppt/notesSlides/notesSlide2337.xml" ContentType="application/vnd.openxmlformats-officedocument.presentationml.notesSlide+xml"/>
  <Override PartName="/ppt/notesSlides/notesSlide2338.xml" ContentType="application/vnd.openxmlformats-officedocument.presentationml.notesSlide+xml"/>
  <Override PartName="/ppt/notesSlides/notesSlide2339.xml" ContentType="application/vnd.openxmlformats-officedocument.presentationml.notesSlide+xml"/>
  <Override PartName="/ppt/notesSlides/notesSlide2340.xml" ContentType="application/vnd.openxmlformats-officedocument.presentationml.notesSlide+xml"/>
  <Override PartName="/ppt/notesSlides/notesSlide2341.xml" ContentType="application/vnd.openxmlformats-officedocument.presentationml.notesSlide+xml"/>
  <Override PartName="/ppt/notesSlides/notesSlide2342.xml" ContentType="application/vnd.openxmlformats-officedocument.presentationml.notesSlide+xml"/>
  <Override PartName="/ppt/notesSlides/notesSlide2343.xml" ContentType="application/vnd.openxmlformats-officedocument.presentationml.notesSlide+xml"/>
  <Override PartName="/ppt/notesSlides/notesSlide2344.xml" ContentType="application/vnd.openxmlformats-officedocument.presentationml.notesSlide+xml"/>
  <Override PartName="/ppt/notesSlides/notesSlide2345.xml" ContentType="application/vnd.openxmlformats-officedocument.presentationml.notesSlide+xml"/>
  <Override PartName="/ppt/notesSlides/notesSlide2346.xml" ContentType="application/vnd.openxmlformats-officedocument.presentationml.notesSlide+xml"/>
  <Override PartName="/ppt/notesSlides/notesSlide2347.xml" ContentType="application/vnd.openxmlformats-officedocument.presentationml.notesSlide+xml"/>
  <Override PartName="/ppt/notesSlides/notesSlide2348.xml" ContentType="application/vnd.openxmlformats-officedocument.presentationml.notesSlide+xml"/>
  <Override PartName="/ppt/notesSlides/notesSlide2349.xml" ContentType="application/vnd.openxmlformats-officedocument.presentationml.notesSlide+xml"/>
  <Override PartName="/ppt/notesSlides/notesSlide2350.xml" ContentType="application/vnd.openxmlformats-officedocument.presentationml.notesSlide+xml"/>
  <Override PartName="/ppt/notesSlides/notesSlide2351.xml" ContentType="application/vnd.openxmlformats-officedocument.presentationml.notesSlide+xml"/>
  <Override PartName="/ppt/notesSlides/notesSlide2352.xml" ContentType="application/vnd.openxmlformats-officedocument.presentationml.notesSlide+xml"/>
  <Override PartName="/ppt/notesSlides/notesSlide2353.xml" ContentType="application/vnd.openxmlformats-officedocument.presentationml.notesSlide+xml"/>
  <Override PartName="/ppt/notesSlides/notesSlide2354.xml" ContentType="application/vnd.openxmlformats-officedocument.presentationml.notesSlide+xml"/>
  <Override PartName="/ppt/notesSlides/notesSlide2355.xml" ContentType="application/vnd.openxmlformats-officedocument.presentationml.notesSlide+xml"/>
  <Override PartName="/ppt/notesSlides/notesSlide2356.xml" ContentType="application/vnd.openxmlformats-officedocument.presentationml.notesSlide+xml"/>
  <Override PartName="/ppt/notesSlides/notesSlide2357.xml" ContentType="application/vnd.openxmlformats-officedocument.presentationml.notesSlide+xml"/>
  <Override PartName="/ppt/notesSlides/notesSlide2358.xml" ContentType="application/vnd.openxmlformats-officedocument.presentationml.notesSlide+xml"/>
  <Override PartName="/ppt/notesSlides/notesSlide2359.xml" ContentType="application/vnd.openxmlformats-officedocument.presentationml.notesSlide+xml"/>
  <Override PartName="/ppt/notesSlides/notesSlide2360.xml" ContentType="application/vnd.openxmlformats-officedocument.presentationml.notesSlide+xml"/>
  <Override PartName="/ppt/notesSlides/notesSlide2361.xml" ContentType="application/vnd.openxmlformats-officedocument.presentationml.notesSlide+xml"/>
  <Override PartName="/ppt/notesSlides/notesSlide2362.xml" ContentType="application/vnd.openxmlformats-officedocument.presentationml.notesSlide+xml"/>
  <Override PartName="/ppt/notesSlides/notesSlide2363.xml" ContentType="application/vnd.openxmlformats-officedocument.presentationml.notesSlide+xml"/>
  <Override PartName="/ppt/notesSlides/notesSlide2364.xml" ContentType="application/vnd.openxmlformats-officedocument.presentationml.notesSlide+xml"/>
  <Override PartName="/ppt/notesSlides/notesSlide2365.xml" ContentType="application/vnd.openxmlformats-officedocument.presentationml.notesSlide+xml"/>
  <Override PartName="/ppt/notesSlides/notesSlide2366.xml" ContentType="application/vnd.openxmlformats-officedocument.presentationml.notesSlide+xml"/>
  <Override PartName="/ppt/notesSlides/notesSlide2367.xml" ContentType="application/vnd.openxmlformats-officedocument.presentationml.notesSlide+xml"/>
  <Override PartName="/ppt/notesSlides/notesSlide2368.xml" ContentType="application/vnd.openxmlformats-officedocument.presentationml.notesSlide+xml"/>
  <Override PartName="/ppt/notesSlides/notesSlide2369.xml" ContentType="application/vnd.openxmlformats-officedocument.presentationml.notesSlide+xml"/>
  <Override PartName="/ppt/notesSlides/notesSlide2370.xml" ContentType="application/vnd.openxmlformats-officedocument.presentationml.notesSlide+xml"/>
  <Override PartName="/ppt/notesSlides/notesSlide2371.xml" ContentType="application/vnd.openxmlformats-officedocument.presentationml.notesSlide+xml"/>
  <Override PartName="/ppt/notesSlides/notesSlide2372.xml" ContentType="application/vnd.openxmlformats-officedocument.presentationml.notesSlide+xml"/>
  <Override PartName="/ppt/notesSlides/notesSlide2373.xml" ContentType="application/vnd.openxmlformats-officedocument.presentationml.notesSlide+xml"/>
  <Override PartName="/ppt/notesSlides/notesSlide2374.xml" ContentType="application/vnd.openxmlformats-officedocument.presentationml.notesSlide+xml"/>
  <Override PartName="/ppt/notesSlides/notesSlide2375.xml" ContentType="application/vnd.openxmlformats-officedocument.presentationml.notesSlide+xml"/>
  <Override PartName="/ppt/notesSlides/notesSlide2376.xml" ContentType="application/vnd.openxmlformats-officedocument.presentationml.notesSlide+xml"/>
  <Override PartName="/ppt/notesSlides/notesSlide2377.xml" ContentType="application/vnd.openxmlformats-officedocument.presentationml.notesSlide+xml"/>
  <Override PartName="/ppt/notesSlides/notesSlide2378.xml" ContentType="application/vnd.openxmlformats-officedocument.presentationml.notesSlide+xml"/>
  <Override PartName="/ppt/notesSlides/notesSlide2379.xml" ContentType="application/vnd.openxmlformats-officedocument.presentationml.notesSlide+xml"/>
  <Override PartName="/ppt/notesSlides/notesSlide2380.xml" ContentType="application/vnd.openxmlformats-officedocument.presentationml.notesSlide+xml"/>
  <Override PartName="/ppt/notesSlides/notesSlide2381.xml" ContentType="application/vnd.openxmlformats-officedocument.presentationml.notesSlide+xml"/>
  <Override PartName="/ppt/notesSlides/notesSlide2382.xml" ContentType="application/vnd.openxmlformats-officedocument.presentationml.notesSlide+xml"/>
  <Override PartName="/ppt/notesSlides/notesSlide2383.xml" ContentType="application/vnd.openxmlformats-officedocument.presentationml.notesSlide+xml"/>
  <Override PartName="/ppt/notesSlides/notesSlide2384.xml" ContentType="application/vnd.openxmlformats-officedocument.presentationml.notesSlide+xml"/>
  <Override PartName="/ppt/notesSlides/notesSlide2385.xml" ContentType="application/vnd.openxmlformats-officedocument.presentationml.notesSlide+xml"/>
  <Override PartName="/ppt/notesSlides/notesSlide2386.xml" ContentType="application/vnd.openxmlformats-officedocument.presentationml.notesSlide+xml"/>
  <Override PartName="/ppt/notesSlides/notesSlide2387.xml" ContentType="application/vnd.openxmlformats-officedocument.presentationml.notesSlide+xml"/>
  <Override PartName="/ppt/notesSlides/notesSlide2388.xml" ContentType="application/vnd.openxmlformats-officedocument.presentationml.notesSlide+xml"/>
  <Override PartName="/ppt/notesSlides/notesSlide2389.xml" ContentType="application/vnd.openxmlformats-officedocument.presentationml.notesSlide+xml"/>
  <Override PartName="/ppt/notesSlides/notesSlide2390.xml" ContentType="application/vnd.openxmlformats-officedocument.presentationml.notesSlide+xml"/>
  <Override PartName="/ppt/notesSlides/notesSlide2391.xml" ContentType="application/vnd.openxmlformats-officedocument.presentationml.notesSlide+xml"/>
  <Override PartName="/ppt/notesSlides/notesSlide2392.xml" ContentType="application/vnd.openxmlformats-officedocument.presentationml.notesSlide+xml"/>
  <Override PartName="/ppt/notesSlides/notesSlide2393.xml" ContentType="application/vnd.openxmlformats-officedocument.presentationml.notesSlide+xml"/>
  <Override PartName="/ppt/notesSlides/notesSlide2394.xml" ContentType="application/vnd.openxmlformats-officedocument.presentationml.notesSlide+xml"/>
  <Override PartName="/ppt/notesSlides/notesSlide2395.xml" ContentType="application/vnd.openxmlformats-officedocument.presentationml.notesSlide+xml"/>
  <Override PartName="/ppt/notesSlides/notesSlide2396.xml" ContentType="application/vnd.openxmlformats-officedocument.presentationml.notesSlide+xml"/>
  <Override PartName="/ppt/notesSlides/notesSlide2397.xml" ContentType="application/vnd.openxmlformats-officedocument.presentationml.notesSlide+xml"/>
  <Override PartName="/ppt/notesSlides/notesSlide2398.xml" ContentType="application/vnd.openxmlformats-officedocument.presentationml.notesSlide+xml"/>
  <Override PartName="/ppt/notesSlides/notesSlide2399.xml" ContentType="application/vnd.openxmlformats-officedocument.presentationml.notesSlide+xml"/>
  <Override PartName="/ppt/notesSlides/notesSlide2400.xml" ContentType="application/vnd.openxmlformats-officedocument.presentationml.notesSlide+xml"/>
  <Override PartName="/ppt/notesSlides/notesSlide2401.xml" ContentType="application/vnd.openxmlformats-officedocument.presentationml.notesSlide+xml"/>
  <Override PartName="/ppt/notesSlides/notesSlide2402.xml" ContentType="application/vnd.openxmlformats-officedocument.presentationml.notesSlide+xml"/>
  <Override PartName="/ppt/notesSlides/notesSlide2403.xml" ContentType="application/vnd.openxmlformats-officedocument.presentationml.notesSlide+xml"/>
  <Override PartName="/ppt/notesSlides/notesSlide2404.xml" ContentType="application/vnd.openxmlformats-officedocument.presentationml.notesSlide+xml"/>
  <Override PartName="/ppt/notesSlides/notesSlide2405.xml" ContentType="application/vnd.openxmlformats-officedocument.presentationml.notesSlide+xml"/>
  <Override PartName="/ppt/notesSlides/notesSlide2406.xml" ContentType="application/vnd.openxmlformats-officedocument.presentationml.notesSlide+xml"/>
  <Override PartName="/ppt/notesSlides/notesSlide2407.xml" ContentType="application/vnd.openxmlformats-officedocument.presentationml.notesSlide+xml"/>
  <Override PartName="/ppt/notesSlides/notesSlide2408.xml" ContentType="application/vnd.openxmlformats-officedocument.presentationml.notesSlide+xml"/>
  <Override PartName="/ppt/notesSlides/notesSlide2409.xml" ContentType="application/vnd.openxmlformats-officedocument.presentationml.notesSlide+xml"/>
  <Override PartName="/ppt/notesSlides/notesSlide2410.xml" ContentType="application/vnd.openxmlformats-officedocument.presentationml.notesSlide+xml"/>
  <Override PartName="/ppt/notesSlides/notesSlide2411.xml" ContentType="application/vnd.openxmlformats-officedocument.presentationml.notesSlide+xml"/>
  <Override PartName="/ppt/notesSlides/notesSlide2412.xml" ContentType="application/vnd.openxmlformats-officedocument.presentationml.notesSlide+xml"/>
  <Override PartName="/ppt/notesSlides/notesSlide2413.xml" ContentType="application/vnd.openxmlformats-officedocument.presentationml.notesSlide+xml"/>
  <Override PartName="/ppt/notesSlides/notesSlide2414.xml" ContentType="application/vnd.openxmlformats-officedocument.presentationml.notesSlide+xml"/>
  <Override PartName="/ppt/notesSlides/notesSlide2415.xml" ContentType="application/vnd.openxmlformats-officedocument.presentationml.notesSlide+xml"/>
  <Override PartName="/ppt/notesSlides/notesSlide2416.xml" ContentType="application/vnd.openxmlformats-officedocument.presentationml.notesSlide+xml"/>
  <Override PartName="/ppt/notesSlides/notesSlide2417.xml" ContentType="application/vnd.openxmlformats-officedocument.presentationml.notesSlide+xml"/>
  <Override PartName="/ppt/notesSlides/notesSlide2418.xml" ContentType="application/vnd.openxmlformats-officedocument.presentationml.notesSlide+xml"/>
  <Override PartName="/ppt/notesSlides/notesSlide2419.xml" ContentType="application/vnd.openxmlformats-officedocument.presentationml.notesSlide+xml"/>
  <Override PartName="/ppt/notesSlides/notesSlide2420.xml" ContentType="application/vnd.openxmlformats-officedocument.presentationml.notesSlide+xml"/>
  <Override PartName="/ppt/notesSlides/notesSlide2421.xml" ContentType="application/vnd.openxmlformats-officedocument.presentationml.notesSlide+xml"/>
  <Override PartName="/ppt/notesSlides/notesSlide2422.xml" ContentType="application/vnd.openxmlformats-officedocument.presentationml.notesSlide+xml"/>
  <Override PartName="/ppt/notesSlides/notesSlide2423.xml" ContentType="application/vnd.openxmlformats-officedocument.presentationml.notesSlide+xml"/>
  <Override PartName="/ppt/notesSlides/notesSlide2424.xml" ContentType="application/vnd.openxmlformats-officedocument.presentationml.notesSlide+xml"/>
  <Override PartName="/ppt/notesSlides/notesSlide2425.xml" ContentType="application/vnd.openxmlformats-officedocument.presentationml.notesSlide+xml"/>
  <Override PartName="/ppt/notesSlides/notesSlide2426.xml" ContentType="application/vnd.openxmlformats-officedocument.presentationml.notesSlide+xml"/>
  <Override PartName="/ppt/notesSlides/notesSlide2427.xml" ContentType="application/vnd.openxmlformats-officedocument.presentationml.notesSlide+xml"/>
  <Override PartName="/ppt/notesSlides/notesSlide2428.xml" ContentType="application/vnd.openxmlformats-officedocument.presentationml.notesSlide+xml"/>
  <Override PartName="/ppt/notesSlides/notesSlide2429.xml" ContentType="application/vnd.openxmlformats-officedocument.presentationml.notesSlide+xml"/>
  <Override PartName="/ppt/notesSlides/notesSlide2430.xml" ContentType="application/vnd.openxmlformats-officedocument.presentationml.notesSlide+xml"/>
  <Override PartName="/ppt/notesSlides/notesSlide2431.xml" ContentType="application/vnd.openxmlformats-officedocument.presentationml.notesSlide+xml"/>
  <Override PartName="/ppt/notesSlides/notesSlide2432.xml" ContentType="application/vnd.openxmlformats-officedocument.presentationml.notesSlide+xml"/>
  <Override PartName="/ppt/notesSlides/notesSlide2433.xml" ContentType="application/vnd.openxmlformats-officedocument.presentationml.notesSlide+xml"/>
  <Override PartName="/ppt/notesSlides/notesSlide2434.xml" ContentType="application/vnd.openxmlformats-officedocument.presentationml.notesSlide+xml"/>
  <Override PartName="/ppt/notesSlides/notesSlide2435.xml" ContentType="application/vnd.openxmlformats-officedocument.presentationml.notesSlide+xml"/>
  <Override PartName="/ppt/notesSlides/notesSlide2436.xml" ContentType="application/vnd.openxmlformats-officedocument.presentationml.notesSlide+xml"/>
  <Override PartName="/ppt/notesSlides/notesSlide2437.xml" ContentType="application/vnd.openxmlformats-officedocument.presentationml.notesSlide+xml"/>
  <Override PartName="/ppt/notesSlides/notesSlide24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80" r:id="rId2"/>
    <p:sldMasterId id="2147483692" r:id="rId3"/>
    <p:sldMasterId id="2147483696" r:id="rId4"/>
    <p:sldMasterId id="2147483732" r:id="rId5"/>
    <p:sldMasterId id="2147483810" r:id="rId6"/>
    <p:sldMasterId id="2147483837" r:id="rId7"/>
    <p:sldMasterId id="2147483895" r:id="rId8"/>
    <p:sldMasterId id="2147483899" r:id="rId9"/>
    <p:sldMasterId id="2147483945" r:id="rId10"/>
    <p:sldMasterId id="2147483996" r:id="rId11"/>
    <p:sldMasterId id="2147483998" r:id="rId12"/>
    <p:sldMasterId id="2147484000" r:id="rId13"/>
    <p:sldMasterId id="2147484030" r:id="rId14"/>
    <p:sldMasterId id="2147484082" r:id="rId15"/>
    <p:sldMasterId id="2147484112" r:id="rId16"/>
    <p:sldMasterId id="2147484143" r:id="rId17"/>
    <p:sldMasterId id="2147484197" r:id="rId18"/>
    <p:sldMasterId id="2147484254" r:id="rId19"/>
    <p:sldMasterId id="2147484361" r:id="rId20"/>
    <p:sldMasterId id="2147484375" r:id="rId21"/>
  </p:sldMasterIdLst>
  <p:notesMasterIdLst>
    <p:notesMasterId r:id="rId3210"/>
  </p:notesMasterIdLst>
  <p:sldIdLst>
    <p:sldId id="258" r:id="rId22"/>
    <p:sldId id="259"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 id="272" r:id="rId36"/>
    <p:sldId id="1535" r:id="rId37"/>
    <p:sldId id="351" r:id="rId38"/>
    <p:sldId id="274" r:id="rId39"/>
    <p:sldId id="275" r:id="rId40"/>
    <p:sldId id="276" r:id="rId41"/>
    <p:sldId id="277" r:id="rId42"/>
    <p:sldId id="278" r:id="rId43"/>
    <p:sldId id="279" r:id="rId44"/>
    <p:sldId id="280" r:id="rId45"/>
    <p:sldId id="281" r:id="rId46"/>
    <p:sldId id="282" r:id="rId47"/>
    <p:sldId id="283" r:id="rId48"/>
    <p:sldId id="284" r:id="rId49"/>
    <p:sldId id="285" r:id="rId50"/>
    <p:sldId id="286" r:id="rId51"/>
    <p:sldId id="287" r:id="rId52"/>
    <p:sldId id="288" r:id="rId53"/>
    <p:sldId id="1536" r:id="rId54"/>
    <p:sldId id="352" r:id="rId55"/>
    <p:sldId id="290" r:id="rId56"/>
    <p:sldId id="291" r:id="rId57"/>
    <p:sldId id="292" r:id="rId58"/>
    <p:sldId id="293" r:id="rId59"/>
    <p:sldId id="294" r:id="rId60"/>
    <p:sldId id="295" r:id="rId61"/>
    <p:sldId id="296" r:id="rId62"/>
    <p:sldId id="297" r:id="rId63"/>
    <p:sldId id="298" r:id="rId64"/>
    <p:sldId id="299" r:id="rId65"/>
    <p:sldId id="300" r:id="rId66"/>
    <p:sldId id="301" r:id="rId67"/>
    <p:sldId id="302" r:id="rId68"/>
    <p:sldId id="303" r:id="rId69"/>
    <p:sldId id="304" r:id="rId70"/>
    <p:sldId id="305" r:id="rId71"/>
    <p:sldId id="306" r:id="rId72"/>
    <p:sldId id="307" r:id="rId73"/>
    <p:sldId id="308" r:id="rId74"/>
    <p:sldId id="1537" r:id="rId75"/>
    <p:sldId id="354" r:id="rId76"/>
    <p:sldId id="309" r:id="rId77"/>
    <p:sldId id="310" r:id="rId78"/>
    <p:sldId id="311" r:id="rId79"/>
    <p:sldId id="312" r:id="rId80"/>
    <p:sldId id="313" r:id="rId81"/>
    <p:sldId id="314" r:id="rId82"/>
    <p:sldId id="315" r:id="rId83"/>
    <p:sldId id="316" r:id="rId84"/>
    <p:sldId id="317" r:id="rId85"/>
    <p:sldId id="318" r:id="rId86"/>
    <p:sldId id="319" r:id="rId87"/>
    <p:sldId id="320" r:id="rId88"/>
    <p:sldId id="321" r:id="rId89"/>
    <p:sldId id="322" r:id="rId90"/>
    <p:sldId id="323" r:id="rId91"/>
    <p:sldId id="324" r:id="rId92"/>
    <p:sldId id="325" r:id="rId93"/>
    <p:sldId id="326" r:id="rId94"/>
    <p:sldId id="1538" r:id="rId95"/>
    <p:sldId id="2047" r:id="rId96"/>
    <p:sldId id="2048" r:id="rId97"/>
    <p:sldId id="2049" r:id="rId98"/>
    <p:sldId id="328" r:id="rId99"/>
    <p:sldId id="329" r:id="rId100"/>
    <p:sldId id="330" r:id="rId101"/>
    <p:sldId id="332" r:id="rId102"/>
    <p:sldId id="333" r:id="rId103"/>
    <p:sldId id="334" r:id="rId104"/>
    <p:sldId id="335" r:id="rId105"/>
    <p:sldId id="336" r:id="rId106"/>
    <p:sldId id="337" r:id="rId107"/>
    <p:sldId id="338" r:id="rId108"/>
    <p:sldId id="339" r:id="rId109"/>
    <p:sldId id="340" r:id="rId110"/>
    <p:sldId id="341" r:id="rId111"/>
    <p:sldId id="2050" r:id="rId112"/>
    <p:sldId id="2053" r:id="rId113"/>
    <p:sldId id="2051" r:id="rId114"/>
    <p:sldId id="2052" r:id="rId115"/>
    <p:sldId id="2067" r:id="rId116"/>
    <p:sldId id="2068" r:id="rId117"/>
    <p:sldId id="2069" r:id="rId118"/>
    <p:sldId id="2070" r:id="rId119"/>
    <p:sldId id="2071" r:id="rId120"/>
    <p:sldId id="2072" r:id="rId121"/>
    <p:sldId id="2073" r:id="rId122"/>
    <p:sldId id="2074" r:id="rId123"/>
    <p:sldId id="2075" r:id="rId124"/>
    <p:sldId id="2076" r:id="rId125"/>
    <p:sldId id="2077" r:id="rId126"/>
    <p:sldId id="2078" r:id="rId127"/>
    <p:sldId id="2079" r:id="rId128"/>
    <p:sldId id="2080" r:id="rId129"/>
    <p:sldId id="2081" r:id="rId130"/>
    <p:sldId id="2082" r:id="rId131"/>
    <p:sldId id="2083" r:id="rId132"/>
    <p:sldId id="2084" r:id="rId133"/>
    <p:sldId id="2085" r:id="rId134"/>
    <p:sldId id="2086" r:id="rId135"/>
    <p:sldId id="2087" r:id="rId136"/>
    <p:sldId id="2088" r:id="rId137"/>
    <p:sldId id="2089" r:id="rId138"/>
    <p:sldId id="2090" r:id="rId139"/>
    <p:sldId id="2091" r:id="rId140"/>
    <p:sldId id="2092" r:id="rId141"/>
    <p:sldId id="2093" r:id="rId142"/>
    <p:sldId id="2094" r:id="rId143"/>
    <p:sldId id="2095" r:id="rId144"/>
    <p:sldId id="2096" r:id="rId145"/>
    <p:sldId id="2097" r:id="rId146"/>
    <p:sldId id="2098" r:id="rId147"/>
    <p:sldId id="2099" r:id="rId148"/>
    <p:sldId id="2100" r:id="rId149"/>
    <p:sldId id="2101" r:id="rId150"/>
    <p:sldId id="2102" r:id="rId151"/>
    <p:sldId id="2103" r:id="rId152"/>
    <p:sldId id="2104" r:id="rId153"/>
    <p:sldId id="2105" r:id="rId154"/>
    <p:sldId id="2106" r:id="rId155"/>
    <p:sldId id="2107" r:id="rId156"/>
    <p:sldId id="2108" r:id="rId157"/>
    <p:sldId id="2109" r:id="rId158"/>
    <p:sldId id="2110" r:id="rId159"/>
    <p:sldId id="2111" r:id="rId160"/>
    <p:sldId id="2112" r:id="rId161"/>
    <p:sldId id="2113" r:id="rId162"/>
    <p:sldId id="2114" r:id="rId163"/>
    <p:sldId id="2115" r:id="rId164"/>
    <p:sldId id="2116" r:id="rId165"/>
    <p:sldId id="2117" r:id="rId166"/>
    <p:sldId id="2118" r:id="rId167"/>
    <p:sldId id="2119" r:id="rId168"/>
    <p:sldId id="2120" r:id="rId169"/>
    <p:sldId id="2121" r:id="rId170"/>
    <p:sldId id="2122" r:id="rId171"/>
    <p:sldId id="2123" r:id="rId172"/>
    <p:sldId id="2124" r:id="rId173"/>
    <p:sldId id="2125" r:id="rId174"/>
    <p:sldId id="415" r:id="rId175"/>
    <p:sldId id="416" r:id="rId176"/>
    <p:sldId id="417" r:id="rId177"/>
    <p:sldId id="418" r:id="rId178"/>
    <p:sldId id="425" r:id="rId179"/>
    <p:sldId id="419" r:id="rId180"/>
    <p:sldId id="2126" r:id="rId181"/>
    <p:sldId id="2127" r:id="rId182"/>
    <p:sldId id="2128" r:id="rId183"/>
    <p:sldId id="2129" r:id="rId184"/>
    <p:sldId id="2130" r:id="rId185"/>
    <p:sldId id="2131" r:id="rId186"/>
    <p:sldId id="2132" r:id="rId187"/>
    <p:sldId id="2133" r:id="rId188"/>
    <p:sldId id="2134" r:id="rId189"/>
    <p:sldId id="2135" r:id="rId190"/>
    <p:sldId id="2136" r:id="rId191"/>
    <p:sldId id="2137" r:id="rId192"/>
    <p:sldId id="2138" r:id="rId193"/>
    <p:sldId id="2139" r:id="rId194"/>
    <p:sldId id="2140" r:id="rId195"/>
    <p:sldId id="2141" r:id="rId196"/>
    <p:sldId id="2142" r:id="rId197"/>
    <p:sldId id="2143" r:id="rId198"/>
    <p:sldId id="2144" r:id="rId199"/>
    <p:sldId id="2145" r:id="rId200"/>
    <p:sldId id="2146" r:id="rId201"/>
    <p:sldId id="2147" r:id="rId202"/>
    <p:sldId id="2148" r:id="rId203"/>
    <p:sldId id="2149" r:id="rId204"/>
    <p:sldId id="2150" r:id="rId205"/>
    <p:sldId id="2151" r:id="rId206"/>
    <p:sldId id="2152" r:id="rId207"/>
    <p:sldId id="2153" r:id="rId208"/>
    <p:sldId id="2155" r:id="rId209"/>
    <p:sldId id="2156" r:id="rId210"/>
    <p:sldId id="2157" r:id="rId211"/>
    <p:sldId id="2158" r:id="rId212"/>
    <p:sldId id="2159" r:id="rId213"/>
    <p:sldId id="2160" r:id="rId214"/>
    <p:sldId id="2161" r:id="rId215"/>
    <p:sldId id="2162" r:id="rId216"/>
    <p:sldId id="2163" r:id="rId217"/>
    <p:sldId id="2164" r:id="rId218"/>
    <p:sldId id="2165" r:id="rId219"/>
    <p:sldId id="2166" r:id="rId220"/>
    <p:sldId id="2167" r:id="rId221"/>
    <p:sldId id="2168" r:id="rId222"/>
    <p:sldId id="2169" r:id="rId223"/>
    <p:sldId id="468" r:id="rId224"/>
    <p:sldId id="469" r:id="rId225"/>
    <p:sldId id="470" r:id="rId226"/>
    <p:sldId id="471" r:id="rId227"/>
    <p:sldId id="472" r:id="rId228"/>
    <p:sldId id="4762" r:id="rId229"/>
    <p:sldId id="4763" r:id="rId230"/>
    <p:sldId id="4766" r:id="rId231"/>
    <p:sldId id="4767" r:id="rId232"/>
    <p:sldId id="4768" r:id="rId233"/>
    <p:sldId id="4769" r:id="rId234"/>
    <p:sldId id="4770" r:id="rId235"/>
    <p:sldId id="4771" r:id="rId236"/>
    <p:sldId id="4772" r:id="rId237"/>
    <p:sldId id="4773" r:id="rId238"/>
    <p:sldId id="4774" r:id="rId239"/>
    <p:sldId id="4775" r:id="rId240"/>
    <p:sldId id="4776" r:id="rId241"/>
    <p:sldId id="4777" r:id="rId242"/>
    <p:sldId id="4780" r:id="rId243"/>
    <p:sldId id="4781" r:id="rId244"/>
    <p:sldId id="4778" r:id="rId245"/>
    <p:sldId id="4779" r:id="rId246"/>
    <p:sldId id="4782" r:id="rId247"/>
    <p:sldId id="4783" r:id="rId248"/>
    <p:sldId id="4786" r:id="rId249"/>
    <p:sldId id="4787" r:id="rId250"/>
    <p:sldId id="4784" r:id="rId251"/>
    <p:sldId id="4785" r:id="rId252"/>
    <p:sldId id="4788" r:id="rId253"/>
    <p:sldId id="4789" r:id="rId254"/>
    <p:sldId id="4790" r:id="rId255"/>
    <p:sldId id="4791" r:id="rId256"/>
    <p:sldId id="346" r:id="rId257"/>
    <p:sldId id="347" r:id="rId258"/>
    <p:sldId id="348" r:id="rId259"/>
    <p:sldId id="349" r:id="rId260"/>
    <p:sldId id="350" r:id="rId261"/>
    <p:sldId id="487" r:id="rId262"/>
    <p:sldId id="488" r:id="rId263"/>
    <p:sldId id="489" r:id="rId264"/>
    <p:sldId id="490" r:id="rId265"/>
    <p:sldId id="491" r:id="rId266"/>
    <p:sldId id="492" r:id="rId267"/>
    <p:sldId id="493" r:id="rId268"/>
    <p:sldId id="494" r:id="rId269"/>
    <p:sldId id="2170" r:id="rId270"/>
    <p:sldId id="2171" r:id="rId271"/>
    <p:sldId id="2172" r:id="rId272"/>
    <p:sldId id="2173" r:id="rId273"/>
    <p:sldId id="532" r:id="rId274"/>
    <p:sldId id="533" r:id="rId275"/>
    <p:sldId id="534" r:id="rId276"/>
    <p:sldId id="535" r:id="rId277"/>
    <p:sldId id="531" r:id="rId278"/>
    <p:sldId id="517" r:id="rId279"/>
    <p:sldId id="518" r:id="rId280"/>
    <p:sldId id="519" r:id="rId281"/>
    <p:sldId id="520" r:id="rId282"/>
    <p:sldId id="521" r:id="rId283"/>
    <p:sldId id="545" r:id="rId284"/>
    <p:sldId id="522" r:id="rId285"/>
    <p:sldId id="546" r:id="rId286"/>
    <p:sldId id="547" r:id="rId287"/>
    <p:sldId id="548" r:id="rId288"/>
    <p:sldId id="549" r:id="rId289"/>
    <p:sldId id="550" r:id="rId290"/>
    <p:sldId id="523" r:id="rId291"/>
    <p:sldId id="524" r:id="rId292"/>
    <p:sldId id="525" r:id="rId293"/>
    <p:sldId id="526" r:id="rId294"/>
    <p:sldId id="552" r:id="rId295"/>
    <p:sldId id="553" r:id="rId296"/>
    <p:sldId id="554" r:id="rId297"/>
    <p:sldId id="555" r:id="rId298"/>
    <p:sldId id="556" r:id="rId299"/>
    <p:sldId id="557" r:id="rId300"/>
    <p:sldId id="558" r:id="rId301"/>
    <p:sldId id="559" r:id="rId302"/>
    <p:sldId id="560" r:id="rId303"/>
    <p:sldId id="561" r:id="rId304"/>
    <p:sldId id="562" r:id="rId305"/>
    <p:sldId id="551" r:id="rId306"/>
    <p:sldId id="2174" r:id="rId307"/>
    <p:sldId id="2175" r:id="rId308"/>
    <p:sldId id="2176" r:id="rId309"/>
    <p:sldId id="2177" r:id="rId310"/>
    <p:sldId id="595" r:id="rId311"/>
    <p:sldId id="596" r:id="rId312"/>
    <p:sldId id="597" r:id="rId313"/>
    <p:sldId id="598" r:id="rId314"/>
    <p:sldId id="600" r:id="rId315"/>
    <p:sldId id="601" r:id="rId316"/>
    <p:sldId id="2178" r:id="rId317"/>
    <p:sldId id="2179" r:id="rId318"/>
    <p:sldId id="623" r:id="rId319"/>
    <p:sldId id="624" r:id="rId320"/>
    <p:sldId id="625" r:id="rId321"/>
    <p:sldId id="626" r:id="rId322"/>
    <p:sldId id="627" r:id="rId323"/>
    <p:sldId id="628" r:id="rId324"/>
    <p:sldId id="629" r:id="rId325"/>
    <p:sldId id="630" r:id="rId326"/>
    <p:sldId id="631" r:id="rId327"/>
    <p:sldId id="632" r:id="rId328"/>
    <p:sldId id="633" r:id="rId329"/>
    <p:sldId id="634" r:id="rId330"/>
    <p:sldId id="635" r:id="rId331"/>
    <p:sldId id="636" r:id="rId332"/>
    <p:sldId id="637" r:id="rId333"/>
    <p:sldId id="638" r:id="rId334"/>
    <p:sldId id="639" r:id="rId335"/>
    <p:sldId id="2180" r:id="rId336"/>
    <p:sldId id="500" r:id="rId337"/>
    <p:sldId id="501" r:id="rId338"/>
    <p:sldId id="502" r:id="rId339"/>
    <p:sldId id="503" r:id="rId340"/>
    <p:sldId id="504" r:id="rId341"/>
    <p:sldId id="505" r:id="rId342"/>
    <p:sldId id="506" r:id="rId343"/>
    <p:sldId id="507" r:id="rId344"/>
    <p:sldId id="508" r:id="rId345"/>
    <p:sldId id="509" r:id="rId346"/>
    <p:sldId id="510" r:id="rId347"/>
    <p:sldId id="1559" r:id="rId348"/>
    <p:sldId id="512" r:id="rId349"/>
    <p:sldId id="513" r:id="rId350"/>
    <p:sldId id="514" r:id="rId351"/>
    <p:sldId id="515" r:id="rId352"/>
    <p:sldId id="516" r:id="rId353"/>
    <p:sldId id="569" r:id="rId354"/>
    <p:sldId id="570" r:id="rId355"/>
    <p:sldId id="581" r:id="rId356"/>
    <p:sldId id="1083" r:id="rId357"/>
    <p:sldId id="1084" r:id="rId358"/>
    <p:sldId id="1085" r:id="rId359"/>
    <p:sldId id="1086" r:id="rId360"/>
    <p:sldId id="1087" r:id="rId361"/>
    <p:sldId id="1088" r:id="rId362"/>
    <p:sldId id="1089" r:id="rId363"/>
    <p:sldId id="1090" r:id="rId364"/>
    <p:sldId id="1091" r:id="rId365"/>
    <p:sldId id="1092" r:id="rId366"/>
    <p:sldId id="1093" r:id="rId367"/>
    <p:sldId id="1094" r:id="rId368"/>
    <p:sldId id="1095" r:id="rId369"/>
    <p:sldId id="1096" r:id="rId370"/>
    <p:sldId id="1097" r:id="rId371"/>
    <p:sldId id="1098" r:id="rId372"/>
    <p:sldId id="640" r:id="rId373"/>
    <p:sldId id="641" r:id="rId374"/>
    <p:sldId id="642" r:id="rId375"/>
    <p:sldId id="643" r:id="rId376"/>
    <p:sldId id="644" r:id="rId377"/>
    <p:sldId id="645" r:id="rId378"/>
    <p:sldId id="646" r:id="rId379"/>
    <p:sldId id="647" r:id="rId380"/>
    <p:sldId id="648" r:id="rId381"/>
    <p:sldId id="649" r:id="rId382"/>
    <p:sldId id="651" r:id="rId383"/>
    <p:sldId id="652" r:id="rId384"/>
    <p:sldId id="689" r:id="rId385"/>
    <p:sldId id="690" r:id="rId386"/>
    <p:sldId id="653" r:id="rId387"/>
    <p:sldId id="654" r:id="rId388"/>
    <p:sldId id="655" r:id="rId389"/>
    <p:sldId id="656" r:id="rId390"/>
    <p:sldId id="657" r:id="rId391"/>
    <p:sldId id="658" r:id="rId392"/>
    <p:sldId id="662" r:id="rId393"/>
    <p:sldId id="663" r:id="rId394"/>
    <p:sldId id="1081" r:id="rId395"/>
    <p:sldId id="1082" r:id="rId396"/>
    <p:sldId id="1806" r:id="rId397"/>
    <p:sldId id="1807" r:id="rId398"/>
    <p:sldId id="1808" r:id="rId399"/>
    <p:sldId id="1809" r:id="rId400"/>
    <p:sldId id="1810" r:id="rId401"/>
    <p:sldId id="1811" r:id="rId402"/>
    <p:sldId id="1812" r:id="rId403"/>
    <p:sldId id="1813" r:id="rId404"/>
    <p:sldId id="1814" r:id="rId405"/>
    <p:sldId id="1815" r:id="rId406"/>
    <p:sldId id="1816" r:id="rId407"/>
    <p:sldId id="1821" r:id="rId408"/>
    <p:sldId id="1822" r:id="rId409"/>
    <p:sldId id="1823" r:id="rId410"/>
    <p:sldId id="1824" r:id="rId411"/>
    <p:sldId id="1825" r:id="rId412"/>
    <p:sldId id="1826" r:id="rId413"/>
    <p:sldId id="1827" r:id="rId414"/>
    <p:sldId id="673" r:id="rId415"/>
    <p:sldId id="674" r:id="rId416"/>
    <p:sldId id="675" r:id="rId417"/>
    <p:sldId id="676" r:id="rId418"/>
    <p:sldId id="2181" r:id="rId419"/>
    <p:sldId id="2182" r:id="rId420"/>
    <p:sldId id="2183" r:id="rId421"/>
    <p:sldId id="2184" r:id="rId422"/>
    <p:sldId id="579" r:id="rId423"/>
    <p:sldId id="580" r:id="rId424"/>
    <p:sldId id="695" r:id="rId425"/>
    <p:sldId id="696" r:id="rId426"/>
    <p:sldId id="697" r:id="rId427"/>
    <p:sldId id="698" r:id="rId428"/>
    <p:sldId id="2033" r:id="rId429"/>
    <p:sldId id="2034" r:id="rId430"/>
    <p:sldId id="2035" r:id="rId431"/>
    <p:sldId id="2036" r:id="rId432"/>
    <p:sldId id="2037" r:id="rId433"/>
    <p:sldId id="2038" r:id="rId434"/>
    <p:sldId id="2039" r:id="rId435"/>
    <p:sldId id="2040" r:id="rId436"/>
    <p:sldId id="2041" r:id="rId437"/>
    <p:sldId id="2042" r:id="rId438"/>
    <p:sldId id="2043" r:id="rId439"/>
    <p:sldId id="2044" r:id="rId440"/>
    <p:sldId id="2045" r:id="rId441"/>
    <p:sldId id="699" r:id="rId442"/>
    <p:sldId id="700" r:id="rId443"/>
    <p:sldId id="705" r:id="rId444"/>
    <p:sldId id="701" r:id="rId445"/>
    <p:sldId id="2185" r:id="rId446"/>
    <p:sldId id="702" r:id="rId447"/>
    <p:sldId id="2186" r:id="rId448"/>
    <p:sldId id="703" r:id="rId449"/>
    <p:sldId id="704" r:id="rId450"/>
    <p:sldId id="708" r:id="rId451"/>
    <p:sldId id="2061" r:id="rId452"/>
    <p:sldId id="2062" r:id="rId453"/>
    <p:sldId id="2063" r:id="rId454"/>
    <p:sldId id="2064" r:id="rId455"/>
    <p:sldId id="2065" r:id="rId456"/>
    <p:sldId id="2066" r:id="rId457"/>
    <p:sldId id="710" r:id="rId458"/>
    <p:sldId id="711" r:id="rId459"/>
    <p:sldId id="712" r:id="rId460"/>
    <p:sldId id="713" r:id="rId461"/>
    <p:sldId id="726" r:id="rId462"/>
    <p:sldId id="724" r:id="rId463"/>
    <p:sldId id="725" r:id="rId464"/>
    <p:sldId id="715" r:id="rId465"/>
    <p:sldId id="716" r:id="rId466"/>
    <p:sldId id="717" r:id="rId467"/>
    <p:sldId id="1099" r:id="rId468"/>
    <p:sldId id="1100" r:id="rId469"/>
    <p:sldId id="1101" r:id="rId470"/>
    <p:sldId id="1102" r:id="rId471"/>
    <p:sldId id="1103" r:id="rId472"/>
    <p:sldId id="1104" r:id="rId473"/>
    <p:sldId id="1106" r:id="rId474"/>
    <p:sldId id="1107" r:id="rId475"/>
    <p:sldId id="1108" r:id="rId476"/>
    <p:sldId id="1109" r:id="rId477"/>
    <p:sldId id="1110" r:id="rId478"/>
    <p:sldId id="1111" r:id="rId479"/>
    <p:sldId id="1112" r:id="rId480"/>
    <p:sldId id="1113" r:id="rId481"/>
    <p:sldId id="1114" r:id="rId482"/>
    <p:sldId id="1115" r:id="rId483"/>
    <p:sldId id="1116" r:id="rId484"/>
    <p:sldId id="1118" r:id="rId485"/>
    <p:sldId id="1117" r:id="rId486"/>
    <p:sldId id="1119" r:id="rId487"/>
    <p:sldId id="1120" r:id="rId488"/>
    <p:sldId id="1121" r:id="rId489"/>
    <p:sldId id="1122" r:id="rId490"/>
    <p:sldId id="1123" r:id="rId491"/>
    <p:sldId id="1124" r:id="rId492"/>
    <p:sldId id="1125" r:id="rId493"/>
    <p:sldId id="827" r:id="rId494"/>
    <p:sldId id="874" r:id="rId495"/>
    <p:sldId id="828" r:id="rId496"/>
    <p:sldId id="829" r:id="rId497"/>
    <p:sldId id="865" r:id="rId498"/>
    <p:sldId id="866" r:id="rId499"/>
    <p:sldId id="867" r:id="rId500"/>
    <p:sldId id="868" r:id="rId501"/>
    <p:sldId id="869" r:id="rId502"/>
    <p:sldId id="870" r:id="rId503"/>
    <p:sldId id="871" r:id="rId504"/>
    <p:sldId id="872" r:id="rId505"/>
    <p:sldId id="873" r:id="rId506"/>
    <p:sldId id="759" r:id="rId507"/>
    <p:sldId id="760" r:id="rId508"/>
    <p:sldId id="761" r:id="rId509"/>
    <p:sldId id="762" r:id="rId510"/>
    <p:sldId id="2187" r:id="rId511"/>
    <p:sldId id="763" r:id="rId512"/>
    <p:sldId id="764" r:id="rId513"/>
    <p:sldId id="765" r:id="rId514"/>
    <p:sldId id="767" r:id="rId515"/>
    <p:sldId id="2188" r:id="rId516"/>
    <p:sldId id="768" r:id="rId517"/>
    <p:sldId id="769" r:id="rId518"/>
    <p:sldId id="771" r:id="rId519"/>
    <p:sldId id="2189" r:id="rId520"/>
    <p:sldId id="772" r:id="rId521"/>
    <p:sldId id="773" r:id="rId522"/>
    <p:sldId id="774" r:id="rId523"/>
    <p:sldId id="775" r:id="rId524"/>
    <p:sldId id="802" r:id="rId525"/>
    <p:sldId id="806" r:id="rId526"/>
    <p:sldId id="803" r:id="rId527"/>
    <p:sldId id="807" r:id="rId528"/>
    <p:sldId id="804" r:id="rId529"/>
    <p:sldId id="808" r:id="rId530"/>
    <p:sldId id="805" r:id="rId531"/>
    <p:sldId id="2058" r:id="rId532"/>
    <p:sldId id="2190" r:id="rId533"/>
    <p:sldId id="4792" r:id="rId534"/>
    <p:sldId id="2192" r:id="rId535"/>
    <p:sldId id="2193" r:id="rId536"/>
    <p:sldId id="2194" r:id="rId537"/>
    <p:sldId id="2195" r:id="rId538"/>
    <p:sldId id="2196" r:id="rId539"/>
    <p:sldId id="2197" r:id="rId540"/>
    <p:sldId id="2198" r:id="rId541"/>
    <p:sldId id="2199" r:id="rId542"/>
    <p:sldId id="2200" r:id="rId543"/>
    <p:sldId id="2201" r:id="rId544"/>
    <p:sldId id="2202" r:id="rId545"/>
    <p:sldId id="2203" r:id="rId546"/>
    <p:sldId id="2204" r:id="rId547"/>
    <p:sldId id="2205" r:id="rId548"/>
    <p:sldId id="2206" r:id="rId549"/>
    <p:sldId id="2207" r:id="rId550"/>
    <p:sldId id="2208" r:id="rId551"/>
    <p:sldId id="2209" r:id="rId552"/>
    <p:sldId id="2210" r:id="rId553"/>
    <p:sldId id="2211" r:id="rId554"/>
    <p:sldId id="2212" r:id="rId555"/>
    <p:sldId id="2213" r:id="rId556"/>
    <p:sldId id="2214" r:id="rId557"/>
    <p:sldId id="2215" r:id="rId558"/>
    <p:sldId id="2216" r:id="rId559"/>
    <p:sldId id="2217" r:id="rId560"/>
    <p:sldId id="2218" r:id="rId561"/>
    <p:sldId id="2219" r:id="rId562"/>
    <p:sldId id="2220" r:id="rId563"/>
    <p:sldId id="2221" r:id="rId564"/>
    <p:sldId id="2222" r:id="rId565"/>
    <p:sldId id="2223" r:id="rId566"/>
    <p:sldId id="2224" r:id="rId567"/>
    <p:sldId id="720" r:id="rId568"/>
    <p:sldId id="1569" r:id="rId569"/>
    <p:sldId id="721" r:id="rId570"/>
    <p:sldId id="1570" r:id="rId571"/>
    <p:sldId id="727" r:id="rId572"/>
    <p:sldId id="728" r:id="rId573"/>
    <p:sldId id="2225" r:id="rId574"/>
    <p:sldId id="822" r:id="rId575"/>
    <p:sldId id="823" r:id="rId576"/>
    <p:sldId id="824" r:id="rId577"/>
    <p:sldId id="825" r:id="rId578"/>
    <p:sldId id="730" r:id="rId579"/>
    <p:sldId id="737" r:id="rId580"/>
    <p:sldId id="832" r:id="rId581"/>
    <p:sldId id="738" r:id="rId582"/>
    <p:sldId id="739" r:id="rId583"/>
    <p:sldId id="740" r:id="rId584"/>
    <p:sldId id="741" r:id="rId585"/>
    <p:sldId id="742" r:id="rId586"/>
    <p:sldId id="743" r:id="rId587"/>
    <p:sldId id="833" r:id="rId588"/>
    <p:sldId id="834" r:id="rId589"/>
    <p:sldId id="744" r:id="rId590"/>
    <p:sldId id="835" r:id="rId591"/>
    <p:sldId id="745" r:id="rId592"/>
    <p:sldId id="747" r:id="rId593"/>
    <p:sldId id="748" r:id="rId594"/>
    <p:sldId id="749" r:id="rId595"/>
    <p:sldId id="750" r:id="rId596"/>
    <p:sldId id="751" r:id="rId597"/>
    <p:sldId id="752" r:id="rId598"/>
    <p:sldId id="753" r:id="rId599"/>
    <p:sldId id="754" r:id="rId600"/>
    <p:sldId id="875" r:id="rId601"/>
    <p:sldId id="876" r:id="rId602"/>
    <p:sldId id="877" r:id="rId603"/>
    <p:sldId id="878" r:id="rId604"/>
    <p:sldId id="879" r:id="rId605"/>
    <p:sldId id="880" r:id="rId606"/>
    <p:sldId id="881" r:id="rId607"/>
    <p:sldId id="882" r:id="rId608"/>
    <p:sldId id="883" r:id="rId609"/>
    <p:sldId id="885" r:id="rId610"/>
    <p:sldId id="884" r:id="rId611"/>
    <p:sldId id="755" r:id="rId612"/>
    <p:sldId id="836" r:id="rId613"/>
    <p:sldId id="756" r:id="rId614"/>
    <p:sldId id="722" r:id="rId615"/>
    <p:sldId id="723" r:id="rId616"/>
    <p:sldId id="837" r:id="rId617"/>
    <p:sldId id="838" r:id="rId618"/>
    <p:sldId id="839" r:id="rId619"/>
    <p:sldId id="840" r:id="rId620"/>
    <p:sldId id="841" r:id="rId621"/>
    <p:sldId id="1237" r:id="rId622"/>
    <p:sldId id="1238" r:id="rId623"/>
    <p:sldId id="1239" r:id="rId624"/>
    <p:sldId id="1240" r:id="rId625"/>
    <p:sldId id="1241" r:id="rId626"/>
    <p:sldId id="1242" r:id="rId627"/>
    <p:sldId id="845" r:id="rId628"/>
    <p:sldId id="1161" r:id="rId629"/>
    <p:sldId id="1182" r:id="rId630"/>
    <p:sldId id="1162" r:id="rId631"/>
    <p:sldId id="1163" r:id="rId632"/>
    <p:sldId id="2226" r:id="rId633"/>
    <p:sldId id="1164" r:id="rId634"/>
    <p:sldId id="1165" r:id="rId635"/>
    <p:sldId id="2227" r:id="rId636"/>
    <p:sldId id="1166" r:id="rId637"/>
    <p:sldId id="1167" r:id="rId638"/>
    <p:sldId id="1168" r:id="rId639"/>
    <p:sldId id="2228" r:id="rId640"/>
    <p:sldId id="1169" r:id="rId641"/>
    <p:sldId id="1186" r:id="rId642"/>
    <p:sldId id="2229" r:id="rId643"/>
    <p:sldId id="1187" r:id="rId644"/>
    <p:sldId id="1188" r:id="rId645"/>
    <p:sldId id="2230" r:id="rId646"/>
    <p:sldId id="1189" r:id="rId647"/>
    <p:sldId id="1190" r:id="rId648"/>
    <p:sldId id="1235" r:id="rId649"/>
    <p:sldId id="1191" r:id="rId650"/>
    <p:sldId id="2231" r:id="rId651"/>
    <p:sldId id="1192" r:id="rId652"/>
    <p:sldId id="1236" r:id="rId653"/>
    <p:sldId id="1193" r:id="rId654"/>
    <p:sldId id="2232" r:id="rId655"/>
    <p:sldId id="1194" r:id="rId656"/>
    <p:sldId id="1195" r:id="rId657"/>
    <p:sldId id="2233" r:id="rId658"/>
    <p:sldId id="1196" r:id="rId659"/>
    <p:sldId id="1197" r:id="rId660"/>
    <p:sldId id="1198" r:id="rId661"/>
    <p:sldId id="2234" r:id="rId662"/>
    <p:sldId id="1199" r:id="rId663"/>
    <p:sldId id="2030" r:id="rId664"/>
    <p:sldId id="2031" r:id="rId665"/>
    <p:sldId id="2235" r:id="rId666"/>
    <p:sldId id="1202" r:id="rId667"/>
    <p:sldId id="1203" r:id="rId668"/>
    <p:sldId id="1204" r:id="rId669"/>
    <p:sldId id="2236" r:id="rId670"/>
    <p:sldId id="1205" r:id="rId671"/>
    <p:sldId id="1206" r:id="rId672"/>
    <p:sldId id="2237" r:id="rId673"/>
    <p:sldId id="1170" r:id="rId674"/>
    <p:sldId id="1171" r:id="rId675"/>
    <p:sldId id="2238" r:id="rId676"/>
    <p:sldId id="1172" r:id="rId677"/>
    <p:sldId id="1173" r:id="rId678"/>
    <p:sldId id="2239" r:id="rId679"/>
    <p:sldId id="1174" r:id="rId680"/>
    <p:sldId id="1175" r:id="rId681"/>
    <p:sldId id="2240" r:id="rId682"/>
    <p:sldId id="1176" r:id="rId683"/>
    <p:sldId id="1177" r:id="rId684"/>
    <p:sldId id="2241" r:id="rId685"/>
    <p:sldId id="1178" r:id="rId686"/>
    <p:sldId id="1179" r:id="rId687"/>
    <p:sldId id="2242" r:id="rId688"/>
    <p:sldId id="1180" r:id="rId689"/>
    <p:sldId id="1181" r:id="rId690"/>
    <p:sldId id="2243" r:id="rId691"/>
    <p:sldId id="1222" r:id="rId692"/>
    <p:sldId id="1223" r:id="rId693"/>
    <p:sldId id="2244" r:id="rId694"/>
    <p:sldId id="1224" r:id="rId695"/>
    <p:sldId id="1225" r:id="rId696"/>
    <p:sldId id="1230" r:id="rId697"/>
    <p:sldId id="1231" r:id="rId698"/>
    <p:sldId id="1232" r:id="rId699"/>
    <p:sldId id="2245" r:id="rId700"/>
    <p:sldId id="1233" r:id="rId701"/>
    <p:sldId id="1234" r:id="rId702"/>
    <p:sldId id="2246" r:id="rId703"/>
    <p:sldId id="1275" r:id="rId704"/>
    <p:sldId id="1273" r:id="rId705"/>
    <p:sldId id="2249" r:id="rId706"/>
    <p:sldId id="1243" r:id="rId707"/>
    <p:sldId id="851" r:id="rId708"/>
    <p:sldId id="2251" r:id="rId709"/>
    <p:sldId id="853" r:id="rId710"/>
    <p:sldId id="854" r:id="rId711"/>
    <p:sldId id="2253" r:id="rId712"/>
    <p:sldId id="855" r:id="rId713"/>
    <p:sldId id="856" r:id="rId714"/>
    <p:sldId id="2255" r:id="rId715"/>
    <p:sldId id="857" r:id="rId716"/>
    <p:sldId id="858" r:id="rId717"/>
    <p:sldId id="2257" r:id="rId718"/>
    <p:sldId id="859" r:id="rId719"/>
    <p:sldId id="860" r:id="rId720"/>
    <p:sldId id="861" r:id="rId721"/>
    <p:sldId id="1247" r:id="rId722"/>
    <p:sldId id="1248" r:id="rId723"/>
    <p:sldId id="862" r:id="rId724"/>
    <p:sldId id="863" r:id="rId725"/>
    <p:sldId id="1249" r:id="rId726"/>
    <p:sldId id="1250" r:id="rId727"/>
    <p:sldId id="1251" r:id="rId728"/>
    <p:sldId id="1252" r:id="rId729"/>
    <p:sldId id="1253" r:id="rId730"/>
    <p:sldId id="1254" r:id="rId731"/>
    <p:sldId id="1270" r:id="rId732"/>
    <p:sldId id="1271" r:id="rId733"/>
    <p:sldId id="1269" r:id="rId734"/>
    <p:sldId id="2258" r:id="rId735"/>
    <p:sldId id="2259" r:id="rId736"/>
    <p:sldId id="2260" r:id="rId737"/>
    <p:sldId id="2261" r:id="rId738"/>
    <p:sldId id="2262" r:id="rId739"/>
    <p:sldId id="2263" r:id="rId740"/>
    <p:sldId id="2264" r:id="rId741"/>
    <p:sldId id="2265" r:id="rId742"/>
    <p:sldId id="2266" r:id="rId743"/>
    <p:sldId id="2267" r:id="rId744"/>
    <p:sldId id="2268" r:id="rId745"/>
    <p:sldId id="2269" r:id="rId746"/>
    <p:sldId id="2270" r:id="rId747"/>
    <p:sldId id="2271" r:id="rId748"/>
    <p:sldId id="2272" r:id="rId749"/>
    <p:sldId id="2273" r:id="rId750"/>
    <p:sldId id="2274" r:id="rId751"/>
    <p:sldId id="2275" r:id="rId752"/>
    <p:sldId id="2276" r:id="rId753"/>
    <p:sldId id="2277" r:id="rId754"/>
    <p:sldId id="2278" r:id="rId755"/>
    <p:sldId id="2279" r:id="rId756"/>
    <p:sldId id="2280" r:id="rId757"/>
    <p:sldId id="2281" r:id="rId758"/>
    <p:sldId id="2282" r:id="rId759"/>
    <p:sldId id="2283" r:id="rId760"/>
    <p:sldId id="2284" r:id="rId761"/>
    <p:sldId id="2285" r:id="rId762"/>
    <p:sldId id="2286" r:id="rId763"/>
    <p:sldId id="2287" r:id="rId764"/>
    <p:sldId id="2288" r:id="rId765"/>
    <p:sldId id="2289" r:id="rId766"/>
    <p:sldId id="2290" r:id="rId767"/>
    <p:sldId id="2291" r:id="rId768"/>
    <p:sldId id="2292" r:id="rId769"/>
    <p:sldId id="2293" r:id="rId770"/>
    <p:sldId id="2294" r:id="rId771"/>
    <p:sldId id="2295" r:id="rId772"/>
    <p:sldId id="2296" r:id="rId773"/>
    <p:sldId id="2297" r:id="rId774"/>
    <p:sldId id="2298" r:id="rId775"/>
    <p:sldId id="2299" r:id="rId776"/>
    <p:sldId id="2300" r:id="rId777"/>
    <p:sldId id="2301" r:id="rId778"/>
    <p:sldId id="2302" r:id="rId779"/>
    <p:sldId id="2303" r:id="rId780"/>
    <p:sldId id="2304" r:id="rId781"/>
    <p:sldId id="2305" r:id="rId782"/>
    <p:sldId id="2306" r:id="rId783"/>
    <p:sldId id="2307" r:id="rId784"/>
    <p:sldId id="2308" r:id="rId785"/>
    <p:sldId id="2309" r:id="rId786"/>
    <p:sldId id="2310" r:id="rId787"/>
    <p:sldId id="2311" r:id="rId788"/>
    <p:sldId id="2312" r:id="rId789"/>
    <p:sldId id="2313" r:id="rId790"/>
    <p:sldId id="2314" r:id="rId791"/>
    <p:sldId id="2315" r:id="rId792"/>
    <p:sldId id="2316" r:id="rId793"/>
    <p:sldId id="2317" r:id="rId794"/>
    <p:sldId id="2318" r:id="rId795"/>
    <p:sldId id="2319" r:id="rId796"/>
    <p:sldId id="2320" r:id="rId797"/>
    <p:sldId id="2321" r:id="rId798"/>
    <p:sldId id="2322" r:id="rId799"/>
    <p:sldId id="2323" r:id="rId800"/>
    <p:sldId id="2324" r:id="rId801"/>
    <p:sldId id="2325" r:id="rId802"/>
    <p:sldId id="2326" r:id="rId803"/>
    <p:sldId id="2327" r:id="rId804"/>
    <p:sldId id="2328" r:id="rId805"/>
    <p:sldId id="2329" r:id="rId806"/>
    <p:sldId id="2330" r:id="rId807"/>
    <p:sldId id="2331" r:id="rId808"/>
    <p:sldId id="2332" r:id="rId809"/>
    <p:sldId id="2333" r:id="rId810"/>
    <p:sldId id="2334" r:id="rId811"/>
    <p:sldId id="2335" r:id="rId812"/>
    <p:sldId id="2336" r:id="rId813"/>
    <p:sldId id="2337" r:id="rId814"/>
    <p:sldId id="2338" r:id="rId815"/>
    <p:sldId id="2339" r:id="rId816"/>
    <p:sldId id="2340" r:id="rId817"/>
    <p:sldId id="2341" r:id="rId818"/>
    <p:sldId id="2342" r:id="rId819"/>
    <p:sldId id="2343" r:id="rId820"/>
    <p:sldId id="2344" r:id="rId821"/>
    <p:sldId id="2345" r:id="rId822"/>
    <p:sldId id="2346" r:id="rId823"/>
    <p:sldId id="2347" r:id="rId824"/>
    <p:sldId id="2348" r:id="rId825"/>
    <p:sldId id="2349" r:id="rId826"/>
    <p:sldId id="2350" r:id="rId827"/>
    <p:sldId id="2351" r:id="rId828"/>
    <p:sldId id="2352" r:id="rId829"/>
    <p:sldId id="2353" r:id="rId830"/>
    <p:sldId id="2354" r:id="rId831"/>
    <p:sldId id="2355" r:id="rId832"/>
    <p:sldId id="2356" r:id="rId833"/>
    <p:sldId id="2357" r:id="rId834"/>
    <p:sldId id="2358" r:id="rId835"/>
    <p:sldId id="2359" r:id="rId836"/>
    <p:sldId id="2360" r:id="rId837"/>
    <p:sldId id="2361" r:id="rId838"/>
    <p:sldId id="2362" r:id="rId839"/>
    <p:sldId id="2363" r:id="rId840"/>
    <p:sldId id="2364" r:id="rId841"/>
    <p:sldId id="2365" r:id="rId842"/>
    <p:sldId id="2366" r:id="rId843"/>
    <p:sldId id="2367" r:id="rId844"/>
    <p:sldId id="2368" r:id="rId845"/>
    <p:sldId id="2369" r:id="rId846"/>
    <p:sldId id="2370" r:id="rId847"/>
    <p:sldId id="2371" r:id="rId848"/>
    <p:sldId id="2372" r:id="rId849"/>
    <p:sldId id="2373" r:id="rId850"/>
    <p:sldId id="2374" r:id="rId851"/>
    <p:sldId id="2375" r:id="rId852"/>
    <p:sldId id="2376" r:id="rId853"/>
    <p:sldId id="2377" r:id="rId854"/>
    <p:sldId id="2378" r:id="rId855"/>
    <p:sldId id="2379" r:id="rId856"/>
    <p:sldId id="4793" r:id="rId857"/>
    <p:sldId id="2380" r:id="rId858"/>
    <p:sldId id="2381" r:id="rId859"/>
    <p:sldId id="2382" r:id="rId860"/>
    <p:sldId id="4794" r:id="rId861"/>
    <p:sldId id="2383" r:id="rId862"/>
    <p:sldId id="2384" r:id="rId863"/>
    <p:sldId id="2385" r:id="rId864"/>
    <p:sldId id="2386" r:id="rId865"/>
    <p:sldId id="2387" r:id="rId866"/>
    <p:sldId id="2388" r:id="rId867"/>
    <p:sldId id="2389" r:id="rId868"/>
    <p:sldId id="2390" r:id="rId869"/>
    <p:sldId id="2391" r:id="rId870"/>
    <p:sldId id="2392" r:id="rId871"/>
    <p:sldId id="2393" r:id="rId872"/>
    <p:sldId id="2394" r:id="rId873"/>
    <p:sldId id="2395" r:id="rId874"/>
    <p:sldId id="2396" r:id="rId875"/>
    <p:sldId id="2397" r:id="rId876"/>
    <p:sldId id="2398" r:id="rId877"/>
    <p:sldId id="2399" r:id="rId878"/>
    <p:sldId id="2400" r:id="rId879"/>
    <p:sldId id="2401" r:id="rId880"/>
    <p:sldId id="2402" r:id="rId881"/>
    <p:sldId id="2403" r:id="rId882"/>
    <p:sldId id="2404" r:id="rId883"/>
    <p:sldId id="2405" r:id="rId884"/>
    <p:sldId id="2406" r:id="rId885"/>
    <p:sldId id="2407" r:id="rId886"/>
    <p:sldId id="2408" r:id="rId887"/>
    <p:sldId id="2409" r:id="rId888"/>
    <p:sldId id="2410" r:id="rId889"/>
    <p:sldId id="2411" r:id="rId890"/>
    <p:sldId id="2412" r:id="rId891"/>
    <p:sldId id="2413" r:id="rId892"/>
    <p:sldId id="2414" r:id="rId893"/>
    <p:sldId id="2415" r:id="rId894"/>
    <p:sldId id="2416" r:id="rId895"/>
    <p:sldId id="2417" r:id="rId896"/>
    <p:sldId id="2418" r:id="rId897"/>
    <p:sldId id="2419" r:id="rId898"/>
    <p:sldId id="2420" r:id="rId899"/>
    <p:sldId id="2421" r:id="rId900"/>
    <p:sldId id="2422" r:id="rId901"/>
    <p:sldId id="2423" r:id="rId902"/>
    <p:sldId id="2424" r:id="rId903"/>
    <p:sldId id="2425" r:id="rId904"/>
    <p:sldId id="2426" r:id="rId905"/>
    <p:sldId id="2427" r:id="rId906"/>
    <p:sldId id="2428" r:id="rId907"/>
    <p:sldId id="2429" r:id="rId908"/>
    <p:sldId id="2430" r:id="rId909"/>
    <p:sldId id="2431" r:id="rId910"/>
    <p:sldId id="2432" r:id="rId911"/>
    <p:sldId id="2433" r:id="rId912"/>
    <p:sldId id="2434" r:id="rId913"/>
    <p:sldId id="2435" r:id="rId914"/>
    <p:sldId id="2436" r:id="rId915"/>
    <p:sldId id="2437" r:id="rId916"/>
    <p:sldId id="2438" r:id="rId917"/>
    <p:sldId id="2439" r:id="rId918"/>
    <p:sldId id="2440" r:id="rId919"/>
    <p:sldId id="2441" r:id="rId920"/>
    <p:sldId id="2442" r:id="rId921"/>
    <p:sldId id="2443" r:id="rId922"/>
    <p:sldId id="2444" r:id="rId923"/>
    <p:sldId id="2445" r:id="rId924"/>
    <p:sldId id="2446" r:id="rId925"/>
    <p:sldId id="2447" r:id="rId926"/>
    <p:sldId id="2448" r:id="rId927"/>
    <p:sldId id="2449" r:id="rId928"/>
    <p:sldId id="2450" r:id="rId929"/>
    <p:sldId id="2451" r:id="rId930"/>
    <p:sldId id="2452" r:id="rId931"/>
    <p:sldId id="2453" r:id="rId932"/>
    <p:sldId id="2454" r:id="rId933"/>
    <p:sldId id="2455" r:id="rId934"/>
    <p:sldId id="2456" r:id="rId935"/>
    <p:sldId id="2457" r:id="rId936"/>
    <p:sldId id="2458" r:id="rId937"/>
    <p:sldId id="2459" r:id="rId938"/>
    <p:sldId id="2460" r:id="rId939"/>
    <p:sldId id="2461" r:id="rId940"/>
    <p:sldId id="2462" r:id="rId941"/>
    <p:sldId id="2463" r:id="rId942"/>
    <p:sldId id="2464" r:id="rId943"/>
    <p:sldId id="2465" r:id="rId944"/>
    <p:sldId id="2466" r:id="rId945"/>
    <p:sldId id="2467" r:id="rId946"/>
    <p:sldId id="2468" r:id="rId947"/>
    <p:sldId id="2469" r:id="rId948"/>
    <p:sldId id="2470" r:id="rId949"/>
    <p:sldId id="2471" r:id="rId950"/>
    <p:sldId id="2472" r:id="rId951"/>
    <p:sldId id="2473" r:id="rId952"/>
    <p:sldId id="2474" r:id="rId953"/>
    <p:sldId id="2475" r:id="rId954"/>
    <p:sldId id="2476" r:id="rId955"/>
    <p:sldId id="2477" r:id="rId956"/>
    <p:sldId id="2478" r:id="rId957"/>
    <p:sldId id="2479" r:id="rId958"/>
    <p:sldId id="2480" r:id="rId959"/>
    <p:sldId id="2481" r:id="rId960"/>
    <p:sldId id="2482" r:id="rId961"/>
    <p:sldId id="2483" r:id="rId962"/>
    <p:sldId id="2484" r:id="rId963"/>
    <p:sldId id="2485" r:id="rId964"/>
    <p:sldId id="2486" r:id="rId965"/>
    <p:sldId id="2487" r:id="rId966"/>
    <p:sldId id="2488" r:id="rId967"/>
    <p:sldId id="2489" r:id="rId968"/>
    <p:sldId id="2490" r:id="rId969"/>
    <p:sldId id="2491" r:id="rId970"/>
    <p:sldId id="2492" r:id="rId971"/>
    <p:sldId id="2493" r:id="rId972"/>
    <p:sldId id="2494" r:id="rId973"/>
    <p:sldId id="2495" r:id="rId974"/>
    <p:sldId id="2496" r:id="rId975"/>
    <p:sldId id="2497" r:id="rId976"/>
    <p:sldId id="2498" r:id="rId977"/>
    <p:sldId id="2499" r:id="rId978"/>
    <p:sldId id="2500" r:id="rId979"/>
    <p:sldId id="2501" r:id="rId980"/>
    <p:sldId id="2502" r:id="rId981"/>
    <p:sldId id="2503" r:id="rId982"/>
    <p:sldId id="2504" r:id="rId983"/>
    <p:sldId id="2505" r:id="rId984"/>
    <p:sldId id="2506" r:id="rId985"/>
    <p:sldId id="2507" r:id="rId986"/>
    <p:sldId id="2508" r:id="rId987"/>
    <p:sldId id="2509" r:id="rId988"/>
    <p:sldId id="2510" r:id="rId989"/>
    <p:sldId id="2511" r:id="rId990"/>
    <p:sldId id="2512" r:id="rId991"/>
    <p:sldId id="2513" r:id="rId992"/>
    <p:sldId id="2514" r:id="rId993"/>
    <p:sldId id="2515" r:id="rId994"/>
    <p:sldId id="2516" r:id="rId995"/>
    <p:sldId id="2517" r:id="rId996"/>
    <p:sldId id="2518" r:id="rId997"/>
    <p:sldId id="2519" r:id="rId998"/>
    <p:sldId id="2520" r:id="rId999"/>
    <p:sldId id="2521" r:id="rId1000"/>
    <p:sldId id="2522" r:id="rId1001"/>
    <p:sldId id="2523" r:id="rId1002"/>
    <p:sldId id="2524" r:id="rId1003"/>
    <p:sldId id="2525" r:id="rId1004"/>
    <p:sldId id="2526" r:id="rId1005"/>
    <p:sldId id="2527" r:id="rId1006"/>
    <p:sldId id="2528" r:id="rId1007"/>
    <p:sldId id="2529" r:id="rId1008"/>
    <p:sldId id="2530" r:id="rId1009"/>
    <p:sldId id="2531" r:id="rId1010"/>
    <p:sldId id="2532" r:id="rId1011"/>
    <p:sldId id="2533" r:id="rId1012"/>
    <p:sldId id="2534" r:id="rId1013"/>
    <p:sldId id="2535" r:id="rId1014"/>
    <p:sldId id="2536" r:id="rId1015"/>
    <p:sldId id="2537" r:id="rId1016"/>
    <p:sldId id="2538" r:id="rId1017"/>
    <p:sldId id="2539" r:id="rId1018"/>
    <p:sldId id="2540" r:id="rId1019"/>
    <p:sldId id="2541" r:id="rId1020"/>
    <p:sldId id="2542" r:id="rId1021"/>
    <p:sldId id="2543" r:id="rId1022"/>
    <p:sldId id="2544" r:id="rId1023"/>
    <p:sldId id="2545" r:id="rId1024"/>
    <p:sldId id="2546" r:id="rId1025"/>
    <p:sldId id="2547" r:id="rId1026"/>
    <p:sldId id="2548" r:id="rId1027"/>
    <p:sldId id="2549" r:id="rId1028"/>
    <p:sldId id="2550" r:id="rId1029"/>
    <p:sldId id="2551" r:id="rId1030"/>
    <p:sldId id="2552" r:id="rId1031"/>
    <p:sldId id="2553" r:id="rId1032"/>
    <p:sldId id="2554" r:id="rId1033"/>
    <p:sldId id="2555" r:id="rId1034"/>
    <p:sldId id="2556" r:id="rId1035"/>
    <p:sldId id="2557" r:id="rId1036"/>
    <p:sldId id="2558" r:id="rId1037"/>
    <p:sldId id="2559" r:id="rId1038"/>
    <p:sldId id="2560" r:id="rId1039"/>
    <p:sldId id="2561" r:id="rId1040"/>
    <p:sldId id="2562" r:id="rId1041"/>
    <p:sldId id="2563" r:id="rId1042"/>
    <p:sldId id="2564" r:id="rId1043"/>
    <p:sldId id="2565" r:id="rId1044"/>
    <p:sldId id="2566" r:id="rId1045"/>
    <p:sldId id="2567" r:id="rId1046"/>
    <p:sldId id="2568" r:id="rId1047"/>
    <p:sldId id="2569" r:id="rId1048"/>
    <p:sldId id="2570" r:id="rId1049"/>
    <p:sldId id="2571" r:id="rId1050"/>
    <p:sldId id="2572" r:id="rId1051"/>
    <p:sldId id="2573" r:id="rId1052"/>
    <p:sldId id="2574" r:id="rId1053"/>
    <p:sldId id="2575" r:id="rId1054"/>
    <p:sldId id="2576" r:id="rId1055"/>
    <p:sldId id="2577" r:id="rId1056"/>
    <p:sldId id="2578" r:id="rId1057"/>
    <p:sldId id="2579" r:id="rId1058"/>
    <p:sldId id="2580" r:id="rId1059"/>
    <p:sldId id="2581" r:id="rId1060"/>
    <p:sldId id="2582" r:id="rId1061"/>
    <p:sldId id="2583" r:id="rId1062"/>
    <p:sldId id="2584" r:id="rId1063"/>
    <p:sldId id="2585" r:id="rId1064"/>
    <p:sldId id="2586" r:id="rId1065"/>
    <p:sldId id="2587" r:id="rId1066"/>
    <p:sldId id="2588" r:id="rId1067"/>
    <p:sldId id="2589" r:id="rId1068"/>
    <p:sldId id="2590" r:id="rId1069"/>
    <p:sldId id="2591" r:id="rId1070"/>
    <p:sldId id="2592" r:id="rId1071"/>
    <p:sldId id="2593" r:id="rId1072"/>
    <p:sldId id="2594" r:id="rId1073"/>
    <p:sldId id="2595" r:id="rId1074"/>
    <p:sldId id="2596" r:id="rId1075"/>
    <p:sldId id="2597" r:id="rId1076"/>
    <p:sldId id="2598" r:id="rId1077"/>
    <p:sldId id="2599" r:id="rId1078"/>
    <p:sldId id="2600" r:id="rId1079"/>
    <p:sldId id="2601" r:id="rId1080"/>
    <p:sldId id="2602" r:id="rId1081"/>
    <p:sldId id="2603" r:id="rId1082"/>
    <p:sldId id="2604" r:id="rId1083"/>
    <p:sldId id="2605" r:id="rId1084"/>
    <p:sldId id="2606" r:id="rId1085"/>
    <p:sldId id="2607" r:id="rId1086"/>
    <p:sldId id="2608" r:id="rId1087"/>
    <p:sldId id="2609" r:id="rId1088"/>
    <p:sldId id="2610" r:id="rId1089"/>
    <p:sldId id="2611" r:id="rId1090"/>
    <p:sldId id="2612" r:id="rId1091"/>
    <p:sldId id="2613" r:id="rId1092"/>
    <p:sldId id="2614" r:id="rId1093"/>
    <p:sldId id="2615" r:id="rId1094"/>
    <p:sldId id="2616" r:id="rId1095"/>
    <p:sldId id="2617" r:id="rId1096"/>
    <p:sldId id="2618" r:id="rId1097"/>
    <p:sldId id="2619" r:id="rId1098"/>
    <p:sldId id="2620" r:id="rId1099"/>
    <p:sldId id="2621" r:id="rId1100"/>
    <p:sldId id="2622" r:id="rId1101"/>
    <p:sldId id="2623" r:id="rId1102"/>
    <p:sldId id="2624" r:id="rId1103"/>
    <p:sldId id="2625" r:id="rId1104"/>
    <p:sldId id="2626" r:id="rId1105"/>
    <p:sldId id="2627" r:id="rId1106"/>
    <p:sldId id="2628" r:id="rId1107"/>
    <p:sldId id="2629" r:id="rId1108"/>
    <p:sldId id="2630" r:id="rId1109"/>
    <p:sldId id="2631" r:id="rId1110"/>
    <p:sldId id="2632" r:id="rId1111"/>
    <p:sldId id="2633" r:id="rId1112"/>
    <p:sldId id="2634" r:id="rId1113"/>
    <p:sldId id="2635" r:id="rId1114"/>
    <p:sldId id="2636" r:id="rId1115"/>
    <p:sldId id="2637" r:id="rId1116"/>
    <p:sldId id="2638" r:id="rId1117"/>
    <p:sldId id="2639" r:id="rId1118"/>
    <p:sldId id="2640" r:id="rId1119"/>
    <p:sldId id="2641" r:id="rId1120"/>
    <p:sldId id="2642" r:id="rId1121"/>
    <p:sldId id="2643" r:id="rId1122"/>
    <p:sldId id="2644" r:id="rId1123"/>
    <p:sldId id="2645" r:id="rId1124"/>
    <p:sldId id="2646" r:id="rId1125"/>
    <p:sldId id="2647" r:id="rId1126"/>
    <p:sldId id="2648" r:id="rId1127"/>
    <p:sldId id="2649" r:id="rId1128"/>
    <p:sldId id="2650" r:id="rId1129"/>
    <p:sldId id="2651" r:id="rId1130"/>
    <p:sldId id="2652" r:id="rId1131"/>
    <p:sldId id="2653" r:id="rId1132"/>
    <p:sldId id="2654" r:id="rId1133"/>
    <p:sldId id="2655" r:id="rId1134"/>
    <p:sldId id="2656" r:id="rId1135"/>
    <p:sldId id="2657" r:id="rId1136"/>
    <p:sldId id="2658" r:id="rId1137"/>
    <p:sldId id="2659" r:id="rId1138"/>
    <p:sldId id="2660" r:id="rId1139"/>
    <p:sldId id="2661" r:id="rId1140"/>
    <p:sldId id="2662" r:id="rId1141"/>
    <p:sldId id="2663" r:id="rId1142"/>
    <p:sldId id="2664" r:id="rId1143"/>
    <p:sldId id="2665" r:id="rId1144"/>
    <p:sldId id="2666" r:id="rId1145"/>
    <p:sldId id="2667" r:id="rId1146"/>
    <p:sldId id="2668" r:id="rId1147"/>
    <p:sldId id="2669" r:id="rId1148"/>
    <p:sldId id="2670" r:id="rId1149"/>
    <p:sldId id="2671" r:id="rId1150"/>
    <p:sldId id="2672" r:id="rId1151"/>
    <p:sldId id="2673" r:id="rId1152"/>
    <p:sldId id="2674" r:id="rId1153"/>
    <p:sldId id="2675" r:id="rId1154"/>
    <p:sldId id="2676" r:id="rId1155"/>
    <p:sldId id="2677" r:id="rId1156"/>
    <p:sldId id="2678" r:id="rId1157"/>
    <p:sldId id="2679" r:id="rId1158"/>
    <p:sldId id="2680" r:id="rId1159"/>
    <p:sldId id="2681" r:id="rId1160"/>
    <p:sldId id="2682" r:id="rId1161"/>
    <p:sldId id="2683" r:id="rId1162"/>
    <p:sldId id="2684" r:id="rId1163"/>
    <p:sldId id="2685" r:id="rId1164"/>
    <p:sldId id="2686" r:id="rId1165"/>
    <p:sldId id="2687" r:id="rId1166"/>
    <p:sldId id="2688" r:id="rId1167"/>
    <p:sldId id="2689" r:id="rId1168"/>
    <p:sldId id="2690" r:id="rId1169"/>
    <p:sldId id="2691" r:id="rId1170"/>
    <p:sldId id="2692" r:id="rId1171"/>
    <p:sldId id="2693" r:id="rId1172"/>
    <p:sldId id="2694" r:id="rId1173"/>
    <p:sldId id="2695" r:id="rId1174"/>
    <p:sldId id="2696" r:id="rId1175"/>
    <p:sldId id="2697" r:id="rId1176"/>
    <p:sldId id="2698" r:id="rId1177"/>
    <p:sldId id="2699" r:id="rId1178"/>
    <p:sldId id="2700" r:id="rId1179"/>
    <p:sldId id="2701" r:id="rId1180"/>
    <p:sldId id="2702" r:id="rId1181"/>
    <p:sldId id="2703" r:id="rId1182"/>
    <p:sldId id="2704" r:id="rId1183"/>
    <p:sldId id="2705" r:id="rId1184"/>
    <p:sldId id="2706" r:id="rId1185"/>
    <p:sldId id="2707" r:id="rId1186"/>
    <p:sldId id="2708" r:id="rId1187"/>
    <p:sldId id="2709" r:id="rId1188"/>
    <p:sldId id="2710" r:id="rId1189"/>
    <p:sldId id="2711" r:id="rId1190"/>
    <p:sldId id="2712" r:id="rId1191"/>
    <p:sldId id="2713" r:id="rId1192"/>
    <p:sldId id="2714" r:id="rId1193"/>
    <p:sldId id="2715" r:id="rId1194"/>
    <p:sldId id="2716" r:id="rId1195"/>
    <p:sldId id="2717" r:id="rId1196"/>
    <p:sldId id="2718" r:id="rId1197"/>
    <p:sldId id="2719" r:id="rId1198"/>
    <p:sldId id="2720" r:id="rId1199"/>
    <p:sldId id="2721" r:id="rId1200"/>
    <p:sldId id="2722" r:id="rId1201"/>
    <p:sldId id="2723" r:id="rId1202"/>
    <p:sldId id="2724" r:id="rId1203"/>
    <p:sldId id="2725" r:id="rId1204"/>
    <p:sldId id="2726" r:id="rId1205"/>
    <p:sldId id="2727" r:id="rId1206"/>
    <p:sldId id="2728" r:id="rId1207"/>
    <p:sldId id="2729" r:id="rId1208"/>
    <p:sldId id="2730" r:id="rId1209"/>
    <p:sldId id="2731" r:id="rId1210"/>
    <p:sldId id="2732" r:id="rId1211"/>
    <p:sldId id="2733" r:id="rId1212"/>
    <p:sldId id="2734" r:id="rId1213"/>
    <p:sldId id="2735" r:id="rId1214"/>
    <p:sldId id="2736" r:id="rId1215"/>
    <p:sldId id="2737" r:id="rId1216"/>
    <p:sldId id="2738" r:id="rId1217"/>
    <p:sldId id="2739" r:id="rId1218"/>
    <p:sldId id="2740" r:id="rId1219"/>
    <p:sldId id="2741" r:id="rId1220"/>
    <p:sldId id="2742" r:id="rId1221"/>
    <p:sldId id="2743" r:id="rId1222"/>
    <p:sldId id="2744" r:id="rId1223"/>
    <p:sldId id="2745" r:id="rId1224"/>
    <p:sldId id="2746" r:id="rId1225"/>
    <p:sldId id="2747" r:id="rId1226"/>
    <p:sldId id="2748" r:id="rId1227"/>
    <p:sldId id="2749" r:id="rId1228"/>
    <p:sldId id="2750" r:id="rId1229"/>
    <p:sldId id="2751" r:id="rId1230"/>
    <p:sldId id="2752" r:id="rId1231"/>
    <p:sldId id="2753" r:id="rId1232"/>
    <p:sldId id="2754" r:id="rId1233"/>
    <p:sldId id="2755" r:id="rId1234"/>
    <p:sldId id="2756" r:id="rId1235"/>
    <p:sldId id="2757" r:id="rId1236"/>
    <p:sldId id="2758" r:id="rId1237"/>
    <p:sldId id="2759" r:id="rId1238"/>
    <p:sldId id="2760" r:id="rId1239"/>
    <p:sldId id="2761" r:id="rId1240"/>
    <p:sldId id="2762" r:id="rId1241"/>
    <p:sldId id="2763" r:id="rId1242"/>
    <p:sldId id="2764" r:id="rId1243"/>
    <p:sldId id="2765" r:id="rId1244"/>
    <p:sldId id="2766" r:id="rId1245"/>
    <p:sldId id="2767" r:id="rId1246"/>
    <p:sldId id="2768" r:id="rId1247"/>
    <p:sldId id="2769" r:id="rId1248"/>
    <p:sldId id="2770" r:id="rId1249"/>
    <p:sldId id="2771" r:id="rId1250"/>
    <p:sldId id="2772" r:id="rId1251"/>
    <p:sldId id="2773" r:id="rId1252"/>
    <p:sldId id="2774" r:id="rId1253"/>
    <p:sldId id="2775" r:id="rId1254"/>
    <p:sldId id="2776" r:id="rId1255"/>
    <p:sldId id="2777" r:id="rId1256"/>
    <p:sldId id="2778" r:id="rId1257"/>
    <p:sldId id="2779" r:id="rId1258"/>
    <p:sldId id="2780" r:id="rId1259"/>
    <p:sldId id="2781" r:id="rId1260"/>
    <p:sldId id="2782" r:id="rId1261"/>
    <p:sldId id="2783" r:id="rId1262"/>
    <p:sldId id="2784" r:id="rId1263"/>
    <p:sldId id="2785" r:id="rId1264"/>
    <p:sldId id="2786" r:id="rId1265"/>
    <p:sldId id="2787" r:id="rId1266"/>
    <p:sldId id="2788" r:id="rId1267"/>
    <p:sldId id="2789" r:id="rId1268"/>
    <p:sldId id="2790" r:id="rId1269"/>
    <p:sldId id="2791" r:id="rId1270"/>
    <p:sldId id="2792" r:id="rId1271"/>
    <p:sldId id="2793" r:id="rId1272"/>
    <p:sldId id="2794" r:id="rId1273"/>
    <p:sldId id="2795" r:id="rId1274"/>
    <p:sldId id="2796" r:id="rId1275"/>
    <p:sldId id="2797" r:id="rId1276"/>
    <p:sldId id="2798" r:id="rId1277"/>
    <p:sldId id="2799" r:id="rId1278"/>
    <p:sldId id="2800" r:id="rId1279"/>
    <p:sldId id="2801" r:id="rId1280"/>
    <p:sldId id="2802" r:id="rId1281"/>
    <p:sldId id="2803" r:id="rId1282"/>
    <p:sldId id="2804" r:id="rId1283"/>
    <p:sldId id="2805" r:id="rId1284"/>
    <p:sldId id="2806" r:id="rId1285"/>
    <p:sldId id="2807" r:id="rId1286"/>
    <p:sldId id="2808" r:id="rId1287"/>
    <p:sldId id="2809" r:id="rId1288"/>
    <p:sldId id="2810" r:id="rId1289"/>
    <p:sldId id="2811" r:id="rId1290"/>
    <p:sldId id="2812" r:id="rId1291"/>
    <p:sldId id="2813" r:id="rId1292"/>
    <p:sldId id="2814" r:id="rId1293"/>
    <p:sldId id="2815" r:id="rId1294"/>
    <p:sldId id="2816" r:id="rId1295"/>
    <p:sldId id="2817" r:id="rId1296"/>
    <p:sldId id="2818" r:id="rId1297"/>
    <p:sldId id="2819" r:id="rId1298"/>
    <p:sldId id="2820" r:id="rId1299"/>
    <p:sldId id="2821" r:id="rId1300"/>
    <p:sldId id="2822" r:id="rId1301"/>
    <p:sldId id="2823" r:id="rId1302"/>
    <p:sldId id="2824" r:id="rId1303"/>
    <p:sldId id="2825" r:id="rId1304"/>
    <p:sldId id="2826" r:id="rId1305"/>
    <p:sldId id="2827" r:id="rId1306"/>
    <p:sldId id="2828" r:id="rId1307"/>
    <p:sldId id="2829" r:id="rId1308"/>
    <p:sldId id="2830" r:id="rId1309"/>
    <p:sldId id="2831" r:id="rId1310"/>
    <p:sldId id="2832" r:id="rId1311"/>
    <p:sldId id="2833" r:id="rId1312"/>
    <p:sldId id="2834" r:id="rId1313"/>
    <p:sldId id="2835" r:id="rId1314"/>
    <p:sldId id="2836" r:id="rId1315"/>
    <p:sldId id="2837" r:id="rId1316"/>
    <p:sldId id="2838" r:id="rId1317"/>
    <p:sldId id="2839" r:id="rId1318"/>
    <p:sldId id="2840" r:id="rId1319"/>
    <p:sldId id="2841" r:id="rId1320"/>
    <p:sldId id="2842" r:id="rId1321"/>
    <p:sldId id="2843" r:id="rId1322"/>
    <p:sldId id="2844" r:id="rId1323"/>
    <p:sldId id="2845" r:id="rId1324"/>
    <p:sldId id="2846" r:id="rId1325"/>
    <p:sldId id="2847" r:id="rId1326"/>
    <p:sldId id="2848" r:id="rId1327"/>
    <p:sldId id="2849" r:id="rId1328"/>
    <p:sldId id="2850" r:id="rId1329"/>
    <p:sldId id="2851" r:id="rId1330"/>
    <p:sldId id="2852" r:id="rId1331"/>
    <p:sldId id="2853" r:id="rId1332"/>
    <p:sldId id="2854" r:id="rId1333"/>
    <p:sldId id="2855" r:id="rId1334"/>
    <p:sldId id="2856" r:id="rId1335"/>
    <p:sldId id="2857" r:id="rId1336"/>
    <p:sldId id="2858" r:id="rId1337"/>
    <p:sldId id="2859" r:id="rId1338"/>
    <p:sldId id="2860" r:id="rId1339"/>
    <p:sldId id="2861" r:id="rId1340"/>
    <p:sldId id="2862" r:id="rId1341"/>
    <p:sldId id="2863" r:id="rId1342"/>
    <p:sldId id="2864" r:id="rId1343"/>
    <p:sldId id="2865" r:id="rId1344"/>
    <p:sldId id="2866" r:id="rId1345"/>
    <p:sldId id="2867" r:id="rId1346"/>
    <p:sldId id="2868" r:id="rId1347"/>
    <p:sldId id="2869" r:id="rId1348"/>
    <p:sldId id="2873" r:id="rId1349"/>
    <p:sldId id="2874" r:id="rId1350"/>
    <p:sldId id="2875" r:id="rId1351"/>
    <p:sldId id="2876" r:id="rId1352"/>
    <p:sldId id="2878" r:id="rId1353"/>
    <p:sldId id="2879" r:id="rId1354"/>
    <p:sldId id="2880" r:id="rId1355"/>
    <p:sldId id="2882" r:id="rId1356"/>
    <p:sldId id="2883" r:id="rId1357"/>
    <p:sldId id="2884" r:id="rId1358"/>
    <p:sldId id="2886" r:id="rId1359"/>
    <p:sldId id="2887" r:id="rId1360"/>
    <p:sldId id="2888" r:id="rId1361"/>
    <p:sldId id="2890" r:id="rId1362"/>
    <p:sldId id="2891" r:id="rId1363"/>
    <p:sldId id="2892" r:id="rId1364"/>
    <p:sldId id="2893" r:id="rId1365"/>
    <p:sldId id="2894" r:id="rId1366"/>
    <p:sldId id="2895" r:id="rId1367"/>
    <p:sldId id="2896" r:id="rId1368"/>
    <p:sldId id="2897" r:id="rId1369"/>
    <p:sldId id="2898" r:id="rId1370"/>
    <p:sldId id="2899" r:id="rId1371"/>
    <p:sldId id="2900" r:id="rId1372"/>
    <p:sldId id="2901" r:id="rId1373"/>
    <p:sldId id="2902" r:id="rId1374"/>
    <p:sldId id="2903" r:id="rId1375"/>
    <p:sldId id="2904" r:id="rId1376"/>
    <p:sldId id="2905" r:id="rId1377"/>
    <p:sldId id="2906" r:id="rId1378"/>
    <p:sldId id="2907" r:id="rId1379"/>
    <p:sldId id="2908" r:id="rId1380"/>
    <p:sldId id="2909" r:id="rId1381"/>
    <p:sldId id="2910" r:id="rId1382"/>
    <p:sldId id="2911" r:id="rId1383"/>
    <p:sldId id="2912" r:id="rId1384"/>
    <p:sldId id="2913" r:id="rId1385"/>
    <p:sldId id="2914" r:id="rId1386"/>
    <p:sldId id="2915" r:id="rId1387"/>
    <p:sldId id="2916" r:id="rId1388"/>
    <p:sldId id="2917" r:id="rId1389"/>
    <p:sldId id="2918" r:id="rId1390"/>
    <p:sldId id="2919" r:id="rId1391"/>
    <p:sldId id="2920" r:id="rId1392"/>
    <p:sldId id="2921" r:id="rId1393"/>
    <p:sldId id="2922" r:id="rId1394"/>
    <p:sldId id="2923" r:id="rId1395"/>
    <p:sldId id="2924" r:id="rId1396"/>
    <p:sldId id="2925" r:id="rId1397"/>
    <p:sldId id="2926" r:id="rId1398"/>
    <p:sldId id="2927" r:id="rId1399"/>
    <p:sldId id="2928" r:id="rId1400"/>
    <p:sldId id="2929" r:id="rId1401"/>
    <p:sldId id="2930" r:id="rId1402"/>
    <p:sldId id="2931" r:id="rId1403"/>
    <p:sldId id="2932" r:id="rId1404"/>
    <p:sldId id="2933" r:id="rId1405"/>
    <p:sldId id="2934" r:id="rId1406"/>
    <p:sldId id="2935" r:id="rId1407"/>
    <p:sldId id="2936" r:id="rId1408"/>
    <p:sldId id="2937" r:id="rId1409"/>
    <p:sldId id="2938" r:id="rId1410"/>
    <p:sldId id="2939" r:id="rId1411"/>
    <p:sldId id="2940" r:id="rId1412"/>
    <p:sldId id="2941" r:id="rId1413"/>
    <p:sldId id="2942" r:id="rId1414"/>
    <p:sldId id="2943" r:id="rId1415"/>
    <p:sldId id="2944" r:id="rId1416"/>
    <p:sldId id="2945" r:id="rId1417"/>
    <p:sldId id="2946" r:id="rId1418"/>
    <p:sldId id="2947" r:id="rId1419"/>
    <p:sldId id="2948" r:id="rId1420"/>
    <p:sldId id="2949" r:id="rId1421"/>
    <p:sldId id="2950" r:id="rId1422"/>
    <p:sldId id="2951" r:id="rId1423"/>
    <p:sldId id="2952" r:id="rId1424"/>
    <p:sldId id="2953" r:id="rId1425"/>
    <p:sldId id="2954" r:id="rId1426"/>
    <p:sldId id="2955" r:id="rId1427"/>
    <p:sldId id="2956" r:id="rId1428"/>
    <p:sldId id="2957" r:id="rId1429"/>
    <p:sldId id="2958" r:id="rId1430"/>
    <p:sldId id="2959" r:id="rId1431"/>
    <p:sldId id="2960" r:id="rId1432"/>
    <p:sldId id="2961" r:id="rId1433"/>
    <p:sldId id="2962" r:id="rId1434"/>
    <p:sldId id="2963" r:id="rId1435"/>
    <p:sldId id="2964" r:id="rId1436"/>
    <p:sldId id="2965" r:id="rId1437"/>
    <p:sldId id="2966" r:id="rId1438"/>
    <p:sldId id="2967" r:id="rId1439"/>
    <p:sldId id="2968" r:id="rId1440"/>
    <p:sldId id="2969" r:id="rId1441"/>
    <p:sldId id="2970" r:id="rId1442"/>
    <p:sldId id="2971" r:id="rId1443"/>
    <p:sldId id="2972" r:id="rId1444"/>
    <p:sldId id="2973" r:id="rId1445"/>
    <p:sldId id="2974" r:id="rId1446"/>
    <p:sldId id="2975" r:id="rId1447"/>
    <p:sldId id="2976" r:id="rId1448"/>
    <p:sldId id="2977" r:id="rId1449"/>
    <p:sldId id="2978" r:id="rId1450"/>
    <p:sldId id="2979" r:id="rId1451"/>
    <p:sldId id="2980" r:id="rId1452"/>
    <p:sldId id="2981" r:id="rId1453"/>
    <p:sldId id="2982" r:id="rId1454"/>
    <p:sldId id="2983" r:id="rId1455"/>
    <p:sldId id="2984" r:id="rId1456"/>
    <p:sldId id="2985" r:id="rId1457"/>
    <p:sldId id="2986" r:id="rId1458"/>
    <p:sldId id="2987" r:id="rId1459"/>
    <p:sldId id="2988" r:id="rId1460"/>
    <p:sldId id="2989" r:id="rId1461"/>
    <p:sldId id="2990" r:id="rId1462"/>
    <p:sldId id="2991" r:id="rId1463"/>
    <p:sldId id="2992" r:id="rId1464"/>
    <p:sldId id="2993" r:id="rId1465"/>
    <p:sldId id="2994" r:id="rId1466"/>
    <p:sldId id="2995" r:id="rId1467"/>
    <p:sldId id="2996" r:id="rId1468"/>
    <p:sldId id="2997" r:id="rId1469"/>
    <p:sldId id="2998" r:id="rId1470"/>
    <p:sldId id="2999" r:id="rId1471"/>
    <p:sldId id="3000" r:id="rId1472"/>
    <p:sldId id="3001" r:id="rId1473"/>
    <p:sldId id="3002" r:id="rId1474"/>
    <p:sldId id="3003" r:id="rId1475"/>
    <p:sldId id="3004" r:id="rId1476"/>
    <p:sldId id="3005" r:id="rId1477"/>
    <p:sldId id="3006" r:id="rId1478"/>
    <p:sldId id="3007" r:id="rId1479"/>
    <p:sldId id="3008" r:id="rId1480"/>
    <p:sldId id="3009" r:id="rId1481"/>
    <p:sldId id="3010" r:id="rId1482"/>
    <p:sldId id="3011" r:id="rId1483"/>
    <p:sldId id="3012" r:id="rId1484"/>
    <p:sldId id="3013" r:id="rId1485"/>
    <p:sldId id="3014" r:id="rId1486"/>
    <p:sldId id="3015" r:id="rId1487"/>
    <p:sldId id="3016" r:id="rId1488"/>
    <p:sldId id="3017" r:id="rId1489"/>
    <p:sldId id="3018" r:id="rId1490"/>
    <p:sldId id="3019" r:id="rId1491"/>
    <p:sldId id="3020" r:id="rId1492"/>
    <p:sldId id="3021" r:id="rId1493"/>
    <p:sldId id="3022" r:id="rId1494"/>
    <p:sldId id="3023" r:id="rId1495"/>
    <p:sldId id="4795" r:id="rId1496"/>
    <p:sldId id="3024" r:id="rId1497"/>
    <p:sldId id="3025" r:id="rId1498"/>
    <p:sldId id="3026" r:id="rId1499"/>
    <p:sldId id="4796" r:id="rId1500"/>
    <p:sldId id="3027" r:id="rId1501"/>
    <p:sldId id="3028" r:id="rId1502"/>
    <p:sldId id="3029" r:id="rId1503"/>
    <p:sldId id="3030" r:id="rId1504"/>
    <p:sldId id="3031" r:id="rId1505"/>
    <p:sldId id="3032" r:id="rId1506"/>
    <p:sldId id="3033" r:id="rId1507"/>
    <p:sldId id="3034" r:id="rId1508"/>
    <p:sldId id="3035" r:id="rId1509"/>
    <p:sldId id="3036" r:id="rId1510"/>
    <p:sldId id="3157" r:id="rId1511"/>
    <p:sldId id="3158" r:id="rId1512"/>
    <p:sldId id="3159" r:id="rId1513"/>
    <p:sldId id="3160" r:id="rId1514"/>
    <p:sldId id="3161" r:id="rId1515"/>
    <p:sldId id="3162" r:id="rId1516"/>
    <p:sldId id="3163" r:id="rId1517"/>
    <p:sldId id="3164" r:id="rId1518"/>
    <p:sldId id="3045" r:id="rId1519"/>
    <p:sldId id="3046" r:id="rId1520"/>
    <p:sldId id="3047" r:id="rId1521"/>
    <p:sldId id="3048" r:id="rId1522"/>
    <p:sldId id="3049" r:id="rId1523"/>
    <p:sldId id="3050" r:id="rId1524"/>
    <p:sldId id="3051" r:id="rId1525"/>
    <p:sldId id="3052" r:id="rId1526"/>
    <p:sldId id="3053" r:id="rId1527"/>
    <p:sldId id="3054" r:id="rId1528"/>
    <p:sldId id="3055" r:id="rId1529"/>
    <p:sldId id="3056" r:id="rId1530"/>
    <p:sldId id="3057" r:id="rId1531"/>
    <p:sldId id="3058" r:id="rId1532"/>
    <p:sldId id="3059" r:id="rId1533"/>
    <p:sldId id="3060" r:id="rId1534"/>
    <p:sldId id="3165" r:id="rId1535"/>
    <p:sldId id="3166" r:id="rId1536"/>
    <p:sldId id="3167" r:id="rId1537"/>
    <p:sldId id="3168" r:id="rId1538"/>
    <p:sldId id="3169" r:id="rId1539"/>
    <p:sldId id="3170" r:id="rId1540"/>
    <p:sldId id="3171" r:id="rId1541"/>
    <p:sldId id="3172" r:id="rId1542"/>
    <p:sldId id="3075" r:id="rId1543"/>
    <p:sldId id="3076" r:id="rId1544"/>
    <p:sldId id="3077" r:id="rId1545"/>
    <p:sldId id="3078" r:id="rId1546"/>
    <p:sldId id="3079" r:id="rId1547"/>
    <p:sldId id="3080" r:id="rId1548"/>
    <p:sldId id="3081" r:id="rId1549"/>
    <p:sldId id="3082" r:id="rId1550"/>
    <p:sldId id="3083" r:id="rId1551"/>
    <p:sldId id="3084" r:id="rId1552"/>
    <p:sldId id="3085" r:id="rId1553"/>
    <p:sldId id="3086" r:id="rId1554"/>
    <p:sldId id="3087" r:id="rId1555"/>
    <p:sldId id="3088" r:id="rId1556"/>
    <p:sldId id="3089" r:id="rId1557"/>
    <p:sldId id="3090" r:id="rId1558"/>
    <p:sldId id="3091" r:id="rId1559"/>
    <p:sldId id="3092" r:id="rId1560"/>
    <p:sldId id="3093" r:id="rId1561"/>
    <p:sldId id="3094" r:id="rId1562"/>
    <p:sldId id="3095" r:id="rId1563"/>
    <p:sldId id="3096" r:id="rId1564"/>
    <p:sldId id="3097" r:id="rId1565"/>
    <p:sldId id="3098" r:id="rId1566"/>
    <p:sldId id="3099" r:id="rId1567"/>
    <p:sldId id="3100" r:id="rId1568"/>
    <p:sldId id="3101" r:id="rId1569"/>
    <p:sldId id="3102" r:id="rId1570"/>
    <p:sldId id="3103" r:id="rId1571"/>
    <p:sldId id="3104" r:id="rId1572"/>
    <p:sldId id="3105" r:id="rId1573"/>
    <p:sldId id="3106" r:id="rId1574"/>
    <p:sldId id="3107" r:id="rId1575"/>
    <p:sldId id="3108" r:id="rId1576"/>
    <p:sldId id="3109" r:id="rId1577"/>
    <p:sldId id="3110" r:id="rId1578"/>
    <p:sldId id="3111" r:id="rId1579"/>
    <p:sldId id="3112" r:id="rId1580"/>
    <p:sldId id="3113" r:id="rId1581"/>
    <p:sldId id="3114" r:id="rId1582"/>
    <p:sldId id="3115" r:id="rId1583"/>
    <p:sldId id="3116" r:id="rId1584"/>
    <p:sldId id="3117" r:id="rId1585"/>
    <p:sldId id="3118" r:id="rId1586"/>
    <p:sldId id="3119" r:id="rId1587"/>
    <p:sldId id="3120" r:id="rId1588"/>
    <p:sldId id="3121" r:id="rId1589"/>
    <p:sldId id="3122" r:id="rId1590"/>
    <p:sldId id="3123" r:id="rId1591"/>
    <p:sldId id="3124" r:id="rId1592"/>
    <p:sldId id="3125" r:id="rId1593"/>
    <p:sldId id="3126" r:id="rId1594"/>
    <p:sldId id="3127" r:id="rId1595"/>
    <p:sldId id="3128" r:id="rId1596"/>
    <p:sldId id="3129" r:id="rId1597"/>
    <p:sldId id="3130" r:id="rId1598"/>
    <p:sldId id="3131" r:id="rId1599"/>
    <p:sldId id="3132" r:id="rId1600"/>
    <p:sldId id="3133" r:id="rId1601"/>
    <p:sldId id="3134" r:id="rId1602"/>
    <p:sldId id="3135" r:id="rId1603"/>
    <p:sldId id="3136" r:id="rId1604"/>
    <p:sldId id="3137" r:id="rId1605"/>
    <p:sldId id="3138" r:id="rId1606"/>
    <p:sldId id="3139" r:id="rId1607"/>
    <p:sldId id="3140" r:id="rId1608"/>
    <p:sldId id="3141" r:id="rId1609"/>
    <p:sldId id="3142" r:id="rId1610"/>
    <p:sldId id="3143" r:id="rId1611"/>
    <p:sldId id="3144" r:id="rId1612"/>
    <p:sldId id="3145" r:id="rId1613"/>
    <p:sldId id="3146" r:id="rId1614"/>
    <p:sldId id="3147" r:id="rId1615"/>
    <p:sldId id="3148" r:id="rId1616"/>
    <p:sldId id="3149" r:id="rId1617"/>
    <p:sldId id="3150" r:id="rId1618"/>
    <p:sldId id="3151" r:id="rId1619"/>
    <p:sldId id="3152" r:id="rId1620"/>
    <p:sldId id="3153" r:id="rId1621"/>
    <p:sldId id="3154" r:id="rId1622"/>
    <p:sldId id="3155" r:id="rId1623"/>
    <p:sldId id="3156" r:id="rId1624"/>
    <p:sldId id="3173" r:id="rId1625"/>
    <p:sldId id="3174" r:id="rId1626"/>
    <p:sldId id="3178" r:id="rId1627"/>
    <p:sldId id="3179" r:id="rId1628"/>
    <p:sldId id="3180" r:id="rId1629"/>
    <p:sldId id="3181" r:id="rId1630"/>
    <p:sldId id="3183" r:id="rId1631"/>
    <p:sldId id="3184" r:id="rId1632"/>
    <p:sldId id="3185" r:id="rId1633"/>
    <p:sldId id="3187" r:id="rId1634"/>
    <p:sldId id="3188" r:id="rId1635"/>
    <p:sldId id="3189" r:id="rId1636"/>
    <p:sldId id="3191" r:id="rId1637"/>
    <p:sldId id="3192" r:id="rId1638"/>
    <p:sldId id="3193" r:id="rId1639"/>
    <p:sldId id="3195" r:id="rId1640"/>
    <p:sldId id="3196" r:id="rId1641"/>
    <p:sldId id="3197" r:id="rId1642"/>
    <p:sldId id="3198" r:id="rId1643"/>
    <p:sldId id="3199" r:id="rId1644"/>
    <p:sldId id="3200" r:id="rId1645"/>
    <p:sldId id="3201" r:id="rId1646"/>
    <p:sldId id="3202" r:id="rId1647"/>
    <p:sldId id="3203" r:id="rId1648"/>
    <p:sldId id="3204" r:id="rId1649"/>
    <p:sldId id="3205" r:id="rId1650"/>
    <p:sldId id="3206" r:id="rId1651"/>
    <p:sldId id="3207" r:id="rId1652"/>
    <p:sldId id="3208" r:id="rId1653"/>
    <p:sldId id="3209" r:id="rId1654"/>
    <p:sldId id="3210" r:id="rId1655"/>
    <p:sldId id="3211" r:id="rId1656"/>
    <p:sldId id="3212" r:id="rId1657"/>
    <p:sldId id="3213" r:id="rId1658"/>
    <p:sldId id="3214" r:id="rId1659"/>
    <p:sldId id="3215" r:id="rId1660"/>
    <p:sldId id="3216" r:id="rId1661"/>
    <p:sldId id="3217" r:id="rId1662"/>
    <p:sldId id="3218" r:id="rId1663"/>
    <p:sldId id="3219" r:id="rId1664"/>
    <p:sldId id="3220" r:id="rId1665"/>
    <p:sldId id="3221" r:id="rId1666"/>
    <p:sldId id="3222" r:id="rId1667"/>
    <p:sldId id="3223" r:id="rId1668"/>
    <p:sldId id="3224" r:id="rId1669"/>
    <p:sldId id="3225" r:id="rId1670"/>
    <p:sldId id="3226" r:id="rId1671"/>
    <p:sldId id="3227" r:id="rId1672"/>
    <p:sldId id="3228" r:id="rId1673"/>
    <p:sldId id="3229" r:id="rId1674"/>
    <p:sldId id="3230" r:id="rId1675"/>
    <p:sldId id="3231" r:id="rId1676"/>
    <p:sldId id="3232" r:id="rId1677"/>
    <p:sldId id="3233" r:id="rId1678"/>
    <p:sldId id="3234" r:id="rId1679"/>
    <p:sldId id="3235" r:id="rId1680"/>
    <p:sldId id="3236" r:id="rId1681"/>
    <p:sldId id="3237" r:id="rId1682"/>
    <p:sldId id="3238" r:id="rId1683"/>
    <p:sldId id="3239" r:id="rId1684"/>
    <p:sldId id="3240" r:id="rId1685"/>
    <p:sldId id="3241" r:id="rId1686"/>
    <p:sldId id="3242" r:id="rId1687"/>
    <p:sldId id="3243" r:id="rId1688"/>
    <p:sldId id="3244" r:id="rId1689"/>
    <p:sldId id="3245" r:id="rId1690"/>
    <p:sldId id="3246" r:id="rId1691"/>
    <p:sldId id="3247" r:id="rId1692"/>
    <p:sldId id="3248" r:id="rId1693"/>
    <p:sldId id="3249" r:id="rId1694"/>
    <p:sldId id="3250" r:id="rId1695"/>
    <p:sldId id="3251" r:id="rId1696"/>
    <p:sldId id="3252" r:id="rId1697"/>
    <p:sldId id="3253" r:id="rId1698"/>
    <p:sldId id="3254" r:id="rId1699"/>
    <p:sldId id="3255" r:id="rId1700"/>
    <p:sldId id="3256" r:id="rId1701"/>
    <p:sldId id="3257" r:id="rId1702"/>
    <p:sldId id="3258" r:id="rId1703"/>
    <p:sldId id="3259" r:id="rId1704"/>
    <p:sldId id="4797" r:id="rId1705"/>
    <p:sldId id="4798" r:id="rId1706"/>
    <p:sldId id="4799" r:id="rId1707"/>
    <p:sldId id="4800" r:id="rId1708"/>
    <p:sldId id="4801" r:id="rId1709"/>
    <p:sldId id="4802" r:id="rId1710"/>
    <p:sldId id="4803" r:id="rId1711"/>
    <p:sldId id="4804" r:id="rId1712"/>
    <p:sldId id="4805" r:id="rId1713"/>
    <p:sldId id="4806" r:id="rId1714"/>
    <p:sldId id="4807" r:id="rId1715"/>
    <p:sldId id="4808" r:id="rId1716"/>
    <p:sldId id="4809" r:id="rId1717"/>
    <p:sldId id="4810" r:id="rId1718"/>
    <p:sldId id="4811" r:id="rId1719"/>
    <p:sldId id="4812" r:id="rId1720"/>
    <p:sldId id="4813" r:id="rId1721"/>
    <p:sldId id="4814" r:id="rId1722"/>
    <p:sldId id="4815" r:id="rId1723"/>
    <p:sldId id="4816" r:id="rId1724"/>
    <p:sldId id="4817" r:id="rId1725"/>
    <p:sldId id="4818" r:id="rId1726"/>
    <p:sldId id="4819" r:id="rId1727"/>
    <p:sldId id="4820" r:id="rId1728"/>
    <p:sldId id="4821" r:id="rId1729"/>
    <p:sldId id="4822" r:id="rId1730"/>
    <p:sldId id="4823" r:id="rId1731"/>
    <p:sldId id="4824" r:id="rId1732"/>
    <p:sldId id="4825" r:id="rId1733"/>
    <p:sldId id="4826" r:id="rId1734"/>
    <p:sldId id="4827" r:id="rId1735"/>
    <p:sldId id="4828" r:id="rId1736"/>
    <p:sldId id="4829" r:id="rId1737"/>
    <p:sldId id="3285" r:id="rId1738"/>
    <p:sldId id="3286" r:id="rId1739"/>
    <p:sldId id="3287" r:id="rId1740"/>
    <p:sldId id="3288" r:id="rId1741"/>
    <p:sldId id="3289" r:id="rId1742"/>
    <p:sldId id="3290" r:id="rId1743"/>
    <p:sldId id="3291" r:id="rId1744"/>
    <p:sldId id="3292" r:id="rId1745"/>
    <p:sldId id="3293" r:id="rId1746"/>
    <p:sldId id="3294" r:id="rId1747"/>
    <p:sldId id="3295" r:id="rId1748"/>
    <p:sldId id="3296" r:id="rId1749"/>
    <p:sldId id="3297" r:id="rId1750"/>
    <p:sldId id="3298" r:id="rId1751"/>
    <p:sldId id="3299" r:id="rId1752"/>
    <p:sldId id="3300" r:id="rId1753"/>
    <p:sldId id="3301" r:id="rId1754"/>
    <p:sldId id="3302" r:id="rId1755"/>
    <p:sldId id="3303" r:id="rId1756"/>
    <p:sldId id="3304" r:id="rId1757"/>
    <p:sldId id="3305" r:id="rId1758"/>
    <p:sldId id="3306" r:id="rId1759"/>
    <p:sldId id="3307" r:id="rId1760"/>
    <p:sldId id="3308" r:id="rId1761"/>
    <p:sldId id="3309" r:id="rId1762"/>
    <p:sldId id="3310" r:id="rId1763"/>
    <p:sldId id="3311" r:id="rId1764"/>
    <p:sldId id="3312" r:id="rId1765"/>
    <p:sldId id="3313" r:id="rId1766"/>
    <p:sldId id="3314" r:id="rId1767"/>
    <p:sldId id="3315" r:id="rId1768"/>
    <p:sldId id="3316" r:id="rId1769"/>
    <p:sldId id="3317" r:id="rId1770"/>
    <p:sldId id="3318" r:id="rId1771"/>
    <p:sldId id="3319" r:id="rId1772"/>
    <p:sldId id="3320" r:id="rId1773"/>
    <p:sldId id="3321" r:id="rId1774"/>
    <p:sldId id="3322" r:id="rId1775"/>
    <p:sldId id="3323" r:id="rId1776"/>
    <p:sldId id="3324" r:id="rId1777"/>
    <p:sldId id="3325" r:id="rId1778"/>
    <p:sldId id="3326" r:id="rId1779"/>
    <p:sldId id="3327" r:id="rId1780"/>
    <p:sldId id="3328" r:id="rId1781"/>
    <p:sldId id="3329" r:id="rId1782"/>
    <p:sldId id="3330" r:id="rId1783"/>
    <p:sldId id="3331" r:id="rId1784"/>
    <p:sldId id="3332" r:id="rId1785"/>
    <p:sldId id="3333" r:id="rId1786"/>
    <p:sldId id="3334" r:id="rId1787"/>
    <p:sldId id="3335" r:id="rId1788"/>
    <p:sldId id="3336" r:id="rId1789"/>
    <p:sldId id="3337" r:id="rId1790"/>
    <p:sldId id="3338" r:id="rId1791"/>
    <p:sldId id="3339" r:id="rId1792"/>
    <p:sldId id="3340" r:id="rId1793"/>
    <p:sldId id="3341" r:id="rId1794"/>
    <p:sldId id="3342" r:id="rId1795"/>
    <p:sldId id="3343" r:id="rId1796"/>
    <p:sldId id="3344" r:id="rId1797"/>
    <p:sldId id="3345" r:id="rId1798"/>
    <p:sldId id="3346" r:id="rId1799"/>
    <p:sldId id="3347" r:id="rId1800"/>
    <p:sldId id="3348" r:id="rId1801"/>
    <p:sldId id="3349" r:id="rId1802"/>
    <p:sldId id="3350" r:id="rId1803"/>
    <p:sldId id="3351" r:id="rId1804"/>
    <p:sldId id="3352" r:id="rId1805"/>
    <p:sldId id="3353" r:id="rId1806"/>
    <p:sldId id="3354" r:id="rId1807"/>
    <p:sldId id="3355" r:id="rId1808"/>
    <p:sldId id="3356" r:id="rId1809"/>
    <p:sldId id="3357" r:id="rId1810"/>
    <p:sldId id="3358" r:id="rId1811"/>
    <p:sldId id="3359" r:id="rId1812"/>
    <p:sldId id="3360" r:id="rId1813"/>
    <p:sldId id="3361" r:id="rId1814"/>
    <p:sldId id="3362" r:id="rId1815"/>
    <p:sldId id="3363" r:id="rId1816"/>
    <p:sldId id="3364" r:id="rId1817"/>
    <p:sldId id="3365" r:id="rId1818"/>
    <p:sldId id="3366" r:id="rId1819"/>
    <p:sldId id="3367" r:id="rId1820"/>
    <p:sldId id="3368" r:id="rId1821"/>
    <p:sldId id="3369" r:id="rId1822"/>
    <p:sldId id="3370" r:id="rId1823"/>
    <p:sldId id="3371" r:id="rId1824"/>
    <p:sldId id="3372" r:id="rId1825"/>
    <p:sldId id="3373" r:id="rId1826"/>
    <p:sldId id="3374" r:id="rId1827"/>
    <p:sldId id="3375" r:id="rId1828"/>
    <p:sldId id="3376" r:id="rId1829"/>
    <p:sldId id="3377" r:id="rId1830"/>
    <p:sldId id="3378" r:id="rId1831"/>
    <p:sldId id="3379" r:id="rId1832"/>
    <p:sldId id="3380" r:id="rId1833"/>
    <p:sldId id="3381" r:id="rId1834"/>
    <p:sldId id="3382" r:id="rId1835"/>
    <p:sldId id="3383" r:id="rId1836"/>
    <p:sldId id="3384" r:id="rId1837"/>
    <p:sldId id="3385" r:id="rId1838"/>
    <p:sldId id="3386" r:id="rId1839"/>
    <p:sldId id="3387" r:id="rId1840"/>
    <p:sldId id="3388" r:id="rId1841"/>
    <p:sldId id="3389" r:id="rId1842"/>
    <p:sldId id="3390" r:id="rId1843"/>
    <p:sldId id="3391" r:id="rId1844"/>
    <p:sldId id="3392" r:id="rId1845"/>
    <p:sldId id="3393" r:id="rId1846"/>
    <p:sldId id="3394" r:id="rId1847"/>
    <p:sldId id="3395" r:id="rId1848"/>
    <p:sldId id="3396" r:id="rId1849"/>
    <p:sldId id="3397" r:id="rId1850"/>
    <p:sldId id="3398" r:id="rId1851"/>
    <p:sldId id="3399" r:id="rId1852"/>
    <p:sldId id="3400" r:id="rId1853"/>
    <p:sldId id="3401" r:id="rId1854"/>
    <p:sldId id="3402" r:id="rId1855"/>
    <p:sldId id="3403" r:id="rId1856"/>
    <p:sldId id="3404" r:id="rId1857"/>
    <p:sldId id="3405" r:id="rId1858"/>
    <p:sldId id="3406" r:id="rId1859"/>
    <p:sldId id="3407" r:id="rId1860"/>
    <p:sldId id="3408" r:id="rId1861"/>
    <p:sldId id="3409" r:id="rId1862"/>
    <p:sldId id="3410" r:id="rId1863"/>
    <p:sldId id="3411" r:id="rId1864"/>
    <p:sldId id="3412" r:id="rId1865"/>
    <p:sldId id="3413" r:id="rId1866"/>
    <p:sldId id="3414" r:id="rId1867"/>
    <p:sldId id="3415" r:id="rId1868"/>
    <p:sldId id="3416" r:id="rId1869"/>
    <p:sldId id="3417" r:id="rId1870"/>
    <p:sldId id="3418" r:id="rId1871"/>
    <p:sldId id="3419" r:id="rId1872"/>
    <p:sldId id="3420" r:id="rId1873"/>
    <p:sldId id="3421" r:id="rId1874"/>
    <p:sldId id="3422" r:id="rId1875"/>
    <p:sldId id="3423" r:id="rId1876"/>
    <p:sldId id="3424" r:id="rId1877"/>
    <p:sldId id="3425" r:id="rId1878"/>
    <p:sldId id="3426" r:id="rId1879"/>
    <p:sldId id="3427" r:id="rId1880"/>
    <p:sldId id="3428" r:id="rId1881"/>
    <p:sldId id="3429" r:id="rId1882"/>
    <p:sldId id="3430" r:id="rId1883"/>
    <p:sldId id="3431" r:id="rId1884"/>
    <p:sldId id="3432" r:id="rId1885"/>
    <p:sldId id="3433" r:id="rId1886"/>
    <p:sldId id="3434" r:id="rId1887"/>
    <p:sldId id="3435" r:id="rId1888"/>
    <p:sldId id="3436" r:id="rId1889"/>
    <p:sldId id="3437" r:id="rId1890"/>
    <p:sldId id="3438" r:id="rId1891"/>
    <p:sldId id="3439" r:id="rId1892"/>
    <p:sldId id="3440" r:id="rId1893"/>
    <p:sldId id="3441" r:id="rId1894"/>
    <p:sldId id="3442" r:id="rId1895"/>
    <p:sldId id="3443" r:id="rId1896"/>
    <p:sldId id="3444" r:id="rId1897"/>
    <p:sldId id="3445" r:id="rId1898"/>
    <p:sldId id="3446" r:id="rId1899"/>
    <p:sldId id="3447" r:id="rId1900"/>
    <p:sldId id="3448" r:id="rId1901"/>
    <p:sldId id="3449" r:id="rId1902"/>
    <p:sldId id="3450" r:id="rId1903"/>
    <p:sldId id="3451" r:id="rId1904"/>
    <p:sldId id="3452" r:id="rId1905"/>
    <p:sldId id="3453" r:id="rId1906"/>
    <p:sldId id="3454" r:id="rId1907"/>
    <p:sldId id="3455" r:id="rId1908"/>
    <p:sldId id="3456" r:id="rId1909"/>
    <p:sldId id="3457" r:id="rId1910"/>
    <p:sldId id="3458" r:id="rId1911"/>
    <p:sldId id="3459" r:id="rId1912"/>
    <p:sldId id="3460" r:id="rId1913"/>
    <p:sldId id="3461" r:id="rId1914"/>
    <p:sldId id="3462" r:id="rId1915"/>
    <p:sldId id="3463" r:id="rId1916"/>
    <p:sldId id="3464" r:id="rId1917"/>
    <p:sldId id="3465" r:id="rId1918"/>
    <p:sldId id="3466" r:id="rId1919"/>
    <p:sldId id="3467" r:id="rId1920"/>
    <p:sldId id="3468" r:id="rId1921"/>
    <p:sldId id="3469" r:id="rId1922"/>
    <p:sldId id="3470" r:id="rId1923"/>
    <p:sldId id="3471" r:id="rId1924"/>
    <p:sldId id="3472" r:id="rId1925"/>
    <p:sldId id="3473" r:id="rId1926"/>
    <p:sldId id="3474" r:id="rId1927"/>
    <p:sldId id="3475" r:id="rId1928"/>
    <p:sldId id="3476" r:id="rId1929"/>
    <p:sldId id="3477" r:id="rId1930"/>
    <p:sldId id="3478" r:id="rId1931"/>
    <p:sldId id="3479" r:id="rId1932"/>
    <p:sldId id="3480" r:id="rId1933"/>
    <p:sldId id="3481" r:id="rId1934"/>
    <p:sldId id="3482" r:id="rId1935"/>
    <p:sldId id="3483" r:id="rId1936"/>
    <p:sldId id="3484" r:id="rId1937"/>
    <p:sldId id="3485" r:id="rId1938"/>
    <p:sldId id="3486" r:id="rId1939"/>
    <p:sldId id="3487" r:id="rId1940"/>
    <p:sldId id="3488" r:id="rId1941"/>
    <p:sldId id="3489" r:id="rId1942"/>
    <p:sldId id="3490" r:id="rId1943"/>
    <p:sldId id="3491" r:id="rId1944"/>
    <p:sldId id="3492" r:id="rId1945"/>
    <p:sldId id="3493" r:id="rId1946"/>
    <p:sldId id="3494" r:id="rId1947"/>
    <p:sldId id="3495" r:id="rId1948"/>
    <p:sldId id="3496" r:id="rId1949"/>
    <p:sldId id="3497" r:id="rId1950"/>
    <p:sldId id="3498" r:id="rId1951"/>
    <p:sldId id="3499" r:id="rId1952"/>
    <p:sldId id="3500" r:id="rId1953"/>
    <p:sldId id="3501" r:id="rId1954"/>
    <p:sldId id="3502" r:id="rId1955"/>
    <p:sldId id="3503" r:id="rId1956"/>
    <p:sldId id="3504" r:id="rId1957"/>
    <p:sldId id="3505" r:id="rId1958"/>
    <p:sldId id="3506" r:id="rId1959"/>
    <p:sldId id="3507" r:id="rId1960"/>
    <p:sldId id="3508" r:id="rId1961"/>
    <p:sldId id="3509" r:id="rId1962"/>
    <p:sldId id="3510" r:id="rId1963"/>
    <p:sldId id="3511" r:id="rId1964"/>
    <p:sldId id="3512" r:id="rId1965"/>
    <p:sldId id="3513" r:id="rId1966"/>
    <p:sldId id="3514" r:id="rId1967"/>
    <p:sldId id="3515" r:id="rId1968"/>
    <p:sldId id="3516" r:id="rId1969"/>
    <p:sldId id="3517" r:id="rId1970"/>
    <p:sldId id="3518" r:id="rId1971"/>
    <p:sldId id="3519" r:id="rId1972"/>
    <p:sldId id="3520" r:id="rId1973"/>
    <p:sldId id="3521" r:id="rId1974"/>
    <p:sldId id="3522" r:id="rId1975"/>
    <p:sldId id="3523" r:id="rId1976"/>
    <p:sldId id="3524" r:id="rId1977"/>
    <p:sldId id="3525" r:id="rId1978"/>
    <p:sldId id="3526" r:id="rId1979"/>
    <p:sldId id="3527" r:id="rId1980"/>
    <p:sldId id="3528" r:id="rId1981"/>
    <p:sldId id="3529" r:id="rId1982"/>
    <p:sldId id="3530" r:id="rId1983"/>
    <p:sldId id="3531" r:id="rId1984"/>
    <p:sldId id="3532" r:id="rId1985"/>
    <p:sldId id="3533" r:id="rId1986"/>
    <p:sldId id="3534" r:id="rId1987"/>
    <p:sldId id="3535" r:id="rId1988"/>
    <p:sldId id="3536" r:id="rId1989"/>
    <p:sldId id="3537" r:id="rId1990"/>
    <p:sldId id="3538" r:id="rId1991"/>
    <p:sldId id="3539" r:id="rId1992"/>
    <p:sldId id="3540" r:id="rId1993"/>
    <p:sldId id="3541" r:id="rId1994"/>
    <p:sldId id="3542" r:id="rId1995"/>
    <p:sldId id="3543" r:id="rId1996"/>
    <p:sldId id="3544" r:id="rId1997"/>
    <p:sldId id="3545" r:id="rId1998"/>
    <p:sldId id="3546" r:id="rId1999"/>
    <p:sldId id="3547" r:id="rId2000"/>
    <p:sldId id="3548" r:id="rId2001"/>
    <p:sldId id="3549" r:id="rId2002"/>
    <p:sldId id="3550" r:id="rId2003"/>
    <p:sldId id="3551" r:id="rId2004"/>
    <p:sldId id="3552" r:id="rId2005"/>
    <p:sldId id="3553" r:id="rId2006"/>
    <p:sldId id="3554" r:id="rId2007"/>
    <p:sldId id="3555" r:id="rId2008"/>
    <p:sldId id="3556" r:id="rId2009"/>
    <p:sldId id="3557" r:id="rId2010"/>
    <p:sldId id="3558" r:id="rId2011"/>
    <p:sldId id="3559" r:id="rId2012"/>
    <p:sldId id="3560" r:id="rId2013"/>
    <p:sldId id="3561" r:id="rId2014"/>
    <p:sldId id="3562" r:id="rId2015"/>
    <p:sldId id="3563" r:id="rId2016"/>
    <p:sldId id="3564" r:id="rId2017"/>
    <p:sldId id="3565" r:id="rId2018"/>
    <p:sldId id="3566" r:id="rId2019"/>
    <p:sldId id="3567" r:id="rId2020"/>
    <p:sldId id="3568" r:id="rId2021"/>
    <p:sldId id="3569" r:id="rId2022"/>
    <p:sldId id="3570" r:id="rId2023"/>
    <p:sldId id="3571" r:id="rId2024"/>
    <p:sldId id="3572" r:id="rId2025"/>
    <p:sldId id="3573" r:id="rId2026"/>
    <p:sldId id="3574" r:id="rId2027"/>
    <p:sldId id="3575" r:id="rId2028"/>
    <p:sldId id="3576" r:id="rId2029"/>
    <p:sldId id="3577" r:id="rId2030"/>
    <p:sldId id="3578" r:id="rId2031"/>
    <p:sldId id="3579" r:id="rId2032"/>
    <p:sldId id="3580" r:id="rId2033"/>
    <p:sldId id="3581" r:id="rId2034"/>
    <p:sldId id="3582" r:id="rId2035"/>
    <p:sldId id="3583" r:id="rId2036"/>
    <p:sldId id="3584" r:id="rId2037"/>
    <p:sldId id="3585" r:id="rId2038"/>
    <p:sldId id="3586" r:id="rId2039"/>
    <p:sldId id="3587" r:id="rId2040"/>
    <p:sldId id="3588" r:id="rId2041"/>
    <p:sldId id="3589" r:id="rId2042"/>
    <p:sldId id="3590" r:id="rId2043"/>
    <p:sldId id="3591" r:id="rId2044"/>
    <p:sldId id="3592" r:id="rId2045"/>
    <p:sldId id="3593" r:id="rId2046"/>
    <p:sldId id="3594" r:id="rId2047"/>
    <p:sldId id="3595" r:id="rId2048"/>
    <p:sldId id="3596" r:id="rId2049"/>
    <p:sldId id="3597" r:id="rId2050"/>
    <p:sldId id="3598" r:id="rId2051"/>
    <p:sldId id="3599" r:id="rId2052"/>
    <p:sldId id="3600" r:id="rId2053"/>
    <p:sldId id="3601" r:id="rId2054"/>
    <p:sldId id="3602" r:id="rId2055"/>
    <p:sldId id="3603" r:id="rId2056"/>
    <p:sldId id="3604" r:id="rId2057"/>
    <p:sldId id="3605" r:id="rId2058"/>
    <p:sldId id="3606" r:id="rId2059"/>
    <p:sldId id="3607" r:id="rId2060"/>
    <p:sldId id="3608" r:id="rId2061"/>
    <p:sldId id="3609" r:id="rId2062"/>
    <p:sldId id="3610" r:id="rId2063"/>
    <p:sldId id="3611" r:id="rId2064"/>
    <p:sldId id="3612" r:id="rId2065"/>
    <p:sldId id="3613" r:id="rId2066"/>
    <p:sldId id="3614" r:id="rId2067"/>
    <p:sldId id="3615" r:id="rId2068"/>
    <p:sldId id="3616" r:id="rId2069"/>
    <p:sldId id="3617" r:id="rId2070"/>
    <p:sldId id="3618" r:id="rId2071"/>
    <p:sldId id="3619" r:id="rId2072"/>
    <p:sldId id="3620" r:id="rId2073"/>
    <p:sldId id="3621" r:id="rId2074"/>
    <p:sldId id="3622" r:id="rId2075"/>
    <p:sldId id="3623" r:id="rId2076"/>
    <p:sldId id="3624" r:id="rId2077"/>
    <p:sldId id="3625" r:id="rId2078"/>
    <p:sldId id="3626" r:id="rId2079"/>
    <p:sldId id="3627" r:id="rId2080"/>
    <p:sldId id="3628" r:id="rId2081"/>
    <p:sldId id="3629" r:id="rId2082"/>
    <p:sldId id="3630" r:id="rId2083"/>
    <p:sldId id="3631" r:id="rId2084"/>
    <p:sldId id="3632" r:id="rId2085"/>
    <p:sldId id="3633" r:id="rId2086"/>
    <p:sldId id="3634" r:id="rId2087"/>
    <p:sldId id="3635" r:id="rId2088"/>
    <p:sldId id="3636" r:id="rId2089"/>
    <p:sldId id="3637" r:id="rId2090"/>
    <p:sldId id="3638" r:id="rId2091"/>
    <p:sldId id="3639" r:id="rId2092"/>
    <p:sldId id="3640" r:id="rId2093"/>
    <p:sldId id="3641" r:id="rId2094"/>
    <p:sldId id="3642" r:id="rId2095"/>
    <p:sldId id="3643" r:id="rId2096"/>
    <p:sldId id="3644" r:id="rId2097"/>
    <p:sldId id="3645" r:id="rId2098"/>
    <p:sldId id="3646" r:id="rId2099"/>
    <p:sldId id="3647" r:id="rId2100"/>
    <p:sldId id="3648" r:id="rId2101"/>
    <p:sldId id="3649" r:id="rId2102"/>
    <p:sldId id="3650" r:id="rId2103"/>
    <p:sldId id="3651" r:id="rId2104"/>
    <p:sldId id="3652" r:id="rId2105"/>
    <p:sldId id="3653" r:id="rId2106"/>
    <p:sldId id="3654" r:id="rId2107"/>
    <p:sldId id="3655" r:id="rId2108"/>
    <p:sldId id="3656" r:id="rId2109"/>
    <p:sldId id="3657" r:id="rId2110"/>
    <p:sldId id="3658" r:id="rId2111"/>
    <p:sldId id="3659" r:id="rId2112"/>
    <p:sldId id="3660" r:id="rId2113"/>
    <p:sldId id="3661" r:id="rId2114"/>
    <p:sldId id="3662" r:id="rId2115"/>
    <p:sldId id="3663" r:id="rId2116"/>
    <p:sldId id="3664" r:id="rId2117"/>
    <p:sldId id="3665" r:id="rId2118"/>
    <p:sldId id="3666" r:id="rId2119"/>
    <p:sldId id="3667" r:id="rId2120"/>
    <p:sldId id="3668" r:id="rId2121"/>
    <p:sldId id="3669" r:id="rId2122"/>
    <p:sldId id="3670" r:id="rId2123"/>
    <p:sldId id="3671" r:id="rId2124"/>
    <p:sldId id="3672" r:id="rId2125"/>
    <p:sldId id="3673" r:id="rId2126"/>
    <p:sldId id="3674" r:id="rId2127"/>
    <p:sldId id="3675" r:id="rId2128"/>
    <p:sldId id="3676" r:id="rId2129"/>
    <p:sldId id="3677" r:id="rId2130"/>
    <p:sldId id="3678" r:id="rId2131"/>
    <p:sldId id="3679" r:id="rId2132"/>
    <p:sldId id="3680" r:id="rId2133"/>
    <p:sldId id="3681" r:id="rId2134"/>
    <p:sldId id="3682" r:id="rId2135"/>
    <p:sldId id="3683" r:id="rId2136"/>
    <p:sldId id="3684" r:id="rId2137"/>
    <p:sldId id="3685" r:id="rId2138"/>
    <p:sldId id="3686" r:id="rId2139"/>
    <p:sldId id="3687" r:id="rId2140"/>
    <p:sldId id="3688" r:id="rId2141"/>
    <p:sldId id="3689" r:id="rId2142"/>
    <p:sldId id="3690" r:id="rId2143"/>
    <p:sldId id="3691" r:id="rId2144"/>
    <p:sldId id="3692" r:id="rId2145"/>
    <p:sldId id="3693" r:id="rId2146"/>
    <p:sldId id="3694" r:id="rId2147"/>
    <p:sldId id="3695" r:id="rId2148"/>
    <p:sldId id="3696" r:id="rId2149"/>
    <p:sldId id="3697" r:id="rId2150"/>
    <p:sldId id="3698" r:id="rId2151"/>
    <p:sldId id="3699" r:id="rId2152"/>
    <p:sldId id="3700" r:id="rId2153"/>
    <p:sldId id="3701" r:id="rId2154"/>
    <p:sldId id="3702" r:id="rId2155"/>
    <p:sldId id="3703" r:id="rId2156"/>
    <p:sldId id="3704" r:id="rId2157"/>
    <p:sldId id="3705" r:id="rId2158"/>
    <p:sldId id="3706" r:id="rId2159"/>
    <p:sldId id="3707" r:id="rId2160"/>
    <p:sldId id="3708" r:id="rId2161"/>
    <p:sldId id="3709" r:id="rId2162"/>
    <p:sldId id="3710" r:id="rId2163"/>
    <p:sldId id="3711" r:id="rId2164"/>
    <p:sldId id="3712" r:id="rId2165"/>
    <p:sldId id="3713" r:id="rId2166"/>
    <p:sldId id="3714" r:id="rId2167"/>
    <p:sldId id="3715" r:id="rId2168"/>
    <p:sldId id="3716" r:id="rId2169"/>
    <p:sldId id="3717" r:id="rId2170"/>
    <p:sldId id="3718" r:id="rId2171"/>
    <p:sldId id="3719" r:id="rId2172"/>
    <p:sldId id="3720" r:id="rId2173"/>
    <p:sldId id="3721" r:id="rId2174"/>
    <p:sldId id="3722" r:id="rId2175"/>
    <p:sldId id="3723" r:id="rId2176"/>
    <p:sldId id="3724" r:id="rId2177"/>
    <p:sldId id="3725" r:id="rId2178"/>
    <p:sldId id="3726" r:id="rId2179"/>
    <p:sldId id="3727" r:id="rId2180"/>
    <p:sldId id="3728" r:id="rId2181"/>
    <p:sldId id="3729" r:id="rId2182"/>
    <p:sldId id="3730" r:id="rId2183"/>
    <p:sldId id="3731" r:id="rId2184"/>
    <p:sldId id="3732" r:id="rId2185"/>
    <p:sldId id="3733" r:id="rId2186"/>
    <p:sldId id="3734" r:id="rId2187"/>
    <p:sldId id="3735" r:id="rId2188"/>
    <p:sldId id="3736" r:id="rId2189"/>
    <p:sldId id="3737" r:id="rId2190"/>
    <p:sldId id="3738" r:id="rId2191"/>
    <p:sldId id="3739" r:id="rId2192"/>
    <p:sldId id="3740" r:id="rId2193"/>
    <p:sldId id="3741" r:id="rId2194"/>
    <p:sldId id="3742" r:id="rId2195"/>
    <p:sldId id="3743" r:id="rId2196"/>
    <p:sldId id="3744" r:id="rId2197"/>
    <p:sldId id="3745" r:id="rId2198"/>
    <p:sldId id="3746" r:id="rId2199"/>
    <p:sldId id="3747" r:id="rId2200"/>
    <p:sldId id="3748" r:id="rId2201"/>
    <p:sldId id="3749" r:id="rId2202"/>
    <p:sldId id="3750" r:id="rId2203"/>
    <p:sldId id="3751" r:id="rId2204"/>
    <p:sldId id="3752" r:id="rId2205"/>
    <p:sldId id="3753" r:id="rId2206"/>
    <p:sldId id="3754" r:id="rId2207"/>
    <p:sldId id="3755" r:id="rId2208"/>
    <p:sldId id="3756" r:id="rId2209"/>
    <p:sldId id="3757" r:id="rId2210"/>
    <p:sldId id="3758" r:id="rId2211"/>
    <p:sldId id="3759" r:id="rId2212"/>
    <p:sldId id="3760" r:id="rId2213"/>
    <p:sldId id="3761" r:id="rId2214"/>
    <p:sldId id="3762" r:id="rId2215"/>
    <p:sldId id="3763" r:id="rId2216"/>
    <p:sldId id="3764" r:id="rId2217"/>
    <p:sldId id="3765" r:id="rId2218"/>
    <p:sldId id="3766" r:id="rId2219"/>
    <p:sldId id="3767" r:id="rId2220"/>
    <p:sldId id="3768" r:id="rId2221"/>
    <p:sldId id="3769" r:id="rId2222"/>
    <p:sldId id="3770" r:id="rId2223"/>
    <p:sldId id="3771" r:id="rId2224"/>
    <p:sldId id="3772" r:id="rId2225"/>
    <p:sldId id="3773" r:id="rId2226"/>
    <p:sldId id="3774" r:id="rId2227"/>
    <p:sldId id="3775" r:id="rId2228"/>
    <p:sldId id="3776" r:id="rId2229"/>
    <p:sldId id="3777" r:id="rId2230"/>
    <p:sldId id="3778" r:id="rId2231"/>
    <p:sldId id="3779" r:id="rId2232"/>
    <p:sldId id="3780" r:id="rId2233"/>
    <p:sldId id="3781" r:id="rId2234"/>
    <p:sldId id="3782" r:id="rId2235"/>
    <p:sldId id="3783" r:id="rId2236"/>
    <p:sldId id="3784" r:id="rId2237"/>
    <p:sldId id="3785" r:id="rId2238"/>
    <p:sldId id="3786" r:id="rId2239"/>
    <p:sldId id="3787" r:id="rId2240"/>
    <p:sldId id="3788" r:id="rId2241"/>
    <p:sldId id="3789" r:id="rId2242"/>
    <p:sldId id="3790" r:id="rId2243"/>
    <p:sldId id="3791" r:id="rId2244"/>
    <p:sldId id="3792" r:id="rId2245"/>
    <p:sldId id="3793" r:id="rId2246"/>
    <p:sldId id="3794" r:id="rId2247"/>
    <p:sldId id="3795" r:id="rId2248"/>
    <p:sldId id="3796" r:id="rId2249"/>
    <p:sldId id="3797" r:id="rId2250"/>
    <p:sldId id="3798" r:id="rId2251"/>
    <p:sldId id="3799" r:id="rId2252"/>
    <p:sldId id="3800" r:id="rId2253"/>
    <p:sldId id="3801" r:id="rId2254"/>
    <p:sldId id="3802" r:id="rId2255"/>
    <p:sldId id="3803" r:id="rId2256"/>
    <p:sldId id="3804" r:id="rId2257"/>
    <p:sldId id="3805" r:id="rId2258"/>
    <p:sldId id="3806" r:id="rId2259"/>
    <p:sldId id="3807" r:id="rId2260"/>
    <p:sldId id="3808" r:id="rId2261"/>
    <p:sldId id="3809" r:id="rId2262"/>
    <p:sldId id="3810" r:id="rId2263"/>
    <p:sldId id="3811" r:id="rId2264"/>
    <p:sldId id="3812" r:id="rId2265"/>
    <p:sldId id="3813" r:id="rId2266"/>
    <p:sldId id="3814" r:id="rId2267"/>
    <p:sldId id="3815" r:id="rId2268"/>
    <p:sldId id="3816" r:id="rId2269"/>
    <p:sldId id="3817" r:id="rId2270"/>
    <p:sldId id="3818" r:id="rId2271"/>
    <p:sldId id="3819" r:id="rId2272"/>
    <p:sldId id="3820" r:id="rId2273"/>
    <p:sldId id="3821" r:id="rId2274"/>
    <p:sldId id="3822" r:id="rId2275"/>
    <p:sldId id="3823" r:id="rId2276"/>
    <p:sldId id="3824" r:id="rId2277"/>
    <p:sldId id="3825" r:id="rId2278"/>
    <p:sldId id="3826" r:id="rId2279"/>
    <p:sldId id="3827" r:id="rId2280"/>
    <p:sldId id="3828" r:id="rId2281"/>
    <p:sldId id="3829" r:id="rId2282"/>
    <p:sldId id="3830" r:id="rId2283"/>
    <p:sldId id="3831" r:id="rId2284"/>
    <p:sldId id="3832" r:id="rId2285"/>
    <p:sldId id="3833" r:id="rId2286"/>
    <p:sldId id="3834" r:id="rId2287"/>
    <p:sldId id="3835" r:id="rId2288"/>
    <p:sldId id="3836" r:id="rId2289"/>
    <p:sldId id="3837" r:id="rId2290"/>
    <p:sldId id="3838" r:id="rId2291"/>
    <p:sldId id="3839" r:id="rId2292"/>
    <p:sldId id="3840" r:id="rId2293"/>
    <p:sldId id="3841" r:id="rId2294"/>
    <p:sldId id="3842" r:id="rId2295"/>
    <p:sldId id="3843" r:id="rId2296"/>
    <p:sldId id="3844" r:id="rId2297"/>
    <p:sldId id="3845" r:id="rId2298"/>
    <p:sldId id="3846" r:id="rId2299"/>
    <p:sldId id="3847" r:id="rId2300"/>
    <p:sldId id="3848" r:id="rId2301"/>
    <p:sldId id="3849" r:id="rId2302"/>
    <p:sldId id="3850" r:id="rId2303"/>
    <p:sldId id="3851" r:id="rId2304"/>
    <p:sldId id="3852" r:id="rId2305"/>
    <p:sldId id="3853" r:id="rId2306"/>
    <p:sldId id="3854" r:id="rId2307"/>
    <p:sldId id="3855" r:id="rId2308"/>
    <p:sldId id="3856" r:id="rId2309"/>
    <p:sldId id="3857" r:id="rId2310"/>
    <p:sldId id="3858" r:id="rId2311"/>
    <p:sldId id="3859" r:id="rId2312"/>
    <p:sldId id="3860" r:id="rId2313"/>
    <p:sldId id="3861" r:id="rId2314"/>
    <p:sldId id="3862" r:id="rId2315"/>
    <p:sldId id="3863" r:id="rId2316"/>
    <p:sldId id="3864" r:id="rId2317"/>
    <p:sldId id="3865" r:id="rId2318"/>
    <p:sldId id="3866" r:id="rId2319"/>
    <p:sldId id="3867" r:id="rId2320"/>
    <p:sldId id="3868" r:id="rId2321"/>
    <p:sldId id="3869" r:id="rId2322"/>
    <p:sldId id="3870" r:id="rId2323"/>
    <p:sldId id="3871" r:id="rId2324"/>
    <p:sldId id="3872" r:id="rId2325"/>
    <p:sldId id="3873" r:id="rId2326"/>
    <p:sldId id="3874" r:id="rId2327"/>
    <p:sldId id="3875" r:id="rId2328"/>
    <p:sldId id="3876" r:id="rId2329"/>
    <p:sldId id="3877" r:id="rId2330"/>
    <p:sldId id="3878" r:id="rId2331"/>
    <p:sldId id="3879" r:id="rId2332"/>
    <p:sldId id="3880" r:id="rId2333"/>
    <p:sldId id="3881" r:id="rId2334"/>
    <p:sldId id="3882" r:id="rId2335"/>
    <p:sldId id="3883" r:id="rId2336"/>
    <p:sldId id="3884" r:id="rId2337"/>
    <p:sldId id="3885" r:id="rId2338"/>
    <p:sldId id="3886" r:id="rId2339"/>
    <p:sldId id="3887" r:id="rId2340"/>
    <p:sldId id="3888" r:id="rId2341"/>
    <p:sldId id="3889" r:id="rId2342"/>
    <p:sldId id="3890" r:id="rId2343"/>
    <p:sldId id="3891" r:id="rId2344"/>
    <p:sldId id="3892" r:id="rId2345"/>
    <p:sldId id="3893" r:id="rId2346"/>
    <p:sldId id="3894" r:id="rId2347"/>
    <p:sldId id="3895" r:id="rId2348"/>
    <p:sldId id="3896" r:id="rId2349"/>
    <p:sldId id="3897" r:id="rId2350"/>
    <p:sldId id="3898" r:id="rId2351"/>
    <p:sldId id="3899" r:id="rId2352"/>
    <p:sldId id="3900" r:id="rId2353"/>
    <p:sldId id="3901" r:id="rId2354"/>
    <p:sldId id="3902" r:id="rId2355"/>
    <p:sldId id="3903" r:id="rId2356"/>
    <p:sldId id="3904" r:id="rId2357"/>
    <p:sldId id="3905" r:id="rId2358"/>
    <p:sldId id="3906" r:id="rId2359"/>
    <p:sldId id="3907" r:id="rId2360"/>
    <p:sldId id="3908" r:id="rId2361"/>
    <p:sldId id="3909" r:id="rId2362"/>
    <p:sldId id="3910" r:id="rId2363"/>
    <p:sldId id="3911" r:id="rId2364"/>
    <p:sldId id="3912" r:id="rId2365"/>
    <p:sldId id="3913" r:id="rId2366"/>
    <p:sldId id="3914" r:id="rId2367"/>
    <p:sldId id="3915" r:id="rId2368"/>
    <p:sldId id="3916" r:id="rId2369"/>
    <p:sldId id="3917" r:id="rId2370"/>
    <p:sldId id="3918" r:id="rId2371"/>
    <p:sldId id="3919" r:id="rId2372"/>
    <p:sldId id="3920" r:id="rId2373"/>
    <p:sldId id="3921" r:id="rId2374"/>
    <p:sldId id="3922" r:id="rId2375"/>
    <p:sldId id="3923" r:id="rId2376"/>
    <p:sldId id="3924" r:id="rId2377"/>
    <p:sldId id="3925" r:id="rId2378"/>
    <p:sldId id="3926" r:id="rId2379"/>
    <p:sldId id="3927" r:id="rId2380"/>
    <p:sldId id="3928" r:id="rId2381"/>
    <p:sldId id="3929" r:id="rId2382"/>
    <p:sldId id="3930" r:id="rId2383"/>
    <p:sldId id="3931" r:id="rId2384"/>
    <p:sldId id="3932" r:id="rId2385"/>
    <p:sldId id="3933" r:id="rId2386"/>
    <p:sldId id="3934" r:id="rId2387"/>
    <p:sldId id="3935" r:id="rId2388"/>
    <p:sldId id="3936" r:id="rId2389"/>
    <p:sldId id="3937" r:id="rId2390"/>
    <p:sldId id="3938" r:id="rId2391"/>
    <p:sldId id="3939" r:id="rId2392"/>
    <p:sldId id="3940" r:id="rId2393"/>
    <p:sldId id="3941" r:id="rId2394"/>
    <p:sldId id="3942" r:id="rId2395"/>
    <p:sldId id="3943" r:id="rId2396"/>
    <p:sldId id="3944" r:id="rId2397"/>
    <p:sldId id="3945" r:id="rId2398"/>
    <p:sldId id="3946" r:id="rId2399"/>
    <p:sldId id="3947" r:id="rId2400"/>
    <p:sldId id="3948" r:id="rId2401"/>
    <p:sldId id="3949" r:id="rId2402"/>
    <p:sldId id="3950" r:id="rId2403"/>
    <p:sldId id="3951" r:id="rId2404"/>
    <p:sldId id="3952" r:id="rId2405"/>
    <p:sldId id="3953" r:id="rId2406"/>
    <p:sldId id="3954" r:id="rId2407"/>
    <p:sldId id="3955" r:id="rId2408"/>
    <p:sldId id="3956" r:id="rId2409"/>
    <p:sldId id="3957" r:id="rId2410"/>
    <p:sldId id="3958" r:id="rId2411"/>
    <p:sldId id="3959" r:id="rId2412"/>
    <p:sldId id="3960" r:id="rId2413"/>
    <p:sldId id="3961" r:id="rId2414"/>
    <p:sldId id="3962" r:id="rId2415"/>
    <p:sldId id="3963" r:id="rId2416"/>
    <p:sldId id="3964" r:id="rId2417"/>
    <p:sldId id="3965" r:id="rId2418"/>
    <p:sldId id="3966" r:id="rId2419"/>
    <p:sldId id="3967" r:id="rId2420"/>
    <p:sldId id="3968" r:id="rId2421"/>
    <p:sldId id="3969" r:id="rId2422"/>
    <p:sldId id="3970" r:id="rId2423"/>
    <p:sldId id="3971" r:id="rId2424"/>
    <p:sldId id="3972" r:id="rId2425"/>
    <p:sldId id="3973" r:id="rId2426"/>
    <p:sldId id="3974" r:id="rId2427"/>
    <p:sldId id="3975" r:id="rId2428"/>
    <p:sldId id="3976" r:id="rId2429"/>
    <p:sldId id="3977" r:id="rId2430"/>
    <p:sldId id="3978" r:id="rId2431"/>
    <p:sldId id="3979" r:id="rId2432"/>
    <p:sldId id="3980" r:id="rId2433"/>
    <p:sldId id="3981" r:id="rId2434"/>
    <p:sldId id="3982" r:id="rId2435"/>
    <p:sldId id="3983" r:id="rId2436"/>
    <p:sldId id="3984" r:id="rId2437"/>
    <p:sldId id="3985" r:id="rId2438"/>
    <p:sldId id="3986" r:id="rId2439"/>
    <p:sldId id="3987" r:id="rId2440"/>
    <p:sldId id="3988" r:id="rId2441"/>
    <p:sldId id="3989" r:id="rId2442"/>
    <p:sldId id="3990" r:id="rId2443"/>
    <p:sldId id="3991" r:id="rId2444"/>
    <p:sldId id="3992" r:id="rId2445"/>
    <p:sldId id="3993" r:id="rId2446"/>
    <p:sldId id="3994" r:id="rId2447"/>
    <p:sldId id="3995" r:id="rId2448"/>
    <p:sldId id="3996" r:id="rId2449"/>
    <p:sldId id="3997" r:id="rId2450"/>
    <p:sldId id="3998" r:id="rId2451"/>
    <p:sldId id="3999" r:id="rId2452"/>
    <p:sldId id="4000" r:id="rId2453"/>
    <p:sldId id="4001" r:id="rId2454"/>
    <p:sldId id="4002" r:id="rId2455"/>
    <p:sldId id="4003" r:id="rId2456"/>
    <p:sldId id="4004" r:id="rId2457"/>
    <p:sldId id="4005" r:id="rId2458"/>
    <p:sldId id="4006" r:id="rId2459"/>
    <p:sldId id="4007" r:id="rId2460"/>
    <p:sldId id="4008" r:id="rId2461"/>
    <p:sldId id="4009" r:id="rId2462"/>
    <p:sldId id="4010" r:id="rId2463"/>
    <p:sldId id="4011" r:id="rId2464"/>
    <p:sldId id="4012" r:id="rId2465"/>
    <p:sldId id="4013" r:id="rId2466"/>
    <p:sldId id="4014" r:id="rId2467"/>
    <p:sldId id="4015" r:id="rId2468"/>
    <p:sldId id="4016" r:id="rId2469"/>
    <p:sldId id="4017" r:id="rId2470"/>
    <p:sldId id="4018" r:id="rId2471"/>
    <p:sldId id="4019" r:id="rId2472"/>
    <p:sldId id="4020" r:id="rId2473"/>
    <p:sldId id="4021" r:id="rId2474"/>
    <p:sldId id="4022" r:id="rId2475"/>
    <p:sldId id="4023" r:id="rId2476"/>
    <p:sldId id="4024" r:id="rId2477"/>
    <p:sldId id="4025" r:id="rId2478"/>
    <p:sldId id="4026" r:id="rId2479"/>
    <p:sldId id="4027" r:id="rId2480"/>
    <p:sldId id="4028" r:id="rId2481"/>
    <p:sldId id="4029" r:id="rId2482"/>
    <p:sldId id="4030" r:id="rId2483"/>
    <p:sldId id="4031" r:id="rId2484"/>
    <p:sldId id="4032" r:id="rId2485"/>
    <p:sldId id="4033" r:id="rId2486"/>
    <p:sldId id="4034" r:id="rId2487"/>
    <p:sldId id="4035" r:id="rId2488"/>
    <p:sldId id="4036" r:id="rId2489"/>
    <p:sldId id="4037" r:id="rId2490"/>
    <p:sldId id="4038" r:id="rId2491"/>
    <p:sldId id="4039" r:id="rId2492"/>
    <p:sldId id="4040" r:id="rId2493"/>
    <p:sldId id="4041" r:id="rId2494"/>
    <p:sldId id="4042" r:id="rId2495"/>
    <p:sldId id="4043" r:id="rId2496"/>
    <p:sldId id="4044" r:id="rId2497"/>
    <p:sldId id="4045" r:id="rId2498"/>
    <p:sldId id="4046" r:id="rId2499"/>
    <p:sldId id="4047" r:id="rId2500"/>
    <p:sldId id="4048" r:id="rId2501"/>
    <p:sldId id="4049" r:id="rId2502"/>
    <p:sldId id="4050" r:id="rId2503"/>
    <p:sldId id="4051" r:id="rId2504"/>
    <p:sldId id="4052" r:id="rId2505"/>
    <p:sldId id="4053" r:id="rId2506"/>
    <p:sldId id="4054" r:id="rId2507"/>
    <p:sldId id="4055" r:id="rId2508"/>
    <p:sldId id="4056" r:id="rId2509"/>
    <p:sldId id="4057" r:id="rId2510"/>
    <p:sldId id="4058" r:id="rId2511"/>
    <p:sldId id="4059" r:id="rId2512"/>
    <p:sldId id="4060" r:id="rId2513"/>
    <p:sldId id="4061" r:id="rId2514"/>
    <p:sldId id="4062" r:id="rId2515"/>
    <p:sldId id="4063" r:id="rId2516"/>
    <p:sldId id="4064" r:id="rId2517"/>
    <p:sldId id="4065" r:id="rId2518"/>
    <p:sldId id="4066" r:id="rId2519"/>
    <p:sldId id="4067" r:id="rId2520"/>
    <p:sldId id="4068" r:id="rId2521"/>
    <p:sldId id="4069" r:id="rId2522"/>
    <p:sldId id="4070" r:id="rId2523"/>
    <p:sldId id="4071" r:id="rId2524"/>
    <p:sldId id="4072" r:id="rId2525"/>
    <p:sldId id="4073" r:id="rId2526"/>
    <p:sldId id="4074" r:id="rId2527"/>
    <p:sldId id="4075" r:id="rId2528"/>
    <p:sldId id="4076" r:id="rId2529"/>
    <p:sldId id="4077" r:id="rId2530"/>
    <p:sldId id="4078" r:id="rId2531"/>
    <p:sldId id="4079" r:id="rId2532"/>
    <p:sldId id="4080" r:id="rId2533"/>
    <p:sldId id="4081" r:id="rId2534"/>
    <p:sldId id="4082" r:id="rId2535"/>
    <p:sldId id="4083" r:id="rId2536"/>
    <p:sldId id="4084" r:id="rId2537"/>
    <p:sldId id="4085" r:id="rId2538"/>
    <p:sldId id="4086" r:id="rId2539"/>
    <p:sldId id="4087" r:id="rId2540"/>
    <p:sldId id="4088" r:id="rId2541"/>
    <p:sldId id="4089" r:id="rId2542"/>
    <p:sldId id="4090" r:id="rId2543"/>
    <p:sldId id="4091" r:id="rId2544"/>
    <p:sldId id="4092" r:id="rId2545"/>
    <p:sldId id="4093" r:id="rId2546"/>
    <p:sldId id="4094" r:id="rId2547"/>
    <p:sldId id="4095" r:id="rId2548"/>
    <p:sldId id="4096" r:id="rId2549"/>
    <p:sldId id="4097" r:id="rId2550"/>
    <p:sldId id="4098" r:id="rId2551"/>
    <p:sldId id="4099" r:id="rId2552"/>
    <p:sldId id="4100" r:id="rId2553"/>
    <p:sldId id="4101" r:id="rId2554"/>
    <p:sldId id="4102" r:id="rId2555"/>
    <p:sldId id="4103" r:id="rId2556"/>
    <p:sldId id="4104" r:id="rId2557"/>
    <p:sldId id="4105" r:id="rId2558"/>
    <p:sldId id="4106" r:id="rId2559"/>
    <p:sldId id="4107" r:id="rId2560"/>
    <p:sldId id="4108" r:id="rId2561"/>
    <p:sldId id="4109" r:id="rId2562"/>
    <p:sldId id="4110" r:id="rId2563"/>
    <p:sldId id="4111" r:id="rId2564"/>
    <p:sldId id="4112" r:id="rId2565"/>
    <p:sldId id="4113" r:id="rId2566"/>
    <p:sldId id="4114" r:id="rId2567"/>
    <p:sldId id="4191" r:id="rId2568"/>
    <p:sldId id="4196" r:id="rId2569"/>
    <p:sldId id="4197" r:id="rId2570"/>
    <p:sldId id="4198" r:id="rId2571"/>
    <p:sldId id="4199" r:id="rId2572"/>
    <p:sldId id="4200" r:id="rId2573"/>
    <p:sldId id="4201" r:id="rId2574"/>
    <p:sldId id="4202" r:id="rId2575"/>
    <p:sldId id="4203" r:id="rId2576"/>
    <p:sldId id="4204" r:id="rId2577"/>
    <p:sldId id="4205" r:id="rId2578"/>
    <p:sldId id="4206" r:id="rId2579"/>
    <p:sldId id="4207" r:id="rId2580"/>
    <p:sldId id="4208" r:id="rId2581"/>
    <p:sldId id="4209" r:id="rId2582"/>
    <p:sldId id="4210" r:id="rId2583"/>
    <p:sldId id="4211" r:id="rId2584"/>
    <p:sldId id="4212" r:id="rId2585"/>
    <p:sldId id="4192" r:id="rId2586"/>
    <p:sldId id="4193" r:id="rId2587"/>
    <p:sldId id="4194" r:id="rId2588"/>
    <p:sldId id="4195" r:id="rId2589"/>
    <p:sldId id="4148" r:id="rId2590"/>
    <p:sldId id="4149" r:id="rId2591"/>
    <p:sldId id="4150" r:id="rId2592"/>
    <p:sldId id="4151" r:id="rId2593"/>
    <p:sldId id="4152" r:id="rId2594"/>
    <p:sldId id="4153" r:id="rId2595"/>
    <p:sldId id="4154" r:id="rId2596"/>
    <p:sldId id="4155" r:id="rId2597"/>
    <p:sldId id="4156" r:id="rId2598"/>
    <p:sldId id="4157" r:id="rId2599"/>
    <p:sldId id="4158" r:id="rId2600"/>
    <p:sldId id="4159" r:id="rId2601"/>
    <p:sldId id="4160" r:id="rId2602"/>
    <p:sldId id="4161" r:id="rId2603"/>
    <p:sldId id="4162" r:id="rId2604"/>
    <p:sldId id="4163" r:id="rId2605"/>
    <p:sldId id="4164" r:id="rId2606"/>
    <p:sldId id="4165" r:id="rId2607"/>
    <p:sldId id="4166" r:id="rId2608"/>
    <p:sldId id="4167" r:id="rId2609"/>
    <p:sldId id="4168" r:id="rId2610"/>
    <p:sldId id="4169" r:id="rId2611"/>
    <p:sldId id="4170" r:id="rId2612"/>
    <p:sldId id="4171" r:id="rId2613"/>
    <p:sldId id="4172" r:id="rId2614"/>
    <p:sldId id="4173" r:id="rId2615"/>
    <p:sldId id="4174" r:id="rId2616"/>
    <p:sldId id="4175" r:id="rId2617"/>
    <p:sldId id="4176" r:id="rId2618"/>
    <p:sldId id="4177" r:id="rId2619"/>
    <p:sldId id="4178" r:id="rId2620"/>
    <p:sldId id="4179" r:id="rId2621"/>
    <p:sldId id="4180" r:id="rId2622"/>
    <p:sldId id="4181" r:id="rId2623"/>
    <p:sldId id="4182" r:id="rId2624"/>
    <p:sldId id="4183" r:id="rId2625"/>
    <p:sldId id="4184" r:id="rId2626"/>
    <p:sldId id="4185" r:id="rId2627"/>
    <p:sldId id="4186" r:id="rId2628"/>
    <p:sldId id="4187" r:id="rId2629"/>
    <p:sldId id="4188" r:id="rId2630"/>
    <p:sldId id="4189" r:id="rId2631"/>
    <p:sldId id="4190" r:id="rId2632"/>
    <p:sldId id="4213" r:id="rId2633"/>
    <p:sldId id="4214" r:id="rId2634"/>
    <p:sldId id="4215" r:id="rId2635"/>
    <p:sldId id="4216" r:id="rId2636"/>
    <p:sldId id="4217" r:id="rId2637"/>
    <p:sldId id="4218" r:id="rId2638"/>
    <p:sldId id="4219" r:id="rId2639"/>
    <p:sldId id="4220" r:id="rId2640"/>
    <p:sldId id="4221" r:id="rId2641"/>
    <p:sldId id="4222" r:id="rId2642"/>
    <p:sldId id="4223" r:id="rId2643"/>
    <p:sldId id="4224" r:id="rId2644"/>
    <p:sldId id="4225" r:id="rId2645"/>
    <p:sldId id="4226" r:id="rId2646"/>
    <p:sldId id="4227" r:id="rId2647"/>
    <p:sldId id="4228" r:id="rId2648"/>
    <p:sldId id="4229" r:id="rId2649"/>
    <p:sldId id="4230" r:id="rId2650"/>
    <p:sldId id="4231" r:id="rId2651"/>
    <p:sldId id="4232" r:id="rId2652"/>
    <p:sldId id="4233" r:id="rId2653"/>
    <p:sldId id="4234" r:id="rId2654"/>
    <p:sldId id="4235" r:id="rId2655"/>
    <p:sldId id="4236" r:id="rId2656"/>
    <p:sldId id="4237" r:id="rId2657"/>
    <p:sldId id="4238" r:id="rId2658"/>
    <p:sldId id="4239" r:id="rId2659"/>
    <p:sldId id="4240" r:id="rId2660"/>
    <p:sldId id="4241" r:id="rId2661"/>
    <p:sldId id="4242" r:id="rId2662"/>
    <p:sldId id="4243" r:id="rId2663"/>
    <p:sldId id="4244" r:id="rId2664"/>
    <p:sldId id="4245" r:id="rId2665"/>
    <p:sldId id="4246" r:id="rId2666"/>
    <p:sldId id="4247" r:id="rId2667"/>
    <p:sldId id="4248" r:id="rId2668"/>
    <p:sldId id="4249" r:id="rId2669"/>
    <p:sldId id="4250" r:id="rId2670"/>
    <p:sldId id="4251" r:id="rId2671"/>
    <p:sldId id="4252" r:id="rId2672"/>
    <p:sldId id="4253" r:id="rId2673"/>
    <p:sldId id="4254" r:id="rId2674"/>
    <p:sldId id="4255" r:id="rId2675"/>
    <p:sldId id="4256" r:id="rId2676"/>
    <p:sldId id="4257" r:id="rId2677"/>
    <p:sldId id="4258" r:id="rId2678"/>
    <p:sldId id="4259" r:id="rId2679"/>
    <p:sldId id="4260" r:id="rId2680"/>
    <p:sldId id="4261" r:id="rId2681"/>
    <p:sldId id="4262" r:id="rId2682"/>
    <p:sldId id="4263" r:id="rId2683"/>
    <p:sldId id="4264" r:id="rId2684"/>
    <p:sldId id="4265" r:id="rId2685"/>
    <p:sldId id="4266" r:id="rId2686"/>
    <p:sldId id="4267" r:id="rId2687"/>
    <p:sldId id="4268" r:id="rId2688"/>
    <p:sldId id="4269" r:id="rId2689"/>
    <p:sldId id="4270" r:id="rId2690"/>
    <p:sldId id="4271" r:id="rId2691"/>
    <p:sldId id="4272" r:id="rId2692"/>
    <p:sldId id="4273" r:id="rId2693"/>
    <p:sldId id="4274" r:id="rId2694"/>
    <p:sldId id="4275" r:id="rId2695"/>
    <p:sldId id="4276" r:id="rId2696"/>
    <p:sldId id="4277" r:id="rId2697"/>
    <p:sldId id="4278" r:id="rId2698"/>
    <p:sldId id="4279" r:id="rId2699"/>
    <p:sldId id="4280" r:id="rId2700"/>
    <p:sldId id="4281" r:id="rId2701"/>
    <p:sldId id="4282" r:id="rId2702"/>
    <p:sldId id="4283" r:id="rId2703"/>
    <p:sldId id="4284" r:id="rId2704"/>
    <p:sldId id="4285" r:id="rId2705"/>
    <p:sldId id="4286" r:id="rId2706"/>
    <p:sldId id="4287" r:id="rId2707"/>
    <p:sldId id="4288" r:id="rId2708"/>
    <p:sldId id="4289" r:id="rId2709"/>
    <p:sldId id="4290" r:id="rId2710"/>
    <p:sldId id="4291" r:id="rId2711"/>
    <p:sldId id="4292" r:id="rId2712"/>
    <p:sldId id="4293" r:id="rId2713"/>
    <p:sldId id="4294" r:id="rId2714"/>
    <p:sldId id="4295" r:id="rId2715"/>
    <p:sldId id="4296" r:id="rId2716"/>
    <p:sldId id="4297" r:id="rId2717"/>
    <p:sldId id="4298" r:id="rId2718"/>
    <p:sldId id="4299" r:id="rId2719"/>
    <p:sldId id="4300" r:id="rId2720"/>
    <p:sldId id="4301" r:id="rId2721"/>
    <p:sldId id="4302" r:id="rId2722"/>
    <p:sldId id="4303" r:id="rId2723"/>
    <p:sldId id="4304" r:id="rId2724"/>
    <p:sldId id="4305" r:id="rId2725"/>
    <p:sldId id="4306" r:id="rId2726"/>
    <p:sldId id="4307" r:id="rId2727"/>
    <p:sldId id="4308" r:id="rId2728"/>
    <p:sldId id="4309" r:id="rId2729"/>
    <p:sldId id="4310" r:id="rId2730"/>
    <p:sldId id="4311" r:id="rId2731"/>
    <p:sldId id="4312" r:id="rId2732"/>
    <p:sldId id="4313" r:id="rId2733"/>
    <p:sldId id="4314" r:id="rId2734"/>
    <p:sldId id="4315" r:id="rId2735"/>
    <p:sldId id="4316" r:id="rId2736"/>
    <p:sldId id="4317" r:id="rId2737"/>
    <p:sldId id="4318" r:id="rId2738"/>
    <p:sldId id="4319" r:id="rId2739"/>
    <p:sldId id="4320" r:id="rId2740"/>
    <p:sldId id="4321" r:id="rId2741"/>
    <p:sldId id="4322" r:id="rId2742"/>
    <p:sldId id="4323" r:id="rId2743"/>
    <p:sldId id="4324" r:id="rId2744"/>
    <p:sldId id="4325" r:id="rId2745"/>
    <p:sldId id="4326" r:id="rId2746"/>
    <p:sldId id="4327" r:id="rId2747"/>
    <p:sldId id="4328" r:id="rId2748"/>
    <p:sldId id="4329" r:id="rId2749"/>
    <p:sldId id="4330" r:id="rId2750"/>
    <p:sldId id="4331" r:id="rId2751"/>
    <p:sldId id="4332" r:id="rId2752"/>
    <p:sldId id="4333" r:id="rId2753"/>
    <p:sldId id="4334" r:id="rId2754"/>
    <p:sldId id="4335" r:id="rId2755"/>
    <p:sldId id="4336" r:id="rId2756"/>
    <p:sldId id="4337" r:id="rId2757"/>
    <p:sldId id="4338" r:id="rId2758"/>
    <p:sldId id="4339" r:id="rId2759"/>
    <p:sldId id="4340" r:id="rId2760"/>
    <p:sldId id="4341" r:id="rId2761"/>
    <p:sldId id="4342" r:id="rId2762"/>
    <p:sldId id="4343" r:id="rId2763"/>
    <p:sldId id="4344" r:id="rId2764"/>
    <p:sldId id="4345" r:id="rId2765"/>
    <p:sldId id="4346" r:id="rId2766"/>
    <p:sldId id="4347" r:id="rId2767"/>
    <p:sldId id="4348" r:id="rId2768"/>
    <p:sldId id="4349" r:id="rId2769"/>
    <p:sldId id="4350" r:id="rId2770"/>
    <p:sldId id="4351" r:id="rId2771"/>
    <p:sldId id="4352" r:id="rId2772"/>
    <p:sldId id="4353" r:id="rId2773"/>
    <p:sldId id="4354" r:id="rId2774"/>
    <p:sldId id="4355" r:id="rId2775"/>
    <p:sldId id="4356" r:id="rId2776"/>
    <p:sldId id="4357" r:id="rId2777"/>
    <p:sldId id="4358" r:id="rId2778"/>
    <p:sldId id="4359" r:id="rId2779"/>
    <p:sldId id="4360" r:id="rId2780"/>
    <p:sldId id="4361" r:id="rId2781"/>
    <p:sldId id="4362" r:id="rId2782"/>
    <p:sldId id="4363" r:id="rId2783"/>
    <p:sldId id="4364" r:id="rId2784"/>
    <p:sldId id="4365" r:id="rId2785"/>
    <p:sldId id="4366" r:id="rId2786"/>
    <p:sldId id="4367" r:id="rId2787"/>
    <p:sldId id="4368" r:id="rId2788"/>
    <p:sldId id="4369" r:id="rId2789"/>
    <p:sldId id="4370" r:id="rId2790"/>
    <p:sldId id="4371" r:id="rId2791"/>
    <p:sldId id="4372" r:id="rId2792"/>
    <p:sldId id="4373" r:id="rId2793"/>
    <p:sldId id="4374" r:id="rId2794"/>
    <p:sldId id="4375" r:id="rId2795"/>
    <p:sldId id="4376" r:id="rId2796"/>
    <p:sldId id="4377" r:id="rId2797"/>
    <p:sldId id="4378" r:id="rId2798"/>
    <p:sldId id="4379" r:id="rId2799"/>
    <p:sldId id="4380" r:id="rId2800"/>
    <p:sldId id="4381" r:id="rId2801"/>
    <p:sldId id="4382" r:id="rId2802"/>
    <p:sldId id="4383" r:id="rId2803"/>
    <p:sldId id="4384" r:id="rId2804"/>
    <p:sldId id="4385" r:id="rId2805"/>
    <p:sldId id="4386" r:id="rId2806"/>
    <p:sldId id="4387" r:id="rId2807"/>
    <p:sldId id="4388" r:id="rId2808"/>
    <p:sldId id="4389" r:id="rId2809"/>
    <p:sldId id="4390" r:id="rId2810"/>
    <p:sldId id="4391" r:id="rId2811"/>
    <p:sldId id="4392" r:id="rId2812"/>
    <p:sldId id="4393" r:id="rId2813"/>
    <p:sldId id="4394" r:id="rId2814"/>
    <p:sldId id="4395" r:id="rId2815"/>
    <p:sldId id="4396" r:id="rId2816"/>
    <p:sldId id="4397" r:id="rId2817"/>
    <p:sldId id="4398" r:id="rId2818"/>
    <p:sldId id="4399" r:id="rId2819"/>
    <p:sldId id="4400" r:id="rId2820"/>
    <p:sldId id="4401" r:id="rId2821"/>
    <p:sldId id="4402" r:id="rId2822"/>
    <p:sldId id="4403" r:id="rId2823"/>
    <p:sldId id="4404" r:id="rId2824"/>
    <p:sldId id="4405" r:id="rId2825"/>
    <p:sldId id="4406" r:id="rId2826"/>
    <p:sldId id="4407" r:id="rId2827"/>
    <p:sldId id="4408" r:id="rId2828"/>
    <p:sldId id="4409" r:id="rId2829"/>
    <p:sldId id="4410" r:id="rId2830"/>
    <p:sldId id="4411" r:id="rId2831"/>
    <p:sldId id="4412" r:id="rId2832"/>
    <p:sldId id="4413" r:id="rId2833"/>
    <p:sldId id="4414" r:id="rId2834"/>
    <p:sldId id="4415" r:id="rId2835"/>
    <p:sldId id="4416" r:id="rId2836"/>
    <p:sldId id="4417" r:id="rId2837"/>
    <p:sldId id="4418" r:id="rId2838"/>
    <p:sldId id="4419" r:id="rId2839"/>
    <p:sldId id="4420" r:id="rId2840"/>
    <p:sldId id="4421" r:id="rId2841"/>
    <p:sldId id="4422" r:id="rId2842"/>
    <p:sldId id="4423" r:id="rId2843"/>
    <p:sldId id="4424" r:id="rId2844"/>
    <p:sldId id="4425" r:id="rId2845"/>
    <p:sldId id="4426" r:id="rId2846"/>
    <p:sldId id="4427" r:id="rId2847"/>
    <p:sldId id="4428" r:id="rId2848"/>
    <p:sldId id="4429" r:id="rId2849"/>
    <p:sldId id="4430" r:id="rId2850"/>
    <p:sldId id="4431" r:id="rId2851"/>
    <p:sldId id="4432" r:id="rId2852"/>
    <p:sldId id="4433" r:id="rId2853"/>
    <p:sldId id="4434" r:id="rId2854"/>
    <p:sldId id="4435" r:id="rId2855"/>
    <p:sldId id="4436" r:id="rId2856"/>
    <p:sldId id="4437" r:id="rId2857"/>
    <p:sldId id="4438" r:id="rId2858"/>
    <p:sldId id="4439" r:id="rId2859"/>
    <p:sldId id="4440" r:id="rId2860"/>
    <p:sldId id="4441" r:id="rId2861"/>
    <p:sldId id="4442" r:id="rId2862"/>
    <p:sldId id="4443" r:id="rId2863"/>
    <p:sldId id="4444" r:id="rId2864"/>
    <p:sldId id="4445" r:id="rId2865"/>
    <p:sldId id="4446" r:id="rId2866"/>
    <p:sldId id="4447" r:id="rId2867"/>
    <p:sldId id="4448" r:id="rId2868"/>
    <p:sldId id="4449" r:id="rId2869"/>
    <p:sldId id="4450" r:id="rId2870"/>
    <p:sldId id="4451" r:id="rId2871"/>
    <p:sldId id="4452" r:id="rId2872"/>
    <p:sldId id="4453" r:id="rId2873"/>
    <p:sldId id="4454" r:id="rId2874"/>
    <p:sldId id="4455" r:id="rId2875"/>
    <p:sldId id="4456" r:id="rId2876"/>
    <p:sldId id="4457" r:id="rId2877"/>
    <p:sldId id="4458" r:id="rId2878"/>
    <p:sldId id="4459" r:id="rId2879"/>
    <p:sldId id="4460" r:id="rId2880"/>
    <p:sldId id="4461" r:id="rId2881"/>
    <p:sldId id="4462" r:id="rId2882"/>
    <p:sldId id="4463" r:id="rId2883"/>
    <p:sldId id="4464" r:id="rId2884"/>
    <p:sldId id="4465" r:id="rId2885"/>
    <p:sldId id="4466" r:id="rId2886"/>
    <p:sldId id="4467" r:id="rId2887"/>
    <p:sldId id="4468" r:id="rId2888"/>
    <p:sldId id="4469" r:id="rId2889"/>
    <p:sldId id="4470" r:id="rId2890"/>
    <p:sldId id="4471" r:id="rId2891"/>
    <p:sldId id="4472" r:id="rId2892"/>
    <p:sldId id="4473" r:id="rId2893"/>
    <p:sldId id="4474" r:id="rId2894"/>
    <p:sldId id="4475" r:id="rId2895"/>
    <p:sldId id="4476" r:id="rId2896"/>
    <p:sldId id="4477" r:id="rId2897"/>
    <p:sldId id="4478" r:id="rId2898"/>
    <p:sldId id="4479" r:id="rId2899"/>
    <p:sldId id="4480" r:id="rId2900"/>
    <p:sldId id="4481" r:id="rId2901"/>
    <p:sldId id="4482" r:id="rId2902"/>
    <p:sldId id="4483" r:id="rId2903"/>
    <p:sldId id="4484" r:id="rId2904"/>
    <p:sldId id="4485" r:id="rId2905"/>
    <p:sldId id="4486" r:id="rId2906"/>
    <p:sldId id="4487" r:id="rId2907"/>
    <p:sldId id="4488" r:id="rId2908"/>
    <p:sldId id="4489" r:id="rId2909"/>
    <p:sldId id="4490" r:id="rId2910"/>
    <p:sldId id="4491" r:id="rId2911"/>
    <p:sldId id="4492" r:id="rId2912"/>
    <p:sldId id="4493" r:id="rId2913"/>
    <p:sldId id="4494" r:id="rId2914"/>
    <p:sldId id="4495" r:id="rId2915"/>
    <p:sldId id="4496" r:id="rId2916"/>
    <p:sldId id="4497" r:id="rId2917"/>
    <p:sldId id="4498" r:id="rId2918"/>
    <p:sldId id="4499" r:id="rId2919"/>
    <p:sldId id="4500" r:id="rId2920"/>
    <p:sldId id="4501" r:id="rId2921"/>
    <p:sldId id="4502" r:id="rId2922"/>
    <p:sldId id="4503" r:id="rId2923"/>
    <p:sldId id="4504" r:id="rId2924"/>
    <p:sldId id="4505" r:id="rId2925"/>
    <p:sldId id="4506" r:id="rId2926"/>
    <p:sldId id="4507" r:id="rId2927"/>
    <p:sldId id="4508" r:id="rId2928"/>
    <p:sldId id="4509" r:id="rId2929"/>
    <p:sldId id="4510" r:id="rId2930"/>
    <p:sldId id="4511" r:id="rId2931"/>
    <p:sldId id="4512" r:id="rId2932"/>
    <p:sldId id="4513" r:id="rId2933"/>
    <p:sldId id="4514" r:id="rId2934"/>
    <p:sldId id="4515" r:id="rId2935"/>
    <p:sldId id="4516" r:id="rId2936"/>
    <p:sldId id="4517" r:id="rId2937"/>
    <p:sldId id="4518" r:id="rId2938"/>
    <p:sldId id="4519" r:id="rId2939"/>
    <p:sldId id="4520" r:id="rId2940"/>
    <p:sldId id="4521" r:id="rId2941"/>
    <p:sldId id="4522" r:id="rId2942"/>
    <p:sldId id="4523" r:id="rId2943"/>
    <p:sldId id="4524" r:id="rId2944"/>
    <p:sldId id="4525" r:id="rId2945"/>
    <p:sldId id="4526" r:id="rId2946"/>
    <p:sldId id="4527" r:id="rId2947"/>
    <p:sldId id="4528" r:id="rId2948"/>
    <p:sldId id="4529" r:id="rId2949"/>
    <p:sldId id="4530" r:id="rId2950"/>
    <p:sldId id="4531" r:id="rId2951"/>
    <p:sldId id="4532" r:id="rId2952"/>
    <p:sldId id="4533" r:id="rId2953"/>
    <p:sldId id="4534" r:id="rId2954"/>
    <p:sldId id="4535" r:id="rId2955"/>
    <p:sldId id="4536" r:id="rId2956"/>
    <p:sldId id="4537" r:id="rId2957"/>
    <p:sldId id="4538" r:id="rId2958"/>
    <p:sldId id="4539" r:id="rId2959"/>
    <p:sldId id="4540" r:id="rId2960"/>
    <p:sldId id="4541" r:id="rId2961"/>
    <p:sldId id="4542" r:id="rId2962"/>
    <p:sldId id="4543" r:id="rId2963"/>
    <p:sldId id="4544" r:id="rId2964"/>
    <p:sldId id="4545" r:id="rId2965"/>
    <p:sldId id="4546" r:id="rId2966"/>
    <p:sldId id="4547" r:id="rId2967"/>
    <p:sldId id="4548" r:id="rId2968"/>
    <p:sldId id="4549" r:id="rId2969"/>
    <p:sldId id="4550" r:id="rId2970"/>
    <p:sldId id="4551" r:id="rId2971"/>
    <p:sldId id="4552" r:id="rId2972"/>
    <p:sldId id="4553" r:id="rId2973"/>
    <p:sldId id="4554" r:id="rId2974"/>
    <p:sldId id="4555" r:id="rId2975"/>
    <p:sldId id="4556" r:id="rId2976"/>
    <p:sldId id="4557" r:id="rId2977"/>
    <p:sldId id="4558" r:id="rId2978"/>
    <p:sldId id="4559" r:id="rId2979"/>
    <p:sldId id="4560" r:id="rId2980"/>
    <p:sldId id="4561" r:id="rId2981"/>
    <p:sldId id="4562" r:id="rId2982"/>
    <p:sldId id="4563" r:id="rId2983"/>
    <p:sldId id="4564" r:id="rId2984"/>
    <p:sldId id="4565" r:id="rId2985"/>
    <p:sldId id="4566" r:id="rId2986"/>
    <p:sldId id="4567" r:id="rId2987"/>
    <p:sldId id="4568" r:id="rId2988"/>
    <p:sldId id="4569" r:id="rId2989"/>
    <p:sldId id="4570" r:id="rId2990"/>
    <p:sldId id="4571" r:id="rId2991"/>
    <p:sldId id="4572" r:id="rId2992"/>
    <p:sldId id="4573" r:id="rId2993"/>
    <p:sldId id="4574" r:id="rId2994"/>
    <p:sldId id="4575" r:id="rId2995"/>
    <p:sldId id="4576" r:id="rId2996"/>
    <p:sldId id="4577" r:id="rId2997"/>
    <p:sldId id="4578" r:id="rId2998"/>
    <p:sldId id="4579" r:id="rId2999"/>
    <p:sldId id="4580" r:id="rId3000"/>
    <p:sldId id="4581" r:id="rId3001"/>
    <p:sldId id="4582" r:id="rId3002"/>
    <p:sldId id="4583" r:id="rId3003"/>
    <p:sldId id="4584" r:id="rId3004"/>
    <p:sldId id="4585" r:id="rId3005"/>
    <p:sldId id="4586" r:id="rId3006"/>
    <p:sldId id="4587" r:id="rId3007"/>
    <p:sldId id="4588" r:id="rId3008"/>
    <p:sldId id="4589" r:id="rId3009"/>
    <p:sldId id="4590" r:id="rId3010"/>
    <p:sldId id="4591" r:id="rId3011"/>
    <p:sldId id="4592" r:id="rId3012"/>
    <p:sldId id="4593" r:id="rId3013"/>
    <p:sldId id="4594" r:id="rId3014"/>
    <p:sldId id="4595" r:id="rId3015"/>
    <p:sldId id="4596" r:id="rId3016"/>
    <p:sldId id="4597" r:id="rId3017"/>
    <p:sldId id="4598" r:id="rId3018"/>
    <p:sldId id="4599" r:id="rId3019"/>
    <p:sldId id="4600" r:id="rId3020"/>
    <p:sldId id="4601" r:id="rId3021"/>
    <p:sldId id="4602" r:id="rId3022"/>
    <p:sldId id="4603" r:id="rId3023"/>
    <p:sldId id="4604" r:id="rId3024"/>
    <p:sldId id="4605" r:id="rId3025"/>
    <p:sldId id="4606" r:id="rId3026"/>
    <p:sldId id="4607" r:id="rId3027"/>
    <p:sldId id="4608" r:id="rId3028"/>
    <p:sldId id="4609" r:id="rId3029"/>
    <p:sldId id="4610" r:id="rId3030"/>
    <p:sldId id="4611" r:id="rId3031"/>
    <p:sldId id="4612" r:id="rId3032"/>
    <p:sldId id="4613" r:id="rId3033"/>
    <p:sldId id="4614" r:id="rId3034"/>
    <p:sldId id="4615" r:id="rId3035"/>
    <p:sldId id="4616" r:id="rId3036"/>
    <p:sldId id="4617" r:id="rId3037"/>
    <p:sldId id="4618" r:id="rId3038"/>
    <p:sldId id="4619" r:id="rId3039"/>
    <p:sldId id="4620" r:id="rId3040"/>
    <p:sldId id="4621" r:id="rId3041"/>
    <p:sldId id="4622" r:id="rId3042"/>
    <p:sldId id="4623" r:id="rId3043"/>
    <p:sldId id="4624" r:id="rId3044"/>
    <p:sldId id="4625" r:id="rId3045"/>
    <p:sldId id="4626" r:id="rId3046"/>
    <p:sldId id="4627" r:id="rId3047"/>
    <p:sldId id="4628" r:id="rId3048"/>
    <p:sldId id="4629" r:id="rId3049"/>
    <p:sldId id="4630" r:id="rId3050"/>
    <p:sldId id="4631" r:id="rId3051"/>
    <p:sldId id="4632" r:id="rId3052"/>
    <p:sldId id="4633" r:id="rId3053"/>
    <p:sldId id="4634" r:id="rId3054"/>
    <p:sldId id="4635" r:id="rId3055"/>
    <p:sldId id="4636" r:id="rId3056"/>
    <p:sldId id="4637" r:id="rId3057"/>
    <p:sldId id="4638" r:id="rId3058"/>
    <p:sldId id="4639" r:id="rId3059"/>
    <p:sldId id="4640" r:id="rId3060"/>
    <p:sldId id="4641" r:id="rId3061"/>
    <p:sldId id="4642" r:id="rId3062"/>
    <p:sldId id="4643" r:id="rId3063"/>
    <p:sldId id="4644" r:id="rId3064"/>
    <p:sldId id="4645" r:id="rId3065"/>
    <p:sldId id="4646" r:id="rId3066"/>
    <p:sldId id="4647" r:id="rId3067"/>
    <p:sldId id="4648" r:id="rId3068"/>
    <p:sldId id="4649" r:id="rId3069"/>
    <p:sldId id="4650" r:id="rId3070"/>
    <p:sldId id="4651" r:id="rId3071"/>
    <p:sldId id="4652" r:id="rId3072"/>
    <p:sldId id="4653" r:id="rId3073"/>
    <p:sldId id="4654" r:id="rId3074"/>
    <p:sldId id="4655" r:id="rId3075"/>
    <p:sldId id="4656" r:id="rId3076"/>
    <p:sldId id="4657" r:id="rId3077"/>
    <p:sldId id="4658" r:id="rId3078"/>
    <p:sldId id="4659" r:id="rId3079"/>
    <p:sldId id="4660" r:id="rId3080"/>
    <p:sldId id="4661" r:id="rId3081"/>
    <p:sldId id="4662" r:id="rId3082"/>
    <p:sldId id="4663" r:id="rId3083"/>
    <p:sldId id="4664" r:id="rId3084"/>
    <p:sldId id="4665" r:id="rId3085"/>
    <p:sldId id="4666" r:id="rId3086"/>
    <p:sldId id="4667" r:id="rId3087"/>
    <p:sldId id="4668" r:id="rId3088"/>
    <p:sldId id="4669" r:id="rId3089"/>
    <p:sldId id="4670" r:id="rId3090"/>
    <p:sldId id="4671" r:id="rId3091"/>
    <p:sldId id="4672" r:id="rId3092"/>
    <p:sldId id="4673" r:id="rId3093"/>
    <p:sldId id="4674" r:id="rId3094"/>
    <p:sldId id="4675" r:id="rId3095"/>
    <p:sldId id="4676" r:id="rId3096"/>
    <p:sldId id="4677" r:id="rId3097"/>
    <p:sldId id="4678" r:id="rId3098"/>
    <p:sldId id="4679" r:id="rId3099"/>
    <p:sldId id="4680" r:id="rId3100"/>
    <p:sldId id="4681" r:id="rId3101"/>
    <p:sldId id="4682" r:id="rId3102"/>
    <p:sldId id="4683" r:id="rId3103"/>
    <p:sldId id="4684" r:id="rId3104"/>
    <p:sldId id="4685" r:id="rId3105"/>
    <p:sldId id="4686" r:id="rId3106"/>
    <p:sldId id="4687" r:id="rId3107"/>
    <p:sldId id="4688" r:id="rId3108"/>
    <p:sldId id="4689" r:id="rId3109"/>
    <p:sldId id="4690" r:id="rId3110"/>
    <p:sldId id="4691" r:id="rId3111"/>
    <p:sldId id="4692" r:id="rId3112"/>
    <p:sldId id="4693" r:id="rId3113"/>
    <p:sldId id="4694" r:id="rId3114"/>
    <p:sldId id="4695" r:id="rId3115"/>
    <p:sldId id="4696" r:id="rId3116"/>
    <p:sldId id="4697" r:id="rId3117"/>
    <p:sldId id="4698" r:id="rId3118"/>
    <p:sldId id="4699" r:id="rId3119"/>
    <p:sldId id="4700" r:id="rId3120"/>
    <p:sldId id="4701" r:id="rId3121"/>
    <p:sldId id="4702" r:id="rId3122"/>
    <p:sldId id="4703" r:id="rId3123"/>
    <p:sldId id="4704" r:id="rId3124"/>
    <p:sldId id="4705" r:id="rId3125"/>
    <p:sldId id="4706" r:id="rId3126"/>
    <p:sldId id="4707" r:id="rId3127"/>
    <p:sldId id="4708" r:id="rId3128"/>
    <p:sldId id="4709" r:id="rId3129"/>
    <p:sldId id="4710" r:id="rId3130"/>
    <p:sldId id="4711" r:id="rId3131"/>
    <p:sldId id="4712" r:id="rId3132"/>
    <p:sldId id="4713" r:id="rId3133"/>
    <p:sldId id="4714" r:id="rId3134"/>
    <p:sldId id="4715" r:id="rId3135"/>
    <p:sldId id="4716" r:id="rId3136"/>
    <p:sldId id="4717" r:id="rId3137"/>
    <p:sldId id="4718" r:id="rId3138"/>
    <p:sldId id="4719" r:id="rId3139"/>
    <p:sldId id="4720" r:id="rId3140"/>
    <p:sldId id="4721" r:id="rId3141"/>
    <p:sldId id="4722" r:id="rId3142"/>
    <p:sldId id="4723" r:id="rId3143"/>
    <p:sldId id="4724" r:id="rId3144"/>
    <p:sldId id="4725" r:id="rId3145"/>
    <p:sldId id="4726" r:id="rId3146"/>
    <p:sldId id="4727" r:id="rId3147"/>
    <p:sldId id="4728" r:id="rId3148"/>
    <p:sldId id="4729" r:id="rId3149"/>
    <p:sldId id="4730" r:id="rId3150"/>
    <p:sldId id="4731" r:id="rId3151"/>
    <p:sldId id="4732" r:id="rId3152"/>
    <p:sldId id="4733" r:id="rId3153"/>
    <p:sldId id="4734" r:id="rId3154"/>
    <p:sldId id="4735" r:id="rId3155"/>
    <p:sldId id="4736" r:id="rId3156"/>
    <p:sldId id="4737" r:id="rId3157"/>
    <p:sldId id="4738" r:id="rId3158"/>
    <p:sldId id="4739" r:id="rId3159"/>
    <p:sldId id="4740" r:id="rId3160"/>
    <p:sldId id="4741" r:id="rId3161"/>
    <p:sldId id="4742" r:id="rId3162"/>
    <p:sldId id="4743" r:id="rId3163"/>
    <p:sldId id="4744" r:id="rId3164"/>
    <p:sldId id="4745" r:id="rId3165"/>
    <p:sldId id="4746" r:id="rId3166"/>
    <p:sldId id="4747" r:id="rId3167"/>
    <p:sldId id="4748" r:id="rId3168"/>
    <p:sldId id="4749" r:id="rId3169"/>
    <p:sldId id="4750" r:id="rId3170"/>
    <p:sldId id="4751" r:id="rId3171"/>
    <p:sldId id="4752" r:id="rId3172"/>
    <p:sldId id="4753" r:id="rId3173"/>
    <p:sldId id="4754" r:id="rId3174"/>
    <p:sldId id="4755" r:id="rId3175"/>
    <p:sldId id="4756" r:id="rId3176"/>
    <p:sldId id="4757" r:id="rId3177"/>
    <p:sldId id="4758" r:id="rId3178"/>
    <p:sldId id="4759" r:id="rId3179"/>
    <p:sldId id="4760" r:id="rId3180"/>
    <p:sldId id="4761" r:id="rId3181"/>
    <p:sldId id="4830" r:id="rId3182"/>
    <p:sldId id="4831" r:id="rId3183"/>
    <p:sldId id="4832" r:id="rId3184"/>
    <p:sldId id="4833" r:id="rId3185"/>
    <p:sldId id="4834" r:id="rId3186"/>
    <p:sldId id="4835" r:id="rId3187"/>
    <p:sldId id="4836" r:id="rId3188"/>
    <p:sldId id="4837" r:id="rId3189"/>
    <p:sldId id="4838" r:id="rId3190"/>
    <p:sldId id="4839" r:id="rId3191"/>
    <p:sldId id="4840" r:id="rId3192"/>
    <p:sldId id="4849" r:id="rId3193"/>
    <p:sldId id="4850" r:id="rId3194"/>
    <p:sldId id="4851" r:id="rId3195"/>
    <p:sldId id="4852" r:id="rId3196"/>
    <p:sldId id="4853" r:id="rId3197"/>
    <p:sldId id="4854" r:id="rId3198"/>
    <p:sldId id="4855" r:id="rId3199"/>
    <p:sldId id="4856" r:id="rId3200"/>
    <p:sldId id="4857" r:id="rId3201"/>
    <p:sldId id="4841" r:id="rId3202"/>
    <p:sldId id="4842" r:id="rId3203"/>
    <p:sldId id="4843" r:id="rId3204"/>
    <p:sldId id="4844" r:id="rId3205"/>
    <p:sldId id="4845" r:id="rId3206"/>
    <p:sldId id="4846" r:id="rId3207"/>
    <p:sldId id="4847" r:id="rId3208"/>
    <p:sldId id="4848" r:id="rId320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صلاة الساعة الأولى" id="{DCC3F937-D463-4211-B76D-4A999C1343DF}">
          <p14:sldIdLst>
            <p14:sldId id="258"/>
          </p14:sldIdLst>
        </p14:section>
        <p14:section name="سفر الخروج ـ و اتي عماليق" id="{9B95DDAB-D57E-4BA6-B474-C91EA7E7F7C8}">
          <p14:sldIdLst>
            <p14:sldId id="259"/>
            <p14:sldId id="260"/>
            <p14:sldId id="261"/>
            <p14:sldId id="262"/>
            <p14:sldId id="263"/>
            <p14:sldId id="264"/>
            <p14:sldId id="265"/>
            <p14:sldId id="266"/>
            <p14:sldId id="267"/>
            <p14:sldId id="268"/>
            <p14:sldId id="269"/>
            <p14:sldId id="270"/>
            <p14:sldId id="271"/>
            <p14:sldId id="272"/>
            <p14:sldId id="1535"/>
          </p14:sldIdLst>
        </p14:section>
        <p14:section name="سفر الخروخ ـ ثم ارتحل موسي" id="{48423689-1A88-4D41-844A-E5AD8479579E}">
          <p14:sldIdLst>
            <p14:sldId id="351"/>
            <p14:sldId id="274"/>
            <p14:sldId id="275"/>
            <p14:sldId id="276"/>
            <p14:sldId id="277"/>
            <p14:sldId id="278"/>
            <p14:sldId id="279"/>
            <p14:sldId id="280"/>
            <p14:sldId id="281"/>
            <p14:sldId id="282"/>
            <p14:sldId id="283"/>
            <p14:sldId id="284"/>
            <p14:sldId id="285"/>
            <p14:sldId id="286"/>
            <p14:sldId id="287"/>
            <p14:sldId id="288"/>
            <p14:sldId id="1536"/>
          </p14:sldIdLst>
        </p14:section>
        <p14:section name="سفر اشعياء النبي ـ اصرخ بقوة ولا تشفق" id="{70585AF9-FFA0-4D1D-897A-16590C678A33}">
          <p14:sldIdLst>
            <p14:sldId id="352"/>
            <p14:sldId id="290"/>
            <p14:sldId id="291"/>
            <p14:sldId id="292"/>
            <p14:sldId id="293"/>
            <p14:sldId id="294"/>
            <p14:sldId id="295"/>
            <p14:sldId id="296"/>
            <p14:sldId id="297"/>
            <p14:sldId id="298"/>
            <p14:sldId id="299"/>
            <p14:sldId id="300"/>
            <p14:sldId id="301"/>
            <p14:sldId id="302"/>
            <p14:sldId id="303"/>
            <p14:sldId id="304"/>
            <p14:sldId id="305"/>
            <p14:sldId id="306"/>
            <p14:sldId id="307"/>
            <p14:sldId id="308"/>
            <p14:sldId id="1537"/>
          </p14:sldIdLst>
        </p14:section>
        <p14:section name="حزقيال النبي ـ هذا ما يقولة الرب" id="{15D91304-4FB2-4462-8307-2D1472B571A0}">
          <p14:sldIdLst>
            <p14:sldId id="354"/>
            <p14:sldId id="309"/>
            <p14:sldId id="310"/>
            <p14:sldId id="311"/>
            <p14:sldId id="312"/>
            <p14:sldId id="313"/>
            <p14:sldId id="314"/>
            <p14:sldId id="315"/>
            <p14:sldId id="316"/>
            <p14:sldId id="317"/>
            <p14:sldId id="318"/>
            <p14:sldId id="319"/>
            <p14:sldId id="320"/>
            <p14:sldId id="321"/>
            <p14:sldId id="322"/>
            <p14:sldId id="323"/>
            <p14:sldId id="324"/>
            <p14:sldId id="325"/>
            <p14:sldId id="326"/>
            <p14:sldId id="1538"/>
          </p14:sldIdLst>
        </p14:section>
        <p14:section name="مقدمة العظة" id="{1F1CAE41-4D7C-4681-A551-4892697F3A12}">
          <p14:sldIdLst>
            <p14:sldId id="2047"/>
            <p14:sldId id="2048"/>
            <p14:sldId id="2049"/>
          </p14:sldIdLst>
        </p14:section>
        <p14:section name="عظة الانبا يوحنا فم الذهب" id="{F3842755-ADDA-478F-8778-9F6C2C4ABA5C}">
          <p14:sldIdLst>
            <p14:sldId id="328"/>
            <p14:sldId id="329"/>
            <p14:sldId id="330"/>
            <p14:sldId id="332"/>
            <p14:sldId id="333"/>
            <p14:sldId id="334"/>
            <p14:sldId id="335"/>
            <p14:sldId id="336"/>
            <p14:sldId id="337"/>
            <p14:sldId id="338"/>
            <p14:sldId id="339"/>
            <p14:sldId id="340"/>
            <p14:sldId id="341"/>
          </p14:sldIdLst>
        </p14:section>
        <p14:section name="لحن ختام العظة" id="{3F440C07-4D91-4581-ABC2-E9ACE0295BBE}">
          <p14:sldIdLst>
            <p14:sldId id="2050"/>
            <p14:sldId id="2053"/>
            <p14:sldId id="2051"/>
            <p14:sldId id="2052"/>
          </p14:sldIdLst>
        </p14:section>
        <p14:section name="تسبحة البصخة" id="{813BAB63-855B-43CB-97FB-A8D43C3F8680}">
          <p14:sldIdLst>
            <p14:sldId id="2067"/>
            <p14:sldId id="2068"/>
            <p14:sldId id="2069"/>
            <p14:sldId id="2070"/>
            <p14:sldId id="2071"/>
            <p14:sldId id="2072"/>
            <p14:sldId id="2073"/>
            <p14:sldId id="2074"/>
            <p14:sldId id="2075"/>
            <p14:sldId id="2076"/>
            <p14:sldId id="2077"/>
            <p14:sldId id="2078"/>
            <p14:sldId id="2079"/>
            <p14:sldId id="2080"/>
            <p14:sldId id="2081"/>
            <p14:sldId id="2082"/>
            <p14:sldId id="2083"/>
            <p14:sldId id="2084"/>
            <p14:sldId id="2085"/>
            <p14:sldId id="2086"/>
            <p14:sldId id="2087"/>
            <p14:sldId id="2088"/>
            <p14:sldId id="2089"/>
            <p14:sldId id="2090"/>
            <p14:sldId id="2091"/>
            <p14:sldId id="2092"/>
            <p14:sldId id="2093"/>
            <p14:sldId id="2094"/>
            <p14:sldId id="2095"/>
            <p14:sldId id="2096"/>
            <p14:sldId id="2097"/>
            <p14:sldId id="2098"/>
            <p14:sldId id="2099"/>
            <p14:sldId id="2100"/>
            <p14:sldId id="2101"/>
            <p14:sldId id="2102"/>
            <p14:sldId id="2103"/>
            <p14:sldId id="2104"/>
            <p14:sldId id="2105"/>
            <p14:sldId id="2106"/>
            <p14:sldId id="2107"/>
            <p14:sldId id="2108"/>
            <p14:sldId id="2109"/>
            <p14:sldId id="2110"/>
            <p14:sldId id="2111"/>
            <p14:sldId id="2112"/>
            <p14:sldId id="2113"/>
            <p14:sldId id="2114"/>
            <p14:sldId id="2115"/>
            <p14:sldId id="2116"/>
            <p14:sldId id="2117"/>
            <p14:sldId id="2118"/>
            <p14:sldId id="2119"/>
            <p14:sldId id="2120"/>
            <p14:sldId id="2121"/>
            <p14:sldId id="2122"/>
            <p14:sldId id="2123"/>
            <p14:sldId id="2124"/>
            <p14:sldId id="2125"/>
          </p14:sldIdLst>
        </p14:section>
        <p14:section name="اليسون ايماس" id="{BAB6351C-8F49-4AF7-A6DA-7BC3E0D82644}">
          <p14:sldIdLst>
            <p14:sldId id="415"/>
            <p14:sldId id="416"/>
            <p14:sldId id="417"/>
            <p14:sldId id="418"/>
            <p14:sldId id="425"/>
            <p14:sldId id="419"/>
          </p14:sldIdLst>
        </p14:section>
        <p14:section name="صلاة الشكر" id="{7E6178CD-134C-4213-83A1-1BF57030499A}">
          <p14:sldIdLst>
            <p14:sldId id="2126"/>
            <p14:sldId id="2127"/>
            <p14:sldId id="2128"/>
            <p14:sldId id="2129"/>
            <p14:sldId id="2130"/>
            <p14:sldId id="2131"/>
            <p14:sldId id="2132"/>
            <p14:sldId id="2133"/>
            <p14:sldId id="2134"/>
            <p14:sldId id="2135"/>
            <p14:sldId id="2136"/>
            <p14:sldId id="2137"/>
            <p14:sldId id="2138"/>
            <p14:sldId id="2139"/>
            <p14:sldId id="2140"/>
            <p14:sldId id="2141"/>
            <p14:sldId id="2142"/>
            <p14:sldId id="2143"/>
            <p14:sldId id="2144"/>
            <p14:sldId id="2145"/>
            <p14:sldId id="2146"/>
            <p14:sldId id="2147"/>
            <p14:sldId id="2148"/>
            <p14:sldId id="2149"/>
            <p14:sldId id="2150"/>
            <p14:sldId id="2151"/>
            <p14:sldId id="2152"/>
            <p14:sldId id="2153"/>
            <p14:sldId id="2155"/>
            <p14:sldId id="2156"/>
            <p14:sldId id="2157"/>
            <p14:sldId id="2158"/>
            <p14:sldId id="2159"/>
            <p14:sldId id="2160"/>
            <p14:sldId id="2161"/>
            <p14:sldId id="2162"/>
            <p14:sldId id="2163"/>
            <p14:sldId id="2164"/>
            <p14:sldId id="2165"/>
            <p14:sldId id="2166"/>
            <p14:sldId id="2167"/>
            <p14:sldId id="2168"/>
            <p14:sldId id="2169"/>
          </p14:sldIdLst>
        </p14:section>
        <p14:section name="ارباع الناقوس واطس" id="{D02C088A-01E0-4A8C-8D73-21E3FD3616EB}">
          <p14:sldIdLst>
            <p14:sldId id="468"/>
            <p14:sldId id="469"/>
            <p14:sldId id="470"/>
            <p14:sldId id="471"/>
            <p14:sldId id="472"/>
          </p14:sldIdLst>
        </p14:section>
        <p14:section name="ارباع خميس العهد" id="{C18F0979-A06B-4356-9FC4-653E72D21648}">
          <p14:sldIdLst>
            <p14:sldId id="4762"/>
            <p14:sldId id="4763"/>
          </p14:sldIdLst>
        </p14:section>
        <p14:section name="تكملة ارباع الناقوس" id="{0120814B-6347-4FF3-9CA8-883FC9FEF728}">
          <p14:sldIdLst>
            <p14:sldId id="4766"/>
            <p14:sldId id="4767"/>
            <p14:sldId id="4768"/>
            <p14:sldId id="4769"/>
            <p14:sldId id="4770"/>
            <p14:sldId id="4771"/>
            <p14:sldId id="4772"/>
            <p14:sldId id="4773"/>
            <p14:sldId id="4774"/>
            <p14:sldId id="4775"/>
            <p14:sldId id="4776"/>
            <p14:sldId id="4777"/>
            <p14:sldId id="4780"/>
            <p14:sldId id="4781"/>
            <p14:sldId id="4778"/>
            <p14:sldId id="4779"/>
            <p14:sldId id="4782"/>
            <p14:sldId id="4783"/>
            <p14:sldId id="4786"/>
            <p14:sldId id="4787"/>
            <p14:sldId id="4784"/>
            <p14:sldId id="4785"/>
            <p14:sldId id="4788"/>
            <p14:sldId id="4789"/>
            <p14:sldId id="4790"/>
            <p14:sldId id="4791"/>
          </p14:sldIdLst>
        </p14:section>
        <p14:section name="المزمور الخمسون" id="{976AA169-838A-42B8-871C-63195566DF83}">
          <p14:sldIdLst>
            <p14:sldId id="346"/>
            <p14:sldId id="347"/>
            <p14:sldId id="348"/>
            <p14:sldId id="349"/>
            <p14:sldId id="350"/>
            <p14:sldId id="487"/>
            <p14:sldId id="488"/>
            <p14:sldId id="489"/>
            <p14:sldId id="490"/>
            <p14:sldId id="491"/>
            <p14:sldId id="492"/>
            <p14:sldId id="493"/>
            <p14:sldId id="494"/>
          </p14:sldIdLst>
        </p14:section>
        <p14:section name="اوشية المرضي" id="{069F7A79-999B-4223-82AE-CAF356118167}">
          <p14:sldIdLst>
            <p14:sldId id="2170"/>
            <p14:sldId id="2171"/>
            <p14:sldId id="2172"/>
            <p14:sldId id="2173"/>
            <p14:sldId id="532"/>
            <p14:sldId id="533"/>
            <p14:sldId id="534"/>
            <p14:sldId id="535"/>
            <p14:sldId id="531"/>
            <p14:sldId id="517"/>
            <p14:sldId id="518"/>
            <p14:sldId id="519"/>
            <p14:sldId id="520"/>
            <p14:sldId id="521"/>
            <p14:sldId id="545"/>
            <p14:sldId id="522"/>
            <p14:sldId id="546"/>
            <p14:sldId id="547"/>
            <p14:sldId id="548"/>
            <p14:sldId id="549"/>
            <p14:sldId id="550"/>
            <p14:sldId id="523"/>
            <p14:sldId id="524"/>
            <p14:sldId id="525"/>
            <p14:sldId id="526"/>
            <p14:sldId id="552"/>
            <p14:sldId id="553"/>
            <p14:sldId id="554"/>
            <p14:sldId id="555"/>
            <p14:sldId id="556"/>
            <p14:sldId id="557"/>
            <p14:sldId id="558"/>
            <p14:sldId id="559"/>
            <p14:sldId id="560"/>
            <p14:sldId id="561"/>
            <p14:sldId id="562"/>
            <p14:sldId id="551"/>
          </p14:sldIdLst>
        </p14:section>
        <p14:section name="اوشية القرابين" id="{2C897F14-44CC-430E-9BE1-EB379FE7A9C7}">
          <p14:sldIdLst>
            <p14:sldId id="2174"/>
            <p14:sldId id="2175"/>
            <p14:sldId id="2176"/>
            <p14:sldId id="2177"/>
            <p14:sldId id="595"/>
            <p14:sldId id="596"/>
            <p14:sldId id="597"/>
            <p14:sldId id="598"/>
            <p14:sldId id="600"/>
            <p14:sldId id="601"/>
            <p14:sldId id="2178"/>
            <p14:sldId id="2179"/>
            <p14:sldId id="623"/>
            <p14:sldId id="624"/>
            <p14:sldId id="625"/>
            <p14:sldId id="626"/>
            <p14:sldId id="627"/>
            <p14:sldId id="628"/>
            <p14:sldId id="629"/>
            <p14:sldId id="630"/>
            <p14:sldId id="631"/>
            <p14:sldId id="632"/>
            <p14:sldId id="633"/>
            <p14:sldId id="634"/>
            <p14:sldId id="635"/>
            <p14:sldId id="636"/>
            <p14:sldId id="637"/>
            <p14:sldId id="638"/>
            <p14:sldId id="639"/>
            <p14:sldId id="2180"/>
          </p14:sldIdLst>
        </p14:section>
        <p14:section name="تسبحة الملائكة ـ فلنسبح مع الملائكة" id="{FF44E877-110C-4C54-8DAE-CCB20EBEEC74}">
          <p14:sldIdLst>
            <p14:sldId id="500"/>
            <p14:sldId id="501"/>
            <p14:sldId id="502"/>
            <p14:sldId id="503"/>
            <p14:sldId id="504"/>
            <p14:sldId id="505"/>
            <p14:sldId id="506"/>
            <p14:sldId id="507"/>
            <p14:sldId id="508"/>
          </p14:sldIdLst>
        </p14:section>
        <p14:section name="الثلاث تقديسات" id="{986987A4-D179-489F-A10A-8475B3228863}">
          <p14:sldIdLst>
            <p14:sldId id="509"/>
            <p14:sldId id="510"/>
            <p14:sldId id="1559"/>
            <p14:sldId id="512"/>
            <p14:sldId id="513"/>
            <p14:sldId id="514"/>
            <p14:sldId id="515"/>
            <p14:sldId id="516"/>
            <p14:sldId id="569"/>
            <p14:sldId id="570"/>
            <p14:sldId id="581"/>
          </p14:sldIdLst>
        </p14:section>
        <p14:section name="مقدمة الذوكصولجيات" id="{A844BC14-2548-4840-ADC5-0CE69C53FD26}">
          <p14:sldIdLst>
            <p14:sldId id="1083"/>
            <p14:sldId id="1084"/>
            <p14:sldId id="1085"/>
            <p14:sldId id="1086"/>
            <p14:sldId id="1087"/>
            <p14:sldId id="1088"/>
            <p14:sldId id="1089"/>
            <p14:sldId id="1090"/>
            <p14:sldId id="1091"/>
            <p14:sldId id="1092"/>
            <p14:sldId id="1093"/>
            <p14:sldId id="1094"/>
            <p14:sldId id="1095"/>
            <p14:sldId id="1096"/>
            <p14:sldId id="1097"/>
            <p14:sldId id="1098"/>
            <p14:sldId id="640"/>
            <p14:sldId id="641"/>
            <p14:sldId id="642"/>
            <p14:sldId id="643"/>
          </p14:sldIdLst>
        </p14:section>
        <p14:section name="ذوكصولجية العذراء ـ اواوونياتي انثو" id="{4ADEB47E-0B59-4B31-834E-71F9B789B6DC}">
          <p14:sldIdLst>
            <p14:sldId id="644"/>
            <p14:sldId id="645"/>
            <p14:sldId id="646"/>
            <p14:sldId id="647"/>
            <p14:sldId id="648"/>
            <p14:sldId id="649"/>
            <p14:sldId id="651"/>
            <p14:sldId id="652"/>
            <p14:sldId id="689"/>
            <p14:sldId id="690"/>
            <p14:sldId id="653"/>
            <p14:sldId id="654"/>
            <p14:sldId id="655"/>
            <p14:sldId id="656"/>
            <p14:sldId id="657"/>
            <p14:sldId id="658"/>
            <p14:sldId id="662"/>
            <p14:sldId id="663"/>
            <p14:sldId id="1081"/>
            <p14:sldId id="1082"/>
          </p14:sldIdLst>
        </p14:section>
        <p14:section name="السمائيين" id="{19B2B411-A081-44A9-A9D4-6984C6562464}">
          <p14:sldIdLst>
            <p14:sldId id="1806"/>
            <p14:sldId id="1807"/>
            <p14:sldId id="1808"/>
            <p14:sldId id="1809"/>
            <p14:sldId id="1810"/>
            <p14:sldId id="1811"/>
            <p14:sldId id="1812"/>
            <p14:sldId id="1813"/>
            <p14:sldId id="1814"/>
            <p14:sldId id="1815"/>
            <p14:sldId id="1816"/>
          </p14:sldIdLst>
        </p14:section>
        <p14:section name="الرسل" id="{2387AF74-BB8E-4CCF-B053-FD51E1D73752}">
          <p14:sldIdLst>
            <p14:sldId id="1821"/>
            <p14:sldId id="1822"/>
            <p14:sldId id="1823"/>
            <p14:sldId id="1824"/>
            <p14:sldId id="1825"/>
            <p14:sldId id="1826"/>
            <p14:sldId id="1827"/>
          </p14:sldIdLst>
        </p14:section>
        <p14:section name="ختام الذوكصولجيات" id="{993398CB-4D3A-460E-BB58-16A4CE243F38}">
          <p14:sldIdLst>
            <p14:sldId id="673"/>
            <p14:sldId id="674"/>
            <p14:sldId id="675"/>
            <p14:sldId id="676"/>
            <p14:sldId id="2181"/>
            <p14:sldId id="2182"/>
            <p14:sldId id="2183"/>
            <p14:sldId id="2184"/>
          </p14:sldIdLst>
        </p14:section>
        <p14:section name="قانون الايمان" id="{3ECB7E4E-4B14-409F-9D4D-FC5B67C74BBD}">
          <p14:sldIdLst>
            <p14:sldId id="579"/>
            <p14:sldId id="580"/>
            <p14:sldId id="695"/>
            <p14:sldId id="696"/>
            <p14:sldId id="697"/>
            <p14:sldId id="698"/>
            <p14:sldId id="2033"/>
            <p14:sldId id="2034"/>
            <p14:sldId id="2035"/>
            <p14:sldId id="2036"/>
            <p14:sldId id="2037"/>
            <p14:sldId id="2038"/>
            <p14:sldId id="2039"/>
            <p14:sldId id="2040"/>
            <p14:sldId id="2041"/>
            <p14:sldId id="2042"/>
            <p14:sldId id="2043"/>
            <p14:sldId id="2044"/>
            <p14:sldId id="2045"/>
          </p14:sldIdLst>
        </p14:section>
        <p14:section name="افنوتي ناي نان" id="{61880C5D-7B19-4DA9-9517-587F0006E7A4}">
          <p14:sldIdLst>
            <p14:sldId id="699"/>
            <p14:sldId id="700"/>
            <p14:sldId id="705"/>
            <p14:sldId id="701"/>
            <p14:sldId id="2185"/>
            <p14:sldId id="702"/>
            <p14:sldId id="2186"/>
            <p14:sldId id="703"/>
            <p14:sldId id="704"/>
            <p14:sldId id="708"/>
          </p14:sldIdLst>
        </p14:section>
        <p14:section name="تامل" id="{6F74FF75-2D8C-43B1-B021-F631D938AD94}">
          <p14:sldIdLst>
            <p14:sldId id="2061"/>
            <p14:sldId id="2062"/>
            <p14:sldId id="2063"/>
            <p14:sldId id="2064"/>
            <p14:sldId id="2065"/>
            <p14:sldId id="2066"/>
          </p14:sldIdLst>
        </p14:section>
        <p14:section name="لحن في ايطاف انف" id="{9A852057-BB1A-4D50-B73D-781F56D769F9}">
          <p14:sldIdLst>
            <p14:sldId id="710"/>
            <p14:sldId id="711"/>
            <p14:sldId id="712"/>
            <p14:sldId id="713"/>
            <p14:sldId id="726"/>
            <p14:sldId id="724"/>
            <p14:sldId id="725"/>
          </p14:sldIdLst>
        </p14:section>
        <p14:section name="الابركسيس" id="{F769705E-1C73-409F-842E-F145DDF5DE7E}">
          <p14:sldIdLst>
            <p14:sldId id="715"/>
            <p14:sldId id="716"/>
            <p14:sldId id="717"/>
            <p14:sldId id="1099"/>
            <p14:sldId id="1100"/>
            <p14:sldId id="1101"/>
            <p14:sldId id="1102"/>
            <p14:sldId id="1103"/>
            <p14:sldId id="1104"/>
            <p14:sldId id="1106"/>
            <p14:sldId id="1107"/>
            <p14:sldId id="1108"/>
            <p14:sldId id="1109"/>
            <p14:sldId id="1110"/>
            <p14:sldId id="1111"/>
            <p14:sldId id="1112"/>
            <p14:sldId id="1113"/>
            <p14:sldId id="1114"/>
            <p14:sldId id="1115"/>
            <p14:sldId id="1116"/>
            <p14:sldId id="1118"/>
            <p14:sldId id="1117"/>
            <p14:sldId id="1119"/>
            <p14:sldId id="1120"/>
            <p14:sldId id="1121"/>
            <p14:sldId id="1122"/>
            <p14:sldId id="1123"/>
            <p14:sldId id="1124"/>
            <p14:sldId id="1125"/>
          </p14:sldIdLst>
        </p14:section>
        <p14:section name="الابركسيس عربي" id="{EDA61D26-DA94-49CF-BD0C-7EBA6FA68843}">
          <p14:sldIdLst>
            <p14:sldId id="827"/>
            <p14:sldId id="874"/>
            <p14:sldId id="828"/>
            <p14:sldId id="829"/>
            <p14:sldId id="865"/>
            <p14:sldId id="866"/>
            <p14:sldId id="867"/>
            <p14:sldId id="868"/>
            <p14:sldId id="869"/>
            <p14:sldId id="870"/>
            <p14:sldId id="871"/>
            <p14:sldId id="872"/>
            <p14:sldId id="873"/>
          </p14:sldIdLst>
        </p14:section>
        <p14:section name="قطعة تبكيتا ليهوذا" id="{ABFC5474-8AA9-4402-A5C6-9FAD32C9C3A9}">
          <p14:sldIdLst>
            <p14:sldId id="759"/>
            <p14:sldId id="760"/>
            <p14:sldId id="761"/>
            <p14:sldId id="762"/>
            <p14:sldId id="2187"/>
            <p14:sldId id="763"/>
            <p14:sldId id="764"/>
            <p14:sldId id="765"/>
            <p14:sldId id="767"/>
            <p14:sldId id="2188"/>
            <p14:sldId id="768"/>
            <p14:sldId id="769"/>
            <p14:sldId id="771"/>
            <p14:sldId id="2189"/>
            <p14:sldId id="772"/>
            <p14:sldId id="773"/>
            <p14:sldId id="774"/>
            <p14:sldId id="775"/>
            <p14:sldId id="802"/>
            <p14:sldId id="806"/>
            <p14:sldId id="803"/>
            <p14:sldId id="807"/>
            <p14:sldId id="804"/>
            <p14:sldId id="808"/>
            <p14:sldId id="805"/>
            <p14:sldId id="2058"/>
          </p14:sldIdLst>
        </p14:section>
        <p14:section name="الثلاث تقديسات" id="{939A091F-888A-451E-87B3-250D169731F8}">
          <p14:sldIdLst>
            <p14:sldId id="2190"/>
            <p14:sldId id="4792"/>
            <p14:sldId id="2192"/>
            <p14:sldId id="2193"/>
            <p14:sldId id="2194"/>
            <p14:sldId id="2195"/>
            <p14:sldId id="2196"/>
            <p14:sldId id="2197"/>
            <p14:sldId id="2198"/>
          </p14:sldIdLst>
        </p14:section>
        <p14:section name="اوشية الانجيل" id="{C9A61D8E-DCFF-44BB-B8C7-80BC3B34BEA6}">
          <p14:sldIdLst>
            <p14:sldId id="2199"/>
            <p14:sldId id="2200"/>
            <p14:sldId id="2201"/>
            <p14:sldId id="2202"/>
            <p14:sldId id="2203"/>
            <p14:sldId id="2204"/>
            <p14:sldId id="2205"/>
            <p14:sldId id="2206"/>
            <p14:sldId id="2207"/>
            <p14:sldId id="2208"/>
            <p14:sldId id="2209"/>
            <p14:sldId id="2210"/>
            <p14:sldId id="2211"/>
            <p14:sldId id="2212"/>
            <p14:sldId id="2213"/>
            <p14:sldId id="2214"/>
            <p14:sldId id="2215"/>
            <p14:sldId id="2216"/>
            <p14:sldId id="2217"/>
            <p14:sldId id="2218"/>
            <p14:sldId id="2219"/>
            <p14:sldId id="2220"/>
            <p14:sldId id="2221"/>
            <p14:sldId id="2222"/>
            <p14:sldId id="2223"/>
            <p14:sldId id="2224"/>
          </p14:sldIdLst>
        </p14:section>
        <p14:section name="المزمور" id="{3C83180E-139B-453B-A088-22950C3149E0}">
          <p14:sldIdLst>
            <p14:sldId id="720"/>
            <p14:sldId id="1569"/>
            <p14:sldId id="721"/>
            <p14:sldId id="1570"/>
            <p14:sldId id="727"/>
            <p14:sldId id="728"/>
            <p14:sldId id="2225"/>
          </p14:sldIdLst>
        </p14:section>
        <p14:section name="كي ايبرتو ـ مقدمة الانجيل" id="{8E935410-1565-4239-BEC2-72BBA7E2B135}">
          <p14:sldIdLst>
            <p14:sldId id="822"/>
            <p14:sldId id="823"/>
            <p14:sldId id="824"/>
            <p14:sldId id="825"/>
          </p14:sldIdLst>
        </p14:section>
        <p14:section name="الانجيل" id="{1E2BBA4D-545D-4D90-944E-ED6D3BB437D4}">
          <p14:sldIdLst>
            <p14:sldId id="730"/>
            <p14:sldId id="737"/>
            <p14:sldId id="832"/>
            <p14:sldId id="738"/>
            <p14:sldId id="739"/>
            <p14:sldId id="740"/>
            <p14:sldId id="741"/>
            <p14:sldId id="742"/>
            <p14:sldId id="743"/>
            <p14:sldId id="833"/>
            <p14:sldId id="834"/>
          </p14:sldIdLst>
        </p14:section>
        <p14:section name="مقدمة الطرح" id="{8A10F891-3F84-409C-B3D4-FA54009D5908}">
          <p14:sldIdLst>
            <p14:sldId id="744"/>
            <p14:sldId id="835"/>
            <p14:sldId id="745"/>
            <p14:sldId id="747"/>
            <p14:sldId id="748"/>
            <p14:sldId id="749"/>
            <p14:sldId id="750"/>
            <p14:sldId id="751"/>
          </p14:sldIdLst>
        </p14:section>
        <p14:section name="الطرح" id="{A4562A3C-D8B9-4A91-9866-AE29F8052157}">
          <p14:sldIdLst>
            <p14:sldId id="752"/>
            <p14:sldId id="753"/>
            <p14:sldId id="754"/>
            <p14:sldId id="875"/>
            <p14:sldId id="876"/>
            <p14:sldId id="877"/>
            <p14:sldId id="878"/>
            <p14:sldId id="879"/>
            <p14:sldId id="880"/>
            <p14:sldId id="881"/>
            <p14:sldId id="882"/>
            <p14:sldId id="883"/>
            <p14:sldId id="885"/>
            <p14:sldId id="884"/>
            <p14:sldId id="755"/>
            <p14:sldId id="836"/>
          </p14:sldIdLst>
        </p14:section>
        <p14:section name="ختام الطرح" id="{B63C5286-9E21-4C93-B16C-A55F947F616B}">
          <p14:sldIdLst>
            <p14:sldId id="756"/>
            <p14:sldId id="722"/>
            <p14:sldId id="723"/>
            <p14:sldId id="837"/>
            <p14:sldId id="838"/>
            <p14:sldId id="839"/>
            <p14:sldId id="840"/>
            <p14:sldId id="841"/>
          </p14:sldIdLst>
        </p14:section>
        <p14:section name="طلبة النهار" id="{96BA8B46-0C3D-470F-9409-52C75573CC86}">
          <p14:sldIdLst>
            <p14:sldId id="1237"/>
            <p14:sldId id="1238"/>
            <p14:sldId id="1239"/>
            <p14:sldId id="1240"/>
            <p14:sldId id="1241"/>
            <p14:sldId id="1242"/>
            <p14:sldId id="845"/>
            <p14:sldId id="1161"/>
            <p14:sldId id="1182"/>
            <p14:sldId id="1162"/>
            <p14:sldId id="1163"/>
            <p14:sldId id="2226"/>
            <p14:sldId id="1164"/>
            <p14:sldId id="1165"/>
            <p14:sldId id="2227"/>
            <p14:sldId id="1166"/>
            <p14:sldId id="1167"/>
            <p14:sldId id="1168"/>
            <p14:sldId id="2228"/>
            <p14:sldId id="1169"/>
            <p14:sldId id="1186"/>
            <p14:sldId id="2229"/>
            <p14:sldId id="1187"/>
            <p14:sldId id="1188"/>
            <p14:sldId id="2230"/>
            <p14:sldId id="1189"/>
            <p14:sldId id="1190"/>
            <p14:sldId id="1235"/>
            <p14:sldId id="1191"/>
            <p14:sldId id="2231"/>
            <p14:sldId id="1192"/>
            <p14:sldId id="1236"/>
            <p14:sldId id="1193"/>
            <p14:sldId id="2232"/>
            <p14:sldId id="1194"/>
            <p14:sldId id="1195"/>
            <p14:sldId id="2233"/>
            <p14:sldId id="1196"/>
            <p14:sldId id="1197"/>
            <p14:sldId id="1198"/>
            <p14:sldId id="2234"/>
            <p14:sldId id="1199"/>
            <p14:sldId id="2030"/>
            <p14:sldId id="2031"/>
            <p14:sldId id="2235"/>
            <p14:sldId id="1202"/>
            <p14:sldId id="1203"/>
            <p14:sldId id="1204"/>
            <p14:sldId id="2236"/>
            <p14:sldId id="1205"/>
            <p14:sldId id="1206"/>
            <p14:sldId id="2237"/>
            <p14:sldId id="1170"/>
            <p14:sldId id="1171"/>
            <p14:sldId id="2238"/>
            <p14:sldId id="1172"/>
            <p14:sldId id="1173"/>
            <p14:sldId id="2239"/>
            <p14:sldId id="1174"/>
            <p14:sldId id="1175"/>
            <p14:sldId id="2240"/>
            <p14:sldId id="1176"/>
            <p14:sldId id="1177"/>
            <p14:sldId id="2241"/>
            <p14:sldId id="1178"/>
            <p14:sldId id="1179"/>
            <p14:sldId id="2242"/>
            <p14:sldId id="1180"/>
            <p14:sldId id="1181"/>
            <p14:sldId id="2243"/>
            <p14:sldId id="1222"/>
            <p14:sldId id="1223"/>
            <p14:sldId id="2244"/>
            <p14:sldId id="1224"/>
            <p14:sldId id="1225"/>
            <p14:sldId id="1230"/>
            <p14:sldId id="1231"/>
            <p14:sldId id="1232"/>
            <p14:sldId id="2245"/>
            <p14:sldId id="1233"/>
            <p14:sldId id="1234"/>
            <p14:sldId id="2246"/>
          </p14:sldIdLst>
        </p14:section>
        <p14:section name="الختام" id="{45752DEA-E237-4090-B2E0-FC993C79CE16}">
          <p14:sldIdLst>
            <p14:sldId id="1275"/>
            <p14:sldId id="1273"/>
            <p14:sldId id="2249"/>
            <p14:sldId id="1243"/>
            <p14:sldId id="851"/>
            <p14:sldId id="2251"/>
            <p14:sldId id="853"/>
            <p14:sldId id="854"/>
            <p14:sldId id="2253"/>
            <p14:sldId id="855"/>
            <p14:sldId id="856"/>
            <p14:sldId id="2255"/>
            <p14:sldId id="857"/>
            <p14:sldId id="858"/>
            <p14:sldId id="2257"/>
            <p14:sldId id="859"/>
            <p14:sldId id="860"/>
            <p14:sldId id="861"/>
            <p14:sldId id="1247"/>
            <p14:sldId id="1248"/>
            <p14:sldId id="862"/>
            <p14:sldId id="863"/>
            <p14:sldId id="1249"/>
            <p14:sldId id="1250"/>
            <p14:sldId id="1251"/>
            <p14:sldId id="1252"/>
            <p14:sldId id="1253"/>
            <p14:sldId id="1254"/>
            <p14:sldId id="1270"/>
            <p14:sldId id="1271"/>
            <p14:sldId id="1269"/>
          </p14:sldIdLst>
        </p14:section>
        <p14:section name="نبوات الساعة الثالثة" id="{CA552A05-0EF8-4A6A-8ED4-BE596CE547F7}">
          <p14:sldIdLst>
            <p14:sldId id="2258"/>
          </p14:sldIdLst>
        </p14:section>
        <p14:section name="سفر الخروج ـ وكان في الغد" id="{06215E9F-8106-492E-A8E9-92CCB59429A4}">
          <p14:sldIdLst>
            <p14:sldId id="2259"/>
            <p14:sldId id="2260"/>
            <p14:sldId id="2261"/>
            <p14:sldId id="2262"/>
            <p14:sldId id="2263"/>
            <p14:sldId id="2264"/>
            <p14:sldId id="2265"/>
            <p14:sldId id="2266"/>
            <p14:sldId id="2267"/>
            <p14:sldId id="2268"/>
            <p14:sldId id="2269"/>
            <p14:sldId id="2270"/>
            <p14:sldId id="2271"/>
            <p14:sldId id="2272"/>
            <p14:sldId id="2273"/>
          </p14:sldIdLst>
        </p14:section>
        <p14:section name="يشوع بن سيراخ ـ الحكمة تمدح نفسها" id="{3FB21F43-5A0A-4AAE-8C07-EC112CADF035}">
          <p14:sldIdLst>
            <p14:sldId id="2274"/>
            <p14:sldId id="2275"/>
            <p14:sldId id="2276"/>
            <p14:sldId id="2277"/>
            <p14:sldId id="2278"/>
            <p14:sldId id="2279"/>
            <p14:sldId id="2280"/>
            <p14:sldId id="2281"/>
            <p14:sldId id="2282"/>
            <p14:sldId id="2283"/>
            <p14:sldId id="2284"/>
            <p14:sldId id="2285"/>
            <p14:sldId id="2286"/>
            <p14:sldId id="2287"/>
            <p14:sldId id="2288"/>
            <p14:sldId id="2289"/>
          </p14:sldIdLst>
        </p14:section>
        <p14:section name="زكريا النبي ـ وبدم عهدك انت" id="{B175769B-BD07-43C3-B150-A64F11E31A19}">
          <p14:sldIdLst>
            <p14:sldId id="2290"/>
            <p14:sldId id="2291"/>
            <p14:sldId id="2292"/>
            <p14:sldId id="2293"/>
            <p14:sldId id="2294"/>
            <p14:sldId id="2295"/>
            <p14:sldId id="2296"/>
            <p14:sldId id="2297"/>
          </p14:sldIdLst>
        </p14:section>
        <p14:section name="سليمان النبي ـ يا ابني هب كلامي" id="{9604A478-7D01-4A61-AD8F-1BB9B5C4ADAD}">
          <p14:sldIdLst>
            <p14:sldId id="2298"/>
            <p14:sldId id="2299"/>
            <p14:sldId id="2300"/>
            <p14:sldId id="2301"/>
            <p14:sldId id="2302"/>
            <p14:sldId id="2303"/>
            <p14:sldId id="2304"/>
            <p14:sldId id="2305"/>
            <p14:sldId id="2306"/>
          </p14:sldIdLst>
        </p14:section>
        <p14:section name="صلاة الساعة الثالثة ـ تسبحة البصخة" id="{26AFB898-F181-4D99-8C82-9761C2CDAE6B}">
          <p14:sldIdLst>
            <p14:sldId id="2307"/>
            <p14:sldId id="2308"/>
            <p14:sldId id="2309"/>
            <p14:sldId id="2310"/>
            <p14:sldId id="2311"/>
            <p14:sldId id="2312"/>
            <p14:sldId id="2313"/>
            <p14:sldId id="2314"/>
            <p14:sldId id="2315"/>
            <p14:sldId id="2316"/>
            <p14:sldId id="2317"/>
            <p14:sldId id="2318"/>
            <p14:sldId id="2319"/>
            <p14:sldId id="2320"/>
            <p14:sldId id="2321"/>
            <p14:sldId id="2322"/>
            <p14:sldId id="2323"/>
            <p14:sldId id="2324"/>
            <p14:sldId id="2325"/>
            <p14:sldId id="2326"/>
            <p14:sldId id="2327"/>
            <p14:sldId id="2328"/>
            <p14:sldId id="2329"/>
            <p14:sldId id="2330"/>
            <p14:sldId id="2331"/>
            <p14:sldId id="2332"/>
            <p14:sldId id="2333"/>
            <p14:sldId id="2334"/>
            <p14:sldId id="2335"/>
            <p14:sldId id="2336"/>
            <p14:sldId id="2337"/>
            <p14:sldId id="2338"/>
            <p14:sldId id="2339"/>
            <p14:sldId id="2340"/>
            <p14:sldId id="2341"/>
            <p14:sldId id="2342"/>
            <p14:sldId id="2343"/>
            <p14:sldId id="2344"/>
            <p14:sldId id="2345"/>
            <p14:sldId id="2346"/>
            <p14:sldId id="2347"/>
            <p14:sldId id="2348"/>
            <p14:sldId id="2349"/>
            <p14:sldId id="2350"/>
            <p14:sldId id="2351"/>
            <p14:sldId id="2352"/>
            <p14:sldId id="2353"/>
            <p14:sldId id="2354"/>
            <p14:sldId id="2355"/>
            <p14:sldId id="2356"/>
            <p14:sldId id="2357"/>
            <p14:sldId id="2358"/>
            <p14:sldId id="2359"/>
            <p14:sldId id="2360"/>
            <p14:sldId id="2361"/>
            <p14:sldId id="2362"/>
            <p14:sldId id="2363"/>
            <p14:sldId id="2364"/>
            <p14:sldId id="2365"/>
            <p14:sldId id="2366"/>
          </p14:sldIdLst>
        </p14:section>
        <p14:section name="المزمور قبطى" id="{715E7206-176A-42F3-875C-43F4F17B1A94}">
          <p14:sldIdLst>
            <p14:sldId id="2367"/>
            <p14:sldId id="2368"/>
            <p14:sldId id="2369"/>
            <p14:sldId id="2370"/>
            <p14:sldId id="2371"/>
            <p14:sldId id="2372"/>
            <p14:sldId id="2373"/>
            <p14:sldId id="2374"/>
          </p14:sldIdLst>
        </p14:section>
        <p14:section name="كي ايبرتو ـ مقدمة الانجيل" id="{7F28BD09-DC59-4C00-860F-27A0C5DA3B6C}">
          <p14:sldIdLst>
            <p14:sldId id="2375"/>
            <p14:sldId id="2376"/>
            <p14:sldId id="2377"/>
            <p14:sldId id="2378"/>
          </p14:sldIdLst>
        </p14:section>
        <p14:section name="انجيل قبطي" id="{77186824-F9C2-4F66-B30F-67AD3F9B0D2D}">
          <p14:sldIdLst>
            <p14:sldId id="2379"/>
            <p14:sldId id="4793"/>
            <p14:sldId id="2380"/>
            <p14:sldId id="2381"/>
            <p14:sldId id="2382"/>
            <p14:sldId id="4794"/>
          </p14:sldIdLst>
        </p14:section>
        <p14:section name="المزمور عربى" id="{D384062F-4C21-4CB3-B6B0-DD0C3D4F15F3}">
          <p14:sldIdLst>
            <p14:sldId id="2383"/>
            <p14:sldId id="2384"/>
            <p14:sldId id="2385"/>
          </p14:sldIdLst>
        </p14:section>
        <p14:section name="الانجيل" id="{97B9DABD-7A1C-4690-A661-F3503062AD82}">
          <p14:sldIdLst>
            <p14:sldId id="2386"/>
            <p14:sldId id="2387"/>
            <p14:sldId id="2388"/>
            <p14:sldId id="2389"/>
            <p14:sldId id="2390"/>
            <p14:sldId id="2391"/>
            <p14:sldId id="2392"/>
          </p14:sldIdLst>
        </p14:section>
        <p14:section name="نبوات الساعة السادسة" id="{D0EE6593-E2D3-4ED3-A864-BC74C5DCBFBD}">
          <p14:sldIdLst>
            <p14:sldId id="2393"/>
          </p14:sldIdLst>
        </p14:section>
        <p14:section name="ارميا النبي ـ اسمعوا كلمة الرب" id="{635D6D4C-2135-4CE0-A5EB-80789DBAAA26}">
          <p14:sldIdLst>
            <p14:sldId id="2394"/>
            <p14:sldId id="2395"/>
            <p14:sldId id="2396"/>
            <p14:sldId id="2397"/>
            <p14:sldId id="2398"/>
            <p14:sldId id="2399"/>
            <p14:sldId id="2400"/>
            <p14:sldId id="2401"/>
            <p14:sldId id="2402"/>
            <p14:sldId id="2403"/>
            <p14:sldId id="2404"/>
            <p14:sldId id="2405"/>
            <p14:sldId id="2406"/>
            <p14:sldId id="2407"/>
            <p14:sldId id="2408"/>
            <p14:sldId id="2409"/>
            <p14:sldId id="2410"/>
            <p14:sldId id="2411"/>
            <p14:sldId id="2412"/>
            <p14:sldId id="2413"/>
            <p14:sldId id="2414"/>
          </p14:sldIdLst>
        </p14:section>
        <p14:section name="حزقيال النبي ـ وانتم يا بيت اسرائيل" id="{42DB9074-1DC1-41C8-988A-B4F346808311}">
          <p14:sldIdLst>
            <p14:sldId id="2415"/>
            <p14:sldId id="2416"/>
            <p14:sldId id="2417"/>
            <p14:sldId id="2418"/>
            <p14:sldId id="2419"/>
            <p14:sldId id="2420"/>
            <p14:sldId id="2421"/>
            <p14:sldId id="2422"/>
            <p14:sldId id="2423"/>
            <p14:sldId id="2424"/>
            <p14:sldId id="2425"/>
            <p14:sldId id="2426"/>
            <p14:sldId id="2427"/>
            <p14:sldId id="2428"/>
          </p14:sldIdLst>
        </p14:section>
        <p14:section name="يشوع بن سيراخ ـ من يرحم راقياً" id="{754FA997-6C47-4B81-90F4-7914408918C1}">
          <p14:sldIdLst>
            <p14:sldId id="2429"/>
            <p14:sldId id="2430"/>
            <p14:sldId id="2431"/>
            <p14:sldId id="2432"/>
            <p14:sldId id="2433"/>
            <p14:sldId id="2434"/>
            <p14:sldId id="2435"/>
            <p14:sldId id="2436"/>
            <p14:sldId id="2437"/>
          </p14:sldIdLst>
        </p14:section>
        <p14:section name="صلاة الساعة السادسة ـ تسبحة البصخة" id="{13B34E96-28DB-4AE8-BEA8-34084937EF9F}">
          <p14:sldIdLst>
            <p14:sldId id="2438"/>
            <p14:sldId id="2439"/>
            <p14:sldId id="2440"/>
            <p14:sldId id="2441"/>
            <p14:sldId id="2442"/>
            <p14:sldId id="2443"/>
            <p14:sldId id="2444"/>
            <p14:sldId id="2445"/>
            <p14:sldId id="2446"/>
            <p14:sldId id="2447"/>
            <p14:sldId id="2448"/>
            <p14:sldId id="2449"/>
            <p14:sldId id="2450"/>
            <p14:sldId id="2451"/>
            <p14:sldId id="2452"/>
            <p14:sldId id="2453"/>
            <p14:sldId id="2454"/>
            <p14:sldId id="2455"/>
            <p14:sldId id="2456"/>
            <p14:sldId id="2457"/>
            <p14:sldId id="2458"/>
            <p14:sldId id="2459"/>
            <p14:sldId id="2460"/>
            <p14:sldId id="2461"/>
            <p14:sldId id="2462"/>
            <p14:sldId id="2463"/>
            <p14:sldId id="2464"/>
            <p14:sldId id="2465"/>
            <p14:sldId id="2466"/>
            <p14:sldId id="2467"/>
            <p14:sldId id="2468"/>
            <p14:sldId id="2469"/>
            <p14:sldId id="2470"/>
            <p14:sldId id="2471"/>
            <p14:sldId id="2472"/>
            <p14:sldId id="2473"/>
            <p14:sldId id="2474"/>
            <p14:sldId id="2475"/>
            <p14:sldId id="2476"/>
            <p14:sldId id="2477"/>
            <p14:sldId id="2478"/>
            <p14:sldId id="2479"/>
            <p14:sldId id="2480"/>
            <p14:sldId id="2481"/>
            <p14:sldId id="2482"/>
            <p14:sldId id="2483"/>
            <p14:sldId id="2484"/>
            <p14:sldId id="2485"/>
            <p14:sldId id="2486"/>
            <p14:sldId id="2487"/>
            <p14:sldId id="2488"/>
            <p14:sldId id="2489"/>
            <p14:sldId id="2490"/>
            <p14:sldId id="2491"/>
            <p14:sldId id="2492"/>
            <p14:sldId id="2493"/>
            <p14:sldId id="2494"/>
            <p14:sldId id="2495"/>
            <p14:sldId id="2496"/>
            <p14:sldId id="2497"/>
          </p14:sldIdLst>
        </p14:section>
        <p14:section name="المزمور قبطى" id="{B2040BFE-4841-462C-AA4B-F5E40D67CCA7}">
          <p14:sldIdLst>
            <p14:sldId id="2498"/>
            <p14:sldId id="2499"/>
            <p14:sldId id="2500"/>
            <p14:sldId id="2501"/>
            <p14:sldId id="2502"/>
            <p14:sldId id="2503"/>
            <p14:sldId id="2504"/>
          </p14:sldIdLst>
        </p14:section>
        <p14:section name="كي ايبرتو" id="{AEBD6438-1641-459C-97B4-CCCB316BD05D}">
          <p14:sldIdLst>
            <p14:sldId id="2505"/>
            <p14:sldId id="2506"/>
            <p14:sldId id="2507"/>
            <p14:sldId id="2508"/>
          </p14:sldIdLst>
        </p14:section>
        <p14:section name="الانجيل قبطي" id="{543BC265-A97C-451F-9AB5-8D41F3488762}">
          <p14:sldIdLst>
            <p14:sldId id="2509"/>
            <p14:sldId id="2510"/>
            <p14:sldId id="2511"/>
            <p14:sldId id="2512"/>
          </p14:sldIdLst>
        </p14:section>
        <p14:section name="المزمور عربى" id="{F941B398-6A2E-4219-88AB-682DBEB71F42}">
          <p14:sldIdLst>
            <p14:sldId id="2513"/>
            <p14:sldId id="2514"/>
            <p14:sldId id="2515"/>
          </p14:sldIdLst>
        </p14:section>
        <p14:section name="الانجيل" id="{18A34405-920D-454E-A971-288F9669069C}">
          <p14:sldIdLst>
            <p14:sldId id="2516"/>
            <p14:sldId id="2517"/>
            <p14:sldId id="2518"/>
            <p14:sldId id="2519"/>
            <p14:sldId id="2520"/>
            <p14:sldId id="2521"/>
            <p14:sldId id="2522"/>
            <p14:sldId id="2523"/>
            <p14:sldId id="2524"/>
          </p14:sldIdLst>
        </p14:section>
        <p14:section name="نبوات الساعة التاسعة" id="{4F7E0189-23E7-4CD9-A51C-EAEAAE2CF92E}">
          <p14:sldIdLst>
            <p14:sldId id="2525"/>
          </p14:sldIdLst>
        </p14:section>
        <p14:section name="سفر التكوين ـ وحدث بعد هذة الامور" id="{60EC844D-1F26-45B7-8434-62F6048572FC}">
          <p14:sldIdLst>
            <p14:sldId id="2526"/>
            <p14:sldId id="2527"/>
            <p14:sldId id="2528"/>
            <p14:sldId id="2529"/>
            <p14:sldId id="2530"/>
            <p14:sldId id="2531"/>
            <p14:sldId id="2532"/>
            <p14:sldId id="2533"/>
            <p14:sldId id="2534"/>
            <p14:sldId id="2535"/>
            <p14:sldId id="2536"/>
            <p14:sldId id="2537"/>
            <p14:sldId id="2538"/>
            <p14:sldId id="2539"/>
            <p14:sldId id="2540"/>
            <p14:sldId id="2541"/>
            <p14:sldId id="2542"/>
            <p14:sldId id="2543"/>
            <p14:sldId id="2544"/>
            <p14:sldId id="2545"/>
            <p14:sldId id="2546"/>
            <p14:sldId id="2547"/>
            <p14:sldId id="2548"/>
            <p14:sldId id="2549"/>
            <p14:sldId id="2550"/>
            <p14:sldId id="2551"/>
            <p14:sldId id="2552"/>
            <p14:sldId id="2553"/>
            <p14:sldId id="2554"/>
            <p14:sldId id="2555"/>
          </p14:sldIdLst>
        </p14:section>
        <p14:section name="اشعياء النبي ـ روح الرب علي" id="{82DE570E-F2FC-4E04-847C-1583C0F2854C}">
          <p14:sldIdLst>
            <p14:sldId id="2556"/>
            <p14:sldId id="2557"/>
            <p14:sldId id="2558"/>
            <p14:sldId id="2559"/>
            <p14:sldId id="2560"/>
            <p14:sldId id="2561"/>
            <p14:sldId id="2562"/>
            <p14:sldId id="2563"/>
            <p14:sldId id="2564"/>
            <p14:sldId id="2565"/>
            <p14:sldId id="2566"/>
            <p14:sldId id="2567"/>
            <p14:sldId id="2568"/>
          </p14:sldIdLst>
        </p14:section>
        <p14:section name="سفر التكوين ـ ثم خرج ملك سدوم" id="{5AC013AA-3533-442E-B8D7-25D3D51A91EC}">
          <p14:sldIdLst>
            <p14:sldId id="2569"/>
            <p14:sldId id="2570"/>
            <p14:sldId id="2571"/>
            <p14:sldId id="2572"/>
            <p14:sldId id="2573"/>
            <p14:sldId id="2574"/>
            <p14:sldId id="2575"/>
          </p14:sldIdLst>
        </p14:section>
        <p14:section name="ايوب الصديق ـ حي هو الرب الذي حكم" id="{737EFE09-8B9F-43DA-8D96-B1CC41F4C039}">
          <p14:sldIdLst>
            <p14:sldId id="2576"/>
            <p14:sldId id="2577"/>
            <p14:sldId id="2578"/>
            <p14:sldId id="2579"/>
            <p14:sldId id="2580"/>
            <p14:sldId id="2581"/>
            <p14:sldId id="2582"/>
            <p14:sldId id="2583"/>
            <p14:sldId id="2584"/>
            <p14:sldId id="2585"/>
            <p14:sldId id="2586"/>
            <p14:sldId id="2587"/>
            <p14:sldId id="2588"/>
            <p14:sldId id="2589"/>
            <p14:sldId id="2590"/>
            <p14:sldId id="2591"/>
            <p14:sldId id="2592"/>
            <p14:sldId id="2593"/>
            <p14:sldId id="2594"/>
            <p14:sldId id="2595"/>
            <p14:sldId id="2596"/>
            <p14:sldId id="2597"/>
            <p14:sldId id="2598"/>
            <p14:sldId id="2599"/>
            <p14:sldId id="2600"/>
            <p14:sldId id="2601"/>
            <p14:sldId id="2602"/>
          </p14:sldIdLst>
        </p14:section>
        <p14:section name="مقدمة العظة" id="{A69BC889-372F-49D9-9481-ADBB8A780B27}">
          <p14:sldIdLst>
            <p14:sldId id="2603"/>
            <p14:sldId id="2604"/>
            <p14:sldId id="2605"/>
          </p14:sldIdLst>
        </p14:section>
        <p14:section name="عظة الانبا شنودة" id="{442995AA-0041-4240-ADE0-82AD076893D0}">
          <p14:sldIdLst>
            <p14:sldId id="2606"/>
            <p14:sldId id="2607"/>
            <p14:sldId id="2608"/>
            <p14:sldId id="2609"/>
            <p14:sldId id="2610"/>
            <p14:sldId id="2611"/>
            <p14:sldId id="2612"/>
            <p14:sldId id="2613"/>
            <p14:sldId id="2614"/>
            <p14:sldId id="2615"/>
            <p14:sldId id="2616"/>
            <p14:sldId id="2617"/>
            <p14:sldId id="2618"/>
            <p14:sldId id="2619"/>
            <p14:sldId id="2620"/>
            <p14:sldId id="2621"/>
            <p14:sldId id="2622"/>
            <p14:sldId id="2623"/>
            <p14:sldId id="2624"/>
            <p14:sldId id="2625"/>
            <p14:sldId id="2626"/>
          </p14:sldIdLst>
        </p14:section>
        <p14:section name="ختام العظة" id="{C1CDF10C-BDBD-4A22-A660-4A6FBEA56AF3}">
          <p14:sldIdLst>
            <p14:sldId id="2627"/>
            <p14:sldId id="2628"/>
            <p14:sldId id="2629"/>
            <p14:sldId id="2630"/>
            <p14:sldId id="2631"/>
          </p14:sldIdLst>
        </p14:section>
        <p14:section name="الي عظة يوم الثلاثاء الساعة 11 ـ يوحنا فم الذهب ( اريد ان اذكركم )" id="{17C683CA-5CBE-4BFB-BFFB-0F5081CA890F}">
          <p14:sldIdLst>
            <p14:sldId id="2632"/>
            <p14:sldId id="2633"/>
            <p14:sldId id="2634"/>
            <p14:sldId id="2635"/>
            <p14:sldId id="2636"/>
            <p14:sldId id="2637"/>
            <p14:sldId id="2638"/>
            <p14:sldId id="2639"/>
            <p14:sldId id="2640"/>
            <p14:sldId id="2641"/>
            <p14:sldId id="2642"/>
            <p14:sldId id="2643"/>
            <p14:sldId id="2644"/>
          </p14:sldIdLst>
        </p14:section>
        <p14:section name="صلاة الساعة التاسعة ـ تسبحة البصخة" id="{A0C9A6A7-A04E-4629-B543-FF5BC16E21FA}">
          <p14:sldIdLst>
            <p14:sldId id="2645"/>
            <p14:sldId id="2646"/>
            <p14:sldId id="2647"/>
            <p14:sldId id="2648"/>
            <p14:sldId id="2649"/>
            <p14:sldId id="2650"/>
            <p14:sldId id="2651"/>
            <p14:sldId id="2652"/>
            <p14:sldId id="2653"/>
            <p14:sldId id="2654"/>
            <p14:sldId id="2655"/>
            <p14:sldId id="2656"/>
            <p14:sldId id="2657"/>
            <p14:sldId id="2658"/>
            <p14:sldId id="2659"/>
            <p14:sldId id="2660"/>
            <p14:sldId id="2661"/>
            <p14:sldId id="2662"/>
            <p14:sldId id="2663"/>
            <p14:sldId id="2664"/>
            <p14:sldId id="2665"/>
            <p14:sldId id="2666"/>
            <p14:sldId id="2667"/>
            <p14:sldId id="2668"/>
            <p14:sldId id="2669"/>
            <p14:sldId id="2670"/>
            <p14:sldId id="2671"/>
            <p14:sldId id="2672"/>
            <p14:sldId id="2673"/>
            <p14:sldId id="2674"/>
            <p14:sldId id="2675"/>
            <p14:sldId id="2676"/>
            <p14:sldId id="2677"/>
            <p14:sldId id="2678"/>
            <p14:sldId id="2679"/>
            <p14:sldId id="2680"/>
            <p14:sldId id="2681"/>
            <p14:sldId id="2682"/>
            <p14:sldId id="2683"/>
            <p14:sldId id="2684"/>
            <p14:sldId id="2685"/>
            <p14:sldId id="2686"/>
            <p14:sldId id="2687"/>
            <p14:sldId id="2688"/>
            <p14:sldId id="2689"/>
            <p14:sldId id="2690"/>
            <p14:sldId id="2691"/>
            <p14:sldId id="2692"/>
            <p14:sldId id="2693"/>
            <p14:sldId id="2694"/>
            <p14:sldId id="2695"/>
            <p14:sldId id="2696"/>
            <p14:sldId id="2697"/>
            <p14:sldId id="2698"/>
            <p14:sldId id="2699"/>
            <p14:sldId id="2700"/>
            <p14:sldId id="2701"/>
            <p14:sldId id="2702"/>
            <p14:sldId id="2703"/>
            <p14:sldId id="2704"/>
            <p14:sldId id="2705"/>
          </p14:sldIdLst>
        </p14:section>
        <p14:section name="المزمور قبطى" id="{A589CF13-4C2E-476B-A815-D0A96983FEE2}">
          <p14:sldIdLst>
            <p14:sldId id="2706"/>
            <p14:sldId id="2707"/>
            <p14:sldId id="2708"/>
            <p14:sldId id="2709"/>
            <p14:sldId id="2710"/>
            <p14:sldId id="2711"/>
            <p14:sldId id="2712"/>
            <p14:sldId id="2713"/>
          </p14:sldIdLst>
        </p14:section>
        <p14:section name="كي ايبرتو ـ مقدمة الانجيل" id="{D2D0B1C7-3318-4E74-B07A-140EDF578619}">
          <p14:sldIdLst>
            <p14:sldId id="2714"/>
            <p14:sldId id="2715"/>
            <p14:sldId id="2716"/>
            <p14:sldId id="2717"/>
          </p14:sldIdLst>
        </p14:section>
        <p14:section name="المزمور عربى" id="{E0164278-47CE-4E45-97C1-0730508E5118}">
          <p14:sldIdLst>
            <p14:sldId id="2718"/>
            <p14:sldId id="2719"/>
            <p14:sldId id="2720"/>
          </p14:sldIdLst>
        </p14:section>
        <p14:section name="الانجيل" id="{2FA04538-EF8C-4B6B-B12F-52BCB9051C64}">
          <p14:sldIdLst>
            <p14:sldId id="2721"/>
            <p14:sldId id="2722"/>
            <p14:sldId id="2723"/>
            <p14:sldId id="2724"/>
            <p14:sldId id="2725"/>
            <p14:sldId id="2726"/>
            <p14:sldId id="2727"/>
            <p14:sldId id="2728"/>
          </p14:sldIdLst>
        </p14:section>
        <p14:section name="مقدمة الطرح" id="{BF0D786D-9CA4-43C0-A19D-481F4093BD8E}">
          <p14:sldIdLst>
            <p14:sldId id="2729"/>
            <p14:sldId id="2730"/>
            <p14:sldId id="2731"/>
            <p14:sldId id="2732"/>
            <p14:sldId id="2733"/>
            <p14:sldId id="2734"/>
            <p14:sldId id="2735"/>
            <p14:sldId id="2736"/>
          </p14:sldIdLst>
        </p14:section>
        <p14:section name="طرح الساعة الثاثة من يوم الخميس" id="{52CB6193-2ABD-46E9-9C1D-549B75BB5A3B}">
          <p14:sldIdLst>
            <p14:sldId id="2737"/>
            <p14:sldId id="2738"/>
            <p14:sldId id="2739"/>
            <p14:sldId id="2740"/>
            <p14:sldId id="2741"/>
            <p14:sldId id="2742"/>
            <p14:sldId id="2743"/>
            <p14:sldId id="2744"/>
            <p14:sldId id="2745"/>
            <p14:sldId id="2746"/>
          </p14:sldIdLst>
        </p14:section>
        <p14:section name="طرح الساعة السادسة من يوم الخميس" id="{ED2B972B-DAA6-45EC-A522-8D930B25BD1E}">
          <p14:sldIdLst>
            <p14:sldId id="2747"/>
            <p14:sldId id="2748"/>
            <p14:sldId id="2749"/>
            <p14:sldId id="2750"/>
            <p14:sldId id="2751"/>
            <p14:sldId id="2752"/>
            <p14:sldId id="2753"/>
            <p14:sldId id="2754"/>
          </p14:sldIdLst>
        </p14:section>
        <p14:section name="طرج الساعة التاسعة من يوم الخميس" id="{C283033E-555E-4F1A-BDCC-4F4E81CEBF6C}">
          <p14:sldIdLst>
            <p14:sldId id="2755"/>
            <p14:sldId id="2756"/>
            <p14:sldId id="2757"/>
            <p14:sldId id="2758"/>
            <p14:sldId id="2759"/>
            <p14:sldId id="2760"/>
            <p14:sldId id="2761"/>
            <p14:sldId id="2762"/>
            <p14:sldId id="2763"/>
            <p14:sldId id="2764"/>
            <p14:sldId id="2765"/>
            <p14:sldId id="2766"/>
            <p14:sldId id="2767"/>
            <p14:sldId id="2768"/>
            <p14:sldId id="2769"/>
            <p14:sldId id="2770"/>
            <p14:sldId id="2771"/>
            <p14:sldId id="2772"/>
            <p14:sldId id="2773"/>
            <p14:sldId id="2774"/>
            <p14:sldId id="2775"/>
            <p14:sldId id="2776"/>
            <p14:sldId id="2777"/>
          </p14:sldIdLst>
        </p14:section>
        <p14:section name="ختام الطرح" id="{57B5368B-E80F-49EA-8780-880A51F3F1D8}">
          <p14:sldIdLst>
            <p14:sldId id="2778"/>
            <p14:sldId id="2779"/>
            <p14:sldId id="2780"/>
            <p14:sldId id="2781"/>
            <p14:sldId id="2782"/>
            <p14:sldId id="2783"/>
            <p14:sldId id="2784"/>
            <p14:sldId id="2785"/>
          </p14:sldIdLst>
        </p14:section>
        <p14:section name="طلبة النهار" id="{96B3ECEF-D9E9-440C-8006-A482D234B340}">
          <p14:sldIdLst>
            <p14:sldId id="2786"/>
            <p14:sldId id="2787"/>
            <p14:sldId id="2788"/>
            <p14:sldId id="2789"/>
            <p14:sldId id="2790"/>
            <p14:sldId id="2791"/>
            <p14:sldId id="2792"/>
            <p14:sldId id="2793"/>
            <p14:sldId id="2794"/>
            <p14:sldId id="2795"/>
            <p14:sldId id="2796"/>
            <p14:sldId id="2797"/>
            <p14:sldId id="2798"/>
            <p14:sldId id="2799"/>
            <p14:sldId id="2800"/>
            <p14:sldId id="2801"/>
            <p14:sldId id="2802"/>
            <p14:sldId id="2803"/>
            <p14:sldId id="2804"/>
            <p14:sldId id="2805"/>
            <p14:sldId id="2806"/>
            <p14:sldId id="2807"/>
            <p14:sldId id="2808"/>
            <p14:sldId id="2809"/>
            <p14:sldId id="2810"/>
            <p14:sldId id="2811"/>
            <p14:sldId id="2812"/>
            <p14:sldId id="2813"/>
            <p14:sldId id="2814"/>
            <p14:sldId id="2815"/>
            <p14:sldId id="2816"/>
            <p14:sldId id="2817"/>
            <p14:sldId id="2818"/>
            <p14:sldId id="2819"/>
            <p14:sldId id="2820"/>
            <p14:sldId id="2821"/>
            <p14:sldId id="2822"/>
            <p14:sldId id="2823"/>
            <p14:sldId id="2824"/>
            <p14:sldId id="2825"/>
            <p14:sldId id="2826"/>
            <p14:sldId id="2827"/>
            <p14:sldId id="2828"/>
            <p14:sldId id="2829"/>
            <p14:sldId id="2830"/>
            <p14:sldId id="2831"/>
            <p14:sldId id="2832"/>
            <p14:sldId id="2833"/>
            <p14:sldId id="2834"/>
            <p14:sldId id="2835"/>
            <p14:sldId id="2836"/>
            <p14:sldId id="2837"/>
            <p14:sldId id="2838"/>
            <p14:sldId id="2839"/>
            <p14:sldId id="2840"/>
            <p14:sldId id="2841"/>
            <p14:sldId id="2842"/>
            <p14:sldId id="2843"/>
            <p14:sldId id="2844"/>
            <p14:sldId id="2845"/>
            <p14:sldId id="2846"/>
            <p14:sldId id="2847"/>
            <p14:sldId id="2848"/>
            <p14:sldId id="2849"/>
            <p14:sldId id="2850"/>
            <p14:sldId id="2851"/>
            <p14:sldId id="2852"/>
            <p14:sldId id="2853"/>
            <p14:sldId id="2854"/>
            <p14:sldId id="2855"/>
            <p14:sldId id="2856"/>
            <p14:sldId id="2857"/>
            <p14:sldId id="2858"/>
            <p14:sldId id="2859"/>
            <p14:sldId id="2860"/>
            <p14:sldId id="2861"/>
            <p14:sldId id="2862"/>
            <p14:sldId id="2863"/>
            <p14:sldId id="2864"/>
            <p14:sldId id="2865"/>
            <p14:sldId id="2866"/>
            <p14:sldId id="2867"/>
          </p14:sldIdLst>
        </p14:section>
        <p14:section name="الختام" id="{025B20AF-988C-4111-8D21-2E82315EE76C}">
          <p14:sldIdLst>
            <p14:sldId id="2868"/>
            <p14:sldId id="2869"/>
            <p14:sldId id="2873"/>
            <p14:sldId id="2874"/>
            <p14:sldId id="2875"/>
            <p14:sldId id="2876"/>
            <p14:sldId id="2878"/>
            <p14:sldId id="2879"/>
            <p14:sldId id="2880"/>
            <p14:sldId id="2882"/>
            <p14:sldId id="2883"/>
            <p14:sldId id="2884"/>
            <p14:sldId id="2886"/>
            <p14:sldId id="2887"/>
            <p14:sldId id="2888"/>
            <p14:sldId id="2890"/>
            <p14:sldId id="2891"/>
          </p14:sldIdLst>
        </p14:section>
        <p14:section name="قانون ختام الصلوات الاجتماعية" id="{0813EFA1-075F-4CC5-8400-72815BD45BF3}">
          <p14:sldIdLst>
            <p14:sldId id="2892"/>
            <p14:sldId id="2893"/>
            <p14:sldId id="2894"/>
            <p14:sldId id="2895"/>
            <p14:sldId id="2896"/>
            <p14:sldId id="2897"/>
            <p14:sldId id="2898"/>
            <p14:sldId id="2899"/>
            <p14:sldId id="2900"/>
            <p14:sldId id="2901"/>
            <p14:sldId id="2902"/>
            <p14:sldId id="2903"/>
            <p14:sldId id="2904"/>
            <p14:sldId id="2905"/>
          </p14:sldIdLst>
        </p14:section>
        <p14:section name="نبوات الساعة الثالثة" id="{ED3CED5C-9D27-4799-AC1E-5A744397251D}">
          <p14:sldIdLst>
            <p14:sldId id="2906"/>
          </p14:sldIdLst>
        </p14:section>
        <p14:section name="مقدمة النبوات قبطي" id="{8A1009E9-8FFD-436A-865E-7409D73AEFD1}">
          <p14:sldIdLst>
            <p14:sldId id="2907"/>
            <p14:sldId id="2908"/>
            <p14:sldId id="2909"/>
          </p14:sldIdLst>
        </p14:section>
        <p14:section name="اشعياء النبي ـ هوذا فتاي يفهم" id="{6F486CA0-69DB-4C39-A106-E77332D8A523}">
          <p14:sldIdLst>
            <p14:sldId id="2910"/>
            <p14:sldId id="2911"/>
            <p14:sldId id="2912"/>
            <p14:sldId id="2913"/>
            <p14:sldId id="2914"/>
            <p14:sldId id="2915"/>
            <p14:sldId id="2916"/>
            <p14:sldId id="2917"/>
            <p14:sldId id="2918"/>
            <p14:sldId id="2919"/>
            <p14:sldId id="2920"/>
            <p14:sldId id="2921"/>
            <p14:sldId id="2922"/>
            <p14:sldId id="2923"/>
            <p14:sldId id="2924"/>
            <p14:sldId id="2925"/>
          </p14:sldIdLst>
        </p14:section>
        <p14:section name="اشعياء النبي ـ في ذلك اليوم" id="{EB886587-21EC-4D08-BAA2-C5D8F92E82AD}">
          <p14:sldIdLst>
            <p14:sldId id="2926"/>
            <p14:sldId id="2927"/>
            <p14:sldId id="2928"/>
            <p14:sldId id="2929"/>
            <p14:sldId id="2930"/>
            <p14:sldId id="2931"/>
            <p14:sldId id="2932"/>
            <p14:sldId id="2933"/>
          </p14:sldIdLst>
        </p14:section>
        <p14:section name="زكريا النبي ـ فيكون في ذلك اليوم" id="{9284FFC1-9597-4BEC-9DE7-35844A56BB07}">
          <p14:sldIdLst>
            <p14:sldId id="2934"/>
            <p14:sldId id="2935"/>
            <p14:sldId id="2936"/>
            <p14:sldId id="2937"/>
            <p14:sldId id="2938"/>
            <p14:sldId id="2939"/>
            <p14:sldId id="2940"/>
            <p14:sldId id="2941"/>
            <p14:sldId id="2942"/>
            <p14:sldId id="2943"/>
            <p14:sldId id="2944"/>
            <p14:sldId id="2945"/>
            <p14:sldId id="2946"/>
            <p14:sldId id="2947"/>
            <p14:sldId id="2948"/>
            <p14:sldId id="2949"/>
            <p14:sldId id="2950"/>
            <p14:sldId id="2951"/>
            <p14:sldId id="2952"/>
            <p14:sldId id="2953"/>
            <p14:sldId id="2954"/>
          </p14:sldIdLst>
        </p14:section>
        <p14:section name="تسبحة البصخة" id="{EBABC521-E7D2-4792-A2AD-C398DED16185}">
          <p14:sldIdLst>
            <p14:sldId id="2955"/>
            <p14:sldId id="2956"/>
            <p14:sldId id="2957"/>
            <p14:sldId id="2958"/>
            <p14:sldId id="2959"/>
            <p14:sldId id="2960"/>
            <p14:sldId id="2961"/>
            <p14:sldId id="2962"/>
            <p14:sldId id="2963"/>
            <p14:sldId id="2964"/>
            <p14:sldId id="2965"/>
            <p14:sldId id="2966"/>
            <p14:sldId id="2967"/>
            <p14:sldId id="2968"/>
            <p14:sldId id="2969"/>
            <p14:sldId id="2970"/>
            <p14:sldId id="2971"/>
            <p14:sldId id="2972"/>
            <p14:sldId id="2973"/>
            <p14:sldId id="2974"/>
            <p14:sldId id="2975"/>
            <p14:sldId id="2976"/>
            <p14:sldId id="2977"/>
            <p14:sldId id="2978"/>
            <p14:sldId id="2979"/>
            <p14:sldId id="2980"/>
            <p14:sldId id="2981"/>
            <p14:sldId id="2982"/>
            <p14:sldId id="2983"/>
            <p14:sldId id="2984"/>
            <p14:sldId id="2985"/>
            <p14:sldId id="2986"/>
            <p14:sldId id="2987"/>
            <p14:sldId id="2988"/>
            <p14:sldId id="2989"/>
            <p14:sldId id="2990"/>
            <p14:sldId id="2991"/>
            <p14:sldId id="2992"/>
            <p14:sldId id="2993"/>
            <p14:sldId id="2994"/>
            <p14:sldId id="2995"/>
            <p14:sldId id="2996"/>
            <p14:sldId id="2997"/>
            <p14:sldId id="2998"/>
            <p14:sldId id="2999"/>
            <p14:sldId id="3000"/>
            <p14:sldId id="3001"/>
            <p14:sldId id="3002"/>
            <p14:sldId id="3003"/>
            <p14:sldId id="3004"/>
            <p14:sldId id="3005"/>
            <p14:sldId id="3006"/>
            <p14:sldId id="3007"/>
            <p14:sldId id="3008"/>
            <p14:sldId id="3009"/>
            <p14:sldId id="3010"/>
            <p14:sldId id="3011"/>
            <p14:sldId id="3012"/>
            <p14:sldId id="3013"/>
            <p14:sldId id="3014"/>
          </p14:sldIdLst>
        </p14:section>
        <p14:section name="المزمور" id="{71CEC980-8737-4DF7-B85E-79B42426B909}">
          <p14:sldIdLst>
            <p14:sldId id="3015"/>
            <p14:sldId id="3016"/>
            <p14:sldId id="3017"/>
            <p14:sldId id="3018"/>
          </p14:sldIdLst>
        </p14:section>
        <p14:section name="كي ايبرتو" id="{D4966752-E3EE-4EE6-88AD-6FA4D3B0515E}">
          <p14:sldIdLst>
            <p14:sldId id="3019"/>
            <p14:sldId id="3020"/>
            <p14:sldId id="3021"/>
            <p14:sldId id="3022"/>
          </p14:sldIdLst>
        </p14:section>
        <p14:section name="الانجيل قبطي" id="{C3E2754E-C73B-449A-9D59-BB7A4A11C932}">
          <p14:sldIdLst>
            <p14:sldId id="3023"/>
            <p14:sldId id="4795"/>
            <p14:sldId id="3024"/>
            <p14:sldId id="3025"/>
            <p14:sldId id="3026"/>
            <p14:sldId id="4796"/>
          </p14:sldIdLst>
        </p14:section>
        <p14:section name="الانجيل عربي" id="{4F673117-9A67-42E1-A08C-D28C729C2697}">
          <p14:sldIdLst>
            <p14:sldId id="3027"/>
            <p14:sldId id="3028"/>
            <p14:sldId id="3029"/>
            <p14:sldId id="3030"/>
            <p14:sldId id="3031"/>
            <p14:sldId id="3032"/>
            <p14:sldId id="3033"/>
            <p14:sldId id="3034"/>
            <p14:sldId id="3035"/>
            <p14:sldId id="3036"/>
          </p14:sldIdLst>
        </p14:section>
        <p14:section name="مقدمة الطرح" id="{C350CE4C-9255-477B-9ACE-F71BB54A9334}">
          <p14:sldIdLst>
            <p14:sldId id="3157"/>
            <p14:sldId id="3158"/>
            <p14:sldId id="3159"/>
            <p14:sldId id="3160"/>
            <p14:sldId id="3161"/>
            <p14:sldId id="3162"/>
            <p14:sldId id="3163"/>
            <p14:sldId id="3164"/>
          </p14:sldIdLst>
        </p14:section>
        <p14:section name="الطرح" id="{823DA5D7-AC07-4E36-92A7-BB7A4891FEA0}">
          <p14:sldIdLst>
            <p14:sldId id="3045"/>
            <p14:sldId id="3046"/>
            <p14:sldId id="3047"/>
            <p14:sldId id="3048"/>
            <p14:sldId id="3049"/>
            <p14:sldId id="3050"/>
            <p14:sldId id="3051"/>
            <p14:sldId id="3052"/>
            <p14:sldId id="3053"/>
            <p14:sldId id="3054"/>
            <p14:sldId id="3055"/>
            <p14:sldId id="3056"/>
            <p14:sldId id="3057"/>
            <p14:sldId id="3058"/>
            <p14:sldId id="3059"/>
            <p14:sldId id="3060"/>
          </p14:sldIdLst>
        </p14:section>
        <p14:section name="ختام الطرح" id="{F4664084-F60C-473E-87CB-BC5C46FFE649}">
          <p14:sldIdLst>
            <p14:sldId id="3165"/>
            <p14:sldId id="3166"/>
            <p14:sldId id="3167"/>
            <p14:sldId id="3168"/>
            <p14:sldId id="3169"/>
            <p14:sldId id="3170"/>
            <p14:sldId id="3171"/>
            <p14:sldId id="3172"/>
          </p14:sldIdLst>
        </p14:section>
        <p14:section name="الطلبه" id="{149C6F7D-BC27-47D1-97DA-9A23CDD173FF}">
          <p14:sldIdLst>
            <p14:sldId id="3075"/>
            <p14:sldId id="3076"/>
            <p14:sldId id="3077"/>
            <p14:sldId id="3078"/>
            <p14:sldId id="3079"/>
            <p14:sldId id="3080"/>
            <p14:sldId id="3081"/>
            <p14:sldId id="3082"/>
            <p14:sldId id="3083"/>
            <p14:sldId id="3084"/>
            <p14:sldId id="3085"/>
            <p14:sldId id="3086"/>
            <p14:sldId id="3087"/>
            <p14:sldId id="3088"/>
            <p14:sldId id="3089"/>
            <p14:sldId id="3090"/>
            <p14:sldId id="3091"/>
            <p14:sldId id="3092"/>
            <p14:sldId id="3093"/>
            <p14:sldId id="3094"/>
            <p14:sldId id="3095"/>
            <p14:sldId id="3096"/>
            <p14:sldId id="3097"/>
            <p14:sldId id="3098"/>
            <p14:sldId id="3099"/>
            <p14:sldId id="3100"/>
            <p14:sldId id="3101"/>
            <p14:sldId id="3102"/>
            <p14:sldId id="3103"/>
            <p14:sldId id="3104"/>
            <p14:sldId id="3105"/>
            <p14:sldId id="3106"/>
            <p14:sldId id="3107"/>
            <p14:sldId id="3108"/>
            <p14:sldId id="3109"/>
            <p14:sldId id="3110"/>
            <p14:sldId id="3111"/>
            <p14:sldId id="3112"/>
            <p14:sldId id="3113"/>
            <p14:sldId id="3114"/>
            <p14:sldId id="3115"/>
            <p14:sldId id="3116"/>
            <p14:sldId id="3117"/>
            <p14:sldId id="3118"/>
            <p14:sldId id="3119"/>
            <p14:sldId id="3120"/>
            <p14:sldId id="3121"/>
            <p14:sldId id="3122"/>
            <p14:sldId id="3123"/>
            <p14:sldId id="3124"/>
            <p14:sldId id="3125"/>
            <p14:sldId id="3126"/>
            <p14:sldId id="3127"/>
            <p14:sldId id="3128"/>
            <p14:sldId id="3129"/>
            <p14:sldId id="3130"/>
            <p14:sldId id="3131"/>
            <p14:sldId id="3132"/>
            <p14:sldId id="3133"/>
            <p14:sldId id="3134"/>
            <p14:sldId id="3135"/>
            <p14:sldId id="3136"/>
            <p14:sldId id="3137"/>
            <p14:sldId id="3138"/>
            <p14:sldId id="3139"/>
            <p14:sldId id="3140"/>
            <p14:sldId id="3141"/>
            <p14:sldId id="3142"/>
            <p14:sldId id="3143"/>
            <p14:sldId id="3144"/>
            <p14:sldId id="3145"/>
            <p14:sldId id="3146"/>
            <p14:sldId id="3147"/>
            <p14:sldId id="3148"/>
            <p14:sldId id="3149"/>
            <p14:sldId id="3150"/>
            <p14:sldId id="3151"/>
            <p14:sldId id="3152"/>
            <p14:sldId id="3153"/>
            <p14:sldId id="3154"/>
            <p14:sldId id="3155"/>
            <p14:sldId id="3156"/>
          </p14:sldIdLst>
        </p14:section>
        <p14:section name="الختام" id="{77DD7C17-EE45-4EAC-9337-B0690D98E6A3}">
          <p14:sldIdLst>
            <p14:sldId id="3173"/>
            <p14:sldId id="3174"/>
            <p14:sldId id="3178"/>
            <p14:sldId id="3179"/>
            <p14:sldId id="3180"/>
            <p14:sldId id="3181"/>
            <p14:sldId id="3183"/>
            <p14:sldId id="3184"/>
            <p14:sldId id="3185"/>
            <p14:sldId id="3187"/>
            <p14:sldId id="3188"/>
            <p14:sldId id="3189"/>
            <p14:sldId id="3191"/>
            <p14:sldId id="3192"/>
            <p14:sldId id="3193"/>
            <p14:sldId id="3195"/>
            <p14:sldId id="3196"/>
          </p14:sldIdLst>
        </p14:section>
        <p14:section name="قانون ختام الصلوات الاجتماعية" id="{B00A10DF-CB0C-4025-BD70-C857EC4F0918}">
          <p14:sldIdLst>
            <p14:sldId id="3197"/>
            <p14:sldId id="3198"/>
            <p14:sldId id="3199"/>
            <p14:sldId id="3200"/>
            <p14:sldId id="3201"/>
            <p14:sldId id="3202"/>
            <p14:sldId id="3203"/>
            <p14:sldId id="3204"/>
            <p14:sldId id="3205"/>
            <p14:sldId id="3206"/>
            <p14:sldId id="3207"/>
            <p14:sldId id="3208"/>
            <p14:sldId id="3209"/>
            <p14:sldId id="3210"/>
          </p14:sldIdLst>
        </p14:section>
        <p14:section name="اللقان" id="{684082CB-A2A8-4D60-9958-1DA953ACADFA}">
          <p14:sldIdLst>
            <p14:sldId id="3211"/>
            <p14:sldId id="3212"/>
            <p14:sldId id="3213"/>
            <p14:sldId id="3214"/>
            <p14:sldId id="3215"/>
            <p14:sldId id="3216"/>
          </p14:sldIdLst>
        </p14:section>
        <p14:section name="صلاة الشكر" id="{ACE12D71-AEA1-4D4B-BA95-2599975C2806}">
          <p14:sldIdLst>
            <p14:sldId id="3217"/>
            <p14:sldId id="3218"/>
            <p14:sldId id="3219"/>
            <p14:sldId id="3220"/>
            <p14:sldId id="3221"/>
            <p14:sldId id="3222"/>
            <p14:sldId id="3223"/>
            <p14:sldId id="3224"/>
            <p14:sldId id="3225"/>
            <p14:sldId id="3226"/>
            <p14:sldId id="3227"/>
            <p14:sldId id="3228"/>
            <p14:sldId id="3229"/>
            <p14:sldId id="3230"/>
            <p14:sldId id="3231"/>
            <p14:sldId id="3232"/>
            <p14:sldId id="3233"/>
            <p14:sldId id="3234"/>
            <p14:sldId id="3235"/>
            <p14:sldId id="3236"/>
            <p14:sldId id="3237"/>
            <p14:sldId id="3238"/>
            <p14:sldId id="3239"/>
            <p14:sldId id="3240"/>
            <p14:sldId id="3241"/>
            <p14:sldId id="3242"/>
            <p14:sldId id="3243"/>
            <p14:sldId id="3244"/>
            <p14:sldId id="3245"/>
            <p14:sldId id="3246"/>
            <p14:sldId id="3247"/>
            <p14:sldId id="3248"/>
            <p14:sldId id="3249"/>
            <p14:sldId id="3250"/>
            <p14:sldId id="3251"/>
            <p14:sldId id="3252"/>
            <p14:sldId id="3253"/>
            <p14:sldId id="3254"/>
            <p14:sldId id="3255"/>
            <p14:sldId id="3256"/>
            <p14:sldId id="3257"/>
            <p14:sldId id="3258"/>
            <p14:sldId id="3259"/>
          </p14:sldIdLst>
        </p14:section>
        <p14:section name="ارباع الناقوس" id="{5BAC8630-48DF-491F-8D77-D80178019F61}">
          <p14:sldIdLst>
            <p14:sldId id="4797"/>
            <p14:sldId id="4798"/>
            <p14:sldId id="4799"/>
            <p14:sldId id="4800"/>
            <p14:sldId id="4801"/>
            <p14:sldId id="4802"/>
            <p14:sldId id="4803"/>
            <p14:sldId id="4804"/>
            <p14:sldId id="4805"/>
            <p14:sldId id="4806"/>
            <p14:sldId id="4807"/>
            <p14:sldId id="4808"/>
            <p14:sldId id="4809"/>
            <p14:sldId id="4810"/>
            <p14:sldId id="4811"/>
            <p14:sldId id="4812"/>
            <p14:sldId id="4813"/>
            <p14:sldId id="4814"/>
            <p14:sldId id="4815"/>
            <p14:sldId id="4816"/>
            <p14:sldId id="4817"/>
            <p14:sldId id="4818"/>
            <p14:sldId id="4819"/>
            <p14:sldId id="4820"/>
            <p14:sldId id="4821"/>
            <p14:sldId id="4822"/>
            <p14:sldId id="4823"/>
            <p14:sldId id="4824"/>
            <p14:sldId id="4825"/>
            <p14:sldId id="4826"/>
            <p14:sldId id="4827"/>
            <p14:sldId id="4828"/>
            <p14:sldId id="4829"/>
          </p14:sldIdLst>
        </p14:section>
        <p14:section name="ابؤورو" id="{903FA858-4075-4550-ADCF-1FAC2173F0EC}">
          <p14:sldIdLst>
            <p14:sldId id="3285"/>
            <p14:sldId id="3286"/>
            <p14:sldId id="3287"/>
            <p14:sldId id="3288"/>
            <p14:sldId id="3289"/>
            <p14:sldId id="3290"/>
            <p14:sldId id="3291"/>
            <p14:sldId id="3292"/>
            <p14:sldId id="3293"/>
            <p14:sldId id="3294"/>
            <p14:sldId id="3295"/>
          </p14:sldIdLst>
        </p14:section>
        <p14:section name="المزمور الخمسون" id="{B670F977-265D-4A4F-8812-DD24392B41EF}">
          <p14:sldIdLst>
            <p14:sldId id="3296"/>
            <p14:sldId id="3297"/>
            <p14:sldId id="3298"/>
            <p14:sldId id="3299"/>
            <p14:sldId id="3300"/>
            <p14:sldId id="3301"/>
            <p14:sldId id="3302"/>
            <p14:sldId id="3303"/>
            <p14:sldId id="3304"/>
            <p14:sldId id="3305"/>
            <p14:sldId id="3306"/>
            <p14:sldId id="3307"/>
            <p14:sldId id="3308"/>
          </p14:sldIdLst>
        </p14:section>
        <p14:section name="Untitled Section" id="{5D4E897F-3157-458B-A073-CF94D3D198E0}">
          <p14:sldIdLst>
            <p14:sldId id="3309"/>
          </p14:sldIdLst>
        </p14:section>
        <p14:section name="توراة موسي النبي ـ و ظهر الرب لابراهيم" id="{20708236-39B3-4B42-A6C9-7F30944859D0}">
          <p14:sldIdLst>
            <p14:sldId id="3310"/>
            <p14:sldId id="3311"/>
            <p14:sldId id="3312"/>
            <p14:sldId id="3313"/>
            <p14:sldId id="3314"/>
            <p14:sldId id="3315"/>
            <p14:sldId id="3316"/>
            <p14:sldId id="3317"/>
            <p14:sldId id="3318"/>
            <p14:sldId id="3319"/>
            <p14:sldId id="3320"/>
            <p14:sldId id="3321"/>
            <p14:sldId id="3322"/>
            <p14:sldId id="3323"/>
            <p14:sldId id="3324"/>
            <p14:sldId id="3325"/>
            <p14:sldId id="3326"/>
            <p14:sldId id="3327"/>
            <p14:sldId id="3328"/>
            <p14:sldId id="3329"/>
            <p14:sldId id="3330"/>
            <p14:sldId id="3331"/>
            <p14:sldId id="3332"/>
            <p14:sldId id="3333"/>
            <p14:sldId id="3334"/>
            <p14:sldId id="3335"/>
            <p14:sldId id="3336"/>
          </p14:sldIdLst>
        </p14:section>
        <p14:section name="امثال سليمان الحكيم ـ الحكمة بنت بها بيتاً" id="{91139721-685E-46FD-95A4-E98972722F93}">
          <p14:sldIdLst>
            <p14:sldId id="3337"/>
            <p14:sldId id="3338"/>
            <p14:sldId id="3339"/>
            <p14:sldId id="3340"/>
            <p14:sldId id="3341"/>
            <p14:sldId id="3342"/>
            <p14:sldId id="3343"/>
            <p14:sldId id="3344"/>
            <p14:sldId id="3345"/>
            <p14:sldId id="3346"/>
            <p14:sldId id="3347"/>
            <p14:sldId id="3348"/>
          </p14:sldIdLst>
        </p14:section>
        <p14:section name="توراة موسي النبي ـ حيمنا عبر إسرائيل" id="{1CAD6500-3683-4FB2-86C0-55B86C81B95F}">
          <p14:sldIdLst>
            <p14:sldId id="3349"/>
            <p14:sldId id="3350"/>
            <p14:sldId id="3351"/>
            <p14:sldId id="3352"/>
            <p14:sldId id="3353"/>
            <p14:sldId id="3354"/>
          </p14:sldIdLst>
        </p14:section>
        <p14:section name="يشوع بن سيراخ ـ يشوع و كافة الشعب" id="{FE697837-9F59-4F9C-A110-060092F3F6FA}">
          <p14:sldIdLst>
            <p14:sldId id="3355"/>
            <p14:sldId id="3356"/>
            <p14:sldId id="3357"/>
            <p14:sldId id="3358"/>
          </p14:sldIdLst>
        </p14:section>
        <p14:section name="اشعياء النبي ـ في ذلك اليوم" id="{F277D69C-5550-44A3-AA57-AD6A813063D9}">
          <p14:sldIdLst>
            <p14:sldId id="3359"/>
            <p14:sldId id="3360"/>
            <p14:sldId id="3361"/>
            <p14:sldId id="3362"/>
            <p14:sldId id="3363"/>
          </p14:sldIdLst>
        </p14:section>
        <p14:section name="اشعياء النبي ـ أيضاُ العطاش أذهبوا" id="{FFCC8591-0FDB-473A-8144-E0DD331A157B}">
          <p14:sldIdLst>
            <p14:sldId id="3364"/>
            <p14:sldId id="3365"/>
            <p14:sldId id="3366"/>
            <p14:sldId id="3367"/>
            <p14:sldId id="3368"/>
            <p14:sldId id="3369"/>
            <p14:sldId id="3370"/>
            <p14:sldId id="3371"/>
            <p14:sldId id="3372"/>
            <p14:sldId id="3373"/>
            <p14:sldId id="3374"/>
            <p14:sldId id="3375"/>
            <p14:sldId id="3376"/>
            <p14:sldId id="3377"/>
            <p14:sldId id="3378"/>
            <p14:sldId id="3379"/>
            <p14:sldId id="3380"/>
            <p14:sldId id="3381"/>
            <p14:sldId id="3382"/>
            <p14:sldId id="3383"/>
          </p14:sldIdLst>
        </p14:section>
        <p14:section name="حزقيال النبي ـ هذا ما يقولة الرب" id="{0A1E5DBD-AD54-41A3-8B7A-E338A74AA814}">
          <p14:sldIdLst>
            <p14:sldId id="3384"/>
            <p14:sldId id="3385"/>
            <p14:sldId id="3386"/>
            <p14:sldId id="3387"/>
            <p14:sldId id="3388"/>
            <p14:sldId id="3389"/>
            <p14:sldId id="3390"/>
            <p14:sldId id="3391"/>
          </p14:sldIdLst>
        </p14:section>
        <p14:section name="حزقيال النبي ـ ثم حملني الروح" id="{03A1D42A-C3E1-4D26-B366-9819B36513C2}">
          <p14:sldIdLst>
            <p14:sldId id="3392"/>
            <p14:sldId id="3393"/>
            <p14:sldId id="3394"/>
            <p14:sldId id="3395"/>
            <p14:sldId id="3396"/>
            <p14:sldId id="3397"/>
            <p14:sldId id="3398"/>
            <p14:sldId id="3399"/>
            <p14:sldId id="3400"/>
            <p14:sldId id="3401"/>
            <p14:sldId id="3402"/>
            <p14:sldId id="3403"/>
            <p14:sldId id="3404"/>
            <p14:sldId id="3405"/>
            <p14:sldId id="3406"/>
            <p14:sldId id="3407"/>
          </p14:sldIdLst>
        </p14:section>
        <p14:section name="مقدمة العظة" id="{57974B1D-AA28-4AA6-8C8A-0495493A7E75}">
          <p14:sldIdLst>
            <p14:sldId id="3408"/>
            <p14:sldId id="3409"/>
            <p14:sldId id="3410"/>
          </p14:sldIdLst>
        </p14:section>
        <p14:section name="عظة لابينا القديس انبا شنودة رئيس المتوحدين" id="{32F01C7D-A1E2-4EFE-8506-DF19FDDC4069}">
          <p14:sldIdLst>
            <p14:sldId id="3411"/>
            <p14:sldId id="3412"/>
            <p14:sldId id="3413"/>
            <p14:sldId id="3414"/>
            <p14:sldId id="3415"/>
            <p14:sldId id="3416"/>
            <p14:sldId id="3417"/>
            <p14:sldId id="3418"/>
            <p14:sldId id="3419"/>
            <p14:sldId id="3420"/>
            <p14:sldId id="3421"/>
            <p14:sldId id="3422"/>
            <p14:sldId id="3423"/>
            <p14:sldId id="3424"/>
          </p14:sldIdLst>
        </p14:section>
        <p14:section name="ختام العظة" id="{352D6C26-69B1-4A6D-95C2-49FF2C620E2B}">
          <p14:sldIdLst>
            <p14:sldId id="3425"/>
            <p14:sldId id="3426"/>
            <p14:sldId id="3427"/>
            <p14:sldId id="3428"/>
          </p14:sldIdLst>
        </p14:section>
        <p14:section name="تين او اوشت" id="{7C5D338E-3CA5-4A73-BDB4-DC8F495E3B9B}">
          <p14:sldIdLst>
            <p14:sldId id="3429"/>
            <p14:sldId id="3430"/>
            <p14:sldId id="3431"/>
          </p14:sldIdLst>
        </p14:section>
        <p14:section name="بي اهموت غار" id="{A2F6626C-F074-431A-B95D-8597ECA85AC5}">
          <p14:sldIdLst>
            <p14:sldId id="3432"/>
            <p14:sldId id="3433"/>
            <p14:sldId id="3434"/>
            <p14:sldId id="3435"/>
            <p14:sldId id="3436"/>
            <p14:sldId id="3437"/>
            <p14:sldId id="3438"/>
          </p14:sldIdLst>
        </p14:section>
        <p14:section name="البولس" id="{E94ACD4F-1DDA-4A77-B1DB-1A4548F9E450}">
          <p14:sldIdLst>
            <p14:sldId id="3439"/>
            <p14:sldId id="3440"/>
            <p14:sldId id="3441"/>
            <p14:sldId id="3442"/>
            <p14:sldId id="3443"/>
            <p14:sldId id="3444"/>
            <p14:sldId id="3445"/>
            <p14:sldId id="3446"/>
            <p14:sldId id="3447"/>
            <p14:sldId id="3448"/>
            <p14:sldId id="3449"/>
            <p14:sldId id="3450"/>
            <p14:sldId id="3451"/>
            <p14:sldId id="3452"/>
            <p14:sldId id="3453"/>
            <p14:sldId id="3454"/>
            <p14:sldId id="3455"/>
            <p14:sldId id="3456"/>
            <p14:sldId id="3457"/>
            <p14:sldId id="3458"/>
            <p14:sldId id="3459"/>
          </p14:sldIdLst>
        </p14:section>
        <p14:section name="تو ذيبنو" id="{30DD153A-E03B-4A27-A228-2B4AD00D61A8}">
          <p14:sldIdLst>
            <p14:sldId id="3460"/>
            <p14:sldId id="3461"/>
            <p14:sldId id="3462"/>
            <p14:sldId id="3463"/>
            <p14:sldId id="3464"/>
          </p14:sldIdLst>
        </p14:section>
        <p14:section name="اجيوس" id="{9A2CB449-67BD-4B91-8549-44D42398AD25}">
          <p14:sldIdLst>
            <p14:sldId id="3465"/>
            <p14:sldId id="3466"/>
            <p14:sldId id="3467"/>
            <p14:sldId id="3468"/>
            <p14:sldId id="3469"/>
            <p14:sldId id="3470"/>
            <p14:sldId id="3471"/>
            <p14:sldId id="3472"/>
            <p14:sldId id="3473"/>
          </p14:sldIdLst>
        </p14:section>
        <p14:section name="اوشية الانجيل" id="{4600E2A4-7E76-471B-B9C7-B9E1F5D07A8C}">
          <p14:sldIdLst>
            <p14:sldId id="3474"/>
            <p14:sldId id="3475"/>
            <p14:sldId id="3476"/>
            <p14:sldId id="3477"/>
            <p14:sldId id="3478"/>
            <p14:sldId id="3479"/>
            <p14:sldId id="3480"/>
            <p14:sldId id="3481"/>
            <p14:sldId id="3482"/>
            <p14:sldId id="3483"/>
            <p14:sldId id="3484"/>
            <p14:sldId id="3485"/>
            <p14:sldId id="3486"/>
            <p14:sldId id="3487"/>
            <p14:sldId id="3488"/>
            <p14:sldId id="3489"/>
            <p14:sldId id="3490"/>
            <p14:sldId id="3491"/>
            <p14:sldId id="3492"/>
            <p14:sldId id="3493"/>
            <p14:sldId id="3494"/>
            <p14:sldId id="3495"/>
            <p14:sldId id="3496"/>
            <p14:sldId id="3497"/>
            <p14:sldId id="3498"/>
            <p14:sldId id="3499"/>
            <p14:sldId id="3500"/>
            <p14:sldId id="3501"/>
            <p14:sldId id="3502"/>
            <p14:sldId id="3503"/>
            <p14:sldId id="3504"/>
          </p14:sldIdLst>
        </p14:section>
        <p14:section name="المزمور" id="{09A3B129-405B-4437-B42F-7060D448CC91}">
          <p14:sldIdLst>
            <p14:sldId id="3505"/>
            <p14:sldId id="3506"/>
            <p14:sldId id="3507"/>
          </p14:sldIdLst>
        </p14:section>
        <p14:section name="الانجيل" id="{0FFF66E1-EA06-4660-BCCF-ED53DE15A423}">
          <p14:sldIdLst>
            <p14:sldId id="3508"/>
            <p14:sldId id="3509"/>
            <p14:sldId id="3510"/>
            <p14:sldId id="3511"/>
            <p14:sldId id="3512"/>
            <p14:sldId id="3513"/>
            <p14:sldId id="3514"/>
            <p14:sldId id="3515"/>
            <p14:sldId id="3516"/>
            <p14:sldId id="3517"/>
            <p14:sldId id="3518"/>
            <p14:sldId id="3519"/>
            <p14:sldId id="3520"/>
            <p14:sldId id="3521"/>
            <p14:sldId id="3522"/>
            <p14:sldId id="3523"/>
            <p14:sldId id="3524"/>
            <p14:sldId id="3525"/>
            <p14:sldId id="3526"/>
            <p14:sldId id="3527"/>
            <p14:sldId id="3528"/>
          </p14:sldIdLst>
        </p14:section>
        <p14:section name="افنوتي ناي نان" id="{E01110E6-952A-4F5C-B017-F5941810DCDB}">
          <p14:sldIdLst>
            <p14:sldId id="3529"/>
            <p14:sldId id="3530"/>
            <p14:sldId id="3531"/>
            <p14:sldId id="3532"/>
            <p14:sldId id="3533"/>
            <p14:sldId id="3534"/>
            <p14:sldId id="3535"/>
            <p14:sldId id="3536"/>
            <p14:sldId id="3537"/>
            <p14:sldId id="3538"/>
          </p14:sldIdLst>
        </p14:section>
        <p14:section name="مرد الإنجيل للقان باللحن السنوي" id="{C4146703-EB93-4661-B84C-68FF5E0723D8}">
          <p14:sldIdLst>
            <p14:sldId id="3539"/>
            <p14:sldId id="3540"/>
            <p14:sldId id="3541"/>
            <p14:sldId id="3542"/>
            <p14:sldId id="3543"/>
            <p14:sldId id="3544"/>
          </p14:sldIdLst>
        </p14:section>
        <p14:section name="اوشية المرضي" id="{0A7E2908-42A2-4F2C-AD4E-697B79223B6E}">
          <p14:sldIdLst>
            <p14:sldId id="3545"/>
            <p14:sldId id="3546"/>
            <p14:sldId id="3547"/>
            <p14:sldId id="3548"/>
            <p14:sldId id="3549"/>
            <p14:sldId id="3550"/>
            <p14:sldId id="3551"/>
            <p14:sldId id="3552"/>
            <p14:sldId id="3553"/>
            <p14:sldId id="3554"/>
            <p14:sldId id="3555"/>
            <p14:sldId id="3556"/>
            <p14:sldId id="3557"/>
            <p14:sldId id="3558"/>
            <p14:sldId id="3559"/>
            <p14:sldId id="3560"/>
            <p14:sldId id="3561"/>
            <p14:sldId id="3562"/>
            <p14:sldId id="3563"/>
            <p14:sldId id="3564"/>
            <p14:sldId id="3565"/>
            <p14:sldId id="3566"/>
            <p14:sldId id="3567"/>
            <p14:sldId id="3568"/>
            <p14:sldId id="3569"/>
            <p14:sldId id="3570"/>
            <p14:sldId id="3571"/>
            <p14:sldId id="3572"/>
            <p14:sldId id="3573"/>
            <p14:sldId id="3574"/>
            <p14:sldId id="3575"/>
            <p14:sldId id="3576"/>
            <p14:sldId id="3577"/>
            <p14:sldId id="3578"/>
            <p14:sldId id="3579"/>
            <p14:sldId id="3580"/>
            <p14:sldId id="3581"/>
          </p14:sldIdLst>
        </p14:section>
        <p14:section name="اوشية المسافرين" id="{A059EEC9-5D25-453F-A956-A2E149F0773C}">
          <p14:sldIdLst>
            <p14:sldId id="3582"/>
            <p14:sldId id="3583"/>
            <p14:sldId id="3584"/>
            <p14:sldId id="3585"/>
            <p14:sldId id="3586"/>
            <p14:sldId id="3587"/>
            <p14:sldId id="3588"/>
            <p14:sldId id="3589"/>
            <p14:sldId id="3590"/>
            <p14:sldId id="3591"/>
            <p14:sldId id="3592"/>
            <p14:sldId id="3593"/>
            <p14:sldId id="3594"/>
            <p14:sldId id="3595"/>
            <p14:sldId id="3596"/>
            <p14:sldId id="3597"/>
            <p14:sldId id="3598"/>
            <p14:sldId id="3599"/>
            <p14:sldId id="3600"/>
            <p14:sldId id="3601"/>
            <p14:sldId id="3602"/>
            <p14:sldId id="3603"/>
            <p14:sldId id="3604"/>
            <p14:sldId id="3605"/>
            <p14:sldId id="3606"/>
            <p14:sldId id="3607"/>
            <p14:sldId id="3608"/>
            <p14:sldId id="3609"/>
            <p14:sldId id="3610"/>
          </p14:sldIdLst>
        </p14:section>
        <p14:section name="أوشية أهوية السماء" id="{B385855D-D7FF-4C48-86A4-1A00AB13C221}">
          <p14:sldIdLst>
            <p14:sldId id="3611"/>
            <p14:sldId id="3612"/>
            <p14:sldId id="3613"/>
            <p14:sldId id="3614"/>
            <p14:sldId id="3615"/>
            <p14:sldId id="3616"/>
            <p14:sldId id="3617"/>
            <p14:sldId id="3618"/>
            <p14:sldId id="3619"/>
            <p14:sldId id="3620"/>
            <p14:sldId id="3621"/>
            <p14:sldId id="3622"/>
            <p14:sldId id="3623"/>
            <p14:sldId id="3624"/>
            <p14:sldId id="3625"/>
            <p14:sldId id="3626"/>
            <p14:sldId id="3627"/>
            <p14:sldId id="3628"/>
            <p14:sldId id="3629"/>
            <p14:sldId id="3630"/>
            <p14:sldId id="3631"/>
            <p14:sldId id="3632"/>
            <p14:sldId id="3633"/>
            <p14:sldId id="3634"/>
            <p14:sldId id="3635"/>
            <p14:sldId id="3636"/>
            <p14:sldId id="3637"/>
            <p14:sldId id="3638"/>
          </p14:sldIdLst>
        </p14:section>
        <p14:section name="أوشية الملوك" id="{1777F400-C9A6-4E53-BE73-0EED0716CEE7}">
          <p14:sldIdLst>
            <p14:sldId id="3639"/>
            <p14:sldId id="3640"/>
            <p14:sldId id="3641"/>
            <p14:sldId id="3642"/>
            <p14:sldId id="3643"/>
            <p14:sldId id="3644"/>
            <p14:sldId id="3645"/>
            <p14:sldId id="3646"/>
            <p14:sldId id="3647"/>
            <p14:sldId id="3648"/>
            <p14:sldId id="3649"/>
            <p14:sldId id="3650"/>
            <p14:sldId id="3651"/>
            <p14:sldId id="3652"/>
            <p14:sldId id="3653"/>
            <p14:sldId id="3654"/>
            <p14:sldId id="3655"/>
            <p14:sldId id="3656"/>
            <p14:sldId id="3657"/>
            <p14:sldId id="3658"/>
          </p14:sldIdLst>
        </p14:section>
        <p14:section name="أوشية الراقدين" id="{EBD522E2-E76C-4F9B-9D1A-550596332E0E}">
          <p14:sldIdLst>
            <p14:sldId id="3659"/>
            <p14:sldId id="3660"/>
            <p14:sldId id="3661"/>
            <p14:sldId id="3662"/>
            <p14:sldId id="3663"/>
            <p14:sldId id="3664"/>
            <p14:sldId id="3665"/>
            <p14:sldId id="3666"/>
            <p14:sldId id="3667"/>
            <p14:sldId id="3668"/>
            <p14:sldId id="3669"/>
            <p14:sldId id="3670"/>
            <p14:sldId id="3671"/>
            <p14:sldId id="3672"/>
            <p14:sldId id="3673"/>
            <p14:sldId id="3674"/>
            <p14:sldId id="3675"/>
            <p14:sldId id="3676"/>
            <p14:sldId id="3677"/>
            <p14:sldId id="3678"/>
            <p14:sldId id="3679"/>
            <p14:sldId id="3680"/>
            <p14:sldId id="3681"/>
            <p14:sldId id="3682"/>
            <p14:sldId id="3683"/>
            <p14:sldId id="3684"/>
            <p14:sldId id="3685"/>
            <p14:sldId id="3686"/>
            <p14:sldId id="3687"/>
            <p14:sldId id="3688"/>
            <p14:sldId id="3689"/>
            <p14:sldId id="3690"/>
            <p14:sldId id="3691"/>
            <p14:sldId id="3692"/>
            <p14:sldId id="3693"/>
            <p14:sldId id="3694"/>
            <p14:sldId id="3695"/>
            <p14:sldId id="3696"/>
            <p14:sldId id="3697"/>
            <p14:sldId id="3698"/>
            <p14:sldId id="3699"/>
            <p14:sldId id="3700"/>
            <p14:sldId id="3701"/>
            <p14:sldId id="3702"/>
            <p14:sldId id="3703"/>
            <p14:sldId id="3704"/>
            <p14:sldId id="3705"/>
            <p14:sldId id="3706"/>
            <p14:sldId id="3707"/>
            <p14:sldId id="3708"/>
            <p14:sldId id="3709"/>
            <p14:sldId id="3710"/>
            <p14:sldId id="3711"/>
          </p14:sldIdLst>
        </p14:section>
        <p14:section name="أوشية القرابين" id="{DDA335E5-739E-4BAF-87F8-4AA51508FDA1}">
          <p14:sldIdLst>
            <p14:sldId id="3712"/>
            <p14:sldId id="3713"/>
            <p14:sldId id="3714"/>
            <p14:sldId id="3715"/>
            <p14:sldId id="3716"/>
            <p14:sldId id="3717"/>
            <p14:sldId id="3718"/>
            <p14:sldId id="3719"/>
            <p14:sldId id="3720"/>
            <p14:sldId id="3721"/>
            <p14:sldId id="3722"/>
            <p14:sldId id="3723"/>
            <p14:sldId id="3724"/>
            <p14:sldId id="3725"/>
            <p14:sldId id="3726"/>
            <p14:sldId id="3727"/>
            <p14:sldId id="3728"/>
            <p14:sldId id="3729"/>
            <p14:sldId id="3730"/>
            <p14:sldId id="3731"/>
            <p14:sldId id="3732"/>
            <p14:sldId id="3733"/>
            <p14:sldId id="3734"/>
            <p14:sldId id="3735"/>
            <p14:sldId id="3736"/>
            <p14:sldId id="3737"/>
            <p14:sldId id="3738"/>
            <p14:sldId id="3739"/>
            <p14:sldId id="3740"/>
            <p14:sldId id="3741"/>
            <p14:sldId id="3742"/>
          </p14:sldIdLst>
        </p14:section>
        <p14:section name="أوشية الموعظين" id="{11920385-F50A-4650-95A1-337796E5D463}">
          <p14:sldIdLst>
            <p14:sldId id="3743"/>
            <p14:sldId id="3744"/>
            <p14:sldId id="3745"/>
            <p14:sldId id="3746"/>
            <p14:sldId id="3747"/>
            <p14:sldId id="3748"/>
            <p14:sldId id="3749"/>
            <p14:sldId id="3750"/>
            <p14:sldId id="3751"/>
            <p14:sldId id="3752"/>
            <p14:sldId id="3753"/>
            <p14:sldId id="3754"/>
            <p14:sldId id="3755"/>
            <p14:sldId id="3756"/>
            <p14:sldId id="3757"/>
            <p14:sldId id="3758"/>
            <p14:sldId id="3759"/>
            <p14:sldId id="3760"/>
            <p14:sldId id="3761"/>
            <p14:sldId id="3762"/>
            <p14:sldId id="3763"/>
          </p14:sldIdLst>
        </p14:section>
        <p14:section name="طلبة اللقان" id="{9687BAA1-EE03-4F0D-A1F0-9AD1ED6BBA14}">
          <p14:sldIdLst>
            <p14:sldId id="3764"/>
            <p14:sldId id="3765"/>
            <p14:sldId id="3766"/>
            <p14:sldId id="3767"/>
            <p14:sldId id="3768"/>
            <p14:sldId id="3769"/>
            <p14:sldId id="3770"/>
            <p14:sldId id="3771"/>
            <p14:sldId id="3772"/>
            <p14:sldId id="3773"/>
            <p14:sldId id="3774"/>
            <p14:sldId id="3775"/>
            <p14:sldId id="3776"/>
            <p14:sldId id="3777"/>
            <p14:sldId id="3778"/>
            <p14:sldId id="3779"/>
            <p14:sldId id="3780"/>
            <p14:sldId id="3781"/>
            <p14:sldId id="3782"/>
            <p14:sldId id="3783"/>
            <p14:sldId id="3784"/>
            <p14:sldId id="3785"/>
            <p14:sldId id="3786"/>
            <p14:sldId id="3787"/>
            <p14:sldId id="3788"/>
            <p14:sldId id="3789"/>
            <p14:sldId id="3790"/>
            <p14:sldId id="3791"/>
            <p14:sldId id="3792"/>
            <p14:sldId id="3793"/>
            <p14:sldId id="3794"/>
            <p14:sldId id="3795"/>
            <p14:sldId id="3796"/>
            <p14:sldId id="3797"/>
            <p14:sldId id="3798"/>
            <p14:sldId id="3799"/>
            <p14:sldId id="3800"/>
            <p14:sldId id="3801"/>
            <p14:sldId id="3802"/>
            <p14:sldId id="3803"/>
            <p14:sldId id="3804"/>
            <p14:sldId id="3805"/>
            <p14:sldId id="3806"/>
            <p14:sldId id="3807"/>
            <p14:sldId id="3808"/>
            <p14:sldId id="3809"/>
            <p14:sldId id="3810"/>
            <p14:sldId id="3811"/>
            <p14:sldId id="3812"/>
          </p14:sldIdLst>
        </p14:section>
        <p14:section name="Untitled Section" id="{D2499B6E-8311-435E-8E4E-C3AF76A8E29D}">
          <p14:sldIdLst>
            <p14:sldId id="3813"/>
            <p14:sldId id="3814"/>
          </p14:sldIdLst>
        </p14:section>
        <p14:section name="اوشية السلام" id="{5608DC23-6CDA-44F0-8FE9-2535EBA419C3}">
          <p14:sldIdLst>
            <p14:sldId id="3815"/>
            <p14:sldId id="3816"/>
            <p14:sldId id="3817"/>
            <p14:sldId id="3818"/>
            <p14:sldId id="3819"/>
            <p14:sldId id="3820"/>
            <p14:sldId id="3821"/>
            <p14:sldId id="3822"/>
            <p14:sldId id="3823"/>
            <p14:sldId id="3824"/>
            <p14:sldId id="3825"/>
            <p14:sldId id="3826"/>
            <p14:sldId id="3827"/>
            <p14:sldId id="3828"/>
            <p14:sldId id="3829"/>
            <p14:sldId id="3830"/>
            <p14:sldId id="3831"/>
            <p14:sldId id="3832"/>
            <p14:sldId id="3833"/>
            <p14:sldId id="3834"/>
            <p14:sldId id="3835"/>
            <p14:sldId id="3836"/>
            <p14:sldId id="3837"/>
            <p14:sldId id="3838"/>
            <p14:sldId id="3839"/>
            <p14:sldId id="3840"/>
            <p14:sldId id="3841"/>
            <p14:sldId id="3842"/>
            <p14:sldId id="3843"/>
            <p14:sldId id="3844"/>
            <p14:sldId id="3845"/>
            <p14:sldId id="3846"/>
          </p14:sldIdLst>
        </p14:section>
        <p14:section name="أوشية الاباء" id="{392AE9F4-824C-4FFD-8E39-F1DA4AA2C4D9}">
          <p14:sldIdLst>
            <p14:sldId id="3847"/>
            <p14:sldId id="3848"/>
            <p14:sldId id="3849"/>
            <p14:sldId id="3850"/>
            <p14:sldId id="3851"/>
            <p14:sldId id="3852"/>
            <p14:sldId id="3853"/>
            <p14:sldId id="3854"/>
            <p14:sldId id="3855"/>
            <p14:sldId id="3856"/>
            <p14:sldId id="3857"/>
            <p14:sldId id="3858"/>
            <p14:sldId id="3859"/>
            <p14:sldId id="3860"/>
            <p14:sldId id="3861"/>
            <p14:sldId id="3862"/>
            <p14:sldId id="3863"/>
            <p14:sldId id="3864"/>
            <p14:sldId id="3865"/>
            <p14:sldId id="3866"/>
            <p14:sldId id="3867"/>
            <p14:sldId id="3868"/>
            <p14:sldId id="3869"/>
            <p14:sldId id="3870"/>
            <p14:sldId id="3871"/>
            <p14:sldId id="3872"/>
            <p14:sldId id="3873"/>
            <p14:sldId id="3874"/>
            <p14:sldId id="3875"/>
            <p14:sldId id="3876"/>
            <p14:sldId id="3877"/>
            <p14:sldId id="3878"/>
            <p14:sldId id="3879"/>
            <p14:sldId id="3880"/>
            <p14:sldId id="3881"/>
            <p14:sldId id="3882"/>
            <p14:sldId id="3883"/>
            <p14:sldId id="3884"/>
            <p14:sldId id="3885"/>
            <p14:sldId id="3886"/>
            <p14:sldId id="3887"/>
          </p14:sldIdLst>
        </p14:section>
        <p14:section name="اوشية الاجتماعات" id="{248A7447-D432-47AF-866E-F7381B05AE4E}">
          <p14:sldIdLst>
            <p14:sldId id="3888"/>
            <p14:sldId id="3889"/>
            <p14:sldId id="3890"/>
            <p14:sldId id="3891"/>
            <p14:sldId id="3892"/>
            <p14:sldId id="3893"/>
            <p14:sldId id="3894"/>
            <p14:sldId id="3895"/>
            <p14:sldId id="3896"/>
            <p14:sldId id="3897"/>
            <p14:sldId id="3898"/>
            <p14:sldId id="3899"/>
            <p14:sldId id="3900"/>
            <p14:sldId id="3901"/>
            <p14:sldId id="3902"/>
            <p14:sldId id="3903"/>
            <p14:sldId id="3904"/>
            <p14:sldId id="3905"/>
            <p14:sldId id="3906"/>
            <p14:sldId id="3907"/>
            <p14:sldId id="3908"/>
            <p14:sldId id="3909"/>
            <p14:sldId id="3910"/>
            <p14:sldId id="3911"/>
            <p14:sldId id="3912"/>
            <p14:sldId id="3913"/>
            <p14:sldId id="3914"/>
            <p14:sldId id="3915"/>
            <p14:sldId id="3916"/>
            <p14:sldId id="3917"/>
            <p14:sldId id="3918"/>
            <p14:sldId id="3919"/>
            <p14:sldId id="3920"/>
            <p14:sldId id="3921"/>
            <p14:sldId id="3922"/>
          </p14:sldIdLst>
        </p14:section>
        <p14:section name="قانون الايمان" id="{C42D7D4C-EF66-47C7-B4CD-36343327FDA9}">
          <p14:sldIdLst>
            <p14:sldId id="3923"/>
            <p14:sldId id="3924"/>
            <p14:sldId id="3925"/>
            <p14:sldId id="3926"/>
            <p14:sldId id="3927"/>
            <p14:sldId id="3928"/>
            <p14:sldId id="3929"/>
            <p14:sldId id="3930"/>
            <p14:sldId id="3931"/>
            <p14:sldId id="3932"/>
            <p14:sldId id="3933"/>
            <p14:sldId id="3934"/>
            <p14:sldId id="3935"/>
          </p14:sldIdLst>
        </p14:section>
        <p14:section name="خبز الحياة" id="{3388A832-80B2-4D97-B9C4-E53E8A52FB93}">
          <p14:sldIdLst>
            <p14:sldId id="3936"/>
            <p14:sldId id="3937"/>
            <p14:sldId id="3938"/>
            <p14:sldId id="3939"/>
            <p14:sldId id="3940"/>
            <p14:sldId id="3941"/>
            <p14:sldId id="3942"/>
          </p14:sldIdLst>
        </p14:section>
        <p14:section name="بشفاعات" id="{E4187808-4375-45E4-812C-7713D1980C1D}">
          <p14:sldIdLst>
            <p14:sldId id="3943"/>
            <p14:sldId id="3944"/>
            <p14:sldId id="3945"/>
            <p14:sldId id="3946"/>
            <p14:sldId id="3947"/>
            <p14:sldId id="3948"/>
          </p14:sldIdLst>
        </p14:section>
        <p14:section name="الانافورا" id="{3BF3A566-9B0D-4C80-9B6F-E41CD98F51F7}">
          <p14:sldIdLst>
            <p14:sldId id="3949"/>
            <p14:sldId id="3950"/>
            <p14:sldId id="3951"/>
            <p14:sldId id="3952"/>
            <p14:sldId id="3953"/>
            <p14:sldId id="3954"/>
            <p14:sldId id="3955"/>
            <p14:sldId id="3956"/>
            <p14:sldId id="3957"/>
            <p14:sldId id="3958"/>
            <p14:sldId id="3959"/>
            <p14:sldId id="3960"/>
            <p14:sldId id="3961"/>
            <p14:sldId id="3962"/>
            <p14:sldId id="3963"/>
            <p14:sldId id="3964"/>
            <p14:sldId id="3965"/>
            <p14:sldId id="3966"/>
            <p14:sldId id="3967"/>
            <p14:sldId id="3968"/>
            <p14:sldId id="3969"/>
            <p14:sldId id="3970"/>
            <p14:sldId id="3971"/>
            <p14:sldId id="3972"/>
            <p14:sldId id="3973"/>
          </p14:sldIdLst>
        </p14:section>
        <p14:section name="الشاروبيم" id="{8D436549-9212-4863-A017-9BB3C2B48E69}">
          <p14:sldIdLst>
            <p14:sldId id="3974"/>
            <p14:sldId id="3975"/>
            <p14:sldId id="3976"/>
            <p14:sldId id="3977"/>
            <p14:sldId id="3978"/>
            <p14:sldId id="3979"/>
          </p14:sldIdLst>
        </p14:section>
        <p14:section name="الانافورا" id="{53C1FA07-95D5-4464-9964-37525BA9D408}">
          <p14:sldIdLst>
            <p14:sldId id="3980"/>
            <p14:sldId id="3981"/>
            <p14:sldId id="3982"/>
            <p14:sldId id="3983"/>
            <p14:sldId id="3984"/>
            <p14:sldId id="3985"/>
            <p14:sldId id="3986"/>
            <p14:sldId id="3987"/>
            <p14:sldId id="3988"/>
            <p14:sldId id="3989"/>
            <p14:sldId id="3990"/>
            <p14:sldId id="3991"/>
            <p14:sldId id="3992"/>
            <p14:sldId id="3993"/>
            <p14:sldId id="3994"/>
            <p14:sldId id="3995"/>
            <p14:sldId id="3996"/>
            <p14:sldId id="3997"/>
            <p14:sldId id="3998"/>
            <p14:sldId id="3999"/>
            <p14:sldId id="4000"/>
            <p14:sldId id="4001"/>
            <p14:sldId id="4002"/>
            <p14:sldId id="4003"/>
            <p14:sldId id="4004"/>
            <p14:sldId id="4005"/>
            <p14:sldId id="4006"/>
            <p14:sldId id="4007"/>
            <p14:sldId id="4008"/>
            <p14:sldId id="4009"/>
            <p14:sldId id="4010"/>
            <p14:sldId id="4011"/>
            <p14:sldId id="4012"/>
            <p14:sldId id="4013"/>
            <p14:sldId id="4014"/>
            <p14:sldId id="4015"/>
            <p14:sldId id="4016"/>
            <p14:sldId id="4017"/>
            <p14:sldId id="4018"/>
            <p14:sldId id="4019"/>
            <p14:sldId id="4020"/>
            <p14:sldId id="4021"/>
            <p14:sldId id="4022"/>
            <p14:sldId id="4023"/>
            <p14:sldId id="4024"/>
            <p14:sldId id="4025"/>
            <p14:sldId id="4026"/>
            <p14:sldId id="4027"/>
            <p14:sldId id="4028"/>
            <p14:sldId id="4029"/>
            <p14:sldId id="4030"/>
            <p14:sldId id="4031"/>
            <p14:sldId id="4032"/>
            <p14:sldId id="4033"/>
            <p14:sldId id="4034"/>
            <p14:sldId id="4035"/>
            <p14:sldId id="4036"/>
            <p14:sldId id="4037"/>
            <p14:sldId id="4038"/>
            <p14:sldId id="4039"/>
            <p14:sldId id="4040"/>
            <p14:sldId id="4041"/>
          </p14:sldIdLst>
        </p14:section>
        <p14:section name=" ابانا الذي في السموات" id="{3A3D887B-1506-45C0-A2CF-FC6514348C48}">
          <p14:sldIdLst>
            <p14:sldId id="4042"/>
            <p14:sldId id="4043"/>
            <p14:sldId id="4044"/>
            <p14:sldId id="4045"/>
            <p14:sldId id="4046"/>
            <p14:sldId id="4047"/>
            <p14:sldId id="4048"/>
            <p14:sldId id="4049"/>
            <p14:sldId id="4050"/>
            <p14:sldId id="4051"/>
            <p14:sldId id="4052"/>
            <p14:sldId id="4053"/>
            <p14:sldId id="4054"/>
            <p14:sldId id="4055"/>
            <p14:sldId id="4056"/>
            <p14:sldId id="4057"/>
            <p14:sldId id="4058"/>
            <p14:sldId id="4059"/>
          </p14:sldIdLst>
        </p14:section>
        <p14:section name="مزمور التوزيع" id="{245080A6-56FD-4663-8B8D-BA642AC72CB4}">
          <p14:sldIdLst>
            <p14:sldId id="4060"/>
            <p14:sldId id="4061"/>
            <p14:sldId id="4062"/>
            <p14:sldId id="4063"/>
            <p14:sldId id="4064"/>
            <p14:sldId id="4065"/>
            <p14:sldId id="4066"/>
            <p14:sldId id="4067"/>
            <p14:sldId id="4068"/>
            <p14:sldId id="4069"/>
            <p14:sldId id="4070"/>
            <p14:sldId id="4071"/>
            <p14:sldId id="4072"/>
            <p14:sldId id="4073"/>
            <p14:sldId id="4074"/>
            <p14:sldId id="4075"/>
          </p14:sldIdLst>
        </p14:section>
        <p14:section name="ووضع ربنا ثيابة" id="{31CE71C0-3DE0-4592-BF64-EDAACF17E2FC}">
          <p14:sldIdLst>
            <p14:sldId id="4076"/>
            <p14:sldId id="4077"/>
            <p14:sldId id="4078"/>
            <p14:sldId id="4079"/>
            <p14:sldId id="4080"/>
            <p14:sldId id="4081"/>
          </p14:sldIdLst>
        </p14:section>
        <p14:section name="صلاة الشكر بعد اللقان" id="{894968FA-0FF7-413A-AD65-2559AA3C3717}">
          <p14:sldIdLst>
            <p14:sldId id="4082"/>
            <p14:sldId id="4083"/>
            <p14:sldId id="4084"/>
            <p14:sldId id="4085"/>
            <p14:sldId id="4086"/>
            <p14:sldId id="4087"/>
            <p14:sldId id="4088"/>
            <p14:sldId id="4089"/>
            <p14:sldId id="4090"/>
            <p14:sldId id="4091"/>
          </p14:sldIdLst>
        </p14:section>
        <p14:section name="مقدمة عظة يوحنا ذهبي الفم" id="{923E7E67-8269-4972-BC4E-CDBEE177DB87}">
          <p14:sldIdLst>
            <p14:sldId id="4092"/>
            <p14:sldId id="4093"/>
            <p14:sldId id="4094"/>
          </p14:sldIdLst>
        </p14:section>
        <p14:section name="عظة يوحنا فم الذهب" id="{A0FFFBA7-F496-46AD-986C-16EC21975C59}">
          <p14:sldIdLst>
            <p14:sldId id="4095"/>
            <p14:sldId id="4096"/>
            <p14:sldId id="4097"/>
            <p14:sldId id="4098"/>
            <p14:sldId id="4099"/>
            <p14:sldId id="4100"/>
            <p14:sldId id="4101"/>
            <p14:sldId id="4102"/>
            <p14:sldId id="4103"/>
            <p14:sldId id="4104"/>
            <p14:sldId id="4105"/>
            <p14:sldId id="4106"/>
            <p14:sldId id="4107"/>
            <p14:sldId id="4108"/>
            <p14:sldId id="4109"/>
            <p14:sldId id="4110"/>
          </p14:sldIdLst>
        </p14:section>
        <p14:section name="ختام العظة" id="{918B3635-A6B7-442D-B6A7-81D154ABB30B}">
          <p14:sldIdLst>
            <p14:sldId id="4111"/>
            <p14:sldId id="4112"/>
            <p14:sldId id="4113"/>
            <p14:sldId id="4114"/>
          </p14:sldIdLst>
        </p14:section>
        <p14:section name="تقدمة الحمل" id="{3D9C09F2-A2A1-4A03-BB5F-00EB81F2CF78}">
          <p14:sldIdLst>
            <p14:sldId id="4191"/>
            <p14:sldId id="4196"/>
            <p14:sldId id="4197"/>
            <p14:sldId id="4198"/>
            <p14:sldId id="4199"/>
            <p14:sldId id="4200"/>
            <p14:sldId id="4201"/>
            <p14:sldId id="4202"/>
            <p14:sldId id="4203"/>
            <p14:sldId id="4204"/>
            <p14:sldId id="4205"/>
            <p14:sldId id="4206"/>
            <p14:sldId id="4207"/>
            <p14:sldId id="4208"/>
            <p14:sldId id="4209"/>
            <p14:sldId id="4210"/>
            <p14:sldId id="4211"/>
            <p14:sldId id="4212"/>
            <p14:sldId id="4192"/>
            <p14:sldId id="4193"/>
            <p14:sldId id="4194"/>
            <p14:sldId id="4195"/>
          </p14:sldIdLst>
        </p14:section>
        <p14:section name="صلاة الشكر" id="{E4546076-B852-4AF8-9AEB-5629E03F9F00}">
          <p14:sldIdLst>
            <p14:sldId id="4148"/>
            <p14:sldId id="4149"/>
            <p14:sldId id="4150"/>
            <p14:sldId id="4151"/>
            <p14:sldId id="4152"/>
            <p14:sldId id="4153"/>
            <p14:sldId id="4154"/>
            <p14:sldId id="4155"/>
            <p14:sldId id="4156"/>
            <p14:sldId id="4157"/>
            <p14:sldId id="4158"/>
            <p14:sldId id="4159"/>
            <p14:sldId id="4160"/>
            <p14:sldId id="4161"/>
            <p14:sldId id="4162"/>
            <p14:sldId id="4163"/>
            <p14:sldId id="4164"/>
            <p14:sldId id="4165"/>
            <p14:sldId id="4166"/>
            <p14:sldId id="4167"/>
            <p14:sldId id="4168"/>
            <p14:sldId id="4169"/>
            <p14:sldId id="4170"/>
            <p14:sldId id="4171"/>
            <p14:sldId id="4172"/>
            <p14:sldId id="4173"/>
            <p14:sldId id="4174"/>
            <p14:sldId id="4175"/>
            <p14:sldId id="4176"/>
            <p14:sldId id="4177"/>
            <p14:sldId id="4178"/>
            <p14:sldId id="4179"/>
            <p14:sldId id="4180"/>
            <p14:sldId id="4181"/>
            <p14:sldId id="4182"/>
            <p14:sldId id="4183"/>
            <p14:sldId id="4184"/>
            <p14:sldId id="4185"/>
            <p14:sldId id="4186"/>
            <p14:sldId id="4187"/>
            <p14:sldId id="4188"/>
            <p14:sldId id="4189"/>
            <p14:sldId id="4190"/>
          </p14:sldIdLst>
        </p14:section>
        <p14:section name="تحليل الخدام" id="{A0F2075F-2D32-4960-98A6-27FCDFE7B238}">
          <p14:sldIdLst>
            <p14:sldId id="4213"/>
            <p14:sldId id="4214"/>
            <p14:sldId id="4215"/>
            <p14:sldId id="4216"/>
            <p14:sldId id="4217"/>
            <p14:sldId id="4218"/>
            <p14:sldId id="4219"/>
            <p14:sldId id="4220"/>
            <p14:sldId id="4221"/>
            <p14:sldId id="4222"/>
            <p14:sldId id="4223"/>
          </p14:sldIdLst>
        </p14:section>
        <p14:section name="تين او اوشت" id="{95ED34D4-99F1-4300-A427-F757291A25E1}">
          <p14:sldIdLst>
            <p14:sldId id="4224"/>
            <p14:sldId id="4225"/>
            <p14:sldId id="4226"/>
            <p14:sldId id="4227"/>
            <p14:sldId id="4228"/>
            <p14:sldId id="4229"/>
            <p14:sldId id="4230"/>
            <p14:sldId id="4231"/>
            <p14:sldId id="4232"/>
            <p14:sldId id="4233"/>
          </p14:sldIdLst>
        </p14:section>
        <p14:section name="البولس" id="{AB0A50FA-C6BC-4657-BCBC-DF538AFDC946}">
          <p14:sldIdLst>
            <p14:sldId id="4234"/>
            <p14:sldId id="4235"/>
            <p14:sldId id="4236"/>
            <p14:sldId id="4237"/>
            <p14:sldId id="4238"/>
            <p14:sldId id="4239"/>
            <p14:sldId id="4240"/>
            <p14:sldId id="4241"/>
            <p14:sldId id="4242"/>
            <p14:sldId id="4243"/>
            <p14:sldId id="4244"/>
            <p14:sldId id="4245"/>
            <p14:sldId id="4246"/>
            <p14:sldId id="4247"/>
            <p14:sldId id="4248"/>
          </p14:sldIdLst>
        </p14:section>
        <p14:section name="لحن تو ذيبنو" id="{AC86CF1D-4637-4F33-928E-36DD97B80B84}">
          <p14:sldIdLst>
            <p14:sldId id="4249"/>
            <p14:sldId id="4250"/>
            <p14:sldId id="4251"/>
            <p14:sldId id="4252"/>
            <p14:sldId id="4253"/>
          </p14:sldIdLst>
        </p14:section>
        <p14:section name="اجيوس" id="{0AE3081D-BDD9-4959-9B6A-FC86C2516FDB}">
          <p14:sldIdLst>
            <p14:sldId id="4254"/>
            <p14:sldId id="4255"/>
            <p14:sldId id="4256"/>
            <p14:sldId id="4257"/>
            <p14:sldId id="4258"/>
            <p14:sldId id="4259"/>
            <p14:sldId id="4260"/>
            <p14:sldId id="4261"/>
            <p14:sldId id="4262"/>
          </p14:sldIdLst>
        </p14:section>
        <p14:section name="اوشية الانجيل" id="{AC48D00A-8948-4E7C-8E17-461DA6E8BCE2}">
          <p14:sldIdLst>
            <p14:sldId id="4263"/>
            <p14:sldId id="4264"/>
            <p14:sldId id="4265"/>
            <p14:sldId id="4266"/>
            <p14:sldId id="4267"/>
            <p14:sldId id="4268"/>
            <p14:sldId id="4269"/>
            <p14:sldId id="4270"/>
            <p14:sldId id="4271"/>
            <p14:sldId id="4272"/>
            <p14:sldId id="4273"/>
            <p14:sldId id="4274"/>
            <p14:sldId id="4275"/>
            <p14:sldId id="4276"/>
            <p14:sldId id="4277"/>
            <p14:sldId id="4278"/>
            <p14:sldId id="4279"/>
            <p14:sldId id="4280"/>
            <p14:sldId id="4281"/>
            <p14:sldId id="4282"/>
            <p14:sldId id="4283"/>
            <p14:sldId id="4284"/>
            <p14:sldId id="4285"/>
            <p14:sldId id="4286"/>
            <p14:sldId id="4287"/>
            <p14:sldId id="4288"/>
            <p14:sldId id="4289"/>
            <p14:sldId id="4290"/>
            <p14:sldId id="4291"/>
            <p14:sldId id="4292"/>
            <p14:sldId id="4293"/>
            <p14:sldId id="4294"/>
          </p14:sldIdLst>
        </p14:section>
        <p14:section name="الانجيل" id="{346229DB-F9BC-4BDA-B0AA-9163B400D2C2}">
          <p14:sldIdLst>
            <p14:sldId id="4295"/>
            <p14:sldId id="4296"/>
            <p14:sldId id="4297"/>
            <p14:sldId id="4298"/>
            <p14:sldId id="4299"/>
            <p14:sldId id="4300"/>
            <p14:sldId id="4301"/>
            <p14:sldId id="4302"/>
            <p14:sldId id="4303"/>
            <p14:sldId id="4304"/>
            <p14:sldId id="4305"/>
            <p14:sldId id="4306"/>
            <p14:sldId id="4307"/>
            <p14:sldId id="4308"/>
            <p14:sldId id="4309"/>
            <p14:sldId id="4310"/>
            <p14:sldId id="4311"/>
            <p14:sldId id="4312"/>
            <p14:sldId id="4313"/>
            <p14:sldId id="4314"/>
            <p14:sldId id="4315"/>
            <p14:sldId id="4316"/>
            <p14:sldId id="4317"/>
          </p14:sldIdLst>
        </p14:section>
        <p14:section name="مرد الانجيل" id="{0FDAE4FC-0D11-498C-9542-9A87DEA029CF}">
          <p14:sldIdLst>
            <p14:sldId id="4318"/>
            <p14:sldId id="4319"/>
            <p14:sldId id="4320"/>
            <p14:sldId id="4321"/>
            <p14:sldId id="4322"/>
            <p14:sldId id="4323"/>
            <p14:sldId id="4324"/>
            <p14:sldId id="4325"/>
            <p14:sldId id="4326"/>
            <p14:sldId id="4327"/>
          </p14:sldIdLst>
        </p14:section>
        <p14:section name="قانون الايمان" id="{2A7FE98C-316B-400B-B479-1FAAF8F06125}">
          <p14:sldIdLst>
            <p14:sldId id="4328"/>
            <p14:sldId id="4329"/>
            <p14:sldId id="4330"/>
            <p14:sldId id="4331"/>
            <p14:sldId id="4332"/>
            <p14:sldId id="4333"/>
            <p14:sldId id="4334"/>
            <p14:sldId id="4335"/>
            <p14:sldId id="4336"/>
            <p14:sldId id="4337"/>
            <p14:sldId id="4338"/>
            <p14:sldId id="4339"/>
            <p14:sldId id="4340"/>
          </p14:sldIdLst>
        </p14:section>
        <p14:section name="اسبسمس ادام" id="{73362925-211A-4439-A006-29D8E9BA0008}">
          <p14:sldIdLst>
            <p14:sldId id="4341"/>
            <p14:sldId id="4342"/>
            <p14:sldId id="4343"/>
            <p14:sldId id="4344"/>
          </p14:sldIdLst>
        </p14:section>
        <p14:section name="بشفاعات" id="{5E3483EC-2ED0-41DC-9388-6DE78FD5765A}">
          <p14:sldIdLst>
            <p14:sldId id="4345"/>
            <p14:sldId id="4346"/>
            <p14:sldId id="4347"/>
            <p14:sldId id="4348"/>
            <p14:sldId id="4349"/>
            <p14:sldId id="4350"/>
          </p14:sldIdLst>
        </p14:section>
        <p14:section name="الانافورا" id="{0DE42477-97CA-466D-9721-F538E0A2EAF1}">
          <p14:sldIdLst>
            <p14:sldId id="4351"/>
            <p14:sldId id="4352"/>
            <p14:sldId id="4353"/>
            <p14:sldId id="4354"/>
            <p14:sldId id="4355"/>
            <p14:sldId id="4356"/>
            <p14:sldId id="4357"/>
            <p14:sldId id="4358"/>
            <p14:sldId id="4359"/>
            <p14:sldId id="4360"/>
            <p14:sldId id="4361"/>
            <p14:sldId id="4362"/>
            <p14:sldId id="4363"/>
            <p14:sldId id="4364"/>
            <p14:sldId id="4365"/>
            <p14:sldId id="4366"/>
            <p14:sldId id="4367"/>
            <p14:sldId id="4368"/>
            <p14:sldId id="4369"/>
            <p14:sldId id="4370"/>
            <p14:sldId id="4371"/>
            <p14:sldId id="4372"/>
            <p14:sldId id="4373"/>
            <p14:sldId id="4374"/>
            <p14:sldId id="4375"/>
            <p14:sldId id="4376"/>
            <p14:sldId id="4377"/>
            <p14:sldId id="4378"/>
            <p14:sldId id="4379"/>
            <p14:sldId id="4380"/>
            <p14:sldId id="4381"/>
            <p14:sldId id="4382"/>
            <p14:sldId id="4383"/>
            <p14:sldId id="4384"/>
            <p14:sldId id="4385"/>
            <p14:sldId id="4386"/>
            <p14:sldId id="4387"/>
            <p14:sldId id="4388"/>
            <p14:sldId id="4389"/>
            <p14:sldId id="4390"/>
            <p14:sldId id="4391"/>
            <p14:sldId id="4392"/>
            <p14:sldId id="4393"/>
            <p14:sldId id="4394"/>
            <p14:sldId id="4395"/>
            <p14:sldId id="4396"/>
            <p14:sldId id="4397"/>
            <p14:sldId id="4398"/>
            <p14:sldId id="4399"/>
            <p14:sldId id="4400"/>
            <p14:sldId id="4401"/>
            <p14:sldId id="4402"/>
            <p14:sldId id="4403"/>
            <p14:sldId id="4404"/>
            <p14:sldId id="4405"/>
            <p14:sldId id="4406"/>
            <p14:sldId id="4407"/>
            <p14:sldId id="4408"/>
            <p14:sldId id="4409"/>
            <p14:sldId id="4410"/>
            <p14:sldId id="4411"/>
            <p14:sldId id="4412"/>
            <p14:sldId id="4413"/>
            <p14:sldId id="4414"/>
            <p14:sldId id="4415"/>
            <p14:sldId id="4416"/>
            <p14:sldId id="4417"/>
            <p14:sldId id="4418"/>
            <p14:sldId id="4419"/>
            <p14:sldId id="4420"/>
            <p14:sldId id="4421"/>
            <p14:sldId id="4422"/>
            <p14:sldId id="4423"/>
            <p14:sldId id="4424"/>
            <p14:sldId id="4425"/>
            <p14:sldId id="4426"/>
            <p14:sldId id="4427"/>
          </p14:sldIdLst>
        </p14:section>
        <p14:section name="الصلوات التأسيسه" id="{E3AAEC48-4ADD-4273-85A6-CE66B52E1F17}">
          <p14:sldIdLst>
            <p14:sldId id="4428"/>
            <p14:sldId id="4429"/>
            <p14:sldId id="4430"/>
            <p14:sldId id="4431"/>
            <p14:sldId id="4432"/>
            <p14:sldId id="4433"/>
            <p14:sldId id="4434"/>
            <p14:sldId id="4435"/>
            <p14:sldId id="4436"/>
            <p14:sldId id="4437"/>
            <p14:sldId id="4438"/>
            <p14:sldId id="4439"/>
            <p14:sldId id="4440"/>
            <p14:sldId id="4441"/>
            <p14:sldId id="4442"/>
            <p14:sldId id="4443"/>
            <p14:sldId id="4444"/>
            <p14:sldId id="4445"/>
            <p14:sldId id="4446"/>
            <p14:sldId id="4447"/>
            <p14:sldId id="4448"/>
            <p14:sldId id="4449"/>
            <p14:sldId id="4450"/>
            <p14:sldId id="4451"/>
            <p14:sldId id="4452"/>
            <p14:sldId id="4453"/>
            <p14:sldId id="4454"/>
            <p14:sldId id="4455"/>
            <p14:sldId id="4456"/>
            <p14:sldId id="4457"/>
            <p14:sldId id="4458"/>
            <p14:sldId id="4459"/>
            <p14:sldId id="4460"/>
            <p14:sldId id="4461"/>
            <p14:sldId id="4462"/>
            <p14:sldId id="4463"/>
            <p14:sldId id="4464"/>
            <p14:sldId id="4465"/>
            <p14:sldId id="4466"/>
            <p14:sldId id="4467"/>
            <p14:sldId id="4468"/>
            <p14:sldId id="4469"/>
            <p14:sldId id="4470"/>
            <p14:sldId id="4471"/>
            <p14:sldId id="4472"/>
            <p14:sldId id="4473"/>
            <p14:sldId id="4474"/>
            <p14:sldId id="4475"/>
            <p14:sldId id="4476"/>
            <p14:sldId id="4477"/>
            <p14:sldId id="4478"/>
            <p14:sldId id="4479"/>
            <p14:sldId id="4480"/>
          </p14:sldIdLst>
        </p14:section>
        <p14:section name="سر حلول الروح القدس" id="{5F779580-7A4C-4198-9FCB-D5DE81412F8D}">
          <p14:sldIdLst>
            <p14:sldId id="4481"/>
            <p14:sldId id="4482"/>
            <p14:sldId id="4483"/>
            <p14:sldId id="4484"/>
            <p14:sldId id="4485"/>
            <p14:sldId id="4486"/>
            <p14:sldId id="4487"/>
            <p14:sldId id="4488"/>
            <p14:sldId id="4489"/>
            <p14:sldId id="4490"/>
            <p14:sldId id="4491"/>
            <p14:sldId id="4492"/>
            <p14:sldId id="4493"/>
            <p14:sldId id="4494"/>
            <p14:sldId id="4495"/>
            <p14:sldId id="4496"/>
            <p14:sldId id="4497"/>
            <p14:sldId id="4498"/>
            <p14:sldId id="4499"/>
            <p14:sldId id="4500"/>
            <p14:sldId id="4501"/>
          </p14:sldIdLst>
        </p14:section>
        <p14:section name="الاواشى" id="{081B7493-B05F-4742-A371-C469C917E105}">
          <p14:sldIdLst>
            <p14:sldId id="4502"/>
            <p14:sldId id="4503"/>
            <p14:sldId id="4504"/>
            <p14:sldId id="4505"/>
            <p14:sldId id="4506"/>
            <p14:sldId id="4507"/>
            <p14:sldId id="4508"/>
            <p14:sldId id="4509"/>
            <p14:sldId id="4510"/>
            <p14:sldId id="4511"/>
            <p14:sldId id="4512"/>
            <p14:sldId id="4513"/>
            <p14:sldId id="4514"/>
            <p14:sldId id="4515"/>
            <p14:sldId id="4516"/>
            <p14:sldId id="4517"/>
            <p14:sldId id="4518"/>
            <p14:sldId id="4519"/>
            <p14:sldId id="4520"/>
            <p14:sldId id="4521"/>
            <p14:sldId id="4522"/>
            <p14:sldId id="4523"/>
            <p14:sldId id="4524"/>
            <p14:sldId id="4525"/>
            <p14:sldId id="4526"/>
            <p14:sldId id="4527"/>
            <p14:sldId id="4528"/>
            <p14:sldId id="4529"/>
            <p14:sldId id="4530"/>
            <p14:sldId id="4531"/>
            <p14:sldId id="4532"/>
            <p14:sldId id="4533"/>
            <p14:sldId id="4534"/>
            <p14:sldId id="4535"/>
            <p14:sldId id="4536"/>
            <p14:sldId id="4537"/>
            <p14:sldId id="4538"/>
            <p14:sldId id="4539"/>
            <p14:sldId id="4540"/>
            <p14:sldId id="4541"/>
            <p14:sldId id="4542"/>
            <p14:sldId id="4543"/>
            <p14:sldId id="4544"/>
            <p14:sldId id="4545"/>
            <p14:sldId id="4546"/>
            <p14:sldId id="4547"/>
            <p14:sldId id="4548"/>
            <p14:sldId id="4549"/>
            <p14:sldId id="4550"/>
            <p14:sldId id="4551"/>
            <p14:sldId id="4552"/>
            <p14:sldId id="4553"/>
            <p14:sldId id="4554"/>
            <p14:sldId id="4555"/>
            <p14:sldId id="4556"/>
            <p14:sldId id="4557"/>
            <p14:sldId id="4558"/>
            <p14:sldId id="4559"/>
            <p14:sldId id="4560"/>
            <p14:sldId id="4561"/>
            <p14:sldId id="4562"/>
            <p14:sldId id="4563"/>
            <p14:sldId id="4564"/>
            <p14:sldId id="4565"/>
            <p14:sldId id="4566"/>
            <p14:sldId id="4567"/>
            <p14:sldId id="4568"/>
            <p14:sldId id="4569"/>
            <p14:sldId id="4570"/>
            <p14:sldId id="4571"/>
            <p14:sldId id="4572"/>
            <p14:sldId id="4573"/>
            <p14:sldId id="4574"/>
            <p14:sldId id="4575"/>
            <p14:sldId id="4576"/>
            <p14:sldId id="4577"/>
            <p14:sldId id="4578"/>
            <p14:sldId id="4579"/>
            <p14:sldId id="4580"/>
            <p14:sldId id="4581"/>
            <p14:sldId id="4582"/>
            <p14:sldId id="4583"/>
            <p14:sldId id="4584"/>
            <p14:sldId id="4585"/>
            <p14:sldId id="4586"/>
            <p14:sldId id="4587"/>
            <p14:sldId id="4588"/>
            <p14:sldId id="4589"/>
            <p14:sldId id="4590"/>
            <p14:sldId id="4591"/>
            <p14:sldId id="4592"/>
            <p14:sldId id="4593"/>
          </p14:sldIdLst>
        </p14:section>
        <p14:section name="كما كان" id="{CD05D0D7-DB18-4326-9CA5-2C72F55A97DC}">
          <p14:sldIdLst>
            <p14:sldId id="4594"/>
            <p14:sldId id="4595"/>
            <p14:sldId id="4596"/>
            <p14:sldId id="4597"/>
            <p14:sldId id="4598"/>
            <p14:sldId id="4599"/>
            <p14:sldId id="4600"/>
            <p14:sldId id="4601"/>
            <p14:sldId id="4602"/>
            <p14:sldId id="4603"/>
            <p14:sldId id="4604"/>
          </p14:sldIdLst>
        </p14:section>
        <p14:section name="مقدمة القسمه" id="{4EA73BEF-2F02-477C-BFFC-C5CA51885BDD}">
          <p14:sldIdLst>
            <p14:sldId id="4605"/>
            <p14:sldId id="4606"/>
            <p14:sldId id="4607"/>
            <p14:sldId id="4608"/>
            <p14:sldId id="4609"/>
            <p14:sldId id="4610"/>
            <p14:sldId id="4611"/>
            <p14:sldId id="4612"/>
            <p14:sldId id="4613"/>
            <p14:sldId id="4614"/>
            <p14:sldId id="4615"/>
            <p14:sldId id="4616"/>
            <p14:sldId id="4617"/>
            <p14:sldId id="4618"/>
            <p14:sldId id="4619"/>
            <p14:sldId id="4620"/>
            <p14:sldId id="4621"/>
            <p14:sldId id="4622"/>
            <p14:sldId id="4623"/>
            <p14:sldId id="4624"/>
            <p14:sldId id="4625"/>
          </p14:sldIdLst>
        </p14:section>
        <p14:section name="القسمة" id="{D2097788-8CF0-4140-B613-131A837C77EC}">
          <p14:sldIdLst>
            <p14:sldId id="4626"/>
            <p14:sldId id="4627"/>
            <p14:sldId id="4628"/>
            <p14:sldId id="4629"/>
            <p14:sldId id="4630"/>
            <p14:sldId id="4631"/>
            <p14:sldId id="4632"/>
            <p14:sldId id="4633"/>
            <p14:sldId id="4634"/>
            <p14:sldId id="4635"/>
            <p14:sldId id="4636"/>
            <p14:sldId id="4637"/>
            <p14:sldId id="4638"/>
            <p14:sldId id="4639"/>
            <p14:sldId id="4640"/>
            <p14:sldId id="4641"/>
            <p14:sldId id="4642"/>
            <p14:sldId id="4643"/>
            <p14:sldId id="4644"/>
            <p14:sldId id="4645"/>
            <p14:sldId id="4646"/>
            <p14:sldId id="4647"/>
            <p14:sldId id="4648"/>
            <p14:sldId id="4649"/>
            <p14:sldId id="4650"/>
          </p14:sldIdLst>
        </p14:section>
        <p14:section name="أبانا الذى" id="{1076B0F2-9259-40E4-8AC1-CB90F4FB7CC9}">
          <p14:sldIdLst>
            <p14:sldId id="4651"/>
            <p14:sldId id="4652"/>
            <p14:sldId id="4653"/>
            <p14:sldId id="4654"/>
            <p14:sldId id="4655"/>
            <p14:sldId id="4656"/>
            <p14:sldId id="4657"/>
            <p14:sldId id="4658"/>
            <p14:sldId id="4659"/>
            <p14:sldId id="4660"/>
            <p14:sldId id="4661"/>
            <p14:sldId id="4662"/>
            <p14:sldId id="4663"/>
            <p14:sldId id="4664"/>
            <p14:sldId id="4665"/>
            <p14:sldId id="4666"/>
            <p14:sldId id="4667"/>
            <p14:sldId id="4668"/>
            <p14:sldId id="4669"/>
            <p14:sldId id="4670"/>
            <p14:sldId id="4671"/>
            <p14:sldId id="4672"/>
            <p14:sldId id="4673"/>
            <p14:sldId id="4674"/>
            <p14:sldId id="4675"/>
            <p14:sldId id="4676"/>
            <p14:sldId id="4677"/>
            <p14:sldId id="4678"/>
            <p14:sldId id="4679"/>
            <p14:sldId id="4680"/>
            <p14:sldId id="4681"/>
            <p14:sldId id="4682"/>
            <p14:sldId id="4683"/>
            <p14:sldId id="4684"/>
            <p14:sldId id="4685"/>
            <p14:sldId id="4686"/>
            <p14:sldId id="4687"/>
            <p14:sldId id="4688"/>
            <p14:sldId id="4689"/>
            <p14:sldId id="4690"/>
            <p14:sldId id="4691"/>
            <p14:sldId id="4692"/>
            <p14:sldId id="4693"/>
            <p14:sldId id="4694"/>
            <p14:sldId id="4695"/>
          </p14:sldIdLst>
        </p14:section>
        <p14:section name="الاعتراف" id="{1D794541-CC80-4118-9A4A-C5CA696EA4FB}">
          <p14:sldIdLst>
            <p14:sldId id="4696"/>
            <p14:sldId id="4697"/>
            <p14:sldId id="4698"/>
            <p14:sldId id="4699"/>
            <p14:sldId id="4700"/>
            <p14:sldId id="4701"/>
            <p14:sldId id="4702"/>
            <p14:sldId id="4703"/>
            <p14:sldId id="4704"/>
            <p14:sldId id="4705"/>
            <p14:sldId id="4706"/>
            <p14:sldId id="4707"/>
            <p14:sldId id="4708"/>
            <p14:sldId id="4709"/>
            <p14:sldId id="4710"/>
            <p14:sldId id="4711"/>
            <p14:sldId id="4712"/>
            <p14:sldId id="4713"/>
            <p14:sldId id="4714"/>
            <p14:sldId id="4715"/>
            <p14:sldId id="4716"/>
            <p14:sldId id="4717"/>
            <p14:sldId id="4718"/>
            <p14:sldId id="4719"/>
            <p14:sldId id="4720"/>
            <p14:sldId id="4721"/>
            <p14:sldId id="4722"/>
            <p14:sldId id="4723"/>
            <p14:sldId id="4724"/>
            <p14:sldId id="4725"/>
            <p14:sldId id="4726"/>
            <p14:sldId id="4727"/>
            <p14:sldId id="4728"/>
          </p14:sldIdLst>
        </p14:section>
        <p14:section name="التوزيع" id="{119B92FB-E0DE-4523-AB9C-8FBB000F40C0}">
          <p14:sldIdLst>
            <p14:sldId id="4729"/>
            <p14:sldId id="4730"/>
            <p14:sldId id="4731"/>
            <p14:sldId id="4732"/>
            <p14:sldId id="4733"/>
            <p14:sldId id="4734"/>
            <p14:sldId id="4735"/>
            <p14:sldId id="4736"/>
            <p14:sldId id="4737"/>
            <p14:sldId id="4738"/>
            <p14:sldId id="4739"/>
            <p14:sldId id="4740"/>
            <p14:sldId id="4741"/>
            <p14:sldId id="4742"/>
            <p14:sldId id="4743"/>
            <p14:sldId id="4744"/>
            <p14:sldId id="4745"/>
            <p14:sldId id="4746"/>
            <p14:sldId id="4747"/>
            <p14:sldId id="4748"/>
            <p14:sldId id="4749"/>
            <p14:sldId id="4750"/>
            <p14:sldId id="4751"/>
            <p14:sldId id="4752"/>
            <p14:sldId id="4753"/>
            <p14:sldId id="4754"/>
            <p14:sldId id="4755"/>
            <p14:sldId id="4756"/>
            <p14:sldId id="4757"/>
            <p14:sldId id="4758"/>
            <p14:sldId id="4759"/>
            <p14:sldId id="4760"/>
            <p14:sldId id="4761"/>
          </p14:sldIdLst>
        </p14:section>
        <p14:section name="بي اويك" id="{5050E016-B593-4294-A5AC-DEEB920DDA59}">
          <p14:sldIdLst>
            <p14:sldId id="4830"/>
            <p14:sldId id="4831"/>
            <p14:sldId id="4832"/>
            <p14:sldId id="4833"/>
            <p14:sldId id="4834"/>
            <p14:sldId id="4835"/>
            <p14:sldId id="4836"/>
            <p14:sldId id="4837"/>
            <p14:sldId id="4838"/>
            <p14:sldId id="4839"/>
            <p14:sldId id="4840"/>
          </p14:sldIdLst>
        </p14:section>
        <p14:section name="مديح اوصنا يا ابن داود" id="{5B972391-459C-47B6-8407-F0D8BC8A0923}">
          <p14:sldIdLst>
            <p14:sldId id="4849"/>
            <p14:sldId id="4850"/>
            <p14:sldId id="4851"/>
            <p14:sldId id="4852"/>
            <p14:sldId id="4853"/>
            <p14:sldId id="4854"/>
            <p14:sldId id="4855"/>
            <p14:sldId id="4856"/>
            <p14:sldId id="4857"/>
          </p14:sldIdLst>
        </p14:section>
        <p14:section name="ليل العشاء السري" id="{06E4B1EA-31A5-40D8-BB03-13740314D784}">
          <p14:sldIdLst>
            <p14:sldId id="4841"/>
            <p14:sldId id="4842"/>
            <p14:sldId id="4843"/>
            <p14:sldId id="4844"/>
            <p14:sldId id="4845"/>
            <p14:sldId id="4846"/>
            <p14:sldId id="4847"/>
            <p14:sldId id="4848"/>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0D93"/>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338" autoAdjust="0"/>
    <p:restoredTop sz="94660"/>
  </p:normalViewPr>
  <p:slideViewPr>
    <p:cSldViewPr>
      <p:cViewPr varScale="1">
        <p:scale>
          <a:sx n="71" d="100"/>
          <a:sy n="71" d="100"/>
        </p:scale>
        <p:origin x="918" y="90"/>
      </p:cViewPr>
      <p:guideLst>
        <p:guide orient="horz" pos="2160"/>
        <p:guide pos="2880"/>
      </p:guideLst>
    </p:cSldViewPr>
  </p:slideViewPr>
  <p:notesTextViewPr>
    <p:cViewPr>
      <p:scale>
        <a:sx n="3" d="2"/>
        <a:sy n="3" d="2"/>
      </p:scale>
      <p:origin x="0" y="0"/>
    </p:cViewPr>
  </p:notesTextViewPr>
  <p:sorterViewPr>
    <p:cViewPr>
      <p:scale>
        <a:sx n="100" d="100"/>
        <a:sy n="100" d="100"/>
      </p:scale>
      <p:origin x="0" y="-12270"/>
    </p:cViewPr>
  </p:sorterViewPr>
  <p:notesViewPr>
    <p:cSldViewPr>
      <p:cViewPr varScale="1">
        <p:scale>
          <a:sx n="51" d="100"/>
          <a:sy n="51" d="100"/>
        </p:scale>
        <p:origin x="2712" y="78"/>
      </p:cViewPr>
      <p:guideLst/>
    </p:cSldViewPr>
  </p:notesViewPr>
  <p:gridSpacing cx="76200" cy="76200"/>
</p:viewPr>
</file>

<file path=ppt/_rels/presentation.xml.rels><?xml version="1.0" encoding="UTF-8" standalone="yes"?>
<Relationships xmlns="http://schemas.openxmlformats.org/package/2006/relationships"><Relationship Id="rId1827" Type="http://schemas.openxmlformats.org/officeDocument/2006/relationships/slide" Target="slides/slide1806.xml"/><Relationship Id="rId3182" Type="http://schemas.openxmlformats.org/officeDocument/2006/relationships/slide" Target="slides/slide3161.xml"/><Relationship Id="rId3042" Type="http://schemas.openxmlformats.org/officeDocument/2006/relationships/slide" Target="slides/slide3021.xml"/><Relationship Id="rId170" Type="http://schemas.openxmlformats.org/officeDocument/2006/relationships/slide" Target="slides/slide149.xml"/><Relationship Id="rId987" Type="http://schemas.openxmlformats.org/officeDocument/2006/relationships/slide" Target="slides/slide966.xml"/><Relationship Id="rId2668" Type="http://schemas.openxmlformats.org/officeDocument/2006/relationships/slide" Target="slides/slide2647.xml"/><Relationship Id="rId2875" Type="http://schemas.openxmlformats.org/officeDocument/2006/relationships/slide" Target="slides/slide2854.xml"/><Relationship Id="rId847" Type="http://schemas.openxmlformats.org/officeDocument/2006/relationships/slide" Target="slides/slide826.xml"/><Relationship Id="rId1477" Type="http://schemas.openxmlformats.org/officeDocument/2006/relationships/slide" Target="slides/slide1456.xml"/><Relationship Id="rId1684" Type="http://schemas.openxmlformats.org/officeDocument/2006/relationships/slide" Target="slides/slide1663.xml"/><Relationship Id="rId1891" Type="http://schemas.openxmlformats.org/officeDocument/2006/relationships/slide" Target="slides/slide1870.xml"/><Relationship Id="rId2528" Type="http://schemas.openxmlformats.org/officeDocument/2006/relationships/slide" Target="slides/slide2507.xml"/><Relationship Id="rId2735" Type="http://schemas.openxmlformats.org/officeDocument/2006/relationships/slide" Target="slides/slide2714.xml"/><Relationship Id="rId2942" Type="http://schemas.openxmlformats.org/officeDocument/2006/relationships/slide" Target="slides/slide2921.xml"/><Relationship Id="rId707" Type="http://schemas.openxmlformats.org/officeDocument/2006/relationships/slide" Target="slides/slide686.xml"/><Relationship Id="rId914" Type="http://schemas.openxmlformats.org/officeDocument/2006/relationships/slide" Target="slides/slide893.xml"/><Relationship Id="rId1337" Type="http://schemas.openxmlformats.org/officeDocument/2006/relationships/slide" Target="slides/slide1316.xml"/><Relationship Id="rId1544" Type="http://schemas.openxmlformats.org/officeDocument/2006/relationships/slide" Target="slides/slide1523.xml"/><Relationship Id="rId1751" Type="http://schemas.openxmlformats.org/officeDocument/2006/relationships/slide" Target="slides/slide1730.xml"/><Relationship Id="rId2802" Type="http://schemas.openxmlformats.org/officeDocument/2006/relationships/slide" Target="slides/slide2781.xml"/><Relationship Id="rId43" Type="http://schemas.openxmlformats.org/officeDocument/2006/relationships/slide" Target="slides/slide22.xml"/><Relationship Id="rId1404" Type="http://schemas.openxmlformats.org/officeDocument/2006/relationships/slide" Target="slides/slide1383.xml"/><Relationship Id="rId1611" Type="http://schemas.openxmlformats.org/officeDocument/2006/relationships/slide" Target="slides/slide1590.xml"/><Relationship Id="rId497" Type="http://schemas.openxmlformats.org/officeDocument/2006/relationships/slide" Target="slides/slide476.xml"/><Relationship Id="rId2178" Type="http://schemas.openxmlformats.org/officeDocument/2006/relationships/slide" Target="slides/slide2157.xml"/><Relationship Id="rId2385" Type="http://schemas.openxmlformats.org/officeDocument/2006/relationships/slide" Target="slides/slide2364.xml"/><Relationship Id="rId357" Type="http://schemas.openxmlformats.org/officeDocument/2006/relationships/slide" Target="slides/slide336.xml"/><Relationship Id="rId1194" Type="http://schemas.openxmlformats.org/officeDocument/2006/relationships/slide" Target="slides/slide1173.xml"/><Relationship Id="rId2038" Type="http://schemas.openxmlformats.org/officeDocument/2006/relationships/slide" Target="slides/slide2017.xml"/><Relationship Id="rId2592" Type="http://schemas.openxmlformats.org/officeDocument/2006/relationships/slide" Target="slides/slide2571.xml"/><Relationship Id="rId217" Type="http://schemas.openxmlformats.org/officeDocument/2006/relationships/slide" Target="slides/slide196.xml"/><Relationship Id="rId564" Type="http://schemas.openxmlformats.org/officeDocument/2006/relationships/slide" Target="slides/slide543.xml"/><Relationship Id="rId771" Type="http://schemas.openxmlformats.org/officeDocument/2006/relationships/slide" Target="slides/slide750.xml"/><Relationship Id="rId2245" Type="http://schemas.openxmlformats.org/officeDocument/2006/relationships/slide" Target="slides/slide2224.xml"/><Relationship Id="rId2452" Type="http://schemas.openxmlformats.org/officeDocument/2006/relationships/slide" Target="slides/slide2431.xml"/><Relationship Id="rId424" Type="http://schemas.openxmlformats.org/officeDocument/2006/relationships/slide" Target="slides/slide403.xml"/><Relationship Id="rId631" Type="http://schemas.openxmlformats.org/officeDocument/2006/relationships/slide" Target="slides/slide610.xml"/><Relationship Id="rId1054" Type="http://schemas.openxmlformats.org/officeDocument/2006/relationships/slide" Target="slides/slide1033.xml"/><Relationship Id="rId1261" Type="http://schemas.openxmlformats.org/officeDocument/2006/relationships/slide" Target="slides/slide1240.xml"/><Relationship Id="rId2105" Type="http://schemas.openxmlformats.org/officeDocument/2006/relationships/slide" Target="slides/slide2084.xml"/><Relationship Id="rId2312" Type="http://schemas.openxmlformats.org/officeDocument/2006/relationships/slide" Target="slides/slide2291.xml"/><Relationship Id="rId1121" Type="http://schemas.openxmlformats.org/officeDocument/2006/relationships/slide" Target="slides/slide1100.xml"/><Relationship Id="rId3086" Type="http://schemas.openxmlformats.org/officeDocument/2006/relationships/slide" Target="slides/slide3065.xml"/><Relationship Id="rId1938" Type="http://schemas.openxmlformats.org/officeDocument/2006/relationships/slide" Target="slides/slide1917.xml"/><Relationship Id="rId3153" Type="http://schemas.openxmlformats.org/officeDocument/2006/relationships/slide" Target="slides/slide3132.xml"/><Relationship Id="rId281" Type="http://schemas.openxmlformats.org/officeDocument/2006/relationships/slide" Target="slides/slide260.xml"/><Relationship Id="rId3013" Type="http://schemas.openxmlformats.org/officeDocument/2006/relationships/slide" Target="slides/slide2992.xml"/><Relationship Id="rId141" Type="http://schemas.openxmlformats.org/officeDocument/2006/relationships/slide" Target="slides/slide120.xml"/><Relationship Id="rId7" Type="http://schemas.openxmlformats.org/officeDocument/2006/relationships/slideMaster" Target="slideMasters/slideMaster7.xml"/><Relationship Id="rId2779" Type="http://schemas.openxmlformats.org/officeDocument/2006/relationships/slide" Target="slides/slide2758.xml"/><Relationship Id="rId2986" Type="http://schemas.openxmlformats.org/officeDocument/2006/relationships/slide" Target="slides/slide2965.xml"/><Relationship Id="rId958" Type="http://schemas.openxmlformats.org/officeDocument/2006/relationships/slide" Target="slides/slide937.xml"/><Relationship Id="rId1588" Type="http://schemas.openxmlformats.org/officeDocument/2006/relationships/slide" Target="slides/slide1567.xml"/><Relationship Id="rId1795" Type="http://schemas.openxmlformats.org/officeDocument/2006/relationships/slide" Target="slides/slide1774.xml"/><Relationship Id="rId2639" Type="http://schemas.openxmlformats.org/officeDocument/2006/relationships/slide" Target="slides/slide2618.xml"/><Relationship Id="rId2846" Type="http://schemas.openxmlformats.org/officeDocument/2006/relationships/slide" Target="slides/slide2825.xml"/><Relationship Id="rId87" Type="http://schemas.openxmlformats.org/officeDocument/2006/relationships/slide" Target="slides/slide66.xml"/><Relationship Id="rId818" Type="http://schemas.openxmlformats.org/officeDocument/2006/relationships/slide" Target="slides/slide797.xml"/><Relationship Id="rId1448" Type="http://schemas.openxmlformats.org/officeDocument/2006/relationships/slide" Target="slides/slide1427.xml"/><Relationship Id="rId1655" Type="http://schemas.openxmlformats.org/officeDocument/2006/relationships/slide" Target="slides/slide1634.xml"/><Relationship Id="rId2706" Type="http://schemas.openxmlformats.org/officeDocument/2006/relationships/slide" Target="slides/slide2685.xml"/><Relationship Id="rId1308" Type="http://schemas.openxmlformats.org/officeDocument/2006/relationships/slide" Target="slides/slide1287.xml"/><Relationship Id="rId1862" Type="http://schemas.openxmlformats.org/officeDocument/2006/relationships/slide" Target="slides/slide1841.xml"/><Relationship Id="rId2913" Type="http://schemas.openxmlformats.org/officeDocument/2006/relationships/slide" Target="slides/slide2892.xml"/><Relationship Id="rId1515" Type="http://schemas.openxmlformats.org/officeDocument/2006/relationships/slide" Target="slides/slide1494.xml"/><Relationship Id="rId1722" Type="http://schemas.openxmlformats.org/officeDocument/2006/relationships/slide" Target="slides/slide1701.xml"/><Relationship Id="rId14" Type="http://schemas.openxmlformats.org/officeDocument/2006/relationships/slideMaster" Target="slideMasters/slideMaster14.xml"/><Relationship Id="rId2289" Type="http://schemas.openxmlformats.org/officeDocument/2006/relationships/slide" Target="slides/slide2268.xml"/><Relationship Id="rId2496" Type="http://schemas.openxmlformats.org/officeDocument/2006/relationships/slide" Target="slides/slide2475.xml"/><Relationship Id="rId468" Type="http://schemas.openxmlformats.org/officeDocument/2006/relationships/slide" Target="slides/slide447.xml"/><Relationship Id="rId675" Type="http://schemas.openxmlformats.org/officeDocument/2006/relationships/slide" Target="slides/slide654.xml"/><Relationship Id="rId882" Type="http://schemas.openxmlformats.org/officeDocument/2006/relationships/slide" Target="slides/slide861.xml"/><Relationship Id="rId1098" Type="http://schemas.openxmlformats.org/officeDocument/2006/relationships/slide" Target="slides/slide1077.xml"/><Relationship Id="rId2149" Type="http://schemas.openxmlformats.org/officeDocument/2006/relationships/slide" Target="slides/slide2128.xml"/><Relationship Id="rId2356" Type="http://schemas.openxmlformats.org/officeDocument/2006/relationships/slide" Target="slides/slide2335.xml"/><Relationship Id="rId2563" Type="http://schemas.openxmlformats.org/officeDocument/2006/relationships/slide" Target="slides/slide2542.xml"/><Relationship Id="rId2770" Type="http://schemas.openxmlformats.org/officeDocument/2006/relationships/slide" Target="slides/slide2749.xml"/><Relationship Id="rId328" Type="http://schemas.openxmlformats.org/officeDocument/2006/relationships/slide" Target="slides/slide307.xml"/><Relationship Id="rId535" Type="http://schemas.openxmlformats.org/officeDocument/2006/relationships/slide" Target="slides/slide514.xml"/><Relationship Id="rId742" Type="http://schemas.openxmlformats.org/officeDocument/2006/relationships/slide" Target="slides/slide721.xml"/><Relationship Id="rId1165" Type="http://schemas.openxmlformats.org/officeDocument/2006/relationships/slide" Target="slides/slide1144.xml"/><Relationship Id="rId1372" Type="http://schemas.openxmlformats.org/officeDocument/2006/relationships/slide" Target="slides/slide1351.xml"/><Relationship Id="rId2009" Type="http://schemas.openxmlformats.org/officeDocument/2006/relationships/slide" Target="slides/slide1988.xml"/><Relationship Id="rId2216" Type="http://schemas.openxmlformats.org/officeDocument/2006/relationships/slide" Target="slides/slide2195.xml"/><Relationship Id="rId2423" Type="http://schemas.openxmlformats.org/officeDocument/2006/relationships/slide" Target="slides/slide2402.xml"/><Relationship Id="rId2630" Type="http://schemas.openxmlformats.org/officeDocument/2006/relationships/slide" Target="slides/slide2609.xml"/><Relationship Id="rId602" Type="http://schemas.openxmlformats.org/officeDocument/2006/relationships/slide" Target="slides/slide581.xml"/><Relationship Id="rId1025" Type="http://schemas.openxmlformats.org/officeDocument/2006/relationships/slide" Target="slides/slide1004.xml"/><Relationship Id="rId1232" Type="http://schemas.openxmlformats.org/officeDocument/2006/relationships/slide" Target="slides/slide1211.xml"/><Relationship Id="rId3197" Type="http://schemas.openxmlformats.org/officeDocument/2006/relationships/slide" Target="slides/slide3176.xml"/><Relationship Id="rId3057" Type="http://schemas.openxmlformats.org/officeDocument/2006/relationships/slide" Target="slides/slide3036.xml"/><Relationship Id="rId185" Type="http://schemas.openxmlformats.org/officeDocument/2006/relationships/slide" Target="slides/slide164.xml"/><Relationship Id="rId1909" Type="http://schemas.openxmlformats.org/officeDocument/2006/relationships/slide" Target="slides/slide1888.xml"/><Relationship Id="rId392" Type="http://schemas.openxmlformats.org/officeDocument/2006/relationships/slide" Target="slides/slide371.xml"/><Relationship Id="rId2073" Type="http://schemas.openxmlformats.org/officeDocument/2006/relationships/slide" Target="slides/slide2052.xml"/><Relationship Id="rId2280" Type="http://schemas.openxmlformats.org/officeDocument/2006/relationships/slide" Target="slides/slide2259.xml"/><Relationship Id="rId3124" Type="http://schemas.openxmlformats.org/officeDocument/2006/relationships/slide" Target="slides/slide3103.xml"/><Relationship Id="rId252" Type="http://schemas.openxmlformats.org/officeDocument/2006/relationships/slide" Target="slides/slide231.xml"/><Relationship Id="rId2140" Type="http://schemas.openxmlformats.org/officeDocument/2006/relationships/slide" Target="slides/slide2119.xml"/><Relationship Id="rId112" Type="http://schemas.openxmlformats.org/officeDocument/2006/relationships/slide" Target="slides/slide91.xml"/><Relationship Id="rId1699" Type="http://schemas.openxmlformats.org/officeDocument/2006/relationships/slide" Target="slides/slide1678.xml"/><Relationship Id="rId2000" Type="http://schemas.openxmlformats.org/officeDocument/2006/relationships/slide" Target="slides/slide1979.xml"/><Relationship Id="rId2957" Type="http://schemas.openxmlformats.org/officeDocument/2006/relationships/slide" Target="slides/slide2936.xml"/><Relationship Id="rId929" Type="http://schemas.openxmlformats.org/officeDocument/2006/relationships/slide" Target="slides/slide908.xml"/><Relationship Id="rId1559" Type="http://schemas.openxmlformats.org/officeDocument/2006/relationships/slide" Target="slides/slide1538.xml"/><Relationship Id="rId1766" Type="http://schemas.openxmlformats.org/officeDocument/2006/relationships/slide" Target="slides/slide1745.xml"/><Relationship Id="rId1973" Type="http://schemas.openxmlformats.org/officeDocument/2006/relationships/slide" Target="slides/slide1952.xml"/><Relationship Id="rId2817" Type="http://schemas.openxmlformats.org/officeDocument/2006/relationships/slide" Target="slides/slide2796.xml"/><Relationship Id="rId58" Type="http://schemas.openxmlformats.org/officeDocument/2006/relationships/slide" Target="slides/slide37.xml"/><Relationship Id="rId1419" Type="http://schemas.openxmlformats.org/officeDocument/2006/relationships/slide" Target="slides/slide1398.xml"/><Relationship Id="rId1626" Type="http://schemas.openxmlformats.org/officeDocument/2006/relationships/slide" Target="slides/slide1605.xml"/><Relationship Id="rId1833" Type="http://schemas.openxmlformats.org/officeDocument/2006/relationships/slide" Target="slides/slide1812.xml"/><Relationship Id="rId1900" Type="http://schemas.openxmlformats.org/officeDocument/2006/relationships/slide" Target="slides/slide1879.xml"/><Relationship Id="rId579" Type="http://schemas.openxmlformats.org/officeDocument/2006/relationships/slide" Target="slides/slide558.xml"/><Relationship Id="rId786" Type="http://schemas.openxmlformats.org/officeDocument/2006/relationships/slide" Target="slides/slide765.xml"/><Relationship Id="rId993" Type="http://schemas.openxmlformats.org/officeDocument/2006/relationships/slide" Target="slides/slide972.xml"/><Relationship Id="rId2467" Type="http://schemas.openxmlformats.org/officeDocument/2006/relationships/slide" Target="slides/slide2446.xml"/><Relationship Id="rId2674" Type="http://schemas.openxmlformats.org/officeDocument/2006/relationships/slide" Target="slides/slide2653.xml"/><Relationship Id="rId439" Type="http://schemas.openxmlformats.org/officeDocument/2006/relationships/slide" Target="slides/slide418.xml"/><Relationship Id="rId646" Type="http://schemas.openxmlformats.org/officeDocument/2006/relationships/slide" Target="slides/slide625.xml"/><Relationship Id="rId1069" Type="http://schemas.openxmlformats.org/officeDocument/2006/relationships/slide" Target="slides/slide1048.xml"/><Relationship Id="rId1276" Type="http://schemas.openxmlformats.org/officeDocument/2006/relationships/slide" Target="slides/slide1255.xml"/><Relationship Id="rId1483" Type="http://schemas.openxmlformats.org/officeDocument/2006/relationships/slide" Target="slides/slide1462.xml"/><Relationship Id="rId2327" Type="http://schemas.openxmlformats.org/officeDocument/2006/relationships/slide" Target="slides/slide2306.xml"/><Relationship Id="rId2881" Type="http://schemas.openxmlformats.org/officeDocument/2006/relationships/slide" Target="slides/slide2860.xml"/><Relationship Id="rId506" Type="http://schemas.openxmlformats.org/officeDocument/2006/relationships/slide" Target="slides/slide485.xml"/><Relationship Id="rId853" Type="http://schemas.openxmlformats.org/officeDocument/2006/relationships/slide" Target="slides/slide832.xml"/><Relationship Id="rId1136" Type="http://schemas.openxmlformats.org/officeDocument/2006/relationships/slide" Target="slides/slide1115.xml"/><Relationship Id="rId1690" Type="http://schemas.openxmlformats.org/officeDocument/2006/relationships/slide" Target="slides/slide1669.xml"/><Relationship Id="rId2534" Type="http://schemas.openxmlformats.org/officeDocument/2006/relationships/slide" Target="slides/slide2513.xml"/><Relationship Id="rId2741" Type="http://schemas.openxmlformats.org/officeDocument/2006/relationships/slide" Target="slides/slide2720.xml"/><Relationship Id="rId713" Type="http://schemas.openxmlformats.org/officeDocument/2006/relationships/slide" Target="slides/slide692.xml"/><Relationship Id="rId920" Type="http://schemas.openxmlformats.org/officeDocument/2006/relationships/slide" Target="slides/slide899.xml"/><Relationship Id="rId1343" Type="http://schemas.openxmlformats.org/officeDocument/2006/relationships/slide" Target="slides/slide1322.xml"/><Relationship Id="rId1550" Type="http://schemas.openxmlformats.org/officeDocument/2006/relationships/slide" Target="slides/slide1529.xml"/><Relationship Id="rId2601" Type="http://schemas.openxmlformats.org/officeDocument/2006/relationships/slide" Target="slides/slide2580.xml"/><Relationship Id="rId1203" Type="http://schemas.openxmlformats.org/officeDocument/2006/relationships/slide" Target="slides/slide1182.xml"/><Relationship Id="rId1410" Type="http://schemas.openxmlformats.org/officeDocument/2006/relationships/slide" Target="slides/slide1389.xml"/><Relationship Id="rId3168" Type="http://schemas.openxmlformats.org/officeDocument/2006/relationships/slide" Target="slides/slide3147.xml"/><Relationship Id="rId296" Type="http://schemas.openxmlformats.org/officeDocument/2006/relationships/slide" Target="slides/slide275.xml"/><Relationship Id="rId2184" Type="http://schemas.openxmlformats.org/officeDocument/2006/relationships/slide" Target="slides/slide2163.xml"/><Relationship Id="rId2391" Type="http://schemas.openxmlformats.org/officeDocument/2006/relationships/slide" Target="slides/slide2370.xml"/><Relationship Id="rId3028" Type="http://schemas.openxmlformats.org/officeDocument/2006/relationships/slide" Target="slides/slide3007.xml"/><Relationship Id="rId156" Type="http://schemas.openxmlformats.org/officeDocument/2006/relationships/slide" Target="slides/slide135.xml"/><Relationship Id="rId363" Type="http://schemas.openxmlformats.org/officeDocument/2006/relationships/slide" Target="slides/slide342.xml"/><Relationship Id="rId570" Type="http://schemas.openxmlformats.org/officeDocument/2006/relationships/slide" Target="slides/slide549.xml"/><Relationship Id="rId2044" Type="http://schemas.openxmlformats.org/officeDocument/2006/relationships/slide" Target="slides/slide2023.xml"/><Relationship Id="rId2251" Type="http://schemas.openxmlformats.org/officeDocument/2006/relationships/slide" Target="slides/slide2230.xml"/><Relationship Id="rId223" Type="http://schemas.openxmlformats.org/officeDocument/2006/relationships/slide" Target="slides/slide202.xml"/><Relationship Id="rId430" Type="http://schemas.openxmlformats.org/officeDocument/2006/relationships/slide" Target="slides/slide409.xml"/><Relationship Id="rId1060" Type="http://schemas.openxmlformats.org/officeDocument/2006/relationships/slide" Target="slides/slide1039.xml"/><Relationship Id="rId2111" Type="http://schemas.openxmlformats.org/officeDocument/2006/relationships/slide" Target="slides/slide2090.xml"/><Relationship Id="rId1877" Type="http://schemas.openxmlformats.org/officeDocument/2006/relationships/slide" Target="slides/slide1856.xml"/><Relationship Id="rId2928" Type="http://schemas.openxmlformats.org/officeDocument/2006/relationships/slide" Target="slides/slide2907.xml"/><Relationship Id="rId1737" Type="http://schemas.openxmlformats.org/officeDocument/2006/relationships/slide" Target="slides/slide1716.xml"/><Relationship Id="rId1944" Type="http://schemas.openxmlformats.org/officeDocument/2006/relationships/slide" Target="slides/slide1923.xml"/><Relationship Id="rId3092" Type="http://schemas.openxmlformats.org/officeDocument/2006/relationships/slide" Target="slides/slide3071.xml"/><Relationship Id="rId29" Type="http://schemas.openxmlformats.org/officeDocument/2006/relationships/slide" Target="slides/slide8.xml"/><Relationship Id="rId1804" Type="http://schemas.openxmlformats.org/officeDocument/2006/relationships/slide" Target="slides/slide1783.xml"/><Relationship Id="rId897" Type="http://schemas.openxmlformats.org/officeDocument/2006/relationships/slide" Target="slides/slide876.xml"/><Relationship Id="rId2578" Type="http://schemas.openxmlformats.org/officeDocument/2006/relationships/slide" Target="slides/slide2557.xml"/><Relationship Id="rId2785" Type="http://schemas.openxmlformats.org/officeDocument/2006/relationships/slide" Target="slides/slide2764.xml"/><Relationship Id="rId2992" Type="http://schemas.openxmlformats.org/officeDocument/2006/relationships/slide" Target="slides/slide2971.xml"/><Relationship Id="rId757" Type="http://schemas.openxmlformats.org/officeDocument/2006/relationships/slide" Target="slides/slide736.xml"/><Relationship Id="rId964" Type="http://schemas.openxmlformats.org/officeDocument/2006/relationships/slide" Target="slides/slide943.xml"/><Relationship Id="rId1387" Type="http://schemas.openxmlformats.org/officeDocument/2006/relationships/slide" Target="slides/slide1366.xml"/><Relationship Id="rId1594" Type="http://schemas.openxmlformats.org/officeDocument/2006/relationships/slide" Target="slides/slide1573.xml"/><Relationship Id="rId2438" Type="http://schemas.openxmlformats.org/officeDocument/2006/relationships/slide" Target="slides/slide2417.xml"/><Relationship Id="rId2645" Type="http://schemas.openxmlformats.org/officeDocument/2006/relationships/slide" Target="slides/slide2624.xml"/><Relationship Id="rId2852" Type="http://schemas.openxmlformats.org/officeDocument/2006/relationships/slide" Target="slides/slide2831.xml"/><Relationship Id="rId93" Type="http://schemas.openxmlformats.org/officeDocument/2006/relationships/slide" Target="slides/slide72.xml"/><Relationship Id="rId617" Type="http://schemas.openxmlformats.org/officeDocument/2006/relationships/slide" Target="slides/slide596.xml"/><Relationship Id="rId824" Type="http://schemas.openxmlformats.org/officeDocument/2006/relationships/slide" Target="slides/slide803.xml"/><Relationship Id="rId1247" Type="http://schemas.openxmlformats.org/officeDocument/2006/relationships/slide" Target="slides/slide1226.xml"/><Relationship Id="rId1454" Type="http://schemas.openxmlformats.org/officeDocument/2006/relationships/slide" Target="slides/slide1433.xml"/><Relationship Id="rId1661" Type="http://schemas.openxmlformats.org/officeDocument/2006/relationships/slide" Target="slides/slide1640.xml"/><Relationship Id="rId2505" Type="http://schemas.openxmlformats.org/officeDocument/2006/relationships/slide" Target="slides/slide2484.xml"/><Relationship Id="rId2712" Type="http://schemas.openxmlformats.org/officeDocument/2006/relationships/slide" Target="slides/slide2691.xml"/><Relationship Id="rId1107" Type="http://schemas.openxmlformats.org/officeDocument/2006/relationships/slide" Target="slides/slide1086.xml"/><Relationship Id="rId1314" Type="http://schemas.openxmlformats.org/officeDocument/2006/relationships/slide" Target="slides/slide1293.xml"/><Relationship Id="rId1521" Type="http://schemas.openxmlformats.org/officeDocument/2006/relationships/slide" Target="slides/slide1500.xml"/><Relationship Id="rId20" Type="http://schemas.openxmlformats.org/officeDocument/2006/relationships/slideMaster" Target="slideMasters/slideMaster20.xml"/><Relationship Id="rId2088" Type="http://schemas.openxmlformats.org/officeDocument/2006/relationships/slide" Target="slides/slide2067.xml"/><Relationship Id="rId2295" Type="http://schemas.openxmlformats.org/officeDocument/2006/relationships/slide" Target="slides/slide2274.xml"/><Relationship Id="rId3139" Type="http://schemas.openxmlformats.org/officeDocument/2006/relationships/slide" Target="slides/slide3118.xml"/><Relationship Id="rId267" Type="http://schemas.openxmlformats.org/officeDocument/2006/relationships/slide" Target="slides/slide246.xml"/><Relationship Id="rId474" Type="http://schemas.openxmlformats.org/officeDocument/2006/relationships/slide" Target="slides/slide453.xml"/><Relationship Id="rId2155" Type="http://schemas.openxmlformats.org/officeDocument/2006/relationships/slide" Target="slides/slide2134.xml"/><Relationship Id="rId127" Type="http://schemas.openxmlformats.org/officeDocument/2006/relationships/slide" Target="slides/slide106.xml"/><Relationship Id="rId681" Type="http://schemas.openxmlformats.org/officeDocument/2006/relationships/slide" Target="slides/slide660.xml"/><Relationship Id="rId2362" Type="http://schemas.openxmlformats.org/officeDocument/2006/relationships/slide" Target="slides/slide2341.xml"/><Relationship Id="rId3206" Type="http://schemas.openxmlformats.org/officeDocument/2006/relationships/slide" Target="slides/slide3185.xml"/><Relationship Id="rId334" Type="http://schemas.openxmlformats.org/officeDocument/2006/relationships/slide" Target="slides/slide313.xml"/><Relationship Id="rId541" Type="http://schemas.openxmlformats.org/officeDocument/2006/relationships/slide" Target="slides/slide520.xml"/><Relationship Id="rId1171" Type="http://schemas.openxmlformats.org/officeDocument/2006/relationships/slide" Target="slides/slide1150.xml"/><Relationship Id="rId2015" Type="http://schemas.openxmlformats.org/officeDocument/2006/relationships/slide" Target="slides/slide1994.xml"/><Relationship Id="rId2222" Type="http://schemas.openxmlformats.org/officeDocument/2006/relationships/slide" Target="slides/slide2201.xml"/><Relationship Id="rId401" Type="http://schemas.openxmlformats.org/officeDocument/2006/relationships/slide" Target="slides/slide380.xml"/><Relationship Id="rId1031" Type="http://schemas.openxmlformats.org/officeDocument/2006/relationships/slide" Target="slides/slide1010.xml"/><Relationship Id="rId1988" Type="http://schemas.openxmlformats.org/officeDocument/2006/relationships/slide" Target="slides/slide1967.xml"/><Relationship Id="rId1848" Type="http://schemas.openxmlformats.org/officeDocument/2006/relationships/slide" Target="slides/slide1827.xml"/><Relationship Id="rId3063" Type="http://schemas.openxmlformats.org/officeDocument/2006/relationships/slide" Target="slides/slide3042.xml"/><Relationship Id="rId191" Type="http://schemas.openxmlformats.org/officeDocument/2006/relationships/slide" Target="slides/slide170.xml"/><Relationship Id="rId1708" Type="http://schemas.openxmlformats.org/officeDocument/2006/relationships/slide" Target="slides/slide1687.xml"/><Relationship Id="rId1915" Type="http://schemas.openxmlformats.org/officeDocument/2006/relationships/slide" Target="slides/slide1894.xml"/><Relationship Id="rId3130" Type="http://schemas.openxmlformats.org/officeDocument/2006/relationships/slide" Target="slides/slide3109.xml"/><Relationship Id="rId2689" Type="http://schemas.openxmlformats.org/officeDocument/2006/relationships/slide" Target="slides/slide2668.xml"/><Relationship Id="rId2896" Type="http://schemas.openxmlformats.org/officeDocument/2006/relationships/slide" Target="slides/slide2875.xml"/><Relationship Id="rId868" Type="http://schemas.openxmlformats.org/officeDocument/2006/relationships/slide" Target="slides/slide847.xml"/><Relationship Id="rId1498" Type="http://schemas.openxmlformats.org/officeDocument/2006/relationships/slide" Target="slides/slide1477.xml"/><Relationship Id="rId2549" Type="http://schemas.openxmlformats.org/officeDocument/2006/relationships/slide" Target="slides/slide2528.xml"/><Relationship Id="rId2756" Type="http://schemas.openxmlformats.org/officeDocument/2006/relationships/slide" Target="slides/slide2735.xml"/><Relationship Id="rId2963" Type="http://schemas.openxmlformats.org/officeDocument/2006/relationships/slide" Target="slides/slide2942.xml"/><Relationship Id="rId728" Type="http://schemas.openxmlformats.org/officeDocument/2006/relationships/slide" Target="slides/slide707.xml"/><Relationship Id="rId935" Type="http://schemas.openxmlformats.org/officeDocument/2006/relationships/slide" Target="slides/slide914.xml"/><Relationship Id="rId1358" Type="http://schemas.openxmlformats.org/officeDocument/2006/relationships/slide" Target="slides/slide1337.xml"/><Relationship Id="rId1565" Type="http://schemas.openxmlformats.org/officeDocument/2006/relationships/slide" Target="slides/slide1544.xml"/><Relationship Id="rId1772" Type="http://schemas.openxmlformats.org/officeDocument/2006/relationships/slide" Target="slides/slide1751.xml"/><Relationship Id="rId2409" Type="http://schemas.openxmlformats.org/officeDocument/2006/relationships/slide" Target="slides/slide2388.xml"/><Relationship Id="rId2616" Type="http://schemas.openxmlformats.org/officeDocument/2006/relationships/slide" Target="slides/slide2595.xml"/><Relationship Id="rId64" Type="http://schemas.openxmlformats.org/officeDocument/2006/relationships/slide" Target="slides/slide43.xml"/><Relationship Id="rId1218" Type="http://schemas.openxmlformats.org/officeDocument/2006/relationships/slide" Target="slides/slide1197.xml"/><Relationship Id="rId1425" Type="http://schemas.openxmlformats.org/officeDocument/2006/relationships/slide" Target="slides/slide1404.xml"/><Relationship Id="rId2823" Type="http://schemas.openxmlformats.org/officeDocument/2006/relationships/slide" Target="slides/slide2802.xml"/><Relationship Id="rId1632" Type="http://schemas.openxmlformats.org/officeDocument/2006/relationships/slide" Target="slides/slide1611.xml"/><Relationship Id="rId2199" Type="http://schemas.openxmlformats.org/officeDocument/2006/relationships/slide" Target="slides/slide2178.xml"/><Relationship Id="rId378" Type="http://schemas.openxmlformats.org/officeDocument/2006/relationships/slide" Target="slides/slide357.xml"/><Relationship Id="rId585" Type="http://schemas.openxmlformats.org/officeDocument/2006/relationships/slide" Target="slides/slide564.xml"/><Relationship Id="rId792" Type="http://schemas.openxmlformats.org/officeDocument/2006/relationships/slide" Target="slides/slide771.xml"/><Relationship Id="rId2059" Type="http://schemas.openxmlformats.org/officeDocument/2006/relationships/slide" Target="slides/slide2038.xml"/><Relationship Id="rId2266" Type="http://schemas.openxmlformats.org/officeDocument/2006/relationships/slide" Target="slides/slide2245.xml"/><Relationship Id="rId2473" Type="http://schemas.openxmlformats.org/officeDocument/2006/relationships/slide" Target="slides/slide2452.xml"/><Relationship Id="rId2680" Type="http://schemas.openxmlformats.org/officeDocument/2006/relationships/slide" Target="slides/slide2659.xml"/><Relationship Id="rId238" Type="http://schemas.openxmlformats.org/officeDocument/2006/relationships/slide" Target="slides/slide217.xml"/><Relationship Id="rId445" Type="http://schemas.openxmlformats.org/officeDocument/2006/relationships/slide" Target="slides/slide424.xml"/><Relationship Id="rId652" Type="http://schemas.openxmlformats.org/officeDocument/2006/relationships/slide" Target="slides/slide631.xml"/><Relationship Id="rId1075" Type="http://schemas.openxmlformats.org/officeDocument/2006/relationships/slide" Target="slides/slide1054.xml"/><Relationship Id="rId1282" Type="http://schemas.openxmlformats.org/officeDocument/2006/relationships/slide" Target="slides/slide1261.xml"/><Relationship Id="rId2126" Type="http://schemas.openxmlformats.org/officeDocument/2006/relationships/slide" Target="slides/slide2105.xml"/><Relationship Id="rId2333" Type="http://schemas.openxmlformats.org/officeDocument/2006/relationships/slide" Target="slides/slide2312.xml"/><Relationship Id="rId2540" Type="http://schemas.openxmlformats.org/officeDocument/2006/relationships/slide" Target="slides/slide2519.xml"/><Relationship Id="rId305" Type="http://schemas.openxmlformats.org/officeDocument/2006/relationships/slide" Target="slides/slide284.xml"/><Relationship Id="rId512" Type="http://schemas.openxmlformats.org/officeDocument/2006/relationships/slide" Target="slides/slide491.xml"/><Relationship Id="rId1142" Type="http://schemas.openxmlformats.org/officeDocument/2006/relationships/slide" Target="slides/slide1121.xml"/><Relationship Id="rId2400" Type="http://schemas.openxmlformats.org/officeDocument/2006/relationships/slide" Target="slides/slide2379.xml"/><Relationship Id="rId1002" Type="http://schemas.openxmlformats.org/officeDocument/2006/relationships/slide" Target="slides/slide981.xml"/><Relationship Id="rId1959" Type="http://schemas.openxmlformats.org/officeDocument/2006/relationships/slide" Target="slides/slide1938.xml"/><Relationship Id="rId3174" Type="http://schemas.openxmlformats.org/officeDocument/2006/relationships/slide" Target="slides/slide3153.xml"/><Relationship Id="rId1819" Type="http://schemas.openxmlformats.org/officeDocument/2006/relationships/slide" Target="slides/slide1798.xml"/><Relationship Id="rId2190" Type="http://schemas.openxmlformats.org/officeDocument/2006/relationships/slide" Target="slides/slide2169.xml"/><Relationship Id="rId3034" Type="http://schemas.openxmlformats.org/officeDocument/2006/relationships/slide" Target="slides/slide3013.xml"/><Relationship Id="rId162" Type="http://schemas.openxmlformats.org/officeDocument/2006/relationships/slide" Target="slides/slide141.xml"/><Relationship Id="rId2050" Type="http://schemas.openxmlformats.org/officeDocument/2006/relationships/slide" Target="slides/slide2029.xml"/><Relationship Id="rId3101" Type="http://schemas.openxmlformats.org/officeDocument/2006/relationships/slide" Target="slides/slide3080.xml"/><Relationship Id="rId979" Type="http://schemas.openxmlformats.org/officeDocument/2006/relationships/slide" Target="slides/slide958.xml"/><Relationship Id="rId839" Type="http://schemas.openxmlformats.org/officeDocument/2006/relationships/slide" Target="slides/slide818.xml"/><Relationship Id="rId1469" Type="http://schemas.openxmlformats.org/officeDocument/2006/relationships/slide" Target="slides/slide1448.xml"/><Relationship Id="rId2867" Type="http://schemas.openxmlformats.org/officeDocument/2006/relationships/slide" Target="slides/slide2846.xml"/><Relationship Id="rId1676" Type="http://schemas.openxmlformats.org/officeDocument/2006/relationships/slide" Target="slides/slide1655.xml"/><Relationship Id="rId1883" Type="http://schemas.openxmlformats.org/officeDocument/2006/relationships/slide" Target="slides/slide1862.xml"/><Relationship Id="rId2727" Type="http://schemas.openxmlformats.org/officeDocument/2006/relationships/slide" Target="slides/slide2706.xml"/><Relationship Id="rId2934" Type="http://schemas.openxmlformats.org/officeDocument/2006/relationships/slide" Target="slides/slide2913.xml"/><Relationship Id="rId906" Type="http://schemas.openxmlformats.org/officeDocument/2006/relationships/slide" Target="slides/slide885.xml"/><Relationship Id="rId1329" Type="http://schemas.openxmlformats.org/officeDocument/2006/relationships/slide" Target="slides/slide1308.xml"/><Relationship Id="rId1536" Type="http://schemas.openxmlformats.org/officeDocument/2006/relationships/slide" Target="slides/slide1515.xml"/><Relationship Id="rId1743" Type="http://schemas.openxmlformats.org/officeDocument/2006/relationships/slide" Target="slides/slide1722.xml"/><Relationship Id="rId1950" Type="http://schemas.openxmlformats.org/officeDocument/2006/relationships/slide" Target="slides/slide1929.xml"/><Relationship Id="rId35" Type="http://schemas.openxmlformats.org/officeDocument/2006/relationships/slide" Target="slides/slide14.xml"/><Relationship Id="rId1603" Type="http://schemas.openxmlformats.org/officeDocument/2006/relationships/slide" Target="slides/slide1582.xml"/><Relationship Id="rId1810" Type="http://schemas.openxmlformats.org/officeDocument/2006/relationships/slide" Target="slides/slide1789.xml"/><Relationship Id="rId489" Type="http://schemas.openxmlformats.org/officeDocument/2006/relationships/slide" Target="slides/slide468.xml"/><Relationship Id="rId696" Type="http://schemas.openxmlformats.org/officeDocument/2006/relationships/slide" Target="slides/slide675.xml"/><Relationship Id="rId2377" Type="http://schemas.openxmlformats.org/officeDocument/2006/relationships/slide" Target="slides/slide2356.xml"/><Relationship Id="rId2584" Type="http://schemas.openxmlformats.org/officeDocument/2006/relationships/slide" Target="slides/slide2563.xml"/><Relationship Id="rId2791" Type="http://schemas.openxmlformats.org/officeDocument/2006/relationships/slide" Target="slides/slide2770.xml"/><Relationship Id="rId349" Type="http://schemas.openxmlformats.org/officeDocument/2006/relationships/slide" Target="slides/slide328.xml"/><Relationship Id="rId556" Type="http://schemas.openxmlformats.org/officeDocument/2006/relationships/slide" Target="slides/slide535.xml"/><Relationship Id="rId763" Type="http://schemas.openxmlformats.org/officeDocument/2006/relationships/slide" Target="slides/slide742.xml"/><Relationship Id="rId1186" Type="http://schemas.openxmlformats.org/officeDocument/2006/relationships/slide" Target="slides/slide1165.xml"/><Relationship Id="rId1393" Type="http://schemas.openxmlformats.org/officeDocument/2006/relationships/slide" Target="slides/slide1372.xml"/><Relationship Id="rId2237" Type="http://schemas.openxmlformats.org/officeDocument/2006/relationships/slide" Target="slides/slide2216.xml"/><Relationship Id="rId2444" Type="http://schemas.openxmlformats.org/officeDocument/2006/relationships/slide" Target="slides/slide2423.xml"/><Relationship Id="rId209" Type="http://schemas.openxmlformats.org/officeDocument/2006/relationships/slide" Target="slides/slide188.xml"/><Relationship Id="rId416" Type="http://schemas.openxmlformats.org/officeDocument/2006/relationships/slide" Target="slides/slide395.xml"/><Relationship Id="rId970" Type="http://schemas.openxmlformats.org/officeDocument/2006/relationships/slide" Target="slides/slide949.xml"/><Relationship Id="rId1046" Type="http://schemas.openxmlformats.org/officeDocument/2006/relationships/slide" Target="slides/slide1025.xml"/><Relationship Id="rId1253" Type="http://schemas.openxmlformats.org/officeDocument/2006/relationships/slide" Target="slides/slide1232.xml"/><Relationship Id="rId2651" Type="http://schemas.openxmlformats.org/officeDocument/2006/relationships/slide" Target="slides/slide2630.xml"/><Relationship Id="rId623" Type="http://schemas.openxmlformats.org/officeDocument/2006/relationships/slide" Target="slides/slide602.xml"/><Relationship Id="rId830" Type="http://schemas.openxmlformats.org/officeDocument/2006/relationships/slide" Target="slides/slide809.xml"/><Relationship Id="rId1460" Type="http://schemas.openxmlformats.org/officeDocument/2006/relationships/slide" Target="slides/slide1439.xml"/><Relationship Id="rId2304" Type="http://schemas.openxmlformats.org/officeDocument/2006/relationships/slide" Target="slides/slide2283.xml"/><Relationship Id="rId2511" Type="http://schemas.openxmlformats.org/officeDocument/2006/relationships/slide" Target="slides/slide2490.xml"/><Relationship Id="rId1113" Type="http://schemas.openxmlformats.org/officeDocument/2006/relationships/slide" Target="slides/slide1092.xml"/><Relationship Id="rId1320" Type="http://schemas.openxmlformats.org/officeDocument/2006/relationships/slide" Target="slides/slide1299.xml"/><Relationship Id="rId3078" Type="http://schemas.openxmlformats.org/officeDocument/2006/relationships/slide" Target="slides/slide3057.xml"/><Relationship Id="rId2094" Type="http://schemas.openxmlformats.org/officeDocument/2006/relationships/slide" Target="slides/slide2073.xml"/><Relationship Id="rId3145" Type="http://schemas.openxmlformats.org/officeDocument/2006/relationships/slide" Target="slides/slide3124.xml"/><Relationship Id="rId273" Type="http://schemas.openxmlformats.org/officeDocument/2006/relationships/slide" Target="slides/slide252.xml"/><Relationship Id="rId480" Type="http://schemas.openxmlformats.org/officeDocument/2006/relationships/slide" Target="slides/slide459.xml"/><Relationship Id="rId2161" Type="http://schemas.openxmlformats.org/officeDocument/2006/relationships/slide" Target="slides/slide2140.xml"/><Relationship Id="rId3005" Type="http://schemas.openxmlformats.org/officeDocument/2006/relationships/slide" Target="slides/slide2984.xml"/><Relationship Id="rId3212" Type="http://schemas.openxmlformats.org/officeDocument/2006/relationships/viewProps" Target="viewProps.xml"/><Relationship Id="rId133" Type="http://schemas.openxmlformats.org/officeDocument/2006/relationships/slide" Target="slides/slide112.xml"/><Relationship Id="rId340" Type="http://schemas.openxmlformats.org/officeDocument/2006/relationships/slide" Target="slides/slide319.xml"/><Relationship Id="rId2021" Type="http://schemas.openxmlformats.org/officeDocument/2006/relationships/slide" Target="slides/slide2000.xml"/><Relationship Id="rId200" Type="http://schemas.openxmlformats.org/officeDocument/2006/relationships/slide" Target="slides/slide179.xml"/><Relationship Id="rId2978" Type="http://schemas.openxmlformats.org/officeDocument/2006/relationships/slide" Target="slides/slide2957.xml"/><Relationship Id="rId1787" Type="http://schemas.openxmlformats.org/officeDocument/2006/relationships/slide" Target="slides/slide1766.xml"/><Relationship Id="rId1994" Type="http://schemas.openxmlformats.org/officeDocument/2006/relationships/slide" Target="slides/slide1973.xml"/><Relationship Id="rId2838" Type="http://schemas.openxmlformats.org/officeDocument/2006/relationships/slide" Target="slides/slide2817.xml"/><Relationship Id="rId79" Type="http://schemas.openxmlformats.org/officeDocument/2006/relationships/slide" Target="slides/slide58.xml"/><Relationship Id="rId1647" Type="http://schemas.openxmlformats.org/officeDocument/2006/relationships/slide" Target="slides/slide1626.xml"/><Relationship Id="rId1854" Type="http://schemas.openxmlformats.org/officeDocument/2006/relationships/slide" Target="slides/slide1833.xml"/><Relationship Id="rId2905" Type="http://schemas.openxmlformats.org/officeDocument/2006/relationships/slide" Target="slides/slide2884.xml"/><Relationship Id="rId1507" Type="http://schemas.openxmlformats.org/officeDocument/2006/relationships/slide" Target="slides/slide1486.xml"/><Relationship Id="rId1714" Type="http://schemas.openxmlformats.org/officeDocument/2006/relationships/slide" Target="slides/slide1693.xml"/><Relationship Id="rId1921" Type="http://schemas.openxmlformats.org/officeDocument/2006/relationships/slide" Target="slides/slide1900.xml"/><Relationship Id="rId2488" Type="http://schemas.openxmlformats.org/officeDocument/2006/relationships/slide" Target="slides/slide2467.xml"/><Relationship Id="rId1297" Type="http://schemas.openxmlformats.org/officeDocument/2006/relationships/slide" Target="slides/slide1276.xml"/><Relationship Id="rId2695" Type="http://schemas.openxmlformats.org/officeDocument/2006/relationships/slide" Target="slides/slide2674.xml"/><Relationship Id="rId667" Type="http://schemas.openxmlformats.org/officeDocument/2006/relationships/slide" Target="slides/slide646.xml"/><Relationship Id="rId874" Type="http://schemas.openxmlformats.org/officeDocument/2006/relationships/slide" Target="slides/slide853.xml"/><Relationship Id="rId2348" Type="http://schemas.openxmlformats.org/officeDocument/2006/relationships/slide" Target="slides/slide2327.xml"/><Relationship Id="rId2555" Type="http://schemas.openxmlformats.org/officeDocument/2006/relationships/slide" Target="slides/slide2534.xml"/><Relationship Id="rId2762" Type="http://schemas.openxmlformats.org/officeDocument/2006/relationships/slide" Target="slides/slide2741.xml"/><Relationship Id="rId527" Type="http://schemas.openxmlformats.org/officeDocument/2006/relationships/slide" Target="slides/slide506.xml"/><Relationship Id="rId734" Type="http://schemas.openxmlformats.org/officeDocument/2006/relationships/slide" Target="slides/slide713.xml"/><Relationship Id="rId941" Type="http://schemas.openxmlformats.org/officeDocument/2006/relationships/slide" Target="slides/slide920.xml"/><Relationship Id="rId1157" Type="http://schemas.openxmlformats.org/officeDocument/2006/relationships/slide" Target="slides/slide1136.xml"/><Relationship Id="rId1364" Type="http://schemas.openxmlformats.org/officeDocument/2006/relationships/slide" Target="slides/slide1343.xml"/><Relationship Id="rId1571" Type="http://schemas.openxmlformats.org/officeDocument/2006/relationships/slide" Target="slides/slide1550.xml"/><Relationship Id="rId2208" Type="http://schemas.openxmlformats.org/officeDocument/2006/relationships/slide" Target="slides/slide2187.xml"/><Relationship Id="rId2415" Type="http://schemas.openxmlformats.org/officeDocument/2006/relationships/slide" Target="slides/slide2394.xml"/><Relationship Id="rId2622" Type="http://schemas.openxmlformats.org/officeDocument/2006/relationships/slide" Target="slides/slide2601.xml"/><Relationship Id="rId70" Type="http://schemas.openxmlformats.org/officeDocument/2006/relationships/slide" Target="slides/slide49.xml"/><Relationship Id="rId801" Type="http://schemas.openxmlformats.org/officeDocument/2006/relationships/slide" Target="slides/slide780.xml"/><Relationship Id="rId1017" Type="http://schemas.openxmlformats.org/officeDocument/2006/relationships/slide" Target="slides/slide996.xml"/><Relationship Id="rId1224" Type="http://schemas.openxmlformats.org/officeDocument/2006/relationships/slide" Target="slides/slide1203.xml"/><Relationship Id="rId1431" Type="http://schemas.openxmlformats.org/officeDocument/2006/relationships/slide" Target="slides/slide1410.xml"/><Relationship Id="rId3189" Type="http://schemas.openxmlformats.org/officeDocument/2006/relationships/slide" Target="slides/slide3168.xml"/><Relationship Id="rId3049" Type="http://schemas.openxmlformats.org/officeDocument/2006/relationships/slide" Target="slides/slide3028.xml"/><Relationship Id="rId177" Type="http://schemas.openxmlformats.org/officeDocument/2006/relationships/slide" Target="slides/slide156.xml"/><Relationship Id="rId384" Type="http://schemas.openxmlformats.org/officeDocument/2006/relationships/slide" Target="slides/slide363.xml"/><Relationship Id="rId591" Type="http://schemas.openxmlformats.org/officeDocument/2006/relationships/slide" Target="slides/slide570.xml"/><Relationship Id="rId2065" Type="http://schemas.openxmlformats.org/officeDocument/2006/relationships/slide" Target="slides/slide2044.xml"/><Relationship Id="rId2272" Type="http://schemas.openxmlformats.org/officeDocument/2006/relationships/slide" Target="slides/slide2251.xml"/><Relationship Id="rId3116" Type="http://schemas.openxmlformats.org/officeDocument/2006/relationships/slide" Target="slides/slide3095.xml"/><Relationship Id="rId244" Type="http://schemas.openxmlformats.org/officeDocument/2006/relationships/slide" Target="slides/slide223.xml"/><Relationship Id="rId1081" Type="http://schemas.openxmlformats.org/officeDocument/2006/relationships/slide" Target="slides/slide1060.xml"/><Relationship Id="rId451" Type="http://schemas.openxmlformats.org/officeDocument/2006/relationships/slide" Target="slides/slide430.xml"/><Relationship Id="rId2132" Type="http://schemas.openxmlformats.org/officeDocument/2006/relationships/slide" Target="slides/slide2111.xml"/><Relationship Id="rId104" Type="http://schemas.openxmlformats.org/officeDocument/2006/relationships/slide" Target="slides/slide83.xml"/><Relationship Id="rId311" Type="http://schemas.openxmlformats.org/officeDocument/2006/relationships/slide" Target="slides/slide290.xml"/><Relationship Id="rId1898" Type="http://schemas.openxmlformats.org/officeDocument/2006/relationships/slide" Target="slides/slide1877.xml"/><Relationship Id="rId2949" Type="http://schemas.openxmlformats.org/officeDocument/2006/relationships/slide" Target="slides/slide2928.xml"/><Relationship Id="rId1758" Type="http://schemas.openxmlformats.org/officeDocument/2006/relationships/slide" Target="slides/slide1737.xml"/><Relationship Id="rId2809" Type="http://schemas.openxmlformats.org/officeDocument/2006/relationships/slide" Target="slides/slide2788.xml"/><Relationship Id="rId1965" Type="http://schemas.openxmlformats.org/officeDocument/2006/relationships/slide" Target="slides/slide1944.xml"/><Relationship Id="rId3180" Type="http://schemas.openxmlformats.org/officeDocument/2006/relationships/slide" Target="slides/slide3159.xml"/><Relationship Id="rId1618" Type="http://schemas.openxmlformats.org/officeDocument/2006/relationships/slide" Target="slides/slide1597.xml"/><Relationship Id="rId1825" Type="http://schemas.openxmlformats.org/officeDocument/2006/relationships/slide" Target="slides/slide1804.xml"/><Relationship Id="rId3040" Type="http://schemas.openxmlformats.org/officeDocument/2006/relationships/slide" Target="slides/slide3019.xml"/><Relationship Id="rId2599" Type="http://schemas.openxmlformats.org/officeDocument/2006/relationships/slide" Target="slides/slide2578.xml"/><Relationship Id="rId778" Type="http://schemas.openxmlformats.org/officeDocument/2006/relationships/slide" Target="slides/slide757.xml"/><Relationship Id="rId985" Type="http://schemas.openxmlformats.org/officeDocument/2006/relationships/slide" Target="slides/slide964.xml"/><Relationship Id="rId2459" Type="http://schemas.openxmlformats.org/officeDocument/2006/relationships/slide" Target="slides/slide2438.xml"/><Relationship Id="rId2666" Type="http://schemas.openxmlformats.org/officeDocument/2006/relationships/slide" Target="slides/slide2645.xml"/><Relationship Id="rId2873" Type="http://schemas.openxmlformats.org/officeDocument/2006/relationships/slide" Target="slides/slide2852.xml"/><Relationship Id="rId638" Type="http://schemas.openxmlformats.org/officeDocument/2006/relationships/slide" Target="slides/slide617.xml"/><Relationship Id="rId845" Type="http://schemas.openxmlformats.org/officeDocument/2006/relationships/slide" Target="slides/slide824.xml"/><Relationship Id="rId1268" Type="http://schemas.openxmlformats.org/officeDocument/2006/relationships/slide" Target="slides/slide1247.xml"/><Relationship Id="rId1475" Type="http://schemas.openxmlformats.org/officeDocument/2006/relationships/slide" Target="slides/slide1454.xml"/><Relationship Id="rId1682" Type="http://schemas.openxmlformats.org/officeDocument/2006/relationships/slide" Target="slides/slide1661.xml"/><Relationship Id="rId2319" Type="http://schemas.openxmlformats.org/officeDocument/2006/relationships/slide" Target="slides/slide2298.xml"/><Relationship Id="rId2526" Type="http://schemas.openxmlformats.org/officeDocument/2006/relationships/slide" Target="slides/slide2505.xml"/><Relationship Id="rId2733" Type="http://schemas.openxmlformats.org/officeDocument/2006/relationships/slide" Target="slides/slide2712.xml"/><Relationship Id="rId705" Type="http://schemas.openxmlformats.org/officeDocument/2006/relationships/slide" Target="slides/slide684.xml"/><Relationship Id="rId1128" Type="http://schemas.openxmlformats.org/officeDocument/2006/relationships/slide" Target="slides/slide1107.xml"/><Relationship Id="rId1335" Type="http://schemas.openxmlformats.org/officeDocument/2006/relationships/slide" Target="slides/slide1314.xml"/><Relationship Id="rId1542" Type="http://schemas.openxmlformats.org/officeDocument/2006/relationships/slide" Target="slides/slide1521.xml"/><Relationship Id="rId2940" Type="http://schemas.openxmlformats.org/officeDocument/2006/relationships/slide" Target="slides/slide2919.xml"/><Relationship Id="rId912" Type="http://schemas.openxmlformats.org/officeDocument/2006/relationships/slide" Target="slides/slide891.xml"/><Relationship Id="rId2800" Type="http://schemas.openxmlformats.org/officeDocument/2006/relationships/slide" Target="slides/slide2779.xml"/><Relationship Id="rId41" Type="http://schemas.openxmlformats.org/officeDocument/2006/relationships/slide" Target="slides/slide20.xml"/><Relationship Id="rId1402" Type="http://schemas.openxmlformats.org/officeDocument/2006/relationships/slide" Target="slides/slide1381.xml"/><Relationship Id="rId288" Type="http://schemas.openxmlformats.org/officeDocument/2006/relationships/slide" Target="slides/slide267.xml"/><Relationship Id="rId495" Type="http://schemas.openxmlformats.org/officeDocument/2006/relationships/slide" Target="slides/slide474.xml"/><Relationship Id="rId2176" Type="http://schemas.openxmlformats.org/officeDocument/2006/relationships/slide" Target="slides/slide2155.xml"/><Relationship Id="rId2383" Type="http://schemas.openxmlformats.org/officeDocument/2006/relationships/slide" Target="slides/slide2362.xml"/><Relationship Id="rId2590" Type="http://schemas.openxmlformats.org/officeDocument/2006/relationships/slide" Target="slides/slide2569.xml"/><Relationship Id="rId148" Type="http://schemas.openxmlformats.org/officeDocument/2006/relationships/slide" Target="slides/slide127.xml"/><Relationship Id="rId355" Type="http://schemas.openxmlformats.org/officeDocument/2006/relationships/slide" Target="slides/slide334.xml"/><Relationship Id="rId562" Type="http://schemas.openxmlformats.org/officeDocument/2006/relationships/slide" Target="slides/slide541.xml"/><Relationship Id="rId1192" Type="http://schemas.openxmlformats.org/officeDocument/2006/relationships/slide" Target="slides/slide1171.xml"/><Relationship Id="rId2036" Type="http://schemas.openxmlformats.org/officeDocument/2006/relationships/slide" Target="slides/slide2015.xml"/><Relationship Id="rId2243" Type="http://schemas.openxmlformats.org/officeDocument/2006/relationships/slide" Target="slides/slide2222.xml"/><Relationship Id="rId2450" Type="http://schemas.openxmlformats.org/officeDocument/2006/relationships/slide" Target="slides/slide2429.xml"/><Relationship Id="rId215" Type="http://schemas.openxmlformats.org/officeDocument/2006/relationships/slide" Target="slides/slide194.xml"/><Relationship Id="rId422" Type="http://schemas.openxmlformats.org/officeDocument/2006/relationships/slide" Target="slides/slide401.xml"/><Relationship Id="rId1052" Type="http://schemas.openxmlformats.org/officeDocument/2006/relationships/slide" Target="slides/slide1031.xml"/><Relationship Id="rId2103" Type="http://schemas.openxmlformats.org/officeDocument/2006/relationships/slide" Target="slides/slide2082.xml"/><Relationship Id="rId2310" Type="http://schemas.openxmlformats.org/officeDocument/2006/relationships/slide" Target="slides/slide2289.xml"/><Relationship Id="rId1869" Type="http://schemas.openxmlformats.org/officeDocument/2006/relationships/slide" Target="slides/slide1848.xml"/><Relationship Id="rId3084" Type="http://schemas.openxmlformats.org/officeDocument/2006/relationships/slide" Target="slides/slide3063.xml"/><Relationship Id="rId1729" Type="http://schemas.openxmlformats.org/officeDocument/2006/relationships/slide" Target="slides/slide1708.xml"/><Relationship Id="rId1936" Type="http://schemas.openxmlformats.org/officeDocument/2006/relationships/slide" Target="slides/slide1915.xml"/><Relationship Id="rId3151" Type="http://schemas.openxmlformats.org/officeDocument/2006/relationships/slide" Target="slides/slide3130.xml"/><Relationship Id="rId3011" Type="http://schemas.openxmlformats.org/officeDocument/2006/relationships/slide" Target="slides/slide2990.xml"/><Relationship Id="rId5" Type="http://schemas.openxmlformats.org/officeDocument/2006/relationships/slideMaster" Target="slideMasters/slideMaster5.xml"/><Relationship Id="rId889" Type="http://schemas.openxmlformats.org/officeDocument/2006/relationships/slide" Target="slides/slide868.xml"/><Relationship Id="rId2777" Type="http://schemas.openxmlformats.org/officeDocument/2006/relationships/slide" Target="slides/slide2756.xml"/><Relationship Id="rId749" Type="http://schemas.openxmlformats.org/officeDocument/2006/relationships/slide" Target="slides/slide728.xml"/><Relationship Id="rId1379" Type="http://schemas.openxmlformats.org/officeDocument/2006/relationships/slide" Target="slides/slide1358.xml"/><Relationship Id="rId1586" Type="http://schemas.openxmlformats.org/officeDocument/2006/relationships/slide" Target="slides/slide1565.xml"/><Relationship Id="rId2984" Type="http://schemas.openxmlformats.org/officeDocument/2006/relationships/slide" Target="slides/slide2963.xml"/><Relationship Id="rId609" Type="http://schemas.openxmlformats.org/officeDocument/2006/relationships/slide" Target="slides/slide588.xml"/><Relationship Id="rId956" Type="http://schemas.openxmlformats.org/officeDocument/2006/relationships/slide" Target="slides/slide935.xml"/><Relationship Id="rId1239" Type="http://schemas.openxmlformats.org/officeDocument/2006/relationships/slide" Target="slides/slide1218.xml"/><Relationship Id="rId1793" Type="http://schemas.openxmlformats.org/officeDocument/2006/relationships/slide" Target="slides/slide1772.xml"/><Relationship Id="rId2637" Type="http://schemas.openxmlformats.org/officeDocument/2006/relationships/slide" Target="slides/slide2616.xml"/><Relationship Id="rId2844" Type="http://schemas.openxmlformats.org/officeDocument/2006/relationships/slide" Target="slides/slide2823.xml"/><Relationship Id="rId85" Type="http://schemas.openxmlformats.org/officeDocument/2006/relationships/slide" Target="slides/slide64.xml"/><Relationship Id="rId816" Type="http://schemas.openxmlformats.org/officeDocument/2006/relationships/slide" Target="slides/slide795.xml"/><Relationship Id="rId1446" Type="http://schemas.openxmlformats.org/officeDocument/2006/relationships/slide" Target="slides/slide1425.xml"/><Relationship Id="rId1653" Type="http://schemas.openxmlformats.org/officeDocument/2006/relationships/slide" Target="slides/slide1632.xml"/><Relationship Id="rId1860" Type="http://schemas.openxmlformats.org/officeDocument/2006/relationships/slide" Target="slides/slide1839.xml"/><Relationship Id="rId2704" Type="http://schemas.openxmlformats.org/officeDocument/2006/relationships/slide" Target="slides/slide2683.xml"/><Relationship Id="rId2911" Type="http://schemas.openxmlformats.org/officeDocument/2006/relationships/slide" Target="slides/slide2890.xml"/><Relationship Id="rId1306" Type="http://schemas.openxmlformats.org/officeDocument/2006/relationships/slide" Target="slides/slide1285.xml"/><Relationship Id="rId1513" Type="http://schemas.openxmlformats.org/officeDocument/2006/relationships/slide" Target="slides/slide1492.xml"/><Relationship Id="rId1720" Type="http://schemas.openxmlformats.org/officeDocument/2006/relationships/slide" Target="slides/slide1699.xml"/><Relationship Id="rId12" Type="http://schemas.openxmlformats.org/officeDocument/2006/relationships/slideMaster" Target="slideMasters/slideMaster12.xml"/><Relationship Id="rId399" Type="http://schemas.openxmlformats.org/officeDocument/2006/relationships/slide" Target="slides/slide378.xml"/><Relationship Id="rId2287" Type="http://schemas.openxmlformats.org/officeDocument/2006/relationships/slide" Target="slides/slide2266.xml"/><Relationship Id="rId2494" Type="http://schemas.openxmlformats.org/officeDocument/2006/relationships/slide" Target="slides/slide2473.xml"/><Relationship Id="rId259" Type="http://schemas.openxmlformats.org/officeDocument/2006/relationships/slide" Target="slides/slide238.xml"/><Relationship Id="rId466" Type="http://schemas.openxmlformats.org/officeDocument/2006/relationships/slide" Target="slides/slide445.xml"/><Relationship Id="rId673" Type="http://schemas.openxmlformats.org/officeDocument/2006/relationships/slide" Target="slides/slide652.xml"/><Relationship Id="rId880" Type="http://schemas.openxmlformats.org/officeDocument/2006/relationships/slide" Target="slides/slide859.xml"/><Relationship Id="rId1096" Type="http://schemas.openxmlformats.org/officeDocument/2006/relationships/slide" Target="slides/slide1075.xml"/><Relationship Id="rId2147" Type="http://schemas.openxmlformats.org/officeDocument/2006/relationships/slide" Target="slides/slide2126.xml"/><Relationship Id="rId2354" Type="http://schemas.openxmlformats.org/officeDocument/2006/relationships/slide" Target="slides/slide2333.xml"/><Relationship Id="rId2561" Type="http://schemas.openxmlformats.org/officeDocument/2006/relationships/slide" Target="slides/slide2540.xml"/><Relationship Id="rId119" Type="http://schemas.openxmlformats.org/officeDocument/2006/relationships/slide" Target="slides/slide98.xml"/><Relationship Id="rId326" Type="http://schemas.openxmlformats.org/officeDocument/2006/relationships/slide" Target="slides/slide305.xml"/><Relationship Id="rId533" Type="http://schemas.openxmlformats.org/officeDocument/2006/relationships/slide" Target="slides/slide512.xml"/><Relationship Id="rId1163" Type="http://schemas.openxmlformats.org/officeDocument/2006/relationships/slide" Target="slides/slide1142.xml"/><Relationship Id="rId1370" Type="http://schemas.openxmlformats.org/officeDocument/2006/relationships/slide" Target="slides/slide1349.xml"/><Relationship Id="rId2007" Type="http://schemas.openxmlformats.org/officeDocument/2006/relationships/slide" Target="slides/slide1986.xml"/><Relationship Id="rId2214" Type="http://schemas.openxmlformats.org/officeDocument/2006/relationships/slide" Target="slides/slide2193.xml"/><Relationship Id="rId740" Type="http://schemas.openxmlformats.org/officeDocument/2006/relationships/slide" Target="slides/slide719.xml"/><Relationship Id="rId1023" Type="http://schemas.openxmlformats.org/officeDocument/2006/relationships/slide" Target="slides/slide1002.xml"/><Relationship Id="rId2421" Type="http://schemas.openxmlformats.org/officeDocument/2006/relationships/slide" Target="slides/slide2400.xml"/><Relationship Id="rId600" Type="http://schemas.openxmlformats.org/officeDocument/2006/relationships/slide" Target="slides/slide579.xml"/><Relationship Id="rId1230" Type="http://schemas.openxmlformats.org/officeDocument/2006/relationships/slide" Target="slides/slide1209.xml"/><Relationship Id="rId3195" Type="http://schemas.openxmlformats.org/officeDocument/2006/relationships/slide" Target="slides/slide3174.xml"/><Relationship Id="rId3055" Type="http://schemas.openxmlformats.org/officeDocument/2006/relationships/slide" Target="slides/slide3034.xml"/><Relationship Id="rId183" Type="http://schemas.openxmlformats.org/officeDocument/2006/relationships/slide" Target="slides/slide162.xml"/><Relationship Id="rId390" Type="http://schemas.openxmlformats.org/officeDocument/2006/relationships/slide" Target="slides/slide369.xml"/><Relationship Id="rId1907" Type="http://schemas.openxmlformats.org/officeDocument/2006/relationships/slide" Target="slides/slide1886.xml"/><Relationship Id="rId2071" Type="http://schemas.openxmlformats.org/officeDocument/2006/relationships/slide" Target="slides/slide2050.xml"/><Relationship Id="rId3122" Type="http://schemas.openxmlformats.org/officeDocument/2006/relationships/slide" Target="slides/slide3101.xml"/><Relationship Id="rId250" Type="http://schemas.openxmlformats.org/officeDocument/2006/relationships/slide" Target="slides/slide229.xml"/><Relationship Id="rId110" Type="http://schemas.openxmlformats.org/officeDocument/2006/relationships/slide" Target="slides/slide89.xml"/><Relationship Id="rId2888" Type="http://schemas.openxmlformats.org/officeDocument/2006/relationships/slide" Target="slides/slide2867.xml"/><Relationship Id="rId1697" Type="http://schemas.openxmlformats.org/officeDocument/2006/relationships/slide" Target="slides/slide1676.xml"/><Relationship Id="rId2748" Type="http://schemas.openxmlformats.org/officeDocument/2006/relationships/slide" Target="slides/slide2727.xml"/><Relationship Id="rId2955" Type="http://schemas.openxmlformats.org/officeDocument/2006/relationships/slide" Target="slides/slide2934.xml"/><Relationship Id="rId927" Type="http://schemas.openxmlformats.org/officeDocument/2006/relationships/slide" Target="slides/slide906.xml"/><Relationship Id="rId1557" Type="http://schemas.openxmlformats.org/officeDocument/2006/relationships/slide" Target="slides/slide1536.xml"/><Relationship Id="rId1764" Type="http://schemas.openxmlformats.org/officeDocument/2006/relationships/slide" Target="slides/slide1743.xml"/><Relationship Id="rId1971" Type="http://schemas.openxmlformats.org/officeDocument/2006/relationships/slide" Target="slides/slide1950.xml"/><Relationship Id="rId2608" Type="http://schemas.openxmlformats.org/officeDocument/2006/relationships/slide" Target="slides/slide2587.xml"/><Relationship Id="rId2815" Type="http://schemas.openxmlformats.org/officeDocument/2006/relationships/slide" Target="slides/slide2794.xml"/><Relationship Id="rId56" Type="http://schemas.openxmlformats.org/officeDocument/2006/relationships/slide" Target="slides/slide35.xml"/><Relationship Id="rId1417" Type="http://schemas.openxmlformats.org/officeDocument/2006/relationships/slide" Target="slides/slide1396.xml"/><Relationship Id="rId1624" Type="http://schemas.openxmlformats.org/officeDocument/2006/relationships/slide" Target="slides/slide1603.xml"/><Relationship Id="rId1831" Type="http://schemas.openxmlformats.org/officeDocument/2006/relationships/slide" Target="slides/slide1810.xml"/><Relationship Id="rId2398" Type="http://schemas.openxmlformats.org/officeDocument/2006/relationships/slide" Target="slides/slide2377.xml"/><Relationship Id="rId577" Type="http://schemas.openxmlformats.org/officeDocument/2006/relationships/slide" Target="slides/slide556.xml"/><Relationship Id="rId2258" Type="http://schemas.openxmlformats.org/officeDocument/2006/relationships/slide" Target="slides/slide2237.xml"/><Relationship Id="rId784" Type="http://schemas.openxmlformats.org/officeDocument/2006/relationships/slide" Target="slides/slide763.xml"/><Relationship Id="rId991" Type="http://schemas.openxmlformats.org/officeDocument/2006/relationships/slide" Target="slides/slide970.xml"/><Relationship Id="rId1067" Type="http://schemas.openxmlformats.org/officeDocument/2006/relationships/slide" Target="slides/slide1046.xml"/><Relationship Id="rId2465" Type="http://schemas.openxmlformats.org/officeDocument/2006/relationships/slide" Target="slides/slide2444.xml"/><Relationship Id="rId2672" Type="http://schemas.openxmlformats.org/officeDocument/2006/relationships/slide" Target="slides/slide2651.xml"/><Relationship Id="rId437" Type="http://schemas.openxmlformats.org/officeDocument/2006/relationships/slide" Target="slides/slide416.xml"/><Relationship Id="rId644" Type="http://schemas.openxmlformats.org/officeDocument/2006/relationships/slide" Target="slides/slide623.xml"/><Relationship Id="rId851" Type="http://schemas.openxmlformats.org/officeDocument/2006/relationships/slide" Target="slides/slide830.xml"/><Relationship Id="rId1274" Type="http://schemas.openxmlformats.org/officeDocument/2006/relationships/slide" Target="slides/slide1253.xml"/><Relationship Id="rId1481" Type="http://schemas.openxmlformats.org/officeDocument/2006/relationships/slide" Target="slides/slide1460.xml"/><Relationship Id="rId2118" Type="http://schemas.openxmlformats.org/officeDocument/2006/relationships/slide" Target="slides/slide2097.xml"/><Relationship Id="rId2325" Type="http://schemas.openxmlformats.org/officeDocument/2006/relationships/slide" Target="slides/slide2304.xml"/><Relationship Id="rId2532" Type="http://schemas.openxmlformats.org/officeDocument/2006/relationships/slide" Target="slides/slide2511.xml"/><Relationship Id="rId504" Type="http://schemas.openxmlformats.org/officeDocument/2006/relationships/slide" Target="slides/slide483.xml"/><Relationship Id="rId711" Type="http://schemas.openxmlformats.org/officeDocument/2006/relationships/slide" Target="slides/slide690.xml"/><Relationship Id="rId1134" Type="http://schemas.openxmlformats.org/officeDocument/2006/relationships/slide" Target="slides/slide1113.xml"/><Relationship Id="rId1341" Type="http://schemas.openxmlformats.org/officeDocument/2006/relationships/slide" Target="slides/slide1320.xml"/><Relationship Id="rId1201" Type="http://schemas.openxmlformats.org/officeDocument/2006/relationships/slide" Target="slides/slide1180.xml"/><Relationship Id="rId3099" Type="http://schemas.openxmlformats.org/officeDocument/2006/relationships/slide" Target="slides/slide3078.xml"/><Relationship Id="rId3166" Type="http://schemas.openxmlformats.org/officeDocument/2006/relationships/slide" Target="slides/slide3145.xml"/><Relationship Id="rId294" Type="http://schemas.openxmlformats.org/officeDocument/2006/relationships/slide" Target="slides/slide273.xml"/><Relationship Id="rId2182" Type="http://schemas.openxmlformats.org/officeDocument/2006/relationships/slide" Target="slides/slide2161.xml"/><Relationship Id="rId3026" Type="http://schemas.openxmlformats.org/officeDocument/2006/relationships/slide" Target="slides/slide3005.xml"/><Relationship Id="rId154" Type="http://schemas.openxmlformats.org/officeDocument/2006/relationships/slide" Target="slides/slide133.xml"/><Relationship Id="rId361" Type="http://schemas.openxmlformats.org/officeDocument/2006/relationships/slide" Target="slides/slide340.xml"/><Relationship Id="rId2042" Type="http://schemas.openxmlformats.org/officeDocument/2006/relationships/slide" Target="slides/slide2021.xml"/><Relationship Id="rId2999" Type="http://schemas.openxmlformats.org/officeDocument/2006/relationships/slide" Target="slides/slide2978.xml"/><Relationship Id="rId221" Type="http://schemas.openxmlformats.org/officeDocument/2006/relationships/slide" Target="slides/slide200.xml"/><Relationship Id="rId2859" Type="http://schemas.openxmlformats.org/officeDocument/2006/relationships/slide" Target="slides/slide2838.xml"/><Relationship Id="rId1668" Type="http://schemas.openxmlformats.org/officeDocument/2006/relationships/slide" Target="slides/slide1647.xml"/><Relationship Id="rId1875" Type="http://schemas.openxmlformats.org/officeDocument/2006/relationships/slide" Target="slides/slide1854.xml"/><Relationship Id="rId2719" Type="http://schemas.openxmlformats.org/officeDocument/2006/relationships/slide" Target="slides/slide2698.xml"/><Relationship Id="rId1528" Type="http://schemas.openxmlformats.org/officeDocument/2006/relationships/slide" Target="slides/slide1507.xml"/><Relationship Id="rId2926" Type="http://schemas.openxmlformats.org/officeDocument/2006/relationships/slide" Target="slides/slide2905.xml"/><Relationship Id="rId3090" Type="http://schemas.openxmlformats.org/officeDocument/2006/relationships/slide" Target="slides/slide3069.xml"/><Relationship Id="rId1735" Type="http://schemas.openxmlformats.org/officeDocument/2006/relationships/slide" Target="slides/slide1714.xml"/><Relationship Id="rId1942" Type="http://schemas.openxmlformats.org/officeDocument/2006/relationships/slide" Target="slides/slide1921.xml"/><Relationship Id="rId27" Type="http://schemas.openxmlformats.org/officeDocument/2006/relationships/slide" Target="slides/slide6.xml"/><Relationship Id="rId1802" Type="http://schemas.openxmlformats.org/officeDocument/2006/relationships/slide" Target="slides/slide1781.xml"/><Relationship Id="rId688" Type="http://schemas.openxmlformats.org/officeDocument/2006/relationships/slide" Target="slides/slide667.xml"/><Relationship Id="rId895" Type="http://schemas.openxmlformats.org/officeDocument/2006/relationships/slide" Target="slides/slide874.xml"/><Relationship Id="rId2369" Type="http://schemas.openxmlformats.org/officeDocument/2006/relationships/slide" Target="slides/slide2348.xml"/><Relationship Id="rId2576" Type="http://schemas.openxmlformats.org/officeDocument/2006/relationships/slide" Target="slides/slide2555.xml"/><Relationship Id="rId2783" Type="http://schemas.openxmlformats.org/officeDocument/2006/relationships/slide" Target="slides/slide2762.xml"/><Relationship Id="rId2990" Type="http://schemas.openxmlformats.org/officeDocument/2006/relationships/slide" Target="slides/slide2969.xml"/><Relationship Id="rId548" Type="http://schemas.openxmlformats.org/officeDocument/2006/relationships/slide" Target="slides/slide527.xml"/><Relationship Id="rId755" Type="http://schemas.openxmlformats.org/officeDocument/2006/relationships/slide" Target="slides/slide734.xml"/><Relationship Id="rId962" Type="http://schemas.openxmlformats.org/officeDocument/2006/relationships/slide" Target="slides/slide941.xml"/><Relationship Id="rId1178" Type="http://schemas.openxmlformats.org/officeDocument/2006/relationships/slide" Target="slides/slide1157.xml"/><Relationship Id="rId1385" Type="http://schemas.openxmlformats.org/officeDocument/2006/relationships/slide" Target="slides/slide1364.xml"/><Relationship Id="rId1592" Type="http://schemas.openxmlformats.org/officeDocument/2006/relationships/slide" Target="slides/slide1571.xml"/><Relationship Id="rId2229" Type="http://schemas.openxmlformats.org/officeDocument/2006/relationships/slide" Target="slides/slide2208.xml"/><Relationship Id="rId2436" Type="http://schemas.openxmlformats.org/officeDocument/2006/relationships/slide" Target="slides/slide2415.xml"/><Relationship Id="rId2643" Type="http://schemas.openxmlformats.org/officeDocument/2006/relationships/slide" Target="slides/slide2622.xml"/><Relationship Id="rId2850" Type="http://schemas.openxmlformats.org/officeDocument/2006/relationships/slide" Target="slides/slide2829.xml"/><Relationship Id="rId91" Type="http://schemas.openxmlformats.org/officeDocument/2006/relationships/slide" Target="slides/slide70.xml"/><Relationship Id="rId408" Type="http://schemas.openxmlformats.org/officeDocument/2006/relationships/slide" Target="slides/slide387.xml"/><Relationship Id="rId615" Type="http://schemas.openxmlformats.org/officeDocument/2006/relationships/slide" Target="slides/slide594.xml"/><Relationship Id="rId822" Type="http://schemas.openxmlformats.org/officeDocument/2006/relationships/slide" Target="slides/slide801.xml"/><Relationship Id="rId1038" Type="http://schemas.openxmlformats.org/officeDocument/2006/relationships/slide" Target="slides/slide1017.xml"/><Relationship Id="rId1245" Type="http://schemas.openxmlformats.org/officeDocument/2006/relationships/slide" Target="slides/slide1224.xml"/><Relationship Id="rId1452" Type="http://schemas.openxmlformats.org/officeDocument/2006/relationships/slide" Target="slides/slide1431.xml"/><Relationship Id="rId2503" Type="http://schemas.openxmlformats.org/officeDocument/2006/relationships/slide" Target="slides/slide2482.xml"/><Relationship Id="rId1105" Type="http://schemas.openxmlformats.org/officeDocument/2006/relationships/slide" Target="slides/slide1084.xml"/><Relationship Id="rId1312" Type="http://schemas.openxmlformats.org/officeDocument/2006/relationships/slide" Target="slides/slide1291.xml"/><Relationship Id="rId2710" Type="http://schemas.openxmlformats.org/officeDocument/2006/relationships/slide" Target="slides/slide2689.xml"/><Relationship Id="rId198" Type="http://schemas.openxmlformats.org/officeDocument/2006/relationships/slide" Target="slides/slide177.xml"/><Relationship Id="rId2086" Type="http://schemas.openxmlformats.org/officeDocument/2006/relationships/slide" Target="slides/slide2065.xml"/><Relationship Id="rId2293" Type="http://schemas.openxmlformats.org/officeDocument/2006/relationships/slide" Target="slides/slide2272.xml"/><Relationship Id="rId3137" Type="http://schemas.openxmlformats.org/officeDocument/2006/relationships/slide" Target="slides/slide3116.xml"/><Relationship Id="rId265" Type="http://schemas.openxmlformats.org/officeDocument/2006/relationships/slide" Target="slides/slide244.xml"/><Relationship Id="rId472" Type="http://schemas.openxmlformats.org/officeDocument/2006/relationships/slide" Target="slides/slide451.xml"/><Relationship Id="rId2153" Type="http://schemas.openxmlformats.org/officeDocument/2006/relationships/slide" Target="slides/slide2132.xml"/><Relationship Id="rId2360" Type="http://schemas.openxmlformats.org/officeDocument/2006/relationships/slide" Target="slides/slide2339.xml"/><Relationship Id="rId3204" Type="http://schemas.openxmlformats.org/officeDocument/2006/relationships/slide" Target="slides/slide3183.xml"/><Relationship Id="rId125" Type="http://schemas.openxmlformats.org/officeDocument/2006/relationships/slide" Target="slides/slide104.xml"/><Relationship Id="rId332" Type="http://schemas.openxmlformats.org/officeDocument/2006/relationships/slide" Target="slides/slide311.xml"/><Relationship Id="rId2013" Type="http://schemas.openxmlformats.org/officeDocument/2006/relationships/slide" Target="slides/slide1992.xml"/><Relationship Id="rId2220" Type="http://schemas.openxmlformats.org/officeDocument/2006/relationships/slide" Target="slides/slide2199.xml"/><Relationship Id="rId1779" Type="http://schemas.openxmlformats.org/officeDocument/2006/relationships/slide" Target="slides/slide1758.xml"/><Relationship Id="rId1986" Type="http://schemas.openxmlformats.org/officeDocument/2006/relationships/slide" Target="slides/slide1965.xml"/><Relationship Id="rId1639" Type="http://schemas.openxmlformats.org/officeDocument/2006/relationships/slide" Target="slides/slide1618.xml"/><Relationship Id="rId1846" Type="http://schemas.openxmlformats.org/officeDocument/2006/relationships/slide" Target="slides/slide1825.xml"/><Relationship Id="rId3061" Type="http://schemas.openxmlformats.org/officeDocument/2006/relationships/slide" Target="slides/slide3040.xml"/><Relationship Id="rId1706" Type="http://schemas.openxmlformats.org/officeDocument/2006/relationships/slide" Target="slides/slide1685.xml"/><Relationship Id="rId1913" Type="http://schemas.openxmlformats.org/officeDocument/2006/relationships/slide" Target="slides/slide1892.xml"/><Relationship Id="rId799" Type="http://schemas.openxmlformats.org/officeDocument/2006/relationships/slide" Target="slides/slide778.xml"/><Relationship Id="rId2687" Type="http://schemas.openxmlformats.org/officeDocument/2006/relationships/slide" Target="slides/slide2666.xml"/><Relationship Id="rId2894" Type="http://schemas.openxmlformats.org/officeDocument/2006/relationships/slide" Target="slides/slide2873.xml"/><Relationship Id="rId659" Type="http://schemas.openxmlformats.org/officeDocument/2006/relationships/slide" Target="slides/slide638.xml"/><Relationship Id="rId866" Type="http://schemas.openxmlformats.org/officeDocument/2006/relationships/slide" Target="slides/slide845.xml"/><Relationship Id="rId1289" Type="http://schemas.openxmlformats.org/officeDocument/2006/relationships/slide" Target="slides/slide1268.xml"/><Relationship Id="rId1496" Type="http://schemas.openxmlformats.org/officeDocument/2006/relationships/slide" Target="slides/slide1475.xml"/><Relationship Id="rId2547" Type="http://schemas.openxmlformats.org/officeDocument/2006/relationships/slide" Target="slides/slide2526.xml"/><Relationship Id="rId519" Type="http://schemas.openxmlformats.org/officeDocument/2006/relationships/slide" Target="slides/slide498.xml"/><Relationship Id="rId1149" Type="http://schemas.openxmlformats.org/officeDocument/2006/relationships/slide" Target="slides/slide1128.xml"/><Relationship Id="rId1356" Type="http://schemas.openxmlformats.org/officeDocument/2006/relationships/slide" Target="slides/slide1335.xml"/><Relationship Id="rId2754" Type="http://schemas.openxmlformats.org/officeDocument/2006/relationships/slide" Target="slides/slide2733.xml"/><Relationship Id="rId2961" Type="http://schemas.openxmlformats.org/officeDocument/2006/relationships/slide" Target="slides/slide2940.xml"/><Relationship Id="rId726" Type="http://schemas.openxmlformats.org/officeDocument/2006/relationships/slide" Target="slides/slide705.xml"/><Relationship Id="rId933" Type="http://schemas.openxmlformats.org/officeDocument/2006/relationships/slide" Target="slides/slide912.xml"/><Relationship Id="rId1009" Type="http://schemas.openxmlformats.org/officeDocument/2006/relationships/slide" Target="slides/slide988.xml"/><Relationship Id="rId1563" Type="http://schemas.openxmlformats.org/officeDocument/2006/relationships/slide" Target="slides/slide1542.xml"/><Relationship Id="rId1770" Type="http://schemas.openxmlformats.org/officeDocument/2006/relationships/slide" Target="slides/slide1749.xml"/><Relationship Id="rId2407" Type="http://schemas.openxmlformats.org/officeDocument/2006/relationships/slide" Target="slides/slide2386.xml"/><Relationship Id="rId2614" Type="http://schemas.openxmlformats.org/officeDocument/2006/relationships/slide" Target="slides/slide2593.xml"/><Relationship Id="rId2821" Type="http://schemas.openxmlformats.org/officeDocument/2006/relationships/slide" Target="slides/slide2800.xml"/><Relationship Id="rId62" Type="http://schemas.openxmlformats.org/officeDocument/2006/relationships/slide" Target="slides/slide41.xml"/><Relationship Id="rId1216" Type="http://schemas.openxmlformats.org/officeDocument/2006/relationships/slide" Target="slides/slide1195.xml"/><Relationship Id="rId1423" Type="http://schemas.openxmlformats.org/officeDocument/2006/relationships/slide" Target="slides/slide1402.xml"/><Relationship Id="rId1630" Type="http://schemas.openxmlformats.org/officeDocument/2006/relationships/slide" Target="slides/slide1609.xml"/><Relationship Id="rId2197" Type="http://schemas.openxmlformats.org/officeDocument/2006/relationships/slide" Target="slides/slide2176.xml"/><Relationship Id="rId169" Type="http://schemas.openxmlformats.org/officeDocument/2006/relationships/slide" Target="slides/slide148.xml"/><Relationship Id="rId376" Type="http://schemas.openxmlformats.org/officeDocument/2006/relationships/slide" Target="slides/slide355.xml"/><Relationship Id="rId583" Type="http://schemas.openxmlformats.org/officeDocument/2006/relationships/slide" Target="slides/slide562.xml"/><Relationship Id="rId790" Type="http://schemas.openxmlformats.org/officeDocument/2006/relationships/slide" Target="slides/slide769.xml"/><Relationship Id="rId2057" Type="http://schemas.openxmlformats.org/officeDocument/2006/relationships/slide" Target="slides/slide2036.xml"/><Relationship Id="rId2264" Type="http://schemas.openxmlformats.org/officeDocument/2006/relationships/slide" Target="slides/slide2243.xml"/><Relationship Id="rId2471" Type="http://schemas.openxmlformats.org/officeDocument/2006/relationships/slide" Target="slides/slide2450.xml"/><Relationship Id="rId3108" Type="http://schemas.openxmlformats.org/officeDocument/2006/relationships/slide" Target="slides/slide3087.xml"/><Relationship Id="rId236" Type="http://schemas.openxmlformats.org/officeDocument/2006/relationships/slide" Target="slides/slide215.xml"/><Relationship Id="rId443" Type="http://schemas.openxmlformats.org/officeDocument/2006/relationships/slide" Target="slides/slide422.xml"/><Relationship Id="rId650" Type="http://schemas.openxmlformats.org/officeDocument/2006/relationships/slide" Target="slides/slide629.xml"/><Relationship Id="rId1073" Type="http://schemas.openxmlformats.org/officeDocument/2006/relationships/slide" Target="slides/slide1052.xml"/><Relationship Id="rId1280" Type="http://schemas.openxmlformats.org/officeDocument/2006/relationships/slide" Target="slides/slide1259.xml"/><Relationship Id="rId2124" Type="http://schemas.openxmlformats.org/officeDocument/2006/relationships/slide" Target="slides/slide2103.xml"/><Relationship Id="rId2331" Type="http://schemas.openxmlformats.org/officeDocument/2006/relationships/slide" Target="slides/slide2310.xml"/><Relationship Id="rId303" Type="http://schemas.openxmlformats.org/officeDocument/2006/relationships/slide" Target="slides/slide282.xml"/><Relationship Id="rId1140" Type="http://schemas.openxmlformats.org/officeDocument/2006/relationships/slide" Target="slides/slide1119.xml"/><Relationship Id="rId510" Type="http://schemas.openxmlformats.org/officeDocument/2006/relationships/slide" Target="slides/slide489.xml"/><Relationship Id="rId1000" Type="http://schemas.openxmlformats.org/officeDocument/2006/relationships/slide" Target="slides/slide979.xml"/><Relationship Id="rId1957" Type="http://schemas.openxmlformats.org/officeDocument/2006/relationships/slide" Target="slides/slide1936.xml"/><Relationship Id="rId1817" Type="http://schemas.openxmlformats.org/officeDocument/2006/relationships/slide" Target="slides/slide1796.xml"/><Relationship Id="rId3172" Type="http://schemas.openxmlformats.org/officeDocument/2006/relationships/slide" Target="slides/slide3151.xml"/><Relationship Id="rId3032" Type="http://schemas.openxmlformats.org/officeDocument/2006/relationships/slide" Target="slides/slide3011.xml"/><Relationship Id="rId160" Type="http://schemas.openxmlformats.org/officeDocument/2006/relationships/slide" Target="slides/slide139.xml"/><Relationship Id="rId2798" Type="http://schemas.openxmlformats.org/officeDocument/2006/relationships/slide" Target="slides/slide2777.xml"/><Relationship Id="rId977" Type="http://schemas.openxmlformats.org/officeDocument/2006/relationships/slide" Target="slides/slide956.xml"/><Relationship Id="rId2658" Type="http://schemas.openxmlformats.org/officeDocument/2006/relationships/slide" Target="slides/slide2637.xml"/><Relationship Id="rId2865" Type="http://schemas.openxmlformats.org/officeDocument/2006/relationships/slide" Target="slides/slide2844.xml"/><Relationship Id="rId837" Type="http://schemas.openxmlformats.org/officeDocument/2006/relationships/slide" Target="slides/slide816.xml"/><Relationship Id="rId1467" Type="http://schemas.openxmlformats.org/officeDocument/2006/relationships/slide" Target="slides/slide1446.xml"/><Relationship Id="rId1674" Type="http://schemas.openxmlformats.org/officeDocument/2006/relationships/slide" Target="slides/slide1653.xml"/><Relationship Id="rId1881" Type="http://schemas.openxmlformats.org/officeDocument/2006/relationships/slide" Target="slides/slide1860.xml"/><Relationship Id="rId2518" Type="http://schemas.openxmlformats.org/officeDocument/2006/relationships/slide" Target="slides/slide2497.xml"/><Relationship Id="rId2725" Type="http://schemas.openxmlformats.org/officeDocument/2006/relationships/slide" Target="slides/slide2704.xml"/><Relationship Id="rId2932" Type="http://schemas.openxmlformats.org/officeDocument/2006/relationships/slide" Target="slides/slide2911.xml"/><Relationship Id="rId904" Type="http://schemas.openxmlformats.org/officeDocument/2006/relationships/slide" Target="slides/slide883.xml"/><Relationship Id="rId1327" Type="http://schemas.openxmlformats.org/officeDocument/2006/relationships/slide" Target="slides/slide1306.xml"/><Relationship Id="rId1534" Type="http://schemas.openxmlformats.org/officeDocument/2006/relationships/slide" Target="slides/slide1513.xml"/><Relationship Id="rId1741" Type="http://schemas.openxmlformats.org/officeDocument/2006/relationships/slide" Target="slides/slide1720.xml"/><Relationship Id="rId33" Type="http://schemas.openxmlformats.org/officeDocument/2006/relationships/slide" Target="slides/slide12.xml"/><Relationship Id="rId1601" Type="http://schemas.openxmlformats.org/officeDocument/2006/relationships/slide" Target="slides/slide1580.xml"/><Relationship Id="rId487" Type="http://schemas.openxmlformats.org/officeDocument/2006/relationships/slide" Target="slides/slide466.xml"/><Relationship Id="rId694" Type="http://schemas.openxmlformats.org/officeDocument/2006/relationships/slide" Target="slides/slide673.xml"/><Relationship Id="rId2168" Type="http://schemas.openxmlformats.org/officeDocument/2006/relationships/slide" Target="slides/slide2147.xml"/><Relationship Id="rId2375" Type="http://schemas.openxmlformats.org/officeDocument/2006/relationships/slide" Target="slides/slide2354.xml"/><Relationship Id="rId347" Type="http://schemas.openxmlformats.org/officeDocument/2006/relationships/slide" Target="slides/slide326.xml"/><Relationship Id="rId1184" Type="http://schemas.openxmlformats.org/officeDocument/2006/relationships/slide" Target="slides/slide1163.xml"/><Relationship Id="rId2028" Type="http://schemas.openxmlformats.org/officeDocument/2006/relationships/slide" Target="slides/slide2007.xml"/><Relationship Id="rId2582" Type="http://schemas.openxmlformats.org/officeDocument/2006/relationships/slide" Target="slides/slide2561.xml"/><Relationship Id="rId554" Type="http://schemas.openxmlformats.org/officeDocument/2006/relationships/slide" Target="slides/slide533.xml"/><Relationship Id="rId761" Type="http://schemas.openxmlformats.org/officeDocument/2006/relationships/slide" Target="slides/slide740.xml"/><Relationship Id="rId1391" Type="http://schemas.openxmlformats.org/officeDocument/2006/relationships/slide" Target="slides/slide1370.xml"/><Relationship Id="rId2235" Type="http://schemas.openxmlformats.org/officeDocument/2006/relationships/slide" Target="slides/slide2214.xml"/><Relationship Id="rId2442" Type="http://schemas.openxmlformats.org/officeDocument/2006/relationships/slide" Target="slides/slide2421.xml"/><Relationship Id="rId207" Type="http://schemas.openxmlformats.org/officeDocument/2006/relationships/slide" Target="slides/slide186.xml"/><Relationship Id="rId414" Type="http://schemas.openxmlformats.org/officeDocument/2006/relationships/slide" Target="slides/slide393.xml"/><Relationship Id="rId621" Type="http://schemas.openxmlformats.org/officeDocument/2006/relationships/slide" Target="slides/slide600.xml"/><Relationship Id="rId1044" Type="http://schemas.openxmlformats.org/officeDocument/2006/relationships/slide" Target="slides/slide1023.xml"/><Relationship Id="rId1251" Type="http://schemas.openxmlformats.org/officeDocument/2006/relationships/slide" Target="slides/slide1230.xml"/><Relationship Id="rId2302" Type="http://schemas.openxmlformats.org/officeDocument/2006/relationships/slide" Target="slides/slide2281.xml"/><Relationship Id="rId1111" Type="http://schemas.openxmlformats.org/officeDocument/2006/relationships/slide" Target="slides/slide1090.xml"/><Relationship Id="rId3076" Type="http://schemas.openxmlformats.org/officeDocument/2006/relationships/slide" Target="slides/slide3055.xml"/><Relationship Id="rId1928" Type="http://schemas.openxmlformats.org/officeDocument/2006/relationships/slide" Target="slides/slide1907.xml"/><Relationship Id="rId2092" Type="http://schemas.openxmlformats.org/officeDocument/2006/relationships/slide" Target="slides/slide2071.xml"/><Relationship Id="rId3143" Type="http://schemas.openxmlformats.org/officeDocument/2006/relationships/slide" Target="slides/slide3122.xml"/><Relationship Id="rId271" Type="http://schemas.openxmlformats.org/officeDocument/2006/relationships/slide" Target="slides/slide250.xml"/><Relationship Id="rId3003" Type="http://schemas.openxmlformats.org/officeDocument/2006/relationships/slide" Target="slides/slide2982.xml"/><Relationship Id="rId131" Type="http://schemas.openxmlformats.org/officeDocument/2006/relationships/slide" Target="slides/slide110.xml"/><Relationship Id="rId3210" Type="http://schemas.openxmlformats.org/officeDocument/2006/relationships/notesMaster" Target="notesMasters/notesMaster1.xml"/><Relationship Id="rId2769" Type="http://schemas.openxmlformats.org/officeDocument/2006/relationships/slide" Target="slides/slide2748.xml"/><Relationship Id="rId2976" Type="http://schemas.openxmlformats.org/officeDocument/2006/relationships/slide" Target="slides/slide2955.xml"/><Relationship Id="rId948" Type="http://schemas.openxmlformats.org/officeDocument/2006/relationships/slide" Target="slides/slide927.xml"/><Relationship Id="rId1578" Type="http://schemas.openxmlformats.org/officeDocument/2006/relationships/slide" Target="slides/slide1557.xml"/><Relationship Id="rId1785" Type="http://schemas.openxmlformats.org/officeDocument/2006/relationships/slide" Target="slides/slide1764.xml"/><Relationship Id="rId1992" Type="http://schemas.openxmlformats.org/officeDocument/2006/relationships/slide" Target="slides/slide1971.xml"/><Relationship Id="rId2629" Type="http://schemas.openxmlformats.org/officeDocument/2006/relationships/slide" Target="slides/slide2608.xml"/><Relationship Id="rId2836" Type="http://schemas.openxmlformats.org/officeDocument/2006/relationships/slide" Target="slides/slide2815.xml"/><Relationship Id="rId77" Type="http://schemas.openxmlformats.org/officeDocument/2006/relationships/slide" Target="slides/slide56.xml"/><Relationship Id="rId808" Type="http://schemas.openxmlformats.org/officeDocument/2006/relationships/slide" Target="slides/slide787.xml"/><Relationship Id="rId1438" Type="http://schemas.openxmlformats.org/officeDocument/2006/relationships/slide" Target="slides/slide1417.xml"/><Relationship Id="rId1645" Type="http://schemas.openxmlformats.org/officeDocument/2006/relationships/slide" Target="slides/slide1624.xml"/><Relationship Id="rId1852" Type="http://schemas.openxmlformats.org/officeDocument/2006/relationships/slide" Target="slides/slide1831.xml"/><Relationship Id="rId2903" Type="http://schemas.openxmlformats.org/officeDocument/2006/relationships/slide" Target="slides/slide2882.xml"/><Relationship Id="rId1505" Type="http://schemas.openxmlformats.org/officeDocument/2006/relationships/slide" Target="slides/slide1484.xml"/><Relationship Id="rId1712" Type="http://schemas.openxmlformats.org/officeDocument/2006/relationships/slide" Target="slides/slide1691.xml"/><Relationship Id="rId598" Type="http://schemas.openxmlformats.org/officeDocument/2006/relationships/slide" Target="slides/slide577.xml"/><Relationship Id="rId2279" Type="http://schemas.openxmlformats.org/officeDocument/2006/relationships/slide" Target="slides/slide2258.xml"/><Relationship Id="rId2486" Type="http://schemas.openxmlformats.org/officeDocument/2006/relationships/slide" Target="slides/slide2465.xml"/><Relationship Id="rId2693" Type="http://schemas.openxmlformats.org/officeDocument/2006/relationships/slide" Target="slides/slide2672.xml"/><Relationship Id="rId458" Type="http://schemas.openxmlformats.org/officeDocument/2006/relationships/slide" Target="slides/slide437.xml"/><Relationship Id="rId665" Type="http://schemas.openxmlformats.org/officeDocument/2006/relationships/slide" Target="slides/slide644.xml"/><Relationship Id="rId872" Type="http://schemas.openxmlformats.org/officeDocument/2006/relationships/slide" Target="slides/slide851.xml"/><Relationship Id="rId1088" Type="http://schemas.openxmlformats.org/officeDocument/2006/relationships/slide" Target="slides/slide1067.xml"/><Relationship Id="rId1295" Type="http://schemas.openxmlformats.org/officeDocument/2006/relationships/slide" Target="slides/slide1274.xml"/><Relationship Id="rId2139" Type="http://schemas.openxmlformats.org/officeDocument/2006/relationships/slide" Target="slides/slide2118.xml"/><Relationship Id="rId2346" Type="http://schemas.openxmlformats.org/officeDocument/2006/relationships/slide" Target="slides/slide2325.xml"/><Relationship Id="rId2553" Type="http://schemas.openxmlformats.org/officeDocument/2006/relationships/slide" Target="slides/slide2532.xml"/><Relationship Id="rId2760" Type="http://schemas.openxmlformats.org/officeDocument/2006/relationships/slide" Target="slides/slide2739.xml"/><Relationship Id="rId318" Type="http://schemas.openxmlformats.org/officeDocument/2006/relationships/slide" Target="slides/slide297.xml"/><Relationship Id="rId525" Type="http://schemas.openxmlformats.org/officeDocument/2006/relationships/slide" Target="slides/slide504.xml"/><Relationship Id="rId732" Type="http://schemas.openxmlformats.org/officeDocument/2006/relationships/slide" Target="slides/slide711.xml"/><Relationship Id="rId1155" Type="http://schemas.openxmlformats.org/officeDocument/2006/relationships/slide" Target="slides/slide1134.xml"/><Relationship Id="rId1362" Type="http://schemas.openxmlformats.org/officeDocument/2006/relationships/slide" Target="slides/slide1341.xml"/><Relationship Id="rId2206" Type="http://schemas.openxmlformats.org/officeDocument/2006/relationships/slide" Target="slides/slide2185.xml"/><Relationship Id="rId2413" Type="http://schemas.openxmlformats.org/officeDocument/2006/relationships/slide" Target="slides/slide2392.xml"/><Relationship Id="rId2620" Type="http://schemas.openxmlformats.org/officeDocument/2006/relationships/slide" Target="slides/slide2599.xml"/><Relationship Id="rId1015" Type="http://schemas.openxmlformats.org/officeDocument/2006/relationships/slide" Target="slides/slide994.xml"/><Relationship Id="rId1222" Type="http://schemas.openxmlformats.org/officeDocument/2006/relationships/slide" Target="slides/slide1201.xml"/><Relationship Id="rId3187" Type="http://schemas.openxmlformats.org/officeDocument/2006/relationships/slide" Target="slides/slide3166.xml"/><Relationship Id="rId3047" Type="http://schemas.openxmlformats.org/officeDocument/2006/relationships/slide" Target="slides/slide3026.xml"/><Relationship Id="rId175" Type="http://schemas.openxmlformats.org/officeDocument/2006/relationships/slide" Target="slides/slide154.xml"/><Relationship Id="rId382" Type="http://schemas.openxmlformats.org/officeDocument/2006/relationships/slide" Target="slides/slide361.xml"/><Relationship Id="rId2063" Type="http://schemas.openxmlformats.org/officeDocument/2006/relationships/slide" Target="slides/slide2042.xml"/><Relationship Id="rId2270" Type="http://schemas.openxmlformats.org/officeDocument/2006/relationships/slide" Target="slides/slide2249.xml"/><Relationship Id="rId3114" Type="http://schemas.openxmlformats.org/officeDocument/2006/relationships/slide" Target="slides/slide3093.xml"/><Relationship Id="rId242" Type="http://schemas.openxmlformats.org/officeDocument/2006/relationships/slide" Target="slides/slide221.xml"/><Relationship Id="rId2130" Type="http://schemas.openxmlformats.org/officeDocument/2006/relationships/slide" Target="slides/slide2109.xml"/><Relationship Id="rId102" Type="http://schemas.openxmlformats.org/officeDocument/2006/relationships/slide" Target="slides/slide81.xml"/><Relationship Id="rId1689" Type="http://schemas.openxmlformats.org/officeDocument/2006/relationships/slide" Target="slides/slide1668.xml"/><Relationship Id="rId1896" Type="http://schemas.openxmlformats.org/officeDocument/2006/relationships/slide" Target="slides/slide1875.xml"/><Relationship Id="rId2947" Type="http://schemas.openxmlformats.org/officeDocument/2006/relationships/slide" Target="slides/slide2926.xml"/><Relationship Id="rId919" Type="http://schemas.openxmlformats.org/officeDocument/2006/relationships/slide" Target="slides/slide898.xml"/><Relationship Id="rId1549" Type="http://schemas.openxmlformats.org/officeDocument/2006/relationships/slide" Target="slides/slide1528.xml"/><Relationship Id="rId1756" Type="http://schemas.openxmlformats.org/officeDocument/2006/relationships/slide" Target="slides/slide1735.xml"/><Relationship Id="rId1963" Type="http://schemas.openxmlformats.org/officeDocument/2006/relationships/slide" Target="slides/slide1942.xml"/><Relationship Id="rId2807" Type="http://schemas.openxmlformats.org/officeDocument/2006/relationships/slide" Target="slides/slide2786.xml"/><Relationship Id="rId48" Type="http://schemas.openxmlformats.org/officeDocument/2006/relationships/slide" Target="slides/slide27.xml"/><Relationship Id="rId1409" Type="http://schemas.openxmlformats.org/officeDocument/2006/relationships/slide" Target="slides/slide1388.xml"/><Relationship Id="rId1616" Type="http://schemas.openxmlformats.org/officeDocument/2006/relationships/slide" Target="slides/slide1595.xml"/><Relationship Id="rId1823" Type="http://schemas.openxmlformats.org/officeDocument/2006/relationships/slide" Target="slides/slide1802.xml"/><Relationship Id="rId2597" Type="http://schemas.openxmlformats.org/officeDocument/2006/relationships/slide" Target="slides/slide2576.xml"/><Relationship Id="rId569" Type="http://schemas.openxmlformats.org/officeDocument/2006/relationships/slide" Target="slides/slide548.xml"/><Relationship Id="rId776" Type="http://schemas.openxmlformats.org/officeDocument/2006/relationships/slide" Target="slides/slide755.xml"/><Relationship Id="rId983" Type="http://schemas.openxmlformats.org/officeDocument/2006/relationships/slide" Target="slides/slide962.xml"/><Relationship Id="rId1199" Type="http://schemas.openxmlformats.org/officeDocument/2006/relationships/slide" Target="slides/slide1178.xml"/><Relationship Id="rId2457" Type="http://schemas.openxmlformats.org/officeDocument/2006/relationships/slide" Target="slides/slide2436.xml"/><Relationship Id="rId2664" Type="http://schemas.openxmlformats.org/officeDocument/2006/relationships/slide" Target="slides/slide2643.xml"/><Relationship Id="rId429" Type="http://schemas.openxmlformats.org/officeDocument/2006/relationships/slide" Target="slides/slide408.xml"/><Relationship Id="rId636" Type="http://schemas.openxmlformats.org/officeDocument/2006/relationships/slide" Target="slides/slide615.xml"/><Relationship Id="rId1059" Type="http://schemas.openxmlformats.org/officeDocument/2006/relationships/slide" Target="slides/slide1038.xml"/><Relationship Id="rId1266" Type="http://schemas.openxmlformats.org/officeDocument/2006/relationships/slide" Target="slides/slide1245.xml"/><Relationship Id="rId1473" Type="http://schemas.openxmlformats.org/officeDocument/2006/relationships/slide" Target="slides/slide1452.xml"/><Relationship Id="rId2317" Type="http://schemas.openxmlformats.org/officeDocument/2006/relationships/slide" Target="slides/slide2296.xml"/><Relationship Id="rId2871" Type="http://schemas.openxmlformats.org/officeDocument/2006/relationships/slide" Target="slides/slide2850.xml"/><Relationship Id="rId843" Type="http://schemas.openxmlformats.org/officeDocument/2006/relationships/slide" Target="slides/slide822.xml"/><Relationship Id="rId1126" Type="http://schemas.openxmlformats.org/officeDocument/2006/relationships/slide" Target="slides/slide1105.xml"/><Relationship Id="rId1680" Type="http://schemas.openxmlformats.org/officeDocument/2006/relationships/slide" Target="slides/slide1659.xml"/><Relationship Id="rId2524" Type="http://schemas.openxmlformats.org/officeDocument/2006/relationships/slide" Target="slides/slide2503.xml"/><Relationship Id="rId2731" Type="http://schemas.openxmlformats.org/officeDocument/2006/relationships/slide" Target="slides/slide2710.xml"/><Relationship Id="rId703" Type="http://schemas.openxmlformats.org/officeDocument/2006/relationships/slide" Target="slides/slide682.xml"/><Relationship Id="rId910" Type="http://schemas.openxmlformats.org/officeDocument/2006/relationships/slide" Target="slides/slide889.xml"/><Relationship Id="rId1333" Type="http://schemas.openxmlformats.org/officeDocument/2006/relationships/slide" Target="slides/slide1312.xml"/><Relationship Id="rId1540" Type="http://schemas.openxmlformats.org/officeDocument/2006/relationships/slide" Target="slides/slide1519.xml"/><Relationship Id="rId1400" Type="http://schemas.openxmlformats.org/officeDocument/2006/relationships/slide" Target="slides/slide1379.xml"/><Relationship Id="rId3158" Type="http://schemas.openxmlformats.org/officeDocument/2006/relationships/slide" Target="slides/slide3137.xml"/><Relationship Id="rId286" Type="http://schemas.openxmlformats.org/officeDocument/2006/relationships/slide" Target="slides/slide265.xml"/><Relationship Id="rId493" Type="http://schemas.openxmlformats.org/officeDocument/2006/relationships/slide" Target="slides/slide472.xml"/><Relationship Id="rId2174" Type="http://schemas.openxmlformats.org/officeDocument/2006/relationships/slide" Target="slides/slide2153.xml"/><Relationship Id="rId2381" Type="http://schemas.openxmlformats.org/officeDocument/2006/relationships/slide" Target="slides/slide2360.xml"/><Relationship Id="rId3018" Type="http://schemas.openxmlformats.org/officeDocument/2006/relationships/slide" Target="slides/slide2997.xml"/><Relationship Id="rId146" Type="http://schemas.openxmlformats.org/officeDocument/2006/relationships/slide" Target="slides/slide125.xml"/><Relationship Id="rId353" Type="http://schemas.openxmlformats.org/officeDocument/2006/relationships/slide" Target="slides/slide332.xml"/><Relationship Id="rId560" Type="http://schemas.openxmlformats.org/officeDocument/2006/relationships/slide" Target="slides/slide539.xml"/><Relationship Id="rId1190" Type="http://schemas.openxmlformats.org/officeDocument/2006/relationships/slide" Target="slides/slide1169.xml"/><Relationship Id="rId2034" Type="http://schemas.openxmlformats.org/officeDocument/2006/relationships/slide" Target="slides/slide2013.xml"/><Relationship Id="rId2241" Type="http://schemas.openxmlformats.org/officeDocument/2006/relationships/slide" Target="slides/slide2220.xml"/><Relationship Id="rId213" Type="http://schemas.openxmlformats.org/officeDocument/2006/relationships/slide" Target="slides/slide192.xml"/><Relationship Id="rId420" Type="http://schemas.openxmlformats.org/officeDocument/2006/relationships/slide" Target="slides/slide399.xml"/><Relationship Id="rId1050" Type="http://schemas.openxmlformats.org/officeDocument/2006/relationships/slide" Target="slides/slide1029.xml"/><Relationship Id="rId2101" Type="http://schemas.openxmlformats.org/officeDocument/2006/relationships/slide" Target="slides/slide2080.xml"/><Relationship Id="rId1867" Type="http://schemas.openxmlformats.org/officeDocument/2006/relationships/slide" Target="slides/slide1846.xml"/><Relationship Id="rId2918" Type="http://schemas.openxmlformats.org/officeDocument/2006/relationships/slide" Target="slides/slide2897.xml"/><Relationship Id="rId1727" Type="http://schemas.openxmlformats.org/officeDocument/2006/relationships/slide" Target="slides/slide1706.xml"/><Relationship Id="rId1934" Type="http://schemas.openxmlformats.org/officeDocument/2006/relationships/slide" Target="slides/slide1913.xml"/><Relationship Id="rId3082" Type="http://schemas.openxmlformats.org/officeDocument/2006/relationships/slide" Target="slides/slide3061.xml"/><Relationship Id="rId19" Type="http://schemas.openxmlformats.org/officeDocument/2006/relationships/slideMaster" Target="slideMasters/slideMaster19.xml"/><Relationship Id="rId3" Type="http://schemas.openxmlformats.org/officeDocument/2006/relationships/slideMaster" Target="slideMasters/slideMaster3.xml"/><Relationship Id="rId887" Type="http://schemas.openxmlformats.org/officeDocument/2006/relationships/slide" Target="slides/slide866.xml"/><Relationship Id="rId2568" Type="http://schemas.openxmlformats.org/officeDocument/2006/relationships/slide" Target="slides/slide2547.xml"/><Relationship Id="rId2775" Type="http://schemas.openxmlformats.org/officeDocument/2006/relationships/slide" Target="slides/slide2754.xml"/><Relationship Id="rId2982" Type="http://schemas.openxmlformats.org/officeDocument/2006/relationships/slide" Target="slides/slide2961.xml"/><Relationship Id="rId747" Type="http://schemas.openxmlformats.org/officeDocument/2006/relationships/slide" Target="slides/slide726.xml"/><Relationship Id="rId954" Type="http://schemas.openxmlformats.org/officeDocument/2006/relationships/slide" Target="slides/slide933.xml"/><Relationship Id="rId1377" Type="http://schemas.openxmlformats.org/officeDocument/2006/relationships/slide" Target="slides/slide1356.xml"/><Relationship Id="rId1584" Type="http://schemas.openxmlformats.org/officeDocument/2006/relationships/slide" Target="slides/slide1563.xml"/><Relationship Id="rId1791" Type="http://schemas.openxmlformats.org/officeDocument/2006/relationships/slide" Target="slides/slide1770.xml"/><Relationship Id="rId2428" Type="http://schemas.openxmlformats.org/officeDocument/2006/relationships/slide" Target="slides/slide2407.xml"/><Relationship Id="rId2635" Type="http://schemas.openxmlformats.org/officeDocument/2006/relationships/slide" Target="slides/slide2614.xml"/><Relationship Id="rId2842" Type="http://schemas.openxmlformats.org/officeDocument/2006/relationships/slide" Target="slides/slide2821.xml"/><Relationship Id="rId83" Type="http://schemas.openxmlformats.org/officeDocument/2006/relationships/slide" Target="slides/slide62.xml"/><Relationship Id="rId607" Type="http://schemas.openxmlformats.org/officeDocument/2006/relationships/slide" Target="slides/slide586.xml"/><Relationship Id="rId814" Type="http://schemas.openxmlformats.org/officeDocument/2006/relationships/slide" Target="slides/slide793.xml"/><Relationship Id="rId1237" Type="http://schemas.openxmlformats.org/officeDocument/2006/relationships/slide" Target="slides/slide1216.xml"/><Relationship Id="rId1444" Type="http://schemas.openxmlformats.org/officeDocument/2006/relationships/slide" Target="slides/slide1423.xml"/><Relationship Id="rId1651" Type="http://schemas.openxmlformats.org/officeDocument/2006/relationships/slide" Target="slides/slide1630.xml"/><Relationship Id="rId2702" Type="http://schemas.openxmlformats.org/officeDocument/2006/relationships/slide" Target="slides/slide2681.xml"/><Relationship Id="rId1304" Type="http://schemas.openxmlformats.org/officeDocument/2006/relationships/slide" Target="slides/slide1283.xml"/><Relationship Id="rId1511" Type="http://schemas.openxmlformats.org/officeDocument/2006/relationships/slide" Target="slides/slide1490.xml"/><Relationship Id="rId10" Type="http://schemas.openxmlformats.org/officeDocument/2006/relationships/slideMaster" Target="slideMasters/slideMaster10.xml"/><Relationship Id="rId397" Type="http://schemas.openxmlformats.org/officeDocument/2006/relationships/slide" Target="slides/slide376.xml"/><Relationship Id="rId2078" Type="http://schemas.openxmlformats.org/officeDocument/2006/relationships/slide" Target="slides/slide2057.xml"/><Relationship Id="rId2285" Type="http://schemas.openxmlformats.org/officeDocument/2006/relationships/slide" Target="slides/slide2264.xml"/><Relationship Id="rId2492" Type="http://schemas.openxmlformats.org/officeDocument/2006/relationships/slide" Target="slides/slide2471.xml"/><Relationship Id="rId3129" Type="http://schemas.openxmlformats.org/officeDocument/2006/relationships/slide" Target="slides/slide3108.xml"/><Relationship Id="rId257" Type="http://schemas.openxmlformats.org/officeDocument/2006/relationships/slide" Target="slides/slide236.xml"/><Relationship Id="rId464" Type="http://schemas.openxmlformats.org/officeDocument/2006/relationships/slide" Target="slides/slide443.xml"/><Relationship Id="rId1094" Type="http://schemas.openxmlformats.org/officeDocument/2006/relationships/slide" Target="slides/slide1073.xml"/><Relationship Id="rId2145" Type="http://schemas.openxmlformats.org/officeDocument/2006/relationships/slide" Target="slides/slide2124.xml"/><Relationship Id="rId117" Type="http://schemas.openxmlformats.org/officeDocument/2006/relationships/slide" Target="slides/slide96.xml"/><Relationship Id="rId671" Type="http://schemas.openxmlformats.org/officeDocument/2006/relationships/slide" Target="slides/slide650.xml"/><Relationship Id="rId2352" Type="http://schemas.openxmlformats.org/officeDocument/2006/relationships/slide" Target="slides/slide2331.xml"/><Relationship Id="rId324" Type="http://schemas.openxmlformats.org/officeDocument/2006/relationships/slide" Target="slides/slide303.xml"/><Relationship Id="rId531" Type="http://schemas.openxmlformats.org/officeDocument/2006/relationships/slide" Target="slides/slide510.xml"/><Relationship Id="rId1161" Type="http://schemas.openxmlformats.org/officeDocument/2006/relationships/slide" Target="slides/slide1140.xml"/><Relationship Id="rId2005" Type="http://schemas.openxmlformats.org/officeDocument/2006/relationships/slide" Target="slides/slide1984.xml"/><Relationship Id="rId2212" Type="http://schemas.openxmlformats.org/officeDocument/2006/relationships/slide" Target="slides/slide2191.xml"/><Relationship Id="rId1021" Type="http://schemas.openxmlformats.org/officeDocument/2006/relationships/slide" Target="slides/slide1000.xml"/><Relationship Id="rId1978" Type="http://schemas.openxmlformats.org/officeDocument/2006/relationships/slide" Target="slides/slide1957.xml"/><Relationship Id="rId3193" Type="http://schemas.openxmlformats.org/officeDocument/2006/relationships/slide" Target="slides/slide3172.xml"/><Relationship Id="rId1838" Type="http://schemas.openxmlformats.org/officeDocument/2006/relationships/slide" Target="slides/slide1817.xml"/><Relationship Id="rId3053" Type="http://schemas.openxmlformats.org/officeDocument/2006/relationships/slide" Target="slides/slide3032.xml"/><Relationship Id="rId181" Type="http://schemas.openxmlformats.org/officeDocument/2006/relationships/slide" Target="slides/slide160.xml"/><Relationship Id="rId1905" Type="http://schemas.openxmlformats.org/officeDocument/2006/relationships/slide" Target="slides/slide1884.xml"/><Relationship Id="rId3120" Type="http://schemas.openxmlformats.org/officeDocument/2006/relationships/slide" Target="slides/slide3099.xml"/><Relationship Id="rId998" Type="http://schemas.openxmlformats.org/officeDocument/2006/relationships/slide" Target="slides/slide977.xml"/><Relationship Id="rId2679" Type="http://schemas.openxmlformats.org/officeDocument/2006/relationships/slide" Target="slides/slide2658.xml"/><Relationship Id="rId2886" Type="http://schemas.openxmlformats.org/officeDocument/2006/relationships/slide" Target="slides/slide2865.xml"/><Relationship Id="rId858" Type="http://schemas.openxmlformats.org/officeDocument/2006/relationships/slide" Target="slides/slide837.xml"/><Relationship Id="rId1488" Type="http://schemas.openxmlformats.org/officeDocument/2006/relationships/slide" Target="slides/slide1467.xml"/><Relationship Id="rId1695" Type="http://schemas.openxmlformats.org/officeDocument/2006/relationships/slide" Target="slides/slide1674.xml"/><Relationship Id="rId2539" Type="http://schemas.openxmlformats.org/officeDocument/2006/relationships/slide" Target="slides/slide2518.xml"/><Relationship Id="rId2746" Type="http://schemas.openxmlformats.org/officeDocument/2006/relationships/slide" Target="slides/slide2725.xml"/><Relationship Id="rId2953" Type="http://schemas.openxmlformats.org/officeDocument/2006/relationships/slide" Target="slides/slide2932.xml"/><Relationship Id="rId718" Type="http://schemas.openxmlformats.org/officeDocument/2006/relationships/slide" Target="slides/slide697.xml"/><Relationship Id="rId925" Type="http://schemas.openxmlformats.org/officeDocument/2006/relationships/slide" Target="slides/slide904.xml"/><Relationship Id="rId1348" Type="http://schemas.openxmlformats.org/officeDocument/2006/relationships/slide" Target="slides/slide1327.xml"/><Relationship Id="rId1555" Type="http://schemas.openxmlformats.org/officeDocument/2006/relationships/slide" Target="slides/slide1534.xml"/><Relationship Id="rId1762" Type="http://schemas.openxmlformats.org/officeDocument/2006/relationships/slide" Target="slides/slide1741.xml"/><Relationship Id="rId2606" Type="http://schemas.openxmlformats.org/officeDocument/2006/relationships/slide" Target="slides/slide2585.xml"/><Relationship Id="rId1208" Type="http://schemas.openxmlformats.org/officeDocument/2006/relationships/slide" Target="slides/slide1187.xml"/><Relationship Id="rId1415" Type="http://schemas.openxmlformats.org/officeDocument/2006/relationships/slide" Target="slides/slide1394.xml"/><Relationship Id="rId2813" Type="http://schemas.openxmlformats.org/officeDocument/2006/relationships/slide" Target="slides/slide2792.xml"/><Relationship Id="rId54" Type="http://schemas.openxmlformats.org/officeDocument/2006/relationships/slide" Target="slides/slide33.xml"/><Relationship Id="rId1622" Type="http://schemas.openxmlformats.org/officeDocument/2006/relationships/slide" Target="slides/slide1601.xml"/><Relationship Id="rId2189" Type="http://schemas.openxmlformats.org/officeDocument/2006/relationships/slide" Target="slides/slide2168.xml"/><Relationship Id="rId2396" Type="http://schemas.openxmlformats.org/officeDocument/2006/relationships/slide" Target="slides/slide2375.xml"/><Relationship Id="rId368" Type="http://schemas.openxmlformats.org/officeDocument/2006/relationships/slide" Target="slides/slide347.xml"/><Relationship Id="rId575" Type="http://schemas.openxmlformats.org/officeDocument/2006/relationships/slide" Target="slides/slide554.xml"/><Relationship Id="rId782" Type="http://schemas.openxmlformats.org/officeDocument/2006/relationships/slide" Target="slides/slide761.xml"/><Relationship Id="rId2049" Type="http://schemas.openxmlformats.org/officeDocument/2006/relationships/slide" Target="slides/slide2028.xml"/><Relationship Id="rId2256" Type="http://schemas.openxmlformats.org/officeDocument/2006/relationships/slide" Target="slides/slide2235.xml"/><Relationship Id="rId2463" Type="http://schemas.openxmlformats.org/officeDocument/2006/relationships/slide" Target="slides/slide2442.xml"/><Relationship Id="rId2670" Type="http://schemas.openxmlformats.org/officeDocument/2006/relationships/slide" Target="slides/slide2649.xml"/><Relationship Id="rId228" Type="http://schemas.openxmlformats.org/officeDocument/2006/relationships/slide" Target="slides/slide207.xml"/><Relationship Id="rId435" Type="http://schemas.openxmlformats.org/officeDocument/2006/relationships/slide" Target="slides/slide414.xml"/><Relationship Id="rId642" Type="http://schemas.openxmlformats.org/officeDocument/2006/relationships/slide" Target="slides/slide621.xml"/><Relationship Id="rId1065" Type="http://schemas.openxmlformats.org/officeDocument/2006/relationships/slide" Target="slides/slide1044.xml"/><Relationship Id="rId1272" Type="http://schemas.openxmlformats.org/officeDocument/2006/relationships/slide" Target="slides/slide1251.xml"/><Relationship Id="rId2116" Type="http://schemas.openxmlformats.org/officeDocument/2006/relationships/slide" Target="slides/slide2095.xml"/><Relationship Id="rId2323" Type="http://schemas.openxmlformats.org/officeDocument/2006/relationships/slide" Target="slides/slide2302.xml"/><Relationship Id="rId2530" Type="http://schemas.openxmlformats.org/officeDocument/2006/relationships/slide" Target="slides/slide2509.xml"/><Relationship Id="rId502" Type="http://schemas.openxmlformats.org/officeDocument/2006/relationships/slide" Target="slides/slide481.xml"/><Relationship Id="rId1132" Type="http://schemas.openxmlformats.org/officeDocument/2006/relationships/slide" Target="slides/slide1111.xml"/><Relationship Id="rId3097" Type="http://schemas.openxmlformats.org/officeDocument/2006/relationships/slide" Target="slides/slide3076.xml"/><Relationship Id="rId1949" Type="http://schemas.openxmlformats.org/officeDocument/2006/relationships/slide" Target="slides/slide1928.xml"/><Relationship Id="rId3164" Type="http://schemas.openxmlformats.org/officeDocument/2006/relationships/slide" Target="slides/slide3143.xml"/><Relationship Id="rId292" Type="http://schemas.openxmlformats.org/officeDocument/2006/relationships/slide" Target="slides/slide271.xml"/><Relationship Id="rId1809" Type="http://schemas.openxmlformats.org/officeDocument/2006/relationships/slide" Target="slides/slide1788.xml"/><Relationship Id="rId2180" Type="http://schemas.openxmlformats.org/officeDocument/2006/relationships/slide" Target="slides/slide2159.xml"/><Relationship Id="rId3024" Type="http://schemas.openxmlformats.org/officeDocument/2006/relationships/slide" Target="slides/slide3003.xml"/><Relationship Id="rId152" Type="http://schemas.openxmlformats.org/officeDocument/2006/relationships/slide" Target="slides/slide131.xml"/><Relationship Id="rId2040" Type="http://schemas.openxmlformats.org/officeDocument/2006/relationships/slide" Target="slides/slide2019.xml"/><Relationship Id="rId2997" Type="http://schemas.openxmlformats.org/officeDocument/2006/relationships/slide" Target="slides/slide2976.xml"/><Relationship Id="rId969" Type="http://schemas.openxmlformats.org/officeDocument/2006/relationships/slide" Target="slides/slide948.xml"/><Relationship Id="rId1599" Type="http://schemas.openxmlformats.org/officeDocument/2006/relationships/slide" Target="slides/slide1578.xml"/><Relationship Id="rId1459" Type="http://schemas.openxmlformats.org/officeDocument/2006/relationships/slide" Target="slides/slide1438.xml"/><Relationship Id="rId2857" Type="http://schemas.openxmlformats.org/officeDocument/2006/relationships/slide" Target="slides/slide2836.xml"/><Relationship Id="rId98" Type="http://schemas.openxmlformats.org/officeDocument/2006/relationships/slide" Target="slides/slide77.xml"/><Relationship Id="rId829" Type="http://schemas.openxmlformats.org/officeDocument/2006/relationships/slide" Target="slides/slide808.xml"/><Relationship Id="rId1666" Type="http://schemas.openxmlformats.org/officeDocument/2006/relationships/slide" Target="slides/slide1645.xml"/><Relationship Id="rId1873" Type="http://schemas.openxmlformats.org/officeDocument/2006/relationships/slide" Target="slides/slide1852.xml"/><Relationship Id="rId2717" Type="http://schemas.openxmlformats.org/officeDocument/2006/relationships/slide" Target="slides/slide2696.xml"/><Relationship Id="rId2924" Type="http://schemas.openxmlformats.org/officeDocument/2006/relationships/slide" Target="slides/slide2903.xml"/><Relationship Id="rId1319" Type="http://schemas.openxmlformats.org/officeDocument/2006/relationships/slide" Target="slides/slide1298.xml"/><Relationship Id="rId1526" Type="http://schemas.openxmlformats.org/officeDocument/2006/relationships/slide" Target="slides/slide1505.xml"/><Relationship Id="rId1733" Type="http://schemas.openxmlformats.org/officeDocument/2006/relationships/slide" Target="slides/slide1712.xml"/><Relationship Id="rId1940" Type="http://schemas.openxmlformats.org/officeDocument/2006/relationships/slide" Target="slides/slide1919.xml"/><Relationship Id="rId25" Type="http://schemas.openxmlformats.org/officeDocument/2006/relationships/slide" Target="slides/slide4.xml"/><Relationship Id="rId1800" Type="http://schemas.openxmlformats.org/officeDocument/2006/relationships/slide" Target="slides/slide1779.xml"/><Relationship Id="rId479" Type="http://schemas.openxmlformats.org/officeDocument/2006/relationships/slide" Target="slides/slide458.xml"/><Relationship Id="rId686" Type="http://schemas.openxmlformats.org/officeDocument/2006/relationships/slide" Target="slides/slide665.xml"/><Relationship Id="rId893" Type="http://schemas.openxmlformats.org/officeDocument/2006/relationships/slide" Target="slides/slide872.xml"/><Relationship Id="rId2367" Type="http://schemas.openxmlformats.org/officeDocument/2006/relationships/slide" Target="slides/slide2346.xml"/><Relationship Id="rId2574" Type="http://schemas.openxmlformats.org/officeDocument/2006/relationships/slide" Target="slides/slide2553.xml"/><Relationship Id="rId2781" Type="http://schemas.openxmlformats.org/officeDocument/2006/relationships/slide" Target="slides/slide2760.xml"/><Relationship Id="rId339" Type="http://schemas.openxmlformats.org/officeDocument/2006/relationships/slide" Target="slides/slide318.xml"/><Relationship Id="rId546" Type="http://schemas.openxmlformats.org/officeDocument/2006/relationships/slide" Target="slides/slide525.xml"/><Relationship Id="rId753" Type="http://schemas.openxmlformats.org/officeDocument/2006/relationships/slide" Target="slides/slide732.xml"/><Relationship Id="rId1176" Type="http://schemas.openxmlformats.org/officeDocument/2006/relationships/slide" Target="slides/slide1155.xml"/><Relationship Id="rId1383" Type="http://schemas.openxmlformats.org/officeDocument/2006/relationships/slide" Target="slides/slide1362.xml"/><Relationship Id="rId2227" Type="http://schemas.openxmlformats.org/officeDocument/2006/relationships/slide" Target="slides/slide2206.xml"/><Relationship Id="rId2434" Type="http://schemas.openxmlformats.org/officeDocument/2006/relationships/slide" Target="slides/slide2413.xml"/><Relationship Id="rId406" Type="http://schemas.openxmlformats.org/officeDocument/2006/relationships/slide" Target="slides/slide385.xml"/><Relationship Id="rId960" Type="http://schemas.openxmlformats.org/officeDocument/2006/relationships/slide" Target="slides/slide939.xml"/><Relationship Id="rId1036" Type="http://schemas.openxmlformats.org/officeDocument/2006/relationships/slide" Target="slides/slide1015.xml"/><Relationship Id="rId1243" Type="http://schemas.openxmlformats.org/officeDocument/2006/relationships/slide" Target="slides/slide1222.xml"/><Relationship Id="rId1590" Type="http://schemas.openxmlformats.org/officeDocument/2006/relationships/slide" Target="slides/slide1569.xml"/><Relationship Id="rId2641" Type="http://schemas.openxmlformats.org/officeDocument/2006/relationships/slide" Target="slides/slide2620.xml"/><Relationship Id="rId613" Type="http://schemas.openxmlformats.org/officeDocument/2006/relationships/slide" Target="slides/slide592.xml"/><Relationship Id="rId820" Type="http://schemas.openxmlformats.org/officeDocument/2006/relationships/slide" Target="slides/slide799.xml"/><Relationship Id="rId1450" Type="http://schemas.openxmlformats.org/officeDocument/2006/relationships/slide" Target="slides/slide1429.xml"/><Relationship Id="rId2501" Type="http://schemas.openxmlformats.org/officeDocument/2006/relationships/slide" Target="slides/slide2480.xml"/><Relationship Id="rId1103" Type="http://schemas.openxmlformats.org/officeDocument/2006/relationships/slide" Target="slides/slide1082.xml"/><Relationship Id="rId1310" Type="http://schemas.openxmlformats.org/officeDocument/2006/relationships/slide" Target="slides/slide1289.xml"/><Relationship Id="rId3068" Type="http://schemas.openxmlformats.org/officeDocument/2006/relationships/slide" Target="slides/slide3047.xml"/><Relationship Id="rId196" Type="http://schemas.openxmlformats.org/officeDocument/2006/relationships/slide" Target="slides/slide175.xml"/><Relationship Id="rId2084" Type="http://schemas.openxmlformats.org/officeDocument/2006/relationships/slide" Target="slides/slide2063.xml"/><Relationship Id="rId2291" Type="http://schemas.openxmlformats.org/officeDocument/2006/relationships/slide" Target="slides/slide2270.xml"/><Relationship Id="rId3135" Type="http://schemas.openxmlformats.org/officeDocument/2006/relationships/slide" Target="slides/slide3114.xml"/><Relationship Id="rId263" Type="http://schemas.openxmlformats.org/officeDocument/2006/relationships/slide" Target="slides/slide242.xml"/><Relationship Id="rId470" Type="http://schemas.openxmlformats.org/officeDocument/2006/relationships/slide" Target="slides/slide449.xml"/><Relationship Id="rId2151" Type="http://schemas.openxmlformats.org/officeDocument/2006/relationships/slide" Target="slides/slide2130.xml"/><Relationship Id="rId3202" Type="http://schemas.openxmlformats.org/officeDocument/2006/relationships/slide" Target="slides/slide3181.xml"/><Relationship Id="rId123" Type="http://schemas.openxmlformats.org/officeDocument/2006/relationships/slide" Target="slides/slide102.xml"/><Relationship Id="rId330" Type="http://schemas.openxmlformats.org/officeDocument/2006/relationships/slide" Target="slides/slide309.xml"/><Relationship Id="rId568" Type="http://schemas.openxmlformats.org/officeDocument/2006/relationships/slide" Target="slides/slide547.xml"/><Relationship Id="rId775" Type="http://schemas.openxmlformats.org/officeDocument/2006/relationships/slide" Target="slides/slide754.xml"/><Relationship Id="rId982" Type="http://schemas.openxmlformats.org/officeDocument/2006/relationships/slide" Target="slides/slide961.xml"/><Relationship Id="rId1198" Type="http://schemas.openxmlformats.org/officeDocument/2006/relationships/slide" Target="slides/slide1177.xml"/><Relationship Id="rId2011" Type="http://schemas.openxmlformats.org/officeDocument/2006/relationships/slide" Target="slides/slide1990.xml"/><Relationship Id="rId2249" Type="http://schemas.openxmlformats.org/officeDocument/2006/relationships/slide" Target="slides/slide2228.xml"/><Relationship Id="rId2456" Type="http://schemas.openxmlformats.org/officeDocument/2006/relationships/slide" Target="slides/slide2435.xml"/><Relationship Id="rId2663" Type="http://schemas.openxmlformats.org/officeDocument/2006/relationships/slide" Target="slides/slide2642.xml"/><Relationship Id="rId2870" Type="http://schemas.openxmlformats.org/officeDocument/2006/relationships/slide" Target="slides/slide2849.xml"/><Relationship Id="rId428" Type="http://schemas.openxmlformats.org/officeDocument/2006/relationships/slide" Target="slides/slide407.xml"/><Relationship Id="rId635" Type="http://schemas.openxmlformats.org/officeDocument/2006/relationships/slide" Target="slides/slide614.xml"/><Relationship Id="rId842" Type="http://schemas.openxmlformats.org/officeDocument/2006/relationships/slide" Target="slides/slide821.xml"/><Relationship Id="rId1058" Type="http://schemas.openxmlformats.org/officeDocument/2006/relationships/slide" Target="slides/slide1037.xml"/><Relationship Id="rId1265" Type="http://schemas.openxmlformats.org/officeDocument/2006/relationships/slide" Target="slides/slide1244.xml"/><Relationship Id="rId1472" Type="http://schemas.openxmlformats.org/officeDocument/2006/relationships/slide" Target="slides/slide1451.xml"/><Relationship Id="rId2109" Type="http://schemas.openxmlformats.org/officeDocument/2006/relationships/slide" Target="slides/slide2088.xml"/><Relationship Id="rId2316" Type="http://schemas.openxmlformats.org/officeDocument/2006/relationships/slide" Target="slides/slide2295.xml"/><Relationship Id="rId2523" Type="http://schemas.openxmlformats.org/officeDocument/2006/relationships/slide" Target="slides/slide2502.xml"/><Relationship Id="rId2730" Type="http://schemas.openxmlformats.org/officeDocument/2006/relationships/slide" Target="slides/slide2709.xml"/><Relationship Id="rId2968" Type="http://schemas.openxmlformats.org/officeDocument/2006/relationships/slide" Target="slides/slide2947.xml"/><Relationship Id="rId702" Type="http://schemas.openxmlformats.org/officeDocument/2006/relationships/slide" Target="slides/slide681.xml"/><Relationship Id="rId1125" Type="http://schemas.openxmlformats.org/officeDocument/2006/relationships/slide" Target="slides/slide1104.xml"/><Relationship Id="rId1332" Type="http://schemas.openxmlformats.org/officeDocument/2006/relationships/slide" Target="slides/slide1311.xml"/><Relationship Id="rId1777" Type="http://schemas.openxmlformats.org/officeDocument/2006/relationships/slide" Target="slides/slide1756.xml"/><Relationship Id="rId1984" Type="http://schemas.openxmlformats.org/officeDocument/2006/relationships/slide" Target="slides/slide1963.xml"/><Relationship Id="rId2828" Type="http://schemas.openxmlformats.org/officeDocument/2006/relationships/slide" Target="slides/slide2807.xml"/><Relationship Id="rId69" Type="http://schemas.openxmlformats.org/officeDocument/2006/relationships/slide" Target="slides/slide48.xml"/><Relationship Id="rId1637" Type="http://schemas.openxmlformats.org/officeDocument/2006/relationships/slide" Target="slides/slide1616.xml"/><Relationship Id="rId1844" Type="http://schemas.openxmlformats.org/officeDocument/2006/relationships/slide" Target="slides/slide1823.xml"/><Relationship Id="rId1704" Type="http://schemas.openxmlformats.org/officeDocument/2006/relationships/slide" Target="slides/slide1683.xml"/><Relationship Id="rId3157" Type="http://schemas.openxmlformats.org/officeDocument/2006/relationships/slide" Target="slides/slide3136.xml"/><Relationship Id="rId285" Type="http://schemas.openxmlformats.org/officeDocument/2006/relationships/slide" Target="slides/slide264.xml"/><Relationship Id="rId1911" Type="http://schemas.openxmlformats.org/officeDocument/2006/relationships/slide" Target="slides/slide1890.xml"/><Relationship Id="rId492" Type="http://schemas.openxmlformats.org/officeDocument/2006/relationships/slide" Target="slides/slide471.xml"/><Relationship Id="rId797" Type="http://schemas.openxmlformats.org/officeDocument/2006/relationships/slide" Target="slides/slide776.xml"/><Relationship Id="rId2173" Type="http://schemas.openxmlformats.org/officeDocument/2006/relationships/slide" Target="slides/slide2152.xml"/><Relationship Id="rId2380" Type="http://schemas.openxmlformats.org/officeDocument/2006/relationships/slide" Target="slides/slide2359.xml"/><Relationship Id="rId2478" Type="http://schemas.openxmlformats.org/officeDocument/2006/relationships/slide" Target="slides/slide2457.xml"/><Relationship Id="rId3017" Type="http://schemas.openxmlformats.org/officeDocument/2006/relationships/slide" Target="slides/slide2996.xml"/><Relationship Id="rId145" Type="http://schemas.openxmlformats.org/officeDocument/2006/relationships/slide" Target="slides/slide124.xml"/><Relationship Id="rId352" Type="http://schemas.openxmlformats.org/officeDocument/2006/relationships/slide" Target="slides/slide331.xml"/><Relationship Id="rId1287" Type="http://schemas.openxmlformats.org/officeDocument/2006/relationships/slide" Target="slides/slide1266.xml"/><Relationship Id="rId2033" Type="http://schemas.openxmlformats.org/officeDocument/2006/relationships/slide" Target="slides/slide2012.xml"/><Relationship Id="rId2240" Type="http://schemas.openxmlformats.org/officeDocument/2006/relationships/slide" Target="slides/slide2219.xml"/><Relationship Id="rId2685" Type="http://schemas.openxmlformats.org/officeDocument/2006/relationships/slide" Target="slides/slide2664.xml"/><Relationship Id="rId2892" Type="http://schemas.openxmlformats.org/officeDocument/2006/relationships/slide" Target="slides/slide2871.xml"/><Relationship Id="rId212" Type="http://schemas.openxmlformats.org/officeDocument/2006/relationships/slide" Target="slides/slide191.xml"/><Relationship Id="rId657" Type="http://schemas.openxmlformats.org/officeDocument/2006/relationships/slide" Target="slides/slide636.xml"/><Relationship Id="rId864" Type="http://schemas.openxmlformats.org/officeDocument/2006/relationships/slide" Target="slides/slide843.xml"/><Relationship Id="rId1494" Type="http://schemas.openxmlformats.org/officeDocument/2006/relationships/slide" Target="slides/slide1473.xml"/><Relationship Id="rId1799" Type="http://schemas.openxmlformats.org/officeDocument/2006/relationships/slide" Target="slides/slide1778.xml"/><Relationship Id="rId2100" Type="http://schemas.openxmlformats.org/officeDocument/2006/relationships/slide" Target="slides/slide2079.xml"/><Relationship Id="rId2338" Type="http://schemas.openxmlformats.org/officeDocument/2006/relationships/slide" Target="slides/slide2317.xml"/><Relationship Id="rId2545" Type="http://schemas.openxmlformats.org/officeDocument/2006/relationships/slide" Target="slides/slide2524.xml"/><Relationship Id="rId2752" Type="http://schemas.openxmlformats.org/officeDocument/2006/relationships/slide" Target="slides/slide2731.xml"/><Relationship Id="rId517" Type="http://schemas.openxmlformats.org/officeDocument/2006/relationships/slide" Target="slides/slide496.xml"/><Relationship Id="rId724" Type="http://schemas.openxmlformats.org/officeDocument/2006/relationships/slide" Target="slides/slide703.xml"/><Relationship Id="rId931" Type="http://schemas.openxmlformats.org/officeDocument/2006/relationships/slide" Target="slides/slide910.xml"/><Relationship Id="rId1147" Type="http://schemas.openxmlformats.org/officeDocument/2006/relationships/slide" Target="slides/slide1126.xml"/><Relationship Id="rId1354" Type="http://schemas.openxmlformats.org/officeDocument/2006/relationships/slide" Target="slides/slide1333.xml"/><Relationship Id="rId1561" Type="http://schemas.openxmlformats.org/officeDocument/2006/relationships/slide" Target="slides/slide1540.xml"/><Relationship Id="rId2405" Type="http://schemas.openxmlformats.org/officeDocument/2006/relationships/slide" Target="slides/slide2384.xml"/><Relationship Id="rId2612" Type="http://schemas.openxmlformats.org/officeDocument/2006/relationships/slide" Target="slides/slide2591.xml"/><Relationship Id="rId60" Type="http://schemas.openxmlformats.org/officeDocument/2006/relationships/slide" Target="slides/slide39.xml"/><Relationship Id="rId1007" Type="http://schemas.openxmlformats.org/officeDocument/2006/relationships/slide" Target="slides/slide986.xml"/><Relationship Id="rId1214" Type="http://schemas.openxmlformats.org/officeDocument/2006/relationships/slide" Target="slides/slide1193.xml"/><Relationship Id="rId1421" Type="http://schemas.openxmlformats.org/officeDocument/2006/relationships/slide" Target="slides/slide1400.xml"/><Relationship Id="rId1659" Type="http://schemas.openxmlformats.org/officeDocument/2006/relationships/slide" Target="slides/slide1638.xml"/><Relationship Id="rId1866" Type="http://schemas.openxmlformats.org/officeDocument/2006/relationships/slide" Target="slides/slide1845.xml"/><Relationship Id="rId2917" Type="http://schemas.openxmlformats.org/officeDocument/2006/relationships/slide" Target="slides/slide2896.xml"/><Relationship Id="rId3081" Type="http://schemas.openxmlformats.org/officeDocument/2006/relationships/slide" Target="slides/slide3060.xml"/><Relationship Id="rId1519" Type="http://schemas.openxmlformats.org/officeDocument/2006/relationships/slide" Target="slides/slide1498.xml"/><Relationship Id="rId1726" Type="http://schemas.openxmlformats.org/officeDocument/2006/relationships/slide" Target="slides/slide1705.xml"/><Relationship Id="rId1933" Type="http://schemas.openxmlformats.org/officeDocument/2006/relationships/slide" Target="slides/slide1912.xml"/><Relationship Id="rId3179" Type="http://schemas.openxmlformats.org/officeDocument/2006/relationships/slide" Target="slides/slide3158.xml"/><Relationship Id="rId18" Type="http://schemas.openxmlformats.org/officeDocument/2006/relationships/slideMaster" Target="slideMasters/slideMaster18.xml"/><Relationship Id="rId2195" Type="http://schemas.openxmlformats.org/officeDocument/2006/relationships/slide" Target="slides/slide2174.xml"/><Relationship Id="rId3039" Type="http://schemas.openxmlformats.org/officeDocument/2006/relationships/slide" Target="slides/slide3018.xml"/><Relationship Id="rId167" Type="http://schemas.openxmlformats.org/officeDocument/2006/relationships/slide" Target="slides/slide146.xml"/><Relationship Id="rId374" Type="http://schemas.openxmlformats.org/officeDocument/2006/relationships/slide" Target="slides/slide353.xml"/><Relationship Id="rId581" Type="http://schemas.openxmlformats.org/officeDocument/2006/relationships/slide" Target="slides/slide560.xml"/><Relationship Id="rId2055" Type="http://schemas.openxmlformats.org/officeDocument/2006/relationships/slide" Target="slides/slide2034.xml"/><Relationship Id="rId2262" Type="http://schemas.openxmlformats.org/officeDocument/2006/relationships/slide" Target="slides/slide2241.xml"/><Relationship Id="rId3106" Type="http://schemas.openxmlformats.org/officeDocument/2006/relationships/slide" Target="slides/slide3085.xml"/><Relationship Id="rId234" Type="http://schemas.openxmlformats.org/officeDocument/2006/relationships/slide" Target="slides/slide213.xml"/><Relationship Id="rId679" Type="http://schemas.openxmlformats.org/officeDocument/2006/relationships/slide" Target="slides/slide658.xml"/><Relationship Id="rId886" Type="http://schemas.openxmlformats.org/officeDocument/2006/relationships/slide" Target="slides/slide865.xml"/><Relationship Id="rId2567" Type="http://schemas.openxmlformats.org/officeDocument/2006/relationships/slide" Target="slides/slide2546.xml"/><Relationship Id="rId2774" Type="http://schemas.openxmlformats.org/officeDocument/2006/relationships/slide" Target="slides/slide2753.xml"/><Relationship Id="rId2" Type="http://schemas.openxmlformats.org/officeDocument/2006/relationships/slideMaster" Target="slideMasters/slideMaster2.xml"/><Relationship Id="rId441" Type="http://schemas.openxmlformats.org/officeDocument/2006/relationships/slide" Target="slides/slide420.xml"/><Relationship Id="rId539" Type="http://schemas.openxmlformats.org/officeDocument/2006/relationships/slide" Target="slides/slide518.xml"/><Relationship Id="rId746" Type="http://schemas.openxmlformats.org/officeDocument/2006/relationships/slide" Target="slides/slide725.xml"/><Relationship Id="rId1071" Type="http://schemas.openxmlformats.org/officeDocument/2006/relationships/slide" Target="slides/slide1050.xml"/><Relationship Id="rId1169" Type="http://schemas.openxmlformats.org/officeDocument/2006/relationships/slide" Target="slides/slide1148.xml"/><Relationship Id="rId1376" Type="http://schemas.openxmlformats.org/officeDocument/2006/relationships/slide" Target="slides/slide1355.xml"/><Relationship Id="rId1583" Type="http://schemas.openxmlformats.org/officeDocument/2006/relationships/slide" Target="slides/slide1562.xml"/><Relationship Id="rId2122" Type="http://schemas.openxmlformats.org/officeDocument/2006/relationships/slide" Target="slides/slide2101.xml"/><Relationship Id="rId2427" Type="http://schemas.openxmlformats.org/officeDocument/2006/relationships/slide" Target="slides/slide2406.xml"/><Relationship Id="rId2981" Type="http://schemas.openxmlformats.org/officeDocument/2006/relationships/slide" Target="slides/slide2960.xml"/><Relationship Id="rId301" Type="http://schemas.openxmlformats.org/officeDocument/2006/relationships/slide" Target="slides/slide280.xml"/><Relationship Id="rId953" Type="http://schemas.openxmlformats.org/officeDocument/2006/relationships/slide" Target="slides/slide932.xml"/><Relationship Id="rId1029" Type="http://schemas.openxmlformats.org/officeDocument/2006/relationships/slide" Target="slides/slide1008.xml"/><Relationship Id="rId1236" Type="http://schemas.openxmlformats.org/officeDocument/2006/relationships/slide" Target="slides/slide1215.xml"/><Relationship Id="rId1790" Type="http://schemas.openxmlformats.org/officeDocument/2006/relationships/slide" Target="slides/slide1769.xml"/><Relationship Id="rId1888" Type="http://schemas.openxmlformats.org/officeDocument/2006/relationships/slide" Target="slides/slide1867.xml"/><Relationship Id="rId2634" Type="http://schemas.openxmlformats.org/officeDocument/2006/relationships/slide" Target="slides/slide2613.xml"/><Relationship Id="rId2841" Type="http://schemas.openxmlformats.org/officeDocument/2006/relationships/slide" Target="slides/slide2820.xml"/><Relationship Id="rId2939" Type="http://schemas.openxmlformats.org/officeDocument/2006/relationships/slide" Target="slides/slide2918.xml"/><Relationship Id="rId82" Type="http://schemas.openxmlformats.org/officeDocument/2006/relationships/slide" Target="slides/slide61.xml"/><Relationship Id="rId606" Type="http://schemas.openxmlformats.org/officeDocument/2006/relationships/slide" Target="slides/slide585.xml"/><Relationship Id="rId813" Type="http://schemas.openxmlformats.org/officeDocument/2006/relationships/slide" Target="slides/slide792.xml"/><Relationship Id="rId1443" Type="http://schemas.openxmlformats.org/officeDocument/2006/relationships/slide" Target="slides/slide1422.xml"/><Relationship Id="rId1650" Type="http://schemas.openxmlformats.org/officeDocument/2006/relationships/slide" Target="slides/slide1629.xml"/><Relationship Id="rId1748" Type="http://schemas.openxmlformats.org/officeDocument/2006/relationships/slide" Target="slides/slide1727.xml"/><Relationship Id="rId2701" Type="http://schemas.openxmlformats.org/officeDocument/2006/relationships/slide" Target="slides/slide2680.xml"/><Relationship Id="rId1303" Type="http://schemas.openxmlformats.org/officeDocument/2006/relationships/slide" Target="slides/slide1282.xml"/><Relationship Id="rId1510" Type="http://schemas.openxmlformats.org/officeDocument/2006/relationships/slide" Target="slides/slide1489.xml"/><Relationship Id="rId1955" Type="http://schemas.openxmlformats.org/officeDocument/2006/relationships/slide" Target="slides/slide1934.xml"/><Relationship Id="rId3170" Type="http://schemas.openxmlformats.org/officeDocument/2006/relationships/slide" Target="slides/slide3149.xml"/><Relationship Id="rId1608" Type="http://schemas.openxmlformats.org/officeDocument/2006/relationships/slide" Target="slides/slide1587.xml"/><Relationship Id="rId1815" Type="http://schemas.openxmlformats.org/officeDocument/2006/relationships/slide" Target="slides/slide1794.xml"/><Relationship Id="rId3030" Type="http://schemas.openxmlformats.org/officeDocument/2006/relationships/slide" Target="slides/slide3009.xml"/><Relationship Id="rId189" Type="http://schemas.openxmlformats.org/officeDocument/2006/relationships/slide" Target="slides/slide168.xml"/><Relationship Id="rId396" Type="http://schemas.openxmlformats.org/officeDocument/2006/relationships/slide" Target="slides/slide375.xml"/><Relationship Id="rId2077" Type="http://schemas.openxmlformats.org/officeDocument/2006/relationships/slide" Target="slides/slide2056.xml"/><Relationship Id="rId2284" Type="http://schemas.openxmlformats.org/officeDocument/2006/relationships/slide" Target="slides/slide2263.xml"/><Relationship Id="rId2491" Type="http://schemas.openxmlformats.org/officeDocument/2006/relationships/slide" Target="slides/slide2470.xml"/><Relationship Id="rId3128" Type="http://schemas.openxmlformats.org/officeDocument/2006/relationships/slide" Target="slides/slide3107.xml"/><Relationship Id="rId256" Type="http://schemas.openxmlformats.org/officeDocument/2006/relationships/slide" Target="slides/slide235.xml"/><Relationship Id="rId463" Type="http://schemas.openxmlformats.org/officeDocument/2006/relationships/slide" Target="slides/slide442.xml"/><Relationship Id="rId670" Type="http://schemas.openxmlformats.org/officeDocument/2006/relationships/slide" Target="slides/slide649.xml"/><Relationship Id="rId1093" Type="http://schemas.openxmlformats.org/officeDocument/2006/relationships/slide" Target="slides/slide1072.xml"/><Relationship Id="rId2144" Type="http://schemas.openxmlformats.org/officeDocument/2006/relationships/slide" Target="slides/slide2123.xml"/><Relationship Id="rId2351" Type="http://schemas.openxmlformats.org/officeDocument/2006/relationships/slide" Target="slides/slide2330.xml"/><Relationship Id="rId2589" Type="http://schemas.openxmlformats.org/officeDocument/2006/relationships/slide" Target="slides/slide2568.xml"/><Relationship Id="rId2796" Type="http://schemas.openxmlformats.org/officeDocument/2006/relationships/slide" Target="slides/slide2775.xml"/><Relationship Id="rId116" Type="http://schemas.openxmlformats.org/officeDocument/2006/relationships/slide" Target="slides/slide95.xml"/><Relationship Id="rId323" Type="http://schemas.openxmlformats.org/officeDocument/2006/relationships/slide" Target="slides/slide302.xml"/><Relationship Id="rId530" Type="http://schemas.openxmlformats.org/officeDocument/2006/relationships/slide" Target="slides/slide509.xml"/><Relationship Id="rId768" Type="http://schemas.openxmlformats.org/officeDocument/2006/relationships/slide" Target="slides/slide747.xml"/><Relationship Id="rId975" Type="http://schemas.openxmlformats.org/officeDocument/2006/relationships/slide" Target="slides/slide954.xml"/><Relationship Id="rId1160" Type="http://schemas.openxmlformats.org/officeDocument/2006/relationships/slide" Target="slides/slide1139.xml"/><Relationship Id="rId1398" Type="http://schemas.openxmlformats.org/officeDocument/2006/relationships/slide" Target="slides/slide1377.xml"/><Relationship Id="rId2004" Type="http://schemas.openxmlformats.org/officeDocument/2006/relationships/slide" Target="slides/slide1983.xml"/><Relationship Id="rId2211" Type="http://schemas.openxmlformats.org/officeDocument/2006/relationships/slide" Target="slides/slide2190.xml"/><Relationship Id="rId2449" Type="http://schemas.openxmlformats.org/officeDocument/2006/relationships/slide" Target="slides/slide2428.xml"/><Relationship Id="rId2656" Type="http://schemas.openxmlformats.org/officeDocument/2006/relationships/slide" Target="slides/slide2635.xml"/><Relationship Id="rId2863" Type="http://schemas.openxmlformats.org/officeDocument/2006/relationships/slide" Target="slides/slide2842.xml"/><Relationship Id="rId628" Type="http://schemas.openxmlformats.org/officeDocument/2006/relationships/slide" Target="slides/slide607.xml"/><Relationship Id="rId835" Type="http://schemas.openxmlformats.org/officeDocument/2006/relationships/slide" Target="slides/slide814.xml"/><Relationship Id="rId1258" Type="http://schemas.openxmlformats.org/officeDocument/2006/relationships/slide" Target="slides/slide1237.xml"/><Relationship Id="rId1465" Type="http://schemas.openxmlformats.org/officeDocument/2006/relationships/slide" Target="slides/slide1444.xml"/><Relationship Id="rId1672" Type="http://schemas.openxmlformats.org/officeDocument/2006/relationships/slide" Target="slides/slide1651.xml"/><Relationship Id="rId2309" Type="http://schemas.openxmlformats.org/officeDocument/2006/relationships/slide" Target="slides/slide2288.xml"/><Relationship Id="rId2516" Type="http://schemas.openxmlformats.org/officeDocument/2006/relationships/slide" Target="slides/slide2495.xml"/><Relationship Id="rId2723" Type="http://schemas.openxmlformats.org/officeDocument/2006/relationships/slide" Target="slides/slide2702.xml"/><Relationship Id="rId1020" Type="http://schemas.openxmlformats.org/officeDocument/2006/relationships/slide" Target="slides/slide999.xml"/><Relationship Id="rId1118" Type="http://schemas.openxmlformats.org/officeDocument/2006/relationships/slide" Target="slides/slide1097.xml"/><Relationship Id="rId1325" Type="http://schemas.openxmlformats.org/officeDocument/2006/relationships/slide" Target="slides/slide1304.xml"/><Relationship Id="rId1532" Type="http://schemas.openxmlformats.org/officeDocument/2006/relationships/slide" Target="slides/slide1511.xml"/><Relationship Id="rId1977" Type="http://schemas.openxmlformats.org/officeDocument/2006/relationships/slide" Target="slides/slide1956.xml"/><Relationship Id="rId2930" Type="http://schemas.openxmlformats.org/officeDocument/2006/relationships/slide" Target="slides/slide2909.xml"/><Relationship Id="rId902" Type="http://schemas.openxmlformats.org/officeDocument/2006/relationships/slide" Target="slides/slide881.xml"/><Relationship Id="rId1837" Type="http://schemas.openxmlformats.org/officeDocument/2006/relationships/slide" Target="slides/slide1816.xml"/><Relationship Id="rId3192" Type="http://schemas.openxmlformats.org/officeDocument/2006/relationships/slide" Target="slides/slide3171.xml"/><Relationship Id="rId31" Type="http://schemas.openxmlformats.org/officeDocument/2006/relationships/slide" Target="slides/slide10.xml"/><Relationship Id="rId2099" Type="http://schemas.openxmlformats.org/officeDocument/2006/relationships/slide" Target="slides/slide2078.xml"/><Relationship Id="rId3052" Type="http://schemas.openxmlformats.org/officeDocument/2006/relationships/slide" Target="slides/slide3031.xml"/><Relationship Id="rId180" Type="http://schemas.openxmlformats.org/officeDocument/2006/relationships/slide" Target="slides/slide159.xml"/><Relationship Id="rId278" Type="http://schemas.openxmlformats.org/officeDocument/2006/relationships/slide" Target="slides/slide257.xml"/><Relationship Id="rId1904" Type="http://schemas.openxmlformats.org/officeDocument/2006/relationships/slide" Target="slides/slide1883.xml"/><Relationship Id="rId485" Type="http://schemas.openxmlformats.org/officeDocument/2006/relationships/slide" Target="slides/slide464.xml"/><Relationship Id="rId692" Type="http://schemas.openxmlformats.org/officeDocument/2006/relationships/slide" Target="slides/slide671.xml"/><Relationship Id="rId2166" Type="http://schemas.openxmlformats.org/officeDocument/2006/relationships/slide" Target="slides/slide2145.xml"/><Relationship Id="rId2373" Type="http://schemas.openxmlformats.org/officeDocument/2006/relationships/slide" Target="slides/slide2352.xml"/><Relationship Id="rId2580" Type="http://schemas.openxmlformats.org/officeDocument/2006/relationships/slide" Target="slides/slide2559.xml"/><Relationship Id="rId138" Type="http://schemas.openxmlformats.org/officeDocument/2006/relationships/slide" Target="slides/slide117.xml"/><Relationship Id="rId345" Type="http://schemas.openxmlformats.org/officeDocument/2006/relationships/slide" Target="slides/slide324.xml"/><Relationship Id="rId552" Type="http://schemas.openxmlformats.org/officeDocument/2006/relationships/slide" Target="slides/slide531.xml"/><Relationship Id="rId997" Type="http://schemas.openxmlformats.org/officeDocument/2006/relationships/slide" Target="slides/slide976.xml"/><Relationship Id="rId1182" Type="http://schemas.openxmlformats.org/officeDocument/2006/relationships/slide" Target="slides/slide1161.xml"/><Relationship Id="rId2026" Type="http://schemas.openxmlformats.org/officeDocument/2006/relationships/slide" Target="slides/slide2005.xml"/><Relationship Id="rId2233" Type="http://schemas.openxmlformats.org/officeDocument/2006/relationships/slide" Target="slides/slide2212.xml"/><Relationship Id="rId2440" Type="http://schemas.openxmlformats.org/officeDocument/2006/relationships/slide" Target="slides/slide2419.xml"/><Relationship Id="rId2678" Type="http://schemas.openxmlformats.org/officeDocument/2006/relationships/slide" Target="slides/slide2657.xml"/><Relationship Id="rId2885" Type="http://schemas.openxmlformats.org/officeDocument/2006/relationships/slide" Target="slides/slide2864.xml"/><Relationship Id="rId205" Type="http://schemas.openxmlformats.org/officeDocument/2006/relationships/slide" Target="slides/slide184.xml"/><Relationship Id="rId412" Type="http://schemas.openxmlformats.org/officeDocument/2006/relationships/slide" Target="slides/slide391.xml"/><Relationship Id="rId857" Type="http://schemas.openxmlformats.org/officeDocument/2006/relationships/slide" Target="slides/slide836.xml"/><Relationship Id="rId1042" Type="http://schemas.openxmlformats.org/officeDocument/2006/relationships/slide" Target="slides/slide1021.xml"/><Relationship Id="rId1487" Type="http://schemas.openxmlformats.org/officeDocument/2006/relationships/slide" Target="slides/slide1466.xml"/><Relationship Id="rId1694" Type="http://schemas.openxmlformats.org/officeDocument/2006/relationships/slide" Target="slides/slide1673.xml"/><Relationship Id="rId2300" Type="http://schemas.openxmlformats.org/officeDocument/2006/relationships/slide" Target="slides/slide2279.xml"/><Relationship Id="rId2538" Type="http://schemas.openxmlformats.org/officeDocument/2006/relationships/slide" Target="slides/slide2517.xml"/><Relationship Id="rId2745" Type="http://schemas.openxmlformats.org/officeDocument/2006/relationships/slide" Target="slides/slide2724.xml"/><Relationship Id="rId2952" Type="http://schemas.openxmlformats.org/officeDocument/2006/relationships/slide" Target="slides/slide2931.xml"/><Relationship Id="rId717" Type="http://schemas.openxmlformats.org/officeDocument/2006/relationships/slide" Target="slides/slide696.xml"/><Relationship Id="rId924" Type="http://schemas.openxmlformats.org/officeDocument/2006/relationships/slide" Target="slides/slide903.xml"/><Relationship Id="rId1347" Type="http://schemas.openxmlformats.org/officeDocument/2006/relationships/slide" Target="slides/slide1326.xml"/><Relationship Id="rId1554" Type="http://schemas.openxmlformats.org/officeDocument/2006/relationships/slide" Target="slides/slide1533.xml"/><Relationship Id="rId1761" Type="http://schemas.openxmlformats.org/officeDocument/2006/relationships/slide" Target="slides/slide1740.xml"/><Relationship Id="rId1999" Type="http://schemas.openxmlformats.org/officeDocument/2006/relationships/slide" Target="slides/slide1978.xml"/><Relationship Id="rId2605" Type="http://schemas.openxmlformats.org/officeDocument/2006/relationships/slide" Target="slides/slide2584.xml"/><Relationship Id="rId2812" Type="http://schemas.openxmlformats.org/officeDocument/2006/relationships/slide" Target="slides/slide2791.xml"/><Relationship Id="rId53" Type="http://schemas.openxmlformats.org/officeDocument/2006/relationships/slide" Target="slides/slide32.xml"/><Relationship Id="rId1207" Type="http://schemas.openxmlformats.org/officeDocument/2006/relationships/slide" Target="slides/slide1186.xml"/><Relationship Id="rId1414" Type="http://schemas.openxmlformats.org/officeDocument/2006/relationships/slide" Target="slides/slide1393.xml"/><Relationship Id="rId1621" Type="http://schemas.openxmlformats.org/officeDocument/2006/relationships/slide" Target="slides/slide1600.xml"/><Relationship Id="rId1859" Type="http://schemas.openxmlformats.org/officeDocument/2006/relationships/slide" Target="slides/slide1838.xml"/><Relationship Id="rId3074" Type="http://schemas.openxmlformats.org/officeDocument/2006/relationships/slide" Target="slides/slide3053.xml"/><Relationship Id="rId1719" Type="http://schemas.openxmlformats.org/officeDocument/2006/relationships/slide" Target="slides/slide1698.xml"/><Relationship Id="rId1926" Type="http://schemas.openxmlformats.org/officeDocument/2006/relationships/slide" Target="slides/slide1905.xml"/><Relationship Id="rId2090" Type="http://schemas.openxmlformats.org/officeDocument/2006/relationships/slide" Target="slides/slide2069.xml"/><Relationship Id="rId2188" Type="http://schemas.openxmlformats.org/officeDocument/2006/relationships/slide" Target="slides/slide2167.xml"/><Relationship Id="rId2395" Type="http://schemas.openxmlformats.org/officeDocument/2006/relationships/slide" Target="slides/slide2374.xml"/><Relationship Id="rId3141" Type="http://schemas.openxmlformats.org/officeDocument/2006/relationships/slide" Target="slides/slide3120.xml"/><Relationship Id="rId367" Type="http://schemas.openxmlformats.org/officeDocument/2006/relationships/slide" Target="slides/slide346.xml"/><Relationship Id="rId574" Type="http://schemas.openxmlformats.org/officeDocument/2006/relationships/slide" Target="slides/slide553.xml"/><Relationship Id="rId2048" Type="http://schemas.openxmlformats.org/officeDocument/2006/relationships/slide" Target="slides/slide2027.xml"/><Relationship Id="rId2255" Type="http://schemas.openxmlformats.org/officeDocument/2006/relationships/slide" Target="slides/slide2234.xml"/><Relationship Id="rId3001" Type="http://schemas.openxmlformats.org/officeDocument/2006/relationships/slide" Target="slides/slide2980.xml"/><Relationship Id="rId227" Type="http://schemas.openxmlformats.org/officeDocument/2006/relationships/slide" Target="slides/slide206.xml"/><Relationship Id="rId781" Type="http://schemas.openxmlformats.org/officeDocument/2006/relationships/slide" Target="slides/slide760.xml"/><Relationship Id="rId879" Type="http://schemas.openxmlformats.org/officeDocument/2006/relationships/slide" Target="slides/slide858.xml"/><Relationship Id="rId2462" Type="http://schemas.openxmlformats.org/officeDocument/2006/relationships/slide" Target="slides/slide2441.xml"/><Relationship Id="rId2767" Type="http://schemas.openxmlformats.org/officeDocument/2006/relationships/slide" Target="slides/slide2746.xml"/><Relationship Id="rId434" Type="http://schemas.openxmlformats.org/officeDocument/2006/relationships/slide" Target="slides/slide413.xml"/><Relationship Id="rId641" Type="http://schemas.openxmlformats.org/officeDocument/2006/relationships/slide" Target="slides/slide620.xml"/><Relationship Id="rId739" Type="http://schemas.openxmlformats.org/officeDocument/2006/relationships/slide" Target="slides/slide718.xml"/><Relationship Id="rId1064" Type="http://schemas.openxmlformats.org/officeDocument/2006/relationships/slide" Target="slides/slide1043.xml"/><Relationship Id="rId1271" Type="http://schemas.openxmlformats.org/officeDocument/2006/relationships/slide" Target="slides/slide1250.xml"/><Relationship Id="rId1369" Type="http://schemas.openxmlformats.org/officeDocument/2006/relationships/slide" Target="slides/slide1348.xml"/><Relationship Id="rId1576" Type="http://schemas.openxmlformats.org/officeDocument/2006/relationships/slide" Target="slides/slide1555.xml"/><Relationship Id="rId2115" Type="http://schemas.openxmlformats.org/officeDocument/2006/relationships/slide" Target="slides/slide2094.xml"/><Relationship Id="rId2322" Type="http://schemas.openxmlformats.org/officeDocument/2006/relationships/slide" Target="slides/slide2301.xml"/><Relationship Id="rId2974" Type="http://schemas.openxmlformats.org/officeDocument/2006/relationships/slide" Target="slides/slide2953.xml"/><Relationship Id="rId501" Type="http://schemas.openxmlformats.org/officeDocument/2006/relationships/slide" Target="slides/slide480.xml"/><Relationship Id="rId946" Type="http://schemas.openxmlformats.org/officeDocument/2006/relationships/slide" Target="slides/slide925.xml"/><Relationship Id="rId1131" Type="http://schemas.openxmlformats.org/officeDocument/2006/relationships/slide" Target="slides/slide1110.xml"/><Relationship Id="rId1229" Type="http://schemas.openxmlformats.org/officeDocument/2006/relationships/slide" Target="slides/slide1208.xml"/><Relationship Id="rId1783" Type="http://schemas.openxmlformats.org/officeDocument/2006/relationships/slide" Target="slides/slide1762.xml"/><Relationship Id="rId1990" Type="http://schemas.openxmlformats.org/officeDocument/2006/relationships/slide" Target="slides/slide1969.xml"/><Relationship Id="rId2627" Type="http://schemas.openxmlformats.org/officeDocument/2006/relationships/slide" Target="slides/slide2606.xml"/><Relationship Id="rId2834" Type="http://schemas.openxmlformats.org/officeDocument/2006/relationships/slide" Target="slides/slide2813.xml"/><Relationship Id="rId75" Type="http://schemas.openxmlformats.org/officeDocument/2006/relationships/slide" Target="slides/slide54.xml"/><Relationship Id="rId806" Type="http://schemas.openxmlformats.org/officeDocument/2006/relationships/slide" Target="slides/slide785.xml"/><Relationship Id="rId1436" Type="http://schemas.openxmlformats.org/officeDocument/2006/relationships/slide" Target="slides/slide1415.xml"/><Relationship Id="rId1643" Type="http://schemas.openxmlformats.org/officeDocument/2006/relationships/slide" Target="slides/slide1622.xml"/><Relationship Id="rId1850" Type="http://schemas.openxmlformats.org/officeDocument/2006/relationships/slide" Target="slides/slide1829.xml"/><Relationship Id="rId2901" Type="http://schemas.openxmlformats.org/officeDocument/2006/relationships/slide" Target="slides/slide2880.xml"/><Relationship Id="rId3096" Type="http://schemas.openxmlformats.org/officeDocument/2006/relationships/slide" Target="slides/slide3075.xml"/><Relationship Id="rId1503" Type="http://schemas.openxmlformats.org/officeDocument/2006/relationships/slide" Target="slides/slide1482.xml"/><Relationship Id="rId1710" Type="http://schemas.openxmlformats.org/officeDocument/2006/relationships/slide" Target="slides/slide1689.xml"/><Relationship Id="rId1948" Type="http://schemas.openxmlformats.org/officeDocument/2006/relationships/slide" Target="slides/slide1927.xml"/><Relationship Id="rId3163" Type="http://schemas.openxmlformats.org/officeDocument/2006/relationships/slide" Target="slides/slide3142.xml"/><Relationship Id="rId291" Type="http://schemas.openxmlformats.org/officeDocument/2006/relationships/slide" Target="slides/slide270.xml"/><Relationship Id="rId1808" Type="http://schemas.openxmlformats.org/officeDocument/2006/relationships/slide" Target="slides/slide1787.xml"/><Relationship Id="rId3023" Type="http://schemas.openxmlformats.org/officeDocument/2006/relationships/slide" Target="slides/slide3002.xml"/><Relationship Id="rId151" Type="http://schemas.openxmlformats.org/officeDocument/2006/relationships/slide" Target="slides/slide130.xml"/><Relationship Id="rId389" Type="http://schemas.openxmlformats.org/officeDocument/2006/relationships/slide" Target="slides/slide368.xml"/><Relationship Id="rId596" Type="http://schemas.openxmlformats.org/officeDocument/2006/relationships/slide" Target="slides/slide575.xml"/><Relationship Id="rId2277" Type="http://schemas.openxmlformats.org/officeDocument/2006/relationships/slide" Target="slides/slide2256.xml"/><Relationship Id="rId2484" Type="http://schemas.openxmlformats.org/officeDocument/2006/relationships/slide" Target="slides/slide2463.xml"/><Relationship Id="rId2691" Type="http://schemas.openxmlformats.org/officeDocument/2006/relationships/slide" Target="slides/slide2670.xml"/><Relationship Id="rId249" Type="http://schemas.openxmlformats.org/officeDocument/2006/relationships/slide" Target="slides/slide228.xml"/><Relationship Id="rId456" Type="http://schemas.openxmlformats.org/officeDocument/2006/relationships/slide" Target="slides/slide435.xml"/><Relationship Id="rId663" Type="http://schemas.openxmlformats.org/officeDocument/2006/relationships/slide" Target="slides/slide642.xml"/><Relationship Id="rId870" Type="http://schemas.openxmlformats.org/officeDocument/2006/relationships/slide" Target="slides/slide849.xml"/><Relationship Id="rId1086" Type="http://schemas.openxmlformats.org/officeDocument/2006/relationships/slide" Target="slides/slide1065.xml"/><Relationship Id="rId1293" Type="http://schemas.openxmlformats.org/officeDocument/2006/relationships/slide" Target="slides/slide1272.xml"/><Relationship Id="rId2137" Type="http://schemas.openxmlformats.org/officeDocument/2006/relationships/slide" Target="slides/slide2116.xml"/><Relationship Id="rId2344" Type="http://schemas.openxmlformats.org/officeDocument/2006/relationships/slide" Target="slides/slide2323.xml"/><Relationship Id="rId2551" Type="http://schemas.openxmlformats.org/officeDocument/2006/relationships/slide" Target="slides/slide2530.xml"/><Relationship Id="rId2789" Type="http://schemas.openxmlformats.org/officeDocument/2006/relationships/slide" Target="slides/slide2768.xml"/><Relationship Id="rId2996" Type="http://schemas.openxmlformats.org/officeDocument/2006/relationships/slide" Target="slides/slide2975.xml"/><Relationship Id="rId109" Type="http://schemas.openxmlformats.org/officeDocument/2006/relationships/slide" Target="slides/slide88.xml"/><Relationship Id="rId316" Type="http://schemas.openxmlformats.org/officeDocument/2006/relationships/slide" Target="slides/slide295.xml"/><Relationship Id="rId523" Type="http://schemas.openxmlformats.org/officeDocument/2006/relationships/slide" Target="slides/slide502.xml"/><Relationship Id="rId968" Type="http://schemas.openxmlformats.org/officeDocument/2006/relationships/slide" Target="slides/slide947.xml"/><Relationship Id="rId1153" Type="http://schemas.openxmlformats.org/officeDocument/2006/relationships/slide" Target="slides/slide1132.xml"/><Relationship Id="rId1598" Type="http://schemas.openxmlformats.org/officeDocument/2006/relationships/slide" Target="slides/slide1577.xml"/><Relationship Id="rId2204" Type="http://schemas.openxmlformats.org/officeDocument/2006/relationships/slide" Target="slides/slide2183.xml"/><Relationship Id="rId2649" Type="http://schemas.openxmlformats.org/officeDocument/2006/relationships/slide" Target="slides/slide2628.xml"/><Relationship Id="rId2856" Type="http://schemas.openxmlformats.org/officeDocument/2006/relationships/slide" Target="slides/slide2835.xml"/><Relationship Id="rId97" Type="http://schemas.openxmlformats.org/officeDocument/2006/relationships/slide" Target="slides/slide76.xml"/><Relationship Id="rId730" Type="http://schemas.openxmlformats.org/officeDocument/2006/relationships/slide" Target="slides/slide709.xml"/><Relationship Id="rId828" Type="http://schemas.openxmlformats.org/officeDocument/2006/relationships/slide" Target="slides/slide807.xml"/><Relationship Id="rId1013" Type="http://schemas.openxmlformats.org/officeDocument/2006/relationships/slide" Target="slides/slide992.xml"/><Relationship Id="rId1360" Type="http://schemas.openxmlformats.org/officeDocument/2006/relationships/slide" Target="slides/slide1339.xml"/><Relationship Id="rId1458" Type="http://schemas.openxmlformats.org/officeDocument/2006/relationships/slide" Target="slides/slide1437.xml"/><Relationship Id="rId1665" Type="http://schemas.openxmlformats.org/officeDocument/2006/relationships/slide" Target="slides/slide1644.xml"/><Relationship Id="rId1872" Type="http://schemas.openxmlformats.org/officeDocument/2006/relationships/slide" Target="slides/slide1851.xml"/><Relationship Id="rId2411" Type="http://schemas.openxmlformats.org/officeDocument/2006/relationships/slide" Target="slides/slide2390.xml"/><Relationship Id="rId2509" Type="http://schemas.openxmlformats.org/officeDocument/2006/relationships/slide" Target="slides/slide2488.xml"/><Relationship Id="rId2716" Type="http://schemas.openxmlformats.org/officeDocument/2006/relationships/slide" Target="slides/slide2695.xml"/><Relationship Id="rId1220" Type="http://schemas.openxmlformats.org/officeDocument/2006/relationships/slide" Target="slides/slide1199.xml"/><Relationship Id="rId1318" Type="http://schemas.openxmlformats.org/officeDocument/2006/relationships/slide" Target="slides/slide1297.xml"/><Relationship Id="rId1525" Type="http://schemas.openxmlformats.org/officeDocument/2006/relationships/slide" Target="slides/slide1504.xml"/><Relationship Id="rId2923" Type="http://schemas.openxmlformats.org/officeDocument/2006/relationships/slide" Target="slides/slide2902.xml"/><Relationship Id="rId1732" Type="http://schemas.openxmlformats.org/officeDocument/2006/relationships/slide" Target="slides/slide1711.xml"/><Relationship Id="rId3185" Type="http://schemas.openxmlformats.org/officeDocument/2006/relationships/slide" Target="slides/slide3164.xml"/><Relationship Id="rId24" Type="http://schemas.openxmlformats.org/officeDocument/2006/relationships/slide" Target="slides/slide3.xml"/><Relationship Id="rId2299" Type="http://schemas.openxmlformats.org/officeDocument/2006/relationships/slide" Target="slides/slide2278.xml"/><Relationship Id="rId3045" Type="http://schemas.openxmlformats.org/officeDocument/2006/relationships/slide" Target="slides/slide3024.xml"/><Relationship Id="rId173" Type="http://schemas.openxmlformats.org/officeDocument/2006/relationships/slide" Target="slides/slide152.xml"/><Relationship Id="rId380" Type="http://schemas.openxmlformats.org/officeDocument/2006/relationships/slide" Target="slides/slide359.xml"/><Relationship Id="rId2061" Type="http://schemas.openxmlformats.org/officeDocument/2006/relationships/slide" Target="slides/slide2040.xml"/><Relationship Id="rId3112" Type="http://schemas.openxmlformats.org/officeDocument/2006/relationships/slide" Target="slides/slide3091.xml"/><Relationship Id="rId240" Type="http://schemas.openxmlformats.org/officeDocument/2006/relationships/slide" Target="slides/slide219.xml"/><Relationship Id="rId478" Type="http://schemas.openxmlformats.org/officeDocument/2006/relationships/slide" Target="slides/slide457.xml"/><Relationship Id="rId685" Type="http://schemas.openxmlformats.org/officeDocument/2006/relationships/slide" Target="slides/slide664.xml"/><Relationship Id="rId892" Type="http://schemas.openxmlformats.org/officeDocument/2006/relationships/slide" Target="slides/slide871.xml"/><Relationship Id="rId2159" Type="http://schemas.openxmlformats.org/officeDocument/2006/relationships/slide" Target="slides/slide2138.xml"/><Relationship Id="rId2366" Type="http://schemas.openxmlformats.org/officeDocument/2006/relationships/slide" Target="slides/slide2345.xml"/><Relationship Id="rId2573" Type="http://schemas.openxmlformats.org/officeDocument/2006/relationships/slide" Target="slides/slide2552.xml"/><Relationship Id="rId2780" Type="http://schemas.openxmlformats.org/officeDocument/2006/relationships/slide" Target="slides/slide2759.xml"/><Relationship Id="rId100" Type="http://schemas.openxmlformats.org/officeDocument/2006/relationships/slide" Target="slides/slide79.xml"/><Relationship Id="rId338" Type="http://schemas.openxmlformats.org/officeDocument/2006/relationships/slide" Target="slides/slide317.xml"/><Relationship Id="rId545" Type="http://schemas.openxmlformats.org/officeDocument/2006/relationships/slide" Target="slides/slide524.xml"/><Relationship Id="rId752" Type="http://schemas.openxmlformats.org/officeDocument/2006/relationships/slide" Target="slides/slide731.xml"/><Relationship Id="rId1175" Type="http://schemas.openxmlformats.org/officeDocument/2006/relationships/slide" Target="slides/slide1154.xml"/><Relationship Id="rId1382" Type="http://schemas.openxmlformats.org/officeDocument/2006/relationships/slide" Target="slides/slide1361.xml"/><Relationship Id="rId2019" Type="http://schemas.openxmlformats.org/officeDocument/2006/relationships/slide" Target="slides/slide1998.xml"/><Relationship Id="rId2226" Type="http://schemas.openxmlformats.org/officeDocument/2006/relationships/slide" Target="slides/slide2205.xml"/><Relationship Id="rId2433" Type="http://schemas.openxmlformats.org/officeDocument/2006/relationships/slide" Target="slides/slide2412.xml"/><Relationship Id="rId2640" Type="http://schemas.openxmlformats.org/officeDocument/2006/relationships/slide" Target="slides/slide2619.xml"/><Relationship Id="rId2878" Type="http://schemas.openxmlformats.org/officeDocument/2006/relationships/slide" Target="slides/slide2857.xml"/><Relationship Id="rId405" Type="http://schemas.openxmlformats.org/officeDocument/2006/relationships/slide" Target="slides/slide384.xml"/><Relationship Id="rId612" Type="http://schemas.openxmlformats.org/officeDocument/2006/relationships/slide" Target="slides/slide591.xml"/><Relationship Id="rId1035" Type="http://schemas.openxmlformats.org/officeDocument/2006/relationships/slide" Target="slides/slide1014.xml"/><Relationship Id="rId1242" Type="http://schemas.openxmlformats.org/officeDocument/2006/relationships/slide" Target="slides/slide1221.xml"/><Relationship Id="rId1687" Type="http://schemas.openxmlformats.org/officeDocument/2006/relationships/slide" Target="slides/slide1666.xml"/><Relationship Id="rId1894" Type="http://schemas.openxmlformats.org/officeDocument/2006/relationships/slide" Target="slides/slide1873.xml"/><Relationship Id="rId2500" Type="http://schemas.openxmlformats.org/officeDocument/2006/relationships/slide" Target="slides/slide2479.xml"/><Relationship Id="rId2738" Type="http://schemas.openxmlformats.org/officeDocument/2006/relationships/slide" Target="slides/slide2717.xml"/><Relationship Id="rId2945" Type="http://schemas.openxmlformats.org/officeDocument/2006/relationships/slide" Target="slides/slide2924.xml"/><Relationship Id="rId917" Type="http://schemas.openxmlformats.org/officeDocument/2006/relationships/slide" Target="slides/slide896.xml"/><Relationship Id="rId1102" Type="http://schemas.openxmlformats.org/officeDocument/2006/relationships/slide" Target="slides/slide1081.xml"/><Relationship Id="rId1547" Type="http://schemas.openxmlformats.org/officeDocument/2006/relationships/slide" Target="slides/slide1526.xml"/><Relationship Id="rId1754" Type="http://schemas.openxmlformats.org/officeDocument/2006/relationships/slide" Target="slides/slide1733.xml"/><Relationship Id="rId1961" Type="http://schemas.openxmlformats.org/officeDocument/2006/relationships/slide" Target="slides/slide1940.xml"/><Relationship Id="rId2805" Type="http://schemas.openxmlformats.org/officeDocument/2006/relationships/slide" Target="slides/slide2784.xml"/><Relationship Id="rId46" Type="http://schemas.openxmlformats.org/officeDocument/2006/relationships/slide" Target="slides/slide25.xml"/><Relationship Id="rId1407" Type="http://schemas.openxmlformats.org/officeDocument/2006/relationships/slide" Target="slides/slide1386.xml"/><Relationship Id="rId1614" Type="http://schemas.openxmlformats.org/officeDocument/2006/relationships/slide" Target="slides/slide1593.xml"/><Relationship Id="rId1821" Type="http://schemas.openxmlformats.org/officeDocument/2006/relationships/slide" Target="slides/slide1800.xml"/><Relationship Id="rId3067" Type="http://schemas.openxmlformats.org/officeDocument/2006/relationships/slide" Target="slides/slide3046.xml"/><Relationship Id="rId195" Type="http://schemas.openxmlformats.org/officeDocument/2006/relationships/slide" Target="slides/slide174.xml"/><Relationship Id="rId1919" Type="http://schemas.openxmlformats.org/officeDocument/2006/relationships/slide" Target="slides/slide1898.xml"/><Relationship Id="rId2083" Type="http://schemas.openxmlformats.org/officeDocument/2006/relationships/slide" Target="slides/slide2062.xml"/><Relationship Id="rId2290" Type="http://schemas.openxmlformats.org/officeDocument/2006/relationships/slide" Target="slides/slide2269.xml"/><Relationship Id="rId2388" Type="http://schemas.openxmlformats.org/officeDocument/2006/relationships/slide" Target="slides/slide2367.xml"/><Relationship Id="rId2595" Type="http://schemas.openxmlformats.org/officeDocument/2006/relationships/slide" Target="slides/slide2574.xml"/><Relationship Id="rId3134" Type="http://schemas.openxmlformats.org/officeDocument/2006/relationships/slide" Target="slides/slide3113.xml"/><Relationship Id="rId262" Type="http://schemas.openxmlformats.org/officeDocument/2006/relationships/slide" Target="slides/slide241.xml"/><Relationship Id="rId567" Type="http://schemas.openxmlformats.org/officeDocument/2006/relationships/slide" Target="slides/slide546.xml"/><Relationship Id="rId1197" Type="http://schemas.openxmlformats.org/officeDocument/2006/relationships/slide" Target="slides/slide1176.xml"/><Relationship Id="rId2150" Type="http://schemas.openxmlformats.org/officeDocument/2006/relationships/slide" Target="slides/slide2129.xml"/><Relationship Id="rId2248" Type="http://schemas.openxmlformats.org/officeDocument/2006/relationships/slide" Target="slides/slide2227.xml"/><Relationship Id="rId3201" Type="http://schemas.openxmlformats.org/officeDocument/2006/relationships/slide" Target="slides/slide3180.xml"/><Relationship Id="rId122" Type="http://schemas.openxmlformats.org/officeDocument/2006/relationships/slide" Target="slides/slide101.xml"/><Relationship Id="rId774" Type="http://schemas.openxmlformats.org/officeDocument/2006/relationships/slide" Target="slides/slide753.xml"/><Relationship Id="rId981" Type="http://schemas.openxmlformats.org/officeDocument/2006/relationships/slide" Target="slides/slide960.xml"/><Relationship Id="rId1057" Type="http://schemas.openxmlformats.org/officeDocument/2006/relationships/slide" Target="slides/slide1036.xml"/><Relationship Id="rId2010" Type="http://schemas.openxmlformats.org/officeDocument/2006/relationships/slide" Target="slides/slide1989.xml"/><Relationship Id="rId2455" Type="http://schemas.openxmlformats.org/officeDocument/2006/relationships/slide" Target="slides/slide2434.xml"/><Relationship Id="rId2662" Type="http://schemas.openxmlformats.org/officeDocument/2006/relationships/slide" Target="slides/slide2641.xml"/><Relationship Id="rId427" Type="http://schemas.openxmlformats.org/officeDocument/2006/relationships/slide" Target="slides/slide406.xml"/><Relationship Id="rId634" Type="http://schemas.openxmlformats.org/officeDocument/2006/relationships/slide" Target="slides/slide613.xml"/><Relationship Id="rId841" Type="http://schemas.openxmlformats.org/officeDocument/2006/relationships/slide" Target="slides/slide820.xml"/><Relationship Id="rId1264" Type="http://schemas.openxmlformats.org/officeDocument/2006/relationships/slide" Target="slides/slide1243.xml"/><Relationship Id="rId1471" Type="http://schemas.openxmlformats.org/officeDocument/2006/relationships/slide" Target="slides/slide1450.xml"/><Relationship Id="rId1569" Type="http://schemas.openxmlformats.org/officeDocument/2006/relationships/slide" Target="slides/slide1548.xml"/><Relationship Id="rId2108" Type="http://schemas.openxmlformats.org/officeDocument/2006/relationships/slide" Target="slides/slide2087.xml"/><Relationship Id="rId2315" Type="http://schemas.openxmlformats.org/officeDocument/2006/relationships/slide" Target="slides/slide2294.xml"/><Relationship Id="rId2522" Type="http://schemas.openxmlformats.org/officeDocument/2006/relationships/slide" Target="slides/slide2501.xml"/><Relationship Id="rId2967" Type="http://schemas.openxmlformats.org/officeDocument/2006/relationships/slide" Target="slides/slide2946.xml"/><Relationship Id="rId701" Type="http://schemas.openxmlformats.org/officeDocument/2006/relationships/slide" Target="slides/slide680.xml"/><Relationship Id="rId939" Type="http://schemas.openxmlformats.org/officeDocument/2006/relationships/slide" Target="slides/slide918.xml"/><Relationship Id="rId1124" Type="http://schemas.openxmlformats.org/officeDocument/2006/relationships/slide" Target="slides/slide1103.xml"/><Relationship Id="rId1331" Type="http://schemas.openxmlformats.org/officeDocument/2006/relationships/slide" Target="slides/slide1310.xml"/><Relationship Id="rId1776" Type="http://schemas.openxmlformats.org/officeDocument/2006/relationships/slide" Target="slides/slide1755.xml"/><Relationship Id="rId1983" Type="http://schemas.openxmlformats.org/officeDocument/2006/relationships/slide" Target="slides/slide1962.xml"/><Relationship Id="rId2827" Type="http://schemas.openxmlformats.org/officeDocument/2006/relationships/slide" Target="slides/slide2806.xml"/><Relationship Id="rId68" Type="http://schemas.openxmlformats.org/officeDocument/2006/relationships/slide" Target="slides/slide47.xml"/><Relationship Id="rId1429" Type="http://schemas.openxmlformats.org/officeDocument/2006/relationships/slide" Target="slides/slide1408.xml"/><Relationship Id="rId1636" Type="http://schemas.openxmlformats.org/officeDocument/2006/relationships/slide" Target="slides/slide1615.xml"/><Relationship Id="rId1843" Type="http://schemas.openxmlformats.org/officeDocument/2006/relationships/slide" Target="slides/slide1822.xml"/><Relationship Id="rId3089" Type="http://schemas.openxmlformats.org/officeDocument/2006/relationships/slide" Target="slides/slide3068.xml"/><Relationship Id="rId1703" Type="http://schemas.openxmlformats.org/officeDocument/2006/relationships/slide" Target="slides/slide1682.xml"/><Relationship Id="rId1910" Type="http://schemas.openxmlformats.org/officeDocument/2006/relationships/slide" Target="slides/slide1889.xml"/><Relationship Id="rId3156" Type="http://schemas.openxmlformats.org/officeDocument/2006/relationships/slide" Target="slides/slide3135.xml"/><Relationship Id="rId284" Type="http://schemas.openxmlformats.org/officeDocument/2006/relationships/slide" Target="slides/slide263.xml"/><Relationship Id="rId491" Type="http://schemas.openxmlformats.org/officeDocument/2006/relationships/slide" Target="slides/slide470.xml"/><Relationship Id="rId2172" Type="http://schemas.openxmlformats.org/officeDocument/2006/relationships/slide" Target="slides/slide2151.xml"/><Relationship Id="rId3016" Type="http://schemas.openxmlformats.org/officeDocument/2006/relationships/slide" Target="slides/slide2995.xml"/><Relationship Id="rId144" Type="http://schemas.openxmlformats.org/officeDocument/2006/relationships/slide" Target="slides/slide123.xml"/><Relationship Id="rId589" Type="http://schemas.openxmlformats.org/officeDocument/2006/relationships/slide" Target="slides/slide568.xml"/><Relationship Id="rId796" Type="http://schemas.openxmlformats.org/officeDocument/2006/relationships/slide" Target="slides/slide775.xml"/><Relationship Id="rId2477" Type="http://schemas.openxmlformats.org/officeDocument/2006/relationships/slide" Target="slides/slide2456.xml"/><Relationship Id="rId2684" Type="http://schemas.openxmlformats.org/officeDocument/2006/relationships/slide" Target="slides/slide2663.xml"/><Relationship Id="rId351" Type="http://schemas.openxmlformats.org/officeDocument/2006/relationships/slide" Target="slides/slide330.xml"/><Relationship Id="rId449" Type="http://schemas.openxmlformats.org/officeDocument/2006/relationships/slide" Target="slides/slide428.xml"/><Relationship Id="rId656" Type="http://schemas.openxmlformats.org/officeDocument/2006/relationships/slide" Target="slides/slide635.xml"/><Relationship Id="rId863" Type="http://schemas.openxmlformats.org/officeDocument/2006/relationships/slide" Target="slides/slide842.xml"/><Relationship Id="rId1079" Type="http://schemas.openxmlformats.org/officeDocument/2006/relationships/slide" Target="slides/slide1058.xml"/><Relationship Id="rId1286" Type="http://schemas.openxmlformats.org/officeDocument/2006/relationships/slide" Target="slides/slide1265.xml"/><Relationship Id="rId1493" Type="http://schemas.openxmlformats.org/officeDocument/2006/relationships/slide" Target="slides/slide1472.xml"/><Relationship Id="rId2032" Type="http://schemas.openxmlformats.org/officeDocument/2006/relationships/slide" Target="slides/slide2011.xml"/><Relationship Id="rId2337" Type="http://schemas.openxmlformats.org/officeDocument/2006/relationships/slide" Target="slides/slide2316.xml"/><Relationship Id="rId2544" Type="http://schemas.openxmlformats.org/officeDocument/2006/relationships/slide" Target="slides/slide2523.xml"/><Relationship Id="rId2891" Type="http://schemas.openxmlformats.org/officeDocument/2006/relationships/slide" Target="slides/slide2870.xml"/><Relationship Id="rId2989" Type="http://schemas.openxmlformats.org/officeDocument/2006/relationships/slide" Target="slides/slide2968.xml"/><Relationship Id="rId211" Type="http://schemas.openxmlformats.org/officeDocument/2006/relationships/slide" Target="slides/slide190.xml"/><Relationship Id="rId309" Type="http://schemas.openxmlformats.org/officeDocument/2006/relationships/slide" Target="slides/slide288.xml"/><Relationship Id="rId516" Type="http://schemas.openxmlformats.org/officeDocument/2006/relationships/slide" Target="slides/slide495.xml"/><Relationship Id="rId1146" Type="http://schemas.openxmlformats.org/officeDocument/2006/relationships/slide" Target="slides/slide1125.xml"/><Relationship Id="rId1798" Type="http://schemas.openxmlformats.org/officeDocument/2006/relationships/slide" Target="slides/slide1777.xml"/><Relationship Id="rId2751" Type="http://schemas.openxmlformats.org/officeDocument/2006/relationships/slide" Target="slides/slide2730.xml"/><Relationship Id="rId2849" Type="http://schemas.openxmlformats.org/officeDocument/2006/relationships/slide" Target="slides/slide2828.xml"/><Relationship Id="rId723" Type="http://schemas.openxmlformats.org/officeDocument/2006/relationships/slide" Target="slides/slide702.xml"/><Relationship Id="rId930" Type="http://schemas.openxmlformats.org/officeDocument/2006/relationships/slide" Target="slides/slide909.xml"/><Relationship Id="rId1006" Type="http://schemas.openxmlformats.org/officeDocument/2006/relationships/slide" Target="slides/slide985.xml"/><Relationship Id="rId1353" Type="http://schemas.openxmlformats.org/officeDocument/2006/relationships/slide" Target="slides/slide1332.xml"/><Relationship Id="rId1560" Type="http://schemas.openxmlformats.org/officeDocument/2006/relationships/slide" Target="slides/slide1539.xml"/><Relationship Id="rId1658" Type="http://schemas.openxmlformats.org/officeDocument/2006/relationships/slide" Target="slides/slide1637.xml"/><Relationship Id="rId1865" Type="http://schemas.openxmlformats.org/officeDocument/2006/relationships/slide" Target="slides/slide1844.xml"/><Relationship Id="rId2404" Type="http://schemas.openxmlformats.org/officeDocument/2006/relationships/slide" Target="slides/slide2383.xml"/><Relationship Id="rId2611" Type="http://schemas.openxmlformats.org/officeDocument/2006/relationships/slide" Target="slides/slide2590.xml"/><Relationship Id="rId2709" Type="http://schemas.openxmlformats.org/officeDocument/2006/relationships/slide" Target="slides/slide2688.xml"/><Relationship Id="rId1213" Type="http://schemas.openxmlformats.org/officeDocument/2006/relationships/slide" Target="slides/slide1192.xml"/><Relationship Id="rId1420" Type="http://schemas.openxmlformats.org/officeDocument/2006/relationships/slide" Target="slides/slide1399.xml"/><Relationship Id="rId1518" Type="http://schemas.openxmlformats.org/officeDocument/2006/relationships/slide" Target="slides/slide1497.xml"/><Relationship Id="rId2916" Type="http://schemas.openxmlformats.org/officeDocument/2006/relationships/slide" Target="slides/slide2895.xml"/><Relationship Id="rId3080" Type="http://schemas.openxmlformats.org/officeDocument/2006/relationships/slide" Target="slides/slide3059.xml"/><Relationship Id="rId1725" Type="http://schemas.openxmlformats.org/officeDocument/2006/relationships/slide" Target="slides/slide1704.xml"/><Relationship Id="rId1932" Type="http://schemas.openxmlformats.org/officeDocument/2006/relationships/slide" Target="slides/slide1911.xml"/><Relationship Id="rId3178" Type="http://schemas.openxmlformats.org/officeDocument/2006/relationships/slide" Target="slides/slide3157.xml"/><Relationship Id="rId17" Type="http://schemas.openxmlformats.org/officeDocument/2006/relationships/slideMaster" Target="slideMasters/slideMaster17.xml"/><Relationship Id="rId2194" Type="http://schemas.openxmlformats.org/officeDocument/2006/relationships/slide" Target="slides/slide2173.xml"/><Relationship Id="rId3038" Type="http://schemas.openxmlformats.org/officeDocument/2006/relationships/slide" Target="slides/slide3017.xml"/><Relationship Id="rId166" Type="http://schemas.openxmlformats.org/officeDocument/2006/relationships/slide" Target="slides/slide145.xml"/><Relationship Id="rId373" Type="http://schemas.openxmlformats.org/officeDocument/2006/relationships/slide" Target="slides/slide352.xml"/><Relationship Id="rId580" Type="http://schemas.openxmlformats.org/officeDocument/2006/relationships/slide" Target="slides/slide559.xml"/><Relationship Id="rId2054" Type="http://schemas.openxmlformats.org/officeDocument/2006/relationships/slide" Target="slides/slide2033.xml"/><Relationship Id="rId2261" Type="http://schemas.openxmlformats.org/officeDocument/2006/relationships/slide" Target="slides/slide2240.xml"/><Relationship Id="rId2499" Type="http://schemas.openxmlformats.org/officeDocument/2006/relationships/slide" Target="slides/slide2478.xml"/><Relationship Id="rId3105" Type="http://schemas.openxmlformats.org/officeDocument/2006/relationships/slide" Target="slides/slide3084.xml"/><Relationship Id="rId1" Type="http://schemas.openxmlformats.org/officeDocument/2006/relationships/slideMaster" Target="slideMasters/slideMaster1.xml"/><Relationship Id="rId233" Type="http://schemas.openxmlformats.org/officeDocument/2006/relationships/slide" Target="slides/slide212.xml"/><Relationship Id="rId440" Type="http://schemas.openxmlformats.org/officeDocument/2006/relationships/slide" Target="slides/slide419.xml"/><Relationship Id="rId678" Type="http://schemas.openxmlformats.org/officeDocument/2006/relationships/slide" Target="slides/slide657.xml"/><Relationship Id="rId885" Type="http://schemas.openxmlformats.org/officeDocument/2006/relationships/slide" Target="slides/slide864.xml"/><Relationship Id="rId1070" Type="http://schemas.openxmlformats.org/officeDocument/2006/relationships/slide" Target="slides/slide1049.xml"/><Relationship Id="rId2121" Type="http://schemas.openxmlformats.org/officeDocument/2006/relationships/slide" Target="slides/slide2100.xml"/><Relationship Id="rId2359" Type="http://schemas.openxmlformats.org/officeDocument/2006/relationships/slide" Target="slides/slide2338.xml"/><Relationship Id="rId2566" Type="http://schemas.openxmlformats.org/officeDocument/2006/relationships/slide" Target="slides/slide2545.xml"/><Relationship Id="rId2773" Type="http://schemas.openxmlformats.org/officeDocument/2006/relationships/slide" Target="slides/slide2752.xml"/><Relationship Id="rId2980" Type="http://schemas.openxmlformats.org/officeDocument/2006/relationships/slide" Target="slides/slide2959.xml"/><Relationship Id="rId300" Type="http://schemas.openxmlformats.org/officeDocument/2006/relationships/slide" Target="slides/slide279.xml"/><Relationship Id="rId538" Type="http://schemas.openxmlformats.org/officeDocument/2006/relationships/slide" Target="slides/slide517.xml"/><Relationship Id="rId745" Type="http://schemas.openxmlformats.org/officeDocument/2006/relationships/slide" Target="slides/slide724.xml"/><Relationship Id="rId952" Type="http://schemas.openxmlformats.org/officeDocument/2006/relationships/slide" Target="slides/slide931.xml"/><Relationship Id="rId1168" Type="http://schemas.openxmlformats.org/officeDocument/2006/relationships/slide" Target="slides/slide1147.xml"/><Relationship Id="rId1375" Type="http://schemas.openxmlformats.org/officeDocument/2006/relationships/slide" Target="slides/slide1354.xml"/><Relationship Id="rId1582" Type="http://schemas.openxmlformats.org/officeDocument/2006/relationships/slide" Target="slides/slide1561.xml"/><Relationship Id="rId2219" Type="http://schemas.openxmlformats.org/officeDocument/2006/relationships/slide" Target="slides/slide2198.xml"/><Relationship Id="rId2426" Type="http://schemas.openxmlformats.org/officeDocument/2006/relationships/slide" Target="slides/slide2405.xml"/><Relationship Id="rId2633" Type="http://schemas.openxmlformats.org/officeDocument/2006/relationships/slide" Target="slides/slide2612.xml"/><Relationship Id="rId81" Type="http://schemas.openxmlformats.org/officeDocument/2006/relationships/slide" Target="slides/slide60.xml"/><Relationship Id="rId605" Type="http://schemas.openxmlformats.org/officeDocument/2006/relationships/slide" Target="slides/slide584.xml"/><Relationship Id="rId812" Type="http://schemas.openxmlformats.org/officeDocument/2006/relationships/slide" Target="slides/slide791.xml"/><Relationship Id="rId1028" Type="http://schemas.openxmlformats.org/officeDocument/2006/relationships/slide" Target="slides/slide1007.xml"/><Relationship Id="rId1235" Type="http://schemas.openxmlformats.org/officeDocument/2006/relationships/slide" Target="slides/slide1214.xml"/><Relationship Id="rId1442" Type="http://schemas.openxmlformats.org/officeDocument/2006/relationships/slide" Target="slides/slide1421.xml"/><Relationship Id="rId1887" Type="http://schemas.openxmlformats.org/officeDocument/2006/relationships/slide" Target="slides/slide1866.xml"/><Relationship Id="rId2840" Type="http://schemas.openxmlformats.org/officeDocument/2006/relationships/slide" Target="slides/slide2819.xml"/><Relationship Id="rId2938" Type="http://schemas.openxmlformats.org/officeDocument/2006/relationships/slide" Target="slides/slide2917.xml"/><Relationship Id="rId1302" Type="http://schemas.openxmlformats.org/officeDocument/2006/relationships/slide" Target="slides/slide1281.xml"/><Relationship Id="rId1747" Type="http://schemas.openxmlformats.org/officeDocument/2006/relationships/slide" Target="slides/slide1726.xml"/><Relationship Id="rId1954" Type="http://schemas.openxmlformats.org/officeDocument/2006/relationships/slide" Target="slides/slide1933.xml"/><Relationship Id="rId2700" Type="http://schemas.openxmlformats.org/officeDocument/2006/relationships/slide" Target="slides/slide2679.xml"/><Relationship Id="rId39" Type="http://schemas.openxmlformats.org/officeDocument/2006/relationships/slide" Target="slides/slide18.xml"/><Relationship Id="rId1607" Type="http://schemas.openxmlformats.org/officeDocument/2006/relationships/slide" Target="slides/slide1586.xml"/><Relationship Id="rId1814" Type="http://schemas.openxmlformats.org/officeDocument/2006/relationships/slide" Target="slides/slide1793.xml"/><Relationship Id="rId188" Type="http://schemas.openxmlformats.org/officeDocument/2006/relationships/slide" Target="slides/slide167.xml"/><Relationship Id="rId395" Type="http://schemas.openxmlformats.org/officeDocument/2006/relationships/slide" Target="slides/slide374.xml"/><Relationship Id="rId2076" Type="http://schemas.openxmlformats.org/officeDocument/2006/relationships/slide" Target="slides/slide2055.xml"/><Relationship Id="rId2283" Type="http://schemas.openxmlformats.org/officeDocument/2006/relationships/slide" Target="slides/slide2262.xml"/><Relationship Id="rId2490" Type="http://schemas.openxmlformats.org/officeDocument/2006/relationships/slide" Target="slides/slide2469.xml"/><Relationship Id="rId2588" Type="http://schemas.openxmlformats.org/officeDocument/2006/relationships/slide" Target="slides/slide2567.xml"/><Relationship Id="rId3127" Type="http://schemas.openxmlformats.org/officeDocument/2006/relationships/slide" Target="slides/slide3106.xml"/><Relationship Id="rId255" Type="http://schemas.openxmlformats.org/officeDocument/2006/relationships/slide" Target="slides/slide234.xml"/><Relationship Id="rId462" Type="http://schemas.openxmlformats.org/officeDocument/2006/relationships/slide" Target="slides/slide441.xml"/><Relationship Id="rId1092" Type="http://schemas.openxmlformats.org/officeDocument/2006/relationships/slide" Target="slides/slide1071.xml"/><Relationship Id="rId1397" Type="http://schemas.openxmlformats.org/officeDocument/2006/relationships/slide" Target="slides/slide1376.xml"/><Relationship Id="rId2143" Type="http://schemas.openxmlformats.org/officeDocument/2006/relationships/slide" Target="slides/slide2122.xml"/><Relationship Id="rId2350" Type="http://schemas.openxmlformats.org/officeDocument/2006/relationships/slide" Target="slides/slide2329.xml"/><Relationship Id="rId2795" Type="http://schemas.openxmlformats.org/officeDocument/2006/relationships/slide" Target="slides/slide2774.xml"/><Relationship Id="rId115" Type="http://schemas.openxmlformats.org/officeDocument/2006/relationships/slide" Target="slides/slide94.xml"/><Relationship Id="rId322" Type="http://schemas.openxmlformats.org/officeDocument/2006/relationships/slide" Target="slides/slide301.xml"/><Relationship Id="rId767" Type="http://schemas.openxmlformats.org/officeDocument/2006/relationships/slide" Target="slides/slide746.xml"/><Relationship Id="rId974" Type="http://schemas.openxmlformats.org/officeDocument/2006/relationships/slide" Target="slides/slide953.xml"/><Relationship Id="rId2003" Type="http://schemas.openxmlformats.org/officeDocument/2006/relationships/slide" Target="slides/slide1982.xml"/><Relationship Id="rId2210" Type="http://schemas.openxmlformats.org/officeDocument/2006/relationships/slide" Target="slides/slide2189.xml"/><Relationship Id="rId2448" Type="http://schemas.openxmlformats.org/officeDocument/2006/relationships/slide" Target="slides/slide2427.xml"/><Relationship Id="rId2655" Type="http://schemas.openxmlformats.org/officeDocument/2006/relationships/slide" Target="slides/slide2634.xml"/><Relationship Id="rId2862" Type="http://schemas.openxmlformats.org/officeDocument/2006/relationships/slide" Target="slides/slide2841.xml"/><Relationship Id="rId627" Type="http://schemas.openxmlformats.org/officeDocument/2006/relationships/slide" Target="slides/slide606.xml"/><Relationship Id="rId834" Type="http://schemas.openxmlformats.org/officeDocument/2006/relationships/slide" Target="slides/slide813.xml"/><Relationship Id="rId1257" Type="http://schemas.openxmlformats.org/officeDocument/2006/relationships/slide" Target="slides/slide1236.xml"/><Relationship Id="rId1464" Type="http://schemas.openxmlformats.org/officeDocument/2006/relationships/slide" Target="slides/slide1443.xml"/><Relationship Id="rId1671" Type="http://schemas.openxmlformats.org/officeDocument/2006/relationships/slide" Target="slides/slide1650.xml"/><Relationship Id="rId2308" Type="http://schemas.openxmlformats.org/officeDocument/2006/relationships/slide" Target="slides/slide2287.xml"/><Relationship Id="rId2515" Type="http://schemas.openxmlformats.org/officeDocument/2006/relationships/slide" Target="slides/slide2494.xml"/><Relationship Id="rId2722" Type="http://schemas.openxmlformats.org/officeDocument/2006/relationships/slide" Target="slides/slide2701.xml"/><Relationship Id="rId901" Type="http://schemas.openxmlformats.org/officeDocument/2006/relationships/slide" Target="slides/slide880.xml"/><Relationship Id="rId1117" Type="http://schemas.openxmlformats.org/officeDocument/2006/relationships/slide" Target="slides/slide1096.xml"/><Relationship Id="rId1324" Type="http://schemas.openxmlformats.org/officeDocument/2006/relationships/slide" Target="slides/slide1303.xml"/><Relationship Id="rId1531" Type="http://schemas.openxmlformats.org/officeDocument/2006/relationships/slide" Target="slides/slide1510.xml"/><Relationship Id="rId1769" Type="http://schemas.openxmlformats.org/officeDocument/2006/relationships/slide" Target="slides/slide1748.xml"/><Relationship Id="rId1976" Type="http://schemas.openxmlformats.org/officeDocument/2006/relationships/slide" Target="slides/slide1955.xml"/><Relationship Id="rId3191" Type="http://schemas.openxmlformats.org/officeDocument/2006/relationships/slide" Target="slides/slide3170.xml"/><Relationship Id="rId30" Type="http://schemas.openxmlformats.org/officeDocument/2006/relationships/slide" Target="slides/slide9.xml"/><Relationship Id="rId1629" Type="http://schemas.openxmlformats.org/officeDocument/2006/relationships/slide" Target="slides/slide1608.xml"/><Relationship Id="rId1836" Type="http://schemas.openxmlformats.org/officeDocument/2006/relationships/slide" Target="slides/slide1815.xml"/><Relationship Id="rId1903" Type="http://schemas.openxmlformats.org/officeDocument/2006/relationships/slide" Target="slides/slide1882.xml"/><Relationship Id="rId2098" Type="http://schemas.openxmlformats.org/officeDocument/2006/relationships/slide" Target="slides/slide2077.xml"/><Relationship Id="rId3051" Type="http://schemas.openxmlformats.org/officeDocument/2006/relationships/slide" Target="slides/slide3030.xml"/><Relationship Id="rId3149" Type="http://schemas.openxmlformats.org/officeDocument/2006/relationships/slide" Target="slides/slide3128.xml"/><Relationship Id="rId277" Type="http://schemas.openxmlformats.org/officeDocument/2006/relationships/slide" Target="slides/slide256.xml"/><Relationship Id="rId484" Type="http://schemas.openxmlformats.org/officeDocument/2006/relationships/slide" Target="slides/slide463.xml"/><Relationship Id="rId2165" Type="http://schemas.openxmlformats.org/officeDocument/2006/relationships/slide" Target="slides/slide2144.xml"/><Relationship Id="rId3009" Type="http://schemas.openxmlformats.org/officeDocument/2006/relationships/slide" Target="slides/slide2988.xml"/><Relationship Id="rId137" Type="http://schemas.openxmlformats.org/officeDocument/2006/relationships/slide" Target="slides/slide116.xml"/><Relationship Id="rId344" Type="http://schemas.openxmlformats.org/officeDocument/2006/relationships/slide" Target="slides/slide323.xml"/><Relationship Id="rId691" Type="http://schemas.openxmlformats.org/officeDocument/2006/relationships/slide" Target="slides/slide670.xml"/><Relationship Id="rId789" Type="http://schemas.openxmlformats.org/officeDocument/2006/relationships/slide" Target="slides/slide768.xml"/><Relationship Id="rId996" Type="http://schemas.openxmlformats.org/officeDocument/2006/relationships/slide" Target="slides/slide975.xml"/><Relationship Id="rId2025" Type="http://schemas.openxmlformats.org/officeDocument/2006/relationships/slide" Target="slides/slide2004.xml"/><Relationship Id="rId2372" Type="http://schemas.openxmlformats.org/officeDocument/2006/relationships/slide" Target="slides/slide2351.xml"/><Relationship Id="rId2677" Type="http://schemas.openxmlformats.org/officeDocument/2006/relationships/slide" Target="slides/slide2656.xml"/><Relationship Id="rId2884" Type="http://schemas.openxmlformats.org/officeDocument/2006/relationships/slide" Target="slides/slide2863.xml"/><Relationship Id="rId551" Type="http://schemas.openxmlformats.org/officeDocument/2006/relationships/slide" Target="slides/slide530.xml"/><Relationship Id="rId649" Type="http://schemas.openxmlformats.org/officeDocument/2006/relationships/slide" Target="slides/slide628.xml"/><Relationship Id="rId856" Type="http://schemas.openxmlformats.org/officeDocument/2006/relationships/slide" Target="slides/slide835.xml"/><Relationship Id="rId1181" Type="http://schemas.openxmlformats.org/officeDocument/2006/relationships/slide" Target="slides/slide1160.xml"/><Relationship Id="rId1279" Type="http://schemas.openxmlformats.org/officeDocument/2006/relationships/slide" Target="slides/slide1258.xml"/><Relationship Id="rId1486" Type="http://schemas.openxmlformats.org/officeDocument/2006/relationships/slide" Target="slides/slide1465.xml"/><Relationship Id="rId2232" Type="http://schemas.openxmlformats.org/officeDocument/2006/relationships/slide" Target="slides/slide2211.xml"/><Relationship Id="rId2537" Type="http://schemas.openxmlformats.org/officeDocument/2006/relationships/slide" Target="slides/slide2516.xml"/><Relationship Id="rId204" Type="http://schemas.openxmlformats.org/officeDocument/2006/relationships/slide" Target="slides/slide183.xml"/><Relationship Id="rId411" Type="http://schemas.openxmlformats.org/officeDocument/2006/relationships/slide" Target="slides/slide390.xml"/><Relationship Id="rId509" Type="http://schemas.openxmlformats.org/officeDocument/2006/relationships/slide" Target="slides/slide488.xml"/><Relationship Id="rId1041" Type="http://schemas.openxmlformats.org/officeDocument/2006/relationships/slide" Target="slides/slide1020.xml"/><Relationship Id="rId1139" Type="http://schemas.openxmlformats.org/officeDocument/2006/relationships/slide" Target="slides/slide1118.xml"/><Relationship Id="rId1346" Type="http://schemas.openxmlformats.org/officeDocument/2006/relationships/slide" Target="slides/slide1325.xml"/><Relationship Id="rId1693" Type="http://schemas.openxmlformats.org/officeDocument/2006/relationships/slide" Target="slides/slide1672.xml"/><Relationship Id="rId1998" Type="http://schemas.openxmlformats.org/officeDocument/2006/relationships/slide" Target="slides/slide1977.xml"/><Relationship Id="rId2744" Type="http://schemas.openxmlformats.org/officeDocument/2006/relationships/slide" Target="slides/slide2723.xml"/><Relationship Id="rId2951" Type="http://schemas.openxmlformats.org/officeDocument/2006/relationships/slide" Target="slides/slide2930.xml"/><Relationship Id="rId716" Type="http://schemas.openxmlformats.org/officeDocument/2006/relationships/slide" Target="slides/slide695.xml"/><Relationship Id="rId923" Type="http://schemas.openxmlformats.org/officeDocument/2006/relationships/slide" Target="slides/slide902.xml"/><Relationship Id="rId1553" Type="http://schemas.openxmlformats.org/officeDocument/2006/relationships/slide" Target="slides/slide1532.xml"/><Relationship Id="rId1760" Type="http://schemas.openxmlformats.org/officeDocument/2006/relationships/slide" Target="slides/slide1739.xml"/><Relationship Id="rId1858" Type="http://schemas.openxmlformats.org/officeDocument/2006/relationships/slide" Target="slides/slide1837.xml"/><Relationship Id="rId2604" Type="http://schemas.openxmlformats.org/officeDocument/2006/relationships/slide" Target="slides/slide2583.xml"/><Relationship Id="rId2811" Type="http://schemas.openxmlformats.org/officeDocument/2006/relationships/slide" Target="slides/slide2790.xml"/><Relationship Id="rId52" Type="http://schemas.openxmlformats.org/officeDocument/2006/relationships/slide" Target="slides/slide31.xml"/><Relationship Id="rId1206" Type="http://schemas.openxmlformats.org/officeDocument/2006/relationships/slide" Target="slides/slide1185.xml"/><Relationship Id="rId1413" Type="http://schemas.openxmlformats.org/officeDocument/2006/relationships/slide" Target="slides/slide1392.xml"/><Relationship Id="rId1620" Type="http://schemas.openxmlformats.org/officeDocument/2006/relationships/slide" Target="slides/slide1599.xml"/><Relationship Id="rId2909" Type="http://schemas.openxmlformats.org/officeDocument/2006/relationships/slide" Target="slides/slide2888.xml"/><Relationship Id="rId3073" Type="http://schemas.openxmlformats.org/officeDocument/2006/relationships/slide" Target="slides/slide3052.xml"/><Relationship Id="rId1718" Type="http://schemas.openxmlformats.org/officeDocument/2006/relationships/slide" Target="slides/slide1697.xml"/><Relationship Id="rId1925" Type="http://schemas.openxmlformats.org/officeDocument/2006/relationships/slide" Target="slides/slide1904.xml"/><Relationship Id="rId3140" Type="http://schemas.openxmlformats.org/officeDocument/2006/relationships/slide" Target="slides/slide3119.xml"/><Relationship Id="rId299" Type="http://schemas.openxmlformats.org/officeDocument/2006/relationships/slide" Target="slides/slide278.xml"/><Relationship Id="rId2187" Type="http://schemas.openxmlformats.org/officeDocument/2006/relationships/slide" Target="slides/slide2166.xml"/><Relationship Id="rId2394" Type="http://schemas.openxmlformats.org/officeDocument/2006/relationships/slide" Target="slides/slide2373.xml"/><Relationship Id="rId159" Type="http://schemas.openxmlformats.org/officeDocument/2006/relationships/slide" Target="slides/slide138.xml"/><Relationship Id="rId366" Type="http://schemas.openxmlformats.org/officeDocument/2006/relationships/slide" Target="slides/slide345.xml"/><Relationship Id="rId573" Type="http://schemas.openxmlformats.org/officeDocument/2006/relationships/slide" Target="slides/slide552.xml"/><Relationship Id="rId780" Type="http://schemas.openxmlformats.org/officeDocument/2006/relationships/slide" Target="slides/slide759.xml"/><Relationship Id="rId2047" Type="http://schemas.openxmlformats.org/officeDocument/2006/relationships/slide" Target="slides/slide2026.xml"/><Relationship Id="rId2254" Type="http://schemas.openxmlformats.org/officeDocument/2006/relationships/slide" Target="slides/slide2233.xml"/><Relationship Id="rId2461" Type="http://schemas.openxmlformats.org/officeDocument/2006/relationships/slide" Target="slides/slide2440.xml"/><Relationship Id="rId2699" Type="http://schemas.openxmlformats.org/officeDocument/2006/relationships/slide" Target="slides/slide2678.xml"/><Relationship Id="rId3000" Type="http://schemas.openxmlformats.org/officeDocument/2006/relationships/slide" Target="slides/slide2979.xml"/><Relationship Id="rId226" Type="http://schemas.openxmlformats.org/officeDocument/2006/relationships/slide" Target="slides/slide205.xml"/><Relationship Id="rId433" Type="http://schemas.openxmlformats.org/officeDocument/2006/relationships/slide" Target="slides/slide412.xml"/><Relationship Id="rId878" Type="http://schemas.openxmlformats.org/officeDocument/2006/relationships/slide" Target="slides/slide857.xml"/><Relationship Id="rId1063" Type="http://schemas.openxmlformats.org/officeDocument/2006/relationships/slide" Target="slides/slide1042.xml"/><Relationship Id="rId1270" Type="http://schemas.openxmlformats.org/officeDocument/2006/relationships/slide" Target="slides/slide1249.xml"/><Relationship Id="rId2114" Type="http://schemas.openxmlformats.org/officeDocument/2006/relationships/slide" Target="slides/slide2093.xml"/><Relationship Id="rId2559" Type="http://schemas.openxmlformats.org/officeDocument/2006/relationships/slide" Target="slides/slide2538.xml"/><Relationship Id="rId2766" Type="http://schemas.openxmlformats.org/officeDocument/2006/relationships/slide" Target="slides/slide2745.xml"/><Relationship Id="rId2973" Type="http://schemas.openxmlformats.org/officeDocument/2006/relationships/slide" Target="slides/slide2952.xml"/><Relationship Id="rId640" Type="http://schemas.openxmlformats.org/officeDocument/2006/relationships/slide" Target="slides/slide619.xml"/><Relationship Id="rId738" Type="http://schemas.openxmlformats.org/officeDocument/2006/relationships/slide" Target="slides/slide717.xml"/><Relationship Id="rId945" Type="http://schemas.openxmlformats.org/officeDocument/2006/relationships/slide" Target="slides/slide924.xml"/><Relationship Id="rId1368" Type="http://schemas.openxmlformats.org/officeDocument/2006/relationships/slide" Target="slides/slide1347.xml"/><Relationship Id="rId1575" Type="http://schemas.openxmlformats.org/officeDocument/2006/relationships/slide" Target="slides/slide1554.xml"/><Relationship Id="rId1782" Type="http://schemas.openxmlformats.org/officeDocument/2006/relationships/slide" Target="slides/slide1761.xml"/><Relationship Id="rId2321" Type="http://schemas.openxmlformats.org/officeDocument/2006/relationships/slide" Target="slides/slide2300.xml"/><Relationship Id="rId2419" Type="http://schemas.openxmlformats.org/officeDocument/2006/relationships/slide" Target="slides/slide2398.xml"/><Relationship Id="rId2626" Type="http://schemas.openxmlformats.org/officeDocument/2006/relationships/slide" Target="slides/slide2605.xml"/><Relationship Id="rId2833" Type="http://schemas.openxmlformats.org/officeDocument/2006/relationships/slide" Target="slides/slide2812.xml"/><Relationship Id="rId74" Type="http://schemas.openxmlformats.org/officeDocument/2006/relationships/slide" Target="slides/slide53.xml"/><Relationship Id="rId500" Type="http://schemas.openxmlformats.org/officeDocument/2006/relationships/slide" Target="slides/slide479.xml"/><Relationship Id="rId805" Type="http://schemas.openxmlformats.org/officeDocument/2006/relationships/slide" Target="slides/slide784.xml"/><Relationship Id="rId1130" Type="http://schemas.openxmlformats.org/officeDocument/2006/relationships/slide" Target="slides/slide1109.xml"/><Relationship Id="rId1228" Type="http://schemas.openxmlformats.org/officeDocument/2006/relationships/slide" Target="slides/slide1207.xml"/><Relationship Id="rId1435" Type="http://schemas.openxmlformats.org/officeDocument/2006/relationships/slide" Target="slides/slide1414.xml"/><Relationship Id="rId1642" Type="http://schemas.openxmlformats.org/officeDocument/2006/relationships/slide" Target="slides/slide1621.xml"/><Relationship Id="rId1947" Type="http://schemas.openxmlformats.org/officeDocument/2006/relationships/slide" Target="slides/slide1926.xml"/><Relationship Id="rId2900" Type="http://schemas.openxmlformats.org/officeDocument/2006/relationships/slide" Target="slides/slide2879.xml"/><Relationship Id="rId3095" Type="http://schemas.openxmlformats.org/officeDocument/2006/relationships/slide" Target="slides/slide3074.xml"/><Relationship Id="rId1502" Type="http://schemas.openxmlformats.org/officeDocument/2006/relationships/slide" Target="slides/slide1481.xml"/><Relationship Id="rId1807" Type="http://schemas.openxmlformats.org/officeDocument/2006/relationships/slide" Target="slides/slide1786.xml"/><Relationship Id="rId3162" Type="http://schemas.openxmlformats.org/officeDocument/2006/relationships/slide" Target="slides/slide3141.xml"/><Relationship Id="rId290" Type="http://schemas.openxmlformats.org/officeDocument/2006/relationships/slide" Target="slides/slide269.xml"/><Relationship Id="rId388" Type="http://schemas.openxmlformats.org/officeDocument/2006/relationships/slide" Target="slides/slide367.xml"/><Relationship Id="rId2069" Type="http://schemas.openxmlformats.org/officeDocument/2006/relationships/slide" Target="slides/slide2048.xml"/><Relationship Id="rId3022" Type="http://schemas.openxmlformats.org/officeDocument/2006/relationships/slide" Target="slides/slide3001.xml"/><Relationship Id="rId150" Type="http://schemas.openxmlformats.org/officeDocument/2006/relationships/slide" Target="slides/slide129.xml"/><Relationship Id="rId595" Type="http://schemas.openxmlformats.org/officeDocument/2006/relationships/slide" Target="slides/slide574.xml"/><Relationship Id="rId2276" Type="http://schemas.openxmlformats.org/officeDocument/2006/relationships/slide" Target="slides/slide2255.xml"/><Relationship Id="rId2483" Type="http://schemas.openxmlformats.org/officeDocument/2006/relationships/slide" Target="slides/slide2462.xml"/><Relationship Id="rId2690" Type="http://schemas.openxmlformats.org/officeDocument/2006/relationships/slide" Target="slides/slide2669.xml"/><Relationship Id="rId248" Type="http://schemas.openxmlformats.org/officeDocument/2006/relationships/slide" Target="slides/slide227.xml"/><Relationship Id="rId455" Type="http://schemas.openxmlformats.org/officeDocument/2006/relationships/slide" Target="slides/slide434.xml"/><Relationship Id="rId662" Type="http://schemas.openxmlformats.org/officeDocument/2006/relationships/slide" Target="slides/slide641.xml"/><Relationship Id="rId1085" Type="http://schemas.openxmlformats.org/officeDocument/2006/relationships/slide" Target="slides/slide1064.xml"/><Relationship Id="rId1292" Type="http://schemas.openxmlformats.org/officeDocument/2006/relationships/slide" Target="slides/slide1271.xml"/><Relationship Id="rId2136" Type="http://schemas.openxmlformats.org/officeDocument/2006/relationships/slide" Target="slides/slide2115.xml"/><Relationship Id="rId2343" Type="http://schemas.openxmlformats.org/officeDocument/2006/relationships/slide" Target="slides/slide2322.xml"/><Relationship Id="rId2550" Type="http://schemas.openxmlformats.org/officeDocument/2006/relationships/slide" Target="slides/slide2529.xml"/><Relationship Id="rId2788" Type="http://schemas.openxmlformats.org/officeDocument/2006/relationships/slide" Target="slides/slide2767.xml"/><Relationship Id="rId2995" Type="http://schemas.openxmlformats.org/officeDocument/2006/relationships/slide" Target="slides/slide2974.xml"/><Relationship Id="rId108" Type="http://schemas.openxmlformats.org/officeDocument/2006/relationships/slide" Target="slides/slide87.xml"/><Relationship Id="rId315" Type="http://schemas.openxmlformats.org/officeDocument/2006/relationships/slide" Target="slides/slide294.xml"/><Relationship Id="rId522" Type="http://schemas.openxmlformats.org/officeDocument/2006/relationships/slide" Target="slides/slide501.xml"/><Relationship Id="rId967" Type="http://schemas.openxmlformats.org/officeDocument/2006/relationships/slide" Target="slides/slide946.xml"/><Relationship Id="rId1152" Type="http://schemas.openxmlformats.org/officeDocument/2006/relationships/slide" Target="slides/slide1131.xml"/><Relationship Id="rId1597" Type="http://schemas.openxmlformats.org/officeDocument/2006/relationships/slide" Target="slides/slide1576.xml"/><Relationship Id="rId2203" Type="http://schemas.openxmlformats.org/officeDocument/2006/relationships/slide" Target="slides/slide2182.xml"/><Relationship Id="rId2410" Type="http://schemas.openxmlformats.org/officeDocument/2006/relationships/slide" Target="slides/slide2389.xml"/><Relationship Id="rId2648" Type="http://schemas.openxmlformats.org/officeDocument/2006/relationships/slide" Target="slides/slide2627.xml"/><Relationship Id="rId2855" Type="http://schemas.openxmlformats.org/officeDocument/2006/relationships/slide" Target="slides/slide2834.xml"/><Relationship Id="rId96" Type="http://schemas.openxmlformats.org/officeDocument/2006/relationships/slide" Target="slides/slide75.xml"/><Relationship Id="rId827" Type="http://schemas.openxmlformats.org/officeDocument/2006/relationships/slide" Target="slides/slide806.xml"/><Relationship Id="rId1012" Type="http://schemas.openxmlformats.org/officeDocument/2006/relationships/slide" Target="slides/slide991.xml"/><Relationship Id="rId1457" Type="http://schemas.openxmlformats.org/officeDocument/2006/relationships/slide" Target="slides/slide1436.xml"/><Relationship Id="rId1664" Type="http://schemas.openxmlformats.org/officeDocument/2006/relationships/slide" Target="slides/slide1643.xml"/><Relationship Id="rId1871" Type="http://schemas.openxmlformats.org/officeDocument/2006/relationships/slide" Target="slides/slide1850.xml"/><Relationship Id="rId2508" Type="http://schemas.openxmlformats.org/officeDocument/2006/relationships/slide" Target="slides/slide2487.xml"/><Relationship Id="rId2715" Type="http://schemas.openxmlformats.org/officeDocument/2006/relationships/slide" Target="slides/slide2694.xml"/><Relationship Id="rId2922" Type="http://schemas.openxmlformats.org/officeDocument/2006/relationships/slide" Target="slides/slide2901.xml"/><Relationship Id="rId1317" Type="http://schemas.openxmlformats.org/officeDocument/2006/relationships/slide" Target="slides/slide1296.xml"/><Relationship Id="rId1524" Type="http://schemas.openxmlformats.org/officeDocument/2006/relationships/slide" Target="slides/slide1503.xml"/><Relationship Id="rId1731" Type="http://schemas.openxmlformats.org/officeDocument/2006/relationships/slide" Target="slides/slide1710.xml"/><Relationship Id="rId1969" Type="http://schemas.openxmlformats.org/officeDocument/2006/relationships/slide" Target="slides/slide1948.xml"/><Relationship Id="rId3184" Type="http://schemas.openxmlformats.org/officeDocument/2006/relationships/slide" Target="slides/slide3163.xml"/><Relationship Id="rId23" Type="http://schemas.openxmlformats.org/officeDocument/2006/relationships/slide" Target="slides/slide2.xml"/><Relationship Id="rId1829" Type="http://schemas.openxmlformats.org/officeDocument/2006/relationships/slide" Target="slides/slide1808.xml"/><Relationship Id="rId2298" Type="http://schemas.openxmlformats.org/officeDocument/2006/relationships/slide" Target="slides/slide2277.xml"/><Relationship Id="rId3044" Type="http://schemas.openxmlformats.org/officeDocument/2006/relationships/slide" Target="slides/slide3023.xml"/><Relationship Id="rId172" Type="http://schemas.openxmlformats.org/officeDocument/2006/relationships/slide" Target="slides/slide151.xml"/><Relationship Id="rId477" Type="http://schemas.openxmlformats.org/officeDocument/2006/relationships/slide" Target="slides/slide456.xml"/><Relationship Id="rId684" Type="http://schemas.openxmlformats.org/officeDocument/2006/relationships/slide" Target="slides/slide663.xml"/><Relationship Id="rId2060" Type="http://schemas.openxmlformats.org/officeDocument/2006/relationships/slide" Target="slides/slide2039.xml"/><Relationship Id="rId2158" Type="http://schemas.openxmlformats.org/officeDocument/2006/relationships/slide" Target="slides/slide2137.xml"/><Relationship Id="rId2365" Type="http://schemas.openxmlformats.org/officeDocument/2006/relationships/slide" Target="slides/slide2344.xml"/><Relationship Id="rId3111" Type="http://schemas.openxmlformats.org/officeDocument/2006/relationships/slide" Target="slides/slide3090.xml"/><Relationship Id="rId3209" Type="http://schemas.openxmlformats.org/officeDocument/2006/relationships/slide" Target="slides/slide3188.xml"/><Relationship Id="rId337" Type="http://schemas.openxmlformats.org/officeDocument/2006/relationships/slide" Target="slides/slide316.xml"/><Relationship Id="rId891" Type="http://schemas.openxmlformats.org/officeDocument/2006/relationships/slide" Target="slides/slide870.xml"/><Relationship Id="rId989" Type="http://schemas.openxmlformats.org/officeDocument/2006/relationships/slide" Target="slides/slide968.xml"/><Relationship Id="rId2018" Type="http://schemas.openxmlformats.org/officeDocument/2006/relationships/slide" Target="slides/slide1997.xml"/><Relationship Id="rId2572" Type="http://schemas.openxmlformats.org/officeDocument/2006/relationships/slide" Target="slides/slide2551.xml"/><Relationship Id="rId2877" Type="http://schemas.openxmlformats.org/officeDocument/2006/relationships/slide" Target="slides/slide2856.xml"/><Relationship Id="rId544" Type="http://schemas.openxmlformats.org/officeDocument/2006/relationships/slide" Target="slides/slide523.xml"/><Relationship Id="rId751" Type="http://schemas.openxmlformats.org/officeDocument/2006/relationships/slide" Target="slides/slide730.xml"/><Relationship Id="rId849" Type="http://schemas.openxmlformats.org/officeDocument/2006/relationships/slide" Target="slides/slide828.xml"/><Relationship Id="rId1174" Type="http://schemas.openxmlformats.org/officeDocument/2006/relationships/slide" Target="slides/slide1153.xml"/><Relationship Id="rId1381" Type="http://schemas.openxmlformats.org/officeDocument/2006/relationships/slide" Target="slides/slide1360.xml"/><Relationship Id="rId1479" Type="http://schemas.openxmlformats.org/officeDocument/2006/relationships/slide" Target="slides/slide1458.xml"/><Relationship Id="rId1686" Type="http://schemas.openxmlformats.org/officeDocument/2006/relationships/slide" Target="slides/slide1665.xml"/><Relationship Id="rId2225" Type="http://schemas.openxmlformats.org/officeDocument/2006/relationships/slide" Target="slides/slide2204.xml"/><Relationship Id="rId2432" Type="http://schemas.openxmlformats.org/officeDocument/2006/relationships/slide" Target="slides/slide2411.xml"/><Relationship Id="rId404" Type="http://schemas.openxmlformats.org/officeDocument/2006/relationships/slide" Target="slides/slide383.xml"/><Relationship Id="rId611" Type="http://schemas.openxmlformats.org/officeDocument/2006/relationships/slide" Target="slides/slide590.xml"/><Relationship Id="rId1034" Type="http://schemas.openxmlformats.org/officeDocument/2006/relationships/slide" Target="slides/slide1013.xml"/><Relationship Id="rId1241" Type="http://schemas.openxmlformats.org/officeDocument/2006/relationships/slide" Target="slides/slide1220.xml"/><Relationship Id="rId1339" Type="http://schemas.openxmlformats.org/officeDocument/2006/relationships/slide" Target="slides/slide1318.xml"/><Relationship Id="rId1893" Type="http://schemas.openxmlformats.org/officeDocument/2006/relationships/slide" Target="slides/slide1872.xml"/><Relationship Id="rId2737" Type="http://schemas.openxmlformats.org/officeDocument/2006/relationships/slide" Target="slides/slide2716.xml"/><Relationship Id="rId2944" Type="http://schemas.openxmlformats.org/officeDocument/2006/relationships/slide" Target="slides/slide2923.xml"/><Relationship Id="rId709" Type="http://schemas.openxmlformats.org/officeDocument/2006/relationships/slide" Target="slides/slide688.xml"/><Relationship Id="rId916" Type="http://schemas.openxmlformats.org/officeDocument/2006/relationships/slide" Target="slides/slide895.xml"/><Relationship Id="rId1101" Type="http://schemas.openxmlformats.org/officeDocument/2006/relationships/slide" Target="slides/slide1080.xml"/><Relationship Id="rId1546" Type="http://schemas.openxmlformats.org/officeDocument/2006/relationships/slide" Target="slides/slide1525.xml"/><Relationship Id="rId1753" Type="http://schemas.openxmlformats.org/officeDocument/2006/relationships/slide" Target="slides/slide1732.xml"/><Relationship Id="rId1960" Type="http://schemas.openxmlformats.org/officeDocument/2006/relationships/slide" Target="slides/slide1939.xml"/><Relationship Id="rId2804" Type="http://schemas.openxmlformats.org/officeDocument/2006/relationships/slide" Target="slides/slide2783.xml"/><Relationship Id="rId45" Type="http://schemas.openxmlformats.org/officeDocument/2006/relationships/slide" Target="slides/slide24.xml"/><Relationship Id="rId1406" Type="http://schemas.openxmlformats.org/officeDocument/2006/relationships/slide" Target="slides/slide1385.xml"/><Relationship Id="rId1613" Type="http://schemas.openxmlformats.org/officeDocument/2006/relationships/slide" Target="slides/slide1592.xml"/><Relationship Id="rId1820" Type="http://schemas.openxmlformats.org/officeDocument/2006/relationships/slide" Target="slides/slide1799.xml"/><Relationship Id="rId3066" Type="http://schemas.openxmlformats.org/officeDocument/2006/relationships/slide" Target="slides/slide3045.xml"/><Relationship Id="rId194" Type="http://schemas.openxmlformats.org/officeDocument/2006/relationships/slide" Target="slides/slide173.xml"/><Relationship Id="rId1918" Type="http://schemas.openxmlformats.org/officeDocument/2006/relationships/slide" Target="slides/slide1897.xml"/><Relationship Id="rId2082" Type="http://schemas.openxmlformats.org/officeDocument/2006/relationships/slide" Target="slides/slide2061.xml"/><Relationship Id="rId3133" Type="http://schemas.openxmlformats.org/officeDocument/2006/relationships/slide" Target="slides/slide3112.xml"/><Relationship Id="rId261" Type="http://schemas.openxmlformats.org/officeDocument/2006/relationships/slide" Target="slides/slide240.xml"/><Relationship Id="rId499" Type="http://schemas.openxmlformats.org/officeDocument/2006/relationships/slide" Target="slides/slide478.xml"/><Relationship Id="rId2387" Type="http://schemas.openxmlformats.org/officeDocument/2006/relationships/slide" Target="slides/slide2366.xml"/><Relationship Id="rId2594" Type="http://schemas.openxmlformats.org/officeDocument/2006/relationships/slide" Target="slides/slide2573.xml"/><Relationship Id="rId359" Type="http://schemas.openxmlformats.org/officeDocument/2006/relationships/slide" Target="slides/slide338.xml"/><Relationship Id="rId566" Type="http://schemas.openxmlformats.org/officeDocument/2006/relationships/slide" Target="slides/slide545.xml"/><Relationship Id="rId773" Type="http://schemas.openxmlformats.org/officeDocument/2006/relationships/slide" Target="slides/slide752.xml"/><Relationship Id="rId1196" Type="http://schemas.openxmlformats.org/officeDocument/2006/relationships/slide" Target="slides/slide1175.xml"/><Relationship Id="rId2247" Type="http://schemas.openxmlformats.org/officeDocument/2006/relationships/slide" Target="slides/slide2226.xml"/><Relationship Id="rId2454" Type="http://schemas.openxmlformats.org/officeDocument/2006/relationships/slide" Target="slides/slide2433.xml"/><Relationship Id="rId2899" Type="http://schemas.openxmlformats.org/officeDocument/2006/relationships/slide" Target="slides/slide2878.xml"/><Relationship Id="rId3200" Type="http://schemas.openxmlformats.org/officeDocument/2006/relationships/slide" Target="slides/slide3179.xml"/><Relationship Id="rId121" Type="http://schemas.openxmlformats.org/officeDocument/2006/relationships/slide" Target="slides/slide100.xml"/><Relationship Id="rId219" Type="http://schemas.openxmlformats.org/officeDocument/2006/relationships/slide" Target="slides/slide198.xml"/><Relationship Id="rId426" Type="http://schemas.openxmlformats.org/officeDocument/2006/relationships/slide" Target="slides/slide405.xml"/><Relationship Id="rId633" Type="http://schemas.openxmlformats.org/officeDocument/2006/relationships/slide" Target="slides/slide612.xml"/><Relationship Id="rId980" Type="http://schemas.openxmlformats.org/officeDocument/2006/relationships/slide" Target="slides/slide959.xml"/><Relationship Id="rId1056" Type="http://schemas.openxmlformats.org/officeDocument/2006/relationships/slide" Target="slides/slide1035.xml"/><Relationship Id="rId1263" Type="http://schemas.openxmlformats.org/officeDocument/2006/relationships/slide" Target="slides/slide1242.xml"/><Relationship Id="rId2107" Type="http://schemas.openxmlformats.org/officeDocument/2006/relationships/slide" Target="slides/slide2086.xml"/><Relationship Id="rId2314" Type="http://schemas.openxmlformats.org/officeDocument/2006/relationships/slide" Target="slides/slide2293.xml"/><Relationship Id="rId2661" Type="http://schemas.openxmlformats.org/officeDocument/2006/relationships/slide" Target="slides/slide2640.xml"/><Relationship Id="rId2759" Type="http://schemas.openxmlformats.org/officeDocument/2006/relationships/slide" Target="slides/slide2738.xml"/><Relationship Id="rId2966" Type="http://schemas.openxmlformats.org/officeDocument/2006/relationships/slide" Target="slides/slide2945.xml"/><Relationship Id="rId840" Type="http://schemas.openxmlformats.org/officeDocument/2006/relationships/slide" Target="slides/slide819.xml"/><Relationship Id="rId938" Type="http://schemas.openxmlformats.org/officeDocument/2006/relationships/slide" Target="slides/slide917.xml"/><Relationship Id="rId1470" Type="http://schemas.openxmlformats.org/officeDocument/2006/relationships/slide" Target="slides/slide1449.xml"/><Relationship Id="rId1568" Type="http://schemas.openxmlformats.org/officeDocument/2006/relationships/slide" Target="slides/slide1547.xml"/><Relationship Id="rId1775" Type="http://schemas.openxmlformats.org/officeDocument/2006/relationships/slide" Target="slides/slide1754.xml"/><Relationship Id="rId2521" Type="http://schemas.openxmlformats.org/officeDocument/2006/relationships/slide" Target="slides/slide2500.xml"/><Relationship Id="rId2619" Type="http://schemas.openxmlformats.org/officeDocument/2006/relationships/slide" Target="slides/slide2598.xml"/><Relationship Id="rId2826" Type="http://schemas.openxmlformats.org/officeDocument/2006/relationships/slide" Target="slides/slide2805.xml"/><Relationship Id="rId67" Type="http://schemas.openxmlformats.org/officeDocument/2006/relationships/slide" Target="slides/slide46.xml"/><Relationship Id="rId700" Type="http://schemas.openxmlformats.org/officeDocument/2006/relationships/slide" Target="slides/slide679.xml"/><Relationship Id="rId1123" Type="http://schemas.openxmlformats.org/officeDocument/2006/relationships/slide" Target="slides/slide1102.xml"/><Relationship Id="rId1330" Type="http://schemas.openxmlformats.org/officeDocument/2006/relationships/slide" Target="slides/slide1309.xml"/><Relationship Id="rId1428" Type="http://schemas.openxmlformats.org/officeDocument/2006/relationships/slide" Target="slides/slide1407.xml"/><Relationship Id="rId1635" Type="http://schemas.openxmlformats.org/officeDocument/2006/relationships/slide" Target="slides/slide1614.xml"/><Relationship Id="rId1982" Type="http://schemas.openxmlformats.org/officeDocument/2006/relationships/slide" Target="slides/slide1961.xml"/><Relationship Id="rId3088" Type="http://schemas.openxmlformats.org/officeDocument/2006/relationships/slide" Target="slides/slide3067.xml"/><Relationship Id="rId1842" Type="http://schemas.openxmlformats.org/officeDocument/2006/relationships/slide" Target="slides/slide1821.xml"/><Relationship Id="rId1702" Type="http://schemas.openxmlformats.org/officeDocument/2006/relationships/slide" Target="slides/slide1681.xml"/><Relationship Id="rId3155" Type="http://schemas.openxmlformats.org/officeDocument/2006/relationships/slide" Target="slides/slide3134.xml"/><Relationship Id="rId283" Type="http://schemas.openxmlformats.org/officeDocument/2006/relationships/slide" Target="slides/slide262.xml"/><Relationship Id="rId490" Type="http://schemas.openxmlformats.org/officeDocument/2006/relationships/slide" Target="slides/slide469.xml"/><Relationship Id="rId2171" Type="http://schemas.openxmlformats.org/officeDocument/2006/relationships/slide" Target="slides/slide2150.xml"/><Relationship Id="rId3015" Type="http://schemas.openxmlformats.org/officeDocument/2006/relationships/slide" Target="slides/slide2994.xml"/><Relationship Id="rId143" Type="http://schemas.openxmlformats.org/officeDocument/2006/relationships/slide" Target="slides/slide122.xml"/><Relationship Id="rId350" Type="http://schemas.openxmlformats.org/officeDocument/2006/relationships/slide" Target="slides/slide329.xml"/><Relationship Id="rId588" Type="http://schemas.openxmlformats.org/officeDocument/2006/relationships/slide" Target="slides/slide567.xml"/><Relationship Id="rId795" Type="http://schemas.openxmlformats.org/officeDocument/2006/relationships/slide" Target="slides/slide774.xml"/><Relationship Id="rId2031" Type="http://schemas.openxmlformats.org/officeDocument/2006/relationships/slide" Target="slides/slide2010.xml"/><Relationship Id="rId2269" Type="http://schemas.openxmlformats.org/officeDocument/2006/relationships/slide" Target="slides/slide2248.xml"/><Relationship Id="rId2476" Type="http://schemas.openxmlformats.org/officeDocument/2006/relationships/slide" Target="slides/slide2455.xml"/><Relationship Id="rId2683" Type="http://schemas.openxmlformats.org/officeDocument/2006/relationships/slide" Target="slides/slide2662.xml"/><Relationship Id="rId2890" Type="http://schemas.openxmlformats.org/officeDocument/2006/relationships/slide" Target="slides/slide2869.xml"/><Relationship Id="rId9" Type="http://schemas.openxmlformats.org/officeDocument/2006/relationships/slideMaster" Target="slideMasters/slideMaster9.xml"/><Relationship Id="rId210" Type="http://schemas.openxmlformats.org/officeDocument/2006/relationships/slide" Target="slides/slide189.xml"/><Relationship Id="rId448" Type="http://schemas.openxmlformats.org/officeDocument/2006/relationships/slide" Target="slides/slide427.xml"/><Relationship Id="rId655" Type="http://schemas.openxmlformats.org/officeDocument/2006/relationships/slide" Target="slides/slide634.xml"/><Relationship Id="rId862" Type="http://schemas.openxmlformats.org/officeDocument/2006/relationships/slide" Target="slides/slide841.xml"/><Relationship Id="rId1078" Type="http://schemas.openxmlformats.org/officeDocument/2006/relationships/slide" Target="slides/slide1057.xml"/><Relationship Id="rId1285" Type="http://schemas.openxmlformats.org/officeDocument/2006/relationships/slide" Target="slides/slide1264.xml"/><Relationship Id="rId1492" Type="http://schemas.openxmlformats.org/officeDocument/2006/relationships/slide" Target="slides/slide1471.xml"/><Relationship Id="rId2129" Type="http://schemas.openxmlformats.org/officeDocument/2006/relationships/slide" Target="slides/slide2108.xml"/><Relationship Id="rId2336" Type="http://schemas.openxmlformats.org/officeDocument/2006/relationships/slide" Target="slides/slide2315.xml"/><Relationship Id="rId2543" Type="http://schemas.openxmlformats.org/officeDocument/2006/relationships/slide" Target="slides/slide2522.xml"/><Relationship Id="rId2750" Type="http://schemas.openxmlformats.org/officeDocument/2006/relationships/slide" Target="slides/slide2729.xml"/><Relationship Id="rId2988" Type="http://schemas.openxmlformats.org/officeDocument/2006/relationships/slide" Target="slides/slide2967.xml"/><Relationship Id="rId308" Type="http://schemas.openxmlformats.org/officeDocument/2006/relationships/slide" Target="slides/slide287.xml"/><Relationship Id="rId515" Type="http://schemas.openxmlformats.org/officeDocument/2006/relationships/slide" Target="slides/slide494.xml"/><Relationship Id="rId722" Type="http://schemas.openxmlformats.org/officeDocument/2006/relationships/slide" Target="slides/slide701.xml"/><Relationship Id="rId1145" Type="http://schemas.openxmlformats.org/officeDocument/2006/relationships/slide" Target="slides/slide1124.xml"/><Relationship Id="rId1352" Type="http://schemas.openxmlformats.org/officeDocument/2006/relationships/slide" Target="slides/slide1331.xml"/><Relationship Id="rId1797" Type="http://schemas.openxmlformats.org/officeDocument/2006/relationships/slide" Target="slides/slide1776.xml"/><Relationship Id="rId2403" Type="http://schemas.openxmlformats.org/officeDocument/2006/relationships/slide" Target="slides/slide2382.xml"/><Relationship Id="rId2848" Type="http://schemas.openxmlformats.org/officeDocument/2006/relationships/slide" Target="slides/slide2827.xml"/><Relationship Id="rId89" Type="http://schemas.openxmlformats.org/officeDocument/2006/relationships/slide" Target="slides/slide68.xml"/><Relationship Id="rId1005" Type="http://schemas.openxmlformats.org/officeDocument/2006/relationships/slide" Target="slides/slide984.xml"/><Relationship Id="rId1212" Type="http://schemas.openxmlformats.org/officeDocument/2006/relationships/slide" Target="slides/slide1191.xml"/><Relationship Id="rId1657" Type="http://schemas.openxmlformats.org/officeDocument/2006/relationships/slide" Target="slides/slide1636.xml"/><Relationship Id="rId1864" Type="http://schemas.openxmlformats.org/officeDocument/2006/relationships/slide" Target="slides/slide1843.xml"/><Relationship Id="rId2610" Type="http://schemas.openxmlformats.org/officeDocument/2006/relationships/slide" Target="slides/slide2589.xml"/><Relationship Id="rId2708" Type="http://schemas.openxmlformats.org/officeDocument/2006/relationships/slide" Target="slides/slide2687.xml"/><Relationship Id="rId2915" Type="http://schemas.openxmlformats.org/officeDocument/2006/relationships/slide" Target="slides/slide2894.xml"/><Relationship Id="rId1517" Type="http://schemas.openxmlformats.org/officeDocument/2006/relationships/slide" Target="slides/slide1496.xml"/><Relationship Id="rId1724" Type="http://schemas.openxmlformats.org/officeDocument/2006/relationships/slide" Target="slides/slide1703.xml"/><Relationship Id="rId3177" Type="http://schemas.openxmlformats.org/officeDocument/2006/relationships/slide" Target="slides/slide3156.xml"/><Relationship Id="rId16" Type="http://schemas.openxmlformats.org/officeDocument/2006/relationships/slideMaster" Target="slideMasters/slideMaster16.xml"/><Relationship Id="rId1931" Type="http://schemas.openxmlformats.org/officeDocument/2006/relationships/slide" Target="slides/slide1910.xml"/><Relationship Id="rId3037" Type="http://schemas.openxmlformats.org/officeDocument/2006/relationships/slide" Target="slides/slide3016.xml"/><Relationship Id="rId2193" Type="http://schemas.openxmlformats.org/officeDocument/2006/relationships/slide" Target="slides/slide2172.xml"/><Relationship Id="rId2498" Type="http://schemas.openxmlformats.org/officeDocument/2006/relationships/slide" Target="slides/slide2477.xml"/><Relationship Id="rId165" Type="http://schemas.openxmlformats.org/officeDocument/2006/relationships/slide" Target="slides/slide144.xml"/><Relationship Id="rId372" Type="http://schemas.openxmlformats.org/officeDocument/2006/relationships/slide" Target="slides/slide351.xml"/><Relationship Id="rId677" Type="http://schemas.openxmlformats.org/officeDocument/2006/relationships/slide" Target="slides/slide656.xml"/><Relationship Id="rId2053" Type="http://schemas.openxmlformats.org/officeDocument/2006/relationships/slide" Target="slides/slide2032.xml"/><Relationship Id="rId2260" Type="http://schemas.openxmlformats.org/officeDocument/2006/relationships/slide" Target="slides/slide2239.xml"/><Relationship Id="rId2358" Type="http://schemas.openxmlformats.org/officeDocument/2006/relationships/slide" Target="slides/slide2337.xml"/><Relationship Id="rId3104" Type="http://schemas.openxmlformats.org/officeDocument/2006/relationships/slide" Target="slides/slide3083.xml"/><Relationship Id="rId232" Type="http://schemas.openxmlformats.org/officeDocument/2006/relationships/slide" Target="slides/slide211.xml"/><Relationship Id="rId884" Type="http://schemas.openxmlformats.org/officeDocument/2006/relationships/slide" Target="slides/slide863.xml"/><Relationship Id="rId2120" Type="http://schemas.openxmlformats.org/officeDocument/2006/relationships/slide" Target="slides/slide2099.xml"/><Relationship Id="rId2565" Type="http://schemas.openxmlformats.org/officeDocument/2006/relationships/slide" Target="slides/slide2544.xml"/><Relationship Id="rId2772" Type="http://schemas.openxmlformats.org/officeDocument/2006/relationships/slide" Target="slides/slide2751.xml"/><Relationship Id="rId537" Type="http://schemas.openxmlformats.org/officeDocument/2006/relationships/slide" Target="slides/slide516.xml"/><Relationship Id="rId744" Type="http://schemas.openxmlformats.org/officeDocument/2006/relationships/slide" Target="slides/slide723.xml"/><Relationship Id="rId951" Type="http://schemas.openxmlformats.org/officeDocument/2006/relationships/slide" Target="slides/slide930.xml"/><Relationship Id="rId1167" Type="http://schemas.openxmlformats.org/officeDocument/2006/relationships/slide" Target="slides/slide1146.xml"/><Relationship Id="rId1374" Type="http://schemas.openxmlformats.org/officeDocument/2006/relationships/slide" Target="slides/slide1353.xml"/><Relationship Id="rId1581" Type="http://schemas.openxmlformats.org/officeDocument/2006/relationships/slide" Target="slides/slide1560.xml"/><Relationship Id="rId1679" Type="http://schemas.openxmlformats.org/officeDocument/2006/relationships/slide" Target="slides/slide1658.xml"/><Relationship Id="rId2218" Type="http://schemas.openxmlformats.org/officeDocument/2006/relationships/slide" Target="slides/slide2197.xml"/><Relationship Id="rId2425" Type="http://schemas.openxmlformats.org/officeDocument/2006/relationships/slide" Target="slides/slide2404.xml"/><Relationship Id="rId2632" Type="http://schemas.openxmlformats.org/officeDocument/2006/relationships/slide" Target="slides/slide2611.xml"/><Relationship Id="rId80" Type="http://schemas.openxmlformats.org/officeDocument/2006/relationships/slide" Target="slides/slide59.xml"/><Relationship Id="rId604" Type="http://schemas.openxmlformats.org/officeDocument/2006/relationships/slide" Target="slides/slide583.xml"/><Relationship Id="rId811" Type="http://schemas.openxmlformats.org/officeDocument/2006/relationships/slide" Target="slides/slide790.xml"/><Relationship Id="rId1027" Type="http://schemas.openxmlformats.org/officeDocument/2006/relationships/slide" Target="slides/slide1006.xml"/><Relationship Id="rId1234" Type="http://schemas.openxmlformats.org/officeDocument/2006/relationships/slide" Target="slides/slide1213.xml"/><Relationship Id="rId1441" Type="http://schemas.openxmlformats.org/officeDocument/2006/relationships/slide" Target="slides/slide1420.xml"/><Relationship Id="rId1886" Type="http://schemas.openxmlformats.org/officeDocument/2006/relationships/slide" Target="slides/slide1865.xml"/><Relationship Id="rId2937" Type="http://schemas.openxmlformats.org/officeDocument/2006/relationships/slide" Target="slides/slide2916.xml"/><Relationship Id="rId909" Type="http://schemas.openxmlformats.org/officeDocument/2006/relationships/slide" Target="slides/slide888.xml"/><Relationship Id="rId1301" Type="http://schemas.openxmlformats.org/officeDocument/2006/relationships/slide" Target="slides/slide1280.xml"/><Relationship Id="rId1539" Type="http://schemas.openxmlformats.org/officeDocument/2006/relationships/slide" Target="slides/slide1518.xml"/><Relationship Id="rId1746" Type="http://schemas.openxmlformats.org/officeDocument/2006/relationships/slide" Target="slides/slide1725.xml"/><Relationship Id="rId1953" Type="http://schemas.openxmlformats.org/officeDocument/2006/relationships/slide" Target="slides/slide1932.xml"/><Relationship Id="rId3199" Type="http://schemas.openxmlformats.org/officeDocument/2006/relationships/slide" Target="slides/slide3178.xml"/><Relationship Id="rId38" Type="http://schemas.openxmlformats.org/officeDocument/2006/relationships/slide" Target="slides/slide17.xml"/><Relationship Id="rId1606" Type="http://schemas.openxmlformats.org/officeDocument/2006/relationships/slide" Target="slides/slide1585.xml"/><Relationship Id="rId1813" Type="http://schemas.openxmlformats.org/officeDocument/2006/relationships/slide" Target="slides/slide1792.xml"/><Relationship Id="rId3059" Type="http://schemas.openxmlformats.org/officeDocument/2006/relationships/slide" Target="slides/slide3038.xml"/><Relationship Id="rId187" Type="http://schemas.openxmlformats.org/officeDocument/2006/relationships/slide" Target="slides/slide166.xml"/><Relationship Id="rId394" Type="http://schemas.openxmlformats.org/officeDocument/2006/relationships/slide" Target="slides/slide373.xml"/><Relationship Id="rId2075" Type="http://schemas.openxmlformats.org/officeDocument/2006/relationships/slide" Target="slides/slide2054.xml"/><Relationship Id="rId2282" Type="http://schemas.openxmlformats.org/officeDocument/2006/relationships/slide" Target="slides/slide2261.xml"/><Relationship Id="rId3126" Type="http://schemas.openxmlformats.org/officeDocument/2006/relationships/slide" Target="slides/slide3105.xml"/><Relationship Id="rId254" Type="http://schemas.openxmlformats.org/officeDocument/2006/relationships/slide" Target="slides/slide233.xml"/><Relationship Id="rId699" Type="http://schemas.openxmlformats.org/officeDocument/2006/relationships/slide" Target="slides/slide678.xml"/><Relationship Id="rId1091" Type="http://schemas.openxmlformats.org/officeDocument/2006/relationships/slide" Target="slides/slide1070.xml"/><Relationship Id="rId2587" Type="http://schemas.openxmlformats.org/officeDocument/2006/relationships/slide" Target="slides/slide2566.xml"/><Relationship Id="rId2794" Type="http://schemas.openxmlformats.org/officeDocument/2006/relationships/slide" Target="slides/slide2773.xml"/><Relationship Id="rId114" Type="http://schemas.openxmlformats.org/officeDocument/2006/relationships/slide" Target="slides/slide93.xml"/><Relationship Id="rId461" Type="http://schemas.openxmlformats.org/officeDocument/2006/relationships/slide" Target="slides/slide440.xml"/><Relationship Id="rId559" Type="http://schemas.openxmlformats.org/officeDocument/2006/relationships/slide" Target="slides/slide538.xml"/><Relationship Id="rId766" Type="http://schemas.openxmlformats.org/officeDocument/2006/relationships/slide" Target="slides/slide745.xml"/><Relationship Id="rId1189" Type="http://schemas.openxmlformats.org/officeDocument/2006/relationships/slide" Target="slides/slide1168.xml"/><Relationship Id="rId1396" Type="http://schemas.openxmlformats.org/officeDocument/2006/relationships/slide" Target="slides/slide1375.xml"/><Relationship Id="rId2142" Type="http://schemas.openxmlformats.org/officeDocument/2006/relationships/slide" Target="slides/slide2121.xml"/><Relationship Id="rId2447" Type="http://schemas.openxmlformats.org/officeDocument/2006/relationships/slide" Target="slides/slide2426.xml"/><Relationship Id="rId321" Type="http://schemas.openxmlformats.org/officeDocument/2006/relationships/slide" Target="slides/slide300.xml"/><Relationship Id="rId419" Type="http://schemas.openxmlformats.org/officeDocument/2006/relationships/slide" Target="slides/slide398.xml"/><Relationship Id="rId626" Type="http://schemas.openxmlformats.org/officeDocument/2006/relationships/slide" Target="slides/slide605.xml"/><Relationship Id="rId973" Type="http://schemas.openxmlformats.org/officeDocument/2006/relationships/slide" Target="slides/slide952.xml"/><Relationship Id="rId1049" Type="http://schemas.openxmlformats.org/officeDocument/2006/relationships/slide" Target="slides/slide1028.xml"/><Relationship Id="rId1256" Type="http://schemas.openxmlformats.org/officeDocument/2006/relationships/slide" Target="slides/slide1235.xml"/><Relationship Id="rId2002" Type="http://schemas.openxmlformats.org/officeDocument/2006/relationships/slide" Target="slides/slide1981.xml"/><Relationship Id="rId2307" Type="http://schemas.openxmlformats.org/officeDocument/2006/relationships/slide" Target="slides/slide2286.xml"/><Relationship Id="rId2654" Type="http://schemas.openxmlformats.org/officeDocument/2006/relationships/slide" Target="slides/slide2633.xml"/><Relationship Id="rId2861" Type="http://schemas.openxmlformats.org/officeDocument/2006/relationships/slide" Target="slides/slide2840.xml"/><Relationship Id="rId2959" Type="http://schemas.openxmlformats.org/officeDocument/2006/relationships/slide" Target="slides/slide2938.xml"/><Relationship Id="rId833" Type="http://schemas.openxmlformats.org/officeDocument/2006/relationships/slide" Target="slides/slide812.xml"/><Relationship Id="rId1116" Type="http://schemas.openxmlformats.org/officeDocument/2006/relationships/slide" Target="slides/slide1095.xml"/><Relationship Id="rId1463" Type="http://schemas.openxmlformats.org/officeDocument/2006/relationships/slide" Target="slides/slide1442.xml"/><Relationship Id="rId1670" Type="http://schemas.openxmlformats.org/officeDocument/2006/relationships/slide" Target="slides/slide1649.xml"/><Relationship Id="rId1768" Type="http://schemas.openxmlformats.org/officeDocument/2006/relationships/slide" Target="slides/slide1747.xml"/><Relationship Id="rId2514" Type="http://schemas.openxmlformats.org/officeDocument/2006/relationships/slide" Target="slides/slide2493.xml"/><Relationship Id="rId2721" Type="http://schemas.openxmlformats.org/officeDocument/2006/relationships/slide" Target="slides/slide2700.xml"/><Relationship Id="rId2819" Type="http://schemas.openxmlformats.org/officeDocument/2006/relationships/slide" Target="slides/slide2798.xml"/><Relationship Id="rId900" Type="http://schemas.openxmlformats.org/officeDocument/2006/relationships/slide" Target="slides/slide879.xml"/><Relationship Id="rId1323" Type="http://schemas.openxmlformats.org/officeDocument/2006/relationships/slide" Target="slides/slide1302.xml"/><Relationship Id="rId1530" Type="http://schemas.openxmlformats.org/officeDocument/2006/relationships/slide" Target="slides/slide1509.xml"/><Relationship Id="rId1628" Type="http://schemas.openxmlformats.org/officeDocument/2006/relationships/slide" Target="slides/slide1607.xml"/><Relationship Id="rId1975" Type="http://schemas.openxmlformats.org/officeDocument/2006/relationships/slide" Target="slides/slide1954.xml"/><Relationship Id="rId3190" Type="http://schemas.openxmlformats.org/officeDocument/2006/relationships/slide" Target="slides/slide3169.xml"/><Relationship Id="rId1835" Type="http://schemas.openxmlformats.org/officeDocument/2006/relationships/slide" Target="slides/slide1814.xml"/><Relationship Id="rId3050" Type="http://schemas.openxmlformats.org/officeDocument/2006/relationships/slide" Target="slides/slide3029.xml"/><Relationship Id="rId1902" Type="http://schemas.openxmlformats.org/officeDocument/2006/relationships/slide" Target="slides/slide1881.xml"/><Relationship Id="rId2097" Type="http://schemas.openxmlformats.org/officeDocument/2006/relationships/slide" Target="slides/slide2076.xml"/><Relationship Id="rId3148" Type="http://schemas.openxmlformats.org/officeDocument/2006/relationships/slide" Target="slides/slide3127.xml"/><Relationship Id="rId276" Type="http://schemas.openxmlformats.org/officeDocument/2006/relationships/slide" Target="slides/slide255.xml"/><Relationship Id="rId483" Type="http://schemas.openxmlformats.org/officeDocument/2006/relationships/slide" Target="slides/slide462.xml"/><Relationship Id="rId690" Type="http://schemas.openxmlformats.org/officeDocument/2006/relationships/slide" Target="slides/slide669.xml"/><Relationship Id="rId2164" Type="http://schemas.openxmlformats.org/officeDocument/2006/relationships/slide" Target="slides/slide2143.xml"/><Relationship Id="rId2371" Type="http://schemas.openxmlformats.org/officeDocument/2006/relationships/slide" Target="slides/slide2350.xml"/><Relationship Id="rId3008" Type="http://schemas.openxmlformats.org/officeDocument/2006/relationships/slide" Target="slides/slide2987.xml"/><Relationship Id="rId136" Type="http://schemas.openxmlformats.org/officeDocument/2006/relationships/slide" Target="slides/slide115.xml"/><Relationship Id="rId343" Type="http://schemas.openxmlformats.org/officeDocument/2006/relationships/slide" Target="slides/slide322.xml"/><Relationship Id="rId550" Type="http://schemas.openxmlformats.org/officeDocument/2006/relationships/slide" Target="slides/slide529.xml"/><Relationship Id="rId788" Type="http://schemas.openxmlformats.org/officeDocument/2006/relationships/slide" Target="slides/slide767.xml"/><Relationship Id="rId995" Type="http://schemas.openxmlformats.org/officeDocument/2006/relationships/slide" Target="slides/slide974.xml"/><Relationship Id="rId1180" Type="http://schemas.openxmlformats.org/officeDocument/2006/relationships/slide" Target="slides/slide1159.xml"/><Relationship Id="rId2024" Type="http://schemas.openxmlformats.org/officeDocument/2006/relationships/slide" Target="slides/slide2003.xml"/><Relationship Id="rId2231" Type="http://schemas.openxmlformats.org/officeDocument/2006/relationships/slide" Target="slides/slide2210.xml"/><Relationship Id="rId2469" Type="http://schemas.openxmlformats.org/officeDocument/2006/relationships/slide" Target="slides/slide2448.xml"/><Relationship Id="rId2676" Type="http://schemas.openxmlformats.org/officeDocument/2006/relationships/slide" Target="slides/slide2655.xml"/><Relationship Id="rId2883" Type="http://schemas.openxmlformats.org/officeDocument/2006/relationships/slide" Target="slides/slide2862.xml"/><Relationship Id="rId203" Type="http://schemas.openxmlformats.org/officeDocument/2006/relationships/slide" Target="slides/slide182.xml"/><Relationship Id="rId648" Type="http://schemas.openxmlformats.org/officeDocument/2006/relationships/slide" Target="slides/slide627.xml"/><Relationship Id="rId855" Type="http://schemas.openxmlformats.org/officeDocument/2006/relationships/slide" Target="slides/slide834.xml"/><Relationship Id="rId1040" Type="http://schemas.openxmlformats.org/officeDocument/2006/relationships/slide" Target="slides/slide1019.xml"/><Relationship Id="rId1278" Type="http://schemas.openxmlformats.org/officeDocument/2006/relationships/slide" Target="slides/slide1257.xml"/><Relationship Id="rId1485" Type="http://schemas.openxmlformats.org/officeDocument/2006/relationships/slide" Target="slides/slide1464.xml"/><Relationship Id="rId1692" Type="http://schemas.openxmlformats.org/officeDocument/2006/relationships/slide" Target="slides/slide1671.xml"/><Relationship Id="rId2329" Type="http://schemas.openxmlformats.org/officeDocument/2006/relationships/slide" Target="slides/slide2308.xml"/><Relationship Id="rId2536" Type="http://schemas.openxmlformats.org/officeDocument/2006/relationships/slide" Target="slides/slide2515.xml"/><Relationship Id="rId2743" Type="http://schemas.openxmlformats.org/officeDocument/2006/relationships/slide" Target="slides/slide2722.xml"/><Relationship Id="rId410" Type="http://schemas.openxmlformats.org/officeDocument/2006/relationships/slide" Target="slides/slide389.xml"/><Relationship Id="rId508" Type="http://schemas.openxmlformats.org/officeDocument/2006/relationships/slide" Target="slides/slide487.xml"/><Relationship Id="rId715" Type="http://schemas.openxmlformats.org/officeDocument/2006/relationships/slide" Target="slides/slide694.xml"/><Relationship Id="rId922" Type="http://schemas.openxmlformats.org/officeDocument/2006/relationships/slide" Target="slides/slide901.xml"/><Relationship Id="rId1138" Type="http://schemas.openxmlformats.org/officeDocument/2006/relationships/slide" Target="slides/slide1117.xml"/><Relationship Id="rId1345" Type="http://schemas.openxmlformats.org/officeDocument/2006/relationships/slide" Target="slides/slide1324.xml"/><Relationship Id="rId1552" Type="http://schemas.openxmlformats.org/officeDocument/2006/relationships/slide" Target="slides/slide1531.xml"/><Relationship Id="rId1997" Type="http://schemas.openxmlformats.org/officeDocument/2006/relationships/slide" Target="slides/slide1976.xml"/><Relationship Id="rId2603" Type="http://schemas.openxmlformats.org/officeDocument/2006/relationships/slide" Target="slides/slide2582.xml"/><Relationship Id="rId2950" Type="http://schemas.openxmlformats.org/officeDocument/2006/relationships/slide" Target="slides/slide2929.xml"/><Relationship Id="rId1205" Type="http://schemas.openxmlformats.org/officeDocument/2006/relationships/slide" Target="slides/slide1184.xml"/><Relationship Id="rId1857" Type="http://schemas.openxmlformats.org/officeDocument/2006/relationships/slide" Target="slides/slide1836.xml"/><Relationship Id="rId2810" Type="http://schemas.openxmlformats.org/officeDocument/2006/relationships/slide" Target="slides/slide2789.xml"/><Relationship Id="rId2908" Type="http://schemas.openxmlformats.org/officeDocument/2006/relationships/slide" Target="slides/slide2887.xml"/><Relationship Id="rId51" Type="http://schemas.openxmlformats.org/officeDocument/2006/relationships/slide" Target="slides/slide30.xml"/><Relationship Id="rId1412" Type="http://schemas.openxmlformats.org/officeDocument/2006/relationships/slide" Target="slides/slide1391.xml"/><Relationship Id="rId1717" Type="http://schemas.openxmlformats.org/officeDocument/2006/relationships/slide" Target="slides/slide1696.xml"/><Relationship Id="rId1924" Type="http://schemas.openxmlformats.org/officeDocument/2006/relationships/slide" Target="slides/slide1903.xml"/><Relationship Id="rId3072" Type="http://schemas.openxmlformats.org/officeDocument/2006/relationships/slide" Target="slides/slide3051.xml"/><Relationship Id="rId298" Type="http://schemas.openxmlformats.org/officeDocument/2006/relationships/slide" Target="slides/slide277.xml"/><Relationship Id="rId158" Type="http://schemas.openxmlformats.org/officeDocument/2006/relationships/slide" Target="slides/slide137.xml"/><Relationship Id="rId2186" Type="http://schemas.openxmlformats.org/officeDocument/2006/relationships/slide" Target="slides/slide2165.xml"/><Relationship Id="rId2393" Type="http://schemas.openxmlformats.org/officeDocument/2006/relationships/slide" Target="slides/slide2372.xml"/><Relationship Id="rId2698" Type="http://schemas.openxmlformats.org/officeDocument/2006/relationships/slide" Target="slides/slide2677.xml"/><Relationship Id="rId365" Type="http://schemas.openxmlformats.org/officeDocument/2006/relationships/slide" Target="slides/slide344.xml"/><Relationship Id="rId572" Type="http://schemas.openxmlformats.org/officeDocument/2006/relationships/slide" Target="slides/slide551.xml"/><Relationship Id="rId2046" Type="http://schemas.openxmlformats.org/officeDocument/2006/relationships/slide" Target="slides/slide2025.xml"/><Relationship Id="rId2253" Type="http://schemas.openxmlformats.org/officeDocument/2006/relationships/slide" Target="slides/slide2232.xml"/><Relationship Id="rId2460" Type="http://schemas.openxmlformats.org/officeDocument/2006/relationships/slide" Target="slides/slide2439.xml"/><Relationship Id="rId225" Type="http://schemas.openxmlformats.org/officeDocument/2006/relationships/slide" Target="slides/slide204.xml"/><Relationship Id="rId432" Type="http://schemas.openxmlformats.org/officeDocument/2006/relationships/slide" Target="slides/slide411.xml"/><Relationship Id="rId877" Type="http://schemas.openxmlformats.org/officeDocument/2006/relationships/slide" Target="slides/slide856.xml"/><Relationship Id="rId1062" Type="http://schemas.openxmlformats.org/officeDocument/2006/relationships/slide" Target="slides/slide1041.xml"/><Relationship Id="rId2113" Type="http://schemas.openxmlformats.org/officeDocument/2006/relationships/slide" Target="slides/slide2092.xml"/><Relationship Id="rId2320" Type="http://schemas.openxmlformats.org/officeDocument/2006/relationships/slide" Target="slides/slide2299.xml"/><Relationship Id="rId2558" Type="http://schemas.openxmlformats.org/officeDocument/2006/relationships/slide" Target="slides/slide2537.xml"/><Relationship Id="rId2765" Type="http://schemas.openxmlformats.org/officeDocument/2006/relationships/slide" Target="slides/slide2744.xml"/><Relationship Id="rId2972" Type="http://schemas.openxmlformats.org/officeDocument/2006/relationships/slide" Target="slides/slide2951.xml"/><Relationship Id="rId737" Type="http://schemas.openxmlformats.org/officeDocument/2006/relationships/slide" Target="slides/slide716.xml"/><Relationship Id="rId944" Type="http://schemas.openxmlformats.org/officeDocument/2006/relationships/slide" Target="slides/slide923.xml"/><Relationship Id="rId1367" Type="http://schemas.openxmlformats.org/officeDocument/2006/relationships/slide" Target="slides/slide1346.xml"/><Relationship Id="rId1574" Type="http://schemas.openxmlformats.org/officeDocument/2006/relationships/slide" Target="slides/slide1553.xml"/><Relationship Id="rId1781" Type="http://schemas.openxmlformats.org/officeDocument/2006/relationships/slide" Target="slides/slide1760.xml"/><Relationship Id="rId2418" Type="http://schemas.openxmlformats.org/officeDocument/2006/relationships/slide" Target="slides/slide2397.xml"/><Relationship Id="rId2625" Type="http://schemas.openxmlformats.org/officeDocument/2006/relationships/slide" Target="slides/slide2604.xml"/><Relationship Id="rId2832" Type="http://schemas.openxmlformats.org/officeDocument/2006/relationships/slide" Target="slides/slide2811.xml"/><Relationship Id="rId73" Type="http://schemas.openxmlformats.org/officeDocument/2006/relationships/slide" Target="slides/slide52.xml"/><Relationship Id="rId804" Type="http://schemas.openxmlformats.org/officeDocument/2006/relationships/slide" Target="slides/slide783.xml"/><Relationship Id="rId1227" Type="http://schemas.openxmlformats.org/officeDocument/2006/relationships/slide" Target="slides/slide1206.xml"/><Relationship Id="rId1434" Type="http://schemas.openxmlformats.org/officeDocument/2006/relationships/slide" Target="slides/slide1413.xml"/><Relationship Id="rId1641" Type="http://schemas.openxmlformats.org/officeDocument/2006/relationships/slide" Target="slides/slide1620.xml"/><Relationship Id="rId1879" Type="http://schemas.openxmlformats.org/officeDocument/2006/relationships/slide" Target="slides/slide1858.xml"/><Relationship Id="rId3094" Type="http://schemas.openxmlformats.org/officeDocument/2006/relationships/slide" Target="slides/slide3073.xml"/><Relationship Id="rId1501" Type="http://schemas.openxmlformats.org/officeDocument/2006/relationships/slide" Target="slides/slide1480.xml"/><Relationship Id="rId1739" Type="http://schemas.openxmlformats.org/officeDocument/2006/relationships/slide" Target="slides/slide1718.xml"/><Relationship Id="rId1946" Type="http://schemas.openxmlformats.org/officeDocument/2006/relationships/slide" Target="slides/slide1925.xml"/><Relationship Id="rId1806" Type="http://schemas.openxmlformats.org/officeDocument/2006/relationships/slide" Target="slides/slide1785.xml"/><Relationship Id="rId3161" Type="http://schemas.openxmlformats.org/officeDocument/2006/relationships/slide" Target="slides/slide3140.xml"/><Relationship Id="rId387" Type="http://schemas.openxmlformats.org/officeDocument/2006/relationships/slide" Target="slides/slide366.xml"/><Relationship Id="rId594" Type="http://schemas.openxmlformats.org/officeDocument/2006/relationships/slide" Target="slides/slide573.xml"/><Relationship Id="rId2068" Type="http://schemas.openxmlformats.org/officeDocument/2006/relationships/slide" Target="slides/slide2047.xml"/><Relationship Id="rId2275" Type="http://schemas.openxmlformats.org/officeDocument/2006/relationships/slide" Target="slides/slide2254.xml"/><Relationship Id="rId3021" Type="http://schemas.openxmlformats.org/officeDocument/2006/relationships/slide" Target="slides/slide3000.xml"/><Relationship Id="rId3119" Type="http://schemas.openxmlformats.org/officeDocument/2006/relationships/slide" Target="slides/slide3098.xml"/><Relationship Id="rId247" Type="http://schemas.openxmlformats.org/officeDocument/2006/relationships/slide" Target="slides/slide226.xml"/><Relationship Id="rId899" Type="http://schemas.openxmlformats.org/officeDocument/2006/relationships/slide" Target="slides/slide878.xml"/><Relationship Id="rId1084" Type="http://schemas.openxmlformats.org/officeDocument/2006/relationships/slide" Target="slides/slide1063.xml"/><Relationship Id="rId2482" Type="http://schemas.openxmlformats.org/officeDocument/2006/relationships/slide" Target="slides/slide2461.xml"/><Relationship Id="rId2787" Type="http://schemas.openxmlformats.org/officeDocument/2006/relationships/slide" Target="slides/slide2766.xml"/><Relationship Id="rId107" Type="http://schemas.openxmlformats.org/officeDocument/2006/relationships/slide" Target="slides/slide86.xml"/><Relationship Id="rId454" Type="http://schemas.openxmlformats.org/officeDocument/2006/relationships/slide" Target="slides/slide433.xml"/><Relationship Id="rId661" Type="http://schemas.openxmlformats.org/officeDocument/2006/relationships/slide" Target="slides/slide640.xml"/><Relationship Id="rId759" Type="http://schemas.openxmlformats.org/officeDocument/2006/relationships/slide" Target="slides/slide738.xml"/><Relationship Id="rId966" Type="http://schemas.openxmlformats.org/officeDocument/2006/relationships/slide" Target="slides/slide945.xml"/><Relationship Id="rId1291" Type="http://schemas.openxmlformats.org/officeDocument/2006/relationships/slide" Target="slides/slide1270.xml"/><Relationship Id="rId1389" Type="http://schemas.openxmlformats.org/officeDocument/2006/relationships/slide" Target="slides/slide1368.xml"/><Relationship Id="rId1596" Type="http://schemas.openxmlformats.org/officeDocument/2006/relationships/slide" Target="slides/slide1575.xml"/><Relationship Id="rId2135" Type="http://schemas.openxmlformats.org/officeDocument/2006/relationships/slide" Target="slides/slide2114.xml"/><Relationship Id="rId2342" Type="http://schemas.openxmlformats.org/officeDocument/2006/relationships/slide" Target="slides/slide2321.xml"/><Relationship Id="rId2647" Type="http://schemas.openxmlformats.org/officeDocument/2006/relationships/slide" Target="slides/slide2626.xml"/><Relationship Id="rId2994" Type="http://schemas.openxmlformats.org/officeDocument/2006/relationships/slide" Target="slides/slide2973.xml"/><Relationship Id="rId314" Type="http://schemas.openxmlformats.org/officeDocument/2006/relationships/slide" Target="slides/slide293.xml"/><Relationship Id="rId521" Type="http://schemas.openxmlformats.org/officeDocument/2006/relationships/slide" Target="slides/slide500.xml"/><Relationship Id="rId619" Type="http://schemas.openxmlformats.org/officeDocument/2006/relationships/slide" Target="slides/slide598.xml"/><Relationship Id="rId1151" Type="http://schemas.openxmlformats.org/officeDocument/2006/relationships/slide" Target="slides/slide1130.xml"/><Relationship Id="rId1249" Type="http://schemas.openxmlformats.org/officeDocument/2006/relationships/slide" Target="slides/slide1228.xml"/><Relationship Id="rId2202" Type="http://schemas.openxmlformats.org/officeDocument/2006/relationships/slide" Target="slides/slide2181.xml"/><Relationship Id="rId2854" Type="http://schemas.openxmlformats.org/officeDocument/2006/relationships/slide" Target="slides/slide2833.xml"/><Relationship Id="rId95" Type="http://schemas.openxmlformats.org/officeDocument/2006/relationships/slide" Target="slides/slide74.xml"/><Relationship Id="rId826" Type="http://schemas.openxmlformats.org/officeDocument/2006/relationships/slide" Target="slides/slide805.xml"/><Relationship Id="rId1011" Type="http://schemas.openxmlformats.org/officeDocument/2006/relationships/slide" Target="slides/slide990.xml"/><Relationship Id="rId1109" Type="http://schemas.openxmlformats.org/officeDocument/2006/relationships/slide" Target="slides/slide1088.xml"/><Relationship Id="rId1456" Type="http://schemas.openxmlformats.org/officeDocument/2006/relationships/slide" Target="slides/slide1435.xml"/><Relationship Id="rId1663" Type="http://schemas.openxmlformats.org/officeDocument/2006/relationships/slide" Target="slides/slide1642.xml"/><Relationship Id="rId1870" Type="http://schemas.openxmlformats.org/officeDocument/2006/relationships/slide" Target="slides/slide1849.xml"/><Relationship Id="rId1968" Type="http://schemas.openxmlformats.org/officeDocument/2006/relationships/slide" Target="slides/slide1947.xml"/><Relationship Id="rId2507" Type="http://schemas.openxmlformats.org/officeDocument/2006/relationships/slide" Target="slides/slide2486.xml"/><Relationship Id="rId2714" Type="http://schemas.openxmlformats.org/officeDocument/2006/relationships/slide" Target="slides/slide2693.xml"/><Relationship Id="rId2921" Type="http://schemas.openxmlformats.org/officeDocument/2006/relationships/slide" Target="slides/slide2900.xml"/><Relationship Id="rId1316" Type="http://schemas.openxmlformats.org/officeDocument/2006/relationships/slide" Target="slides/slide1295.xml"/><Relationship Id="rId1523" Type="http://schemas.openxmlformats.org/officeDocument/2006/relationships/slide" Target="slides/slide1502.xml"/><Relationship Id="rId1730" Type="http://schemas.openxmlformats.org/officeDocument/2006/relationships/slide" Target="slides/slide1709.xml"/><Relationship Id="rId3183" Type="http://schemas.openxmlformats.org/officeDocument/2006/relationships/slide" Target="slides/slide3162.xml"/><Relationship Id="rId22" Type="http://schemas.openxmlformats.org/officeDocument/2006/relationships/slide" Target="slides/slide1.xml"/><Relationship Id="rId1828" Type="http://schemas.openxmlformats.org/officeDocument/2006/relationships/slide" Target="slides/slide1807.xml"/><Relationship Id="rId3043" Type="http://schemas.openxmlformats.org/officeDocument/2006/relationships/slide" Target="slides/slide3022.xml"/><Relationship Id="rId171" Type="http://schemas.openxmlformats.org/officeDocument/2006/relationships/slide" Target="slides/slide150.xml"/><Relationship Id="rId2297" Type="http://schemas.openxmlformats.org/officeDocument/2006/relationships/slide" Target="slides/slide2276.xml"/><Relationship Id="rId269" Type="http://schemas.openxmlformats.org/officeDocument/2006/relationships/slide" Target="slides/slide248.xml"/><Relationship Id="rId476" Type="http://schemas.openxmlformats.org/officeDocument/2006/relationships/slide" Target="slides/slide455.xml"/><Relationship Id="rId683" Type="http://schemas.openxmlformats.org/officeDocument/2006/relationships/slide" Target="slides/slide662.xml"/><Relationship Id="rId890" Type="http://schemas.openxmlformats.org/officeDocument/2006/relationships/slide" Target="slides/slide869.xml"/><Relationship Id="rId2157" Type="http://schemas.openxmlformats.org/officeDocument/2006/relationships/slide" Target="slides/slide2136.xml"/><Relationship Id="rId2364" Type="http://schemas.openxmlformats.org/officeDocument/2006/relationships/slide" Target="slides/slide2343.xml"/><Relationship Id="rId2571" Type="http://schemas.openxmlformats.org/officeDocument/2006/relationships/slide" Target="slides/slide2550.xml"/><Relationship Id="rId3110" Type="http://schemas.openxmlformats.org/officeDocument/2006/relationships/slide" Target="slides/slide3089.xml"/><Relationship Id="rId3208" Type="http://schemas.openxmlformats.org/officeDocument/2006/relationships/slide" Target="slides/slide3187.xml"/><Relationship Id="rId129" Type="http://schemas.openxmlformats.org/officeDocument/2006/relationships/slide" Target="slides/slide108.xml"/><Relationship Id="rId336" Type="http://schemas.openxmlformats.org/officeDocument/2006/relationships/slide" Target="slides/slide315.xml"/><Relationship Id="rId543" Type="http://schemas.openxmlformats.org/officeDocument/2006/relationships/slide" Target="slides/slide522.xml"/><Relationship Id="rId988" Type="http://schemas.openxmlformats.org/officeDocument/2006/relationships/slide" Target="slides/slide967.xml"/><Relationship Id="rId1173" Type="http://schemas.openxmlformats.org/officeDocument/2006/relationships/slide" Target="slides/slide1152.xml"/><Relationship Id="rId1380" Type="http://schemas.openxmlformats.org/officeDocument/2006/relationships/slide" Target="slides/slide1359.xml"/><Relationship Id="rId2017" Type="http://schemas.openxmlformats.org/officeDocument/2006/relationships/slide" Target="slides/slide1996.xml"/><Relationship Id="rId2224" Type="http://schemas.openxmlformats.org/officeDocument/2006/relationships/slide" Target="slides/slide2203.xml"/><Relationship Id="rId2669" Type="http://schemas.openxmlformats.org/officeDocument/2006/relationships/slide" Target="slides/slide2648.xml"/><Relationship Id="rId2876" Type="http://schemas.openxmlformats.org/officeDocument/2006/relationships/slide" Target="slides/slide2855.xml"/><Relationship Id="rId403" Type="http://schemas.openxmlformats.org/officeDocument/2006/relationships/slide" Target="slides/slide382.xml"/><Relationship Id="rId750" Type="http://schemas.openxmlformats.org/officeDocument/2006/relationships/slide" Target="slides/slide729.xml"/><Relationship Id="rId848" Type="http://schemas.openxmlformats.org/officeDocument/2006/relationships/slide" Target="slides/slide827.xml"/><Relationship Id="rId1033" Type="http://schemas.openxmlformats.org/officeDocument/2006/relationships/slide" Target="slides/slide1012.xml"/><Relationship Id="rId1478" Type="http://schemas.openxmlformats.org/officeDocument/2006/relationships/slide" Target="slides/slide1457.xml"/><Relationship Id="rId1685" Type="http://schemas.openxmlformats.org/officeDocument/2006/relationships/slide" Target="slides/slide1664.xml"/><Relationship Id="rId1892" Type="http://schemas.openxmlformats.org/officeDocument/2006/relationships/slide" Target="slides/slide1871.xml"/><Relationship Id="rId2431" Type="http://schemas.openxmlformats.org/officeDocument/2006/relationships/slide" Target="slides/slide2410.xml"/><Relationship Id="rId2529" Type="http://schemas.openxmlformats.org/officeDocument/2006/relationships/slide" Target="slides/slide2508.xml"/><Relationship Id="rId2736" Type="http://schemas.openxmlformats.org/officeDocument/2006/relationships/slide" Target="slides/slide2715.xml"/><Relationship Id="rId610" Type="http://schemas.openxmlformats.org/officeDocument/2006/relationships/slide" Target="slides/slide589.xml"/><Relationship Id="rId708" Type="http://schemas.openxmlformats.org/officeDocument/2006/relationships/slide" Target="slides/slide687.xml"/><Relationship Id="rId915" Type="http://schemas.openxmlformats.org/officeDocument/2006/relationships/slide" Target="slides/slide894.xml"/><Relationship Id="rId1240" Type="http://schemas.openxmlformats.org/officeDocument/2006/relationships/slide" Target="slides/slide1219.xml"/><Relationship Id="rId1338" Type="http://schemas.openxmlformats.org/officeDocument/2006/relationships/slide" Target="slides/slide1317.xml"/><Relationship Id="rId1545" Type="http://schemas.openxmlformats.org/officeDocument/2006/relationships/slide" Target="slides/slide1524.xml"/><Relationship Id="rId2943" Type="http://schemas.openxmlformats.org/officeDocument/2006/relationships/slide" Target="slides/slide2922.xml"/><Relationship Id="rId1100" Type="http://schemas.openxmlformats.org/officeDocument/2006/relationships/slide" Target="slides/slide1079.xml"/><Relationship Id="rId1405" Type="http://schemas.openxmlformats.org/officeDocument/2006/relationships/slide" Target="slides/slide1384.xml"/><Relationship Id="rId1752" Type="http://schemas.openxmlformats.org/officeDocument/2006/relationships/slide" Target="slides/slide1731.xml"/><Relationship Id="rId2803" Type="http://schemas.openxmlformats.org/officeDocument/2006/relationships/slide" Target="slides/slide2782.xml"/><Relationship Id="rId44" Type="http://schemas.openxmlformats.org/officeDocument/2006/relationships/slide" Target="slides/slide23.xml"/><Relationship Id="rId1612" Type="http://schemas.openxmlformats.org/officeDocument/2006/relationships/slide" Target="slides/slide1591.xml"/><Relationship Id="rId1917" Type="http://schemas.openxmlformats.org/officeDocument/2006/relationships/slide" Target="slides/slide1896.xml"/><Relationship Id="rId3065" Type="http://schemas.openxmlformats.org/officeDocument/2006/relationships/slide" Target="slides/slide3044.xml"/><Relationship Id="rId193" Type="http://schemas.openxmlformats.org/officeDocument/2006/relationships/slide" Target="slides/slide172.xml"/><Relationship Id="rId498" Type="http://schemas.openxmlformats.org/officeDocument/2006/relationships/slide" Target="slides/slide477.xml"/><Relationship Id="rId2081" Type="http://schemas.openxmlformats.org/officeDocument/2006/relationships/slide" Target="slides/slide2060.xml"/><Relationship Id="rId2179" Type="http://schemas.openxmlformats.org/officeDocument/2006/relationships/slide" Target="slides/slide2158.xml"/><Relationship Id="rId3132" Type="http://schemas.openxmlformats.org/officeDocument/2006/relationships/slide" Target="slides/slide3111.xml"/><Relationship Id="rId260" Type="http://schemas.openxmlformats.org/officeDocument/2006/relationships/slide" Target="slides/slide239.xml"/><Relationship Id="rId2386" Type="http://schemas.openxmlformats.org/officeDocument/2006/relationships/slide" Target="slides/slide2365.xml"/><Relationship Id="rId2593" Type="http://schemas.openxmlformats.org/officeDocument/2006/relationships/slide" Target="slides/slide2572.xml"/><Relationship Id="rId120" Type="http://schemas.openxmlformats.org/officeDocument/2006/relationships/slide" Target="slides/slide99.xml"/><Relationship Id="rId358" Type="http://schemas.openxmlformats.org/officeDocument/2006/relationships/slide" Target="slides/slide337.xml"/><Relationship Id="rId565" Type="http://schemas.openxmlformats.org/officeDocument/2006/relationships/slide" Target="slides/slide544.xml"/><Relationship Id="rId772" Type="http://schemas.openxmlformats.org/officeDocument/2006/relationships/slide" Target="slides/slide751.xml"/><Relationship Id="rId1195" Type="http://schemas.openxmlformats.org/officeDocument/2006/relationships/slide" Target="slides/slide1174.xml"/><Relationship Id="rId2039" Type="http://schemas.openxmlformats.org/officeDocument/2006/relationships/slide" Target="slides/slide2018.xml"/><Relationship Id="rId2246" Type="http://schemas.openxmlformats.org/officeDocument/2006/relationships/slide" Target="slides/slide2225.xml"/><Relationship Id="rId2453" Type="http://schemas.openxmlformats.org/officeDocument/2006/relationships/slide" Target="slides/slide2432.xml"/><Relationship Id="rId2660" Type="http://schemas.openxmlformats.org/officeDocument/2006/relationships/slide" Target="slides/slide2639.xml"/><Relationship Id="rId2898" Type="http://schemas.openxmlformats.org/officeDocument/2006/relationships/slide" Target="slides/slide2877.xml"/><Relationship Id="rId218" Type="http://schemas.openxmlformats.org/officeDocument/2006/relationships/slide" Target="slides/slide197.xml"/><Relationship Id="rId425" Type="http://schemas.openxmlformats.org/officeDocument/2006/relationships/slide" Target="slides/slide404.xml"/><Relationship Id="rId632" Type="http://schemas.openxmlformats.org/officeDocument/2006/relationships/slide" Target="slides/slide611.xml"/><Relationship Id="rId1055" Type="http://schemas.openxmlformats.org/officeDocument/2006/relationships/slide" Target="slides/slide1034.xml"/><Relationship Id="rId1262" Type="http://schemas.openxmlformats.org/officeDocument/2006/relationships/slide" Target="slides/slide1241.xml"/><Relationship Id="rId2106" Type="http://schemas.openxmlformats.org/officeDocument/2006/relationships/slide" Target="slides/slide2085.xml"/><Relationship Id="rId2313" Type="http://schemas.openxmlformats.org/officeDocument/2006/relationships/slide" Target="slides/slide2292.xml"/><Relationship Id="rId2520" Type="http://schemas.openxmlformats.org/officeDocument/2006/relationships/slide" Target="slides/slide2499.xml"/><Relationship Id="rId2758" Type="http://schemas.openxmlformats.org/officeDocument/2006/relationships/slide" Target="slides/slide2737.xml"/><Relationship Id="rId2965" Type="http://schemas.openxmlformats.org/officeDocument/2006/relationships/slide" Target="slides/slide2944.xml"/><Relationship Id="rId937" Type="http://schemas.openxmlformats.org/officeDocument/2006/relationships/slide" Target="slides/slide916.xml"/><Relationship Id="rId1122" Type="http://schemas.openxmlformats.org/officeDocument/2006/relationships/slide" Target="slides/slide1101.xml"/><Relationship Id="rId1567" Type="http://schemas.openxmlformats.org/officeDocument/2006/relationships/slide" Target="slides/slide1546.xml"/><Relationship Id="rId1774" Type="http://schemas.openxmlformats.org/officeDocument/2006/relationships/slide" Target="slides/slide1753.xml"/><Relationship Id="rId1981" Type="http://schemas.openxmlformats.org/officeDocument/2006/relationships/slide" Target="slides/slide1960.xml"/><Relationship Id="rId2618" Type="http://schemas.openxmlformats.org/officeDocument/2006/relationships/slide" Target="slides/slide2597.xml"/><Relationship Id="rId2825" Type="http://schemas.openxmlformats.org/officeDocument/2006/relationships/slide" Target="slides/slide2804.xml"/><Relationship Id="rId66" Type="http://schemas.openxmlformats.org/officeDocument/2006/relationships/slide" Target="slides/slide45.xml"/><Relationship Id="rId1427" Type="http://schemas.openxmlformats.org/officeDocument/2006/relationships/slide" Target="slides/slide1406.xml"/><Relationship Id="rId1634" Type="http://schemas.openxmlformats.org/officeDocument/2006/relationships/slide" Target="slides/slide1613.xml"/><Relationship Id="rId1841" Type="http://schemas.openxmlformats.org/officeDocument/2006/relationships/slide" Target="slides/slide1820.xml"/><Relationship Id="rId3087" Type="http://schemas.openxmlformats.org/officeDocument/2006/relationships/slide" Target="slides/slide3066.xml"/><Relationship Id="rId1939" Type="http://schemas.openxmlformats.org/officeDocument/2006/relationships/slide" Target="slides/slide1918.xml"/><Relationship Id="rId1701" Type="http://schemas.openxmlformats.org/officeDocument/2006/relationships/slide" Target="slides/slide1680.xml"/><Relationship Id="rId3154" Type="http://schemas.openxmlformats.org/officeDocument/2006/relationships/slide" Target="slides/slide3133.xml"/><Relationship Id="rId282" Type="http://schemas.openxmlformats.org/officeDocument/2006/relationships/slide" Target="slides/slide261.xml"/><Relationship Id="rId587" Type="http://schemas.openxmlformats.org/officeDocument/2006/relationships/slide" Target="slides/slide566.xml"/><Relationship Id="rId2170" Type="http://schemas.openxmlformats.org/officeDocument/2006/relationships/slide" Target="slides/slide2149.xml"/><Relationship Id="rId2268" Type="http://schemas.openxmlformats.org/officeDocument/2006/relationships/slide" Target="slides/slide2247.xml"/><Relationship Id="rId3014" Type="http://schemas.openxmlformats.org/officeDocument/2006/relationships/slide" Target="slides/slide2993.xml"/><Relationship Id="rId8" Type="http://schemas.openxmlformats.org/officeDocument/2006/relationships/slideMaster" Target="slideMasters/slideMaster8.xml"/><Relationship Id="rId142" Type="http://schemas.openxmlformats.org/officeDocument/2006/relationships/slide" Target="slides/slide121.xml"/><Relationship Id="rId447" Type="http://schemas.openxmlformats.org/officeDocument/2006/relationships/slide" Target="slides/slide426.xml"/><Relationship Id="rId794" Type="http://schemas.openxmlformats.org/officeDocument/2006/relationships/slide" Target="slides/slide773.xml"/><Relationship Id="rId1077" Type="http://schemas.openxmlformats.org/officeDocument/2006/relationships/slide" Target="slides/slide1056.xml"/><Relationship Id="rId2030" Type="http://schemas.openxmlformats.org/officeDocument/2006/relationships/slide" Target="slides/slide2009.xml"/><Relationship Id="rId2128" Type="http://schemas.openxmlformats.org/officeDocument/2006/relationships/slide" Target="slides/slide2107.xml"/><Relationship Id="rId2475" Type="http://schemas.openxmlformats.org/officeDocument/2006/relationships/slide" Target="slides/slide2454.xml"/><Relationship Id="rId2682" Type="http://schemas.openxmlformats.org/officeDocument/2006/relationships/slide" Target="slides/slide2661.xml"/><Relationship Id="rId2987" Type="http://schemas.openxmlformats.org/officeDocument/2006/relationships/slide" Target="slides/slide2966.xml"/><Relationship Id="rId654" Type="http://schemas.openxmlformats.org/officeDocument/2006/relationships/slide" Target="slides/slide633.xml"/><Relationship Id="rId861" Type="http://schemas.openxmlformats.org/officeDocument/2006/relationships/slide" Target="slides/slide840.xml"/><Relationship Id="rId959" Type="http://schemas.openxmlformats.org/officeDocument/2006/relationships/slide" Target="slides/slide938.xml"/><Relationship Id="rId1284" Type="http://schemas.openxmlformats.org/officeDocument/2006/relationships/slide" Target="slides/slide1263.xml"/><Relationship Id="rId1491" Type="http://schemas.openxmlformats.org/officeDocument/2006/relationships/slide" Target="slides/slide1470.xml"/><Relationship Id="rId1589" Type="http://schemas.openxmlformats.org/officeDocument/2006/relationships/slide" Target="slides/slide1568.xml"/><Relationship Id="rId2335" Type="http://schemas.openxmlformats.org/officeDocument/2006/relationships/slide" Target="slides/slide2314.xml"/><Relationship Id="rId2542" Type="http://schemas.openxmlformats.org/officeDocument/2006/relationships/slide" Target="slides/slide2521.xml"/><Relationship Id="rId307" Type="http://schemas.openxmlformats.org/officeDocument/2006/relationships/slide" Target="slides/slide286.xml"/><Relationship Id="rId514" Type="http://schemas.openxmlformats.org/officeDocument/2006/relationships/slide" Target="slides/slide493.xml"/><Relationship Id="rId721" Type="http://schemas.openxmlformats.org/officeDocument/2006/relationships/slide" Target="slides/slide700.xml"/><Relationship Id="rId1144" Type="http://schemas.openxmlformats.org/officeDocument/2006/relationships/slide" Target="slides/slide1123.xml"/><Relationship Id="rId1351" Type="http://schemas.openxmlformats.org/officeDocument/2006/relationships/slide" Target="slides/slide1330.xml"/><Relationship Id="rId1449" Type="http://schemas.openxmlformats.org/officeDocument/2006/relationships/slide" Target="slides/slide1428.xml"/><Relationship Id="rId1796" Type="http://schemas.openxmlformats.org/officeDocument/2006/relationships/slide" Target="slides/slide1775.xml"/><Relationship Id="rId2402" Type="http://schemas.openxmlformats.org/officeDocument/2006/relationships/slide" Target="slides/slide2381.xml"/><Relationship Id="rId2847" Type="http://schemas.openxmlformats.org/officeDocument/2006/relationships/slide" Target="slides/slide2826.xml"/><Relationship Id="rId88" Type="http://schemas.openxmlformats.org/officeDocument/2006/relationships/slide" Target="slides/slide67.xml"/><Relationship Id="rId819" Type="http://schemas.openxmlformats.org/officeDocument/2006/relationships/slide" Target="slides/slide798.xml"/><Relationship Id="rId1004" Type="http://schemas.openxmlformats.org/officeDocument/2006/relationships/slide" Target="slides/slide983.xml"/><Relationship Id="rId1211" Type="http://schemas.openxmlformats.org/officeDocument/2006/relationships/slide" Target="slides/slide1190.xml"/><Relationship Id="rId1656" Type="http://schemas.openxmlformats.org/officeDocument/2006/relationships/slide" Target="slides/slide1635.xml"/><Relationship Id="rId1863" Type="http://schemas.openxmlformats.org/officeDocument/2006/relationships/slide" Target="slides/slide1842.xml"/><Relationship Id="rId2707" Type="http://schemas.openxmlformats.org/officeDocument/2006/relationships/slide" Target="slides/slide2686.xml"/><Relationship Id="rId2914" Type="http://schemas.openxmlformats.org/officeDocument/2006/relationships/slide" Target="slides/slide2893.xml"/><Relationship Id="rId1309" Type="http://schemas.openxmlformats.org/officeDocument/2006/relationships/slide" Target="slides/slide1288.xml"/><Relationship Id="rId1516" Type="http://schemas.openxmlformats.org/officeDocument/2006/relationships/slide" Target="slides/slide1495.xml"/><Relationship Id="rId1723" Type="http://schemas.openxmlformats.org/officeDocument/2006/relationships/slide" Target="slides/slide1702.xml"/><Relationship Id="rId1930" Type="http://schemas.openxmlformats.org/officeDocument/2006/relationships/slide" Target="slides/slide1909.xml"/><Relationship Id="rId3176" Type="http://schemas.openxmlformats.org/officeDocument/2006/relationships/slide" Target="slides/slide3155.xml"/><Relationship Id="rId15" Type="http://schemas.openxmlformats.org/officeDocument/2006/relationships/slideMaster" Target="slideMasters/slideMaster15.xml"/><Relationship Id="rId2192" Type="http://schemas.openxmlformats.org/officeDocument/2006/relationships/slide" Target="slides/slide2171.xml"/><Relationship Id="rId3036" Type="http://schemas.openxmlformats.org/officeDocument/2006/relationships/slide" Target="slides/slide3015.xml"/><Relationship Id="rId164" Type="http://schemas.openxmlformats.org/officeDocument/2006/relationships/slide" Target="slides/slide143.xml"/><Relationship Id="rId371" Type="http://schemas.openxmlformats.org/officeDocument/2006/relationships/slide" Target="slides/slide350.xml"/><Relationship Id="rId2052" Type="http://schemas.openxmlformats.org/officeDocument/2006/relationships/slide" Target="slides/slide2031.xml"/><Relationship Id="rId2497" Type="http://schemas.openxmlformats.org/officeDocument/2006/relationships/slide" Target="slides/slide2476.xml"/><Relationship Id="rId469" Type="http://schemas.openxmlformats.org/officeDocument/2006/relationships/slide" Target="slides/slide448.xml"/><Relationship Id="rId676" Type="http://schemas.openxmlformats.org/officeDocument/2006/relationships/slide" Target="slides/slide655.xml"/><Relationship Id="rId883" Type="http://schemas.openxmlformats.org/officeDocument/2006/relationships/slide" Target="slides/slide862.xml"/><Relationship Id="rId1099" Type="http://schemas.openxmlformats.org/officeDocument/2006/relationships/slide" Target="slides/slide1078.xml"/><Relationship Id="rId2357" Type="http://schemas.openxmlformats.org/officeDocument/2006/relationships/slide" Target="slides/slide2336.xml"/><Relationship Id="rId2564" Type="http://schemas.openxmlformats.org/officeDocument/2006/relationships/slide" Target="slides/slide2543.xml"/><Relationship Id="rId3103" Type="http://schemas.openxmlformats.org/officeDocument/2006/relationships/slide" Target="slides/slide3082.xml"/><Relationship Id="rId231" Type="http://schemas.openxmlformats.org/officeDocument/2006/relationships/slide" Target="slides/slide210.xml"/><Relationship Id="rId329" Type="http://schemas.openxmlformats.org/officeDocument/2006/relationships/slide" Target="slides/slide308.xml"/><Relationship Id="rId536" Type="http://schemas.openxmlformats.org/officeDocument/2006/relationships/slide" Target="slides/slide515.xml"/><Relationship Id="rId1166" Type="http://schemas.openxmlformats.org/officeDocument/2006/relationships/slide" Target="slides/slide1145.xml"/><Relationship Id="rId1373" Type="http://schemas.openxmlformats.org/officeDocument/2006/relationships/slide" Target="slides/slide1352.xml"/><Relationship Id="rId2217" Type="http://schemas.openxmlformats.org/officeDocument/2006/relationships/slide" Target="slides/slide2196.xml"/><Relationship Id="rId2771" Type="http://schemas.openxmlformats.org/officeDocument/2006/relationships/slide" Target="slides/slide2750.xml"/><Relationship Id="rId2869" Type="http://schemas.openxmlformats.org/officeDocument/2006/relationships/slide" Target="slides/slide2848.xml"/><Relationship Id="rId743" Type="http://schemas.openxmlformats.org/officeDocument/2006/relationships/slide" Target="slides/slide722.xml"/><Relationship Id="rId950" Type="http://schemas.openxmlformats.org/officeDocument/2006/relationships/slide" Target="slides/slide929.xml"/><Relationship Id="rId1026" Type="http://schemas.openxmlformats.org/officeDocument/2006/relationships/slide" Target="slides/slide1005.xml"/><Relationship Id="rId1580" Type="http://schemas.openxmlformats.org/officeDocument/2006/relationships/slide" Target="slides/slide1559.xml"/><Relationship Id="rId1678" Type="http://schemas.openxmlformats.org/officeDocument/2006/relationships/slide" Target="slides/slide1657.xml"/><Relationship Id="rId1885" Type="http://schemas.openxmlformats.org/officeDocument/2006/relationships/slide" Target="slides/slide1864.xml"/><Relationship Id="rId2424" Type="http://schemas.openxmlformats.org/officeDocument/2006/relationships/slide" Target="slides/slide2403.xml"/><Relationship Id="rId2631" Type="http://schemas.openxmlformats.org/officeDocument/2006/relationships/slide" Target="slides/slide2610.xml"/><Relationship Id="rId2729" Type="http://schemas.openxmlformats.org/officeDocument/2006/relationships/slide" Target="slides/slide2708.xml"/><Relationship Id="rId2936" Type="http://schemas.openxmlformats.org/officeDocument/2006/relationships/slide" Target="slides/slide2915.xml"/><Relationship Id="rId603" Type="http://schemas.openxmlformats.org/officeDocument/2006/relationships/slide" Target="slides/slide582.xml"/><Relationship Id="rId810" Type="http://schemas.openxmlformats.org/officeDocument/2006/relationships/slide" Target="slides/slide789.xml"/><Relationship Id="rId908" Type="http://schemas.openxmlformats.org/officeDocument/2006/relationships/slide" Target="slides/slide887.xml"/><Relationship Id="rId1233" Type="http://schemas.openxmlformats.org/officeDocument/2006/relationships/slide" Target="slides/slide1212.xml"/><Relationship Id="rId1440" Type="http://schemas.openxmlformats.org/officeDocument/2006/relationships/slide" Target="slides/slide1419.xml"/><Relationship Id="rId1538" Type="http://schemas.openxmlformats.org/officeDocument/2006/relationships/slide" Target="slides/slide1517.xml"/><Relationship Id="rId1300" Type="http://schemas.openxmlformats.org/officeDocument/2006/relationships/slide" Target="slides/slide1279.xml"/><Relationship Id="rId1745" Type="http://schemas.openxmlformats.org/officeDocument/2006/relationships/slide" Target="slides/slide1724.xml"/><Relationship Id="rId1952" Type="http://schemas.openxmlformats.org/officeDocument/2006/relationships/slide" Target="slides/slide1931.xml"/><Relationship Id="rId3198" Type="http://schemas.openxmlformats.org/officeDocument/2006/relationships/slide" Target="slides/slide3177.xml"/><Relationship Id="rId37" Type="http://schemas.openxmlformats.org/officeDocument/2006/relationships/slide" Target="slides/slide16.xml"/><Relationship Id="rId1605" Type="http://schemas.openxmlformats.org/officeDocument/2006/relationships/slide" Target="slides/slide1584.xml"/><Relationship Id="rId1812" Type="http://schemas.openxmlformats.org/officeDocument/2006/relationships/slide" Target="slides/slide1791.xml"/><Relationship Id="rId3058" Type="http://schemas.openxmlformats.org/officeDocument/2006/relationships/slide" Target="slides/slide3037.xml"/><Relationship Id="rId186" Type="http://schemas.openxmlformats.org/officeDocument/2006/relationships/slide" Target="slides/slide165.xml"/><Relationship Id="rId393" Type="http://schemas.openxmlformats.org/officeDocument/2006/relationships/slide" Target="slides/slide372.xml"/><Relationship Id="rId2074" Type="http://schemas.openxmlformats.org/officeDocument/2006/relationships/slide" Target="slides/slide2053.xml"/><Relationship Id="rId2281" Type="http://schemas.openxmlformats.org/officeDocument/2006/relationships/slide" Target="slides/slide2260.xml"/><Relationship Id="rId3125" Type="http://schemas.openxmlformats.org/officeDocument/2006/relationships/slide" Target="slides/slide3104.xml"/><Relationship Id="rId253" Type="http://schemas.openxmlformats.org/officeDocument/2006/relationships/slide" Target="slides/slide232.xml"/><Relationship Id="rId460" Type="http://schemas.openxmlformats.org/officeDocument/2006/relationships/slide" Target="slides/slide439.xml"/><Relationship Id="rId698" Type="http://schemas.openxmlformats.org/officeDocument/2006/relationships/slide" Target="slides/slide677.xml"/><Relationship Id="rId1090" Type="http://schemas.openxmlformats.org/officeDocument/2006/relationships/slide" Target="slides/slide1069.xml"/><Relationship Id="rId2141" Type="http://schemas.openxmlformats.org/officeDocument/2006/relationships/slide" Target="slides/slide2120.xml"/><Relationship Id="rId2379" Type="http://schemas.openxmlformats.org/officeDocument/2006/relationships/slide" Target="slides/slide2358.xml"/><Relationship Id="rId2586" Type="http://schemas.openxmlformats.org/officeDocument/2006/relationships/slide" Target="slides/slide2565.xml"/><Relationship Id="rId2793" Type="http://schemas.openxmlformats.org/officeDocument/2006/relationships/slide" Target="slides/slide2772.xml"/><Relationship Id="rId113" Type="http://schemas.openxmlformats.org/officeDocument/2006/relationships/slide" Target="slides/slide92.xml"/><Relationship Id="rId320" Type="http://schemas.openxmlformats.org/officeDocument/2006/relationships/slide" Target="slides/slide299.xml"/><Relationship Id="rId558" Type="http://schemas.openxmlformats.org/officeDocument/2006/relationships/slide" Target="slides/slide537.xml"/><Relationship Id="rId765" Type="http://schemas.openxmlformats.org/officeDocument/2006/relationships/slide" Target="slides/slide744.xml"/><Relationship Id="rId972" Type="http://schemas.openxmlformats.org/officeDocument/2006/relationships/slide" Target="slides/slide951.xml"/><Relationship Id="rId1188" Type="http://schemas.openxmlformats.org/officeDocument/2006/relationships/slide" Target="slides/slide1167.xml"/><Relationship Id="rId1395" Type="http://schemas.openxmlformats.org/officeDocument/2006/relationships/slide" Target="slides/slide1374.xml"/><Relationship Id="rId2001" Type="http://schemas.openxmlformats.org/officeDocument/2006/relationships/slide" Target="slides/slide1980.xml"/><Relationship Id="rId2239" Type="http://schemas.openxmlformats.org/officeDocument/2006/relationships/slide" Target="slides/slide2218.xml"/><Relationship Id="rId2446" Type="http://schemas.openxmlformats.org/officeDocument/2006/relationships/slide" Target="slides/slide2425.xml"/><Relationship Id="rId2653" Type="http://schemas.openxmlformats.org/officeDocument/2006/relationships/slide" Target="slides/slide2632.xml"/><Relationship Id="rId2860" Type="http://schemas.openxmlformats.org/officeDocument/2006/relationships/slide" Target="slides/slide2839.xml"/><Relationship Id="rId418" Type="http://schemas.openxmlformats.org/officeDocument/2006/relationships/slide" Target="slides/slide397.xml"/><Relationship Id="rId625" Type="http://schemas.openxmlformats.org/officeDocument/2006/relationships/slide" Target="slides/slide604.xml"/><Relationship Id="rId832" Type="http://schemas.openxmlformats.org/officeDocument/2006/relationships/slide" Target="slides/slide811.xml"/><Relationship Id="rId1048" Type="http://schemas.openxmlformats.org/officeDocument/2006/relationships/slide" Target="slides/slide1027.xml"/><Relationship Id="rId1255" Type="http://schemas.openxmlformats.org/officeDocument/2006/relationships/slide" Target="slides/slide1234.xml"/><Relationship Id="rId1462" Type="http://schemas.openxmlformats.org/officeDocument/2006/relationships/slide" Target="slides/slide1441.xml"/><Relationship Id="rId2306" Type="http://schemas.openxmlformats.org/officeDocument/2006/relationships/slide" Target="slides/slide2285.xml"/><Relationship Id="rId2513" Type="http://schemas.openxmlformats.org/officeDocument/2006/relationships/slide" Target="slides/slide2492.xml"/><Relationship Id="rId2958" Type="http://schemas.openxmlformats.org/officeDocument/2006/relationships/slide" Target="slides/slide2937.xml"/><Relationship Id="rId1115" Type="http://schemas.openxmlformats.org/officeDocument/2006/relationships/slide" Target="slides/slide1094.xml"/><Relationship Id="rId1322" Type="http://schemas.openxmlformats.org/officeDocument/2006/relationships/slide" Target="slides/slide1301.xml"/><Relationship Id="rId1767" Type="http://schemas.openxmlformats.org/officeDocument/2006/relationships/slide" Target="slides/slide1746.xml"/><Relationship Id="rId1974" Type="http://schemas.openxmlformats.org/officeDocument/2006/relationships/slide" Target="slides/slide1953.xml"/><Relationship Id="rId2720" Type="http://schemas.openxmlformats.org/officeDocument/2006/relationships/slide" Target="slides/slide2699.xml"/><Relationship Id="rId2818" Type="http://schemas.openxmlformats.org/officeDocument/2006/relationships/slide" Target="slides/slide2797.xml"/><Relationship Id="rId59" Type="http://schemas.openxmlformats.org/officeDocument/2006/relationships/slide" Target="slides/slide38.xml"/><Relationship Id="rId1627" Type="http://schemas.openxmlformats.org/officeDocument/2006/relationships/slide" Target="slides/slide1606.xml"/><Relationship Id="rId1834" Type="http://schemas.openxmlformats.org/officeDocument/2006/relationships/slide" Target="slides/slide1813.xml"/><Relationship Id="rId2096" Type="http://schemas.openxmlformats.org/officeDocument/2006/relationships/slide" Target="slides/slide2075.xml"/><Relationship Id="rId1901" Type="http://schemas.openxmlformats.org/officeDocument/2006/relationships/slide" Target="slides/slide1880.xml"/><Relationship Id="rId3147" Type="http://schemas.openxmlformats.org/officeDocument/2006/relationships/slide" Target="slides/slide3126.xml"/><Relationship Id="rId275" Type="http://schemas.openxmlformats.org/officeDocument/2006/relationships/slide" Target="slides/slide254.xml"/><Relationship Id="rId482" Type="http://schemas.openxmlformats.org/officeDocument/2006/relationships/slide" Target="slides/slide461.xml"/><Relationship Id="rId2163" Type="http://schemas.openxmlformats.org/officeDocument/2006/relationships/slide" Target="slides/slide2142.xml"/><Relationship Id="rId2370" Type="http://schemas.openxmlformats.org/officeDocument/2006/relationships/slide" Target="slides/slide2349.xml"/><Relationship Id="rId3007" Type="http://schemas.openxmlformats.org/officeDocument/2006/relationships/slide" Target="slides/slide2986.xml"/><Relationship Id="rId3214" Type="http://schemas.openxmlformats.org/officeDocument/2006/relationships/tableStyles" Target="tableStyles.xml"/><Relationship Id="rId135" Type="http://schemas.openxmlformats.org/officeDocument/2006/relationships/slide" Target="slides/slide114.xml"/><Relationship Id="rId342" Type="http://schemas.openxmlformats.org/officeDocument/2006/relationships/slide" Target="slides/slide321.xml"/><Relationship Id="rId787" Type="http://schemas.openxmlformats.org/officeDocument/2006/relationships/slide" Target="slides/slide766.xml"/><Relationship Id="rId994" Type="http://schemas.openxmlformats.org/officeDocument/2006/relationships/slide" Target="slides/slide973.xml"/><Relationship Id="rId2023" Type="http://schemas.openxmlformats.org/officeDocument/2006/relationships/slide" Target="slides/slide2002.xml"/><Relationship Id="rId2230" Type="http://schemas.openxmlformats.org/officeDocument/2006/relationships/slide" Target="slides/slide2209.xml"/><Relationship Id="rId2468" Type="http://schemas.openxmlformats.org/officeDocument/2006/relationships/slide" Target="slides/slide2447.xml"/><Relationship Id="rId2675" Type="http://schemas.openxmlformats.org/officeDocument/2006/relationships/slide" Target="slides/slide2654.xml"/><Relationship Id="rId2882" Type="http://schemas.openxmlformats.org/officeDocument/2006/relationships/slide" Target="slides/slide2861.xml"/><Relationship Id="rId202" Type="http://schemas.openxmlformats.org/officeDocument/2006/relationships/slide" Target="slides/slide181.xml"/><Relationship Id="rId647" Type="http://schemas.openxmlformats.org/officeDocument/2006/relationships/slide" Target="slides/slide626.xml"/><Relationship Id="rId854" Type="http://schemas.openxmlformats.org/officeDocument/2006/relationships/slide" Target="slides/slide833.xml"/><Relationship Id="rId1277" Type="http://schemas.openxmlformats.org/officeDocument/2006/relationships/slide" Target="slides/slide1256.xml"/><Relationship Id="rId1484" Type="http://schemas.openxmlformats.org/officeDocument/2006/relationships/slide" Target="slides/slide1463.xml"/><Relationship Id="rId1691" Type="http://schemas.openxmlformats.org/officeDocument/2006/relationships/slide" Target="slides/slide1670.xml"/><Relationship Id="rId2328" Type="http://schemas.openxmlformats.org/officeDocument/2006/relationships/slide" Target="slides/slide2307.xml"/><Relationship Id="rId2535" Type="http://schemas.openxmlformats.org/officeDocument/2006/relationships/slide" Target="slides/slide2514.xml"/><Relationship Id="rId2742" Type="http://schemas.openxmlformats.org/officeDocument/2006/relationships/slide" Target="slides/slide2721.xml"/><Relationship Id="rId507" Type="http://schemas.openxmlformats.org/officeDocument/2006/relationships/slide" Target="slides/slide486.xml"/><Relationship Id="rId714" Type="http://schemas.openxmlformats.org/officeDocument/2006/relationships/slide" Target="slides/slide693.xml"/><Relationship Id="rId921" Type="http://schemas.openxmlformats.org/officeDocument/2006/relationships/slide" Target="slides/slide900.xml"/><Relationship Id="rId1137" Type="http://schemas.openxmlformats.org/officeDocument/2006/relationships/slide" Target="slides/slide1116.xml"/><Relationship Id="rId1344" Type="http://schemas.openxmlformats.org/officeDocument/2006/relationships/slide" Target="slides/slide1323.xml"/><Relationship Id="rId1551" Type="http://schemas.openxmlformats.org/officeDocument/2006/relationships/slide" Target="slides/slide1530.xml"/><Relationship Id="rId1789" Type="http://schemas.openxmlformats.org/officeDocument/2006/relationships/slide" Target="slides/slide1768.xml"/><Relationship Id="rId1996" Type="http://schemas.openxmlformats.org/officeDocument/2006/relationships/slide" Target="slides/slide1975.xml"/><Relationship Id="rId2602" Type="http://schemas.openxmlformats.org/officeDocument/2006/relationships/slide" Target="slides/slide2581.xml"/><Relationship Id="rId50" Type="http://schemas.openxmlformats.org/officeDocument/2006/relationships/slide" Target="slides/slide29.xml"/><Relationship Id="rId1204" Type="http://schemas.openxmlformats.org/officeDocument/2006/relationships/slide" Target="slides/slide1183.xml"/><Relationship Id="rId1411" Type="http://schemas.openxmlformats.org/officeDocument/2006/relationships/slide" Target="slides/slide1390.xml"/><Relationship Id="rId1649" Type="http://schemas.openxmlformats.org/officeDocument/2006/relationships/slide" Target="slides/slide1628.xml"/><Relationship Id="rId1856" Type="http://schemas.openxmlformats.org/officeDocument/2006/relationships/slide" Target="slides/slide1835.xml"/><Relationship Id="rId2907" Type="http://schemas.openxmlformats.org/officeDocument/2006/relationships/slide" Target="slides/slide2886.xml"/><Relationship Id="rId3071" Type="http://schemas.openxmlformats.org/officeDocument/2006/relationships/slide" Target="slides/slide3050.xml"/><Relationship Id="rId1509" Type="http://schemas.openxmlformats.org/officeDocument/2006/relationships/slide" Target="slides/slide1488.xml"/><Relationship Id="rId1716" Type="http://schemas.openxmlformats.org/officeDocument/2006/relationships/slide" Target="slides/slide1695.xml"/><Relationship Id="rId1923" Type="http://schemas.openxmlformats.org/officeDocument/2006/relationships/slide" Target="slides/slide1902.xml"/><Relationship Id="rId3169" Type="http://schemas.openxmlformats.org/officeDocument/2006/relationships/slide" Target="slides/slide3148.xml"/><Relationship Id="rId297" Type="http://schemas.openxmlformats.org/officeDocument/2006/relationships/slide" Target="slides/slide276.xml"/><Relationship Id="rId2185" Type="http://schemas.openxmlformats.org/officeDocument/2006/relationships/slide" Target="slides/slide2164.xml"/><Relationship Id="rId2392" Type="http://schemas.openxmlformats.org/officeDocument/2006/relationships/slide" Target="slides/slide2371.xml"/><Relationship Id="rId3029" Type="http://schemas.openxmlformats.org/officeDocument/2006/relationships/slide" Target="slides/slide3008.xml"/><Relationship Id="rId157" Type="http://schemas.openxmlformats.org/officeDocument/2006/relationships/slide" Target="slides/slide136.xml"/><Relationship Id="rId364" Type="http://schemas.openxmlformats.org/officeDocument/2006/relationships/slide" Target="slides/slide343.xml"/><Relationship Id="rId2045" Type="http://schemas.openxmlformats.org/officeDocument/2006/relationships/slide" Target="slides/slide2024.xml"/><Relationship Id="rId2697" Type="http://schemas.openxmlformats.org/officeDocument/2006/relationships/slide" Target="slides/slide2676.xml"/><Relationship Id="rId571" Type="http://schemas.openxmlformats.org/officeDocument/2006/relationships/slide" Target="slides/slide550.xml"/><Relationship Id="rId669" Type="http://schemas.openxmlformats.org/officeDocument/2006/relationships/slide" Target="slides/slide648.xml"/><Relationship Id="rId876" Type="http://schemas.openxmlformats.org/officeDocument/2006/relationships/slide" Target="slides/slide855.xml"/><Relationship Id="rId1299" Type="http://schemas.openxmlformats.org/officeDocument/2006/relationships/slide" Target="slides/slide1278.xml"/><Relationship Id="rId2252" Type="http://schemas.openxmlformats.org/officeDocument/2006/relationships/slide" Target="slides/slide2231.xml"/><Relationship Id="rId2557" Type="http://schemas.openxmlformats.org/officeDocument/2006/relationships/slide" Target="slides/slide2536.xml"/><Relationship Id="rId224" Type="http://schemas.openxmlformats.org/officeDocument/2006/relationships/slide" Target="slides/slide203.xml"/><Relationship Id="rId431" Type="http://schemas.openxmlformats.org/officeDocument/2006/relationships/slide" Target="slides/slide410.xml"/><Relationship Id="rId529" Type="http://schemas.openxmlformats.org/officeDocument/2006/relationships/slide" Target="slides/slide508.xml"/><Relationship Id="rId736" Type="http://schemas.openxmlformats.org/officeDocument/2006/relationships/slide" Target="slides/slide715.xml"/><Relationship Id="rId1061" Type="http://schemas.openxmlformats.org/officeDocument/2006/relationships/slide" Target="slides/slide1040.xml"/><Relationship Id="rId1159" Type="http://schemas.openxmlformats.org/officeDocument/2006/relationships/slide" Target="slides/slide1138.xml"/><Relationship Id="rId1366" Type="http://schemas.openxmlformats.org/officeDocument/2006/relationships/slide" Target="slides/slide1345.xml"/><Relationship Id="rId2112" Type="http://schemas.openxmlformats.org/officeDocument/2006/relationships/slide" Target="slides/slide2091.xml"/><Relationship Id="rId2417" Type="http://schemas.openxmlformats.org/officeDocument/2006/relationships/slide" Target="slides/slide2396.xml"/><Relationship Id="rId2764" Type="http://schemas.openxmlformats.org/officeDocument/2006/relationships/slide" Target="slides/slide2743.xml"/><Relationship Id="rId2971" Type="http://schemas.openxmlformats.org/officeDocument/2006/relationships/slide" Target="slides/slide2950.xml"/><Relationship Id="rId943" Type="http://schemas.openxmlformats.org/officeDocument/2006/relationships/slide" Target="slides/slide922.xml"/><Relationship Id="rId1019" Type="http://schemas.openxmlformats.org/officeDocument/2006/relationships/slide" Target="slides/slide998.xml"/><Relationship Id="rId1573" Type="http://schemas.openxmlformats.org/officeDocument/2006/relationships/slide" Target="slides/slide1552.xml"/><Relationship Id="rId1780" Type="http://schemas.openxmlformats.org/officeDocument/2006/relationships/slide" Target="slides/slide1759.xml"/><Relationship Id="rId1878" Type="http://schemas.openxmlformats.org/officeDocument/2006/relationships/slide" Target="slides/slide1857.xml"/><Relationship Id="rId2624" Type="http://schemas.openxmlformats.org/officeDocument/2006/relationships/slide" Target="slides/slide2603.xml"/><Relationship Id="rId2831" Type="http://schemas.openxmlformats.org/officeDocument/2006/relationships/slide" Target="slides/slide2810.xml"/><Relationship Id="rId2929" Type="http://schemas.openxmlformats.org/officeDocument/2006/relationships/slide" Target="slides/slide2908.xml"/><Relationship Id="rId72" Type="http://schemas.openxmlformats.org/officeDocument/2006/relationships/slide" Target="slides/slide51.xml"/><Relationship Id="rId803" Type="http://schemas.openxmlformats.org/officeDocument/2006/relationships/slide" Target="slides/slide782.xml"/><Relationship Id="rId1226" Type="http://schemas.openxmlformats.org/officeDocument/2006/relationships/slide" Target="slides/slide1205.xml"/><Relationship Id="rId1433" Type="http://schemas.openxmlformats.org/officeDocument/2006/relationships/slide" Target="slides/slide1412.xml"/><Relationship Id="rId1640" Type="http://schemas.openxmlformats.org/officeDocument/2006/relationships/slide" Target="slides/slide1619.xml"/><Relationship Id="rId1738" Type="http://schemas.openxmlformats.org/officeDocument/2006/relationships/slide" Target="slides/slide1717.xml"/><Relationship Id="rId3093" Type="http://schemas.openxmlformats.org/officeDocument/2006/relationships/slide" Target="slides/slide3072.xml"/><Relationship Id="rId1500" Type="http://schemas.openxmlformats.org/officeDocument/2006/relationships/slide" Target="slides/slide1479.xml"/><Relationship Id="rId1945" Type="http://schemas.openxmlformats.org/officeDocument/2006/relationships/slide" Target="slides/slide1924.xml"/><Relationship Id="rId3160" Type="http://schemas.openxmlformats.org/officeDocument/2006/relationships/slide" Target="slides/slide3139.xml"/><Relationship Id="rId1805" Type="http://schemas.openxmlformats.org/officeDocument/2006/relationships/slide" Target="slides/slide1784.xml"/><Relationship Id="rId3020" Type="http://schemas.openxmlformats.org/officeDocument/2006/relationships/slide" Target="slides/slide2999.xml"/><Relationship Id="rId179" Type="http://schemas.openxmlformats.org/officeDocument/2006/relationships/slide" Target="slides/slide158.xml"/><Relationship Id="rId386" Type="http://schemas.openxmlformats.org/officeDocument/2006/relationships/slide" Target="slides/slide365.xml"/><Relationship Id="rId593" Type="http://schemas.openxmlformats.org/officeDocument/2006/relationships/slide" Target="slides/slide572.xml"/><Relationship Id="rId2067" Type="http://schemas.openxmlformats.org/officeDocument/2006/relationships/slide" Target="slides/slide2046.xml"/><Relationship Id="rId2274" Type="http://schemas.openxmlformats.org/officeDocument/2006/relationships/slide" Target="slides/slide2253.xml"/><Relationship Id="rId2481" Type="http://schemas.openxmlformats.org/officeDocument/2006/relationships/slide" Target="slides/slide2460.xml"/><Relationship Id="rId3118" Type="http://schemas.openxmlformats.org/officeDocument/2006/relationships/slide" Target="slides/slide3097.xml"/><Relationship Id="rId246" Type="http://schemas.openxmlformats.org/officeDocument/2006/relationships/slide" Target="slides/slide225.xml"/><Relationship Id="rId453" Type="http://schemas.openxmlformats.org/officeDocument/2006/relationships/slide" Target="slides/slide432.xml"/><Relationship Id="rId660" Type="http://schemas.openxmlformats.org/officeDocument/2006/relationships/slide" Target="slides/slide639.xml"/><Relationship Id="rId898" Type="http://schemas.openxmlformats.org/officeDocument/2006/relationships/slide" Target="slides/slide877.xml"/><Relationship Id="rId1083" Type="http://schemas.openxmlformats.org/officeDocument/2006/relationships/slide" Target="slides/slide1062.xml"/><Relationship Id="rId1290" Type="http://schemas.openxmlformats.org/officeDocument/2006/relationships/slide" Target="slides/slide1269.xml"/><Relationship Id="rId2134" Type="http://schemas.openxmlformats.org/officeDocument/2006/relationships/slide" Target="slides/slide2113.xml"/><Relationship Id="rId2341" Type="http://schemas.openxmlformats.org/officeDocument/2006/relationships/slide" Target="slides/slide2320.xml"/><Relationship Id="rId2579" Type="http://schemas.openxmlformats.org/officeDocument/2006/relationships/slide" Target="slides/slide2558.xml"/><Relationship Id="rId2786" Type="http://schemas.openxmlformats.org/officeDocument/2006/relationships/slide" Target="slides/slide2765.xml"/><Relationship Id="rId2993" Type="http://schemas.openxmlformats.org/officeDocument/2006/relationships/slide" Target="slides/slide2972.xml"/><Relationship Id="rId106" Type="http://schemas.openxmlformats.org/officeDocument/2006/relationships/slide" Target="slides/slide85.xml"/><Relationship Id="rId313" Type="http://schemas.openxmlformats.org/officeDocument/2006/relationships/slide" Target="slides/slide292.xml"/><Relationship Id="rId758" Type="http://schemas.openxmlformats.org/officeDocument/2006/relationships/slide" Target="slides/slide737.xml"/><Relationship Id="rId965" Type="http://schemas.openxmlformats.org/officeDocument/2006/relationships/slide" Target="slides/slide944.xml"/><Relationship Id="rId1150" Type="http://schemas.openxmlformats.org/officeDocument/2006/relationships/slide" Target="slides/slide1129.xml"/><Relationship Id="rId1388" Type="http://schemas.openxmlformats.org/officeDocument/2006/relationships/slide" Target="slides/slide1367.xml"/><Relationship Id="rId1595" Type="http://schemas.openxmlformats.org/officeDocument/2006/relationships/slide" Target="slides/slide1574.xml"/><Relationship Id="rId2439" Type="http://schemas.openxmlformats.org/officeDocument/2006/relationships/slide" Target="slides/slide2418.xml"/><Relationship Id="rId2646" Type="http://schemas.openxmlformats.org/officeDocument/2006/relationships/slide" Target="slides/slide2625.xml"/><Relationship Id="rId2853" Type="http://schemas.openxmlformats.org/officeDocument/2006/relationships/slide" Target="slides/slide2832.xml"/><Relationship Id="rId94" Type="http://schemas.openxmlformats.org/officeDocument/2006/relationships/slide" Target="slides/slide73.xml"/><Relationship Id="rId520" Type="http://schemas.openxmlformats.org/officeDocument/2006/relationships/slide" Target="slides/slide499.xml"/><Relationship Id="rId618" Type="http://schemas.openxmlformats.org/officeDocument/2006/relationships/slide" Target="slides/slide597.xml"/><Relationship Id="rId825" Type="http://schemas.openxmlformats.org/officeDocument/2006/relationships/slide" Target="slides/slide804.xml"/><Relationship Id="rId1248" Type="http://schemas.openxmlformats.org/officeDocument/2006/relationships/slide" Target="slides/slide1227.xml"/><Relationship Id="rId1455" Type="http://schemas.openxmlformats.org/officeDocument/2006/relationships/slide" Target="slides/slide1434.xml"/><Relationship Id="rId1662" Type="http://schemas.openxmlformats.org/officeDocument/2006/relationships/slide" Target="slides/slide1641.xml"/><Relationship Id="rId2201" Type="http://schemas.openxmlformats.org/officeDocument/2006/relationships/slide" Target="slides/slide2180.xml"/><Relationship Id="rId2506" Type="http://schemas.openxmlformats.org/officeDocument/2006/relationships/slide" Target="slides/slide2485.xml"/><Relationship Id="rId1010" Type="http://schemas.openxmlformats.org/officeDocument/2006/relationships/slide" Target="slides/slide989.xml"/><Relationship Id="rId1108" Type="http://schemas.openxmlformats.org/officeDocument/2006/relationships/slide" Target="slides/slide1087.xml"/><Relationship Id="rId1315" Type="http://schemas.openxmlformats.org/officeDocument/2006/relationships/slide" Target="slides/slide1294.xml"/><Relationship Id="rId1967" Type="http://schemas.openxmlformats.org/officeDocument/2006/relationships/slide" Target="slides/slide1946.xml"/><Relationship Id="rId2713" Type="http://schemas.openxmlformats.org/officeDocument/2006/relationships/slide" Target="slides/slide2692.xml"/><Relationship Id="rId2920" Type="http://schemas.openxmlformats.org/officeDocument/2006/relationships/slide" Target="slides/slide2899.xml"/><Relationship Id="rId1522" Type="http://schemas.openxmlformats.org/officeDocument/2006/relationships/slide" Target="slides/slide1501.xml"/><Relationship Id="rId21" Type="http://schemas.openxmlformats.org/officeDocument/2006/relationships/slideMaster" Target="slideMasters/slideMaster21.xml"/><Relationship Id="rId2089" Type="http://schemas.openxmlformats.org/officeDocument/2006/relationships/slide" Target="slides/slide2068.xml"/><Relationship Id="rId2296" Type="http://schemas.openxmlformats.org/officeDocument/2006/relationships/slide" Target="slides/slide2275.xml"/><Relationship Id="rId268" Type="http://schemas.openxmlformats.org/officeDocument/2006/relationships/slide" Target="slides/slide247.xml"/><Relationship Id="rId475" Type="http://schemas.openxmlformats.org/officeDocument/2006/relationships/slide" Target="slides/slide454.xml"/><Relationship Id="rId682" Type="http://schemas.openxmlformats.org/officeDocument/2006/relationships/slide" Target="slides/slide661.xml"/><Relationship Id="rId2156" Type="http://schemas.openxmlformats.org/officeDocument/2006/relationships/slide" Target="slides/slide2135.xml"/><Relationship Id="rId2363" Type="http://schemas.openxmlformats.org/officeDocument/2006/relationships/slide" Target="slides/slide2342.xml"/><Relationship Id="rId2570" Type="http://schemas.openxmlformats.org/officeDocument/2006/relationships/slide" Target="slides/slide2549.xml"/><Relationship Id="rId3207" Type="http://schemas.openxmlformats.org/officeDocument/2006/relationships/slide" Target="slides/slide3186.xml"/><Relationship Id="rId128" Type="http://schemas.openxmlformats.org/officeDocument/2006/relationships/slide" Target="slides/slide107.xml"/><Relationship Id="rId335" Type="http://schemas.openxmlformats.org/officeDocument/2006/relationships/slide" Target="slides/slide314.xml"/><Relationship Id="rId542" Type="http://schemas.openxmlformats.org/officeDocument/2006/relationships/slide" Target="slides/slide521.xml"/><Relationship Id="rId1172" Type="http://schemas.openxmlformats.org/officeDocument/2006/relationships/slide" Target="slides/slide1151.xml"/><Relationship Id="rId2016" Type="http://schemas.openxmlformats.org/officeDocument/2006/relationships/slide" Target="slides/slide1995.xml"/><Relationship Id="rId2223" Type="http://schemas.openxmlformats.org/officeDocument/2006/relationships/slide" Target="slides/slide2202.xml"/><Relationship Id="rId2430" Type="http://schemas.openxmlformats.org/officeDocument/2006/relationships/slide" Target="slides/slide2409.xml"/><Relationship Id="rId402" Type="http://schemas.openxmlformats.org/officeDocument/2006/relationships/slide" Target="slides/slide381.xml"/><Relationship Id="rId1032" Type="http://schemas.openxmlformats.org/officeDocument/2006/relationships/slide" Target="slides/slide1011.xml"/><Relationship Id="rId1989" Type="http://schemas.openxmlformats.org/officeDocument/2006/relationships/slide" Target="slides/slide1968.xml"/><Relationship Id="rId1849" Type="http://schemas.openxmlformats.org/officeDocument/2006/relationships/slide" Target="slides/slide1828.xml"/><Relationship Id="rId3064" Type="http://schemas.openxmlformats.org/officeDocument/2006/relationships/slide" Target="slides/slide3043.xml"/><Relationship Id="rId192" Type="http://schemas.openxmlformats.org/officeDocument/2006/relationships/slide" Target="slides/slide171.xml"/><Relationship Id="rId1709" Type="http://schemas.openxmlformats.org/officeDocument/2006/relationships/slide" Target="slides/slide1688.xml"/><Relationship Id="rId1916" Type="http://schemas.openxmlformats.org/officeDocument/2006/relationships/slide" Target="slides/slide1895.xml"/><Relationship Id="rId2080" Type="http://schemas.openxmlformats.org/officeDocument/2006/relationships/slide" Target="slides/slide2059.xml"/><Relationship Id="rId3131" Type="http://schemas.openxmlformats.org/officeDocument/2006/relationships/slide" Target="slides/slide3110.xml"/><Relationship Id="rId2897" Type="http://schemas.openxmlformats.org/officeDocument/2006/relationships/slide" Target="slides/slide2876.xml"/><Relationship Id="rId869" Type="http://schemas.openxmlformats.org/officeDocument/2006/relationships/slide" Target="slides/slide848.xml"/><Relationship Id="rId1499" Type="http://schemas.openxmlformats.org/officeDocument/2006/relationships/slide" Target="slides/slide1478.xml"/><Relationship Id="rId729" Type="http://schemas.openxmlformats.org/officeDocument/2006/relationships/slide" Target="slides/slide708.xml"/><Relationship Id="rId1359" Type="http://schemas.openxmlformats.org/officeDocument/2006/relationships/slide" Target="slides/slide1338.xml"/><Relationship Id="rId2757" Type="http://schemas.openxmlformats.org/officeDocument/2006/relationships/slide" Target="slides/slide2736.xml"/><Relationship Id="rId2964" Type="http://schemas.openxmlformats.org/officeDocument/2006/relationships/slide" Target="slides/slide2943.xml"/><Relationship Id="rId936" Type="http://schemas.openxmlformats.org/officeDocument/2006/relationships/slide" Target="slides/slide915.xml"/><Relationship Id="rId1219" Type="http://schemas.openxmlformats.org/officeDocument/2006/relationships/slide" Target="slides/slide1198.xml"/><Relationship Id="rId1566" Type="http://schemas.openxmlformats.org/officeDocument/2006/relationships/slide" Target="slides/slide1545.xml"/><Relationship Id="rId1773" Type="http://schemas.openxmlformats.org/officeDocument/2006/relationships/slide" Target="slides/slide1752.xml"/><Relationship Id="rId1980" Type="http://schemas.openxmlformats.org/officeDocument/2006/relationships/slide" Target="slides/slide1959.xml"/><Relationship Id="rId2617" Type="http://schemas.openxmlformats.org/officeDocument/2006/relationships/slide" Target="slides/slide2596.xml"/><Relationship Id="rId2824" Type="http://schemas.openxmlformats.org/officeDocument/2006/relationships/slide" Target="slides/slide2803.xml"/><Relationship Id="rId65" Type="http://schemas.openxmlformats.org/officeDocument/2006/relationships/slide" Target="slides/slide44.xml"/><Relationship Id="rId1426" Type="http://schemas.openxmlformats.org/officeDocument/2006/relationships/slide" Target="slides/slide1405.xml"/><Relationship Id="rId1633" Type="http://schemas.openxmlformats.org/officeDocument/2006/relationships/slide" Target="slides/slide1612.xml"/><Relationship Id="rId1840" Type="http://schemas.openxmlformats.org/officeDocument/2006/relationships/slide" Target="slides/slide1819.xml"/><Relationship Id="rId1700" Type="http://schemas.openxmlformats.org/officeDocument/2006/relationships/slide" Target="slides/slide1679.xml"/><Relationship Id="rId379" Type="http://schemas.openxmlformats.org/officeDocument/2006/relationships/slide" Target="slides/slide358.xml"/><Relationship Id="rId586" Type="http://schemas.openxmlformats.org/officeDocument/2006/relationships/slide" Target="slides/slide565.xml"/><Relationship Id="rId793" Type="http://schemas.openxmlformats.org/officeDocument/2006/relationships/slide" Target="slides/slide772.xml"/><Relationship Id="rId2267" Type="http://schemas.openxmlformats.org/officeDocument/2006/relationships/slide" Target="slides/slide2246.xml"/><Relationship Id="rId2474" Type="http://schemas.openxmlformats.org/officeDocument/2006/relationships/slide" Target="slides/slide2453.xml"/><Relationship Id="rId2681" Type="http://schemas.openxmlformats.org/officeDocument/2006/relationships/slide" Target="slides/slide2660.xml"/><Relationship Id="rId239" Type="http://schemas.openxmlformats.org/officeDocument/2006/relationships/slide" Target="slides/slide218.xml"/><Relationship Id="rId446" Type="http://schemas.openxmlformats.org/officeDocument/2006/relationships/slide" Target="slides/slide425.xml"/><Relationship Id="rId653" Type="http://schemas.openxmlformats.org/officeDocument/2006/relationships/slide" Target="slides/slide632.xml"/><Relationship Id="rId1076" Type="http://schemas.openxmlformats.org/officeDocument/2006/relationships/slide" Target="slides/slide1055.xml"/><Relationship Id="rId1283" Type="http://schemas.openxmlformats.org/officeDocument/2006/relationships/slide" Target="slides/slide1262.xml"/><Relationship Id="rId1490" Type="http://schemas.openxmlformats.org/officeDocument/2006/relationships/slide" Target="slides/slide1469.xml"/><Relationship Id="rId2127" Type="http://schemas.openxmlformats.org/officeDocument/2006/relationships/slide" Target="slides/slide2106.xml"/><Relationship Id="rId2334" Type="http://schemas.openxmlformats.org/officeDocument/2006/relationships/slide" Target="slides/slide2313.xml"/><Relationship Id="rId306" Type="http://schemas.openxmlformats.org/officeDocument/2006/relationships/slide" Target="slides/slide285.xml"/><Relationship Id="rId860" Type="http://schemas.openxmlformats.org/officeDocument/2006/relationships/slide" Target="slides/slide839.xml"/><Relationship Id="rId1143" Type="http://schemas.openxmlformats.org/officeDocument/2006/relationships/slide" Target="slides/slide1122.xml"/><Relationship Id="rId2541" Type="http://schemas.openxmlformats.org/officeDocument/2006/relationships/slide" Target="slides/slide2520.xml"/><Relationship Id="rId513" Type="http://schemas.openxmlformats.org/officeDocument/2006/relationships/slide" Target="slides/slide492.xml"/><Relationship Id="rId720" Type="http://schemas.openxmlformats.org/officeDocument/2006/relationships/slide" Target="slides/slide699.xml"/><Relationship Id="rId1350" Type="http://schemas.openxmlformats.org/officeDocument/2006/relationships/slide" Target="slides/slide1329.xml"/><Relationship Id="rId2401" Type="http://schemas.openxmlformats.org/officeDocument/2006/relationships/slide" Target="slides/slide2380.xml"/><Relationship Id="rId1003" Type="http://schemas.openxmlformats.org/officeDocument/2006/relationships/slide" Target="slides/slide982.xml"/><Relationship Id="rId1210" Type="http://schemas.openxmlformats.org/officeDocument/2006/relationships/slide" Target="slides/slide1189.xml"/><Relationship Id="rId3175" Type="http://schemas.openxmlformats.org/officeDocument/2006/relationships/slide" Target="slides/slide3154.xml"/><Relationship Id="rId2191" Type="http://schemas.openxmlformats.org/officeDocument/2006/relationships/slide" Target="slides/slide2170.xml"/><Relationship Id="rId3035" Type="http://schemas.openxmlformats.org/officeDocument/2006/relationships/slide" Target="slides/slide3014.xml"/><Relationship Id="rId163" Type="http://schemas.openxmlformats.org/officeDocument/2006/relationships/slide" Target="slides/slide142.xml"/><Relationship Id="rId370" Type="http://schemas.openxmlformats.org/officeDocument/2006/relationships/slide" Target="slides/slide349.xml"/><Relationship Id="rId2051" Type="http://schemas.openxmlformats.org/officeDocument/2006/relationships/slide" Target="slides/slide2030.xml"/><Relationship Id="rId3102" Type="http://schemas.openxmlformats.org/officeDocument/2006/relationships/slide" Target="slides/slide3081.xml"/><Relationship Id="rId230" Type="http://schemas.openxmlformats.org/officeDocument/2006/relationships/slide" Target="slides/slide209.xml"/><Relationship Id="rId2868" Type="http://schemas.openxmlformats.org/officeDocument/2006/relationships/slide" Target="slides/slide2847.xml"/><Relationship Id="rId1677" Type="http://schemas.openxmlformats.org/officeDocument/2006/relationships/slide" Target="slides/slide1656.xml"/><Relationship Id="rId1884" Type="http://schemas.openxmlformats.org/officeDocument/2006/relationships/slide" Target="slides/slide1863.xml"/><Relationship Id="rId2728" Type="http://schemas.openxmlformats.org/officeDocument/2006/relationships/slide" Target="slides/slide2707.xml"/><Relationship Id="rId2935" Type="http://schemas.openxmlformats.org/officeDocument/2006/relationships/slide" Target="slides/slide2914.xml"/><Relationship Id="rId907" Type="http://schemas.openxmlformats.org/officeDocument/2006/relationships/slide" Target="slides/slide886.xml"/><Relationship Id="rId1537" Type="http://schemas.openxmlformats.org/officeDocument/2006/relationships/slide" Target="slides/slide1516.xml"/><Relationship Id="rId1744" Type="http://schemas.openxmlformats.org/officeDocument/2006/relationships/slide" Target="slides/slide1723.xml"/><Relationship Id="rId1951" Type="http://schemas.openxmlformats.org/officeDocument/2006/relationships/slide" Target="slides/slide1930.xml"/><Relationship Id="rId36" Type="http://schemas.openxmlformats.org/officeDocument/2006/relationships/slide" Target="slides/slide15.xml"/><Relationship Id="rId1604" Type="http://schemas.openxmlformats.org/officeDocument/2006/relationships/slide" Target="slides/slide1583.xml"/><Relationship Id="rId1811" Type="http://schemas.openxmlformats.org/officeDocument/2006/relationships/slide" Target="slides/slide1790.xml"/><Relationship Id="rId697" Type="http://schemas.openxmlformats.org/officeDocument/2006/relationships/slide" Target="slides/slide676.xml"/><Relationship Id="rId2378" Type="http://schemas.openxmlformats.org/officeDocument/2006/relationships/slide" Target="slides/slide2357.xml"/><Relationship Id="rId1187" Type="http://schemas.openxmlformats.org/officeDocument/2006/relationships/slide" Target="slides/slide1166.xml"/><Relationship Id="rId2585" Type="http://schemas.openxmlformats.org/officeDocument/2006/relationships/slide" Target="slides/slide2564.xml"/><Relationship Id="rId2792" Type="http://schemas.openxmlformats.org/officeDocument/2006/relationships/slide" Target="slides/slide2771.xml"/><Relationship Id="rId557" Type="http://schemas.openxmlformats.org/officeDocument/2006/relationships/slide" Target="slides/slide536.xml"/><Relationship Id="rId764" Type="http://schemas.openxmlformats.org/officeDocument/2006/relationships/slide" Target="slides/slide743.xml"/><Relationship Id="rId971" Type="http://schemas.openxmlformats.org/officeDocument/2006/relationships/slide" Target="slides/slide950.xml"/><Relationship Id="rId1394" Type="http://schemas.openxmlformats.org/officeDocument/2006/relationships/slide" Target="slides/slide1373.xml"/><Relationship Id="rId2238" Type="http://schemas.openxmlformats.org/officeDocument/2006/relationships/slide" Target="slides/slide2217.xml"/><Relationship Id="rId2445" Type="http://schemas.openxmlformats.org/officeDocument/2006/relationships/slide" Target="slides/slide2424.xml"/><Relationship Id="rId2652" Type="http://schemas.openxmlformats.org/officeDocument/2006/relationships/slide" Target="slides/slide2631.xml"/><Relationship Id="rId417" Type="http://schemas.openxmlformats.org/officeDocument/2006/relationships/slide" Target="slides/slide396.xml"/><Relationship Id="rId624" Type="http://schemas.openxmlformats.org/officeDocument/2006/relationships/slide" Target="slides/slide603.xml"/><Relationship Id="rId831" Type="http://schemas.openxmlformats.org/officeDocument/2006/relationships/slide" Target="slides/slide810.xml"/><Relationship Id="rId1047" Type="http://schemas.openxmlformats.org/officeDocument/2006/relationships/slide" Target="slides/slide1026.xml"/><Relationship Id="rId1254" Type="http://schemas.openxmlformats.org/officeDocument/2006/relationships/slide" Target="slides/slide1233.xml"/><Relationship Id="rId1461" Type="http://schemas.openxmlformats.org/officeDocument/2006/relationships/slide" Target="slides/slide1440.xml"/><Relationship Id="rId2305" Type="http://schemas.openxmlformats.org/officeDocument/2006/relationships/slide" Target="slides/slide2284.xml"/><Relationship Id="rId2512" Type="http://schemas.openxmlformats.org/officeDocument/2006/relationships/slide" Target="slides/slide2491.xml"/><Relationship Id="rId1114" Type="http://schemas.openxmlformats.org/officeDocument/2006/relationships/slide" Target="slides/slide1093.xml"/><Relationship Id="rId1321" Type="http://schemas.openxmlformats.org/officeDocument/2006/relationships/slide" Target="slides/slide1300.xml"/><Relationship Id="rId3079" Type="http://schemas.openxmlformats.org/officeDocument/2006/relationships/slide" Target="slides/slide3058.xml"/><Relationship Id="rId2095" Type="http://schemas.openxmlformats.org/officeDocument/2006/relationships/slide" Target="slides/slide2074.xml"/><Relationship Id="rId3146" Type="http://schemas.openxmlformats.org/officeDocument/2006/relationships/slide" Target="slides/slide3125.xml"/><Relationship Id="rId274" Type="http://schemas.openxmlformats.org/officeDocument/2006/relationships/slide" Target="slides/slide253.xml"/><Relationship Id="rId481" Type="http://schemas.openxmlformats.org/officeDocument/2006/relationships/slide" Target="slides/slide460.xml"/><Relationship Id="rId2162" Type="http://schemas.openxmlformats.org/officeDocument/2006/relationships/slide" Target="slides/slide2141.xml"/><Relationship Id="rId3006" Type="http://schemas.openxmlformats.org/officeDocument/2006/relationships/slide" Target="slides/slide2985.xml"/><Relationship Id="rId134" Type="http://schemas.openxmlformats.org/officeDocument/2006/relationships/slide" Target="slides/slide113.xml"/><Relationship Id="rId3213" Type="http://schemas.openxmlformats.org/officeDocument/2006/relationships/theme" Target="theme/theme1.xml"/><Relationship Id="rId341" Type="http://schemas.openxmlformats.org/officeDocument/2006/relationships/slide" Target="slides/slide320.xml"/><Relationship Id="rId2022" Type="http://schemas.openxmlformats.org/officeDocument/2006/relationships/slide" Target="slides/slide2001.xml"/><Relationship Id="rId2979" Type="http://schemas.openxmlformats.org/officeDocument/2006/relationships/slide" Target="slides/slide2958.xml"/><Relationship Id="rId201" Type="http://schemas.openxmlformats.org/officeDocument/2006/relationships/slide" Target="slides/slide180.xml"/><Relationship Id="rId1788" Type="http://schemas.openxmlformats.org/officeDocument/2006/relationships/slide" Target="slides/slide1767.xml"/><Relationship Id="rId1995" Type="http://schemas.openxmlformats.org/officeDocument/2006/relationships/slide" Target="slides/slide1974.xml"/><Relationship Id="rId2839" Type="http://schemas.openxmlformats.org/officeDocument/2006/relationships/slide" Target="slides/slide2818.xml"/><Relationship Id="rId1648" Type="http://schemas.openxmlformats.org/officeDocument/2006/relationships/slide" Target="slides/slide1627.xml"/><Relationship Id="rId1508" Type="http://schemas.openxmlformats.org/officeDocument/2006/relationships/slide" Target="slides/slide1487.xml"/><Relationship Id="rId1855" Type="http://schemas.openxmlformats.org/officeDocument/2006/relationships/slide" Target="slides/slide1834.xml"/><Relationship Id="rId2906" Type="http://schemas.openxmlformats.org/officeDocument/2006/relationships/slide" Target="slides/slide2885.xml"/><Relationship Id="rId3070" Type="http://schemas.openxmlformats.org/officeDocument/2006/relationships/slide" Target="slides/slide3049.xml"/><Relationship Id="rId1715" Type="http://schemas.openxmlformats.org/officeDocument/2006/relationships/slide" Target="slides/slide1694.xml"/><Relationship Id="rId1922" Type="http://schemas.openxmlformats.org/officeDocument/2006/relationships/slide" Target="slides/slide1901.xml"/><Relationship Id="rId2489" Type="http://schemas.openxmlformats.org/officeDocument/2006/relationships/slide" Target="slides/slide2468.xml"/><Relationship Id="rId2696" Type="http://schemas.openxmlformats.org/officeDocument/2006/relationships/slide" Target="slides/slide2675.xml"/><Relationship Id="rId668" Type="http://schemas.openxmlformats.org/officeDocument/2006/relationships/slide" Target="slides/slide647.xml"/><Relationship Id="rId875" Type="http://schemas.openxmlformats.org/officeDocument/2006/relationships/slide" Target="slides/slide854.xml"/><Relationship Id="rId1298" Type="http://schemas.openxmlformats.org/officeDocument/2006/relationships/slide" Target="slides/slide1277.xml"/><Relationship Id="rId2349" Type="http://schemas.openxmlformats.org/officeDocument/2006/relationships/slide" Target="slides/slide2328.xml"/><Relationship Id="rId2556" Type="http://schemas.openxmlformats.org/officeDocument/2006/relationships/slide" Target="slides/slide2535.xml"/><Relationship Id="rId2763" Type="http://schemas.openxmlformats.org/officeDocument/2006/relationships/slide" Target="slides/slide2742.xml"/><Relationship Id="rId2970" Type="http://schemas.openxmlformats.org/officeDocument/2006/relationships/slide" Target="slides/slide2949.xml"/><Relationship Id="rId528" Type="http://schemas.openxmlformats.org/officeDocument/2006/relationships/slide" Target="slides/slide507.xml"/><Relationship Id="rId735" Type="http://schemas.openxmlformats.org/officeDocument/2006/relationships/slide" Target="slides/slide714.xml"/><Relationship Id="rId942" Type="http://schemas.openxmlformats.org/officeDocument/2006/relationships/slide" Target="slides/slide921.xml"/><Relationship Id="rId1158" Type="http://schemas.openxmlformats.org/officeDocument/2006/relationships/slide" Target="slides/slide1137.xml"/><Relationship Id="rId1365" Type="http://schemas.openxmlformats.org/officeDocument/2006/relationships/slide" Target="slides/slide1344.xml"/><Relationship Id="rId1572" Type="http://schemas.openxmlformats.org/officeDocument/2006/relationships/slide" Target="slides/slide1551.xml"/><Relationship Id="rId2209" Type="http://schemas.openxmlformats.org/officeDocument/2006/relationships/slide" Target="slides/slide2188.xml"/><Relationship Id="rId2416" Type="http://schemas.openxmlformats.org/officeDocument/2006/relationships/slide" Target="slides/slide2395.xml"/><Relationship Id="rId2623" Type="http://schemas.openxmlformats.org/officeDocument/2006/relationships/slide" Target="slides/slide2602.xml"/><Relationship Id="rId1018" Type="http://schemas.openxmlformats.org/officeDocument/2006/relationships/slide" Target="slides/slide997.xml"/><Relationship Id="rId1225" Type="http://schemas.openxmlformats.org/officeDocument/2006/relationships/slide" Target="slides/slide1204.xml"/><Relationship Id="rId1432" Type="http://schemas.openxmlformats.org/officeDocument/2006/relationships/slide" Target="slides/slide1411.xml"/><Relationship Id="rId2830" Type="http://schemas.openxmlformats.org/officeDocument/2006/relationships/slide" Target="slides/slide2809.xml"/><Relationship Id="rId71" Type="http://schemas.openxmlformats.org/officeDocument/2006/relationships/slide" Target="slides/slide50.xml"/><Relationship Id="rId802" Type="http://schemas.openxmlformats.org/officeDocument/2006/relationships/slide" Target="slides/slide781.xml"/><Relationship Id="rId178" Type="http://schemas.openxmlformats.org/officeDocument/2006/relationships/slide" Target="slides/slide157.xml"/><Relationship Id="rId385" Type="http://schemas.openxmlformats.org/officeDocument/2006/relationships/slide" Target="slides/slide364.xml"/><Relationship Id="rId592" Type="http://schemas.openxmlformats.org/officeDocument/2006/relationships/slide" Target="slides/slide571.xml"/><Relationship Id="rId2066" Type="http://schemas.openxmlformats.org/officeDocument/2006/relationships/slide" Target="slides/slide2045.xml"/><Relationship Id="rId2273" Type="http://schemas.openxmlformats.org/officeDocument/2006/relationships/slide" Target="slides/slide2252.xml"/><Relationship Id="rId2480" Type="http://schemas.openxmlformats.org/officeDocument/2006/relationships/slide" Target="slides/slide2459.xml"/><Relationship Id="rId3117" Type="http://schemas.openxmlformats.org/officeDocument/2006/relationships/slide" Target="slides/slide3096.xml"/><Relationship Id="rId245" Type="http://schemas.openxmlformats.org/officeDocument/2006/relationships/slide" Target="slides/slide224.xml"/><Relationship Id="rId452" Type="http://schemas.openxmlformats.org/officeDocument/2006/relationships/slide" Target="slides/slide431.xml"/><Relationship Id="rId1082" Type="http://schemas.openxmlformats.org/officeDocument/2006/relationships/slide" Target="slides/slide1061.xml"/><Relationship Id="rId2133" Type="http://schemas.openxmlformats.org/officeDocument/2006/relationships/slide" Target="slides/slide2112.xml"/><Relationship Id="rId2340" Type="http://schemas.openxmlformats.org/officeDocument/2006/relationships/slide" Target="slides/slide2319.xml"/><Relationship Id="rId105" Type="http://schemas.openxmlformats.org/officeDocument/2006/relationships/slide" Target="slides/slide84.xml"/><Relationship Id="rId312" Type="http://schemas.openxmlformats.org/officeDocument/2006/relationships/slide" Target="slides/slide291.xml"/><Relationship Id="rId2200" Type="http://schemas.openxmlformats.org/officeDocument/2006/relationships/slide" Target="slides/slide2179.xml"/><Relationship Id="rId1899" Type="http://schemas.openxmlformats.org/officeDocument/2006/relationships/slide" Target="slides/slide1878.xml"/><Relationship Id="rId1759" Type="http://schemas.openxmlformats.org/officeDocument/2006/relationships/slide" Target="slides/slide1738.xml"/><Relationship Id="rId1966" Type="http://schemas.openxmlformats.org/officeDocument/2006/relationships/slide" Target="slides/slide1945.xml"/><Relationship Id="rId3181" Type="http://schemas.openxmlformats.org/officeDocument/2006/relationships/slide" Target="slides/slide3160.xml"/><Relationship Id="rId1619" Type="http://schemas.openxmlformats.org/officeDocument/2006/relationships/slide" Target="slides/slide1598.xml"/><Relationship Id="rId1826" Type="http://schemas.openxmlformats.org/officeDocument/2006/relationships/slide" Target="slides/slide1805.xml"/><Relationship Id="rId3041" Type="http://schemas.openxmlformats.org/officeDocument/2006/relationships/slide" Target="slides/slide3020.xml"/><Relationship Id="rId779" Type="http://schemas.openxmlformats.org/officeDocument/2006/relationships/slide" Target="slides/slide758.xml"/><Relationship Id="rId986" Type="http://schemas.openxmlformats.org/officeDocument/2006/relationships/slide" Target="slides/slide965.xml"/><Relationship Id="rId2667" Type="http://schemas.openxmlformats.org/officeDocument/2006/relationships/slide" Target="slides/slide2646.xml"/><Relationship Id="rId639" Type="http://schemas.openxmlformats.org/officeDocument/2006/relationships/slide" Target="slides/slide618.xml"/><Relationship Id="rId1269" Type="http://schemas.openxmlformats.org/officeDocument/2006/relationships/slide" Target="slides/slide1248.xml"/><Relationship Id="rId1476" Type="http://schemas.openxmlformats.org/officeDocument/2006/relationships/slide" Target="slides/slide1455.xml"/><Relationship Id="rId2874" Type="http://schemas.openxmlformats.org/officeDocument/2006/relationships/slide" Target="slides/slide2853.xml"/><Relationship Id="rId846" Type="http://schemas.openxmlformats.org/officeDocument/2006/relationships/slide" Target="slides/slide825.xml"/><Relationship Id="rId1129" Type="http://schemas.openxmlformats.org/officeDocument/2006/relationships/slide" Target="slides/slide1108.xml"/><Relationship Id="rId1683" Type="http://schemas.openxmlformats.org/officeDocument/2006/relationships/slide" Target="slides/slide1662.xml"/><Relationship Id="rId1890" Type="http://schemas.openxmlformats.org/officeDocument/2006/relationships/slide" Target="slides/slide1869.xml"/><Relationship Id="rId2527" Type="http://schemas.openxmlformats.org/officeDocument/2006/relationships/slide" Target="slides/slide2506.xml"/><Relationship Id="rId2734" Type="http://schemas.openxmlformats.org/officeDocument/2006/relationships/slide" Target="slides/slide2713.xml"/><Relationship Id="rId2941" Type="http://schemas.openxmlformats.org/officeDocument/2006/relationships/slide" Target="slides/slide2920.xml"/><Relationship Id="rId706" Type="http://schemas.openxmlformats.org/officeDocument/2006/relationships/slide" Target="slides/slide685.xml"/><Relationship Id="rId913" Type="http://schemas.openxmlformats.org/officeDocument/2006/relationships/slide" Target="slides/slide892.xml"/><Relationship Id="rId1336" Type="http://schemas.openxmlformats.org/officeDocument/2006/relationships/slide" Target="slides/slide1315.xml"/><Relationship Id="rId1543" Type="http://schemas.openxmlformats.org/officeDocument/2006/relationships/slide" Target="slides/slide1522.xml"/><Relationship Id="rId1750" Type="http://schemas.openxmlformats.org/officeDocument/2006/relationships/slide" Target="slides/slide1729.xml"/><Relationship Id="rId2801" Type="http://schemas.openxmlformats.org/officeDocument/2006/relationships/slide" Target="slides/slide2780.xml"/><Relationship Id="rId42" Type="http://schemas.openxmlformats.org/officeDocument/2006/relationships/slide" Target="slides/slide21.xml"/><Relationship Id="rId1403" Type="http://schemas.openxmlformats.org/officeDocument/2006/relationships/slide" Target="slides/slide1382.xml"/><Relationship Id="rId1610" Type="http://schemas.openxmlformats.org/officeDocument/2006/relationships/slide" Target="slides/slide1589.xml"/><Relationship Id="rId289" Type="http://schemas.openxmlformats.org/officeDocument/2006/relationships/slide" Target="slides/slide268.xml"/><Relationship Id="rId496" Type="http://schemas.openxmlformats.org/officeDocument/2006/relationships/slide" Target="slides/slide475.xml"/><Relationship Id="rId2177" Type="http://schemas.openxmlformats.org/officeDocument/2006/relationships/slide" Target="slides/slide2156.xml"/><Relationship Id="rId2384" Type="http://schemas.openxmlformats.org/officeDocument/2006/relationships/slide" Target="slides/slide2363.xml"/><Relationship Id="rId2591" Type="http://schemas.openxmlformats.org/officeDocument/2006/relationships/slide" Target="slides/slide2570.xml"/><Relationship Id="rId149" Type="http://schemas.openxmlformats.org/officeDocument/2006/relationships/slide" Target="slides/slide128.xml"/><Relationship Id="rId356" Type="http://schemas.openxmlformats.org/officeDocument/2006/relationships/slide" Target="slides/slide335.xml"/><Relationship Id="rId563" Type="http://schemas.openxmlformats.org/officeDocument/2006/relationships/slide" Target="slides/slide542.xml"/><Relationship Id="rId770" Type="http://schemas.openxmlformats.org/officeDocument/2006/relationships/slide" Target="slides/slide749.xml"/><Relationship Id="rId1193" Type="http://schemas.openxmlformats.org/officeDocument/2006/relationships/slide" Target="slides/slide1172.xml"/><Relationship Id="rId2037" Type="http://schemas.openxmlformats.org/officeDocument/2006/relationships/slide" Target="slides/slide2016.xml"/><Relationship Id="rId2244" Type="http://schemas.openxmlformats.org/officeDocument/2006/relationships/slide" Target="slides/slide2223.xml"/><Relationship Id="rId2451" Type="http://schemas.openxmlformats.org/officeDocument/2006/relationships/slide" Target="slides/slide2430.xml"/><Relationship Id="rId216" Type="http://schemas.openxmlformats.org/officeDocument/2006/relationships/slide" Target="slides/slide195.xml"/><Relationship Id="rId423" Type="http://schemas.openxmlformats.org/officeDocument/2006/relationships/slide" Target="slides/slide402.xml"/><Relationship Id="rId1053" Type="http://schemas.openxmlformats.org/officeDocument/2006/relationships/slide" Target="slides/slide1032.xml"/><Relationship Id="rId1260" Type="http://schemas.openxmlformats.org/officeDocument/2006/relationships/slide" Target="slides/slide1239.xml"/><Relationship Id="rId2104" Type="http://schemas.openxmlformats.org/officeDocument/2006/relationships/slide" Target="slides/slide2083.xml"/><Relationship Id="rId630" Type="http://schemas.openxmlformats.org/officeDocument/2006/relationships/slide" Target="slides/slide609.xml"/><Relationship Id="rId2311" Type="http://schemas.openxmlformats.org/officeDocument/2006/relationships/slide" Target="slides/slide2290.xml"/><Relationship Id="rId1120" Type="http://schemas.openxmlformats.org/officeDocument/2006/relationships/slide" Target="slides/slide1099.xml"/><Relationship Id="rId1937" Type="http://schemas.openxmlformats.org/officeDocument/2006/relationships/slide" Target="slides/slide1916.xml"/><Relationship Id="rId3085" Type="http://schemas.openxmlformats.org/officeDocument/2006/relationships/slide" Target="slides/slide3064.xml"/><Relationship Id="rId3152" Type="http://schemas.openxmlformats.org/officeDocument/2006/relationships/slide" Target="slides/slide3131.xml"/><Relationship Id="rId280" Type="http://schemas.openxmlformats.org/officeDocument/2006/relationships/slide" Target="slides/slide259.xml"/><Relationship Id="rId3012" Type="http://schemas.openxmlformats.org/officeDocument/2006/relationships/slide" Target="slides/slide2991.xml"/><Relationship Id="rId140" Type="http://schemas.openxmlformats.org/officeDocument/2006/relationships/slide" Target="slides/slide119.xml"/><Relationship Id="rId6" Type="http://schemas.openxmlformats.org/officeDocument/2006/relationships/slideMaster" Target="slideMasters/slideMaster6.xml"/><Relationship Id="rId2778" Type="http://schemas.openxmlformats.org/officeDocument/2006/relationships/slide" Target="slides/slide2757.xml"/><Relationship Id="rId2985" Type="http://schemas.openxmlformats.org/officeDocument/2006/relationships/slide" Target="slides/slide2964.xml"/><Relationship Id="rId957" Type="http://schemas.openxmlformats.org/officeDocument/2006/relationships/slide" Target="slides/slide936.xml"/><Relationship Id="rId1587" Type="http://schemas.openxmlformats.org/officeDocument/2006/relationships/slide" Target="slides/slide1566.xml"/><Relationship Id="rId1794" Type="http://schemas.openxmlformats.org/officeDocument/2006/relationships/slide" Target="slides/slide1773.xml"/><Relationship Id="rId2638" Type="http://schemas.openxmlformats.org/officeDocument/2006/relationships/slide" Target="slides/slide2617.xml"/><Relationship Id="rId2845" Type="http://schemas.openxmlformats.org/officeDocument/2006/relationships/slide" Target="slides/slide2824.xml"/><Relationship Id="rId86" Type="http://schemas.openxmlformats.org/officeDocument/2006/relationships/slide" Target="slides/slide65.xml"/><Relationship Id="rId817" Type="http://schemas.openxmlformats.org/officeDocument/2006/relationships/slide" Target="slides/slide796.xml"/><Relationship Id="rId1447" Type="http://schemas.openxmlformats.org/officeDocument/2006/relationships/slide" Target="slides/slide1426.xml"/><Relationship Id="rId1654" Type="http://schemas.openxmlformats.org/officeDocument/2006/relationships/slide" Target="slides/slide1633.xml"/><Relationship Id="rId1861" Type="http://schemas.openxmlformats.org/officeDocument/2006/relationships/slide" Target="slides/slide1840.xml"/><Relationship Id="rId2705" Type="http://schemas.openxmlformats.org/officeDocument/2006/relationships/slide" Target="slides/slide2684.xml"/><Relationship Id="rId2912" Type="http://schemas.openxmlformats.org/officeDocument/2006/relationships/slide" Target="slides/slide2891.xml"/><Relationship Id="rId1307" Type="http://schemas.openxmlformats.org/officeDocument/2006/relationships/slide" Target="slides/slide1286.xml"/><Relationship Id="rId1514" Type="http://schemas.openxmlformats.org/officeDocument/2006/relationships/slide" Target="slides/slide1493.xml"/><Relationship Id="rId1721" Type="http://schemas.openxmlformats.org/officeDocument/2006/relationships/slide" Target="slides/slide1700.xml"/><Relationship Id="rId13" Type="http://schemas.openxmlformats.org/officeDocument/2006/relationships/slideMaster" Target="slideMasters/slideMaster13.xml"/><Relationship Id="rId2288" Type="http://schemas.openxmlformats.org/officeDocument/2006/relationships/slide" Target="slides/slide2267.xml"/><Relationship Id="rId2495" Type="http://schemas.openxmlformats.org/officeDocument/2006/relationships/slide" Target="slides/slide2474.xml"/><Relationship Id="rId467" Type="http://schemas.openxmlformats.org/officeDocument/2006/relationships/slide" Target="slides/slide446.xml"/><Relationship Id="rId1097" Type="http://schemas.openxmlformats.org/officeDocument/2006/relationships/slide" Target="slides/slide1076.xml"/><Relationship Id="rId2148" Type="http://schemas.openxmlformats.org/officeDocument/2006/relationships/slide" Target="slides/slide2127.xml"/><Relationship Id="rId674" Type="http://schemas.openxmlformats.org/officeDocument/2006/relationships/slide" Target="slides/slide653.xml"/><Relationship Id="rId881" Type="http://schemas.openxmlformats.org/officeDocument/2006/relationships/slide" Target="slides/slide860.xml"/><Relationship Id="rId2355" Type="http://schemas.openxmlformats.org/officeDocument/2006/relationships/slide" Target="slides/slide2334.xml"/><Relationship Id="rId2562" Type="http://schemas.openxmlformats.org/officeDocument/2006/relationships/slide" Target="slides/slide2541.xml"/><Relationship Id="rId327" Type="http://schemas.openxmlformats.org/officeDocument/2006/relationships/slide" Target="slides/slide306.xml"/><Relationship Id="rId534" Type="http://schemas.openxmlformats.org/officeDocument/2006/relationships/slide" Target="slides/slide513.xml"/><Relationship Id="rId741" Type="http://schemas.openxmlformats.org/officeDocument/2006/relationships/slide" Target="slides/slide720.xml"/><Relationship Id="rId1164" Type="http://schemas.openxmlformats.org/officeDocument/2006/relationships/slide" Target="slides/slide1143.xml"/><Relationship Id="rId1371" Type="http://schemas.openxmlformats.org/officeDocument/2006/relationships/slide" Target="slides/slide1350.xml"/><Relationship Id="rId2008" Type="http://schemas.openxmlformats.org/officeDocument/2006/relationships/slide" Target="slides/slide1987.xml"/><Relationship Id="rId2215" Type="http://schemas.openxmlformats.org/officeDocument/2006/relationships/slide" Target="slides/slide2194.xml"/><Relationship Id="rId2422" Type="http://schemas.openxmlformats.org/officeDocument/2006/relationships/slide" Target="slides/slide2401.xml"/><Relationship Id="rId601" Type="http://schemas.openxmlformats.org/officeDocument/2006/relationships/slide" Target="slides/slide580.xml"/><Relationship Id="rId1024" Type="http://schemas.openxmlformats.org/officeDocument/2006/relationships/slide" Target="slides/slide1003.xml"/><Relationship Id="rId1231" Type="http://schemas.openxmlformats.org/officeDocument/2006/relationships/slide" Target="slides/slide1210.xml"/><Relationship Id="rId3196" Type="http://schemas.openxmlformats.org/officeDocument/2006/relationships/slide" Target="slides/slide3175.xml"/><Relationship Id="rId3056" Type="http://schemas.openxmlformats.org/officeDocument/2006/relationships/slide" Target="slides/slide3035.xml"/><Relationship Id="rId184" Type="http://schemas.openxmlformats.org/officeDocument/2006/relationships/slide" Target="slides/slide163.xml"/><Relationship Id="rId391" Type="http://schemas.openxmlformats.org/officeDocument/2006/relationships/slide" Target="slides/slide370.xml"/><Relationship Id="rId1908" Type="http://schemas.openxmlformats.org/officeDocument/2006/relationships/slide" Target="slides/slide1887.xml"/><Relationship Id="rId2072" Type="http://schemas.openxmlformats.org/officeDocument/2006/relationships/slide" Target="slides/slide2051.xml"/><Relationship Id="rId3123" Type="http://schemas.openxmlformats.org/officeDocument/2006/relationships/slide" Target="slides/slide3102.xml"/><Relationship Id="rId251" Type="http://schemas.openxmlformats.org/officeDocument/2006/relationships/slide" Target="slides/slide230.xml"/><Relationship Id="rId2889" Type="http://schemas.openxmlformats.org/officeDocument/2006/relationships/slide" Target="slides/slide2868.xml"/><Relationship Id="rId111" Type="http://schemas.openxmlformats.org/officeDocument/2006/relationships/slide" Target="slides/slide90.xml"/><Relationship Id="rId1698" Type="http://schemas.openxmlformats.org/officeDocument/2006/relationships/slide" Target="slides/slide1677.xml"/><Relationship Id="rId2749" Type="http://schemas.openxmlformats.org/officeDocument/2006/relationships/slide" Target="slides/slide2728.xml"/><Relationship Id="rId2956" Type="http://schemas.openxmlformats.org/officeDocument/2006/relationships/slide" Target="slides/slide2935.xml"/><Relationship Id="rId928" Type="http://schemas.openxmlformats.org/officeDocument/2006/relationships/slide" Target="slides/slide907.xml"/><Relationship Id="rId1558" Type="http://schemas.openxmlformats.org/officeDocument/2006/relationships/slide" Target="slides/slide1537.xml"/><Relationship Id="rId1765" Type="http://schemas.openxmlformats.org/officeDocument/2006/relationships/slide" Target="slides/slide1744.xml"/><Relationship Id="rId2609" Type="http://schemas.openxmlformats.org/officeDocument/2006/relationships/slide" Target="slides/slide2588.xml"/><Relationship Id="rId57" Type="http://schemas.openxmlformats.org/officeDocument/2006/relationships/slide" Target="slides/slide36.xml"/><Relationship Id="rId1418" Type="http://schemas.openxmlformats.org/officeDocument/2006/relationships/slide" Target="slides/slide1397.xml"/><Relationship Id="rId1972" Type="http://schemas.openxmlformats.org/officeDocument/2006/relationships/slide" Target="slides/slide1951.xml"/><Relationship Id="rId2816" Type="http://schemas.openxmlformats.org/officeDocument/2006/relationships/slide" Target="slides/slide2795.xml"/><Relationship Id="rId1625" Type="http://schemas.openxmlformats.org/officeDocument/2006/relationships/slide" Target="slides/slide1604.xml"/><Relationship Id="rId1832" Type="http://schemas.openxmlformats.org/officeDocument/2006/relationships/slide" Target="slides/slide1811.xml"/><Relationship Id="rId2399" Type="http://schemas.openxmlformats.org/officeDocument/2006/relationships/slide" Target="slides/slide2378.xml"/><Relationship Id="rId578" Type="http://schemas.openxmlformats.org/officeDocument/2006/relationships/slide" Target="slides/slide557.xml"/><Relationship Id="rId785" Type="http://schemas.openxmlformats.org/officeDocument/2006/relationships/slide" Target="slides/slide764.xml"/><Relationship Id="rId992" Type="http://schemas.openxmlformats.org/officeDocument/2006/relationships/slide" Target="slides/slide971.xml"/><Relationship Id="rId2259" Type="http://schemas.openxmlformats.org/officeDocument/2006/relationships/slide" Target="slides/slide2238.xml"/><Relationship Id="rId2466" Type="http://schemas.openxmlformats.org/officeDocument/2006/relationships/slide" Target="slides/slide2445.xml"/><Relationship Id="rId2673" Type="http://schemas.openxmlformats.org/officeDocument/2006/relationships/slide" Target="slides/slide2652.xml"/><Relationship Id="rId2880" Type="http://schemas.openxmlformats.org/officeDocument/2006/relationships/slide" Target="slides/slide2859.xml"/><Relationship Id="rId438" Type="http://schemas.openxmlformats.org/officeDocument/2006/relationships/slide" Target="slides/slide417.xml"/><Relationship Id="rId645" Type="http://schemas.openxmlformats.org/officeDocument/2006/relationships/slide" Target="slides/slide624.xml"/><Relationship Id="rId852" Type="http://schemas.openxmlformats.org/officeDocument/2006/relationships/slide" Target="slides/slide831.xml"/><Relationship Id="rId1068" Type="http://schemas.openxmlformats.org/officeDocument/2006/relationships/slide" Target="slides/slide1047.xml"/><Relationship Id="rId1275" Type="http://schemas.openxmlformats.org/officeDocument/2006/relationships/slide" Target="slides/slide1254.xml"/><Relationship Id="rId1482" Type="http://schemas.openxmlformats.org/officeDocument/2006/relationships/slide" Target="slides/slide1461.xml"/><Relationship Id="rId2119" Type="http://schemas.openxmlformats.org/officeDocument/2006/relationships/slide" Target="slides/slide2098.xml"/><Relationship Id="rId2326" Type="http://schemas.openxmlformats.org/officeDocument/2006/relationships/slide" Target="slides/slide2305.xml"/><Relationship Id="rId2533" Type="http://schemas.openxmlformats.org/officeDocument/2006/relationships/slide" Target="slides/slide2512.xml"/><Relationship Id="rId2740" Type="http://schemas.openxmlformats.org/officeDocument/2006/relationships/slide" Target="slides/slide2719.xml"/><Relationship Id="rId505" Type="http://schemas.openxmlformats.org/officeDocument/2006/relationships/slide" Target="slides/slide484.xml"/><Relationship Id="rId712" Type="http://schemas.openxmlformats.org/officeDocument/2006/relationships/slide" Target="slides/slide691.xml"/><Relationship Id="rId1135" Type="http://schemas.openxmlformats.org/officeDocument/2006/relationships/slide" Target="slides/slide1114.xml"/><Relationship Id="rId1342" Type="http://schemas.openxmlformats.org/officeDocument/2006/relationships/slide" Target="slides/slide1321.xml"/><Relationship Id="rId1202" Type="http://schemas.openxmlformats.org/officeDocument/2006/relationships/slide" Target="slides/slide1181.xml"/><Relationship Id="rId2600" Type="http://schemas.openxmlformats.org/officeDocument/2006/relationships/slide" Target="slides/slide2579.xml"/><Relationship Id="rId3167" Type="http://schemas.openxmlformats.org/officeDocument/2006/relationships/slide" Target="slides/slide3146.xml"/><Relationship Id="rId295" Type="http://schemas.openxmlformats.org/officeDocument/2006/relationships/slide" Target="slides/slide274.xml"/><Relationship Id="rId2183" Type="http://schemas.openxmlformats.org/officeDocument/2006/relationships/slide" Target="slides/slide2162.xml"/><Relationship Id="rId2390" Type="http://schemas.openxmlformats.org/officeDocument/2006/relationships/slide" Target="slides/slide2369.xml"/><Relationship Id="rId3027" Type="http://schemas.openxmlformats.org/officeDocument/2006/relationships/slide" Target="slides/slide3006.xml"/><Relationship Id="rId155" Type="http://schemas.openxmlformats.org/officeDocument/2006/relationships/slide" Target="slides/slide134.xml"/><Relationship Id="rId362" Type="http://schemas.openxmlformats.org/officeDocument/2006/relationships/slide" Target="slides/slide341.xml"/><Relationship Id="rId2043" Type="http://schemas.openxmlformats.org/officeDocument/2006/relationships/slide" Target="slides/slide2022.xml"/><Relationship Id="rId2250" Type="http://schemas.openxmlformats.org/officeDocument/2006/relationships/slide" Target="slides/slide2229.xml"/><Relationship Id="rId222" Type="http://schemas.openxmlformats.org/officeDocument/2006/relationships/slide" Target="slides/slide201.xml"/><Relationship Id="rId2110" Type="http://schemas.openxmlformats.org/officeDocument/2006/relationships/slide" Target="slides/slide2089.xml"/><Relationship Id="rId1669" Type="http://schemas.openxmlformats.org/officeDocument/2006/relationships/slide" Target="slides/slide1648.xml"/><Relationship Id="rId1876" Type="http://schemas.openxmlformats.org/officeDocument/2006/relationships/slide" Target="slides/slide1855.xml"/><Relationship Id="rId2927" Type="http://schemas.openxmlformats.org/officeDocument/2006/relationships/slide" Target="slides/slide2906.xml"/><Relationship Id="rId3091" Type="http://schemas.openxmlformats.org/officeDocument/2006/relationships/slide" Target="slides/slide3070.xml"/><Relationship Id="rId1529" Type="http://schemas.openxmlformats.org/officeDocument/2006/relationships/slide" Target="slides/slide1508.xml"/><Relationship Id="rId1736" Type="http://schemas.openxmlformats.org/officeDocument/2006/relationships/slide" Target="slides/slide1715.xml"/><Relationship Id="rId1943" Type="http://schemas.openxmlformats.org/officeDocument/2006/relationships/slide" Target="slides/slide1922.xml"/><Relationship Id="rId28" Type="http://schemas.openxmlformats.org/officeDocument/2006/relationships/slide" Target="slides/slide7.xml"/><Relationship Id="rId1803" Type="http://schemas.openxmlformats.org/officeDocument/2006/relationships/slide" Target="slides/slide1782.xml"/><Relationship Id="rId689" Type="http://schemas.openxmlformats.org/officeDocument/2006/relationships/slide" Target="slides/slide668.xml"/><Relationship Id="rId896" Type="http://schemas.openxmlformats.org/officeDocument/2006/relationships/slide" Target="slides/slide875.xml"/><Relationship Id="rId2577" Type="http://schemas.openxmlformats.org/officeDocument/2006/relationships/slide" Target="slides/slide2556.xml"/><Relationship Id="rId2784" Type="http://schemas.openxmlformats.org/officeDocument/2006/relationships/slide" Target="slides/slide2763.xml"/><Relationship Id="rId549" Type="http://schemas.openxmlformats.org/officeDocument/2006/relationships/slide" Target="slides/slide528.xml"/><Relationship Id="rId756" Type="http://schemas.openxmlformats.org/officeDocument/2006/relationships/slide" Target="slides/slide735.xml"/><Relationship Id="rId1179" Type="http://schemas.openxmlformats.org/officeDocument/2006/relationships/slide" Target="slides/slide1158.xml"/><Relationship Id="rId1386" Type="http://schemas.openxmlformats.org/officeDocument/2006/relationships/slide" Target="slides/slide1365.xml"/><Relationship Id="rId1593" Type="http://schemas.openxmlformats.org/officeDocument/2006/relationships/slide" Target="slides/slide1572.xml"/><Relationship Id="rId2437" Type="http://schemas.openxmlformats.org/officeDocument/2006/relationships/slide" Target="slides/slide2416.xml"/><Relationship Id="rId2991" Type="http://schemas.openxmlformats.org/officeDocument/2006/relationships/slide" Target="slides/slide2970.xml"/><Relationship Id="rId409" Type="http://schemas.openxmlformats.org/officeDocument/2006/relationships/slide" Target="slides/slide388.xml"/><Relationship Id="rId963" Type="http://schemas.openxmlformats.org/officeDocument/2006/relationships/slide" Target="slides/slide942.xml"/><Relationship Id="rId1039" Type="http://schemas.openxmlformats.org/officeDocument/2006/relationships/slide" Target="slides/slide1018.xml"/><Relationship Id="rId1246" Type="http://schemas.openxmlformats.org/officeDocument/2006/relationships/slide" Target="slides/slide1225.xml"/><Relationship Id="rId2644" Type="http://schemas.openxmlformats.org/officeDocument/2006/relationships/slide" Target="slides/slide2623.xml"/><Relationship Id="rId2851" Type="http://schemas.openxmlformats.org/officeDocument/2006/relationships/slide" Target="slides/slide2830.xml"/><Relationship Id="rId92" Type="http://schemas.openxmlformats.org/officeDocument/2006/relationships/slide" Target="slides/slide71.xml"/><Relationship Id="rId616" Type="http://schemas.openxmlformats.org/officeDocument/2006/relationships/slide" Target="slides/slide595.xml"/><Relationship Id="rId823" Type="http://schemas.openxmlformats.org/officeDocument/2006/relationships/slide" Target="slides/slide802.xml"/><Relationship Id="rId1453" Type="http://schemas.openxmlformats.org/officeDocument/2006/relationships/slide" Target="slides/slide1432.xml"/><Relationship Id="rId1660" Type="http://schemas.openxmlformats.org/officeDocument/2006/relationships/slide" Target="slides/slide1639.xml"/><Relationship Id="rId2504" Type="http://schemas.openxmlformats.org/officeDocument/2006/relationships/slide" Target="slides/slide2483.xml"/><Relationship Id="rId2711" Type="http://schemas.openxmlformats.org/officeDocument/2006/relationships/slide" Target="slides/slide2690.xml"/><Relationship Id="rId1106" Type="http://schemas.openxmlformats.org/officeDocument/2006/relationships/slide" Target="slides/slide1085.xml"/><Relationship Id="rId1313" Type="http://schemas.openxmlformats.org/officeDocument/2006/relationships/slide" Target="slides/slide1292.xml"/><Relationship Id="rId1520" Type="http://schemas.openxmlformats.org/officeDocument/2006/relationships/slide" Target="slides/slide1499.xml"/><Relationship Id="rId199" Type="http://schemas.openxmlformats.org/officeDocument/2006/relationships/slide" Target="slides/slide178.xml"/><Relationship Id="rId2087" Type="http://schemas.openxmlformats.org/officeDocument/2006/relationships/slide" Target="slides/slide2066.xml"/><Relationship Id="rId2294" Type="http://schemas.openxmlformats.org/officeDocument/2006/relationships/slide" Target="slides/slide2273.xml"/><Relationship Id="rId3138" Type="http://schemas.openxmlformats.org/officeDocument/2006/relationships/slide" Target="slides/slide3117.xml"/><Relationship Id="rId266" Type="http://schemas.openxmlformats.org/officeDocument/2006/relationships/slide" Target="slides/slide245.xml"/><Relationship Id="rId473" Type="http://schemas.openxmlformats.org/officeDocument/2006/relationships/slide" Target="slides/slide452.xml"/><Relationship Id="rId680" Type="http://schemas.openxmlformats.org/officeDocument/2006/relationships/slide" Target="slides/slide659.xml"/><Relationship Id="rId2154" Type="http://schemas.openxmlformats.org/officeDocument/2006/relationships/slide" Target="slides/slide2133.xml"/><Relationship Id="rId2361" Type="http://schemas.openxmlformats.org/officeDocument/2006/relationships/slide" Target="slides/slide2340.xml"/><Relationship Id="rId3205" Type="http://schemas.openxmlformats.org/officeDocument/2006/relationships/slide" Target="slides/slide3184.xml"/><Relationship Id="rId126" Type="http://schemas.openxmlformats.org/officeDocument/2006/relationships/slide" Target="slides/slide105.xml"/><Relationship Id="rId333" Type="http://schemas.openxmlformats.org/officeDocument/2006/relationships/slide" Target="slides/slide312.xml"/><Relationship Id="rId540" Type="http://schemas.openxmlformats.org/officeDocument/2006/relationships/slide" Target="slides/slide519.xml"/><Relationship Id="rId1170" Type="http://schemas.openxmlformats.org/officeDocument/2006/relationships/slide" Target="slides/slide1149.xml"/><Relationship Id="rId2014" Type="http://schemas.openxmlformats.org/officeDocument/2006/relationships/slide" Target="slides/slide1993.xml"/><Relationship Id="rId2221" Type="http://schemas.openxmlformats.org/officeDocument/2006/relationships/slide" Target="slides/slide2200.xml"/><Relationship Id="rId1030" Type="http://schemas.openxmlformats.org/officeDocument/2006/relationships/slide" Target="slides/slide1009.xml"/><Relationship Id="rId400" Type="http://schemas.openxmlformats.org/officeDocument/2006/relationships/slide" Target="slides/slide379.xml"/><Relationship Id="rId1987" Type="http://schemas.openxmlformats.org/officeDocument/2006/relationships/slide" Target="slides/slide1966.xml"/><Relationship Id="rId1847" Type="http://schemas.openxmlformats.org/officeDocument/2006/relationships/slide" Target="slides/slide1826.xml"/><Relationship Id="rId1707" Type="http://schemas.openxmlformats.org/officeDocument/2006/relationships/slide" Target="slides/slide1686.xml"/><Relationship Id="rId3062" Type="http://schemas.openxmlformats.org/officeDocument/2006/relationships/slide" Target="slides/slide3041.xml"/><Relationship Id="rId190" Type="http://schemas.openxmlformats.org/officeDocument/2006/relationships/slide" Target="slides/slide169.xml"/><Relationship Id="rId1914" Type="http://schemas.openxmlformats.org/officeDocument/2006/relationships/slide" Target="slides/slide1893.xml"/><Relationship Id="rId2688" Type="http://schemas.openxmlformats.org/officeDocument/2006/relationships/slide" Target="slides/slide2667.xml"/><Relationship Id="rId2895" Type="http://schemas.openxmlformats.org/officeDocument/2006/relationships/slide" Target="slides/slide2874.xml"/><Relationship Id="rId867" Type="http://schemas.openxmlformats.org/officeDocument/2006/relationships/slide" Target="slides/slide846.xml"/><Relationship Id="rId1497" Type="http://schemas.openxmlformats.org/officeDocument/2006/relationships/slide" Target="slides/slide1476.xml"/><Relationship Id="rId2548" Type="http://schemas.openxmlformats.org/officeDocument/2006/relationships/slide" Target="slides/slide2527.xml"/><Relationship Id="rId2755" Type="http://schemas.openxmlformats.org/officeDocument/2006/relationships/slide" Target="slides/slide2734.xml"/><Relationship Id="rId2962" Type="http://schemas.openxmlformats.org/officeDocument/2006/relationships/slide" Target="slides/slide2941.xml"/><Relationship Id="rId727" Type="http://schemas.openxmlformats.org/officeDocument/2006/relationships/slide" Target="slides/slide706.xml"/><Relationship Id="rId934" Type="http://schemas.openxmlformats.org/officeDocument/2006/relationships/slide" Target="slides/slide913.xml"/><Relationship Id="rId1357" Type="http://schemas.openxmlformats.org/officeDocument/2006/relationships/slide" Target="slides/slide1336.xml"/><Relationship Id="rId1564" Type="http://schemas.openxmlformats.org/officeDocument/2006/relationships/slide" Target="slides/slide1543.xml"/><Relationship Id="rId1771" Type="http://schemas.openxmlformats.org/officeDocument/2006/relationships/slide" Target="slides/slide1750.xml"/><Relationship Id="rId2408" Type="http://schemas.openxmlformats.org/officeDocument/2006/relationships/slide" Target="slides/slide2387.xml"/><Relationship Id="rId2615" Type="http://schemas.openxmlformats.org/officeDocument/2006/relationships/slide" Target="slides/slide2594.xml"/><Relationship Id="rId2822" Type="http://schemas.openxmlformats.org/officeDocument/2006/relationships/slide" Target="slides/slide2801.xml"/><Relationship Id="rId63" Type="http://schemas.openxmlformats.org/officeDocument/2006/relationships/slide" Target="slides/slide42.xml"/><Relationship Id="rId1217" Type="http://schemas.openxmlformats.org/officeDocument/2006/relationships/slide" Target="slides/slide1196.xml"/><Relationship Id="rId1424" Type="http://schemas.openxmlformats.org/officeDocument/2006/relationships/slide" Target="slides/slide1403.xml"/><Relationship Id="rId1631" Type="http://schemas.openxmlformats.org/officeDocument/2006/relationships/slide" Target="slides/slide1610.xml"/><Relationship Id="rId2198" Type="http://schemas.openxmlformats.org/officeDocument/2006/relationships/slide" Target="slides/slide2177.xml"/><Relationship Id="rId377" Type="http://schemas.openxmlformats.org/officeDocument/2006/relationships/slide" Target="slides/slide356.xml"/><Relationship Id="rId584" Type="http://schemas.openxmlformats.org/officeDocument/2006/relationships/slide" Target="slides/slide563.xml"/><Relationship Id="rId2058" Type="http://schemas.openxmlformats.org/officeDocument/2006/relationships/slide" Target="slides/slide2037.xml"/><Relationship Id="rId2265" Type="http://schemas.openxmlformats.org/officeDocument/2006/relationships/slide" Target="slides/slide2244.xml"/><Relationship Id="rId3109" Type="http://schemas.openxmlformats.org/officeDocument/2006/relationships/slide" Target="slides/slide3088.xml"/><Relationship Id="rId237" Type="http://schemas.openxmlformats.org/officeDocument/2006/relationships/slide" Target="slides/slide216.xml"/><Relationship Id="rId791" Type="http://schemas.openxmlformats.org/officeDocument/2006/relationships/slide" Target="slides/slide770.xml"/><Relationship Id="rId1074" Type="http://schemas.openxmlformats.org/officeDocument/2006/relationships/slide" Target="slides/slide1053.xml"/><Relationship Id="rId2472" Type="http://schemas.openxmlformats.org/officeDocument/2006/relationships/slide" Target="slides/slide2451.xml"/><Relationship Id="rId444" Type="http://schemas.openxmlformats.org/officeDocument/2006/relationships/slide" Target="slides/slide423.xml"/><Relationship Id="rId651" Type="http://schemas.openxmlformats.org/officeDocument/2006/relationships/slide" Target="slides/slide630.xml"/><Relationship Id="rId1281" Type="http://schemas.openxmlformats.org/officeDocument/2006/relationships/slide" Target="slides/slide1260.xml"/><Relationship Id="rId2125" Type="http://schemas.openxmlformats.org/officeDocument/2006/relationships/slide" Target="slides/slide2104.xml"/><Relationship Id="rId2332" Type="http://schemas.openxmlformats.org/officeDocument/2006/relationships/slide" Target="slides/slide2311.xml"/><Relationship Id="rId304" Type="http://schemas.openxmlformats.org/officeDocument/2006/relationships/slide" Target="slides/slide283.xml"/><Relationship Id="rId511" Type="http://schemas.openxmlformats.org/officeDocument/2006/relationships/slide" Target="slides/slide490.xml"/><Relationship Id="rId1141" Type="http://schemas.openxmlformats.org/officeDocument/2006/relationships/slide" Target="slides/slide1120.xml"/><Relationship Id="rId1001" Type="http://schemas.openxmlformats.org/officeDocument/2006/relationships/slide" Target="slides/slide980.xml"/><Relationship Id="rId1958" Type="http://schemas.openxmlformats.org/officeDocument/2006/relationships/slide" Target="slides/slide1937.xml"/><Relationship Id="rId3173" Type="http://schemas.openxmlformats.org/officeDocument/2006/relationships/slide" Target="slides/slide3152.xml"/><Relationship Id="rId1818" Type="http://schemas.openxmlformats.org/officeDocument/2006/relationships/slide" Target="slides/slide1797.xml"/><Relationship Id="rId3033" Type="http://schemas.openxmlformats.org/officeDocument/2006/relationships/slide" Target="slides/slide3012.xml"/><Relationship Id="rId161" Type="http://schemas.openxmlformats.org/officeDocument/2006/relationships/slide" Target="slides/slide140.xml"/><Relationship Id="rId2799" Type="http://schemas.openxmlformats.org/officeDocument/2006/relationships/slide" Target="slides/slide2778.xml"/><Relationship Id="rId3100" Type="http://schemas.openxmlformats.org/officeDocument/2006/relationships/slide" Target="slides/slide3079.xml"/><Relationship Id="rId978" Type="http://schemas.openxmlformats.org/officeDocument/2006/relationships/slide" Target="slides/slide957.xml"/><Relationship Id="rId2659" Type="http://schemas.openxmlformats.org/officeDocument/2006/relationships/slide" Target="slides/slide2638.xml"/><Relationship Id="rId2866" Type="http://schemas.openxmlformats.org/officeDocument/2006/relationships/slide" Target="slides/slide2845.xml"/><Relationship Id="rId838" Type="http://schemas.openxmlformats.org/officeDocument/2006/relationships/slide" Target="slides/slide817.xml"/><Relationship Id="rId1468" Type="http://schemas.openxmlformats.org/officeDocument/2006/relationships/slide" Target="slides/slide1447.xml"/><Relationship Id="rId1675" Type="http://schemas.openxmlformats.org/officeDocument/2006/relationships/slide" Target="slides/slide1654.xml"/><Relationship Id="rId1882" Type="http://schemas.openxmlformats.org/officeDocument/2006/relationships/slide" Target="slides/slide1861.xml"/><Relationship Id="rId2519" Type="http://schemas.openxmlformats.org/officeDocument/2006/relationships/slide" Target="slides/slide2498.xml"/><Relationship Id="rId2726" Type="http://schemas.openxmlformats.org/officeDocument/2006/relationships/slide" Target="slides/slide2705.xml"/><Relationship Id="rId1328" Type="http://schemas.openxmlformats.org/officeDocument/2006/relationships/slide" Target="slides/slide1307.xml"/><Relationship Id="rId1535" Type="http://schemas.openxmlformats.org/officeDocument/2006/relationships/slide" Target="slides/slide1514.xml"/><Relationship Id="rId2933" Type="http://schemas.openxmlformats.org/officeDocument/2006/relationships/slide" Target="slides/slide2912.xml"/><Relationship Id="rId905" Type="http://schemas.openxmlformats.org/officeDocument/2006/relationships/slide" Target="slides/slide884.xml"/><Relationship Id="rId1742" Type="http://schemas.openxmlformats.org/officeDocument/2006/relationships/slide" Target="slides/slide1721.xml"/><Relationship Id="rId34" Type="http://schemas.openxmlformats.org/officeDocument/2006/relationships/slide" Target="slides/slide13.xml"/><Relationship Id="rId1602" Type="http://schemas.openxmlformats.org/officeDocument/2006/relationships/slide" Target="slides/slide1581.xml"/><Relationship Id="rId488" Type="http://schemas.openxmlformats.org/officeDocument/2006/relationships/slide" Target="slides/slide467.xml"/><Relationship Id="rId695" Type="http://schemas.openxmlformats.org/officeDocument/2006/relationships/slide" Target="slides/slide674.xml"/><Relationship Id="rId2169" Type="http://schemas.openxmlformats.org/officeDocument/2006/relationships/slide" Target="slides/slide2148.xml"/><Relationship Id="rId2376" Type="http://schemas.openxmlformats.org/officeDocument/2006/relationships/slide" Target="slides/slide2355.xml"/><Relationship Id="rId2583" Type="http://schemas.openxmlformats.org/officeDocument/2006/relationships/slide" Target="slides/slide2562.xml"/><Relationship Id="rId2790" Type="http://schemas.openxmlformats.org/officeDocument/2006/relationships/slide" Target="slides/slide2769.xml"/><Relationship Id="rId348" Type="http://schemas.openxmlformats.org/officeDocument/2006/relationships/slide" Target="slides/slide327.xml"/><Relationship Id="rId555" Type="http://schemas.openxmlformats.org/officeDocument/2006/relationships/slide" Target="slides/slide534.xml"/><Relationship Id="rId762" Type="http://schemas.openxmlformats.org/officeDocument/2006/relationships/slide" Target="slides/slide741.xml"/><Relationship Id="rId1185" Type="http://schemas.openxmlformats.org/officeDocument/2006/relationships/slide" Target="slides/slide1164.xml"/><Relationship Id="rId1392" Type="http://schemas.openxmlformats.org/officeDocument/2006/relationships/slide" Target="slides/slide1371.xml"/><Relationship Id="rId2029" Type="http://schemas.openxmlformats.org/officeDocument/2006/relationships/slide" Target="slides/slide2008.xml"/><Relationship Id="rId2236" Type="http://schemas.openxmlformats.org/officeDocument/2006/relationships/slide" Target="slides/slide2215.xml"/><Relationship Id="rId2443" Type="http://schemas.openxmlformats.org/officeDocument/2006/relationships/slide" Target="slides/slide2422.xml"/><Relationship Id="rId2650" Type="http://schemas.openxmlformats.org/officeDocument/2006/relationships/slide" Target="slides/slide2629.xml"/><Relationship Id="rId208" Type="http://schemas.openxmlformats.org/officeDocument/2006/relationships/slide" Target="slides/slide187.xml"/><Relationship Id="rId415" Type="http://schemas.openxmlformats.org/officeDocument/2006/relationships/slide" Target="slides/slide394.xml"/><Relationship Id="rId622" Type="http://schemas.openxmlformats.org/officeDocument/2006/relationships/slide" Target="slides/slide601.xml"/><Relationship Id="rId1045" Type="http://schemas.openxmlformats.org/officeDocument/2006/relationships/slide" Target="slides/slide1024.xml"/><Relationship Id="rId1252" Type="http://schemas.openxmlformats.org/officeDocument/2006/relationships/slide" Target="slides/slide1231.xml"/><Relationship Id="rId2303" Type="http://schemas.openxmlformats.org/officeDocument/2006/relationships/slide" Target="slides/slide2282.xml"/><Relationship Id="rId2510" Type="http://schemas.openxmlformats.org/officeDocument/2006/relationships/slide" Target="slides/slide2489.xml"/><Relationship Id="rId1112" Type="http://schemas.openxmlformats.org/officeDocument/2006/relationships/slide" Target="slides/slide1091.xml"/><Relationship Id="rId3077" Type="http://schemas.openxmlformats.org/officeDocument/2006/relationships/slide" Target="slides/slide3056.xml"/><Relationship Id="rId1929" Type="http://schemas.openxmlformats.org/officeDocument/2006/relationships/slide" Target="slides/slide1908.xml"/><Relationship Id="rId2093" Type="http://schemas.openxmlformats.org/officeDocument/2006/relationships/slide" Target="slides/slide2072.xml"/><Relationship Id="rId3144" Type="http://schemas.openxmlformats.org/officeDocument/2006/relationships/slide" Target="slides/slide3123.xml"/><Relationship Id="rId272" Type="http://schemas.openxmlformats.org/officeDocument/2006/relationships/slide" Target="slides/slide251.xml"/><Relationship Id="rId2160" Type="http://schemas.openxmlformats.org/officeDocument/2006/relationships/slide" Target="slides/slide2139.xml"/><Relationship Id="rId3004" Type="http://schemas.openxmlformats.org/officeDocument/2006/relationships/slide" Target="slides/slide2983.xml"/><Relationship Id="rId3211" Type="http://schemas.openxmlformats.org/officeDocument/2006/relationships/presProps" Target="presProps.xml"/><Relationship Id="rId132" Type="http://schemas.openxmlformats.org/officeDocument/2006/relationships/slide" Target="slides/slide111.xml"/><Relationship Id="rId2020" Type="http://schemas.openxmlformats.org/officeDocument/2006/relationships/slide" Target="slides/slide1999.xml"/><Relationship Id="rId1579" Type="http://schemas.openxmlformats.org/officeDocument/2006/relationships/slide" Target="slides/slide1558.xml"/><Relationship Id="rId2977" Type="http://schemas.openxmlformats.org/officeDocument/2006/relationships/slide" Target="slides/slide2956.xml"/><Relationship Id="rId949" Type="http://schemas.openxmlformats.org/officeDocument/2006/relationships/slide" Target="slides/slide928.xml"/><Relationship Id="rId1786" Type="http://schemas.openxmlformats.org/officeDocument/2006/relationships/slide" Target="slides/slide1765.xml"/><Relationship Id="rId1993" Type="http://schemas.openxmlformats.org/officeDocument/2006/relationships/slide" Target="slides/slide1972.xml"/><Relationship Id="rId2837" Type="http://schemas.openxmlformats.org/officeDocument/2006/relationships/slide" Target="slides/slide2816.xml"/><Relationship Id="rId78" Type="http://schemas.openxmlformats.org/officeDocument/2006/relationships/slide" Target="slides/slide57.xml"/><Relationship Id="rId809" Type="http://schemas.openxmlformats.org/officeDocument/2006/relationships/slide" Target="slides/slide788.xml"/><Relationship Id="rId1439" Type="http://schemas.openxmlformats.org/officeDocument/2006/relationships/slide" Target="slides/slide1418.xml"/><Relationship Id="rId1646" Type="http://schemas.openxmlformats.org/officeDocument/2006/relationships/slide" Target="slides/slide1625.xml"/><Relationship Id="rId1853" Type="http://schemas.openxmlformats.org/officeDocument/2006/relationships/slide" Target="slides/slide1832.xml"/><Relationship Id="rId2904" Type="http://schemas.openxmlformats.org/officeDocument/2006/relationships/slide" Target="slides/slide2883.xml"/><Relationship Id="rId1506" Type="http://schemas.openxmlformats.org/officeDocument/2006/relationships/slide" Target="slides/slide1485.xml"/><Relationship Id="rId1713" Type="http://schemas.openxmlformats.org/officeDocument/2006/relationships/slide" Target="slides/slide1692.xml"/><Relationship Id="rId1920" Type="http://schemas.openxmlformats.org/officeDocument/2006/relationships/slide" Target="slides/slide1899.xml"/><Relationship Id="rId599" Type="http://schemas.openxmlformats.org/officeDocument/2006/relationships/slide" Target="slides/slide578.xml"/><Relationship Id="rId2487" Type="http://schemas.openxmlformats.org/officeDocument/2006/relationships/slide" Target="slides/slide2466.xml"/><Relationship Id="rId2694" Type="http://schemas.openxmlformats.org/officeDocument/2006/relationships/slide" Target="slides/slide2673.xml"/><Relationship Id="rId459" Type="http://schemas.openxmlformats.org/officeDocument/2006/relationships/slide" Target="slides/slide438.xml"/><Relationship Id="rId666" Type="http://schemas.openxmlformats.org/officeDocument/2006/relationships/slide" Target="slides/slide645.xml"/><Relationship Id="rId873" Type="http://schemas.openxmlformats.org/officeDocument/2006/relationships/slide" Target="slides/slide852.xml"/><Relationship Id="rId1089" Type="http://schemas.openxmlformats.org/officeDocument/2006/relationships/slide" Target="slides/slide1068.xml"/><Relationship Id="rId1296" Type="http://schemas.openxmlformats.org/officeDocument/2006/relationships/slide" Target="slides/slide1275.xml"/><Relationship Id="rId2347" Type="http://schemas.openxmlformats.org/officeDocument/2006/relationships/slide" Target="slides/slide2326.xml"/><Relationship Id="rId2554" Type="http://schemas.openxmlformats.org/officeDocument/2006/relationships/slide" Target="slides/slide2533.xml"/><Relationship Id="rId319" Type="http://schemas.openxmlformats.org/officeDocument/2006/relationships/slide" Target="slides/slide298.xml"/><Relationship Id="rId526" Type="http://schemas.openxmlformats.org/officeDocument/2006/relationships/slide" Target="slides/slide505.xml"/><Relationship Id="rId1156" Type="http://schemas.openxmlformats.org/officeDocument/2006/relationships/slide" Target="slides/slide1135.xml"/><Relationship Id="rId1363" Type="http://schemas.openxmlformats.org/officeDocument/2006/relationships/slide" Target="slides/slide1342.xml"/><Relationship Id="rId2207" Type="http://schemas.openxmlformats.org/officeDocument/2006/relationships/slide" Target="slides/slide2186.xml"/><Relationship Id="rId2761" Type="http://schemas.openxmlformats.org/officeDocument/2006/relationships/slide" Target="slides/slide2740.xml"/><Relationship Id="rId733" Type="http://schemas.openxmlformats.org/officeDocument/2006/relationships/slide" Target="slides/slide712.xml"/><Relationship Id="rId940" Type="http://schemas.openxmlformats.org/officeDocument/2006/relationships/slide" Target="slides/slide919.xml"/><Relationship Id="rId1016" Type="http://schemas.openxmlformats.org/officeDocument/2006/relationships/slide" Target="slides/slide995.xml"/><Relationship Id="rId1570" Type="http://schemas.openxmlformats.org/officeDocument/2006/relationships/slide" Target="slides/slide1549.xml"/><Relationship Id="rId2414" Type="http://schemas.openxmlformats.org/officeDocument/2006/relationships/slide" Target="slides/slide2393.xml"/><Relationship Id="rId2621" Type="http://schemas.openxmlformats.org/officeDocument/2006/relationships/slide" Target="slides/slide2600.xml"/><Relationship Id="rId800" Type="http://schemas.openxmlformats.org/officeDocument/2006/relationships/slide" Target="slides/slide779.xml"/><Relationship Id="rId1223" Type="http://schemas.openxmlformats.org/officeDocument/2006/relationships/slide" Target="slides/slide1202.xml"/><Relationship Id="rId1430" Type="http://schemas.openxmlformats.org/officeDocument/2006/relationships/slide" Target="slides/slide1409.xml"/><Relationship Id="rId3188" Type="http://schemas.openxmlformats.org/officeDocument/2006/relationships/slide" Target="slides/slide3167.xml"/><Relationship Id="rId3048" Type="http://schemas.openxmlformats.org/officeDocument/2006/relationships/slide" Target="slides/slide3027.xml"/><Relationship Id="rId176" Type="http://schemas.openxmlformats.org/officeDocument/2006/relationships/slide" Target="slides/slide155.xml"/><Relationship Id="rId383" Type="http://schemas.openxmlformats.org/officeDocument/2006/relationships/slide" Target="slides/slide362.xml"/><Relationship Id="rId590" Type="http://schemas.openxmlformats.org/officeDocument/2006/relationships/slide" Target="slides/slide569.xml"/><Relationship Id="rId2064" Type="http://schemas.openxmlformats.org/officeDocument/2006/relationships/slide" Target="slides/slide2043.xml"/><Relationship Id="rId2271" Type="http://schemas.openxmlformats.org/officeDocument/2006/relationships/slide" Target="slides/slide2250.xml"/><Relationship Id="rId3115" Type="http://schemas.openxmlformats.org/officeDocument/2006/relationships/slide" Target="slides/slide3094.xml"/><Relationship Id="rId243" Type="http://schemas.openxmlformats.org/officeDocument/2006/relationships/slide" Target="slides/slide222.xml"/><Relationship Id="rId450" Type="http://schemas.openxmlformats.org/officeDocument/2006/relationships/slide" Target="slides/slide429.xml"/><Relationship Id="rId1080" Type="http://schemas.openxmlformats.org/officeDocument/2006/relationships/slide" Target="slides/slide1059.xml"/><Relationship Id="rId2131" Type="http://schemas.openxmlformats.org/officeDocument/2006/relationships/slide" Target="slides/slide2110.xml"/><Relationship Id="rId103" Type="http://schemas.openxmlformats.org/officeDocument/2006/relationships/slide" Target="slides/slide82.xml"/><Relationship Id="rId310" Type="http://schemas.openxmlformats.org/officeDocument/2006/relationships/slide" Target="slides/slide289.xml"/><Relationship Id="rId1897" Type="http://schemas.openxmlformats.org/officeDocument/2006/relationships/slide" Target="slides/slide1876.xml"/><Relationship Id="rId2948" Type="http://schemas.openxmlformats.org/officeDocument/2006/relationships/slide" Target="slides/slide2927.xml"/><Relationship Id="rId1757" Type="http://schemas.openxmlformats.org/officeDocument/2006/relationships/slide" Target="slides/slide1736.xml"/><Relationship Id="rId1964" Type="http://schemas.openxmlformats.org/officeDocument/2006/relationships/slide" Target="slides/slide1943.xml"/><Relationship Id="rId2808" Type="http://schemas.openxmlformats.org/officeDocument/2006/relationships/slide" Target="slides/slide2787.xml"/><Relationship Id="rId49" Type="http://schemas.openxmlformats.org/officeDocument/2006/relationships/slide" Target="slides/slide28.xml"/><Relationship Id="rId1617" Type="http://schemas.openxmlformats.org/officeDocument/2006/relationships/slide" Target="slides/slide1596.xml"/><Relationship Id="rId1824" Type="http://schemas.openxmlformats.org/officeDocument/2006/relationships/slide" Target="slides/slide1803.xml"/><Relationship Id="rId2598" Type="http://schemas.openxmlformats.org/officeDocument/2006/relationships/slide" Target="slides/slide2577.xml"/><Relationship Id="rId777" Type="http://schemas.openxmlformats.org/officeDocument/2006/relationships/slide" Target="slides/slide756.xml"/><Relationship Id="rId984" Type="http://schemas.openxmlformats.org/officeDocument/2006/relationships/slide" Target="slides/slide963.xml"/><Relationship Id="rId2458" Type="http://schemas.openxmlformats.org/officeDocument/2006/relationships/slide" Target="slides/slide2437.xml"/><Relationship Id="rId2665" Type="http://schemas.openxmlformats.org/officeDocument/2006/relationships/slide" Target="slides/slide2644.xml"/><Relationship Id="rId2872" Type="http://schemas.openxmlformats.org/officeDocument/2006/relationships/slide" Target="slides/slide2851.xml"/><Relationship Id="rId637" Type="http://schemas.openxmlformats.org/officeDocument/2006/relationships/slide" Target="slides/slide616.xml"/><Relationship Id="rId844" Type="http://schemas.openxmlformats.org/officeDocument/2006/relationships/slide" Target="slides/slide823.xml"/><Relationship Id="rId1267" Type="http://schemas.openxmlformats.org/officeDocument/2006/relationships/slide" Target="slides/slide1246.xml"/><Relationship Id="rId1474" Type="http://schemas.openxmlformats.org/officeDocument/2006/relationships/slide" Target="slides/slide1453.xml"/><Relationship Id="rId1681" Type="http://schemas.openxmlformats.org/officeDocument/2006/relationships/slide" Target="slides/slide1660.xml"/><Relationship Id="rId2318" Type="http://schemas.openxmlformats.org/officeDocument/2006/relationships/slide" Target="slides/slide2297.xml"/><Relationship Id="rId2525" Type="http://schemas.openxmlformats.org/officeDocument/2006/relationships/slide" Target="slides/slide2504.xml"/><Relationship Id="rId2732" Type="http://schemas.openxmlformats.org/officeDocument/2006/relationships/slide" Target="slides/slide2711.xml"/><Relationship Id="rId704" Type="http://schemas.openxmlformats.org/officeDocument/2006/relationships/slide" Target="slides/slide683.xml"/><Relationship Id="rId911" Type="http://schemas.openxmlformats.org/officeDocument/2006/relationships/slide" Target="slides/slide890.xml"/><Relationship Id="rId1127" Type="http://schemas.openxmlformats.org/officeDocument/2006/relationships/slide" Target="slides/slide1106.xml"/><Relationship Id="rId1334" Type="http://schemas.openxmlformats.org/officeDocument/2006/relationships/slide" Target="slides/slide1313.xml"/><Relationship Id="rId1541" Type="http://schemas.openxmlformats.org/officeDocument/2006/relationships/slide" Target="slides/slide1520.xml"/><Relationship Id="rId40" Type="http://schemas.openxmlformats.org/officeDocument/2006/relationships/slide" Target="slides/slide19.xml"/><Relationship Id="rId1401" Type="http://schemas.openxmlformats.org/officeDocument/2006/relationships/slide" Target="slides/slide1380.xml"/><Relationship Id="rId3159" Type="http://schemas.openxmlformats.org/officeDocument/2006/relationships/slide" Target="slides/slide3138.xml"/><Relationship Id="rId287" Type="http://schemas.openxmlformats.org/officeDocument/2006/relationships/slide" Target="slides/slide266.xml"/><Relationship Id="rId494" Type="http://schemas.openxmlformats.org/officeDocument/2006/relationships/slide" Target="slides/slide473.xml"/><Relationship Id="rId2175" Type="http://schemas.openxmlformats.org/officeDocument/2006/relationships/slide" Target="slides/slide2154.xml"/><Relationship Id="rId2382" Type="http://schemas.openxmlformats.org/officeDocument/2006/relationships/slide" Target="slides/slide2361.xml"/><Relationship Id="rId3019" Type="http://schemas.openxmlformats.org/officeDocument/2006/relationships/slide" Target="slides/slide2998.xml"/><Relationship Id="rId147" Type="http://schemas.openxmlformats.org/officeDocument/2006/relationships/slide" Target="slides/slide126.xml"/><Relationship Id="rId354" Type="http://schemas.openxmlformats.org/officeDocument/2006/relationships/slide" Target="slides/slide333.xml"/><Relationship Id="rId1191" Type="http://schemas.openxmlformats.org/officeDocument/2006/relationships/slide" Target="slides/slide1170.xml"/><Relationship Id="rId2035" Type="http://schemas.openxmlformats.org/officeDocument/2006/relationships/slide" Target="slides/slide2014.xml"/><Relationship Id="rId561" Type="http://schemas.openxmlformats.org/officeDocument/2006/relationships/slide" Target="slides/slide540.xml"/><Relationship Id="rId2242" Type="http://schemas.openxmlformats.org/officeDocument/2006/relationships/slide" Target="slides/slide2221.xml"/><Relationship Id="rId214" Type="http://schemas.openxmlformats.org/officeDocument/2006/relationships/slide" Target="slides/slide193.xml"/><Relationship Id="rId421" Type="http://schemas.openxmlformats.org/officeDocument/2006/relationships/slide" Target="slides/slide400.xml"/><Relationship Id="rId1051" Type="http://schemas.openxmlformats.org/officeDocument/2006/relationships/slide" Target="slides/slide1030.xml"/><Relationship Id="rId2102" Type="http://schemas.openxmlformats.org/officeDocument/2006/relationships/slide" Target="slides/slide2081.xml"/><Relationship Id="rId1868" Type="http://schemas.openxmlformats.org/officeDocument/2006/relationships/slide" Target="slides/slide1847.xml"/><Relationship Id="rId2919" Type="http://schemas.openxmlformats.org/officeDocument/2006/relationships/slide" Target="slides/slide2898.xml"/><Relationship Id="rId3083" Type="http://schemas.openxmlformats.org/officeDocument/2006/relationships/slide" Target="slides/slide3062.xml"/><Relationship Id="rId1728" Type="http://schemas.openxmlformats.org/officeDocument/2006/relationships/slide" Target="slides/slide1707.xml"/><Relationship Id="rId1935" Type="http://schemas.openxmlformats.org/officeDocument/2006/relationships/slide" Target="slides/slide1914.xml"/><Relationship Id="rId3150" Type="http://schemas.openxmlformats.org/officeDocument/2006/relationships/slide" Target="slides/slide3129.xml"/><Relationship Id="rId3010" Type="http://schemas.openxmlformats.org/officeDocument/2006/relationships/slide" Target="slides/slide2989.xml"/><Relationship Id="rId4" Type="http://schemas.openxmlformats.org/officeDocument/2006/relationships/slideMaster" Target="slideMasters/slideMaster4.xml"/><Relationship Id="rId888" Type="http://schemas.openxmlformats.org/officeDocument/2006/relationships/slide" Target="slides/slide867.xml"/><Relationship Id="rId2569" Type="http://schemas.openxmlformats.org/officeDocument/2006/relationships/slide" Target="slides/slide2548.xml"/><Relationship Id="rId2776" Type="http://schemas.openxmlformats.org/officeDocument/2006/relationships/slide" Target="slides/slide2755.xml"/><Relationship Id="rId2983" Type="http://schemas.openxmlformats.org/officeDocument/2006/relationships/slide" Target="slides/slide2962.xml"/><Relationship Id="rId748" Type="http://schemas.openxmlformats.org/officeDocument/2006/relationships/slide" Target="slides/slide727.xml"/><Relationship Id="rId955" Type="http://schemas.openxmlformats.org/officeDocument/2006/relationships/slide" Target="slides/slide934.xml"/><Relationship Id="rId1378" Type="http://schemas.openxmlformats.org/officeDocument/2006/relationships/slide" Target="slides/slide1357.xml"/><Relationship Id="rId1585" Type="http://schemas.openxmlformats.org/officeDocument/2006/relationships/slide" Target="slides/slide1564.xml"/><Relationship Id="rId1792" Type="http://schemas.openxmlformats.org/officeDocument/2006/relationships/slide" Target="slides/slide1771.xml"/><Relationship Id="rId2429" Type="http://schemas.openxmlformats.org/officeDocument/2006/relationships/slide" Target="slides/slide2408.xml"/><Relationship Id="rId2636" Type="http://schemas.openxmlformats.org/officeDocument/2006/relationships/slide" Target="slides/slide2615.xml"/><Relationship Id="rId2843" Type="http://schemas.openxmlformats.org/officeDocument/2006/relationships/slide" Target="slides/slide2822.xml"/><Relationship Id="rId84" Type="http://schemas.openxmlformats.org/officeDocument/2006/relationships/slide" Target="slides/slide63.xml"/><Relationship Id="rId608" Type="http://schemas.openxmlformats.org/officeDocument/2006/relationships/slide" Target="slides/slide587.xml"/><Relationship Id="rId815" Type="http://schemas.openxmlformats.org/officeDocument/2006/relationships/slide" Target="slides/slide794.xml"/><Relationship Id="rId1238" Type="http://schemas.openxmlformats.org/officeDocument/2006/relationships/slide" Target="slides/slide1217.xml"/><Relationship Id="rId1445" Type="http://schemas.openxmlformats.org/officeDocument/2006/relationships/slide" Target="slides/slide1424.xml"/><Relationship Id="rId1652" Type="http://schemas.openxmlformats.org/officeDocument/2006/relationships/slide" Target="slides/slide1631.xml"/><Relationship Id="rId1305" Type="http://schemas.openxmlformats.org/officeDocument/2006/relationships/slide" Target="slides/slide1284.xml"/><Relationship Id="rId2703" Type="http://schemas.openxmlformats.org/officeDocument/2006/relationships/slide" Target="slides/slide2682.xml"/><Relationship Id="rId2910" Type="http://schemas.openxmlformats.org/officeDocument/2006/relationships/slide" Target="slides/slide2889.xml"/><Relationship Id="rId1512" Type="http://schemas.openxmlformats.org/officeDocument/2006/relationships/slide" Target="slides/slide1491.xml"/><Relationship Id="rId11" Type="http://schemas.openxmlformats.org/officeDocument/2006/relationships/slideMaster" Target="slideMasters/slideMaster11.xml"/><Relationship Id="rId398" Type="http://schemas.openxmlformats.org/officeDocument/2006/relationships/slide" Target="slides/slide377.xml"/><Relationship Id="rId2079" Type="http://schemas.openxmlformats.org/officeDocument/2006/relationships/slide" Target="slides/slide2058.xml"/><Relationship Id="rId2286" Type="http://schemas.openxmlformats.org/officeDocument/2006/relationships/slide" Target="slides/slide2265.xml"/><Relationship Id="rId2493" Type="http://schemas.openxmlformats.org/officeDocument/2006/relationships/slide" Target="slides/slide2472.xml"/><Relationship Id="rId258" Type="http://schemas.openxmlformats.org/officeDocument/2006/relationships/slide" Target="slides/slide237.xml"/><Relationship Id="rId465" Type="http://schemas.openxmlformats.org/officeDocument/2006/relationships/slide" Target="slides/slide444.xml"/><Relationship Id="rId672" Type="http://schemas.openxmlformats.org/officeDocument/2006/relationships/slide" Target="slides/slide651.xml"/><Relationship Id="rId1095" Type="http://schemas.openxmlformats.org/officeDocument/2006/relationships/slide" Target="slides/slide1074.xml"/><Relationship Id="rId2146" Type="http://schemas.openxmlformats.org/officeDocument/2006/relationships/slide" Target="slides/slide2125.xml"/><Relationship Id="rId2353" Type="http://schemas.openxmlformats.org/officeDocument/2006/relationships/slide" Target="slides/slide2332.xml"/><Relationship Id="rId2560" Type="http://schemas.openxmlformats.org/officeDocument/2006/relationships/slide" Target="slides/slide2539.xml"/><Relationship Id="rId118" Type="http://schemas.openxmlformats.org/officeDocument/2006/relationships/slide" Target="slides/slide97.xml"/><Relationship Id="rId325" Type="http://schemas.openxmlformats.org/officeDocument/2006/relationships/slide" Target="slides/slide304.xml"/><Relationship Id="rId532" Type="http://schemas.openxmlformats.org/officeDocument/2006/relationships/slide" Target="slides/slide511.xml"/><Relationship Id="rId1162" Type="http://schemas.openxmlformats.org/officeDocument/2006/relationships/slide" Target="slides/slide1141.xml"/><Relationship Id="rId2006" Type="http://schemas.openxmlformats.org/officeDocument/2006/relationships/slide" Target="slides/slide1985.xml"/><Relationship Id="rId2213" Type="http://schemas.openxmlformats.org/officeDocument/2006/relationships/slide" Target="slides/slide2192.xml"/><Relationship Id="rId2420" Type="http://schemas.openxmlformats.org/officeDocument/2006/relationships/slide" Target="slides/slide2399.xml"/><Relationship Id="rId1022" Type="http://schemas.openxmlformats.org/officeDocument/2006/relationships/slide" Target="slides/slide1001.xml"/><Relationship Id="rId1979" Type="http://schemas.openxmlformats.org/officeDocument/2006/relationships/slide" Target="slides/slide1958.xml"/><Relationship Id="rId3194" Type="http://schemas.openxmlformats.org/officeDocument/2006/relationships/slide" Target="slides/slide3173.xml"/><Relationship Id="rId1839" Type="http://schemas.openxmlformats.org/officeDocument/2006/relationships/slide" Target="slides/slide1818.xml"/><Relationship Id="rId3054" Type="http://schemas.openxmlformats.org/officeDocument/2006/relationships/slide" Target="slides/slide3033.xml"/><Relationship Id="rId182" Type="http://schemas.openxmlformats.org/officeDocument/2006/relationships/slide" Target="slides/slide161.xml"/><Relationship Id="rId1906" Type="http://schemas.openxmlformats.org/officeDocument/2006/relationships/slide" Target="slides/slide1885.xml"/><Relationship Id="rId2070" Type="http://schemas.openxmlformats.org/officeDocument/2006/relationships/slide" Target="slides/slide2049.xml"/><Relationship Id="rId3121" Type="http://schemas.openxmlformats.org/officeDocument/2006/relationships/slide" Target="slides/slide3100.xml"/><Relationship Id="rId999" Type="http://schemas.openxmlformats.org/officeDocument/2006/relationships/slide" Target="slides/slide978.xml"/><Relationship Id="rId2887" Type="http://schemas.openxmlformats.org/officeDocument/2006/relationships/slide" Target="slides/slide2866.xml"/><Relationship Id="rId859" Type="http://schemas.openxmlformats.org/officeDocument/2006/relationships/slide" Target="slides/slide838.xml"/><Relationship Id="rId1489" Type="http://schemas.openxmlformats.org/officeDocument/2006/relationships/slide" Target="slides/slide1468.xml"/><Relationship Id="rId1696" Type="http://schemas.openxmlformats.org/officeDocument/2006/relationships/slide" Target="slides/slide1675.xml"/><Relationship Id="rId1349" Type="http://schemas.openxmlformats.org/officeDocument/2006/relationships/slide" Target="slides/slide1328.xml"/><Relationship Id="rId2747" Type="http://schemas.openxmlformats.org/officeDocument/2006/relationships/slide" Target="slides/slide2726.xml"/><Relationship Id="rId2954" Type="http://schemas.openxmlformats.org/officeDocument/2006/relationships/slide" Target="slides/slide2933.xml"/><Relationship Id="rId719" Type="http://schemas.openxmlformats.org/officeDocument/2006/relationships/slide" Target="slides/slide698.xml"/><Relationship Id="rId926" Type="http://schemas.openxmlformats.org/officeDocument/2006/relationships/slide" Target="slides/slide905.xml"/><Relationship Id="rId1556" Type="http://schemas.openxmlformats.org/officeDocument/2006/relationships/slide" Target="slides/slide1535.xml"/><Relationship Id="rId1763" Type="http://schemas.openxmlformats.org/officeDocument/2006/relationships/slide" Target="slides/slide1742.xml"/><Relationship Id="rId1970" Type="http://schemas.openxmlformats.org/officeDocument/2006/relationships/slide" Target="slides/slide1949.xml"/><Relationship Id="rId2607" Type="http://schemas.openxmlformats.org/officeDocument/2006/relationships/slide" Target="slides/slide2586.xml"/><Relationship Id="rId2814" Type="http://schemas.openxmlformats.org/officeDocument/2006/relationships/slide" Target="slides/slide2793.xml"/><Relationship Id="rId55" Type="http://schemas.openxmlformats.org/officeDocument/2006/relationships/slide" Target="slides/slide34.xml"/><Relationship Id="rId1209" Type="http://schemas.openxmlformats.org/officeDocument/2006/relationships/slide" Target="slides/slide1188.xml"/><Relationship Id="rId1416" Type="http://schemas.openxmlformats.org/officeDocument/2006/relationships/slide" Target="slides/slide1395.xml"/><Relationship Id="rId1623" Type="http://schemas.openxmlformats.org/officeDocument/2006/relationships/slide" Target="slides/slide1602.xml"/><Relationship Id="rId1830" Type="http://schemas.openxmlformats.org/officeDocument/2006/relationships/slide" Target="slides/slide1809.xml"/><Relationship Id="rId2397" Type="http://schemas.openxmlformats.org/officeDocument/2006/relationships/slide" Target="slides/slide2376.xml"/><Relationship Id="rId369" Type="http://schemas.openxmlformats.org/officeDocument/2006/relationships/slide" Target="slides/slide348.xml"/><Relationship Id="rId576" Type="http://schemas.openxmlformats.org/officeDocument/2006/relationships/slide" Target="slides/slide555.xml"/><Relationship Id="rId783" Type="http://schemas.openxmlformats.org/officeDocument/2006/relationships/slide" Target="slides/slide762.xml"/><Relationship Id="rId990" Type="http://schemas.openxmlformats.org/officeDocument/2006/relationships/slide" Target="slides/slide969.xml"/><Relationship Id="rId2257" Type="http://schemas.openxmlformats.org/officeDocument/2006/relationships/slide" Target="slides/slide2236.xml"/><Relationship Id="rId2464" Type="http://schemas.openxmlformats.org/officeDocument/2006/relationships/slide" Target="slides/slide2443.xml"/><Relationship Id="rId2671" Type="http://schemas.openxmlformats.org/officeDocument/2006/relationships/slide" Target="slides/slide2650.xml"/><Relationship Id="rId229" Type="http://schemas.openxmlformats.org/officeDocument/2006/relationships/slide" Target="slides/slide208.xml"/><Relationship Id="rId436" Type="http://schemas.openxmlformats.org/officeDocument/2006/relationships/slide" Target="slides/slide415.xml"/><Relationship Id="rId643" Type="http://schemas.openxmlformats.org/officeDocument/2006/relationships/slide" Target="slides/slide622.xml"/><Relationship Id="rId1066" Type="http://schemas.openxmlformats.org/officeDocument/2006/relationships/slide" Target="slides/slide1045.xml"/><Relationship Id="rId1273" Type="http://schemas.openxmlformats.org/officeDocument/2006/relationships/slide" Target="slides/slide1252.xml"/><Relationship Id="rId1480" Type="http://schemas.openxmlformats.org/officeDocument/2006/relationships/slide" Target="slides/slide1459.xml"/><Relationship Id="rId2117" Type="http://schemas.openxmlformats.org/officeDocument/2006/relationships/slide" Target="slides/slide2096.xml"/><Relationship Id="rId2324" Type="http://schemas.openxmlformats.org/officeDocument/2006/relationships/slide" Target="slides/slide2303.xml"/><Relationship Id="rId850" Type="http://schemas.openxmlformats.org/officeDocument/2006/relationships/slide" Target="slides/slide829.xml"/><Relationship Id="rId1133" Type="http://schemas.openxmlformats.org/officeDocument/2006/relationships/slide" Target="slides/slide1112.xml"/><Relationship Id="rId2531" Type="http://schemas.openxmlformats.org/officeDocument/2006/relationships/slide" Target="slides/slide2510.xml"/><Relationship Id="rId503" Type="http://schemas.openxmlformats.org/officeDocument/2006/relationships/slide" Target="slides/slide482.xml"/><Relationship Id="rId710" Type="http://schemas.openxmlformats.org/officeDocument/2006/relationships/slide" Target="slides/slide689.xml"/><Relationship Id="rId1340" Type="http://schemas.openxmlformats.org/officeDocument/2006/relationships/slide" Target="slides/slide1319.xml"/><Relationship Id="rId3098" Type="http://schemas.openxmlformats.org/officeDocument/2006/relationships/slide" Target="slides/slide3077.xml"/><Relationship Id="rId1200" Type="http://schemas.openxmlformats.org/officeDocument/2006/relationships/slide" Target="slides/slide1179.xml"/><Relationship Id="rId3165" Type="http://schemas.openxmlformats.org/officeDocument/2006/relationships/slide" Target="slides/slide3144.xml"/><Relationship Id="rId293" Type="http://schemas.openxmlformats.org/officeDocument/2006/relationships/slide" Target="slides/slide272.xml"/><Relationship Id="rId2181" Type="http://schemas.openxmlformats.org/officeDocument/2006/relationships/slide" Target="slides/slide2160.xml"/><Relationship Id="rId3025" Type="http://schemas.openxmlformats.org/officeDocument/2006/relationships/slide" Target="slides/slide3004.xml"/><Relationship Id="rId153" Type="http://schemas.openxmlformats.org/officeDocument/2006/relationships/slide" Target="slides/slide132.xml"/><Relationship Id="rId360" Type="http://schemas.openxmlformats.org/officeDocument/2006/relationships/slide" Target="slides/slide339.xml"/><Relationship Id="rId2041" Type="http://schemas.openxmlformats.org/officeDocument/2006/relationships/slide" Target="slides/slide2020.xml"/><Relationship Id="rId220" Type="http://schemas.openxmlformats.org/officeDocument/2006/relationships/slide" Target="slides/slide199.xml"/><Relationship Id="rId2998" Type="http://schemas.openxmlformats.org/officeDocument/2006/relationships/slide" Target="slides/slide2977.xml"/><Relationship Id="rId2858" Type="http://schemas.openxmlformats.org/officeDocument/2006/relationships/slide" Target="slides/slide2837.xml"/><Relationship Id="rId99" Type="http://schemas.openxmlformats.org/officeDocument/2006/relationships/slide" Target="slides/slide78.xml"/><Relationship Id="rId1667" Type="http://schemas.openxmlformats.org/officeDocument/2006/relationships/slide" Target="slides/slide1646.xml"/><Relationship Id="rId1874" Type="http://schemas.openxmlformats.org/officeDocument/2006/relationships/slide" Target="slides/slide1853.xml"/><Relationship Id="rId2718" Type="http://schemas.openxmlformats.org/officeDocument/2006/relationships/slide" Target="slides/slide2697.xml"/><Relationship Id="rId2925" Type="http://schemas.openxmlformats.org/officeDocument/2006/relationships/slide" Target="slides/slide2904.xml"/><Relationship Id="rId1527" Type="http://schemas.openxmlformats.org/officeDocument/2006/relationships/slide" Target="slides/slide1506.xml"/><Relationship Id="rId1734" Type="http://schemas.openxmlformats.org/officeDocument/2006/relationships/slide" Target="slides/slide1713.xml"/><Relationship Id="rId1941" Type="http://schemas.openxmlformats.org/officeDocument/2006/relationships/slide" Target="slides/slide1920.xml"/><Relationship Id="rId26" Type="http://schemas.openxmlformats.org/officeDocument/2006/relationships/slide" Target="slides/slide5.xml"/><Relationship Id="rId1801" Type="http://schemas.openxmlformats.org/officeDocument/2006/relationships/slide" Target="slides/slide1780.xml"/><Relationship Id="rId687" Type="http://schemas.openxmlformats.org/officeDocument/2006/relationships/slide" Target="slides/slide666.xml"/><Relationship Id="rId2368" Type="http://schemas.openxmlformats.org/officeDocument/2006/relationships/slide" Target="slides/slide2347.xml"/><Relationship Id="rId894" Type="http://schemas.openxmlformats.org/officeDocument/2006/relationships/slide" Target="slides/slide873.xml"/><Relationship Id="rId1177" Type="http://schemas.openxmlformats.org/officeDocument/2006/relationships/slide" Target="slides/slide1156.xml"/><Relationship Id="rId2575" Type="http://schemas.openxmlformats.org/officeDocument/2006/relationships/slide" Target="slides/slide2554.xml"/><Relationship Id="rId2782" Type="http://schemas.openxmlformats.org/officeDocument/2006/relationships/slide" Target="slides/slide2761.xml"/><Relationship Id="rId547" Type="http://schemas.openxmlformats.org/officeDocument/2006/relationships/slide" Target="slides/slide526.xml"/><Relationship Id="rId754" Type="http://schemas.openxmlformats.org/officeDocument/2006/relationships/slide" Target="slides/slide733.xml"/><Relationship Id="rId961" Type="http://schemas.openxmlformats.org/officeDocument/2006/relationships/slide" Target="slides/slide940.xml"/><Relationship Id="rId1384" Type="http://schemas.openxmlformats.org/officeDocument/2006/relationships/slide" Target="slides/slide1363.xml"/><Relationship Id="rId1591" Type="http://schemas.openxmlformats.org/officeDocument/2006/relationships/slide" Target="slides/slide1570.xml"/><Relationship Id="rId2228" Type="http://schemas.openxmlformats.org/officeDocument/2006/relationships/slide" Target="slides/slide2207.xml"/><Relationship Id="rId2435" Type="http://schemas.openxmlformats.org/officeDocument/2006/relationships/slide" Target="slides/slide2414.xml"/><Relationship Id="rId2642" Type="http://schemas.openxmlformats.org/officeDocument/2006/relationships/slide" Target="slides/slide2621.xml"/><Relationship Id="rId90" Type="http://schemas.openxmlformats.org/officeDocument/2006/relationships/slide" Target="slides/slide69.xml"/><Relationship Id="rId407" Type="http://schemas.openxmlformats.org/officeDocument/2006/relationships/slide" Target="slides/slide386.xml"/><Relationship Id="rId614" Type="http://schemas.openxmlformats.org/officeDocument/2006/relationships/slide" Target="slides/slide593.xml"/><Relationship Id="rId821" Type="http://schemas.openxmlformats.org/officeDocument/2006/relationships/slide" Target="slides/slide800.xml"/><Relationship Id="rId1037" Type="http://schemas.openxmlformats.org/officeDocument/2006/relationships/slide" Target="slides/slide1016.xml"/><Relationship Id="rId1244" Type="http://schemas.openxmlformats.org/officeDocument/2006/relationships/slide" Target="slides/slide1223.xml"/><Relationship Id="rId1451" Type="http://schemas.openxmlformats.org/officeDocument/2006/relationships/slide" Target="slides/slide1430.xml"/><Relationship Id="rId2502" Type="http://schemas.openxmlformats.org/officeDocument/2006/relationships/slide" Target="slides/slide2481.xml"/><Relationship Id="rId1104" Type="http://schemas.openxmlformats.org/officeDocument/2006/relationships/slide" Target="slides/slide1083.xml"/><Relationship Id="rId1311" Type="http://schemas.openxmlformats.org/officeDocument/2006/relationships/slide" Target="slides/slide1290.xml"/><Relationship Id="rId3069" Type="http://schemas.openxmlformats.org/officeDocument/2006/relationships/slide" Target="slides/slide3048.xml"/><Relationship Id="rId197" Type="http://schemas.openxmlformats.org/officeDocument/2006/relationships/slide" Target="slides/slide176.xml"/><Relationship Id="rId2085" Type="http://schemas.openxmlformats.org/officeDocument/2006/relationships/slide" Target="slides/slide2064.xml"/><Relationship Id="rId2292" Type="http://schemas.openxmlformats.org/officeDocument/2006/relationships/slide" Target="slides/slide2271.xml"/><Relationship Id="rId3136" Type="http://schemas.openxmlformats.org/officeDocument/2006/relationships/slide" Target="slides/slide3115.xml"/><Relationship Id="rId264" Type="http://schemas.openxmlformats.org/officeDocument/2006/relationships/slide" Target="slides/slide243.xml"/><Relationship Id="rId471" Type="http://schemas.openxmlformats.org/officeDocument/2006/relationships/slide" Target="slides/slide450.xml"/><Relationship Id="rId2152" Type="http://schemas.openxmlformats.org/officeDocument/2006/relationships/slide" Target="slides/slide2131.xml"/><Relationship Id="rId124" Type="http://schemas.openxmlformats.org/officeDocument/2006/relationships/slide" Target="slides/slide103.xml"/><Relationship Id="rId3203" Type="http://schemas.openxmlformats.org/officeDocument/2006/relationships/slide" Target="slides/slide3182.xml"/><Relationship Id="rId331" Type="http://schemas.openxmlformats.org/officeDocument/2006/relationships/slide" Target="slides/slide310.xml"/><Relationship Id="rId2012" Type="http://schemas.openxmlformats.org/officeDocument/2006/relationships/slide" Target="slides/slide1991.xml"/><Relationship Id="rId2969" Type="http://schemas.openxmlformats.org/officeDocument/2006/relationships/slide" Target="slides/slide2948.xml"/><Relationship Id="rId1778" Type="http://schemas.openxmlformats.org/officeDocument/2006/relationships/slide" Target="slides/slide1757.xml"/><Relationship Id="rId1985" Type="http://schemas.openxmlformats.org/officeDocument/2006/relationships/slide" Target="slides/slide1964.xml"/><Relationship Id="rId2829" Type="http://schemas.openxmlformats.org/officeDocument/2006/relationships/slide" Target="slides/slide2808.xml"/><Relationship Id="rId1638" Type="http://schemas.openxmlformats.org/officeDocument/2006/relationships/slide" Target="slides/slide1617.xml"/><Relationship Id="rId1845" Type="http://schemas.openxmlformats.org/officeDocument/2006/relationships/slide" Target="slides/slide1824.xml"/><Relationship Id="rId3060" Type="http://schemas.openxmlformats.org/officeDocument/2006/relationships/slide" Target="slides/slide3039.xml"/><Relationship Id="rId1705" Type="http://schemas.openxmlformats.org/officeDocument/2006/relationships/slide" Target="slides/slide1684.xml"/><Relationship Id="rId1912" Type="http://schemas.openxmlformats.org/officeDocument/2006/relationships/slide" Target="slides/slide1891.xml"/><Relationship Id="rId798" Type="http://schemas.openxmlformats.org/officeDocument/2006/relationships/slide" Target="slides/slide777.xml"/><Relationship Id="rId2479" Type="http://schemas.openxmlformats.org/officeDocument/2006/relationships/slide" Target="slides/slide2458.xml"/><Relationship Id="rId2686" Type="http://schemas.openxmlformats.org/officeDocument/2006/relationships/slide" Target="slides/slide2665.xml"/><Relationship Id="rId2893" Type="http://schemas.openxmlformats.org/officeDocument/2006/relationships/slide" Target="slides/slide2872.xml"/><Relationship Id="rId658" Type="http://schemas.openxmlformats.org/officeDocument/2006/relationships/slide" Target="slides/slide637.xml"/><Relationship Id="rId865" Type="http://schemas.openxmlformats.org/officeDocument/2006/relationships/slide" Target="slides/slide844.xml"/><Relationship Id="rId1288" Type="http://schemas.openxmlformats.org/officeDocument/2006/relationships/slide" Target="slides/slide1267.xml"/><Relationship Id="rId1495" Type="http://schemas.openxmlformats.org/officeDocument/2006/relationships/slide" Target="slides/slide1474.xml"/><Relationship Id="rId2339" Type="http://schemas.openxmlformats.org/officeDocument/2006/relationships/slide" Target="slides/slide2318.xml"/><Relationship Id="rId2546" Type="http://schemas.openxmlformats.org/officeDocument/2006/relationships/slide" Target="slides/slide2525.xml"/><Relationship Id="rId2753" Type="http://schemas.openxmlformats.org/officeDocument/2006/relationships/slide" Target="slides/slide2732.xml"/><Relationship Id="rId2960" Type="http://schemas.openxmlformats.org/officeDocument/2006/relationships/slide" Target="slides/slide2939.xml"/><Relationship Id="rId518" Type="http://schemas.openxmlformats.org/officeDocument/2006/relationships/slide" Target="slides/slide497.xml"/><Relationship Id="rId725" Type="http://schemas.openxmlformats.org/officeDocument/2006/relationships/slide" Target="slides/slide704.xml"/><Relationship Id="rId932" Type="http://schemas.openxmlformats.org/officeDocument/2006/relationships/slide" Target="slides/slide911.xml"/><Relationship Id="rId1148" Type="http://schemas.openxmlformats.org/officeDocument/2006/relationships/slide" Target="slides/slide1127.xml"/><Relationship Id="rId1355" Type="http://schemas.openxmlformats.org/officeDocument/2006/relationships/slide" Target="slides/slide1334.xml"/><Relationship Id="rId1562" Type="http://schemas.openxmlformats.org/officeDocument/2006/relationships/slide" Target="slides/slide1541.xml"/><Relationship Id="rId2406" Type="http://schemas.openxmlformats.org/officeDocument/2006/relationships/slide" Target="slides/slide2385.xml"/><Relationship Id="rId2613" Type="http://schemas.openxmlformats.org/officeDocument/2006/relationships/slide" Target="slides/slide2592.xml"/><Relationship Id="rId1008" Type="http://schemas.openxmlformats.org/officeDocument/2006/relationships/slide" Target="slides/slide987.xml"/><Relationship Id="rId1215" Type="http://schemas.openxmlformats.org/officeDocument/2006/relationships/slide" Target="slides/slide1194.xml"/><Relationship Id="rId1422" Type="http://schemas.openxmlformats.org/officeDocument/2006/relationships/slide" Target="slides/slide1401.xml"/><Relationship Id="rId2820" Type="http://schemas.openxmlformats.org/officeDocument/2006/relationships/slide" Target="slides/slide2799.xml"/><Relationship Id="rId61" Type="http://schemas.openxmlformats.org/officeDocument/2006/relationships/slide" Target="slides/slide40.xml"/><Relationship Id="rId2196" Type="http://schemas.openxmlformats.org/officeDocument/2006/relationships/slide" Target="slides/slide2175.xml"/><Relationship Id="rId168" Type="http://schemas.openxmlformats.org/officeDocument/2006/relationships/slide" Target="slides/slide147.xml"/><Relationship Id="rId375" Type="http://schemas.openxmlformats.org/officeDocument/2006/relationships/slide" Target="slides/slide354.xml"/><Relationship Id="rId582" Type="http://schemas.openxmlformats.org/officeDocument/2006/relationships/slide" Target="slides/slide561.xml"/><Relationship Id="rId2056" Type="http://schemas.openxmlformats.org/officeDocument/2006/relationships/slide" Target="slides/slide2035.xml"/><Relationship Id="rId2263" Type="http://schemas.openxmlformats.org/officeDocument/2006/relationships/slide" Target="slides/slide2242.xml"/><Relationship Id="rId2470" Type="http://schemas.openxmlformats.org/officeDocument/2006/relationships/slide" Target="slides/slide2449.xml"/><Relationship Id="rId3107" Type="http://schemas.openxmlformats.org/officeDocument/2006/relationships/slide" Target="slides/slide3086.xml"/><Relationship Id="rId235" Type="http://schemas.openxmlformats.org/officeDocument/2006/relationships/slide" Target="slides/slide214.xml"/><Relationship Id="rId442" Type="http://schemas.openxmlformats.org/officeDocument/2006/relationships/slide" Target="slides/slide421.xml"/><Relationship Id="rId1072" Type="http://schemas.openxmlformats.org/officeDocument/2006/relationships/slide" Target="slides/slide1051.xml"/><Relationship Id="rId2123" Type="http://schemas.openxmlformats.org/officeDocument/2006/relationships/slide" Target="slides/slide2102.xml"/><Relationship Id="rId2330" Type="http://schemas.openxmlformats.org/officeDocument/2006/relationships/slide" Target="slides/slide2309.xml"/><Relationship Id="rId302" Type="http://schemas.openxmlformats.org/officeDocument/2006/relationships/slide" Target="slides/slide281.xml"/><Relationship Id="rId1889" Type="http://schemas.openxmlformats.org/officeDocument/2006/relationships/slide" Target="slides/slide1868.xml"/><Relationship Id="rId1749" Type="http://schemas.openxmlformats.org/officeDocument/2006/relationships/slide" Target="slides/slide1728.xml"/><Relationship Id="rId1956" Type="http://schemas.openxmlformats.org/officeDocument/2006/relationships/slide" Target="slides/slide1935.xml"/><Relationship Id="rId3171" Type="http://schemas.openxmlformats.org/officeDocument/2006/relationships/slide" Target="slides/slide3150.xml"/><Relationship Id="rId1609" Type="http://schemas.openxmlformats.org/officeDocument/2006/relationships/slide" Target="slides/slide1588.xml"/><Relationship Id="rId1816" Type="http://schemas.openxmlformats.org/officeDocument/2006/relationships/slide" Target="slides/slide1795.xml"/><Relationship Id="rId3031" Type="http://schemas.openxmlformats.org/officeDocument/2006/relationships/slide" Target="slides/slide3010.xml"/><Relationship Id="rId2797" Type="http://schemas.openxmlformats.org/officeDocument/2006/relationships/slide" Target="slides/slide2776.xml"/><Relationship Id="rId769" Type="http://schemas.openxmlformats.org/officeDocument/2006/relationships/slide" Target="slides/slide748.xml"/><Relationship Id="rId976" Type="http://schemas.openxmlformats.org/officeDocument/2006/relationships/slide" Target="slides/slide955.xml"/><Relationship Id="rId1399" Type="http://schemas.openxmlformats.org/officeDocument/2006/relationships/slide" Target="slides/slide1378.xml"/><Relationship Id="rId2657" Type="http://schemas.openxmlformats.org/officeDocument/2006/relationships/slide" Target="slides/slide2636.xml"/><Relationship Id="rId629" Type="http://schemas.openxmlformats.org/officeDocument/2006/relationships/slide" Target="slides/slide608.xml"/><Relationship Id="rId1259" Type="http://schemas.openxmlformats.org/officeDocument/2006/relationships/slide" Target="slides/slide1238.xml"/><Relationship Id="rId1466" Type="http://schemas.openxmlformats.org/officeDocument/2006/relationships/slide" Target="slides/slide1445.xml"/><Relationship Id="rId2864" Type="http://schemas.openxmlformats.org/officeDocument/2006/relationships/slide" Target="slides/slide2843.xml"/><Relationship Id="rId836" Type="http://schemas.openxmlformats.org/officeDocument/2006/relationships/slide" Target="slides/slide815.xml"/><Relationship Id="rId1119" Type="http://schemas.openxmlformats.org/officeDocument/2006/relationships/slide" Target="slides/slide1098.xml"/><Relationship Id="rId1673" Type="http://schemas.openxmlformats.org/officeDocument/2006/relationships/slide" Target="slides/slide1652.xml"/><Relationship Id="rId1880" Type="http://schemas.openxmlformats.org/officeDocument/2006/relationships/slide" Target="slides/slide1859.xml"/><Relationship Id="rId2517" Type="http://schemas.openxmlformats.org/officeDocument/2006/relationships/slide" Target="slides/slide2496.xml"/><Relationship Id="rId2724" Type="http://schemas.openxmlformats.org/officeDocument/2006/relationships/slide" Target="slides/slide2703.xml"/><Relationship Id="rId2931" Type="http://schemas.openxmlformats.org/officeDocument/2006/relationships/slide" Target="slides/slide2910.xml"/><Relationship Id="rId903" Type="http://schemas.openxmlformats.org/officeDocument/2006/relationships/slide" Target="slides/slide882.xml"/><Relationship Id="rId1326" Type="http://schemas.openxmlformats.org/officeDocument/2006/relationships/slide" Target="slides/slide1305.xml"/><Relationship Id="rId1533" Type="http://schemas.openxmlformats.org/officeDocument/2006/relationships/slide" Target="slides/slide1512.xml"/><Relationship Id="rId1740" Type="http://schemas.openxmlformats.org/officeDocument/2006/relationships/slide" Target="slides/slide1719.xml"/><Relationship Id="rId32" Type="http://schemas.openxmlformats.org/officeDocument/2006/relationships/slide" Target="slides/slide11.xml"/><Relationship Id="rId1600" Type="http://schemas.openxmlformats.org/officeDocument/2006/relationships/slide" Target="slides/slide1579.xml"/><Relationship Id="rId279" Type="http://schemas.openxmlformats.org/officeDocument/2006/relationships/slide" Target="slides/slide258.xml"/><Relationship Id="rId486" Type="http://schemas.openxmlformats.org/officeDocument/2006/relationships/slide" Target="slides/slide465.xml"/><Relationship Id="rId693" Type="http://schemas.openxmlformats.org/officeDocument/2006/relationships/slide" Target="slides/slide672.xml"/><Relationship Id="rId2167" Type="http://schemas.openxmlformats.org/officeDocument/2006/relationships/slide" Target="slides/slide2146.xml"/><Relationship Id="rId2374" Type="http://schemas.openxmlformats.org/officeDocument/2006/relationships/slide" Target="slides/slide2353.xml"/><Relationship Id="rId2581" Type="http://schemas.openxmlformats.org/officeDocument/2006/relationships/slide" Target="slides/slide2560.xml"/><Relationship Id="rId139" Type="http://schemas.openxmlformats.org/officeDocument/2006/relationships/slide" Target="slides/slide118.xml"/><Relationship Id="rId346" Type="http://schemas.openxmlformats.org/officeDocument/2006/relationships/slide" Target="slides/slide325.xml"/><Relationship Id="rId553" Type="http://schemas.openxmlformats.org/officeDocument/2006/relationships/slide" Target="slides/slide532.xml"/><Relationship Id="rId760" Type="http://schemas.openxmlformats.org/officeDocument/2006/relationships/slide" Target="slides/slide739.xml"/><Relationship Id="rId1183" Type="http://schemas.openxmlformats.org/officeDocument/2006/relationships/slide" Target="slides/slide1162.xml"/><Relationship Id="rId1390" Type="http://schemas.openxmlformats.org/officeDocument/2006/relationships/slide" Target="slides/slide1369.xml"/><Relationship Id="rId2027" Type="http://schemas.openxmlformats.org/officeDocument/2006/relationships/slide" Target="slides/slide2006.xml"/><Relationship Id="rId2234" Type="http://schemas.openxmlformats.org/officeDocument/2006/relationships/slide" Target="slides/slide2213.xml"/><Relationship Id="rId2441" Type="http://schemas.openxmlformats.org/officeDocument/2006/relationships/slide" Target="slides/slide2420.xml"/><Relationship Id="rId206" Type="http://schemas.openxmlformats.org/officeDocument/2006/relationships/slide" Target="slides/slide185.xml"/><Relationship Id="rId413" Type="http://schemas.openxmlformats.org/officeDocument/2006/relationships/slide" Target="slides/slide392.xml"/><Relationship Id="rId1043" Type="http://schemas.openxmlformats.org/officeDocument/2006/relationships/slide" Target="slides/slide1022.xml"/><Relationship Id="rId620" Type="http://schemas.openxmlformats.org/officeDocument/2006/relationships/slide" Target="slides/slide599.xml"/><Relationship Id="rId1250" Type="http://schemas.openxmlformats.org/officeDocument/2006/relationships/slide" Target="slides/slide1229.xml"/><Relationship Id="rId2301" Type="http://schemas.openxmlformats.org/officeDocument/2006/relationships/slide" Target="slides/slide2280.xml"/><Relationship Id="rId1110" Type="http://schemas.openxmlformats.org/officeDocument/2006/relationships/slide" Target="slides/slide1089.xml"/><Relationship Id="rId1927" Type="http://schemas.openxmlformats.org/officeDocument/2006/relationships/slide" Target="slides/slide1906.xml"/><Relationship Id="rId3075" Type="http://schemas.openxmlformats.org/officeDocument/2006/relationships/slide" Target="slides/slide3054.xml"/><Relationship Id="rId2091" Type="http://schemas.openxmlformats.org/officeDocument/2006/relationships/slide" Target="slides/slide2070.xml"/><Relationship Id="rId3142" Type="http://schemas.openxmlformats.org/officeDocument/2006/relationships/slide" Target="slides/slide3121.xml"/><Relationship Id="rId270" Type="http://schemas.openxmlformats.org/officeDocument/2006/relationships/slide" Target="slides/slide249.xml"/><Relationship Id="rId3002" Type="http://schemas.openxmlformats.org/officeDocument/2006/relationships/slide" Target="slides/slide2981.xml"/><Relationship Id="rId130" Type="http://schemas.openxmlformats.org/officeDocument/2006/relationships/slide" Target="slides/slide109.xml"/><Relationship Id="rId2768" Type="http://schemas.openxmlformats.org/officeDocument/2006/relationships/slide" Target="slides/slide2747.xml"/><Relationship Id="rId2975" Type="http://schemas.openxmlformats.org/officeDocument/2006/relationships/slide" Target="slides/slide2954.xml"/><Relationship Id="rId947" Type="http://schemas.openxmlformats.org/officeDocument/2006/relationships/slide" Target="slides/slide926.xml"/><Relationship Id="rId1577" Type="http://schemas.openxmlformats.org/officeDocument/2006/relationships/slide" Target="slides/slide1556.xml"/><Relationship Id="rId1784" Type="http://schemas.openxmlformats.org/officeDocument/2006/relationships/slide" Target="slides/slide1763.xml"/><Relationship Id="rId1991" Type="http://schemas.openxmlformats.org/officeDocument/2006/relationships/slide" Target="slides/slide1970.xml"/><Relationship Id="rId2628" Type="http://schemas.openxmlformats.org/officeDocument/2006/relationships/slide" Target="slides/slide2607.xml"/><Relationship Id="rId2835" Type="http://schemas.openxmlformats.org/officeDocument/2006/relationships/slide" Target="slides/slide2814.xml"/><Relationship Id="rId76" Type="http://schemas.openxmlformats.org/officeDocument/2006/relationships/slide" Target="slides/slide55.xml"/><Relationship Id="rId807" Type="http://schemas.openxmlformats.org/officeDocument/2006/relationships/slide" Target="slides/slide786.xml"/><Relationship Id="rId1437" Type="http://schemas.openxmlformats.org/officeDocument/2006/relationships/slide" Target="slides/slide1416.xml"/><Relationship Id="rId1644" Type="http://schemas.openxmlformats.org/officeDocument/2006/relationships/slide" Target="slides/slide1623.xml"/><Relationship Id="rId1851" Type="http://schemas.openxmlformats.org/officeDocument/2006/relationships/slide" Target="slides/slide1830.xml"/><Relationship Id="rId2902" Type="http://schemas.openxmlformats.org/officeDocument/2006/relationships/slide" Target="slides/slide2881.xml"/><Relationship Id="rId1504" Type="http://schemas.openxmlformats.org/officeDocument/2006/relationships/slide" Target="slides/slide1483.xml"/><Relationship Id="rId1711" Type="http://schemas.openxmlformats.org/officeDocument/2006/relationships/slide" Target="slides/slide1690.xml"/><Relationship Id="rId597" Type="http://schemas.openxmlformats.org/officeDocument/2006/relationships/slide" Target="slides/slide576.xml"/><Relationship Id="rId2278" Type="http://schemas.openxmlformats.org/officeDocument/2006/relationships/slide" Target="slides/slide2257.xml"/><Relationship Id="rId2485" Type="http://schemas.openxmlformats.org/officeDocument/2006/relationships/slide" Target="slides/slide2464.xml"/><Relationship Id="rId457" Type="http://schemas.openxmlformats.org/officeDocument/2006/relationships/slide" Target="slides/slide436.xml"/><Relationship Id="rId1087" Type="http://schemas.openxmlformats.org/officeDocument/2006/relationships/slide" Target="slides/slide1066.xml"/><Relationship Id="rId1294" Type="http://schemas.openxmlformats.org/officeDocument/2006/relationships/slide" Target="slides/slide1273.xml"/><Relationship Id="rId2138" Type="http://schemas.openxmlformats.org/officeDocument/2006/relationships/slide" Target="slides/slide2117.xml"/><Relationship Id="rId2692" Type="http://schemas.openxmlformats.org/officeDocument/2006/relationships/slide" Target="slides/slide2671.xml"/><Relationship Id="rId664" Type="http://schemas.openxmlformats.org/officeDocument/2006/relationships/slide" Target="slides/slide643.xml"/><Relationship Id="rId871" Type="http://schemas.openxmlformats.org/officeDocument/2006/relationships/slide" Target="slides/slide850.xml"/><Relationship Id="rId2345" Type="http://schemas.openxmlformats.org/officeDocument/2006/relationships/slide" Target="slides/slide2324.xml"/><Relationship Id="rId2552" Type="http://schemas.openxmlformats.org/officeDocument/2006/relationships/slide" Target="slides/slide2531.xml"/><Relationship Id="rId317" Type="http://schemas.openxmlformats.org/officeDocument/2006/relationships/slide" Target="slides/slide296.xml"/><Relationship Id="rId524" Type="http://schemas.openxmlformats.org/officeDocument/2006/relationships/slide" Target="slides/slide503.xml"/><Relationship Id="rId731" Type="http://schemas.openxmlformats.org/officeDocument/2006/relationships/slide" Target="slides/slide710.xml"/><Relationship Id="rId1154" Type="http://schemas.openxmlformats.org/officeDocument/2006/relationships/slide" Target="slides/slide1133.xml"/><Relationship Id="rId1361" Type="http://schemas.openxmlformats.org/officeDocument/2006/relationships/slide" Target="slides/slide1340.xml"/><Relationship Id="rId2205" Type="http://schemas.openxmlformats.org/officeDocument/2006/relationships/slide" Target="slides/slide2184.xml"/><Relationship Id="rId2412" Type="http://schemas.openxmlformats.org/officeDocument/2006/relationships/slide" Target="slides/slide2391.xml"/><Relationship Id="rId1014" Type="http://schemas.openxmlformats.org/officeDocument/2006/relationships/slide" Target="slides/slide993.xml"/><Relationship Id="rId1221" Type="http://schemas.openxmlformats.org/officeDocument/2006/relationships/slide" Target="slides/slide1200.xml"/><Relationship Id="rId3186" Type="http://schemas.openxmlformats.org/officeDocument/2006/relationships/slide" Target="slides/slide3165.xml"/><Relationship Id="rId3046" Type="http://schemas.openxmlformats.org/officeDocument/2006/relationships/slide" Target="slides/slide3025.xml"/><Relationship Id="rId174" Type="http://schemas.openxmlformats.org/officeDocument/2006/relationships/slide" Target="slides/slide153.xml"/><Relationship Id="rId381" Type="http://schemas.openxmlformats.org/officeDocument/2006/relationships/slide" Target="slides/slide360.xml"/><Relationship Id="rId2062" Type="http://schemas.openxmlformats.org/officeDocument/2006/relationships/slide" Target="slides/slide2041.xml"/><Relationship Id="rId3113" Type="http://schemas.openxmlformats.org/officeDocument/2006/relationships/slide" Target="slides/slide3092.xml"/><Relationship Id="rId241" Type="http://schemas.openxmlformats.org/officeDocument/2006/relationships/slide" Target="slides/slide220.xml"/><Relationship Id="rId2879" Type="http://schemas.openxmlformats.org/officeDocument/2006/relationships/slide" Target="slides/slide2858.xml"/><Relationship Id="rId101" Type="http://schemas.openxmlformats.org/officeDocument/2006/relationships/slide" Target="slides/slide80.xml"/><Relationship Id="rId1688" Type="http://schemas.openxmlformats.org/officeDocument/2006/relationships/slide" Target="slides/slide1667.xml"/><Relationship Id="rId1895" Type="http://schemas.openxmlformats.org/officeDocument/2006/relationships/slide" Target="slides/slide1874.xml"/><Relationship Id="rId2739" Type="http://schemas.openxmlformats.org/officeDocument/2006/relationships/slide" Target="slides/slide2718.xml"/><Relationship Id="rId2946" Type="http://schemas.openxmlformats.org/officeDocument/2006/relationships/slide" Target="slides/slide2925.xml"/><Relationship Id="rId918" Type="http://schemas.openxmlformats.org/officeDocument/2006/relationships/slide" Target="slides/slide897.xml"/><Relationship Id="rId1548" Type="http://schemas.openxmlformats.org/officeDocument/2006/relationships/slide" Target="slides/slide1527.xml"/><Relationship Id="rId1755" Type="http://schemas.openxmlformats.org/officeDocument/2006/relationships/slide" Target="slides/slide1734.xml"/><Relationship Id="rId1408" Type="http://schemas.openxmlformats.org/officeDocument/2006/relationships/slide" Target="slides/slide1387.xml"/><Relationship Id="rId1962" Type="http://schemas.openxmlformats.org/officeDocument/2006/relationships/slide" Target="slides/slide1941.xml"/><Relationship Id="rId2806" Type="http://schemas.openxmlformats.org/officeDocument/2006/relationships/slide" Target="slides/slide2785.xml"/><Relationship Id="rId47" Type="http://schemas.openxmlformats.org/officeDocument/2006/relationships/slide" Target="slides/slide26.xml"/><Relationship Id="rId1615" Type="http://schemas.openxmlformats.org/officeDocument/2006/relationships/slide" Target="slides/slide1594.xml"/><Relationship Id="rId1822" Type="http://schemas.openxmlformats.org/officeDocument/2006/relationships/slide" Target="slides/slide1801.xml"/><Relationship Id="rId2389" Type="http://schemas.openxmlformats.org/officeDocument/2006/relationships/slide" Target="slides/slide2368.xml"/><Relationship Id="rId2596" Type="http://schemas.openxmlformats.org/officeDocument/2006/relationships/slide" Target="slides/slide2575.xml"/></Relationships>
</file>

<file path=ppt/media/image1.png>
</file>

<file path=ppt/media/image2.png>
</file>

<file path=ppt/media/image3.jpe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E2CB2BC-06A1-4BD7-9CA2-6BBF9E2791FA}" type="datetimeFigureOut">
              <a:rPr lang="en-US" smtClean="0"/>
              <a:pPr/>
              <a:t>4/20/2024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620807-7B4D-4BA7-BCA6-259EC76928EC}" type="slidenum">
              <a:rPr lang="en-US" smtClean="0"/>
              <a:pPr/>
              <a:t>‹#›</a:t>
            </a:fld>
            <a:endParaRPr lang="en-US"/>
          </a:p>
        </p:txBody>
      </p:sp>
    </p:spTree>
    <p:extLst>
      <p:ext uri="{BB962C8B-B14F-4D97-AF65-F5344CB8AC3E}">
        <p14:creationId xmlns:p14="http://schemas.microsoft.com/office/powerpoint/2010/main" val="211135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000.xml.rels><?xml version="1.0" encoding="UTF-8" standalone="yes"?>
<Relationships xmlns="http://schemas.openxmlformats.org/package/2006/relationships"><Relationship Id="rId2" Type="http://schemas.openxmlformats.org/officeDocument/2006/relationships/slide" Target="../slides/slide1367.xml"/><Relationship Id="rId1" Type="http://schemas.openxmlformats.org/officeDocument/2006/relationships/notesMaster" Target="../notesMasters/notesMaster1.xml"/></Relationships>
</file>

<file path=ppt/notesSlides/_rels/notesSlide1001.xml.rels><?xml version="1.0" encoding="UTF-8" standalone="yes"?>
<Relationships xmlns="http://schemas.openxmlformats.org/package/2006/relationships"><Relationship Id="rId2" Type="http://schemas.openxmlformats.org/officeDocument/2006/relationships/slide" Target="../slides/slide1368.xml"/><Relationship Id="rId1" Type="http://schemas.openxmlformats.org/officeDocument/2006/relationships/notesMaster" Target="../notesMasters/notesMaster1.xml"/></Relationships>
</file>

<file path=ppt/notesSlides/_rels/notesSlide1002.xml.rels><?xml version="1.0" encoding="UTF-8" standalone="yes"?>
<Relationships xmlns="http://schemas.openxmlformats.org/package/2006/relationships"><Relationship Id="rId2" Type="http://schemas.openxmlformats.org/officeDocument/2006/relationships/slide" Target="../slides/slide1369.xml"/><Relationship Id="rId1" Type="http://schemas.openxmlformats.org/officeDocument/2006/relationships/notesMaster" Target="../notesMasters/notesMaster1.xml"/></Relationships>
</file>

<file path=ppt/notesSlides/_rels/notesSlide1003.xml.rels><?xml version="1.0" encoding="UTF-8" standalone="yes"?>
<Relationships xmlns="http://schemas.openxmlformats.org/package/2006/relationships"><Relationship Id="rId2" Type="http://schemas.openxmlformats.org/officeDocument/2006/relationships/slide" Target="../slides/slide1370.xml"/><Relationship Id="rId1" Type="http://schemas.openxmlformats.org/officeDocument/2006/relationships/notesMaster" Target="../notesMasters/notesMaster1.xml"/></Relationships>
</file>

<file path=ppt/notesSlides/_rels/notesSlide1004.xml.rels><?xml version="1.0" encoding="UTF-8" standalone="yes"?>
<Relationships xmlns="http://schemas.openxmlformats.org/package/2006/relationships"><Relationship Id="rId2" Type="http://schemas.openxmlformats.org/officeDocument/2006/relationships/slide" Target="../slides/slide1371.xml"/><Relationship Id="rId1" Type="http://schemas.openxmlformats.org/officeDocument/2006/relationships/notesMaster" Target="../notesMasters/notesMaster1.xml"/></Relationships>
</file>

<file path=ppt/notesSlides/_rels/notesSlide1005.xml.rels><?xml version="1.0" encoding="UTF-8" standalone="yes"?>
<Relationships xmlns="http://schemas.openxmlformats.org/package/2006/relationships"><Relationship Id="rId2" Type="http://schemas.openxmlformats.org/officeDocument/2006/relationships/slide" Target="../slides/slide1372.xml"/><Relationship Id="rId1" Type="http://schemas.openxmlformats.org/officeDocument/2006/relationships/notesMaster" Target="../notesMasters/notesMaster1.xml"/></Relationships>
</file>

<file path=ppt/notesSlides/_rels/notesSlide1006.xml.rels><?xml version="1.0" encoding="UTF-8" standalone="yes"?>
<Relationships xmlns="http://schemas.openxmlformats.org/package/2006/relationships"><Relationship Id="rId2" Type="http://schemas.openxmlformats.org/officeDocument/2006/relationships/slide" Target="../slides/slide1373.xml"/><Relationship Id="rId1" Type="http://schemas.openxmlformats.org/officeDocument/2006/relationships/notesMaster" Target="../notesMasters/notesMaster1.xml"/></Relationships>
</file>

<file path=ppt/notesSlides/_rels/notesSlide1007.xml.rels><?xml version="1.0" encoding="UTF-8" standalone="yes"?>
<Relationships xmlns="http://schemas.openxmlformats.org/package/2006/relationships"><Relationship Id="rId2" Type="http://schemas.openxmlformats.org/officeDocument/2006/relationships/slide" Target="../slides/slide1374.xml"/><Relationship Id="rId1" Type="http://schemas.openxmlformats.org/officeDocument/2006/relationships/notesMaster" Target="../notesMasters/notesMaster1.xml"/></Relationships>
</file>

<file path=ppt/notesSlides/_rels/notesSlide1008.xml.rels><?xml version="1.0" encoding="UTF-8" standalone="yes"?>
<Relationships xmlns="http://schemas.openxmlformats.org/package/2006/relationships"><Relationship Id="rId2" Type="http://schemas.openxmlformats.org/officeDocument/2006/relationships/slide" Target="../slides/slide1375.xml"/><Relationship Id="rId1" Type="http://schemas.openxmlformats.org/officeDocument/2006/relationships/notesMaster" Target="../notesMasters/notesMaster1.xml"/></Relationships>
</file>

<file path=ppt/notesSlides/_rels/notesSlide1009.xml.rels><?xml version="1.0" encoding="UTF-8" standalone="yes"?>
<Relationships xmlns="http://schemas.openxmlformats.org/package/2006/relationships"><Relationship Id="rId2" Type="http://schemas.openxmlformats.org/officeDocument/2006/relationships/slide" Target="../slides/slide1376.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010.xml.rels><?xml version="1.0" encoding="UTF-8" standalone="yes"?>
<Relationships xmlns="http://schemas.openxmlformats.org/package/2006/relationships"><Relationship Id="rId2" Type="http://schemas.openxmlformats.org/officeDocument/2006/relationships/slide" Target="../slides/slide1377.xml"/><Relationship Id="rId1" Type="http://schemas.openxmlformats.org/officeDocument/2006/relationships/notesMaster" Target="../notesMasters/notesMaster1.xml"/></Relationships>
</file>

<file path=ppt/notesSlides/_rels/notesSlide1011.xml.rels><?xml version="1.0" encoding="UTF-8" standalone="yes"?>
<Relationships xmlns="http://schemas.openxmlformats.org/package/2006/relationships"><Relationship Id="rId2" Type="http://schemas.openxmlformats.org/officeDocument/2006/relationships/slide" Target="../slides/slide1378.xml"/><Relationship Id="rId1" Type="http://schemas.openxmlformats.org/officeDocument/2006/relationships/notesMaster" Target="../notesMasters/notesMaster1.xml"/></Relationships>
</file>

<file path=ppt/notesSlides/_rels/notesSlide1012.xml.rels><?xml version="1.0" encoding="UTF-8" standalone="yes"?>
<Relationships xmlns="http://schemas.openxmlformats.org/package/2006/relationships"><Relationship Id="rId2" Type="http://schemas.openxmlformats.org/officeDocument/2006/relationships/slide" Target="../slides/slide1379.xml"/><Relationship Id="rId1" Type="http://schemas.openxmlformats.org/officeDocument/2006/relationships/notesMaster" Target="../notesMasters/notesMaster1.xml"/></Relationships>
</file>

<file path=ppt/notesSlides/_rels/notesSlide1013.xml.rels><?xml version="1.0" encoding="UTF-8" standalone="yes"?>
<Relationships xmlns="http://schemas.openxmlformats.org/package/2006/relationships"><Relationship Id="rId2" Type="http://schemas.openxmlformats.org/officeDocument/2006/relationships/slide" Target="../slides/slide1380.xml"/><Relationship Id="rId1" Type="http://schemas.openxmlformats.org/officeDocument/2006/relationships/notesMaster" Target="../notesMasters/notesMaster1.xml"/></Relationships>
</file>

<file path=ppt/notesSlides/_rels/notesSlide1014.xml.rels><?xml version="1.0" encoding="UTF-8" standalone="yes"?>
<Relationships xmlns="http://schemas.openxmlformats.org/package/2006/relationships"><Relationship Id="rId2" Type="http://schemas.openxmlformats.org/officeDocument/2006/relationships/slide" Target="../slides/slide1381.xml"/><Relationship Id="rId1" Type="http://schemas.openxmlformats.org/officeDocument/2006/relationships/notesMaster" Target="../notesMasters/notesMaster1.xml"/></Relationships>
</file>

<file path=ppt/notesSlides/_rels/notesSlide1015.xml.rels><?xml version="1.0" encoding="UTF-8" standalone="yes"?>
<Relationships xmlns="http://schemas.openxmlformats.org/package/2006/relationships"><Relationship Id="rId2" Type="http://schemas.openxmlformats.org/officeDocument/2006/relationships/slide" Target="../slides/slide1382.xml"/><Relationship Id="rId1" Type="http://schemas.openxmlformats.org/officeDocument/2006/relationships/notesMaster" Target="../notesMasters/notesMaster1.xml"/></Relationships>
</file>

<file path=ppt/notesSlides/_rels/notesSlide1016.xml.rels><?xml version="1.0" encoding="UTF-8" standalone="yes"?>
<Relationships xmlns="http://schemas.openxmlformats.org/package/2006/relationships"><Relationship Id="rId2" Type="http://schemas.openxmlformats.org/officeDocument/2006/relationships/slide" Target="../slides/slide1383.xml"/><Relationship Id="rId1" Type="http://schemas.openxmlformats.org/officeDocument/2006/relationships/notesMaster" Target="../notesMasters/notesMaster1.xml"/></Relationships>
</file>

<file path=ppt/notesSlides/_rels/notesSlide1017.xml.rels><?xml version="1.0" encoding="UTF-8" standalone="yes"?>
<Relationships xmlns="http://schemas.openxmlformats.org/package/2006/relationships"><Relationship Id="rId2" Type="http://schemas.openxmlformats.org/officeDocument/2006/relationships/slide" Target="../slides/slide1384.xml"/><Relationship Id="rId1" Type="http://schemas.openxmlformats.org/officeDocument/2006/relationships/notesMaster" Target="../notesMasters/notesMaster1.xml"/></Relationships>
</file>

<file path=ppt/notesSlides/_rels/notesSlide1018.xml.rels><?xml version="1.0" encoding="UTF-8" standalone="yes"?>
<Relationships xmlns="http://schemas.openxmlformats.org/package/2006/relationships"><Relationship Id="rId2" Type="http://schemas.openxmlformats.org/officeDocument/2006/relationships/slide" Target="../slides/slide1385.xml"/><Relationship Id="rId1" Type="http://schemas.openxmlformats.org/officeDocument/2006/relationships/notesMaster" Target="../notesMasters/notesMaster1.xml"/></Relationships>
</file>

<file path=ppt/notesSlides/_rels/notesSlide1019.xml.rels><?xml version="1.0" encoding="UTF-8" standalone="yes"?>
<Relationships xmlns="http://schemas.openxmlformats.org/package/2006/relationships"><Relationship Id="rId2" Type="http://schemas.openxmlformats.org/officeDocument/2006/relationships/slide" Target="../slides/slide1386.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020.xml.rels><?xml version="1.0" encoding="UTF-8" standalone="yes"?>
<Relationships xmlns="http://schemas.openxmlformats.org/package/2006/relationships"><Relationship Id="rId2" Type="http://schemas.openxmlformats.org/officeDocument/2006/relationships/slide" Target="../slides/slide1387.xml"/><Relationship Id="rId1" Type="http://schemas.openxmlformats.org/officeDocument/2006/relationships/notesMaster" Target="../notesMasters/notesMaster1.xml"/></Relationships>
</file>

<file path=ppt/notesSlides/_rels/notesSlide1021.xml.rels><?xml version="1.0" encoding="UTF-8" standalone="yes"?>
<Relationships xmlns="http://schemas.openxmlformats.org/package/2006/relationships"><Relationship Id="rId2" Type="http://schemas.openxmlformats.org/officeDocument/2006/relationships/slide" Target="../slides/slide1388.xml"/><Relationship Id="rId1" Type="http://schemas.openxmlformats.org/officeDocument/2006/relationships/notesMaster" Target="../notesMasters/notesMaster1.xml"/></Relationships>
</file>

<file path=ppt/notesSlides/_rels/notesSlide1022.xml.rels><?xml version="1.0" encoding="UTF-8" standalone="yes"?>
<Relationships xmlns="http://schemas.openxmlformats.org/package/2006/relationships"><Relationship Id="rId2" Type="http://schemas.openxmlformats.org/officeDocument/2006/relationships/slide" Target="../slides/slide1389.xml"/><Relationship Id="rId1" Type="http://schemas.openxmlformats.org/officeDocument/2006/relationships/notesMaster" Target="../notesMasters/notesMaster1.xml"/></Relationships>
</file>

<file path=ppt/notesSlides/_rels/notesSlide1023.xml.rels><?xml version="1.0" encoding="UTF-8" standalone="yes"?>
<Relationships xmlns="http://schemas.openxmlformats.org/package/2006/relationships"><Relationship Id="rId2" Type="http://schemas.openxmlformats.org/officeDocument/2006/relationships/slide" Target="../slides/slide1390.xml"/><Relationship Id="rId1" Type="http://schemas.openxmlformats.org/officeDocument/2006/relationships/notesMaster" Target="../notesMasters/notesMaster1.xml"/></Relationships>
</file>

<file path=ppt/notesSlides/_rels/notesSlide1024.xml.rels><?xml version="1.0" encoding="UTF-8" standalone="yes"?>
<Relationships xmlns="http://schemas.openxmlformats.org/package/2006/relationships"><Relationship Id="rId2" Type="http://schemas.openxmlformats.org/officeDocument/2006/relationships/slide" Target="../slides/slide1391.xml"/><Relationship Id="rId1" Type="http://schemas.openxmlformats.org/officeDocument/2006/relationships/notesMaster" Target="../notesMasters/notesMaster1.xml"/></Relationships>
</file>

<file path=ppt/notesSlides/_rels/notesSlide1025.xml.rels><?xml version="1.0" encoding="UTF-8" standalone="yes"?>
<Relationships xmlns="http://schemas.openxmlformats.org/package/2006/relationships"><Relationship Id="rId2" Type="http://schemas.openxmlformats.org/officeDocument/2006/relationships/slide" Target="../slides/slide1392.xml"/><Relationship Id="rId1" Type="http://schemas.openxmlformats.org/officeDocument/2006/relationships/notesMaster" Target="../notesMasters/notesMaster1.xml"/></Relationships>
</file>

<file path=ppt/notesSlides/_rels/notesSlide1026.xml.rels><?xml version="1.0" encoding="UTF-8" standalone="yes"?>
<Relationships xmlns="http://schemas.openxmlformats.org/package/2006/relationships"><Relationship Id="rId2" Type="http://schemas.openxmlformats.org/officeDocument/2006/relationships/slide" Target="../slides/slide1393.xml"/><Relationship Id="rId1" Type="http://schemas.openxmlformats.org/officeDocument/2006/relationships/notesMaster" Target="../notesMasters/notesMaster1.xml"/></Relationships>
</file>

<file path=ppt/notesSlides/_rels/notesSlide1027.xml.rels><?xml version="1.0" encoding="UTF-8" standalone="yes"?>
<Relationships xmlns="http://schemas.openxmlformats.org/package/2006/relationships"><Relationship Id="rId2" Type="http://schemas.openxmlformats.org/officeDocument/2006/relationships/slide" Target="../slides/slide1394.xml"/><Relationship Id="rId1" Type="http://schemas.openxmlformats.org/officeDocument/2006/relationships/notesMaster" Target="../notesMasters/notesMaster1.xml"/></Relationships>
</file>

<file path=ppt/notesSlides/_rels/notesSlide1028.xml.rels><?xml version="1.0" encoding="UTF-8" standalone="yes"?>
<Relationships xmlns="http://schemas.openxmlformats.org/package/2006/relationships"><Relationship Id="rId2" Type="http://schemas.openxmlformats.org/officeDocument/2006/relationships/slide" Target="../slides/slide1395.xml"/><Relationship Id="rId1" Type="http://schemas.openxmlformats.org/officeDocument/2006/relationships/notesMaster" Target="../notesMasters/notesMaster1.xml"/></Relationships>
</file>

<file path=ppt/notesSlides/_rels/notesSlide1029.xml.rels><?xml version="1.0" encoding="UTF-8" standalone="yes"?>
<Relationships xmlns="http://schemas.openxmlformats.org/package/2006/relationships"><Relationship Id="rId2" Type="http://schemas.openxmlformats.org/officeDocument/2006/relationships/slide" Target="../slides/slide139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030.xml.rels><?xml version="1.0" encoding="UTF-8" standalone="yes"?>
<Relationships xmlns="http://schemas.openxmlformats.org/package/2006/relationships"><Relationship Id="rId2" Type="http://schemas.openxmlformats.org/officeDocument/2006/relationships/slide" Target="../slides/slide1397.xml"/><Relationship Id="rId1" Type="http://schemas.openxmlformats.org/officeDocument/2006/relationships/notesMaster" Target="../notesMasters/notesMaster1.xml"/></Relationships>
</file>

<file path=ppt/notesSlides/_rels/notesSlide1031.xml.rels><?xml version="1.0" encoding="UTF-8" standalone="yes"?>
<Relationships xmlns="http://schemas.openxmlformats.org/package/2006/relationships"><Relationship Id="rId2" Type="http://schemas.openxmlformats.org/officeDocument/2006/relationships/slide" Target="../slides/slide1398.xml"/><Relationship Id="rId1" Type="http://schemas.openxmlformats.org/officeDocument/2006/relationships/notesMaster" Target="../notesMasters/notesMaster1.xml"/></Relationships>
</file>

<file path=ppt/notesSlides/_rels/notesSlide1032.xml.rels><?xml version="1.0" encoding="UTF-8" standalone="yes"?>
<Relationships xmlns="http://schemas.openxmlformats.org/package/2006/relationships"><Relationship Id="rId2" Type="http://schemas.openxmlformats.org/officeDocument/2006/relationships/slide" Target="../slides/slide1399.xml"/><Relationship Id="rId1" Type="http://schemas.openxmlformats.org/officeDocument/2006/relationships/notesMaster" Target="../notesMasters/notesMaster1.xml"/></Relationships>
</file>

<file path=ppt/notesSlides/_rels/notesSlide1033.xml.rels><?xml version="1.0" encoding="UTF-8" standalone="yes"?>
<Relationships xmlns="http://schemas.openxmlformats.org/package/2006/relationships"><Relationship Id="rId2" Type="http://schemas.openxmlformats.org/officeDocument/2006/relationships/slide" Target="../slides/slide1400.xml"/><Relationship Id="rId1" Type="http://schemas.openxmlformats.org/officeDocument/2006/relationships/notesMaster" Target="../notesMasters/notesMaster1.xml"/></Relationships>
</file>

<file path=ppt/notesSlides/_rels/notesSlide1034.xml.rels><?xml version="1.0" encoding="UTF-8" standalone="yes"?>
<Relationships xmlns="http://schemas.openxmlformats.org/package/2006/relationships"><Relationship Id="rId2" Type="http://schemas.openxmlformats.org/officeDocument/2006/relationships/slide" Target="../slides/slide1401.xml"/><Relationship Id="rId1" Type="http://schemas.openxmlformats.org/officeDocument/2006/relationships/notesMaster" Target="../notesMasters/notesMaster1.xml"/></Relationships>
</file>

<file path=ppt/notesSlides/_rels/notesSlide1035.xml.rels><?xml version="1.0" encoding="UTF-8" standalone="yes"?>
<Relationships xmlns="http://schemas.openxmlformats.org/package/2006/relationships"><Relationship Id="rId2" Type="http://schemas.openxmlformats.org/officeDocument/2006/relationships/slide" Target="../slides/slide1402.xml"/><Relationship Id="rId1" Type="http://schemas.openxmlformats.org/officeDocument/2006/relationships/notesMaster" Target="../notesMasters/notesMaster1.xml"/></Relationships>
</file>

<file path=ppt/notesSlides/_rels/notesSlide1036.xml.rels><?xml version="1.0" encoding="UTF-8" standalone="yes"?>
<Relationships xmlns="http://schemas.openxmlformats.org/package/2006/relationships"><Relationship Id="rId2" Type="http://schemas.openxmlformats.org/officeDocument/2006/relationships/slide" Target="../slides/slide1403.xml"/><Relationship Id="rId1" Type="http://schemas.openxmlformats.org/officeDocument/2006/relationships/notesMaster" Target="../notesMasters/notesMaster1.xml"/></Relationships>
</file>

<file path=ppt/notesSlides/_rels/notesSlide1037.xml.rels><?xml version="1.0" encoding="UTF-8" standalone="yes"?>
<Relationships xmlns="http://schemas.openxmlformats.org/package/2006/relationships"><Relationship Id="rId2" Type="http://schemas.openxmlformats.org/officeDocument/2006/relationships/slide" Target="../slides/slide1404.xml"/><Relationship Id="rId1" Type="http://schemas.openxmlformats.org/officeDocument/2006/relationships/notesMaster" Target="../notesMasters/notesMaster1.xml"/></Relationships>
</file>

<file path=ppt/notesSlides/_rels/notesSlide1038.xml.rels><?xml version="1.0" encoding="UTF-8" standalone="yes"?>
<Relationships xmlns="http://schemas.openxmlformats.org/package/2006/relationships"><Relationship Id="rId2" Type="http://schemas.openxmlformats.org/officeDocument/2006/relationships/slide" Target="../slides/slide1405.xml"/><Relationship Id="rId1" Type="http://schemas.openxmlformats.org/officeDocument/2006/relationships/notesMaster" Target="../notesMasters/notesMaster1.xml"/></Relationships>
</file>

<file path=ppt/notesSlides/_rels/notesSlide1039.xml.rels><?xml version="1.0" encoding="UTF-8" standalone="yes"?>
<Relationships xmlns="http://schemas.openxmlformats.org/package/2006/relationships"><Relationship Id="rId2" Type="http://schemas.openxmlformats.org/officeDocument/2006/relationships/slide" Target="../slides/slide1461.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040.xml.rels><?xml version="1.0" encoding="UTF-8" standalone="yes"?>
<Relationships xmlns="http://schemas.openxmlformats.org/package/2006/relationships"><Relationship Id="rId2" Type="http://schemas.openxmlformats.org/officeDocument/2006/relationships/slide" Target="../slides/slide1462.xml"/><Relationship Id="rId1" Type="http://schemas.openxmlformats.org/officeDocument/2006/relationships/notesMaster" Target="../notesMasters/notesMaster1.xml"/></Relationships>
</file>

<file path=ppt/notesSlides/_rels/notesSlide1041.xml.rels><?xml version="1.0" encoding="UTF-8" standalone="yes"?>
<Relationships xmlns="http://schemas.openxmlformats.org/package/2006/relationships"><Relationship Id="rId2" Type="http://schemas.openxmlformats.org/officeDocument/2006/relationships/slide" Target="../slides/slide1463.xml"/><Relationship Id="rId1" Type="http://schemas.openxmlformats.org/officeDocument/2006/relationships/notesMaster" Target="../notesMasters/notesMaster1.xml"/></Relationships>
</file>

<file path=ppt/notesSlides/_rels/notesSlide1042.xml.rels><?xml version="1.0" encoding="UTF-8" standalone="yes"?>
<Relationships xmlns="http://schemas.openxmlformats.org/package/2006/relationships"><Relationship Id="rId2" Type="http://schemas.openxmlformats.org/officeDocument/2006/relationships/slide" Target="../slides/slide1464.xml"/><Relationship Id="rId1" Type="http://schemas.openxmlformats.org/officeDocument/2006/relationships/notesMaster" Target="../notesMasters/notesMaster1.xml"/></Relationships>
</file>

<file path=ppt/notesSlides/_rels/notesSlide1043.xml.rels><?xml version="1.0" encoding="UTF-8" standalone="yes"?>
<Relationships xmlns="http://schemas.openxmlformats.org/package/2006/relationships"><Relationship Id="rId2" Type="http://schemas.openxmlformats.org/officeDocument/2006/relationships/slide" Target="../slides/slide1466.xml"/><Relationship Id="rId1" Type="http://schemas.openxmlformats.org/officeDocument/2006/relationships/notesMaster" Target="../notesMasters/notesMaster1.xml"/></Relationships>
</file>

<file path=ppt/notesSlides/_rels/notesSlide1044.xml.rels><?xml version="1.0" encoding="UTF-8" standalone="yes"?>
<Relationships xmlns="http://schemas.openxmlformats.org/package/2006/relationships"><Relationship Id="rId2" Type="http://schemas.openxmlformats.org/officeDocument/2006/relationships/slide" Target="../slides/slide1467.xml"/><Relationship Id="rId1" Type="http://schemas.openxmlformats.org/officeDocument/2006/relationships/notesMaster" Target="../notesMasters/notesMaster1.xml"/></Relationships>
</file>

<file path=ppt/notesSlides/_rels/notesSlide1045.xml.rels><?xml version="1.0" encoding="UTF-8" standalone="yes"?>
<Relationships xmlns="http://schemas.openxmlformats.org/package/2006/relationships"><Relationship Id="rId2" Type="http://schemas.openxmlformats.org/officeDocument/2006/relationships/slide" Target="../slides/slide1468.xml"/><Relationship Id="rId1" Type="http://schemas.openxmlformats.org/officeDocument/2006/relationships/notesMaster" Target="../notesMasters/notesMaster1.xml"/></Relationships>
</file>

<file path=ppt/notesSlides/_rels/notesSlide1046.xml.rels><?xml version="1.0" encoding="UTF-8" standalone="yes"?>
<Relationships xmlns="http://schemas.openxmlformats.org/package/2006/relationships"><Relationship Id="rId2" Type="http://schemas.openxmlformats.org/officeDocument/2006/relationships/slide" Target="../slides/slide1470.xml"/><Relationship Id="rId1" Type="http://schemas.openxmlformats.org/officeDocument/2006/relationships/notesMaster" Target="../notesMasters/notesMaster1.xml"/></Relationships>
</file>

<file path=ppt/notesSlides/_rels/notesSlide1047.xml.rels><?xml version="1.0" encoding="UTF-8" standalone="yes"?>
<Relationships xmlns="http://schemas.openxmlformats.org/package/2006/relationships"><Relationship Id="rId2" Type="http://schemas.openxmlformats.org/officeDocument/2006/relationships/slide" Target="../slides/slide1471.xml"/><Relationship Id="rId1" Type="http://schemas.openxmlformats.org/officeDocument/2006/relationships/notesMaster" Target="../notesMasters/notesMaster1.xml"/></Relationships>
</file>

<file path=ppt/notesSlides/_rels/notesSlide1048.xml.rels><?xml version="1.0" encoding="UTF-8" standalone="yes"?>
<Relationships xmlns="http://schemas.openxmlformats.org/package/2006/relationships"><Relationship Id="rId2" Type="http://schemas.openxmlformats.org/officeDocument/2006/relationships/slide" Target="../slides/slide1472.xml"/><Relationship Id="rId1" Type="http://schemas.openxmlformats.org/officeDocument/2006/relationships/notesMaster" Target="../notesMasters/notesMaster1.xml"/></Relationships>
</file>

<file path=ppt/notesSlides/_rels/notesSlide1049.xml.rels><?xml version="1.0" encoding="UTF-8" standalone="yes"?>
<Relationships xmlns="http://schemas.openxmlformats.org/package/2006/relationships"><Relationship Id="rId2" Type="http://schemas.openxmlformats.org/officeDocument/2006/relationships/slide" Target="../slides/slide1473.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1050.xml.rels><?xml version="1.0" encoding="UTF-8" standalone="yes"?>
<Relationships xmlns="http://schemas.openxmlformats.org/package/2006/relationships"><Relationship Id="rId2" Type="http://schemas.openxmlformats.org/officeDocument/2006/relationships/slide" Target="../slides/slide1474.xml"/><Relationship Id="rId1" Type="http://schemas.openxmlformats.org/officeDocument/2006/relationships/notesMaster" Target="../notesMasters/notesMaster1.xml"/></Relationships>
</file>

<file path=ppt/notesSlides/_rels/notesSlide1051.xml.rels><?xml version="1.0" encoding="UTF-8" standalone="yes"?>
<Relationships xmlns="http://schemas.openxmlformats.org/package/2006/relationships"><Relationship Id="rId2" Type="http://schemas.openxmlformats.org/officeDocument/2006/relationships/slide" Target="../slides/slide1476.xml"/><Relationship Id="rId1" Type="http://schemas.openxmlformats.org/officeDocument/2006/relationships/notesMaster" Target="../notesMasters/notesMaster1.xml"/></Relationships>
</file>

<file path=ppt/notesSlides/_rels/notesSlide1052.xml.rels><?xml version="1.0" encoding="UTF-8" standalone="yes"?>
<Relationships xmlns="http://schemas.openxmlformats.org/package/2006/relationships"><Relationship Id="rId2" Type="http://schemas.openxmlformats.org/officeDocument/2006/relationships/slide" Target="../slides/slide1477.xml"/><Relationship Id="rId1" Type="http://schemas.openxmlformats.org/officeDocument/2006/relationships/notesMaster" Target="../notesMasters/notesMaster1.xml"/></Relationships>
</file>

<file path=ppt/notesSlides/_rels/notesSlide1053.xml.rels><?xml version="1.0" encoding="UTF-8" standalone="yes"?>
<Relationships xmlns="http://schemas.openxmlformats.org/package/2006/relationships"><Relationship Id="rId2" Type="http://schemas.openxmlformats.org/officeDocument/2006/relationships/slide" Target="../slides/slide1478.xml"/><Relationship Id="rId1" Type="http://schemas.openxmlformats.org/officeDocument/2006/relationships/notesMaster" Target="../notesMasters/notesMaster1.xml"/></Relationships>
</file>

<file path=ppt/notesSlides/_rels/notesSlide1054.xml.rels><?xml version="1.0" encoding="UTF-8" standalone="yes"?>
<Relationships xmlns="http://schemas.openxmlformats.org/package/2006/relationships"><Relationship Id="rId2" Type="http://schemas.openxmlformats.org/officeDocument/2006/relationships/slide" Target="../slides/slide1480.xml"/><Relationship Id="rId1" Type="http://schemas.openxmlformats.org/officeDocument/2006/relationships/notesMaster" Target="../notesMasters/notesMaster1.xml"/></Relationships>
</file>

<file path=ppt/notesSlides/_rels/notesSlide1055.xml.rels><?xml version="1.0" encoding="UTF-8" standalone="yes"?>
<Relationships xmlns="http://schemas.openxmlformats.org/package/2006/relationships"><Relationship Id="rId2" Type="http://schemas.openxmlformats.org/officeDocument/2006/relationships/slide" Target="../slides/slide1481.xml"/><Relationship Id="rId1" Type="http://schemas.openxmlformats.org/officeDocument/2006/relationships/notesMaster" Target="../notesMasters/notesMaster1.xml"/></Relationships>
</file>

<file path=ppt/notesSlides/_rels/notesSlide1056.xml.rels><?xml version="1.0" encoding="UTF-8" standalone="yes"?>
<Relationships xmlns="http://schemas.openxmlformats.org/package/2006/relationships"><Relationship Id="rId2" Type="http://schemas.openxmlformats.org/officeDocument/2006/relationships/slide" Target="../slides/slide1482.xml"/><Relationship Id="rId1" Type="http://schemas.openxmlformats.org/officeDocument/2006/relationships/notesMaster" Target="../notesMasters/notesMaster1.xml"/></Relationships>
</file>

<file path=ppt/notesSlides/_rels/notesSlide1057.xml.rels><?xml version="1.0" encoding="UTF-8" standalone="yes"?>
<Relationships xmlns="http://schemas.openxmlformats.org/package/2006/relationships"><Relationship Id="rId2" Type="http://schemas.openxmlformats.org/officeDocument/2006/relationships/slide" Target="../slides/slide1483.xml"/><Relationship Id="rId1" Type="http://schemas.openxmlformats.org/officeDocument/2006/relationships/notesMaster" Target="../notesMasters/notesMaster1.xml"/></Relationships>
</file>

<file path=ppt/notesSlides/_rels/notesSlide1058.xml.rels><?xml version="1.0" encoding="UTF-8" standalone="yes"?>
<Relationships xmlns="http://schemas.openxmlformats.org/package/2006/relationships"><Relationship Id="rId2" Type="http://schemas.openxmlformats.org/officeDocument/2006/relationships/slide" Target="../slides/slide1484.xml"/><Relationship Id="rId1" Type="http://schemas.openxmlformats.org/officeDocument/2006/relationships/notesMaster" Target="../notesMasters/notesMaster1.xml"/></Relationships>
</file>

<file path=ppt/notesSlides/_rels/notesSlide1059.xml.rels><?xml version="1.0" encoding="UTF-8" standalone="yes"?>
<Relationships xmlns="http://schemas.openxmlformats.org/package/2006/relationships"><Relationship Id="rId2" Type="http://schemas.openxmlformats.org/officeDocument/2006/relationships/slide" Target="../slides/slide148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1060.xml.rels><?xml version="1.0" encoding="UTF-8" standalone="yes"?>
<Relationships xmlns="http://schemas.openxmlformats.org/package/2006/relationships"><Relationship Id="rId2" Type="http://schemas.openxmlformats.org/officeDocument/2006/relationships/slide" Target="../slides/slide1486.xml"/><Relationship Id="rId1" Type="http://schemas.openxmlformats.org/officeDocument/2006/relationships/notesMaster" Target="../notesMasters/notesMaster1.xml"/></Relationships>
</file>

<file path=ppt/notesSlides/_rels/notesSlide1061.xml.rels><?xml version="1.0" encoding="UTF-8" standalone="yes"?>
<Relationships xmlns="http://schemas.openxmlformats.org/package/2006/relationships"><Relationship Id="rId2" Type="http://schemas.openxmlformats.org/officeDocument/2006/relationships/slide" Target="../slides/slide1487.xml"/><Relationship Id="rId1" Type="http://schemas.openxmlformats.org/officeDocument/2006/relationships/notesMaster" Target="../notesMasters/notesMaster1.xml"/></Relationships>
</file>

<file path=ppt/notesSlides/_rels/notesSlide1062.xml.rels><?xml version="1.0" encoding="UTF-8" standalone="yes"?>
<Relationships xmlns="http://schemas.openxmlformats.org/package/2006/relationships"><Relationship Id="rId2" Type="http://schemas.openxmlformats.org/officeDocument/2006/relationships/slide" Target="../slides/slide1488.xml"/><Relationship Id="rId1" Type="http://schemas.openxmlformats.org/officeDocument/2006/relationships/notesMaster" Target="../notesMasters/notesMaster1.xml"/></Relationships>
</file>

<file path=ppt/notesSlides/_rels/notesSlide1063.xml.rels><?xml version="1.0" encoding="UTF-8" standalone="yes"?>
<Relationships xmlns="http://schemas.openxmlformats.org/package/2006/relationships"><Relationship Id="rId2" Type="http://schemas.openxmlformats.org/officeDocument/2006/relationships/slide" Target="../slides/slide1489.xml"/><Relationship Id="rId1" Type="http://schemas.openxmlformats.org/officeDocument/2006/relationships/notesMaster" Target="../notesMasters/notesMaster1.xml"/></Relationships>
</file>

<file path=ppt/notesSlides/_rels/notesSlide1064.xml.rels><?xml version="1.0" encoding="UTF-8" standalone="yes"?>
<Relationships xmlns="http://schemas.openxmlformats.org/package/2006/relationships"><Relationship Id="rId2" Type="http://schemas.openxmlformats.org/officeDocument/2006/relationships/slide" Target="../slides/slide1490.xml"/><Relationship Id="rId1" Type="http://schemas.openxmlformats.org/officeDocument/2006/relationships/notesMaster" Target="../notesMasters/notesMaster1.xml"/></Relationships>
</file>

<file path=ppt/notesSlides/_rels/notesSlide1065.xml.rels><?xml version="1.0" encoding="UTF-8" standalone="yes"?>
<Relationships xmlns="http://schemas.openxmlformats.org/package/2006/relationships"><Relationship Id="rId2" Type="http://schemas.openxmlformats.org/officeDocument/2006/relationships/slide" Target="../slides/slide1491.xml"/><Relationship Id="rId1" Type="http://schemas.openxmlformats.org/officeDocument/2006/relationships/notesMaster" Target="../notesMasters/notesMaster1.xml"/></Relationships>
</file>

<file path=ppt/notesSlides/_rels/notesSlide1066.xml.rels><?xml version="1.0" encoding="UTF-8" standalone="yes"?>
<Relationships xmlns="http://schemas.openxmlformats.org/package/2006/relationships"><Relationship Id="rId2" Type="http://schemas.openxmlformats.org/officeDocument/2006/relationships/slide" Target="../slides/slide1492.xml"/><Relationship Id="rId1" Type="http://schemas.openxmlformats.org/officeDocument/2006/relationships/notesMaster" Target="../notesMasters/notesMaster1.xml"/></Relationships>
</file>

<file path=ppt/notesSlides/_rels/notesSlide1067.xml.rels><?xml version="1.0" encoding="UTF-8" standalone="yes"?>
<Relationships xmlns="http://schemas.openxmlformats.org/package/2006/relationships"><Relationship Id="rId2" Type="http://schemas.openxmlformats.org/officeDocument/2006/relationships/slide" Target="../slides/slide1493.xml"/><Relationship Id="rId1" Type="http://schemas.openxmlformats.org/officeDocument/2006/relationships/notesMaster" Target="../notesMasters/notesMaster1.xml"/></Relationships>
</file>

<file path=ppt/notesSlides/_rels/notesSlide1068.xml.rels><?xml version="1.0" encoding="UTF-8" standalone="yes"?>
<Relationships xmlns="http://schemas.openxmlformats.org/package/2006/relationships"><Relationship Id="rId2" Type="http://schemas.openxmlformats.org/officeDocument/2006/relationships/slide" Target="../slides/slide1494.xml"/><Relationship Id="rId1" Type="http://schemas.openxmlformats.org/officeDocument/2006/relationships/notesMaster" Target="../notesMasters/notesMaster1.xml"/></Relationships>
</file>

<file path=ppt/notesSlides/_rels/notesSlide1069.xml.rels><?xml version="1.0" encoding="UTF-8" standalone="yes"?>
<Relationships xmlns="http://schemas.openxmlformats.org/package/2006/relationships"><Relationship Id="rId2" Type="http://schemas.openxmlformats.org/officeDocument/2006/relationships/slide" Target="../slides/slide1495.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1070.xml.rels><?xml version="1.0" encoding="UTF-8" standalone="yes"?>
<Relationships xmlns="http://schemas.openxmlformats.org/package/2006/relationships"><Relationship Id="rId2" Type="http://schemas.openxmlformats.org/officeDocument/2006/relationships/slide" Target="../slides/slide1496.xml"/><Relationship Id="rId1" Type="http://schemas.openxmlformats.org/officeDocument/2006/relationships/notesMaster" Target="../notesMasters/notesMaster1.xml"/></Relationships>
</file>

<file path=ppt/notesSlides/_rels/notesSlide1071.xml.rels><?xml version="1.0" encoding="UTF-8" standalone="yes"?>
<Relationships xmlns="http://schemas.openxmlformats.org/package/2006/relationships"><Relationship Id="rId2" Type="http://schemas.openxmlformats.org/officeDocument/2006/relationships/slide" Target="../slides/slide1497.xml"/><Relationship Id="rId1" Type="http://schemas.openxmlformats.org/officeDocument/2006/relationships/notesMaster" Target="../notesMasters/notesMaster1.xml"/></Relationships>
</file>

<file path=ppt/notesSlides/_rels/notesSlide1072.xml.rels><?xml version="1.0" encoding="UTF-8" standalone="yes"?>
<Relationships xmlns="http://schemas.openxmlformats.org/package/2006/relationships"><Relationship Id="rId2" Type="http://schemas.openxmlformats.org/officeDocument/2006/relationships/slide" Target="../slides/slide1498.xml"/><Relationship Id="rId1" Type="http://schemas.openxmlformats.org/officeDocument/2006/relationships/notesMaster" Target="../notesMasters/notesMaster1.xml"/></Relationships>
</file>

<file path=ppt/notesSlides/_rels/notesSlide1073.xml.rels><?xml version="1.0" encoding="UTF-8" standalone="yes"?>
<Relationships xmlns="http://schemas.openxmlformats.org/package/2006/relationships"><Relationship Id="rId2" Type="http://schemas.openxmlformats.org/officeDocument/2006/relationships/slide" Target="../slides/slide1499.xml"/><Relationship Id="rId1" Type="http://schemas.openxmlformats.org/officeDocument/2006/relationships/notesMaster" Target="../notesMasters/notesMaster1.xml"/></Relationships>
</file>

<file path=ppt/notesSlides/_rels/notesSlide1074.xml.rels><?xml version="1.0" encoding="UTF-8" standalone="yes"?>
<Relationships xmlns="http://schemas.openxmlformats.org/package/2006/relationships"><Relationship Id="rId2" Type="http://schemas.openxmlformats.org/officeDocument/2006/relationships/slide" Target="../slides/slide1500.xml"/><Relationship Id="rId1" Type="http://schemas.openxmlformats.org/officeDocument/2006/relationships/notesMaster" Target="../notesMasters/notesMaster1.xml"/></Relationships>
</file>

<file path=ppt/notesSlides/_rels/notesSlide1075.xml.rels><?xml version="1.0" encoding="UTF-8" standalone="yes"?>
<Relationships xmlns="http://schemas.openxmlformats.org/package/2006/relationships"><Relationship Id="rId2" Type="http://schemas.openxmlformats.org/officeDocument/2006/relationships/slide" Target="../slides/slide1501.xml"/><Relationship Id="rId1" Type="http://schemas.openxmlformats.org/officeDocument/2006/relationships/notesMaster" Target="../notesMasters/notesMaster1.xml"/></Relationships>
</file>

<file path=ppt/notesSlides/_rels/notesSlide1076.xml.rels><?xml version="1.0" encoding="UTF-8" standalone="yes"?>
<Relationships xmlns="http://schemas.openxmlformats.org/package/2006/relationships"><Relationship Id="rId2" Type="http://schemas.openxmlformats.org/officeDocument/2006/relationships/slide" Target="../slides/slide1502.xml"/><Relationship Id="rId1" Type="http://schemas.openxmlformats.org/officeDocument/2006/relationships/notesMaster" Target="../notesMasters/notesMaster1.xml"/></Relationships>
</file>

<file path=ppt/notesSlides/_rels/notesSlide1077.xml.rels><?xml version="1.0" encoding="UTF-8" standalone="yes"?>
<Relationships xmlns="http://schemas.openxmlformats.org/package/2006/relationships"><Relationship Id="rId2" Type="http://schemas.openxmlformats.org/officeDocument/2006/relationships/slide" Target="../slides/slide1503.xml"/><Relationship Id="rId1" Type="http://schemas.openxmlformats.org/officeDocument/2006/relationships/notesMaster" Target="../notesMasters/notesMaster1.xml"/></Relationships>
</file>

<file path=ppt/notesSlides/_rels/notesSlide1078.xml.rels><?xml version="1.0" encoding="UTF-8" standalone="yes"?>
<Relationships xmlns="http://schemas.openxmlformats.org/package/2006/relationships"><Relationship Id="rId2" Type="http://schemas.openxmlformats.org/officeDocument/2006/relationships/slide" Target="../slides/slide1504.xml"/><Relationship Id="rId1" Type="http://schemas.openxmlformats.org/officeDocument/2006/relationships/notesMaster" Target="../notesMasters/notesMaster1.xml"/></Relationships>
</file>

<file path=ppt/notesSlides/_rels/notesSlide1079.xml.rels><?xml version="1.0" encoding="UTF-8" standalone="yes"?>
<Relationships xmlns="http://schemas.openxmlformats.org/package/2006/relationships"><Relationship Id="rId2" Type="http://schemas.openxmlformats.org/officeDocument/2006/relationships/slide" Target="../slides/slide1505.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1080.xml.rels><?xml version="1.0" encoding="UTF-8" standalone="yes"?>
<Relationships xmlns="http://schemas.openxmlformats.org/package/2006/relationships"><Relationship Id="rId2" Type="http://schemas.openxmlformats.org/officeDocument/2006/relationships/slide" Target="../slides/slide1506.xml"/><Relationship Id="rId1" Type="http://schemas.openxmlformats.org/officeDocument/2006/relationships/notesMaster" Target="../notesMasters/notesMaster1.xml"/></Relationships>
</file>

<file path=ppt/notesSlides/_rels/notesSlide1081.xml.rels><?xml version="1.0" encoding="UTF-8" standalone="yes"?>
<Relationships xmlns="http://schemas.openxmlformats.org/package/2006/relationships"><Relationship Id="rId2" Type="http://schemas.openxmlformats.org/officeDocument/2006/relationships/slide" Target="../slides/slide1507.xml"/><Relationship Id="rId1" Type="http://schemas.openxmlformats.org/officeDocument/2006/relationships/notesMaster" Target="../notesMasters/notesMaster1.xml"/></Relationships>
</file>

<file path=ppt/notesSlides/_rels/notesSlide1082.xml.rels><?xml version="1.0" encoding="UTF-8" standalone="yes"?>
<Relationships xmlns="http://schemas.openxmlformats.org/package/2006/relationships"><Relationship Id="rId2" Type="http://schemas.openxmlformats.org/officeDocument/2006/relationships/slide" Target="../slides/slide1508.xml"/><Relationship Id="rId1" Type="http://schemas.openxmlformats.org/officeDocument/2006/relationships/notesMaster" Target="../notesMasters/notesMaster1.xml"/></Relationships>
</file>

<file path=ppt/notesSlides/_rels/notesSlide1083.xml.rels><?xml version="1.0" encoding="UTF-8" standalone="yes"?>
<Relationships xmlns="http://schemas.openxmlformats.org/package/2006/relationships"><Relationship Id="rId2" Type="http://schemas.openxmlformats.org/officeDocument/2006/relationships/slide" Target="../slides/slide1509.xml"/><Relationship Id="rId1" Type="http://schemas.openxmlformats.org/officeDocument/2006/relationships/notesMaster" Target="../notesMasters/notesMaster1.xml"/></Relationships>
</file>

<file path=ppt/notesSlides/_rels/notesSlide1084.xml.rels><?xml version="1.0" encoding="UTF-8" standalone="yes"?>
<Relationships xmlns="http://schemas.openxmlformats.org/package/2006/relationships"><Relationship Id="rId2" Type="http://schemas.openxmlformats.org/officeDocument/2006/relationships/slide" Target="../slides/slide1510.xml"/><Relationship Id="rId1" Type="http://schemas.openxmlformats.org/officeDocument/2006/relationships/notesMaster" Target="../notesMasters/notesMaster1.xml"/></Relationships>
</file>

<file path=ppt/notesSlides/_rels/notesSlide1085.xml.rels><?xml version="1.0" encoding="UTF-8" standalone="yes"?>
<Relationships xmlns="http://schemas.openxmlformats.org/package/2006/relationships"><Relationship Id="rId2" Type="http://schemas.openxmlformats.org/officeDocument/2006/relationships/slide" Target="../slides/slide1511.xml"/><Relationship Id="rId1" Type="http://schemas.openxmlformats.org/officeDocument/2006/relationships/notesMaster" Target="../notesMasters/notesMaster1.xml"/></Relationships>
</file>

<file path=ppt/notesSlides/_rels/notesSlide1086.xml.rels><?xml version="1.0" encoding="UTF-8" standalone="yes"?>
<Relationships xmlns="http://schemas.openxmlformats.org/package/2006/relationships"><Relationship Id="rId2" Type="http://schemas.openxmlformats.org/officeDocument/2006/relationships/slide" Target="../slides/slide1512.xml"/><Relationship Id="rId1" Type="http://schemas.openxmlformats.org/officeDocument/2006/relationships/notesMaster" Target="../notesMasters/notesMaster1.xml"/></Relationships>
</file>

<file path=ppt/notesSlides/_rels/notesSlide1087.xml.rels><?xml version="1.0" encoding="UTF-8" standalone="yes"?>
<Relationships xmlns="http://schemas.openxmlformats.org/package/2006/relationships"><Relationship Id="rId2" Type="http://schemas.openxmlformats.org/officeDocument/2006/relationships/slide" Target="../slides/slide1513.xml"/><Relationship Id="rId1" Type="http://schemas.openxmlformats.org/officeDocument/2006/relationships/notesMaster" Target="../notesMasters/notesMaster1.xml"/></Relationships>
</file>

<file path=ppt/notesSlides/_rels/notesSlide1088.xml.rels><?xml version="1.0" encoding="UTF-8" standalone="yes"?>
<Relationships xmlns="http://schemas.openxmlformats.org/package/2006/relationships"><Relationship Id="rId2" Type="http://schemas.openxmlformats.org/officeDocument/2006/relationships/slide" Target="../slides/slide1514.xml"/><Relationship Id="rId1" Type="http://schemas.openxmlformats.org/officeDocument/2006/relationships/notesMaster" Target="../notesMasters/notesMaster1.xml"/></Relationships>
</file>

<file path=ppt/notesSlides/_rels/notesSlide1089.xml.rels><?xml version="1.0" encoding="UTF-8" standalone="yes"?>
<Relationships xmlns="http://schemas.openxmlformats.org/package/2006/relationships"><Relationship Id="rId2" Type="http://schemas.openxmlformats.org/officeDocument/2006/relationships/slide" Target="../slides/slide1515.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1090.xml.rels><?xml version="1.0" encoding="UTF-8" standalone="yes"?>
<Relationships xmlns="http://schemas.openxmlformats.org/package/2006/relationships"><Relationship Id="rId2" Type="http://schemas.openxmlformats.org/officeDocument/2006/relationships/slide" Target="../slides/slide1516.xml"/><Relationship Id="rId1" Type="http://schemas.openxmlformats.org/officeDocument/2006/relationships/notesMaster" Target="../notesMasters/notesMaster1.xml"/></Relationships>
</file>

<file path=ppt/notesSlides/_rels/notesSlide1091.xml.rels><?xml version="1.0" encoding="UTF-8" standalone="yes"?>
<Relationships xmlns="http://schemas.openxmlformats.org/package/2006/relationships"><Relationship Id="rId2" Type="http://schemas.openxmlformats.org/officeDocument/2006/relationships/slide" Target="../slides/slide1517.xml"/><Relationship Id="rId1" Type="http://schemas.openxmlformats.org/officeDocument/2006/relationships/notesMaster" Target="../notesMasters/notesMaster1.xml"/></Relationships>
</file>

<file path=ppt/notesSlides/_rels/notesSlide1092.xml.rels><?xml version="1.0" encoding="UTF-8" standalone="yes"?>
<Relationships xmlns="http://schemas.openxmlformats.org/package/2006/relationships"><Relationship Id="rId2" Type="http://schemas.openxmlformats.org/officeDocument/2006/relationships/slide" Target="../slides/slide1518.xml"/><Relationship Id="rId1" Type="http://schemas.openxmlformats.org/officeDocument/2006/relationships/notesMaster" Target="../notesMasters/notesMaster1.xml"/></Relationships>
</file>

<file path=ppt/notesSlides/_rels/notesSlide1093.xml.rels><?xml version="1.0" encoding="UTF-8" standalone="yes"?>
<Relationships xmlns="http://schemas.openxmlformats.org/package/2006/relationships"><Relationship Id="rId2" Type="http://schemas.openxmlformats.org/officeDocument/2006/relationships/slide" Target="../slides/slide1519.xml"/><Relationship Id="rId1" Type="http://schemas.openxmlformats.org/officeDocument/2006/relationships/notesMaster" Target="../notesMasters/notesMaster1.xml"/></Relationships>
</file>

<file path=ppt/notesSlides/_rels/notesSlide1094.xml.rels><?xml version="1.0" encoding="UTF-8" standalone="yes"?>
<Relationships xmlns="http://schemas.openxmlformats.org/package/2006/relationships"><Relationship Id="rId2" Type="http://schemas.openxmlformats.org/officeDocument/2006/relationships/slide" Target="../slides/slide1520.xml"/><Relationship Id="rId1" Type="http://schemas.openxmlformats.org/officeDocument/2006/relationships/notesMaster" Target="../notesMasters/notesMaster1.xml"/></Relationships>
</file>

<file path=ppt/notesSlides/_rels/notesSlide1095.xml.rels><?xml version="1.0" encoding="UTF-8" standalone="yes"?>
<Relationships xmlns="http://schemas.openxmlformats.org/package/2006/relationships"><Relationship Id="rId2" Type="http://schemas.openxmlformats.org/officeDocument/2006/relationships/slide" Target="../slides/slide1521.xml"/><Relationship Id="rId1" Type="http://schemas.openxmlformats.org/officeDocument/2006/relationships/notesMaster" Target="../notesMasters/notesMaster1.xml"/></Relationships>
</file>

<file path=ppt/notesSlides/_rels/notesSlide1096.xml.rels><?xml version="1.0" encoding="UTF-8" standalone="yes"?>
<Relationships xmlns="http://schemas.openxmlformats.org/package/2006/relationships"><Relationship Id="rId2" Type="http://schemas.openxmlformats.org/officeDocument/2006/relationships/slide" Target="../slides/slide1528.xml"/><Relationship Id="rId1" Type="http://schemas.openxmlformats.org/officeDocument/2006/relationships/notesMaster" Target="../notesMasters/notesMaster1.xml"/></Relationships>
</file>

<file path=ppt/notesSlides/_rels/notesSlide1097.xml.rels><?xml version="1.0" encoding="UTF-8" standalone="yes"?>
<Relationships xmlns="http://schemas.openxmlformats.org/package/2006/relationships"><Relationship Id="rId2" Type="http://schemas.openxmlformats.org/officeDocument/2006/relationships/slide" Target="../slides/slide1529.xml"/><Relationship Id="rId1" Type="http://schemas.openxmlformats.org/officeDocument/2006/relationships/notesMaster" Target="../notesMasters/notesMaster1.xml"/></Relationships>
</file>

<file path=ppt/notesSlides/_rels/notesSlide1098.xml.rels><?xml version="1.0" encoding="UTF-8" standalone="yes"?>
<Relationships xmlns="http://schemas.openxmlformats.org/package/2006/relationships"><Relationship Id="rId2" Type="http://schemas.openxmlformats.org/officeDocument/2006/relationships/slide" Target="../slides/slide1530.xml"/><Relationship Id="rId1" Type="http://schemas.openxmlformats.org/officeDocument/2006/relationships/notesMaster" Target="../notesMasters/notesMaster1.xml"/></Relationships>
</file>

<file path=ppt/notesSlides/_rels/notesSlide1099.xml.rels><?xml version="1.0" encoding="UTF-8" standalone="yes"?>
<Relationships xmlns="http://schemas.openxmlformats.org/package/2006/relationships"><Relationship Id="rId2" Type="http://schemas.openxmlformats.org/officeDocument/2006/relationships/slide" Target="../slides/slide15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1100.xml.rels><?xml version="1.0" encoding="UTF-8" standalone="yes"?>
<Relationships xmlns="http://schemas.openxmlformats.org/package/2006/relationships"><Relationship Id="rId2" Type="http://schemas.openxmlformats.org/officeDocument/2006/relationships/slide" Target="../slides/slide1532.xml"/><Relationship Id="rId1" Type="http://schemas.openxmlformats.org/officeDocument/2006/relationships/notesMaster" Target="../notesMasters/notesMaster1.xml"/></Relationships>
</file>

<file path=ppt/notesSlides/_rels/notesSlide1101.xml.rels><?xml version="1.0" encoding="UTF-8" standalone="yes"?>
<Relationships xmlns="http://schemas.openxmlformats.org/package/2006/relationships"><Relationship Id="rId2" Type="http://schemas.openxmlformats.org/officeDocument/2006/relationships/slide" Target="../slides/slide1533.xml"/><Relationship Id="rId1" Type="http://schemas.openxmlformats.org/officeDocument/2006/relationships/notesMaster" Target="../notesMasters/notesMaster1.xml"/></Relationships>
</file>

<file path=ppt/notesSlides/_rels/notesSlide1102.xml.rels><?xml version="1.0" encoding="UTF-8" standalone="yes"?>
<Relationships xmlns="http://schemas.openxmlformats.org/package/2006/relationships"><Relationship Id="rId2" Type="http://schemas.openxmlformats.org/officeDocument/2006/relationships/slide" Target="../slides/slide1534.xml"/><Relationship Id="rId1" Type="http://schemas.openxmlformats.org/officeDocument/2006/relationships/notesMaster" Target="../notesMasters/notesMaster1.xml"/></Relationships>
</file>

<file path=ppt/notesSlides/_rels/notesSlide1103.xml.rels><?xml version="1.0" encoding="UTF-8" standalone="yes"?>
<Relationships xmlns="http://schemas.openxmlformats.org/package/2006/relationships"><Relationship Id="rId2" Type="http://schemas.openxmlformats.org/officeDocument/2006/relationships/slide" Target="../slides/slide1535.xml"/><Relationship Id="rId1" Type="http://schemas.openxmlformats.org/officeDocument/2006/relationships/notesMaster" Target="../notesMasters/notesMaster1.xml"/></Relationships>
</file>

<file path=ppt/notesSlides/_rels/notesSlide1104.xml.rels><?xml version="1.0" encoding="UTF-8" standalone="yes"?>
<Relationships xmlns="http://schemas.openxmlformats.org/package/2006/relationships"><Relationship Id="rId2" Type="http://schemas.openxmlformats.org/officeDocument/2006/relationships/slide" Target="../slides/slide1536.xml"/><Relationship Id="rId1" Type="http://schemas.openxmlformats.org/officeDocument/2006/relationships/notesMaster" Target="../notesMasters/notesMaster1.xml"/></Relationships>
</file>

<file path=ppt/notesSlides/_rels/notesSlide1105.xml.rels><?xml version="1.0" encoding="UTF-8" standalone="yes"?>
<Relationships xmlns="http://schemas.openxmlformats.org/package/2006/relationships"><Relationship Id="rId2" Type="http://schemas.openxmlformats.org/officeDocument/2006/relationships/slide" Target="../slides/slide1537.xml"/><Relationship Id="rId1" Type="http://schemas.openxmlformats.org/officeDocument/2006/relationships/notesMaster" Target="../notesMasters/notesMaster1.xml"/></Relationships>
</file>

<file path=ppt/notesSlides/_rels/notesSlide1106.xml.rels><?xml version="1.0" encoding="UTF-8" standalone="yes"?>
<Relationships xmlns="http://schemas.openxmlformats.org/package/2006/relationships"><Relationship Id="rId2" Type="http://schemas.openxmlformats.org/officeDocument/2006/relationships/slide" Target="../slides/slide1538.xml"/><Relationship Id="rId1" Type="http://schemas.openxmlformats.org/officeDocument/2006/relationships/notesMaster" Target="../notesMasters/notesMaster1.xml"/></Relationships>
</file>

<file path=ppt/notesSlides/_rels/notesSlide1107.xml.rels><?xml version="1.0" encoding="UTF-8" standalone="yes"?>
<Relationships xmlns="http://schemas.openxmlformats.org/package/2006/relationships"><Relationship Id="rId2" Type="http://schemas.openxmlformats.org/officeDocument/2006/relationships/slide" Target="../slides/slide1539.xml"/><Relationship Id="rId1" Type="http://schemas.openxmlformats.org/officeDocument/2006/relationships/notesMaster" Target="../notesMasters/notesMaster1.xml"/></Relationships>
</file>

<file path=ppt/notesSlides/_rels/notesSlide1108.xml.rels><?xml version="1.0" encoding="UTF-8" standalone="yes"?>
<Relationships xmlns="http://schemas.openxmlformats.org/package/2006/relationships"><Relationship Id="rId2" Type="http://schemas.openxmlformats.org/officeDocument/2006/relationships/slide" Target="../slides/slide1540.xml"/><Relationship Id="rId1" Type="http://schemas.openxmlformats.org/officeDocument/2006/relationships/notesMaster" Target="../notesMasters/notesMaster1.xml"/></Relationships>
</file>

<file path=ppt/notesSlides/_rels/notesSlide1109.xml.rels><?xml version="1.0" encoding="UTF-8" standalone="yes"?>
<Relationships xmlns="http://schemas.openxmlformats.org/package/2006/relationships"><Relationship Id="rId2" Type="http://schemas.openxmlformats.org/officeDocument/2006/relationships/slide" Target="../slides/slide1541.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1110.xml.rels><?xml version="1.0" encoding="UTF-8" standalone="yes"?>
<Relationships xmlns="http://schemas.openxmlformats.org/package/2006/relationships"><Relationship Id="rId2" Type="http://schemas.openxmlformats.org/officeDocument/2006/relationships/slide" Target="../slides/slide1542.xml"/><Relationship Id="rId1" Type="http://schemas.openxmlformats.org/officeDocument/2006/relationships/notesMaster" Target="../notesMasters/notesMaster1.xml"/></Relationships>
</file>

<file path=ppt/notesSlides/_rels/notesSlide1111.xml.rels><?xml version="1.0" encoding="UTF-8" standalone="yes"?>
<Relationships xmlns="http://schemas.openxmlformats.org/package/2006/relationships"><Relationship Id="rId2" Type="http://schemas.openxmlformats.org/officeDocument/2006/relationships/slide" Target="../slides/slide1543.xml"/><Relationship Id="rId1" Type="http://schemas.openxmlformats.org/officeDocument/2006/relationships/notesMaster" Target="../notesMasters/notesMaster1.xml"/></Relationships>
</file>

<file path=ppt/notesSlides/_rels/notesSlide1112.xml.rels><?xml version="1.0" encoding="UTF-8" standalone="yes"?>
<Relationships xmlns="http://schemas.openxmlformats.org/package/2006/relationships"><Relationship Id="rId2" Type="http://schemas.openxmlformats.org/officeDocument/2006/relationships/slide" Target="../slides/slide1544.xml"/><Relationship Id="rId1" Type="http://schemas.openxmlformats.org/officeDocument/2006/relationships/notesMaster" Target="../notesMasters/notesMaster1.xml"/></Relationships>
</file>

<file path=ppt/notesSlides/_rels/notesSlide1113.xml.rels><?xml version="1.0" encoding="UTF-8" standalone="yes"?>
<Relationships xmlns="http://schemas.openxmlformats.org/package/2006/relationships"><Relationship Id="rId2" Type="http://schemas.openxmlformats.org/officeDocument/2006/relationships/slide" Target="../slides/slide1545.xml"/><Relationship Id="rId1" Type="http://schemas.openxmlformats.org/officeDocument/2006/relationships/notesMaster" Target="../notesMasters/notesMaster1.xml"/></Relationships>
</file>

<file path=ppt/notesSlides/_rels/notesSlide1114.xml.rels><?xml version="1.0" encoding="UTF-8" standalone="yes"?>
<Relationships xmlns="http://schemas.openxmlformats.org/package/2006/relationships"><Relationship Id="rId2" Type="http://schemas.openxmlformats.org/officeDocument/2006/relationships/slide" Target="../slides/slide1546.xml"/><Relationship Id="rId1" Type="http://schemas.openxmlformats.org/officeDocument/2006/relationships/notesMaster" Target="../notesMasters/notesMaster1.xml"/></Relationships>
</file>

<file path=ppt/notesSlides/_rels/notesSlide1115.xml.rels><?xml version="1.0" encoding="UTF-8" standalone="yes"?>
<Relationships xmlns="http://schemas.openxmlformats.org/package/2006/relationships"><Relationship Id="rId2" Type="http://schemas.openxmlformats.org/officeDocument/2006/relationships/slide" Target="../slides/slide1547.xml"/><Relationship Id="rId1" Type="http://schemas.openxmlformats.org/officeDocument/2006/relationships/notesMaster" Target="../notesMasters/notesMaster1.xml"/></Relationships>
</file>

<file path=ppt/notesSlides/_rels/notesSlide1116.xml.rels><?xml version="1.0" encoding="UTF-8" standalone="yes"?>
<Relationships xmlns="http://schemas.openxmlformats.org/package/2006/relationships"><Relationship Id="rId2" Type="http://schemas.openxmlformats.org/officeDocument/2006/relationships/slide" Target="../slides/slide1548.xml"/><Relationship Id="rId1" Type="http://schemas.openxmlformats.org/officeDocument/2006/relationships/notesMaster" Target="../notesMasters/notesMaster1.xml"/></Relationships>
</file>

<file path=ppt/notesSlides/_rels/notesSlide1117.xml.rels><?xml version="1.0" encoding="UTF-8" standalone="yes"?>
<Relationships xmlns="http://schemas.openxmlformats.org/package/2006/relationships"><Relationship Id="rId2" Type="http://schemas.openxmlformats.org/officeDocument/2006/relationships/slide" Target="../slides/slide1549.xml"/><Relationship Id="rId1" Type="http://schemas.openxmlformats.org/officeDocument/2006/relationships/notesMaster" Target="../notesMasters/notesMaster1.xml"/></Relationships>
</file>

<file path=ppt/notesSlides/_rels/notesSlide1118.xml.rels><?xml version="1.0" encoding="UTF-8" standalone="yes"?>
<Relationships xmlns="http://schemas.openxmlformats.org/package/2006/relationships"><Relationship Id="rId2" Type="http://schemas.openxmlformats.org/officeDocument/2006/relationships/slide" Target="../slides/slide1550.xml"/><Relationship Id="rId1" Type="http://schemas.openxmlformats.org/officeDocument/2006/relationships/notesMaster" Target="../notesMasters/notesMaster1.xml"/></Relationships>
</file>

<file path=ppt/notesSlides/_rels/notesSlide1119.xml.rels><?xml version="1.0" encoding="UTF-8" standalone="yes"?>
<Relationships xmlns="http://schemas.openxmlformats.org/package/2006/relationships"><Relationship Id="rId2" Type="http://schemas.openxmlformats.org/officeDocument/2006/relationships/slide" Target="../slides/slide155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1120.xml.rels><?xml version="1.0" encoding="UTF-8" standalone="yes"?>
<Relationships xmlns="http://schemas.openxmlformats.org/package/2006/relationships"><Relationship Id="rId2" Type="http://schemas.openxmlformats.org/officeDocument/2006/relationships/slide" Target="../slides/slide1552.xml"/><Relationship Id="rId1" Type="http://schemas.openxmlformats.org/officeDocument/2006/relationships/notesMaster" Target="../notesMasters/notesMaster1.xml"/></Relationships>
</file>

<file path=ppt/notesSlides/_rels/notesSlide1121.xml.rels><?xml version="1.0" encoding="UTF-8" standalone="yes"?>
<Relationships xmlns="http://schemas.openxmlformats.org/package/2006/relationships"><Relationship Id="rId2" Type="http://schemas.openxmlformats.org/officeDocument/2006/relationships/slide" Target="../slides/slide1553.xml"/><Relationship Id="rId1" Type="http://schemas.openxmlformats.org/officeDocument/2006/relationships/notesMaster" Target="../notesMasters/notesMaster1.xml"/></Relationships>
</file>

<file path=ppt/notesSlides/_rels/notesSlide1122.xml.rels><?xml version="1.0" encoding="UTF-8" standalone="yes"?>
<Relationships xmlns="http://schemas.openxmlformats.org/package/2006/relationships"><Relationship Id="rId2" Type="http://schemas.openxmlformats.org/officeDocument/2006/relationships/slide" Target="../slides/slide1554.xml"/><Relationship Id="rId1" Type="http://schemas.openxmlformats.org/officeDocument/2006/relationships/notesMaster" Target="../notesMasters/notesMaster1.xml"/></Relationships>
</file>

<file path=ppt/notesSlides/_rels/notesSlide1123.xml.rels><?xml version="1.0" encoding="UTF-8" standalone="yes"?>
<Relationships xmlns="http://schemas.openxmlformats.org/package/2006/relationships"><Relationship Id="rId2" Type="http://schemas.openxmlformats.org/officeDocument/2006/relationships/slide" Target="../slides/slide1555.xml"/><Relationship Id="rId1" Type="http://schemas.openxmlformats.org/officeDocument/2006/relationships/notesMaster" Target="../notesMasters/notesMaster1.xml"/></Relationships>
</file>

<file path=ppt/notesSlides/_rels/notesSlide1124.xml.rels><?xml version="1.0" encoding="UTF-8" standalone="yes"?>
<Relationships xmlns="http://schemas.openxmlformats.org/package/2006/relationships"><Relationship Id="rId2" Type="http://schemas.openxmlformats.org/officeDocument/2006/relationships/slide" Target="../slides/slide1556.xml"/><Relationship Id="rId1" Type="http://schemas.openxmlformats.org/officeDocument/2006/relationships/notesMaster" Target="../notesMasters/notesMaster1.xml"/></Relationships>
</file>

<file path=ppt/notesSlides/_rels/notesSlide1125.xml.rels><?xml version="1.0" encoding="UTF-8" standalone="yes"?>
<Relationships xmlns="http://schemas.openxmlformats.org/package/2006/relationships"><Relationship Id="rId2" Type="http://schemas.openxmlformats.org/officeDocument/2006/relationships/slide" Target="../slides/slide1557.xml"/><Relationship Id="rId1" Type="http://schemas.openxmlformats.org/officeDocument/2006/relationships/notesMaster" Target="../notesMasters/notesMaster1.xml"/></Relationships>
</file>

<file path=ppt/notesSlides/_rels/notesSlide1126.xml.rels><?xml version="1.0" encoding="UTF-8" standalone="yes"?>
<Relationships xmlns="http://schemas.openxmlformats.org/package/2006/relationships"><Relationship Id="rId2" Type="http://schemas.openxmlformats.org/officeDocument/2006/relationships/slide" Target="../slides/slide1558.xml"/><Relationship Id="rId1" Type="http://schemas.openxmlformats.org/officeDocument/2006/relationships/notesMaster" Target="../notesMasters/notesMaster1.xml"/></Relationships>
</file>

<file path=ppt/notesSlides/_rels/notesSlide1127.xml.rels><?xml version="1.0" encoding="UTF-8" standalone="yes"?>
<Relationships xmlns="http://schemas.openxmlformats.org/package/2006/relationships"><Relationship Id="rId2" Type="http://schemas.openxmlformats.org/officeDocument/2006/relationships/slide" Target="../slides/slide1559.xml"/><Relationship Id="rId1" Type="http://schemas.openxmlformats.org/officeDocument/2006/relationships/notesMaster" Target="../notesMasters/notesMaster1.xml"/></Relationships>
</file>

<file path=ppt/notesSlides/_rels/notesSlide1128.xml.rels><?xml version="1.0" encoding="UTF-8" standalone="yes"?>
<Relationships xmlns="http://schemas.openxmlformats.org/package/2006/relationships"><Relationship Id="rId2" Type="http://schemas.openxmlformats.org/officeDocument/2006/relationships/slide" Target="../slides/slide1560.xml"/><Relationship Id="rId1" Type="http://schemas.openxmlformats.org/officeDocument/2006/relationships/notesMaster" Target="../notesMasters/notesMaster1.xml"/></Relationships>
</file>

<file path=ppt/notesSlides/_rels/notesSlide1129.xml.rels><?xml version="1.0" encoding="UTF-8" standalone="yes"?>
<Relationships xmlns="http://schemas.openxmlformats.org/package/2006/relationships"><Relationship Id="rId2" Type="http://schemas.openxmlformats.org/officeDocument/2006/relationships/slide" Target="../slides/slide1561.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1130.xml.rels><?xml version="1.0" encoding="UTF-8" standalone="yes"?>
<Relationships xmlns="http://schemas.openxmlformats.org/package/2006/relationships"><Relationship Id="rId2" Type="http://schemas.openxmlformats.org/officeDocument/2006/relationships/slide" Target="../slides/slide1562.xml"/><Relationship Id="rId1" Type="http://schemas.openxmlformats.org/officeDocument/2006/relationships/notesMaster" Target="../notesMasters/notesMaster1.xml"/></Relationships>
</file>

<file path=ppt/notesSlides/_rels/notesSlide1131.xml.rels><?xml version="1.0" encoding="UTF-8" standalone="yes"?>
<Relationships xmlns="http://schemas.openxmlformats.org/package/2006/relationships"><Relationship Id="rId2" Type="http://schemas.openxmlformats.org/officeDocument/2006/relationships/slide" Target="../slides/slide1563.xml"/><Relationship Id="rId1" Type="http://schemas.openxmlformats.org/officeDocument/2006/relationships/notesMaster" Target="../notesMasters/notesMaster1.xml"/></Relationships>
</file>

<file path=ppt/notesSlides/_rels/notesSlide1132.xml.rels><?xml version="1.0" encoding="UTF-8" standalone="yes"?>
<Relationships xmlns="http://schemas.openxmlformats.org/package/2006/relationships"><Relationship Id="rId2" Type="http://schemas.openxmlformats.org/officeDocument/2006/relationships/slide" Target="../slides/slide1564.xml"/><Relationship Id="rId1" Type="http://schemas.openxmlformats.org/officeDocument/2006/relationships/notesMaster" Target="../notesMasters/notesMaster1.xml"/></Relationships>
</file>

<file path=ppt/notesSlides/_rels/notesSlide1133.xml.rels><?xml version="1.0" encoding="UTF-8" standalone="yes"?>
<Relationships xmlns="http://schemas.openxmlformats.org/package/2006/relationships"><Relationship Id="rId2" Type="http://schemas.openxmlformats.org/officeDocument/2006/relationships/slide" Target="../slides/slide1565.xml"/><Relationship Id="rId1" Type="http://schemas.openxmlformats.org/officeDocument/2006/relationships/notesMaster" Target="../notesMasters/notesMaster1.xml"/></Relationships>
</file>

<file path=ppt/notesSlides/_rels/notesSlide1134.xml.rels><?xml version="1.0" encoding="UTF-8" standalone="yes"?>
<Relationships xmlns="http://schemas.openxmlformats.org/package/2006/relationships"><Relationship Id="rId2" Type="http://schemas.openxmlformats.org/officeDocument/2006/relationships/slide" Target="../slides/slide1566.xml"/><Relationship Id="rId1" Type="http://schemas.openxmlformats.org/officeDocument/2006/relationships/notesMaster" Target="../notesMasters/notesMaster1.xml"/></Relationships>
</file>

<file path=ppt/notesSlides/_rels/notesSlide1135.xml.rels><?xml version="1.0" encoding="UTF-8" standalone="yes"?>
<Relationships xmlns="http://schemas.openxmlformats.org/package/2006/relationships"><Relationship Id="rId2" Type="http://schemas.openxmlformats.org/officeDocument/2006/relationships/slide" Target="../slides/slide1567.xml"/><Relationship Id="rId1" Type="http://schemas.openxmlformats.org/officeDocument/2006/relationships/notesMaster" Target="../notesMasters/notesMaster1.xml"/></Relationships>
</file>

<file path=ppt/notesSlides/_rels/notesSlide1136.xml.rels><?xml version="1.0" encoding="UTF-8" standalone="yes"?>
<Relationships xmlns="http://schemas.openxmlformats.org/package/2006/relationships"><Relationship Id="rId2" Type="http://schemas.openxmlformats.org/officeDocument/2006/relationships/slide" Target="../slides/slide1568.xml"/><Relationship Id="rId1" Type="http://schemas.openxmlformats.org/officeDocument/2006/relationships/notesMaster" Target="../notesMasters/notesMaster1.xml"/></Relationships>
</file>

<file path=ppt/notesSlides/_rels/notesSlide1137.xml.rels><?xml version="1.0" encoding="UTF-8" standalone="yes"?>
<Relationships xmlns="http://schemas.openxmlformats.org/package/2006/relationships"><Relationship Id="rId2" Type="http://schemas.openxmlformats.org/officeDocument/2006/relationships/slide" Target="../slides/slide1569.xml"/><Relationship Id="rId1" Type="http://schemas.openxmlformats.org/officeDocument/2006/relationships/notesMaster" Target="../notesMasters/notesMaster1.xml"/></Relationships>
</file>

<file path=ppt/notesSlides/_rels/notesSlide1138.xml.rels><?xml version="1.0" encoding="UTF-8" standalone="yes"?>
<Relationships xmlns="http://schemas.openxmlformats.org/package/2006/relationships"><Relationship Id="rId2" Type="http://schemas.openxmlformats.org/officeDocument/2006/relationships/slide" Target="../slides/slide1570.xml"/><Relationship Id="rId1" Type="http://schemas.openxmlformats.org/officeDocument/2006/relationships/notesMaster" Target="../notesMasters/notesMaster1.xml"/></Relationships>
</file>

<file path=ppt/notesSlides/_rels/notesSlide1139.xml.rels><?xml version="1.0" encoding="UTF-8" standalone="yes"?>
<Relationships xmlns="http://schemas.openxmlformats.org/package/2006/relationships"><Relationship Id="rId2" Type="http://schemas.openxmlformats.org/officeDocument/2006/relationships/slide" Target="../slides/slide1571.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1140.xml.rels><?xml version="1.0" encoding="UTF-8" standalone="yes"?>
<Relationships xmlns="http://schemas.openxmlformats.org/package/2006/relationships"><Relationship Id="rId2" Type="http://schemas.openxmlformats.org/officeDocument/2006/relationships/slide" Target="../slides/slide1572.xml"/><Relationship Id="rId1" Type="http://schemas.openxmlformats.org/officeDocument/2006/relationships/notesMaster" Target="../notesMasters/notesMaster1.xml"/></Relationships>
</file>

<file path=ppt/notesSlides/_rels/notesSlide1141.xml.rels><?xml version="1.0" encoding="UTF-8" standalone="yes"?>
<Relationships xmlns="http://schemas.openxmlformats.org/package/2006/relationships"><Relationship Id="rId2" Type="http://schemas.openxmlformats.org/officeDocument/2006/relationships/slide" Target="../slides/slide1573.xml"/><Relationship Id="rId1" Type="http://schemas.openxmlformats.org/officeDocument/2006/relationships/notesMaster" Target="../notesMasters/notesMaster1.xml"/></Relationships>
</file>

<file path=ppt/notesSlides/_rels/notesSlide1142.xml.rels><?xml version="1.0" encoding="UTF-8" standalone="yes"?>
<Relationships xmlns="http://schemas.openxmlformats.org/package/2006/relationships"><Relationship Id="rId2" Type="http://schemas.openxmlformats.org/officeDocument/2006/relationships/slide" Target="../slides/slide1574.xml"/><Relationship Id="rId1" Type="http://schemas.openxmlformats.org/officeDocument/2006/relationships/notesMaster" Target="../notesMasters/notesMaster1.xml"/></Relationships>
</file>

<file path=ppt/notesSlides/_rels/notesSlide1143.xml.rels><?xml version="1.0" encoding="UTF-8" standalone="yes"?>
<Relationships xmlns="http://schemas.openxmlformats.org/package/2006/relationships"><Relationship Id="rId2" Type="http://schemas.openxmlformats.org/officeDocument/2006/relationships/slide" Target="../slides/slide1575.xml"/><Relationship Id="rId1" Type="http://schemas.openxmlformats.org/officeDocument/2006/relationships/notesMaster" Target="../notesMasters/notesMaster1.xml"/></Relationships>
</file>

<file path=ppt/notesSlides/_rels/notesSlide1144.xml.rels><?xml version="1.0" encoding="UTF-8" standalone="yes"?>
<Relationships xmlns="http://schemas.openxmlformats.org/package/2006/relationships"><Relationship Id="rId2" Type="http://schemas.openxmlformats.org/officeDocument/2006/relationships/slide" Target="../slides/slide1576.xml"/><Relationship Id="rId1" Type="http://schemas.openxmlformats.org/officeDocument/2006/relationships/notesMaster" Target="../notesMasters/notesMaster1.xml"/></Relationships>
</file>

<file path=ppt/notesSlides/_rels/notesSlide1145.xml.rels><?xml version="1.0" encoding="UTF-8" standalone="yes"?>
<Relationships xmlns="http://schemas.openxmlformats.org/package/2006/relationships"><Relationship Id="rId2" Type="http://schemas.openxmlformats.org/officeDocument/2006/relationships/slide" Target="../slides/slide1577.xml"/><Relationship Id="rId1" Type="http://schemas.openxmlformats.org/officeDocument/2006/relationships/notesMaster" Target="../notesMasters/notesMaster1.xml"/></Relationships>
</file>

<file path=ppt/notesSlides/_rels/notesSlide1146.xml.rels><?xml version="1.0" encoding="UTF-8" standalone="yes"?>
<Relationships xmlns="http://schemas.openxmlformats.org/package/2006/relationships"><Relationship Id="rId2" Type="http://schemas.openxmlformats.org/officeDocument/2006/relationships/slide" Target="../slides/slide1578.xml"/><Relationship Id="rId1" Type="http://schemas.openxmlformats.org/officeDocument/2006/relationships/notesMaster" Target="../notesMasters/notesMaster1.xml"/></Relationships>
</file>

<file path=ppt/notesSlides/_rels/notesSlide1147.xml.rels><?xml version="1.0" encoding="UTF-8" standalone="yes"?>
<Relationships xmlns="http://schemas.openxmlformats.org/package/2006/relationships"><Relationship Id="rId2" Type="http://schemas.openxmlformats.org/officeDocument/2006/relationships/slide" Target="../slides/slide1579.xml"/><Relationship Id="rId1" Type="http://schemas.openxmlformats.org/officeDocument/2006/relationships/notesMaster" Target="../notesMasters/notesMaster1.xml"/></Relationships>
</file>

<file path=ppt/notesSlides/_rels/notesSlide1148.xml.rels><?xml version="1.0" encoding="UTF-8" standalone="yes"?>
<Relationships xmlns="http://schemas.openxmlformats.org/package/2006/relationships"><Relationship Id="rId2" Type="http://schemas.openxmlformats.org/officeDocument/2006/relationships/slide" Target="../slides/slide1580.xml"/><Relationship Id="rId1" Type="http://schemas.openxmlformats.org/officeDocument/2006/relationships/notesMaster" Target="../notesMasters/notesMaster1.xml"/></Relationships>
</file>

<file path=ppt/notesSlides/_rels/notesSlide1149.xml.rels><?xml version="1.0" encoding="UTF-8" standalone="yes"?>
<Relationships xmlns="http://schemas.openxmlformats.org/package/2006/relationships"><Relationship Id="rId2" Type="http://schemas.openxmlformats.org/officeDocument/2006/relationships/slide" Target="../slides/slide1581.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1150.xml.rels><?xml version="1.0" encoding="UTF-8" standalone="yes"?>
<Relationships xmlns="http://schemas.openxmlformats.org/package/2006/relationships"><Relationship Id="rId2" Type="http://schemas.openxmlformats.org/officeDocument/2006/relationships/slide" Target="../slides/slide1582.xml"/><Relationship Id="rId1" Type="http://schemas.openxmlformats.org/officeDocument/2006/relationships/notesMaster" Target="../notesMasters/notesMaster1.xml"/></Relationships>
</file>

<file path=ppt/notesSlides/_rels/notesSlide1151.xml.rels><?xml version="1.0" encoding="UTF-8" standalone="yes"?>
<Relationships xmlns="http://schemas.openxmlformats.org/package/2006/relationships"><Relationship Id="rId2" Type="http://schemas.openxmlformats.org/officeDocument/2006/relationships/slide" Target="../slides/slide1583.xml"/><Relationship Id="rId1" Type="http://schemas.openxmlformats.org/officeDocument/2006/relationships/notesMaster" Target="../notesMasters/notesMaster1.xml"/></Relationships>
</file>

<file path=ppt/notesSlides/_rels/notesSlide1152.xml.rels><?xml version="1.0" encoding="UTF-8" standalone="yes"?>
<Relationships xmlns="http://schemas.openxmlformats.org/package/2006/relationships"><Relationship Id="rId2" Type="http://schemas.openxmlformats.org/officeDocument/2006/relationships/slide" Target="../slides/slide1584.xml"/><Relationship Id="rId1" Type="http://schemas.openxmlformats.org/officeDocument/2006/relationships/notesMaster" Target="../notesMasters/notesMaster1.xml"/></Relationships>
</file>

<file path=ppt/notesSlides/_rels/notesSlide1153.xml.rels><?xml version="1.0" encoding="UTF-8" standalone="yes"?>
<Relationships xmlns="http://schemas.openxmlformats.org/package/2006/relationships"><Relationship Id="rId2" Type="http://schemas.openxmlformats.org/officeDocument/2006/relationships/slide" Target="../slides/slide1585.xml"/><Relationship Id="rId1" Type="http://schemas.openxmlformats.org/officeDocument/2006/relationships/notesMaster" Target="../notesMasters/notesMaster1.xml"/></Relationships>
</file>

<file path=ppt/notesSlides/_rels/notesSlide1154.xml.rels><?xml version="1.0" encoding="UTF-8" standalone="yes"?>
<Relationships xmlns="http://schemas.openxmlformats.org/package/2006/relationships"><Relationship Id="rId2" Type="http://schemas.openxmlformats.org/officeDocument/2006/relationships/slide" Target="../slides/slide1586.xml"/><Relationship Id="rId1" Type="http://schemas.openxmlformats.org/officeDocument/2006/relationships/notesMaster" Target="../notesMasters/notesMaster1.xml"/></Relationships>
</file>

<file path=ppt/notesSlides/_rels/notesSlide1155.xml.rels><?xml version="1.0" encoding="UTF-8" standalone="yes"?>
<Relationships xmlns="http://schemas.openxmlformats.org/package/2006/relationships"><Relationship Id="rId2" Type="http://schemas.openxmlformats.org/officeDocument/2006/relationships/slide" Target="../slides/slide1587.xml"/><Relationship Id="rId1" Type="http://schemas.openxmlformats.org/officeDocument/2006/relationships/notesMaster" Target="../notesMasters/notesMaster1.xml"/></Relationships>
</file>

<file path=ppt/notesSlides/_rels/notesSlide1156.xml.rels><?xml version="1.0" encoding="UTF-8" standalone="yes"?>
<Relationships xmlns="http://schemas.openxmlformats.org/package/2006/relationships"><Relationship Id="rId2" Type="http://schemas.openxmlformats.org/officeDocument/2006/relationships/slide" Target="../slides/slide1588.xml"/><Relationship Id="rId1" Type="http://schemas.openxmlformats.org/officeDocument/2006/relationships/notesMaster" Target="../notesMasters/notesMaster1.xml"/></Relationships>
</file>

<file path=ppt/notesSlides/_rels/notesSlide1157.xml.rels><?xml version="1.0" encoding="UTF-8" standalone="yes"?>
<Relationships xmlns="http://schemas.openxmlformats.org/package/2006/relationships"><Relationship Id="rId2" Type="http://schemas.openxmlformats.org/officeDocument/2006/relationships/slide" Target="../slides/slide1589.xml"/><Relationship Id="rId1" Type="http://schemas.openxmlformats.org/officeDocument/2006/relationships/notesMaster" Target="../notesMasters/notesMaster1.xml"/></Relationships>
</file>

<file path=ppt/notesSlides/_rels/notesSlide1158.xml.rels><?xml version="1.0" encoding="UTF-8" standalone="yes"?>
<Relationships xmlns="http://schemas.openxmlformats.org/package/2006/relationships"><Relationship Id="rId2" Type="http://schemas.openxmlformats.org/officeDocument/2006/relationships/slide" Target="../slides/slide1590.xml"/><Relationship Id="rId1" Type="http://schemas.openxmlformats.org/officeDocument/2006/relationships/notesMaster" Target="../notesMasters/notesMaster1.xml"/></Relationships>
</file>

<file path=ppt/notesSlides/_rels/notesSlide1159.xml.rels><?xml version="1.0" encoding="UTF-8" standalone="yes"?>
<Relationships xmlns="http://schemas.openxmlformats.org/package/2006/relationships"><Relationship Id="rId2" Type="http://schemas.openxmlformats.org/officeDocument/2006/relationships/slide" Target="../slides/slide1591.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1160.xml.rels><?xml version="1.0" encoding="UTF-8" standalone="yes"?>
<Relationships xmlns="http://schemas.openxmlformats.org/package/2006/relationships"><Relationship Id="rId2" Type="http://schemas.openxmlformats.org/officeDocument/2006/relationships/slide" Target="../slides/slide1592.xml"/><Relationship Id="rId1" Type="http://schemas.openxmlformats.org/officeDocument/2006/relationships/notesMaster" Target="../notesMasters/notesMaster1.xml"/></Relationships>
</file>

<file path=ppt/notesSlides/_rels/notesSlide1161.xml.rels><?xml version="1.0" encoding="UTF-8" standalone="yes"?>
<Relationships xmlns="http://schemas.openxmlformats.org/package/2006/relationships"><Relationship Id="rId2" Type="http://schemas.openxmlformats.org/officeDocument/2006/relationships/slide" Target="../slides/slide1593.xml"/><Relationship Id="rId1" Type="http://schemas.openxmlformats.org/officeDocument/2006/relationships/notesMaster" Target="../notesMasters/notesMaster1.xml"/></Relationships>
</file>

<file path=ppt/notesSlides/_rels/notesSlide1162.xml.rels><?xml version="1.0" encoding="UTF-8" standalone="yes"?>
<Relationships xmlns="http://schemas.openxmlformats.org/package/2006/relationships"><Relationship Id="rId2" Type="http://schemas.openxmlformats.org/officeDocument/2006/relationships/slide" Target="../slides/slide1594.xml"/><Relationship Id="rId1" Type="http://schemas.openxmlformats.org/officeDocument/2006/relationships/notesMaster" Target="../notesMasters/notesMaster1.xml"/></Relationships>
</file>

<file path=ppt/notesSlides/_rels/notesSlide1163.xml.rels><?xml version="1.0" encoding="UTF-8" standalone="yes"?>
<Relationships xmlns="http://schemas.openxmlformats.org/package/2006/relationships"><Relationship Id="rId2" Type="http://schemas.openxmlformats.org/officeDocument/2006/relationships/slide" Target="../slides/slide1595.xml"/><Relationship Id="rId1" Type="http://schemas.openxmlformats.org/officeDocument/2006/relationships/notesMaster" Target="../notesMasters/notesMaster1.xml"/></Relationships>
</file>

<file path=ppt/notesSlides/_rels/notesSlide1164.xml.rels><?xml version="1.0" encoding="UTF-8" standalone="yes"?>
<Relationships xmlns="http://schemas.openxmlformats.org/package/2006/relationships"><Relationship Id="rId2" Type="http://schemas.openxmlformats.org/officeDocument/2006/relationships/slide" Target="../slides/slide1596.xml"/><Relationship Id="rId1" Type="http://schemas.openxmlformats.org/officeDocument/2006/relationships/notesMaster" Target="../notesMasters/notesMaster1.xml"/></Relationships>
</file>

<file path=ppt/notesSlides/_rels/notesSlide1165.xml.rels><?xml version="1.0" encoding="UTF-8" standalone="yes"?>
<Relationships xmlns="http://schemas.openxmlformats.org/package/2006/relationships"><Relationship Id="rId2" Type="http://schemas.openxmlformats.org/officeDocument/2006/relationships/slide" Target="../slides/slide1597.xml"/><Relationship Id="rId1" Type="http://schemas.openxmlformats.org/officeDocument/2006/relationships/notesMaster" Target="../notesMasters/notesMaster1.xml"/></Relationships>
</file>

<file path=ppt/notesSlides/_rels/notesSlide1166.xml.rels><?xml version="1.0" encoding="UTF-8" standalone="yes"?>
<Relationships xmlns="http://schemas.openxmlformats.org/package/2006/relationships"><Relationship Id="rId2" Type="http://schemas.openxmlformats.org/officeDocument/2006/relationships/slide" Target="../slides/slide1598.xml"/><Relationship Id="rId1" Type="http://schemas.openxmlformats.org/officeDocument/2006/relationships/notesMaster" Target="../notesMasters/notesMaster1.xml"/></Relationships>
</file>

<file path=ppt/notesSlides/_rels/notesSlide1167.xml.rels><?xml version="1.0" encoding="UTF-8" standalone="yes"?>
<Relationships xmlns="http://schemas.openxmlformats.org/package/2006/relationships"><Relationship Id="rId2" Type="http://schemas.openxmlformats.org/officeDocument/2006/relationships/slide" Target="../slides/slide1599.xml"/><Relationship Id="rId1" Type="http://schemas.openxmlformats.org/officeDocument/2006/relationships/notesMaster" Target="../notesMasters/notesMaster1.xml"/></Relationships>
</file>

<file path=ppt/notesSlides/_rels/notesSlide1168.xml.rels><?xml version="1.0" encoding="UTF-8" standalone="yes"?>
<Relationships xmlns="http://schemas.openxmlformats.org/package/2006/relationships"><Relationship Id="rId2" Type="http://schemas.openxmlformats.org/officeDocument/2006/relationships/slide" Target="../slides/slide1600.xml"/><Relationship Id="rId1" Type="http://schemas.openxmlformats.org/officeDocument/2006/relationships/notesMaster" Target="../notesMasters/notesMaster1.xml"/></Relationships>
</file>

<file path=ppt/notesSlides/_rels/notesSlide1169.xml.rels><?xml version="1.0" encoding="UTF-8" standalone="yes"?>
<Relationships xmlns="http://schemas.openxmlformats.org/package/2006/relationships"><Relationship Id="rId2" Type="http://schemas.openxmlformats.org/officeDocument/2006/relationships/slide" Target="../slides/slide1601.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1170.xml.rels><?xml version="1.0" encoding="UTF-8" standalone="yes"?>
<Relationships xmlns="http://schemas.openxmlformats.org/package/2006/relationships"><Relationship Id="rId2" Type="http://schemas.openxmlformats.org/officeDocument/2006/relationships/slide" Target="../slides/slide1602.xml"/><Relationship Id="rId1" Type="http://schemas.openxmlformats.org/officeDocument/2006/relationships/notesMaster" Target="../notesMasters/notesMaster1.xml"/></Relationships>
</file>

<file path=ppt/notesSlides/_rels/notesSlide1171.xml.rels><?xml version="1.0" encoding="UTF-8" standalone="yes"?>
<Relationships xmlns="http://schemas.openxmlformats.org/package/2006/relationships"><Relationship Id="rId2" Type="http://schemas.openxmlformats.org/officeDocument/2006/relationships/slide" Target="../slides/slide1603.xml"/><Relationship Id="rId1" Type="http://schemas.openxmlformats.org/officeDocument/2006/relationships/notesMaster" Target="../notesMasters/notesMaster1.xml"/></Relationships>
</file>

<file path=ppt/notesSlides/_rels/notesSlide1172.xml.rels><?xml version="1.0" encoding="UTF-8" standalone="yes"?>
<Relationships xmlns="http://schemas.openxmlformats.org/package/2006/relationships"><Relationship Id="rId2" Type="http://schemas.openxmlformats.org/officeDocument/2006/relationships/slide" Target="../slides/slide1604.xml"/><Relationship Id="rId1" Type="http://schemas.openxmlformats.org/officeDocument/2006/relationships/notesMaster" Target="../notesMasters/notesMaster1.xml"/></Relationships>
</file>

<file path=ppt/notesSlides/_rels/notesSlide1173.xml.rels><?xml version="1.0" encoding="UTF-8" standalone="yes"?>
<Relationships xmlns="http://schemas.openxmlformats.org/package/2006/relationships"><Relationship Id="rId2" Type="http://schemas.openxmlformats.org/officeDocument/2006/relationships/slide" Target="../slides/slide1606.xml"/><Relationship Id="rId1" Type="http://schemas.openxmlformats.org/officeDocument/2006/relationships/notesMaster" Target="../notesMasters/notesMaster1.xml"/></Relationships>
</file>

<file path=ppt/notesSlides/_rels/notesSlide1174.xml.rels><?xml version="1.0" encoding="UTF-8" standalone="yes"?>
<Relationships xmlns="http://schemas.openxmlformats.org/package/2006/relationships"><Relationship Id="rId2" Type="http://schemas.openxmlformats.org/officeDocument/2006/relationships/slide" Target="../slides/slide1608.xml"/><Relationship Id="rId1" Type="http://schemas.openxmlformats.org/officeDocument/2006/relationships/notesMaster" Target="../notesMasters/notesMaster1.xml"/></Relationships>
</file>

<file path=ppt/notesSlides/_rels/notesSlide1175.xml.rels><?xml version="1.0" encoding="UTF-8" standalone="yes"?>
<Relationships xmlns="http://schemas.openxmlformats.org/package/2006/relationships"><Relationship Id="rId2" Type="http://schemas.openxmlformats.org/officeDocument/2006/relationships/slide" Target="../slides/slide1609.xml"/><Relationship Id="rId1" Type="http://schemas.openxmlformats.org/officeDocument/2006/relationships/notesMaster" Target="../notesMasters/notesMaster1.xml"/></Relationships>
</file>

<file path=ppt/notesSlides/_rels/notesSlide1176.xml.rels><?xml version="1.0" encoding="UTF-8" standalone="yes"?>
<Relationships xmlns="http://schemas.openxmlformats.org/package/2006/relationships"><Relationship Id="rId2" Type="http://schemas.openxmlformats.org/officeDocument/2006/relationships/slide" Target="../slides/slide1610.xml"/><Relationship Id="rId1" Type="http://schemas.openxmlformats.org/officeDocument/2006/relationships/notesMaster" Target="../notesMasters/notesMaster1.xml"/></Relationships>
</file>

<file path=ppt/notesSlides/_rels/notesSlide1177.xml.rels><?xml version="1.0" encoding="UTF-8" standalone="yes"?>
<Relationships xmlns="http://schemas.openxmlformats.org/package/2006/relationships"><Relationship Id="rId2" Type="http://schemas.openxmlformats.org/officeDocument/2006/relationships/slide" Target="../slides/slide1611.xml"/><Relationship Id="rId1" Type="http://schemas.openxmlformats.org/officeDocument/2006/relationships/notesMaster" Target="../notesMasters/notesMaster1.xml"/></Relationships>
</file>

<file path=ppt/notesSlides/_rels/notesSlide1178.xml.rels><?xml version="1.0" encoding="UTF-8" standalone="yes"?>
<Relationships xmlns="http://schemas.openxmlformats.org/package/2006/relationships"><Relationship Id="rId2" Type="http://schemas.openxmlformats.org/officeDocument/2006/relationships/slide" Target="../slides/slide1612.xml"/><Relationship Id="rId1" Type="http://schemas.openxmlformats.org/officeDocument/2006/relationships/notesMaster" Target="../notesMasters/notesMaster1.xml"/></Relationships>
</file>

<file path=ppt/notesSlides/_rels/notesSlide1179.xml.rels><?xml version="1.0" encoding="UTF-8" standalone="yes"?>
<Relationships xmlns="http://schemas.openxmlformats.org/package/2006/relationships"><Relationship Id="rId2" Type="http://schemas.openxmlformats.org/officeDocument/2006/relationships/slide" Target="../slides/slide1613.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1180.xml.rels><?xml version="1.0" encoding="UTF-8" standalone="yes"?>
<Relationships xmlns="http://schemas.openxmlformats.org/package/2006/relationships"><Relationship Id="rId2" Type="http://schemas.openxmlformats.org/officeDocument/2006/relationships/slide" Target="../slides/slide1614.xml"/><Relationship Id="rId1" Type="http://schemas.openxmlformats.org/officeDocument/2006/relationships/notesMaster" Target="../notesMasters/notesMaster1.xml"/></Relationships>
</file>

<file path=ppt/notesSlides/_rels/notesSlide1181.xml.rels><?xml version="1.0" encoding="UTF-8" standalone="yes"?>
<Relationships xmlns="http://schemas.openxmlformats.org/package/2006/relationships"><Relationship Id="rId2" Type="http://schemas.openxmlformats.org/officeDocument/2006/relationships/slide" Target="../slides/slide1615.xml"/><Relationship Id="rId1" Type="http://schemas.openxmlformats.org/officeDocument/2006/relationships/notesMaster" Target="../notesMasters/notesMaster1.xml"/></Relationships>
</file>

<file path=ppt/notesSlides/_rels/notesSlide1182.xml.rels><?xml version="1.0" encoding="UTF-8" standalone="yes"?>
<Relationships xmlns="http://schemas.openxmlformats.org/package/2006/relationships"><Relationship Id="rId2" Type="http://schemas.openxmlformats.org/officeDocument/2006/relationships/slide" Target="../slides/slide1616.xml"/><Relationship Id="rId1" Type="http://schemas.openxmlformats.org/officeDocument/2006/relationships/notesMaster" Target="../notesMasters/notesMaster1.xml"/></Relationships>
</file>

<file path=ppt/notesSlides/_rels/notesSlide1183.xml.rels><?xml version="1.0" encoding="UTF-8" standalone="yes"?>
<Relationships xmlns="http://schemas.openxmlformats.org/package/2006/relationships"><Relationship Id="rId2" Type="http://schemas.openxmlformats.org/officeDocument/2006/relationships/slide" Target="../slides/slide1617.xml"/><Relationship Id="rId1" Type="http://schemas.openxmlformats.org/officeDocument/2006/relationships/notesMaster" Target="../notesMasters/notesMaster1.xml"/></Relationships>
</file>

<file path=ppt/notesSlides/_rels/notesSlide1184.xml.rels><?xml version="1.0" encoding="UTF-8" standalone="yes"?>
<Relationships xmlns="http://schemas.openxmlformats.org/package/2006/relationships"><Relationship Id="rId2" Type="http://schemas.openxmlformats.org/officeDocument/2006/relationships/slide" Target="../slides/slide1618.xml"/><Relationship Id="rId1" Type="http://schemas.openxmlformats.org/officeDocument/2006/relationships/notesMaster" Target="../notesMasters/notesMaster1.xml"/></Relationships>
</file>

<file path=ppt/notesSlides/_rels/notesSlide1185.xml.rels><?xml version="1.0" encoding="UTF-8" standalone="yes"?>
<Relationships xmlns="http://schemas.openxmlformats.org/package/2006/relationships"><Relationship Id="rId2" Type="http://schemas.openxmlformats.org/officeDocument/2006/relationships/slide" Target="../slides/slide1619.xml"/><Relationship Id="rId1" Type="http://schemas.openxmlformats.org/officeDocument/2006/relationships/notesMaster" Target="../notesMasters/notesMaster1.xml"/></Relationships>
</file>

<file path=ppt/notesSlides/_rels/notesSlide1186.xml.rels><?xml version="1.0" encoding="UTF-8" standalone="yes"?>
<Relationships xmlns="http://schemas.openxmlformats.org/package/2006/relationships"><Relationship Id="rId2" Type="http://schemas.openxmlformats.org/officeDocument/2006/relationships/slide" Target="../slides/slide1620.xml"/><Relationship Id="rId1" Type="http://schemas.openxmlformats.org/officeDocument/2006/relationships/notesMaster" Target="../notesMasters/notesMaster1.xml"/></Relationships>
</file>

<file path=ppt/notesSlides/_rels/notesSlide1187.xml.rels><?xml version="1.0" encoding="UTF-8" standalone="yes"?>
<Relationships xmlns="http://schemas.openxmlformats.org/package/2006/relationships"><Relationship Id="rId2" Type="http://schemas.openxmlformats.org/officeDocument/2006/relationships/slide" Target="../slides/slide1621.xml"/><Relationship Id="rId1" Type="http://schemas.openxmlformats.org/officeDocument/2006/relationships/notesMaster" Target="../notesMasters/notesMaster1.xml"/></Relationships>
</file>

<file path=ppt/notesSlides/_rels/notesSlide1188.xml.rels><?xml version="1.0" encoding="UTF-8" standalone="yes"?>
<Relationships xmlns="http://schemas.openxmlformats.org/package/2006/relationships"><Relationship Id="rId2" Type="http://schemas.openxmlformats.org/officeDocument/2006/relationships/slide" Target="../slides/slide1622.xml"/><Relationship Id="rId1" Type="http://schemas.openxmlformats.org/officeDocument/2006/relationships/notesMaster" Target="../notesMasters/notesMaster1.xml"/></Relationships>
</file>

<file path=ppt/notesSlides/_rels/notesSlide1189.xml.rels><?xml version="1.0" encoding="UTF-8" standalone="yes"?>
<Relationships xmlns="http://schemas.openxmlformats.org/package/2006/relationships"><Relationship Id="rId2" Type="http://schemas.openxmlformats.org/officeDocument/2006/relationships/slide" Target="../slides/slide1623.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1190.xml.rels><?xml version="1.0" encoding="UTF-8" standalone="yes"?>
<Relationships xmlns="http://schemas.openxmlformats.org/package/2006/relationships"><Relationship Id="rId2" Type="http://schemas.openxmlformats.org/officeDocument/2006/relationships/slide" Target="../slides/slide1624.xml"/><Relationship Id="rId1" Type="http://schemas.openxmlformats.org/officeDocument/2006/relationships/notesMaster" Target="../notesMasters/notesMaster1.xml"/></Relationships>
</file>

<file path=ppt/notesSlides/_rels/notesSlide1191.xml.rels><?xml version="1.0" encoding="UTF-8" standalone="yes"?>
<Relationships xmlns="http://schemas.openxmlformats.org/package/2006/relationships"><Relationship Id="rId2" Type="http://schemas.openxmlformats.org/officeDocument/2006/relationships/slide" Target="../slides/slide1625.xml"/><Relationship Id="rId1" Type="http://schemas.openxmlformats.org/officeDocument/2006/relationships/notesMaster" Target="../notesMasters/notesMaster1.xml"/></Relationships>
</file>

<file path=ppt/notesSlides/_rels/notesSlide1192.xml.rels><?xml version="1.0" encoding="UTF-8" standalone="yes"?>
<Relationships xmlns="http://schemas.openxmlformats.org/package/2006/relationships"><Relationship Id="rId2" Type="http://schemas.openxmlformats.org/officeDocument/2006/relationships/slide" Target="../slides/slide1626.xml"/><Relationship Id="rId1" Type="http://schemas.openxmlformats.org/officeDocument/2006/relationships/notesMaster" Target="../notesMasters/notesMaster1.xml"/></Relationships>
</file>

<file path=ppt/notesSlides/_rels/notesSlide1193.xml.rels><?xml version="1.0" encoding="UTF-8" standalone="yes"?>
<Relationships xmlns="http://schemas.openxmlformats.org/package/2006/relationships"><Relationship Id="rId2" Type="http://schemas.openxmlformats.org/officeDocument/2006/relationships/slide" Target="../slides/slide1627.xml"/><Relationship Id="rId1" Type="http://schemas.openxmlformats.org/officeDocument/2006/relationships/notesMaster" Target="../notesMasters/notesMaster1.xml"/></Relationships>
</file>

<file path=ppt/notesSlides/_rels/notesSlide1194.xml.rels><?xml version="1.0" encoding="UTF-8" standalone="yes"?>
<Relationships xmlns="http://schemas.openxmlformats.org/package/2006/relationships"><Relationship Id="rId2" Type="http://schemas.openxmlformats.org/officeDocument/2006/relationships/slide" Target="../slides/slide1628.xml"/><Relationship Id="rId1" Type="http://schemas.openxmlformats.org/officeDocument/2006/relationships/notesMaster" Target="../notesMasters/notesMaster1.xml"/></Relationships>
</file>

<file path=ppt/notesSlides/_rels/notesSlide1195.xml.rels><?xml version="1.0" encoding="UTF-8" standalone="yes"?>
<Relationships xmlns="http://schemas.openxmlformats.org/package/2006/relationships"><Relationship Id="rId2" Type="http://schemas.openxmlformats.org/officeDocument/2006/relationships/slide" Target="../slides/slide1629.xml"/><Relationship Id="rId1" Type="http://schemas.openxmlformats.org/officeDocument/2006/relationships/notesMaster" Target="../notesMasters/notesMaster1.xml"/></Relationships>
</file>

<file path=ppt/notesSlides/_rels/notesSlide1196.xml.rels><?xml version="1.0" encoding="UTF-8" standalone="yes"?>
<Relationships xmlns="http://schemas.openxmlformats.org/package/2006/relationships"><Relationship Id="rId2" Type="http://schemas.openxmlformats.org/officeDocument/2006/relationships/slide" Target="../slides/slide1630.xml"/><Relationship Id="rId1" Type="http://schemas.openxmlformats.org/officeDocument/2006/relationships/notesMaster" Target="../notesMasters/notesMaster1.xml"/></Relationships>
</file>

<file path=ppt/notesSlides/_rels/notesSlide1197.xml.rels><?xml version="1.0" encoding="UTF-8" standalone="yes"?>
<Relationships xmlns="http://schemas.openxmlformats.org/package/2006/relationships"><Relationship Id="rId2" Type="http://schemas.openxmlformats.org/officeDocument/2006/relationships/slide" Target="../slides/slide1631.xml"/><Relationship Id="rId1" Type="http://schemas.openxmlformats.org/officeDocument/2006/relationships/notesMaster" Target="../notesMasters/notesMaster1.xml"/></Relationships>
</file>

<file path=ppt/notesSlides/_rels/notesSlide1198.xml.rels><?xml version="1.0" encoding="UTF-8" standalone="yes"?>
<Relationships xmlns="http://schemas.openxmlformats.org/package/2006/relationships"><Relationship Id="rId2" Type="http://schemas.openxmlformats.org/officeDocument/2006/relationships/slide" Target="../slides/slide1632.xml"/><Relationship Id="rId1" Type="http://schemas.openxmlformats.org/officeDocument/2006/relationships/notesMaster" Target="../notesMasters/notesMaster1.xml"/></Relationships>
</file>

<file path=ppt/notesSlides/_rels/notesSlide1199.xml.rels><?xml version="1.0" encoding="UTF-8" standalone="yes"?>
<Relationships xmlns="http://schemas.openxmlformats.org/package/2006/relationships"><Relationship Id="rId2" Type="http://schemas.openxmlformats.org/officeDocument/2006/relationships/slide" Target="../slides/slide163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1200.xml.rels><?xml version="1.0" encoding="UTF-8" standalone="yes"?>
<Relationships xmlns="http://schemas.openxmlformats.org/package/2006/relationships"><Relationship Id="rId2" Type="http://schemas.openxmlformats.org/officeDocument/2006/relationships/slide" Target="../slides/slide1634.xml"/><Relationship Id="rId1" Type="http://schemas.openxmlformats.org/officeDocument/2006/relationships/notesMaster" Target="../notesMasters/notesMaster1.xml"/></Relationships>
</file>

<file path=ppt/notesSlides/_rels/notesSlide1201.xml.rels><?xml version="1.0" encoding="UTF-8" standalone="yes"?>
<Relationships xmlns="http://schemas.openxmlformats.org/package/2006/relationships"><Relationship Id="rId2" Type="http://schemas.openxmlformats.org/officeDocument/2006/relationships/slide" Target="../slides/slide1635.xml"/><Relationship Id="rId1" Type="http://schemas.openxmlformats.org/officeDocument/2006/relationships/notesMaster" Target="../notesMasters/notesMaster1.xml"/></Relationships>
</file>

<file path=ppt/notesSlides/_rels/notesSlide1202.xml.rels><?xml version="1.0" encoding="UTF-8" standalone="yes"?>
<Relationships xmlns="http://schemas.openxmlformats.org/package/2006/relationships"><Relationship Id="rId2" Type="http://schemas.openxmlformats.org/officeDocument/2006/relationships/slide" Target="../slides/slide1636.xml"/><Relationship Id="rId1" Type="http://schemas.openxmlformats.org/officeDocument/2006/relationships/notesMaster" Target="../notesMasters/notesMaster1.xml"/></Relationships>
</file>

<file path=ppt/notesSlides/_rels/notesSlide1203.xml.rels><?xml version="1.0" encoding="UTF-8" standalone="yes"?>
<Relationships xmlns="http://schemas.openxmlformats.org/package/2006/relationships"><Relationship Id="rId2" Type="http://schemas.openxmlformats.org/officeDocument/2006/relationships/slide" Target="../slides/slide1637.xml"/><Relationship Id="rId1" Type="http://schemas.openxmlformats.org/officeDocument/2006/relationships/notesMaster" Target="../notesMasters/notesMaster1.xml"/></Relationships>
</file>

<file path=ppt/notesSlides/_rels/notesSlide1204.xml.rels><?xml version="1.0" encoding="UTF-8" standalone="yes"?>
<Relationships xmlns="http://schemas.openxmlformats.org/package/2006/relationships"><Relationship Id="rId2" Type="http://schemas.openxmlformats.org/officeDocument/2006/relationships/slide" Target="../slides/slide1638.xml"/><Relationship Id="rId1" Type="http://schemas.openxmlformats.org/officeDocument/2006/relationships/notesMaster" Target="../notesMasters/notesMaster1.xml"/></Relationships>
</file>

<file path=ppt/notesSlides/_rels/notesSlide1205.xml.rels><?xml version="1.0" encoding="UTF-8" standalone="yes"?>
<Relationships xmlns="http://schemas.openxmlformats.org/package/2006/relationships"><Relationship Id="rId2" Type="http://schemas.openxmlformats.org/officeDocument/2006/relationships/slide" Target="../slides/slide1639.xml"/><Relationship Id="rId1" Type="http://schemas.openxmlformats.org/officeDocument/2006/relationships/notesMaster" Target="../notesMasters/notesMaster1.xml"/></Relationships>
</file>

<file path=ppt/notesSlides/_rels/notesSlide1206.xml.rels><?xml version="1.0" encoding="UTF-8" standalone="yes"?>
<Relationships xmlns="http://schemas.openxmlformats.org/package/2006/relationships"><Relationship Id="rId2" Type="http://schemas.openxmlformats.org/officeDocument/2006/relationships/slide" Target="../slides/slide1640.xml"/><Relationship Id="rId1" Type="http://schemas.openxmlformats.org/officeDocument/2006/relationships/notesMaster" Target="../notesMasters/notesMaster1.xml"/></Relationships>
</file>

<file path=ppt/notesSlides/_rels/notesSlide1207.xml.rels><?xml version="1.0" encoding="UTF-8" standalone="yes"?>
<Relationships xmlns="http://schemas.openxmlformats.org/package/2006/relationships"><Relationship Id="rId2" Type="http://schemas.openxmlformats.org/officeDocument/2006/relationships/slide" Target="../slides/slide1684.xml"/><Relationship Id="rId1" Type="http://schemas.openxmlformats.org/officeDocument/2006/relationships/notesMaster" Target="../notesMasters/notesMaster1.xml"/></Relationships>
</file>

<file path=ppt/notesSlides/_rels/notesSlide1208.xml.rels><?xml version="1.0" encoding="UTF-8" standalone="yes"?>
<Relationships xmlns="http://schemas.openxmlformats.org/package/2006/relationships"><Relationship Id="rId2" Type="http://schemas.openxmlformats.org/officeDocument/2006/relationships/slide" Target="../slides/slide1685.xml"/><Relationship Id="rId1" Type="http://schemas.openxmlformats.org/officeDocument/2006/relationships/notesMaster" Target="../notesMasters/notesMaster1.xml"/></Relationships>
</file>

<file path=ppt/notesSlides/_rels/notesSlide1209.xml.rels><?xml version="1.0" encoding="UTF-8" standalone="yes"?>
<Relationships xmlns="http://schemas.openxmlformats.org/package/2006/relationships"><Relationship Id="rId2" Type="http://schemas.openxmlformats.org/officeDocument/2006/relationships/slide" Target="../slides/slide1686.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1210.xml.rels><?xml version="1.0" encoding="UTF-8" standalone="yes"?>
<Relationships xmlns="http://schemas.openxmlformats.org/package/2006/relationships"><Relationship Id="rId2" Type="http://schemas.openxmlformats.org/officeDocument/2006/relationships/slide" Target="../slides/slide1687.xml"/><Relationship Id="rId1" Type="http://schemas.openxmlformats.org/officeDocument/2006/relationships/notesMaster" Target="../notesMasters/notesMaster1.xml"/></Relationships>
</file>

<file path=ppt/notesSlides/_rels/notesSlide1211.xml.rels><?xml version="1.0" encoding="UTF-8" standalone="yes"?>
<Relationships xmlns="http://schemas.openxmlformats.org/package/2006/relationships"><Relationship Id="rId2" Type="http://schemas.openxmlformats.org/officeDocument/2006/relationships/slide" Target="../slides/slide1688.xml"/><Relationship Id="rId1" Type="http://schemas.openxmlformats.org/officeDocument/2006/relationships/notesMaster" Target="../notesMasters/notesMaster1.xml"/></Relationships>
</file>

<file path=ppt/notesSlides/_rels/notesSlide1212.xml.rels><?xml version="1.0" encoding="UTF-8" standalone="yes"?>
<Relationships xmlns="http://schemas.openxmlformats.org/package/2006/relationships"><Relationship Id="rId2" Type="http://schemas.openxmlformats.org/officeDocument/2006/relationships/slide" Target="../slides/slide1691.xml"/><Relationship Id="rId1" Type="http://schemas.openxmlformats.org/officeDocument/2006/relationships/notesMaster" Target="../notesMasters/notesMaster1.xml"/></Relationships>
</file>

<file path=ppt/notesSlides/_rels/notesSlide1213.xml.rels><?xml version="1.0" encoding="UTF-8" standalone="yes"?>
<Relationships xmlns="http://schemas.openxmlformats.org/package/2006/relationships"><Relationship Id="rId2" Type="http://schemas.openxmlformats.org/officeDocument/2006/relationships/slide" Target="../slides/slide1692.xml"/><Relationship Id="rId1" Type="http://schemas.openxmlformats.org/officeDocument/2006/relationships/notesMaster" Target="../notesMasters/notesMaster1.xml"/></Relationships>
</file>

<file path=ppt/notesSlides/_rels/notesSlide1214.xml.rels><?xml version="1.0" encoding="UTF-8" standalone="yes"?>
<Relationships xmlns="http://schemas.openxmlformats.org/package/2006/relationships"><Relationship Id="rId2" Type="http://schemas.openxmlformats.org/officeDocument/2006/relationships/slide" Target="../slides/slide1693.xml"/><Relationship Id="rId1" Type="http://schemas.openxmlformats.org/officeDocument/2006/relationships/notesMaster" Target="../notesMasters/notesMaster1.xml"/></Relationships>
</file>

<file path=ppt/notesSlides/_rels/notesSlide1215.xml.rels><?xml version="1.0" encoding="UTF-8" standalone="yes"?>
<Relationships xmlns="http://schemas.openxmlformats.org/package/2006/relationships"><Relationship Id="rId2" Type="http://schemas.openxmlformats.org/officeDocument/2006/relationships/slide" Target="../slides/slide1694.xml"/><Relationship Id="rId1" Type="http://schemas.openxmlformats.org/officeDocument/2006/relationships/notesMaster" Target="../notesMasters/notesMaster1.xml"/></Relationships>
</file>

<file path=ppt/notesSlides/_rels/notesSlide1216.xml.rels><?xml version="1.0" encoding="UTF-8" standalone="yes"?>
<Relationships xmlns="http://schemas.openxmlformats.org/package/2006/relationships"><Relationship Id="rId2" Type="http://schemas.openxmlformats.org/officeDocument/2006/relationships/slide" Target="../slides/slide1695.xml"/><Relationship Id="rId1" Type="http://schemas.openxmlformats.org/officeDocument/2006/relationships/notesMaster" Target="../notesMasters/notesMaster1.xml"/></Relationships>
</file>

<file path=ppt/notesSlides/_rels/notesSlide1217.xml.rels><?xml version="1.0" encoding="UTF-8" standalone="yes"?>
<Relationships xmlns="http://schemas.openxmlformats.org/package/2006/relationships"><Relationship Id="rId2" Type="http://schemas.openxmlformats.org/officeDocument/2006/relationships/slide" Target="../slides/slide1696.xml"/><Relationship Id="rId1" Type="http://schemas.openxmlformats.org/officeDocument/2006/relationships/notesMaster" Target="../notesMasters/notesMaster1.xml"/></Relationships>
</file>

<file path=ppt/notesSlides/_rels/notesSlide1218.xml.rels><?xml version="1.0" encoding="UTF-8" standalone="yes"?>
<Relationships xmlns="http://schemas.openxmlformats.org/package/2006/relationships"><Relationship Id="rId2" Type="http://schemas.openxmlformats.org/officeDocument/2006/relationships/slide" Target="../slides/slide1697.xml"/><Relationship Id="rId1" Type="http://schemas.openxmlformats.org/officeDocument/2006/relationships/notesMaster" Target="../notesMasters/notesMaster1.xml"/></Relationships>
</file>

<file path=ppt/notesSlides/_rels/notesSlide1219.xml.rels><?xml version="1.0" encoding="UTF-8" standalone="yes"?>
<Relationships xmlns="http://schemas.openxmlformats.org/package/2006/relationships"><Relationship Id="rId2" Type="http://schemas.openxmlformats.org/officeDocument/2006/relationships/slide" Target="../slides/slide1698.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1220.xml.rels><?xml version="1.0" encoding="UTF-8" standalone="yes"?>
<Relationships xmlns="http://schemas.openxmlformats.org/package/2006/relationships"><Relationship Id="rId2" Type="http://schemas.openxmlformats.org/officeDocument/2006/relationships/slide" Target="../slides/slide1699.xml"/><Relationship Id="rId1" Type="http://schemas.openxmlformats.org/officeDocument/2006/relationships/notesMaster" Target="../notesMasters/notesMaster1.xml"/></Relationships>
</file>

<file path=ppt/notesSlides/_rels/notesSlide1221.xml.rels><?xml version="1.0" encoding="UTF-8" standalone="yes"?>
<Relationships xmlns="http://schemas.openxmlformats.org/package/2006/relationships"><Relationship Id="rId2" Type="http://schemas.openxmlformats.org/officeDocument/2006/relationships/slide" Target="../slides/slide1700.xml"/><Relationship Id="rId1" Type="http://schemas.openxmlformats.org/officeDocument/2006/relationships/notesMaster" Target="../notesMasters/notesMaster1.xml"/></Relationships>
</file>

<file path=ppt/notesSlides/_rels/notesSlide1222.xml.rels><?xml version="1.0" encoding="UTF-8" standalone="yes"?>
<Relationships xmlns="http://schemas.openxmlformats.org/package/2006/relationships"><Relationship Id="rId2" Type="http://schemas.openxmlformats.org/officeDocument/2006/relationships/slide" Target="../slides/slide1701.xml"/><Relationship Id="rId1" Type="http://schemas.openxmlformats.org/officeDocument/2006/relationships/notesMaster" Target="../notesMasters/notesMaster1.xml"/></Relationships>
</file>

<file path=ppt/notesSlides/_rels/notesSlide1223.xml.rels><?xml version="1.0" encoding="UTF-8" standalone="yes"?>
<Relationships xmlns="http://schemas.openxmlformats.org/package/2006/relationships"><Relationship Id="rId2" Type="http://schemas.openxmlformats.org/officeDocument/2006/relationships/slide" Target="../slides/slide1702.xml"/><Relationship Id="rId1" Type="http://schemas.openxmlformats.org/officeDocument/2006/relationships/notesMaster" Target="../notesMasters/notesMaster1.xml"/></Relationships>
</file>

<file path=ppt/notesSlides/_rels/notesSlide1224.xml.rels><?xml version="1.0" encoding="UTF-8" standalone="yes"?>
<Relationships xmlns="http://schemas.openxmlformats.org/package/2006/relationships"><Relationship Id="rId2" Type="http://schemas.openxmlformats.org/officeDocument/2006/relationships/slide" Target="../slides/slide1703.xml"/><Relationship Id="rId1" Type="http://schemas.openxmlformats.org/officeDocument/2006/relationships/notesMaster" Target="../notesMasters/notesMaster1.xml"/></Relationships>
</file>

<file path=ppt/notesSlides/_rels/notesSlide1225.xml.rels><?xml version="1.0" encoding="UTF-8" standalone="yes"?>
<Relationships xmlns="http://schemas.openxmlformats.org/package/2006/relationships"><Relationship Id="rId2" Type="http://schemas.openxmlformats.org/officeDocument/2006/relationships/slide" Target="../slides/slide1704.xml"/><Relationship Id="rId1" Type="http://schemas.openxmlformats.org/officeDocument/2006/relationships/notesMaster" Target="../notesMasters/notesMaster1.xml"/></Relationships>
</file>

<file path=ppt/notesSlides/_rels/notesSlide1226.xml.rels><?xml version="1.0" encoding="UTF-8" standalone="yes"?>
<Relationships xmlns="http://schemas.openxmlformats.org/package/2006/relationships"><Relationship Id="rId2" Type="http://schemas.openxmlformats.org/officeDocument/2006/relationships/slide" Target="../slides/slide1705.xml"/><Relationship Id="rId1" Type="http://schemas.openxmlformats.org/officeDocument/2006/relationships/notesMaster" Target="../notesMasters/notesMaster1.xml"/></Relationships>
</file>

<file path=ppt/notesSlides/_rels/notesSlide1227.xml.rels><?xml version="1.0" encoding="UTF-8" standalone="yes"?>
<Relationships xmlns="http://schemas.openxmlformats.org/package/2006/relationships"><Relationship Id="rId2" Type="http://schemas.openxmlformats.org/officeDocument/2006/relationships/slide" Target="../slides/slide1706.xml"/><Relationship Id="rId1" Type="http://schemas.openxmlformats.org/officeDocument/2006/relationships/notesMaster" Target="../notesMasters/notesMaster1.xml"/></Relationships>
</file>

<file path=ppt/notesSlides/_rels/notesSlide1228.xml.rels><?xml version="1.0" encoding="UTF-8" standalone="yes"?>
<Relationships xmlns="http://schemas.openxmlformats.org/package/2006/relationships"><Relationship Id="rId2" Type="http://schemas.openxmlformats.org/officeDocument/2006/relationships/slide" Target="../slides/slide1707.xml"/><Relationship Id="rId1" Type="http://schemas.openxmlformats.org/officeDocument/2006/relationships/notesMaster" Target="../notesMasters/notesMaster1.xml"/></Relationships>
</file>

<file path=ppt/notesSlides/_rels/notesSlide1229.xml.rels><?xml version="1.0" encoding="UTF-8" standalone="yes"?>
<Relationships xmlns="http://schemas.openxmlformats.org/package/2006/relationships"><Relationship Id="rId2" Type="http://schemas.openxmlformats.org/officeDocument/2006/relationships/slide" Target="../slides/slide1708.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1230.xml.rels><?xml version="1.0" encoding="UTF-8" standalone="yes"?>
<Relationships xmlns="http://schemas.openxmlformats.org/package/2006/relationships"><Relationship Id="rId2" Type="http://schemas.openxmlformats.org/officeDocument/2006/relationships/slide" Target="../slides/slide1709.xml"/><Relationship Id="rId1" Type="http://schemas.openxmlformats.org/officeDocument/2006/relationships/notesMaster" Target="../notesMasters/notesMaster1.xml"/></Relationships>
</file>

<file path=ppt/notesSlides/_rels/notesSlide1231.xml.rels><?xml version="1.0" encoding="UTF-8" standalone="yes"?>
<Relationships xmlns="http://schemas.openxmlformats.org/package/2006/relationships"><Relationship Id="rId2" Type="http://schemas.openxmlformats.org/officeDocument/2006/relationships/slide" Target="../slides/slide1710.xml"/><Relationship Id="rId1" Type="http://schemas.openxmlformats.org/officeDocument/2006/relationships/notesMaster" Target="../notesMasters/notesMaster1.xml"/></Relationships>
</file>

<file path=ppt/notesSlides/_rels/notesSlide1232.xml.rels><?xml version="1.0" encoding="UTF-8" standalone="yes"?>
<Relationships xmlns="http://schemas.openxmlformats.org/package/2006/relationships"><Relationship Id="rId2" Type="http://schemas.openxmlformats.org/officeDocument/2006/relationships/slide" Target="../slides/slide1711.xml"/><Relationship Id="rId1" Type="http://schemas.openxmlformats.org/officeDocument/2006/relationships/notesMaster" Target="../notesMasters/notesMaster1.xml"/></Relationships>
</file>

<file path=ppt/notesSlides/_rels/notesSlide1233.xml.rels><?xml version="1.0" encoding="UTF-8" standalone="yes"?>
<Relationships xmlns="http://schemas.openxmlformats.org/package/2006/relationships"><Relationship Id="rId2" Type="http://schemas.openxmlformats.org/officeDocument/2006/relationships/slide" Target="../slides/slide1712.xml"/><Relationship Id="rId1" Type="http://schemas.openxmlformats.org/officeDocument/2006/relationships/notesMaster" Target="../notesMasters/notesMaster1.xml"/></Relationships>
</file>

<file path=ppt/notesSlides/_rels/notesSlide1234.xml.rels><?xml version="1.0" encoding="UTF-8" standalone="yes"?>
<Relationships xmlns="http://schemas.openxmlformats.org/package/2006/relationships"><Relationship Id="rId2" Type="http://schemas.openxmlformats.org/officeDocument/2006/relationships/slide" Target="../slides/slide1715.xml"/><Relationship Id="rId1" Type="http://schemas.openxmlformats.org/officeDocument/2006/relationships/notesMaster" Target="../notesMasters/notesMaster1.xml"/></Relationships>
</file>

<file path=ppt/notesSlides/_rels/notesSlide1235.xml.rels><?xml version="1.0" encoding="UTF-8" standalone="yes"?>
<Relationships xmlns="http://schemas.openxmlformats.org/package/2006/relationships"><Relationship Id="rId2" Type="http://schemas.openxmlformats.org/officeDocument/2006/relationships/slide" Target="../slides/slide1716.xml"/><Relationship Id="rId1" Type="http://schemas.openxmlformats.org/officeDocument/2006/relationships/notesMaster" Target="../notesMasters/notesMaster1.xml"/></Relationships>
</file>

<file path=ppt/notesSlides/_rels/notesSlide1236.xml.rels><?xml version="1.0" encoding="UTF-8" standalone="yes"?>
<Relationships xmlns="http://schemas.openxmlformats.org/package/2006/relationships"><Relationship Id="rId2" Type="http://schemas.openxmlformats.org/officeDocument/2006/relationships/slide" Target="../slides/slide1718.xml"/><Relationship Id="rId1" Type="http://schemas.openxmlformats.org/officeDocument/2006/relationships/notesMaster" Target="../notesMasters/notesMaster1.xml"/></Relationships>
</file>

<file path=ppt/notesSlides/_rels/notesSlide1237.xml.rels><?xml version="1.0" encoding="UTF-8" standalone="yes"?>
<Relationships xmlns="http://schemas.openxmlformats.org/package/2006/relationships"><Relationship Id="rId2" Type="http://schemas.openxmlformats.org/officeDocument/2006/relationships/slide" Target="../slides/slide1719.xml"/><Relationship Id="rId1" Type="http://schemas.openxmlformats.org/officeDocument/2006/relationships/notesMaster" Target="../notesMasters/notesMaster1.xml"/></Relationships>
</file>

<file path=ppt/notesSlides/_rels/notesSlide1238.xml.rels><?xml version="1.0" encoding="UTF-8" standalone="yes"?>
<Relationships xmlns="http://schemas.openxmlformats.org/package/2006/relationships"><Relationship Id="rId2" Type="http://schemas.openxmlformats.org/officeDocument/2006/relationships/slide" Target="../slides/slide1720.xml"/><Relationship Id="rId1" Type="http://schemas.openxmlformats.org/officeDocument/2006/relationships/notesMaster" Target="../notesMasters/notesMaster1.xml"/></Relationships>
</file>

<file path=ppt/notesSlides/_rels/notesSlide1239.xml.rels><?xml version="1.0" encoding="UTF-8" standalone="yes"?>
<Relationships xmlns="http://schemas.openxmlformats.org/package/2006/relationships"><Relationship Id="rId2" Type="http://schemas.openxmlformats.org/officeDocument/2006/relationships/slide" Target="../slides/slide1721.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1240.xml.rels><?xml version="1.0" encoding="UTF-8" standalone="yes"?>
<Relationships xmlns="http://schemas.openxmlformats.org/package/2006/relationships"><Relationship Id="rId2" Type="http://schemas.openxmlformats.org/officeDocument/2006/relationships/slide" Target="../slides/slide1722.xml"/><Relationship Id="rId1" Type="http://schemas.openxmlformats.org/officeDocument/2006/relationships/notesMaster" Target="../notesMasters/notesMaster1.xml"/></Relationships>
</file>

<file path=ppt/notesSlides/_rels/notesSlide1241.xml.rels><?xml version="1.0" encoding="UTF-8" standalone="yes"?>
<Relationships xmlns="http://schemas.openxmlformats.org/package/2006/relationships"><Relationship Id="rId2" Type="http://schemas.openxmlformats.org/officeDocument/2006/relationships/slide" Target="../slides/slide1723.xml"/><Relationship Id="rId1" Type="http://schemas.openxmlformats.org/officeDocument/2006/relationships/notesMaster" Target="../notesMasters/notesMaster1.xml"/></Relationships>
</file>

<file path=ppt/notesSlides/_rels/notesSlide1242.xml.rels><?xml version="1.0" encoding="UTF-8" standalone="yes"?>
<Relationships xmlns="http://schemas.openxmlformats.org/package/2006/relationships"><Relationship Id="rId2" Type="http://schemas.openxmlformats.org/officeDocument/2006/relationships/slide" Target="../slides/slide1724.xml"/><Relationship Id="rId1" Type="http://schemas.openxmlformats.org/officeDocument/2006/relationships/notesMaster" Target="../notesMasters/notesMaster1.xml"/></Relationships>
</file>

<file path=ppt/notesSlides/_rels/notesSlide1243.xml.rels><?xml version="1.0" encoding="UTF-8" standalone="yes"?>
<Relationships xmlns="http://schemas.openxmlformats.org/package/2006/relationships"><Relationship Id="rId2" Type="http://schemas.openxmlformats.org/officeDocument/2006/relationships/slide" Target="../slides/slide1725.xml"/><Relationship Id="rId1" Type="http://schemas.openxmlformats.org/officeDocument/2006/relationships/notesMaster" Target="../notesMasters/notesMaster1.xml"/></Relationships>
</file>

<file path=ppt/notesSlides/_rels/notesSlide1244.xml.rels><?xml version="1.0" encoding="UTF-8" standalone="yes"?>
<Relationships xmlns="http://schemas.openxmlformats.org/package/2006/relationships"><Relationship Id="rId2" Type="http://schemas.openxmlformats.org/officeDocument/2006/relationships/slide" Target="../slides/slide1726.xml"/><Relationship Id="rId1" Type="http://schemas.openxmlformats.org/officeDocument/2006/relationships/notesMaster" Target="../notesMasters/notesMaster1.xml"/></Relationships>
</file>

<file path=ppt/notesSlides/_rels/notesSlide1245.xml.rels><?xml version="1.0" encoding="UTF-8" standalone="yes"?>
<Relationships xmlns="http://schemas.openxmlformats.org/package/2006/relationships"><Relationship Id="rId2" Type="http://schemas.openxmlformats.org/officeDocument/2006/relationships/slide" Target="../slides/slide1727.xml"/><Relationship Id="rId1" Type="http://schemas.openxmlformats.org/officeDocument/2006/relationships/notesMaster" Target="../notesMasters/notesMaster1.xml"/></Relationships>
</file>

<file path=ppt/notesSlides/_rels/notesSlide1246.xml.rels><?xml version="1.0" encoding="UTF-8" standalone="yes"?>
<Relationships xmlns="http://schemas.openxmlformats.org/package/2006/relationships"><Relationship Id="rId2" Type="http://schemas.openxmlformats.org/officeDocument/2006/relationships/slide" Target="../slides/slide1728.xml"/><Relationship Id="rId1" Type="http://schemas.openxmlformats.org/officeDocument/2006/relationships/notesMaster" Target="../notesMasters/notesMaster1.xml"/></Relationships>
</file>

<file path=ppt/notesSlides/_rels/notesSlide1247.xml.rels><?xml version="1.0" encoding="UTF-8" standalone="yes"?>
<Relationships xmlns="http://schemas.openxmlformats.org/package/2006/relationships"><Relationship Id="rId2" Type="http://schemas.openxmlformats.org/officeDocument/2006/relationships/slide" Target="../slides/slide1729.xml"/><Relationship Id="rId1" Type="http://schemas.openxmlformats.org/officeDocument/2006/relationships/notesMaster" Target="../notesMasters/notesMaster1.xml"/></Relationships>
</file>

<file path=ppt/notesSlides/_rels/notesSlide1248.xml.rels><?xml version="1.0" encoding="UTF-8" standalone="yes"?>
<Relationships xmlns="http://schemas.openxmlformats.org/package/2006/relationships"><Relationship Id="rId2" Type="http://schemas.openxmlformats.org/officeDocument/2006/relationships/slide" Target="../slides/slide1730.xml"/><Relationship Id="rId1" Type="http://schemas.openxmlformats.org/officeDocument/2006/relationships/notesMaster" Target="../notesMasters/notesMaster1.xml"/></Relationships>
</file>

<file path=ppt/notesSlides/_rels/notesSlide1249.xml.rels><?xml version="1.0" encoding="UTF-8" standalone="yes"?>
<Relationships xmlns="http://schemas.openxmlformats.org/package/2006/relationships"><Relationship Id="rId2" Type="http://schemas.openxmlformats.org/officeDocument/2006/relationships/slide" Target="../slides/slide1731.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1250.xml.rels><?xml version="1.0" encoding="UTF-8" standalone="yes"?>
<Relationships xmlns="http://schemas.openxmlformats.org/package/2006/relationships"><Relationship Id="rId2" Type="http://schemas.openxmlformats.org/officeDocument/2006/relationships/slide" Target="../slides/slide1732.xml"/><Relationship Id="rId1" Type="http://schemas.openxmlformats.org/officeDocument/2006/relationships/notesMaster" Target="../notesMasters/notesMaster1.xml"/></Relationships>
</file>

<file path=ppt/notesSlides/_rels/notesSlide1251.xml.rels><?xml version="1.0" encoding="UTF-8" standalone="yes"?>
<Relationships xmlns="http://schemas.openxmlformats.org/package/2006/relationships"><Relationship Id="rId2" Type="http://schemas.openxmlformats.org/officeDocument/2006/relationships/slide" Target="../slides/slide1733.xml"/><Relationship Id="rId1" Type="http://schemas.openxmlformats.org/officeDocument/2006/relationships/notesMaster" Target="../notesMasters/notesMaster1.xml"/></Relationships>
</file>

<file path=ppt/notesSlides/_rels/notesSlide1252.xml.rels><?xml version="1.0" encoding="UTF-8" standalone="yes"?>
<Relationships xmlns="http://schemas.openxmlformats.org/package/2006/relationships"><Relationship Id="rId2" Type="http://schemas.openxmlformats.org/officeDocument/2006/relationships/slide" Target="../slides/slide1734.xml"/><Relationship Id="rId1" Type="http://schemas.openxmlformats.org/officeDocument/2006/relationships/notesMaster" Target="../notesMasters/notesMaster1.xml"/></Relationships>
</file>

<file path=ppt/notesSlides/_rels/notesSlide1253.xml.rels><?xml version="1.0" encoding="UTF-8" standalone="yes"?>
<Relationships xmlns="http://schemas.openxmlformats.org/package/2006/relationships"><Relationship Id="rId2" Type="http://schemas.openxmlformats.org/officeDocument/2006/relationships/slide" Target="../slides/slide1735.xml"/><Relationship Id="rId1" Type="http://schemas.openxmlformats.org/officeDocument/2006/relationships/notesMaster" Target="../notesMasters/notesMaster1.xml"/></Relationships>
</file>

<file path=ppt/notesSlides/_rels/notesSlide1254.xml.rels><?xml version="1.0" encoding="UTF-8" standalone="yes"?>
<Relationships xmlns="http://schemas.openxmlformats.org/package/2006/relationships"><Relationship Id="rId2" Type="http://schemas.openxmlformats.org/officeDocument/2006/relationships/slide" Target="../slides/slide1736.xml"/><Relationship Id="rId1" Type="http://schemas.openxmlformats.org/officeDocument/2006/relationships/notesMaster" Target="../notesMasters/notesMaster1.xml"/></Relationships>
</file>

<file path=ppt/notesSlides/_rels/notesSlide1255.xml.rels><?xml version="1.0" encoding="UTF-8" standalone="yes"?>
<Relationships xmlns="http://schemas.openxmlformats.org/package/2006/relationships"><Relationship Id="rId2" Type="http://schemas.openxmlformats.org/officeDocument/2006/relationships/slide" Target="../slides/slide1737.xml"/><Relationship Id="rId1" Type="http://schemas.openxmlformats.org/officeDocument/2006/relationships/notesMaster" Target="../notesMasters/notesMaster1.xml"/></Relationships>
</file>

<file path=ppt/notesSlides/_rels/notesSlide1256.xml.rels><?xml version="1.0" encoding="UTF-8" standalone="yes"?>
<Relationships xmlns="http://schemas.openxmlformats.org/package/2006/relationships"><Relationship Id="rId2" Type="http://schemas.openxmlformats.org/officeDocument/2006/relationships/slide" Target="../slides/slide1738.xml"/><Relationship Id="rId1" Type="http://schemas.openxmlformats.org/officeDocument/2006/relationships/notesMaster" Target="../notesMasters/notesMaster1.xml"/></Relationships>
</file>

<file path=ppt/notesSlides/_rels/notesSlide1257.xml.rels><?xml version="1.0" encoding="UTF-8" standalone="yes"?>
<Relationships xmlns="http://schemas.openxmlformats.org/package/2006/relationships"><Relationship Id="rId2" Type="http://schemas.openxmlformats.org/officeDocument/2006/relationships/slide" Target="../slides/slide1739.xml"/><Relationship Id="rId1" Type="http://schemas.openxmlformats.org/officeDocument/2006/relationships/notesMaster" Target="../notesMasters/notesMaster1.xml"/></Relationships>
</file>

<file path=ppt/notesSlides/_rels/notesSlide1258.xml.rels><?xml version="1.0" encoding="UTF-8" standalone="yes"?>
<Relationships xmlns="http://schemas.openxmlformats.org/package/2006/relationships"><Relationship Id="rId2" Type="http://schemas.openxmlformats.org/officeDocument/2006/relationships/slide" Target="../slides/slide1740.xml"/><Relationship Id="rId1" Type="http://schemas.openxmlformats.org/officeDocument/2006/relationships/notesMaster" Target="../notesMasters/notesMaster1.xml"/></Relationships>
</file>

<file path=ppt/notesSlides/_rels/notesSlide1259.xml.rels><?xml version="1.0" encoding="UTF-8" standalone="yes"?>
<Relationships xmlns="http://schemas.openxmlformats.org/package/2006/relationships"><Relationship Id="rId2" Type="http://schemas.openxmlformats.org/officeDocument/2006/relationships/slide" Target="../slides/slide1741.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1260.xml.rels><?xml version="1.0" encoding="UTF-8" standalone="yes"?>
<Relationships xmlns="http://schemas.openxmlformats.org/package/2006/relationships"><Relationship Id="rId2" Type="http://schemas.openxmlformats.org/officeDocument/2006/relationships/slide" Target="../slides/slide1742.xml"/><Relationship Id="rId1" Type="http://schemas.openxmlformats.org/officeDocument/2006/relationships/notesMaster" Target="../notesMasters/notesMaster1.xml"/></Relationships>
</file>

<file path=ppt/notesSlides/_rels/notesSlide1261.xml.rels><?xml version="1.0" encoding="UTF-8" standalone="yes"?>
<Relationships xmlns="http://schemas.openxmlformats.org/package/2006/relationships"><Relationship Id="rId2" Type="http://schemas.openxmlformats.org/officeDocument/2006/relationships/slide" Target="../slides/slide1743.xml"/><Relationship Id="rId1" Type="http://schemas.openxmlformats.org/officeDocument/2006/relationships/notesMaster" Target="../notesMasters/notesMaster1.xml"/></Relationships>
</file>

<file path=ppt/notesSlides/_rels/notesSlide1262.xml.rels><?xml version="1.0" encoding="UTF-8" standalone="yes"?>
<Relationships xmlns="http://schemas.openxmlformats.org/package/2006/relationships"><Relationship Id="rId2" Type="http://schemas.openxmlformats.org/officeDocument/2006/relationships/slide" Target="../slides/slide1744.xml"/><Relationship Id="rId1" Type="http://schemas.openxmlformats.org/officeDocument/2006/relationships/notesMaster" Target="../notesMasters/notesMaster1.xml"/></Relationships>
</file>

<file path=ppt/notesSlides/_rels/notesSlide1263.xml.rels><?xml version="1.0" encoding="UTF-8" standalone="yes"?>
<Relationships xmlns="http://schemas.openxmlformats.org/package/2006/relationships"><Relationship Id="rId2" Type="http://schemas.openxmlformats.org/officeDocument/2006/relationships/slide" Target="../slides/slide1745.xml"/><Relationship Id="rId1" Type="http://schemas.openxmlformats.org/officeDocument/2006/relationships/notesMaster" Target="../notesMasters/notesMaster1.xml"/></Relationships>
</file>

<file path=ppt/notesSlides/_rels/notesSlide1264.xml.rels><?xml version="1.0" encoding="UTF-8" standalone="yes"?>
<Relationships xmlns="http://schemas.openxmlformats.org/package/2006/relationships"><Relationship Id="rId2" Type="http://schemas.openxmlformats.org/officeDocument/2006/relationships/slide" Target="../slides/slide1746.xml"/><Relationship Id="rId1" Type="http://schemas.openxmlformats.org/officeDocument/2006/relationships/notesMaster" Target="../notesMasters/notesMaster1.xml"/></Relationships>
</file>

<file path=ppt/notesSlides/_rels/notesSlide1265.xml.rels><?xml version="1.0" encoding="UTF-8" standalone="yes"?>
<Relationships xmlns="http://schemas.openxmlformats.org/package/2006/relationships"><Relationship Id="rId2" Type="http://schemas.openxmlformats.org/officeDocument/2006/relationships/slide" Target="../slides/slide1747.xml"/><Relationship Id="rId1" Type="http://schemas.openxmlformats.org/officeDocument/2006/relationships/notesMaster" Target="../notesMasters/notesMaster1.xml"/></Relationships>
</file>

<file path=ppt/notesSlides/_rels/notesSlide1266.xml.rels><?xml version="1.0" encoding="UTF-8" standalone="yes"?>
<Relationships xmlns="http://schemas.openxmlformats.org/package/2006/relationships"><Relationship Id="rId2" Type="http://schemas.openxmlformats.org/officeDocument/2006/relationships/slide" Target="../slides/slide1748.xml"/><Relationship Id="rId1" Type="http://schemas.openxmlformats.org/officeDocument/2006/relationships/notesMaster" Target="../notesMasters/notesMaster1.xml"/></Relationships>
</file>

<file path=ppt/notesSlides/_rels/notesSlide1267.xml.rels><?xml version="1.0" encoding="UTF-8" standalone="yes"?>
<Relationships xmlns="http://schemas.openxmlformats.org/package/2006/relationships"><Relationship Id="rId2" Type="http://schemas.openxmlformats.org/officeDocument/2006/relationships/slide" Target="../slides/slide1749.xml"/><Relationship Id="rId1" Type="http://schemas.openxmlformats.org/officeDocument/2006/relationships/notesMaster" Target="../notesMasters/notesMaster1.xml"/></Relationships>
</file>

<file path=ppt/notesSlides/_rels/notesSlide1268.xml.rels><?xml version="1.0" encoding="UTF-8" standalone="yes"?>
<Relationships xmlns="http://schemas.openxmlformats.org/package/2006/relationships"><Relationship Id="rId2" Type="http://schemas.openxmlformats.org/officeDocument/2006/relationships/slide" Target="../slides/slide1750.xml"/><Relationship Id="rId1" Type="http://schemas.openxmlformats.org/officeDocument/2006/relationships/notesMaster" Target="../notesMasters/notesMaster1.xml"/></Relationships>
</file>

<file path=ppt/notesSlides/_rels/notesSlide1269.xml.rels><?xml version="1.0" encoding="UTF-8" standalone="yes"?>
<Relationships xmlns="http://schemas.openxmlformats.org/package/2006/relationships"><Relationship Id="rId2" Type="http://schemas.openxmlformats.org/officeDocument/2006/relationships/slide" Target="../slides/slide1751.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1270.xml.rels><?xml version="1.0" encoding="UTF-8" standalone="yes"?>
<Relationships xmlns="http://schemas.openxmlformats.org/package/2006/relationships"><Relationship Id="rId2" Type="http://schemas.openxmlformats.org/officeDocument/2006/relationships/slide" Target="../slides/slide1752.xml"/><Relationship Id="rId1" Type="http://schemas.openxmlformats.org/officeDocument/2006/relationships/notesMaster" Target="../notesMasters/notesMaster1.xml"/></Relationships>
</file>

<file path=ppt/notesSlides/_rels/notesSlide1271.xml.rels><?xml version="1.0" encoding="UTF-8" standalone="yes"?>
<Relationships xmlns="http://schemas.openxmlformats.org/package/2006/relationships"><Relationship Id="rId2" Type="http://schemas.openxmlformats.org/officeDocument/2006/relationships/slide" Target="../slides/slide1753.xml"/><Relationship Id="rId1" Type="http://schemas.openxmlformats.org/officeDocument/2006/relationships/notesMaster" Target="../notesMasters/notesMaster1.xml"/></Relationships>
</file>

<file path=ppt/notesSlides/_rels/notesSlide1272.xml.rels><?xml version="1.0" encoding="UTF-8" standalone="yes"?>
<Relationships xmlns="http://schemas.openxmlformats.org/package/2006/relationships"><Relationship Id="rId2" Type="http://schemas.openxmlformats.org/officeDocument/2006/relationships/slide" Target="../slides/slide1754.xml"/><Relationship Id="rId1" Type="http://schemas.openxmlformats.org/officeDocument/2006/relationships/notesMaster" Target="../notesMasters/notesMaster1.xml"/></Relationships>
</file>

<file path=ppt/notesSlides/_rels/notesSlide1273.xml.rels><?xml version="1.0" encoding="UTF-8" standalone="yes"?>
<Relationships xmlns="http://schemas.openxmlformats.org/package/2006/relationships"><Relationship Id="rId2" Type="http://schemas.openxmlformats.org/officeDocument/2006/relationships/slide" Target="../slides/slide1755.xml"/><Relationship Id="rId1" Type="http://schemas.openxmlformats.org/officeDocument/2006/relationships/notesMaster" Target="../notesMasters/notesMaster1.xml"/></Relationships>
</file>

<file path=ppt/notesSlides/_rels/notesSlide1274.xml.rels><?xml version="1.0" encoding="UTF-8" standalone="yes"?>
<Relationships xmlns="http://schemas.openxmlformats.org/package/2006/relationships"><Relationship Id="rId2" Type="http://schemas.openxmlformats.org/officeDocument/2006/relationships/slide" Target="../slides/slide1756.xml"/><Relationship Id="rId1" Type="http://schemas.openxmlformats.org/officeDocument/2006/relationships/notesMaster" Target="../notesMasters/notesMaster1.xml"/></Relationships>
</file>

<file path=ppt/notesSlides/_rels/notesSlide1275.xml.rels><?xml version="1.0" encoding="UTF-8" standalone="yes"?>
<Relationships xmlns="http://schemas.openxmlformats.org/package/2006/relationships"><Relationship Id="rId2" Type="http://schemas.openxmlformats.org/officeDocument/2006/relationships/slide" Target="../slides/slide1757.xml"/><Relationship Id="rId1" Type="http://schemas.openxmlformats.org/officeDocument/2006/relationships/notesMaster" Target="../notesMasters/notesMaster1.xml"/></Relationships>
</file>

<file path=ppt/notesSlides/_rels/notesSlide1276.xml.rels><?xml version="1.0" encoding="UTF-8" standalone="yes"?>
<Relationships xmlns="http://schemas.openxmlformats.org/package/2006/relationships"><Relationship Id="rId2" Type="http://schemas.openxmlformats.org/officeDocument/2006/relationships/slide" Target="../slides/slide1758.xml"/><Relationship Id="rId1" Type="http://schemas.openxmlformats.org/officeDocument/2006/relationships/notesMaster" Target="../notesMasters/notesMaster1.xml"/></Relationships>
</file>

<file path=ppt/notesSlides/_rels/notesSlide1277.xml.rels><?xml version="1.0" encoding="UTF-8" standalone="yes"?>
<Relationships xmlns="http://schemas.openxmlformats.org/package/2006/relationships"><Relationship Id="rId2" Type="http://schemas.openxmlformats.org/officeDocument/2006/relationships/slide" Target="../slides/slide1759.xml"/><Relationship Id="rId1" Type="http://schemas.openxmlformats.org/officeDocument/2006/relationships/notesMaster" Target="../notesMasters/notesMaster1.xml"/></Relationships>
</file>

<file path=ppt/notesSlides/_rels/notesSlide1278.xml.rels><?xml version="1.0" encoding="UTF-8" standalone="yes"?>
<Relationships xmlns="http://schemas.openxmlformats.org/package/2006/relationships"><Relationship Id="rId2" Type="http://schemas.openxmlformats.org/officeDocument/2006/relationships/slide" Target="../slides/slide1760.xml"/><Relationship Id="rId1" Type="http://schemas.openxmlformats.org/officeDocument/2006/relationships/notesMaster" Target="../notesMasters/notesMaster1.xml"/></Relationships>
</file>

<file path=ppt/notesSlides/_rels/notesSlide1279.xml.rels><?xml version="1.0" encoding="UTF-8" standalone="yes"?>
<Relationships xmlns="http://schemas.openxmlformats.org/package/2006/relationships"><Relationship Id="rId2" Type="http://schemas.openxmlformats.org/officeDocument/2006/relationships/slide" Target="../slides/slide1761.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1280.xml.rels><?xml version="1.0" encoding="UTF-8" standalone="yes"?>
<Relationships xmlns="http://schemas.openxmlformats.org/package/2006/relationships"><Relationship Id="rId2" Type="http://schemas.openxmlformats.org/officeDocument/2006/relationships/slide" Target="../slides/slide1762.xml"/><Relationship Id="rId1" Type="http://schemas.openxmlformats.org/officeDocument/2006/relationships/notesMaster" Target="../notesMasters/notesMaster1.xml"/></Relationships>
</file>

<file path=ppt/notesSlides/_rels/notesSlide1281.xml.rels><?xml version="1.0" encoding="UTF-8" standalone="yes"?>
<Relationships xmlns="http://schemas.openxmlformats.org/package/2006/relationships"><Relationship Id="rId2" Type="http://schemas.openxmlformats.org/officeDocument/2006/relationships/slide" Target="../slides/slide1763.xml"/><Relationship Id="rId1" Type="http://schemas.openxmlformats.org/officeDocument/2006/relationships/notesMaster" Target="../notesMasters/notesMaster1.xml"/></Relationships>
</file>

<file path=ppt/notesSlides/_rels/notesSlide1282.xml.rels><?xml version="1.0" encoding="UTF-8" standalone="yes"?>
<Relationships xmlns="http://schemas.openxmlformats.org/package/2006/relationships"><Relationship Id="rId2" Type="http://schemas.openxmlformats.org/officeDocument/2006/relationships/slide" Target="../slides/slide1764.xml"/><Relationship Id="rId1" Type="http://schemas.openxmlformats.org/officeDocument/2006/relationships/notesMaster" Target="../notesMasters/notesMaster1.xml"/></Relationships>
</file>

<file path=ppt/notesSlides/_rels/notesSlide1283.xml.rels><?xml version="1.0" encoding="UTF-8" standalone="yes"?>
<Relationships xmlns="http://schemas.openxmlformats.org/package/2006/relationships"><Relationship Id="rId2" Type="http://schemas.openxmlformats.org/officeDocument/2006/relationships/slide" Target="../slides/slide1765.xml"/><Relationship Id="rId1" Type="http://schemas.openxmlformats.org/officeDocument/2006/relationships/notesMaster" Target="../notesMasters/notesMaster1.xml"/></Relationships>
</file>

<file path=ppt/notesSlides/_rels/notesSlide1284.xml.rels><?xml version="1.0" encoding="UTF-8" standalone="yes"?>
<Relationships xmlns="http://schemas.openxmlformats.org/package/2006/relationships"><Relationship Id="rId2" Type="http://schemas.openxmlformats.org/officeDocument/2006/relationships/slide" Target="../slides/slide1766.xml"/><Relationship Id="rId1" Type="http://schemas.openxmlformats.org/officeDocument/2006/relationships/notesMaster" Target="../notesMasters/notesMaster1.xml"/></Relationships>
</file>

<file path=ppt/notesSlides/_rels/notesSlide1285.xml.rels><?xml version="1.0" encoding="UTF-8" standalone="yes"?>
<Relationships xmlns="http://schemas.openxmlformats.org/package/2006/relationships"><Relationship Id="rId2" Type="http://schemas.openxmlformats.org/officeDocument/2006/relationships/slide" Target="../slides/slide1767.xml"/><Relationship Id="rId1" Type="http://schemas.openxmlformats.org/officeDocument/2006/relationships/notesMaster" Target="../notesMasters/notesMaster1.xml"/></Relationships>
</file>

<file path=ppt/notesSlides/_rels/notesSlide1286.xml.rels><?xml version="1.0" encoding="UTF-8" standalone="yes"?>
<Relationships xmlns="http://schemas.openxmlformats.org/package/2006/relationships"><Relationship Id="rId2" Type="http://schemas.openxmlformats.org/officeDocument/2006/relationships/slide" Target="../slides/slide1768.xml"/><Relationship Id="rId1" Type="http://schemas.openxmlformats.org/officeDocument/2006/relationships/notesMaster" Target="../notesMasters/notesMaster1.xml"/></Relationships>
</file>

<file path=ppt/notesSlides/_rels/notesSlide1287.xml.rels><?xml version="1.0" encoding="UTF-8" standalone="yes"?>
<Relationships xmlns="http://schemas.openxmlformats.org/package/2006/relationships"><Relationship Id="rId2" Type="http://schemas.openxmlformats.org/officeDocument/2006/relationships/slide" Target="../slides/slide1769.xml"/><Relationship Id="rId1" Type="http://schemas.openxmlformats.org/officeDocument/2006/relationships/notesMaster" Target="../notesMasters/notesMaster1.xml"/></Relationships>
</file>

<file path=ppt/notesSlides/_rels/notesSlide1288.xml.rels><?xml version="1.0" encoding="UTF-8" standalone="yes"?>
<Relationships xmlns="http://schemas.openxmlformats.org/package/2006/relationships"><Relationship Id="rId2" Type="http://schemas.openxmlformats.org/officeDocument/2006/relationships/slide" Target="../slides/slide1770.xml"/><Relationship Id="rId1" Type="http://schemas.openxmlformats.org/officeDocument/2006/relationships/notesMaster" Target="../notesMasters/notesMaster1.xml"/></Relationships>
</file>

<file path=ppt/notesSlides/_rels/notesSlide1289.xml.rels><?xml version="1.0" encoding="UTF-8" standalone="yes"?>
<Relationships xmlns="http://schemas.openxmlformats.org/package/2006/relationships"><Relationship Id="rId2" Type="http://schemas.openxmlformats.org/officeDocument/2006/relationships/slide" Target="../slides/slide1771.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1290.xml.rels><?xml version="1.0" encoding="UTF-8" standalone="yes"?>
<Relationships xmlns="http://schemas.openxmlformats.org/package/2006/relationships"><Relationship Id="rId2" Type="http://schemas.openxmlformats.org/officeDocument/2006/relationships/slide" Target="../slides/slide1772.xml"/><Relationship Id="rId1" Type="http://schemas.openxmlformats.org/officeDocument/2006/relationships/notesMaster" Target="../notesMasters/notesMaster1.xml"/></Relationships>
</file>

<file path=ppt/notesSlides/_rels/notesSlide1291.xml.rels><?xml version="1.0" encoding="UTF-8" standalone="yes"?>
<Relationships xmlns="http://schemas.openxmlformats.org/package/2006/relationships"><Relationship Id="rId2" Type="http://schemas.openxmlformats.org/officeDocument/2006/relationships/slide" Target="../slides/slide1773.xml"/><Relationship Id="rId1" Type="http://schemas.openxmlformats.org/officeDocument/2006/relationships/notesMaster" Target="../notesMasters/notesMaster1.xml"/></Relationships>
</file>

<file path=ppt/notesSlides/_rels/notesSlide1292.xml.rels><?xml version="1.0" encoding="UTF-8" standalone="yes"?>
<Relationships xmlns="http://schemas.openxmlformats.org/package/2006/relationships"><Relationship Id="rId2" Type="http://schemas.openxmlformats.org/officeDocument/2006/relationships/slide" Target="../slides/slide1774.xml"/><Relationship Id="rId1" Type="http://schemas.openxmlformats.org/officeDocument/2006/relationships/notesMaster" Target="../notesMasters/notesMaster1.xml"/></Relationships>
</file>

<file path=ppt/notesSlides/_rels/notesSlide1293.xml.rels><?xml version="1.0" encoding="UTF-8" standalone="yes"?>
<Relationships xmlns="http://schemas.openxmlformats.org/package/2006/relationships"><Relationship Id="rId2" Type="http://schemas.openxmlformats.org/officeDocument/2006/relationships/slide" Target="../slides/slide1775.xml"/><Relationship Id="rId1" Type="http://schemas.openxmlformats.org/officeDocument/2006/relationships/notesMaster" Target="../notesMasters/notesMaster1.xml"/></Relationships>
</file>

<file path=ppt/notesSlides/_rels/notesSlide1294.xml.rels><?xml version="1.0" encoding="UTF-8" standalone="yes"?>
<Relationships xmlns="http://schemas.openxmlformats.org/package/2006/relationships"><Relationship Id="rId2" Type="http://schemas.openxmlformats.org/officeDocument/2006/relationships/slide" Target="../slides/slide1776.xml"/><Relationship Id="rId1" Type="http://schemas.openxmlformats.org/officeDocument/2006/relationships/notesMaster" Target="../notesMasters/notesMaster1.xml"/></Relationships>
</file>

<file path=ppt/notesSlides/_rels/notesSlide1295.xml.rels><?xml version="1.0" encoding="UTF-8" standalone="yes"?>
<Relationships xmlns="http://schemas.openxmlformats.org/package/2006/relationships"><Relationship Id="rId2" Type="http://schemas.openxmlformats.org/officeDocument/2006/relationships/slide" Target="../slides/slide1777.xml"/><Relationship Id="rId1" Type="http://schemas.openxmlformats.org/officeDocument/2006/relationships/notesMaster" Target="../notesMasters/notesMaster1.xml"/></Relationships>
</file>

<file path=ppt/notesSlides/_rels/notesSlide1296.xml.rels><?xml version="1.0" encoding="UTF-8" standalone="yes"?>
<Relationships xmlns="http://schemas.openxmlformats.org/package/2006/relationships"><Relationship Id="rId2" Type="http://schemas.openxmlformats.org/officeDocument/2006/relationships/slide" Target="../slides/slide1778.xml"/><Relationship Id="rId1" Type="http://schemas.openxmlformats.org/officeDocument/2006/relationships/notesMaster" Target="../notesMasters/notesMaster1.xml"/></Relationships>
</file>

<file path=ppt/notesSlides/_rels/notesSlide1297.xml.rels><?xml version="1.0" encoding="UTF-8" standalone="yes"?>
<Relationships xmlns="http://schemas.openxmlformats.org/package/2006/relationships"><Relationship Id="rId2" Type="http://schemas.openxmlformats.org/officeDocument/2006/relationships/slide" Target="../slides/slide1779.xml"/><Relationship Id="rId1" Type="http://schemas.openxmlformats.org/officeDocument/2006/relationships/notesMaster" Target="../notesMasters/notesMaster1.xml"/></Relationships>
</file>

<file path=ppt/notesSlides/_rels/notesSlide1298.xml.rels><?xml version="1.0" encoding="UTF-8" standalone="yes"?>
<Relationships xmlns="http://schemas.openxmlformats.org/package/2006/relationships"><Relationship Id="rId2" Type="http://schemas.openxmlformats.org/officeDocument/2006/relationships/slide" Target="../slides/slide1780.xml"/><Relationship Id="rId1" Type="http://schemas.openxmlformats.org/officeDocument/2006/relationships/notesMaster" Target="../notesMasters/notesMaster1.xml"/></Relationships>
</file>

<file path=ppt/notesSlides/_rels/notesSlide1299.xml.rels><?xml version="1.0" encoding="UTF-8" standalone="yes"?>
<Relationships xmlns="http://schemas.openxmlformats.org/package/2006/relationships"><Relationship Id="rId2" Type="http://schemas.openxmlformats.org/officeDocument/2006/relationships/slide" Target="../slides/slide178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1300.xml.rels><?xml version="1.0" encoding="UTF-8" standalone="yes"?>
<Relationships xmlns="http://schemas.openxmlformats.org/package/2006/relationships"><Relationship Id="rId2" Type="http://schemas.openxmlformats.org/officeDocument/2006/relationships/slide" Target="../slides/slide1782.xml"/><Relationship Id="rId1" Type="http://schemas.openxmlformats.org/officeDocument/2006/relationships/notesMaster" Target="../notesMasters/notesMaster1.xml"/></Relationships>
</file>

<file path=ppt/notesSlides/_rels/notesSlide1301.xml.rels><?xml version="1.0" encoding="UTF-8" standalone="yes"?>
<Relationships xmlns="http://schemas.openxmlformats.org/package/2006/relationships"><Relationship Id="rId2" Type="http://schemas.openxmlformats.org/officeDocument/2006/relationships/slide" Target="../slides/slide1783.xml"/><Relationship Id="rId1" Type="http://schemas.openxmlformats.org/officeDocument/2006/relationships/notesMaster" Target="../notesMasters/notesMaster1.xml"/></Relationships>
</file>

<file path=ppt/notesSlides/_rels/notesSlide1302.xml.rels><?xml version="1.0" encoding="UTF-8" standalone="yes"?>
<Relationships xmlns="http://schemas.openxmlformats.org/package/2006/relationships"><Relationship Id="rId2" Type="http://schemas.openxmlformats.org/officeDocument/2006/relationships/slide" Target="../slides/slide1784.xml"/><Relationship Id="rId1" Type="http://schemas.openxmlformats.org/officeDocument/2006/relationships/notesMaster" Target="../notesMasters/notesMaster1.xml"/></Relationships>
</file>

<file path=ppt/notesSlides/_rels/notesSlide1303.xml.rels><?xml version="1.0" encoding="UTF-8" standalone="yes"?>
<Relationships xmlns="http://schemas.openxmlformats.org/package/2006/relationships"><Relationship Id="rId2" Type="http://schemas.openxmlformats.org/officeDocument/2006/relationships/slide" Target="../slides/slide1785.xml"/><Relationship Id="rId1" Type="http://schemas.openxmlformats.org/officeDocument/2006/relationships/notesMaster" Target="../notesMasters/notesMaster1.xml"/></Relationships>
</file>

<file path=ppt/notesSlides/_rels/notesSlide1304.xml.rels><?xml version="1.0" encoding="UTF-8" standalone="yes"?>
<Relationships xmlns="http://schemas.openxmlformats.org/package/2006/relationships"><Relationship Id="rId2" Type="http://schemas.openxmlformats.org/officeDocument/2006/relationships/slide" Target="../slides/slide1786.xml"/><Relationship Id="rId1" Type="http://schemas.openxmlformats.org/officeDocument/2006/relationships/notesMaster" Target="../notesMasters/notesMaster1.xml"/></Relationships>
</file>

<file path=ppt/notesSlides/_rels/notesSlide1305.xml.rels><?xml version="1.0" encoding="UTF-8" standalone="yes"?>
<Relationships xmlns="http://schemas.openxmlformats.org/package/2006/relationships"><Relationship Id="rId2" Type="http://schemas.openxmlformats.org/officeDocument/2006/relationships/slide" Target="../slides/slide1787.xml"/><Relationship Id="rId1" Type="http://schemas.openxmlformats.org/officeDocument/2006/relationships/notesMaster" Target="../notesMasters/notesMaster1.xml"/></Relationships>
</file>

<file path=ppt/notesSlides/_rels/notesSlide1306.xml.rels><?xml version="1.0" encoding="UTF-8" standalone="yes"?>
<Relationships xmlns="http://schemas.openxmlformats.org/package/2006/relationships"><Relationship Id="rId2" Type="http://schemas.openxmlformats.org/officeDocument/2006/relationships/slide" Target="../slides/slide1788.xml"/><Relationship Id="rId1" Type="http://schemas.openxmlformats.org/officeDocument/2006/relationships/notesMaster" Target="../notesMasters/notesMaster1.xml"/></Relationships>
</file>

<file path=ppt/notesSlides/_rels/notesSlide1307.xml.rels><?xml version="1.0" encoding="UTF-8" standalone="yes"?>
<Relationships xmlns="http://schemas.openxmlformats.org/package/2006/relationships"><Relationship Id="rId2" Type="http://schemas.openxmlformats.org/officeDocument/2006/relationships/slide" Target="../slides/slide1789.xml"/><Relationship Id="rId1" Type="http://schemas.openxmlformats.org/officeDocument/2006/relationships/notesMaster" Target="../notesMasters/notesMaster1.xml"/></Relationships>
</file>

<file path=ppt/notesSlides/_rels/notesSlide1308.xml.rels><?xml version="1.0" encoding="UTF-8" standalone="yes"?>
<Relationships xmlns="http://schemas.openxmlformats.org/package/2006/relationships"><Relationship Id="rId2" Type="http://schemas.openxmlformats.org/officeDocument/2006/relationships/slide" Target="../slides/slide1790.xml"/><Relationship Id="rId1" Type="http://schemas.openxmlformats.org/officeDocument/2006/relationships/notesMaster" Target="../notesMasters/notesMaster1.xml"/></Relationships>
</file>

<file path=ppt/notesSlides/_rels/notesSlide1309.xml.rels><?xml version="1.0" encoding="UTF-8" standalone="yes"?>
<Relationships xmlns="http://schemas.openxmlformats.org/package/2006/relationships"><Relationship Id="rId2" Type="http://schemas.openxmlformats.org/officeDocument/2006/relationships/slide" Target="../slides/slide1791.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1310.xml.rels><?xml version="1.0" encoding="UTF-8" standalone="yes"?>
<Relationships xmlns="http://schemas.openxmlformats.org/package/2006/relationships"><Relationship Id="rId2" Type="http://schemas.openxmlformats.org/officeDocument/2006/relationships/slide" Target="../slides/slide1792.xml"/><Relationship Id="rId1" Type="http://schemas.openxmlformats.org/officeDocument/2006/relationships/notesMaster" Target="../notesMasters/notesMaster1.xml"/></Relationships>
</file>

<file path=ppt/notesSlides/_rels/notesSlide1311.xml.rels><?xml version="1.0" encoding="UTF-8" standalone="yes"?>
<Relationships xmlns="http://schemas.openxmlformats.org/package/2006/relationships"><Relationship Id="rId2" Type="http://schemas.openxmlformats.org/officeDocument/2006/relationships/slide" Target="../slides/slide1793.xml"/><Relationship Id="rId1" Type="http://schemas.openxmlformats.org/officeDocument/2006/relationships/notesMaster" Target="../notesMasters/notesMaster1.xml"/></Relationships>
</file>

<file path=ppt/notesSlides/_rels/notesSlide1312.xml.rels><?xml version="1.0" encoding="UTF-8" standalone="yes"?>
<Relationships xmlns="http://schemas.openxmlformats.org/package/2006/relationships"><Relationship Id="rId2" Type="http://schemas.openxmlformats.org/officeDocument/2006/relationships/slide" Target="../slides/slide1794.xml"/><Relationship Id="rId1" Type="http://schemas.openxmlformats.org/officeDocument/2006/relationships/notesMaster" Target="../notesMasters/notesMaster1.xml"/></Relationships>
</file>

<file path=ppt/notesSlides/_rels/notesSlide1313.xml.rels><?xml version="1.0" encoding="UTF-8" standalone="yes"?>
<Relationships xmlns="http://schemas.openxmlformats.org/package/2006/relationships"><Relationship Id="rId2" Type="http://schemas.openxmlformats.org/officeDocument/2006/relationships/slide" Target="../slides/slide1795.xml"/><Relationship Id="rId1" Type="http://schemas.openxmlformats.org/officeDocument/2006/relationships/notesMaster" Target="../notesMasters/notesMaster1.xml"/></Relationships>
</file>

<file path=ppt/notesSlides/_rels/notesSlide1314.xml.rels><?xml version="1.0" encoding="UTF-8" standalone="yes"?>
<Relationships xmlns="http://schemas.openxmlformats.org/package/2006/relationships"><Relationship Id="rId2" Type="http://schemas.openxmlformats.org/officeDocument/2006/relationships/slide" Target="../slides/slide1796.xml"/><Relationship Id="rId1" Type="http://schemas.openxmlformats.org/officeDocument/2006/relationships/notesMaster" Target="../notesMasters/notesMaster1.xml"/></Relationships>
</file>

<file path=ppt/notesSlides/_rels/notesSlide1315.xml.rels><?xml version="1.0" encoding="UTF-8" standalone="yes"?>
<Relationships xmlns="http://schemas.openxmlformats.org/package/2006/relationships"><Relationship Id="rId2" Type="http://schemas.openxmlformats.org/officeDocument/2006/relationships/slide" Target="../slides/slide1797.xml"/><Relationship Id="rId1" Type="http://schemas.openxmlformats.org/officeDocument/2006/relationships/notesMaster" Target="../notesMasters/notesMaster1.xml"/></Relationships>
</file>

<file path=ppt/notesSlides/_rels/notesSlide1316.xml.rels><?xml version="1.0" encoding="UTF-8" standalone="yes"?>
<Relationships xmlns="http://schemas.openxmlformats.org/package/2006/relationships"><Relationship Id="rId2" Type="http://schemas.openxmlformats.org/officeDocument/2006/relationships/slide" Target="../slides/slide1798.xml"/><Relationship Id="rId1" Type="http://schemas.openxmlformats.org/officeDocument/2006/relationships/notesMaster" Target="../notesMasters/notesMaster1.xml"/></Relationships>
</file>

<file path=ppt/notesSlides/_rels/notesSlide1317.xml.rels><?xml version="1.0" encoding="UTF-8" standalone="yes"?>
<Relationships xmlns="http://schemas.openxmlformats.org/package/2006/relationships"><Relationship Id="rId2" Type="http://schemas.openxmlformats.org/officeDocument/2006/relationships/slide" Target="../slides/slide1799.xml"/><Relationship Id="rId1" Type="http://schemas.openxmlformats.org/officeDocument/2006/relationships/notesMaster" Target="../notesMasters/notesMaster1.xml"/></Relationships>
</file>

<file path=ppt/notesSlides/_rels/notesSlide1318.xml.rels><?xml version="1.0" encoding="UTF-8" standalone="yes"?>
<Relationships xmlns="http://schemas.openxmlformats.org/package/2006/relationships"><Relationship Id="rId2" Type="http://schemas.openxmlformats.org/officeDocument/2006/relationships/slide" Target="../slides/slide1800.xml"/><Relationship Id="rId1" Type="http://schemas.openxmlformats.org/officeDocument/2006/relationships/notesMaster" Target="../notesMasters/notesMaster1.xml"/></Relationships>
</file>

<file path=ppt/notesSlides/_rels/notesSlide1319.xml.rels><?xml version="1.0" encoding="UTF-8" standalone="yes"?>
<Relationships xmlns="http://schemas.openxmlformats.org/package/2006/relationships"><Relationship Id="rId2" Type="http://schemas.openxmlformats.org/officeDocument/2006/relationships/slide" Target="../slides/slide180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1320.xml.rels><?xml version="1.0" encoding="UTF-8" standalone="yes"?>
<Relationships xmlns="http://schemas.openxmlformats.org/package/2006/relationships"><Relationship Id="rId2" Type="http://schemas.openxmlformats.org/officeDocument/2006/relationships/slide" Target="../slides/slide1802.xml"/><Relationship Id="rId1" Type="http://schemas.openxmlformats.org/officeDocument/2006/relationships/notesMaster" Target="../notesMasters/notesMaster1.xml"/></Relationships>
</file>

<file path=ppt/notesSlides/_rels/notesSlide1321.xml.rels><?xml version="1.0" encoding="UTF-8" standalone="yes"?>
<Relationships xmlns="http://schemas.openxmlformats.org/package/2006/relationships"><Relationship Id="rId2" Type="http://schemas.openxmlformats.org/officeDocument/2006/relationships/slide" Target="../slides/slide1803.xml"/><Relationship Id="rId1" Type="http://schemas.openxmlformats.org/officeDocument/2006/relationships/notesMaster" Target="../notesMasters/notesMaster1.xml"/></Relationships>
</file>

<file path=ppt/notesSlides/_rels/notesSlide1322.xml.rels><?xml version="1.0" encoding="UTF-8" standalone="yes"?>
<Relationships xmlns="http://schemas.openxmlformats.org/package/2006/relationships"><Relationship Id="rId2" Type="http://schemas.openxmlformats.org/officeDocument/2006/relationships/slide" Target="../slides/slide1804.xml"/><Relationship Id="rId1" Type="http://schemas.openxmlformats.org/officeDocument/2006/relationships/notesMaster" Target="../notesMasters/notesMaster1.xml"/></Relationships>
</file>

<file path=ppt/notesSlides/_rels/notesSlide1323.xml.rels><?xml version="1.0" encoding="UTF-8" standalone="yes"?>
<Relationships xmlns="http://schemas.openxmlformats.org/package/2006/relationships"><Relationship Id="rId2" Type="http://schemas.openxmlformats.org/officeDocument/2006/relationships/slide" Target="../slides/slide1805.xml"/><Relationship Id="rId1" Type="http://schemas.openxmlformats.org/officeDocument/2006/relationships/notesMaster" Target="../notesMasters/notesMaster1.xml"/></Relationships>
</file>

<file path=ppt/notesSlides/_rels/notesSlide1324.xml.rels><?xml version="1.0" encoding="UTF-8" standalone="yes"?>
<Relationships xmlns="http://schemas.openxmlformats.org/package/2006/relationships"><Relationship Id="rId2" Type="http://schemas.openxmlformats.org/officeDocument/2006/relationships/slide" Target="../slides/slide1806.xml"/><Relationship Id="rId1" Type="http://schemas.openxmlformats.org/officeDocument/2006/relationships/notesMaster" Target="../notesMasters/notesMaster1.xml"/></Relationships>
</file>

<file path=ppt/notesSlides/_rels/notesSlide1325.xml.rels><?xml version="1.0" encoding="UTF-8" standalone="yes"?>
<Relationships xmlns="http://schemas.openxmlformats.org/package/2006/relationships"><Relationship Id="rId2" Type="http://schemas.openxmlformats.org/officeDocument/2006/relationships/slide" Target="../slides/slide1807.xml"/><Relationship Id="rId1" Type="http://schemas.openxmlformats.org/officeDocument/2006/relationships/notesMaster" Target="../notesMasters/notesMaster1.xml"/></Relationships>
</file>

<file path=ppt/notesSlides/_rels/notesSlide1326.xml.rels><?xml version="1.0" encoding="UTF-8" standalone="yes"?>
<Relationships xmlns="http://schemas.openxmlformats.org/package/2006/relationships"><Relationship Id="rId2" Type="http://schemas.openxmlformats.org/officeDocument/2006/relationships/slide" Target="../slides/slide1808.xml"/><Relationship Id="rId1" Type="http://schemas.openxmlformats.org/officeDocument/2006/relationships/notesMaster" Target="../notesMasters/notesMaster1.xml"/></Relationships>
</file>

<file path=ppt/notesSlides/_rels/notesSlide1327.xml.rels><?xml version="1.0" encoding="UTF-8" standalone="yes"?>
<Relationships xmlns="http://schemas.openxmlformats.org/package/2006/relationships"><Relationship Id="rId2" Type="http://schemas.openxmlformats.org/officeDocument/2006/relationships/slide" Target="../slides/slide1809.xml"/><Relationship Id="rId1" Type="http://schemas.openxmlformats.org/officeDocument/2006/relationships/notesMaster" Target="../notesMasters/notesMaster1.xml"/></Relationships>
</file>

<file path=ppt/notesSlides/_rels/notesSlide1328.xml.rels><?xml version="1.0" encoding="UTF-8" standalone="yes"?>
<Relationships xmlns="http://schemas.openxmlformats.org/package/2006/relationships"><Relationship Id="rId2" Type="http://schemas.openxmlformats.org/officeDocument/2006/relationships/slide" Target="../slides/slide1810.xml"/><Relationship Id="rId1" Type="http://schemas.openxmlformats.org/officeDocument/2006/relationships/notesMaster" Target="../notesMasters/notesMaster1.xml"/></Relationships>
</file>

<file path=ppt/notesSlides/_rels/notesSlide1329.xml.rels><?xml version="1.0" encoding="UTF-8" standalone="yes"?>
<Relationships xmlns="http://schemas.openxmlformats.org/package/2006/relationships"><Relationship Id="rId2" Type="http://schemas.openxmlformats.org/officeDocument/2006/relationships/slide" Target="../slides/slide1811.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1330.xml.rels><?xml version="1.0" encoding="UTF-8" standalone="yes"?>
<Relationships xmlns="http://schemas.openxmlformats.org/package/2006/relationships"><Relationship Id="rId2" Type="http://schemas.openxmlformats.org/officeDocument/2006/relationships/slide" Target="../slides/slide1812.xml"/><Relationship Id="rId1" Type="http://schemas.openxmlformats.org/officeDocument/2006/relationships/notesMaster" Target="../notesMasters/notesMaster1.xml"/></Relationships>
</file>

<file path=ppt/notesSlides/_rels/notesSlide1331.xml.rels><?xml version="1.0" encoding="UTF-8" standalone="yes"?>
<Relationships xmlns="http://schemas.openxmlformats.org/package/2006/relationships"><Relationship Id="rId2" Type="http://schemas.openxmlformats.org/officeDocument/2006/relationships/slide" Target="../slides/slide1813.xml"/><Relationship Id="rId1" Type="http://schemas.openxmlformats.org/officeDocument/2006/relationships/notesMaster" Target="../notesMasters/notesMaster1.xml"/></Relationships>
</file>

<file path=ppt/notesSlides/_rels/notesSlide1332.xml.rels><?xml version="1.0" encoding="UTF-8" standalone="yes"?>
<Relationships xmlns="http://schemas.openxmlformats.org/package/2006/relationships"><Relationship Id="rId2" Type="http://schemas.openxmlformats.org/officeDocument/2006/relationships/slide" Target="../slides/slide1814.xml"/><Relationship Id="rId1" Type="http://schemas.openxmlformats.org/officeDocument/2006/relationships/notesMaster" Target="../notesMasters/notesMaster1.xml"/></Relationships>
</file>

<file path=ppt/notesSlides/_rels/notesSlide1333.xml.rels><?xml version="1.0" encoding="UTF-8" standalone="yes"?>
<Relationships xmlns="http://schemas.openxmlformats.org/package/2006/relationships"><Relationship Id="rId2" Type="http://schemas.openxmlformats.org/officeDocument/2006/relationships/slide" Target="../slides/slide1815.xml"/><Relationship Id="rId1" Type="http://schemas.openxmlformats.org/officeDocument/2006/relationships/notesMaster" Target="../notesMasters/notesMaster1.xml"/></Relationships>
</file>

<file path=ppt/notesSlides/_rels/notesSlide1334.xml.rels><?xml version="1.0" encoding="UTF-8" standalone="yes"?>
<Relationships xmlns="http://schemas.openxmlformats.org/package/2006/relationships"><Relationship Id="rId2" Type="http://schemas.openxmlformats.org/officeDocument/2006/relationships/slide" Target="../slides/slide1816.xml"/><Relationship Id="rId1" Type="http://schemas.openxmlformats.org/officeDocument/2006/relationships/notesMaster" Target="../notesMasters/notesMaster1.xml"/></Relationships>
</file>

<file path=ppt/notesSlides/_rels/notesSlide1335.xml.rels><?xml version="1.0" encoding="UTF-8" standalone="yes"?>
<Relationships xmlns="http://schemas.openxmlformats.org/package/2006/relationships"><Relationship Id="rId2" Type="http://schemas.openxmlformats.org/officeDocument/2006/relationships/slide" Target="../slides/slide1817.xml"/><Relationship Id="rId1" Type="http://schemas.openxmlformats.org/officeDocument/2006/relationships/notesMaster" Target="../notesMasters/notesMaster1.xml"/></Relationships>
</file>

<file path=ppt/notesSlides/_rels/notesSlide1336.xml.rels><?xml version="1.0" encoding="UTF-8" standalone="yes"?>
<Relationships xmlns="http://schemas.openxmlformats.org/package/2006/relationships"><Relationship Id="rId2" Type="http://schemas.openxmlformats.org/officeDocument/2006/relationships/slide" Target="../slides/slide1818.xml"/><Relationship Id="rId1" Type="http://schemas.openxmlformats.org/officeDocument/2006/relationships/notesMaster" Target="../notesMasters/notesMaster1.xml"/></Relationships>
</file>

<file path=ppt/notesSlides/_rels/notesSlide1337.xml.rels><?xml version="1.0" encoding="UTF-8" standalone="yes"?>
<Relationships xmlns="http://schemas.openxmlformats.org/package/2006/relationships"><Relationship Id="rId2" Type="http://schemas.openxmlformats.org/officeDocument/2006/relationships/slide" Target="../slides/slide1819.xml"/><Relationship Id="rId1" Type="http://schemas.openxmlformats.org/officeDocument/2006/relationships/notesMaster" Target="../notesMasters/notesMaster1.xml"/></Relationships>
</file>

<file path=ppt/notesSlides/_rels/notesSlide1338.xml.rels><?xml version="1.0" encoding="UTF-8" standalone="yes"?>
<Relationships xmlns="http://schemas.openxmlformats.org/package/2006/relationships"><Relationship Id="rId2" Type="http://schemas.openxmlformats.org/officeDocument/2006/relationships/slide" Target="../slides/slide1820.xml"/><Relationship Id="rId1" Type="http://schemas.openxmlformats.org/officeDocument/2006/relationships/notesMaster" Target="../notesMasters/notesMaster1.xml"/></Relationships>
</file>

<file path=ppt/notesSlides/_rels/notesSlide1339.xml.rels><?xml version="1.0" encoding="UTF-8" standalone="yes"?>
<Relationships xmlns="http://schemas.openxmlformats.org/package/2006/relationships"><Relationship Id="rId2" Type="http://schemas.openxmlformats.org/officeDocument/2006/relationships/slide" Target="../slides/slide1821.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1340.xml.rels><?xml version="1.0" encoding="UTF-8" standalone="yes"?>
<Relationships xmlns="http://schemas.openxmlformats.org/package/2006/relationships"><Relationship Id="rId2" Type="http://schemas.openxmlformats.org/officeDocument/2006/relationships/slide" Target="../slides/slide1822.xml"/><Relationship Id="rId1" Type="http://schemas.openxmlformats.org/officeDocument/2006/relationships/notesMaster" Target="../notesMasters/notesMaster1.xml"/></Relationships>
</file>

<file path=ppt/notesSlides/_rels/notesSlide1341.xml.rels><?xml version="1.0" encoding="UTF-8" standalone="yes"?>
<Relationships xmlns="http://schemas.openxmlformats.org/package/2006/relationships"><Relationship Id="rId2" Type="http://schemas.openxmlformats.org/officeDocument/2006/relationships/slide" Target="../slides/slide1823.xml"/><Relationship Id="rId1" Type="http://schemas.openxmlformats.org/officeDocument/2006/relationships/notesMaster" Target="../notesMasters/notesMaster1.xml"/></Relationships>
</file>

<file path=ppt/notesSlides/_rels/notesSlide1342.xml.rels><?xml version="1.0" encoding="UTF-8" standalone="yes"?>
<Relationships xmlns="http://schemas.openxmlformats.org/package/2006/relationships"><Relationship Id="rId2" Type="http://schemas.openxmlformats.org/officeDocument/2006/relationships/slide" Target="../slides/slide1824.xml"/><Relationship Id="rId1" Type="http://schemas.openxmlformats.org/officeDocument/2006/relationships/notesMaster" Target="../notesMasters/notesMaster1.xml"/></Relationships>
</file>

<file path=ppt/notesSlides/_rels/notesSlide1343.xml.rels><?xml version="1.0" encoding="UTF-8" standalone="yes"?>
<Relationships xmlns="http://schemas.openxmlformats.org/package/2006/relationships"><Relationship Id="rId2" Type="http://schemas.openxmlformats.org/officeDocument/2006/relationships/slide" Target="../slides/slide1825.xml"/><Relationship Id="rId1" Type="http://schemas.openxmlformats.org/officeDocument/2006/relationships/notesMaster" Target="../notesMasters/notesMaster1.xml"/></Relationships>
</file>

<file path=ppt/notesSlides/_rels/notesSlide1344.xml.rels><?xml version="1.0" encoding="UTF-8" standalone="yes"?>
<Relationships xmlns="http://schemas.openxmlformats.org/package/2006/relationships"><Relationship Id="rId2" Type="http://schemas.openxmlformats.org/officeDocument/2006/relationships/slide" Target="../slides/slide1826.xml"/><Relationship Id="rId1" Type="http://schemas.openxmlformats.org/officeDocument/2006/relationships/notesMaster" Target="../notesMasters/notesMaster1.xml"/></Relationships>
</file>

<file path=ppt/notesSlides/_rels/notesSlide1345.xml.rels><?xml version="1.0" encoding="UTF-8" standalone="yes"?>
<Relationships xmlns="http://schemas.openxmlformats.org/package/2006/relationships"><Relationship Id="rId2" Type="http://schemas.openxmlformats.org/officeDocument/2006/relationships/slide" Target="../slides/slide1827.xml"/><Relationship Id="rId1" Type="http://schemas.openxmlformats.org/officeDocument/2006/relationships/notesMaster" Target="../notesMasters/notesMaster1.xml"/></Relationships>
</file>

<file path=ppt/notesSlides/_rels/notesSlide1346.xml.rels><?xml version="1.0" encoding="UTF-8" standalone="yes"?>
<Relationships xmlns="http://schemas.openxmlformats.org/package/2006/relationships"><Relationship Id="rId2" Type="http://schemas.openxmlformats.org/officeDocument/2006/relationships/slide" Target="../slides/slide1828.xml"/><Relationship Id="rId1" Type="http://schemas.openxmlformats.org/officeDocument/2006/relationships/notesMaster" Target="../notesMasters/notesMaster1.xml"/></Relationships>
</file>

<file path=ppt/notesSlides/_rels/notesSlide1347.xml.rels><?xml version="1.0" encoding="UTF-8" standalone="yes"?>
<Relationships xmlns="http://schemas.openxmlformats.org/package/2006/relationships"><Relationship Id="rId2" Type="http://schemas.openxmlformats.org/officeDocument/2006/relationships/slide" Target="../slides/slide1829.xml"/><Relationship Id="rId1" Type="http://schemas.openxmlformats.org/officeDocument/2006/relationships/notesMaster" Target="../notesMasters/notesMaster1.xml"/></Relationships>
</file>

<file path=ppt/notesSlides/_rels/notesSlide1348.xml.rels><?xml version="1.0" encoding="UTF-8" standalone="yes"?>
<Relationships xmlns="http://schemas.openxmlformats.org/package/2006/relationships"><Relationship Id="rId2" Type="http://schemas.openxmlformats.org/officeDocument/2006/relationships/slide" Target="../slides/slide1830.xml"/><Relationship Id="rId1" Type="http://schemas.openxmlformats.org/officeDocument/2006/relationships/notesMaster" Target="../notesMasters/notesMaster1.xml"/></Relationships>
</file>

<file path=ppt/notesSlides/_rels/notesSlide1349.xml.rels><?xml version="1.0" encoding="UTF-8" standalone="yes"?>
<Relationships xmlns="http://schemas.openxmlformats.org/package/2006/relationships"><Relationship Id="rId2" Type="http://schemas.openxmlformats.org/officeDocument/2006/relationships/slide" Target="../slides/slide1831.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1350.xml.rels><?xml version="1.0" encoding="UTF-8" standalone="yes"?>
<Relationships xmlns="http://schemas.openxmlformats.org/package/2006/relationships"><Relationship Id="rId2" Type="http://schemas.openxmlformats.org/officeDocument/2006/relationships/slide" Target="../slides/slide1832.xml"/><Relationship Id="rId1" Type="http://schemas.openxmlformats.org/officeDocument/2006/relationships/notesMaster" Target="../notesMasters/notesMaster1.xml"/></Relationships>
</file>

<file path=ppt/notesSlides/_rels/notesSlide1351.xml.rels><?xml version="1.0" encoding="UTF-8" standalone="yes"?>
<Relationships xmlns="http://schemas.openxmlformats.org/package/2006/relationships"><Relationship Id="rId2" Type="http://schemas.openxmlformats.org/officeDocument/2006/relationships/slide" Target="../slides/slide1833.xml"/><Relationship Id="rId1" Type="http://schemas.openxmlformats.org/officeDocument/2006/relationships/notesMaster" Target="../notesMasters/notesMaster1.xml"/></Relationships>
</file>

<file path=ppt/notesSlides/_rels/notesSlide1352.xml.rels><?xml version="1.0" encoding="UTF-8" standalone="yes"?>
<Relationships xmlns="http://schemas.openxmlformats.org/package/2006/relationships"><Relationship Id="rId2" Type="http://schemas.openxmlformats.org/officeDocument/2006/relationships/slide" Target="../slides/slide1834.xml"/><Relationship Id="rId1" Type="http://schemas.openxmlformats.org/officeDocument/2006/relationships/notesMaster" Target="../notesMasters/notesMaster1.xml"/></Relationships>
</file>

<file path=ppt/notesSlides/_rels/notesSlide1353.xml.rels><?xml version="1.0" encoding="UTF-8" standalone="yes"?>
<Relationships xmlns="http://schemas.openxmlformats.org/package/2006/relationships"><Relationship Id="rId2" Type="http://schemas.openxmlformats.org/officeDocument/2006/relationships/slide" Target="../slides/slide1835.xml"/><Relationship Id="rId1" Type="http://schemas.openxmlformats.org/officeDocument/2006/relationships/notesMaster" Target="../notesMasters/notesMaster1.xml"/></Relationships>
</file>

<file path=ppt/notesSlides/_rels/notesSlide1354.xml.rels><?xml version="1.0" encoding="UTF-8" standalone="yes"?>
<Relationships xmlns="http://schemas.openxmlformats.org/package/2006/relationships"><Relationship Id="rId2" Type="http://schemas.openxmlformats.org/officeDocument/2006/relationships/slide" Target="../slides/slide1836.xml"/><Relationship Id="rId1" Type="http://schemas.openxmlformats.org/officeDocument/2006/relationships/notesMaster" Target="../notesMasters/notesMaster1.xml"/></Relationships>
</file>

<file path=ppt/notesSlides/_rels/notesSlide1355.xml.rels><?xml version="1.0" encoding="UTF-8" standalone="yes"?>
<Relationships xmlns="http://schemas.openxmlformats.org/package/2006/relationships"><Relationship Id="rId2" Type="http://schemas.openxmlformats.org/officeDocument/2006/relationships/slide" Target="../slides/slide1837.xml"/><Relationship Id="rId1" Type="http://schemas.openxmlformats.org/officeDocument/2006/relationships/notesMaster" Target="../notesMasters/notesMaster1.xml"/></Relationships>
</file>

<file path=ppt/notesSlides/_rels/notesSlide1356.xml.rels><?xml version="1.0" encoding="UTF-8" standalone="yes"?>
<Relationships xmlns="http://schemas.openxmlformats.org/package/2006/relationships"><Relationship Id="rId2" Type="http://schemas.openxmlformats.org/officeDocument/2006/relationships/slide" Target="../slides/slide1838.xml"/><Relationship Id="rId1" Type="http://schemas.openxmlformats.org/officeDocument/2006/relationships/notesMaster" Target="../notesMasters/notesMaster1.xml"/></Relationships>
</file>

<file path=ppt/notesSlides/_rels/notesSlide1357.xml.rels><?xml version="1.0" encoding="UTF-8" standalone="yes"?>
<Relationships xmlns="http://schemas.openxmlformats.org/package/2006/relationships"><Relationship Id="rId2" Type="http://schemas.openxmlformats.org/officeDocument/2006/relationships/slide" Target="../slides/slide1839.xml"/><Relationship Id="rId1" Type="http://schemas.openxmlformats.org/officeDocument/2006/relationships/notesMaster" Target="../notesMasters/notesMaster1.xml"/></Relationships>
</file>

<file path=ppt/notesSlides/_rels/notesSlide1358.xml.rels><?xml version="1.0" encoding="UTF-8" standalone="yes"?>
<Relationships xmlns="http://schemas.openxmlformats.org/package/2006/relationships"><Relationship Id="rId2" Type="http://schemas.openxmlformats.org/officeDocument/2006/relationships/slide" Target="../slides/slide1840.xml"/><Relationship Id="rId1" Type="http://schemas.openxmlformats.org/officeDocument/2006/relationships/notesMaster" Target="../notesMasters/notesMaster1.xml"/></Relationships>
</file>

<file path=ppt/notesSlides/_rels/notesSlide1359.xml.rels><?xml version="1.0" encoding="UTF-8" standalone="yes"?>
<Relationships xmlns="http://schemas.openxmlformats.org/package/2006/relationships"><Relationship Id="rId2" Type="http://schemas.openxmlformats.org/officeDocument/2006/relationships/slide" Target="../slides/slide1841.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1360.xml.rels><?xml version="1.0" encoding="UTF-8" standalone="yes"?>
<Relationships xmlns="http://schemas.openxmlformats.org/package/2006/relationships"><Relationship Id="rId2" Type="http://schemas.openxmlformats.org/officeDocument/2006/relationships/slide" Target="../slides/slide1842.xml"/><Relationship Id="rId1" Type="http://schemas.openxmlformats.org/officeDocument/2006/relationships/notesMaster" Target="../notesMasters/notesMaster1.xml"/></Relationships>
</file>

<file path=ppt/notesSlides/_rels/notesSlide1361.xml.rels><?xml version="1.0" encoding="UTF-8" standalone="yes"?>
<Relationships xmlns="http://schemas.openxmlformats.org/package/2006/relationships"><Relationship Id="rId2" Type="http://schemas.openxmlformats.org/officeDocument/2006/relationships/slide" Target="../slides/slide1843.xml"/><Relationship Id="rId1" Type="http://schemas.openxmlformats.org/officeDocument/2006/relationships/notesMaster" Target="../notesMasters/notesMaster1.xml"/></Relationships>
</file>

<file path=ppt/notesSlides/_rels/notesSlide1362.xml.rels><?xml version="1.0" encoding="UTF-8" standalone="yes"?>
<Relationships xmlns="http://schemas.openxmlformats.org/package/2006/relationships"><Relationship Id="rId2" Type="http://schemas.openxmlformats.org/officeDocument/2006/relationships/slide" Target="../slides/slide1844.xml"/><Relationship Id="rId1" Type="http://schemas.openxmlformats.org/officeDocument/2006/relationships/notesMaster" Target="../notesMasters/notesMaster1.xml"/></Relationships>
</file>

<file path=ppt/notesSlides/_rels/notesSlide1363.xml.rels><?xml version="1.0" encoding="UTF-8" standalone="yes"?>
<Relationships xmlns="http://schemas.openxmlformats.org/package/2006/relationships"><Relationship Id="rId2" Type="http://schemas.openxmlformats.org/officeDocument/2006/relationships/slide" Target="../slides/slide1845.xml"/><Relationship Id="rId1" Type="http://schemas.openxmlformats.org/officeDocument/2006/relationships/notesMaster" Target="../notesMasters/notesMaster1.xml"/></Relationships>
</file>

<file path=ppt/notesSlides/_rels/notesSlide1364.xml.rels><?xml version="1.0" encoding="UTF-8" standalone="yes"?>
<Relationships xmlns="http://schemas.openxmlformats.org/package/2006/relationships"><Relationship Id="rId2" Type="http://schemas.openxmlformats.org/officeDocument/2006/relationships/slide" Target="../slides/slide1846.xml"/><Relationship Id="rId1" Type="http://schemas.openxmlformats.org/officeDocument/2006/relationships/notesMaster" Target="../notesMasters/notesMaster1.xml"/></Relationships>
</file>

<file path=ppt/notesSlides/_rels/notesSlide1365.xml.rels><?xml version="1.0" encoding="UTF-8" standalone="yes"?>
<Relationships xmlns="http://schemas.openxmlformats.org/package/2006/relationships"><Relationship Id="rId2" Type="http://schemas.openxmlformats.org/officeDocument/2006/relationships/slide" Target="../slides/slide1847.xml"/><Relationship Id="rId1" Type="http://schemas.openxmlformats.org/officeDocument/2006/relationships/notesMaster" Target="../notesMasters/notesMaster1.xml"/></Relationships>
</file>

<file path=ppt/notesSlides/_rels/notesSlide1366.xml.rels><?xml version="1.0" encoding="UTF-8" standalone="yes"?>
<Relationships xmlns="http://schemas.openxmlformats.org/package/2006/relationships"><Relationship Id="rId2" Type="http://schemas.openxmlformats.org/officeDocument/2006/relationships/slide" Target="../slides/slide1848.xml"/><Relationship Id="rId1" Type="http://schemas.openxmlformats.org/officeDocument/2006/relationships/notesMaster" Target="../notesMasters/notesMaster1.xml"/></Relationships>
</file>

<file path=ppt/notesSlides/_rels/notesSlide1367.xml.rels><?xml version="1.0" encoding="UTF-8" standalone="yes"?>
<Relationships xmlns="http://schemas.openxmlformats.org/package/2006/relationships"><Relationship Id="rId2" Type="http://schemas.openxmlformats.org/officeDocument/2006/relationships/slide" Target="../slides/slide1849.xml"/><Relationship Id="rId1" Type="http://schemas.openxmlformats.org/officeDocument/2006/relationships/notesMaster" Target="../notesMasters/notesMaster1.xml"/></Relationships>
</file>

<file path=ppt/notesSlides/_rels/notesSlide1368.xml.rels><?xml version="1.0" encoding="UTF-8" standalone="yes"?>
<Relationships xmlns="http://schemas.openxmlformats.org/package/2006/relationships"><Relationship Id="rId2" Type="http://schemas.openxmlformats.org/officeDocument/2006/relationships/slide" Target="../slides/slide1850.xml"/><Relationship Id="rId1" Type="http://schemas.openxmlformats.org/officeDocument/2006/relationships/notesMaster" Target="../notesMasters/notesMaster1.xml"/></Relationships>
</file>

<file path=ppt/notesSlides/_rels/notesSlide1369.xml.rels><?xml version="1.0" encoding="UTF-8" standalone="yes"?>
<Relationships xmlns="http://schemas.openxmlformats.org/package/2006/relationships"><Relationship Id="rId2" Type="http://schemas.openxmlformats.org/officeDocument/2006/relationships/slide" Target="../slides/slide1851.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1370.xml.rels><?xml version="1.0" encoding="UTF-8" standalone="yes"?>
<Relationships xmlns="http://schemas.openxmlformats.org/package/2006/relationships"><Relationship Id="rId2" Type="http://schemas.openxmlformats.org/officeDocument/2006/relationships/slide" Target="../slides/slide1852.xml"/><Relationship Id="rId1" Type="http://schemas.openxmlformats.org/officeDocument/2006/relationships/notesMaster" Target="../notesMasters/notesMaster1.xml"/></Relationships>
</file>

<file path=ppt/notesSlides/_rels/notesSlide1371.xml.rels><?xml version="1.0" encoding="UTF-8" standalone="yes"?>
<Relationships xmlns="http://schemas.openxmlformats.org/package/2006/relationships"><Relationship Id="rId2" Type="http://schemas.openxmlformats.org/officeDocument/2006/relationships/slide" Target="../slides/slide1853.xml"/><Relationship Id="rId1" Type="http://schemas.openxmlformats.org/officeDocument/2006/relationships/notesMaster" Target="../notesMasters/notesMaster1.xml"/></Relationships>
</file>

<file path=ppt/notesSlides/_rels/notesSlide1372.xml.rels><?xml version="1.0" encoding="UTF-8" standalone="yes"?>
<Relationships xmlns="http://schemas.openxmlformats.org/package/2006/relationships"><Relationship Id="rId2" Type="http://schemas.openxmlformats.org/officeDocument/2006/relationships/slide" Target="../slides/slide1854.xml"/><Relationship Id="rId1" Type="http://schemas.openxmlformats.org/officeDocument/2006/relationships/notesMaster" Target="../notesMasters/notesMaster1.xml"/></Relationships>
</file>

<file path=ppt/notesSlides/_rels/notesSlide1373.xml.rels><?xml version="1.0" encoding="UTF-8" standalone="yes"?>
<Relationships xmlns="http://schemas.openxmlformats.org/package/2006/relationships"><Relationship Id="rId2" Type="http://schemas.openxmlformats.org/officeDocument/2006/relationships/slide" Target="../slides/slide1855.xml"/><Relationship Id="rId1" Type="http://schemas.openxmlformats.org/officeDocument/2006/relationships/notesMaster" Target="../notesMasters/notesMaster1.xml"/></Relationships>
</file>

<file path=ppt/notesSlides/_rels/notesSlide1374.xml.rels><?xml version="1.0" encoding="UTF-8" standalone="yes"?>
<Relationships xmlns="http://schemas.openxmlformats.org/package/2006/relationships"><Relationship Id="rId2" Type="http://schemas.openxmlformats.org/officeDocument/2006/relationships/slide" Target="../slides/slide1856.xml"/><Relationship Id="rId1" Type="http://schemas.openxmlformats.org/officeDocument/2006/relationships/notesMaster" Target="../notesMasters/notesMaster1.xml"/></Relationships>
</file>

<file path=ppt/notesSlides/_rels/notesSlide1375.xml.rels><?xml version="1.0" encoding="UTF-8" standalone="yes"?>
<Relationships xmlns="http://schemas.openxmlformats.org/package/2006/relationships"><Relationship Id="rId2" Type="http://schemas.openxmlformats.org/officeDocument/2006/relationships/slide" Target="../slides/slide1857.xml"/><Relationship Id="rId1" Type="http://schemas.openxmlformats.org/officeDocument/2006/relationships/notesMaster" Target="../notesMasters/notesMaster1.xml"/></Relationships>
</file>

<file path=ppt/notesSlides/_rels/notesSlide1376.xml.rels><?xml version="1.0" encoding="UTF-8" standalone="yes"?>
<Relationships xmlns="http://schemas.openxmlformats.org/package/2006/relationships"><Relationship Id="rId2" Type="http://schemas.openxmlformats.org/officeDocument/2006/relationships/slide" Target="../slides/slide1858.xml"/><Relationship Id="rId1" Type="http://schemas.openxmlformats.org/officeDocument/2006/relationships/notesMaster" Target="../notesMasters/notesMaster1.xml"/></Relationships>
</file>

<file path=ppt/notesSlides/_rels/notesSlide1377.xml.rels><?xml version="1.0" encoding="UTF-8" standalone="yes"?>
<Relationships xmlns="http://schemas.openxmlformats.org/package/2006/relationships"><Relationship Id="rId2" Type="http://schemas.openxmlformats.org/officeDocument/2006/relationships/slide" Target="../slides/slide1859.xml"/><Relationship Id="rId1" Type="http://schemas.openxmlformats.org/officeDocument/2006/relationships/notesMaster" Target="../notesMasters/notesMaster1.xml"/></Relationships>
</file>

<file path=ppt/notesSlides/_rels/notesSlide1378.xml.rels><?xml version="1.0" encoding="UTF-8" standalone="yes"?>
<Relationships xmlns="http://schemas.openxmlformats.org/package/2006/relationships"><Relationship Id="rId2" Type="http://schemas.openxmlformats.org/officeDocument/2006/relationships/slide" Target="../slides/slide1860.xml"/><Relationship Id="rId1" Type="http://schemas.openxmlformats.org/officeDocument/2006/relationships/notesMaster" Target="../notesMasters/notesMaster1.xml"/></Relationships>
</file>

<file path=ppt/notesSlides/_rels/notesSlide1379.xml.rels><?xml version="1.0" encoding="UTF-8" standalone="yes"?>
<Relationships xmlns="http://schemas.openxmlformats.org/package/2006/relationships"><Relationship Id="rId2" Type="http://schemas.openxmlformats.org/officeDocument/2006/relationships/slide" Target="../slides/slide1861.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1380.xml.rels><?xml version="1.0" encoding="UTF-8" standalone="yes"?>
<Relationships xmlns="http://schemas.openxmlformats.org/package/2006/relationships"><Relationship Id="rId2" Type="http://schemas.openxmlformats.org/officeDocument/2006/relationships/slide" Target="../slides/slide1862.xml"/><Relationship Id="rId1" Type="http://schemas.openxmlformats.org/officeDocument/2006/relationships/notesMaster" Target="../notesMasters/notesMaster1.xml"/></Relationships>
</file>

<file path=ppt/notesSlides/_rels/notesSlide1381.xml.rels><?xml version="1.0" encoding="UTF-8" standalone="yes"?>
<Relationships xmlns="http://schemas.openxmlformats.org/package/2006/relationships"><Relationship Id="rId2" Type="http://schemas.openxmlformats.org/officeDocument/2006/relationships/slide" Target="../slides/slide1863.xml"/><Relationship Id="rId1" Type="http://schemas.openxmlformats.org/officeDocument/2006/relationships/notesMaster" Target="../notesMasters/notesMaster1.xml"/></Relationships>
</file>

<file path=ppt/notesSlides/_rels/notesSlide1382.xml.rels><?xml version="1.0" encoding="UTF-8" standalone="yes"?>
<Relationships xmlns="http://schemas.openxmlformats.org/package/2006/relationships"><Relationship Id="rId2" Type="http://schemas.openxmlformats.org/officeDocument/2006/relationships/slide" Target="../slides/slide1864.xml"/><Relationship Id="rId1" Type="http://schemas.openxmlformats.org/officeDocument/2006/relationships/notesMaster" Target="../notesMasters/notesMaster1.xml"/></Relationships>
</file>

<file path=ppt/notesSlides/_rels/notesSlide1383.xml.rels><?xml version="1.0" encoding="UTF-8" standalone="yes"?>
<Relationships xmlns="http://schemas.openxmlformats.org/package/2006/relationships"><Relationship Id="rId2" Type="http://schemas.openxmlformats.org/officeDocument/2006/relationships/slide" Target="../slides/slide1865.xml"/><Relationship Id="rId1" Type="http://schemas.openxmlformats.org/officeDocument/2006/relationships/notesMaster" Target="../notesMasters/notesMaster1.xml"/></Relationships>
</file>

<file path=ppt/notesSlides/_rels/notesSlide1384.xml.rels><?xml version="1.0" encoding="UTF-8" standalone="yes"?>
<Relationships xmlns="http://schemas.openxmlformats.org/package/2006/relationships"><Relationship Id="rId2" Type="http://schemas.openxmlformats.org/officeDocument/2006/relationships/slide" Target="../slides/slide1866.xml"/><Relationship Id="rId1" Type="http://schemas.openxmlformats.org/officeDocument/2006/relationships/notesMaster" Target="../notesMasters/notesMaster1.xml"/></Relationships>
</file>

<file path=ppt/notesSlides/_rels/notesSlide1385.xml.rels><?xml version="1.0" encoding="UTF-8" standalone="yes"?>
<Relationships xmlns="http://schemas.openxmlformats.org/package/2006/relationships"><Relationship Id="rId2" Type="http://schemas.openxmlformats.org/officeDocument/2006/relationships/slide" Target="../slides/slide1867.xml"/><Relationship Id="rId1" Type="http://schemas.openxmlformats.org/officeDocument/2006/relationships/notesMaster" Target="../notesMasters/notesMaster1.xml"/></Relationships>
</file>

<file path=ppt/notesSlides/_rels/notesSlide1386.xml.rels><?xml version="1.0" encoding="UTF-8" standalone="yes"?>
<Relationships xmlns="http://schemas.openxmlformats.org/package/2006/relationships"><Relationship Id="rId2" Type="http://schemas.openxmlformats.org/officeDocument/2006/relationships/slide" Target="../slides/slide1868.xml"/><Relationship Id="rId1" Type="http://schemas.openxmlformats.org/officeDocument/2006/relationships/notesMaster" Target="../notesMasters/notesMaster1.xml"/></Relationships>
</file>

<file path=ppt/notesSlides/_rels/notesSlide1387.xml.rels><?xml version="1.0" encoding="UTF-8" standalone="yes"?>
<Relationships xmlns="http://schemas.openxmlformats.org/package/2006/relationships"><Relationship Id="rId2" Type="http://schemas.openxmlformats.org/officeDocument/2006/relationships/slide" Target="../slides/slide1869.xml"/><Relationship Id="rId1" Type="http://schemas.openxmlformats.org/officeDocument/2006/relationships/notesMaster" Target="../notesMasters/notesMaster1.xml"/></Relationships>
</file>

<file path=ppt/notesSlides/_rels/notesSlide1388.xml.rels><?xml version="1.0" encoding="UTF-8" standalone="yes"?>
<Relationships xmlns="http://schemas.openxmlformats.org/package/2006/relationships"><Relationship Id="rId2" Type="http://schemas.openxmlformats.org/officeDocument/2006/relationships/slide" Target="../slides/slide1870.xml"/><Relationship Id="rId1" Type="http://schemas.openxmlformats.org/officeDocument/2006/relationships/notesMaster" Target="../notesMasters/notesMaster1.xml"/></Relationships>
</file>

<file path=ppt/notesSlides/_rels/notesSlide1389.xml.rels><?xml version="1.0" encoding="UTF-8" standalone="yes"?>
<Relationships xmlns="http://schemas.openxmlformats.org/package/2006/relationships"><Relationship Id="rId2" Type="http://schemas.openxmlformats.org/officeDocument/2006/relationships/slide" Target="../slides/slide1871.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1390.xml.rels><?xml version="1.0" encoding="UTF-8" standalone="yes"?>
<Relationships xmlns="http://schemas.openxmlformats.org/package/2006/relationships"><Relationship Id="rId2" Type="http://schemas.openxmlformats.org/officeDocument/2006/relationships/slide" Target="../slides/slide1872.xml"/><Relationship Id="rId1" Type="http://schemas.openxmlformats.org/officeDocument/2006/relationships/notesMaster" Target="../notesMasters/notesMaster1.xml"/></Relationships>
</file>

<file path=ppt/notesSlides/_rels/notesSlide1391.xml.rels><?xml version="1.0" encoding="UTF-8" standalone="yes"?>
<Relationships xmlns="http://schemas.openxmlformats.org/package/2006/relationships"><Relationship Id="rId2" Type="http://schemas.openxmlformats.org/officeDocument/2006/relationships/slide" Target="../slides/slide1873.xml"/><Relationship Id="rId1" Type="http://schemas.openxmlformats.org/officeDocument/2006/relationships/notesMaster" Target="../notesMasters/notesMaster1.xml"/></Relationships>
</file>

<file path=ppt/notesSlides/_rels/notesSlide1392.xml.rels><?xml version="1.0" encoding="UTF-8" standalone="yes"?>
<Relationships xmlns="http://schemas.openxmlformats.org/package/2006/relationships"><Relationship Id="rId2" Type="http://schemas.openxmlformats.org/officeDocument/2006/relationships/slide" Target="../slides/slide1874.xml"/><Relationship Id="rId1" Type="http://schemas.openxmlformats.org/officeDocument/2006/relationships/notesMaster" Target="../notesMasters/notesMaster1.xml"/></Relationships>
</file>

<file path=ppt/notesSlides/_rels/notesSlide1393.xml.rels><?xml version="1.0" encoding="UTF-8" standalone="yes"?>
<Relationships xmlns="http://schemas.openxmlformats.org/package/2006/relationships"><Relationship Id="rId2" Type="http://schemas.openxmlformats.org/officeDocument/2006/relationships/slide" Target="../slides/slide1875.xml"/><Relationship Id="rId1" Type="http://schemas.openxmlformats.org/officeDocument/2006/relationships/notesMaster" Target="../notesMasters/notesMaster1.xml"/></Relationships>
</file>

<file path=ppt/notesSlides/_rels/notesSlide1394.xml.rels><?xml version="1.0" encoding="UTF-8" standalone="yes"?>
<Relationships xmlns="http://schemas.openxmlformats.org/package/2006/relationships"><Relationship Id="rId2" Type="http://schemas.openxmlformats.org/officeDocument/2006/relationships/slide" Target="../slides/slide1876.xml"/><Relationship Id="rId1" Type="http://schemas.openxmlformats.org/officeDocument/2006/relationships/notesMaster" Target="../notesMasters/notesMaster1.xml"/></Relationships>
</file>

<file path=ppt/notesSlides/_rels/notesSlide1395.xml.rels><?xml version="1.0" encoding="UTF-8" standalone="yes"?>
<Relationships xmlns="http://schemas.openxmlformats.org/package/2006/relationships"><Relationship Id="rId2" Type="http://schemas.openxmlformats.org/officeDocument/2006/relationships/slide" Target="../slides/slide1877.xml"/><Relationship Id="rId1" Type="http://schemas.openxmlformats.org/officeDocument/2006/relationships/notesMaster" Target="../notesMasters/notesMaster1.xml"/></Relationships>
</file>

<file path=ppt/notesSlides/_rels/notesSlide1396.xml.rels><?xml version="1.0" encoding="UTF-8" standalone="yes"?>
<Relationships xmlns="http://schemas.openxmlformats.org/package/2006/relationships"><Relationship Id="rId2" Type="http://schemas.openxmlformats.org/officeDocument/2006/relationships/slide" Target="../slides/slide1878.xml"/><Relationship Id="rId1" Type="http://schemas.openxmlformats.org/officeDocument/2006/relationships/notesMaster" Target="../notesMasters/notesMaster1.xml"/></Relationships>
</file>

<file path=ppt/notesSlides/_rels/notesSlide1397.xml.rels><?xml version="1.0" encoding="UTF-8" standalone="yes"?>
<Relationships xmlns="http://schemas.openxmlformats.org/package/2006/relationships"><Relationship Id="rId2" Type="http://schemas.openxmlformats.org/officeDocument/2006/relationships/slide" Target="../slides/slide1879.xml"/><Relationship Id="rId1" Type="http://schemas.openxmlformats.org/officeDocument/2006/relationships/notesMaster" Target="../notesMasters/notesMaster1.xml"/></Relationships>
</file>

<file path=ppt/notesSlides/_rels/notesSlide1398.xml.rels><?xml version="1.0" encoding="UTF-8" standalone="yes"?>
<Relationships xmlns="http://schemas.openxmlformats.org/package/2006/relationships"><Relationship Id="rId2" Type="http://schemas.openxmlformats.org/officeDocument/2006/relationships/slide" Target="../slides/slide1880.xml"/><Relationship Id="rId1" Type="http://schemas.openxmlformats.org/officeDocument/2006/relationships/notesMaster" Target="../notesMasters/notesMaster1.xml"/></Relationships>
</file>

<file path=ppt/notesSlides/_rels/notesSlide1399.xml.rels><?xml version="1.0" encoding="UTF-8" standalone="yes"?>
<Relationships xmlns="http://schemas.openxmlformats.org/package/2006/relationships"><Relationship Id="rId2" Type="http://schemas.openxmlformats.org/officeDocument/2006/relationships/slide" Target="../slides/slide188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1400.xml.rels><?xml version="1.0" encoding="UTF-8" standalone="yes"?>
<Relationships xmlns="http://schemas.openxmlformats.org/package/2006/relationships"><Relationship Id="rId2" Type="http://schemas.openxmlformats.org/officeDocument/2006/relationships/slide" Target="../slides/slide1882.xml"/><Relationship Id="rId1" Type="http://schemas.openxmlformats.org/officeDocument/2006/relationships/notesMaster" Target="../notesMasters/notesMaster1.xml"/></Relationships>
</file>

<file path=ppt/notesSlides/_rels/notesSlide1401.xml.rels><?xml version="1.0" encoding="UTF-8" standalone="yes"?>
<Relationships xmlns="http://schemas.openxmlformats.org/package/2006/relationships"><Relationship Id="rId2" Type="http://schemas.openxmlformats.org/officeDocument/2006/relationships/slide" Target="../slides/slide1883.xml"/><Relationship Id="rId1" Type="http://schemas.openxmlformats.org/officeDocument/2006/relationships/notesMaster" Target="../notesMasters/notesMaster1.xml"/></Relationships>
</file>

<file path=ppt/notesSlides/_rels/notesSlide1402.xml.rels><?xml version="1.0" encoding="UTF-8" standalone="yes"?>
<Relationships xmlns="http://schemas.openxmlformats.org/package/2006/relationships"><Relationship Id="rId2" Type="http://schemas.openxmlformats.org/officeDocument/2006/relationships/slide" Target="../slides/slide1884.xml"/><Relationship Id="rId1" Type="http://schemas.openxmlformats.org/officeDocument/2006/relationships/notesMaster" Target="../notesMasters/notesMaster1.xml"/></Relationships>
</file>

<file path=ppt/notesSlides/_rels/notesSlide1403.xml.rels><?xml version="1.0" encoding="UTF-8" standalone="yes"?>
<Relationships xmlns="http://schemas.openxmlformats.org/package/2006/relationships"><Relationship Id="rId2" Type="http://schemas.openxmlformats.org/officeDocument/2006/relationships/slide" Target="../slides/slide1885.xml"/><Relationship Id="rId1" Type="http://schemas.openxmlformats.org/officeDocument/2006/relationships/notesMaster" Target="../notesMasters/notesMaster1.xml"/></Relationships>
</file>

<file path=ppt/notesSlides/_rels/notesSlide1404.xml.rels><?xml version="1.0" encoding="UTF-8" standalone="yes"?>
<Relationships xmlns="http://schemas.openxmlformats.org/package/2006/relationships"><Relationship Id="rId2" Type="http://schemas.openxmlformats.org/officeDocument/2006/relationships/slide" Target="../slides/slide1886.xml"/><Relationship Id="rId1" Type="http://schemas.openxmlformats.org/officeDocument/2006/relationships/notesMaster" Target="../notesMasters/notesMaster1.xml"/></Relationships>
</file>

<file path=ppt/notesSlides/_rels/notesSlide1405.xml.rels><?xml version="1.0" encoding="UTF-8" standalone="yes"?>
<Relationships xmlns="http://schemas.openxmlformats.org/package/2006/relationships"><Relationship Id="rId2" Type="http://schemas.openxmlformats.org/officeDocument/2006/relationships/slide" Target="../slides/slide1887.xml"/><Relationship Id="rId1" Type="http://schemas.openxmlformats.org/officeDocument/2006/relationships/notesMaster" Target="../notesMasters/notesMaster1.xml"/></Relationships>
</file>

<file path=ppt/notesSlides/_rels/notesSlide1406.xml.rels><?xml version="1.0" encoding="UTF-8" standalone="yes"?>
<Relationships xmlns="http://schemas.openxmlformats.org/package/2006/relationships"><Relationship Id="rId2" Type="http://schemas.openxmlformats.org/officeDocument/2006/relationships/slide" Target="../slides/slide1888.xml"/><Relationship Id="rId1" Type="http://schemas.openxmlformats.org/officeDocument/2006/relationships/notesMaster" Target="../notesMasters/notesMaster1.xml"/></Relationships>
</file>

<file path=ppt/notesSlides/_rels/notesSlide1407.xml.rels><?xml version="1.0" encoding="UTF-8" standalone="yes"?>
<Relationships xmlns="http://schemas.openxmlformats.org/package/2006/relationships"><Relationship Id="rId2" Type="http://schemas.openxmlformats.org/officeDocument/2006/relationships/slide" Target="../slides/slide1889.xml"/><Relationship Id="rId1" Type="http://schemas.openxmlformats.org/officeDocument/2006/relationships/notesMaster" Target="../notesMasters/notesMaster1.xml"/></Relationships>
</file>

<file path=ppt/notesSlides/_rels/notesSlide1408.xml.rels><?xml version="1.0" encoding="UTF-8" standalone="yes"?>
<Relationships xmlns="http://schemas.openxmlformats.org/package/2006/relationships"><Relationship Id="rId2" Type="http://schemas.openxmlformats.org/officeDocument/2006/relationships/slide" Target="../slides/slide1890.xml"/><Relationship Id="rId1" Type="http://schemas.openxmlformats.org/officeDocument/2006/relationships/notesMaster" Target="../notesMasters/notesMaster1.xml"/></Relationships>
</file>

<file path=ppt/notesSlides/_rels/notesSlide1409.xml.rels><?xml version="1.0" encoding="UTF-8" standalone="yes"?>
<Relationships xmlns="http://schemas.openxmlformats.org/package/2006/relationships"><Relationship Id="rId2" Type="http://schemas.openxmlformats.org/officeDocument/2006/relationships/slide" Target="../slides/slide1891.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1410.xml.rels><?xml version="1.0" encoding="UTF-8" standalone="yes"?>
<Relationships xmlns="http://schemas.openxmlformats.org/package/2006/relationships"><Relationship Id="rId2" Type="http://schemas.openxmlformats.org/officeDocument/2006/relationships/slide" Target="../slides/slide1932.xml"/><Relationship Id="rId1" Type="http://schemas.openxmlformats.org/officeDocument/2006/relationships/notesMaster" Target="../notesMasters/notesMaster1.xml"/></Relationships>
</file>

<file path=ppt/notesSlides/_rels/notesSlide1411.xml.rels><?xml version="1.0" encoding="UTF-8" standalone="yes"?>
<Relationships xmlns="http://schemas.openxmlformats.org/package/2006/relationships"><Relationship Id="rId2" Type="http://schemas.openxmlformats.org/officeDocument/2006/relationships/slide" Target="../slides/slide1933.xml"/><Relationship Id="rId1" Type="http://schemas.openxmlformats.org/officeDocument/2006/relationships/notesMaster" Target="../notesMasters/notesMaster1.xml"/></Relationships>
</file>

<file path=ppt/notesSlides/_rels/notesSlide1412.xml.rels><?xml version="1.0" encoding="UTF-8" standalone="yes"?>
<Relationships xmlns="http://schemas.openxmlformats.org/package/2006/relationships"><Relationship Id="rId2" Type="http://schemas.openxmlformats.org/officeDocument/2006/relationships/slide" Target="../slides/slide1934.xml"/><Relationship Id="rId1" Type="http://schemas.openxmlformats.org/officeDocument/2006/relationships/notesMaster" Target="../notesMasters/notesMaster1.xml"/></Relationships>
</file>

<file path=ppt/notesSlides/_rels/notesSlide1413.xml.rels><?xml version="1.0" encoding="UTF-8" standalone="yes"?>
<Relationships xmlns="http://schemas.openxmlformats.org/package/2006/relationships"><Relationship Id="rId2" Type="http://schemas.openxmlformats.org/officeDocument/2006/relationships/slide" Target="../slides/slide1935.xml"/><Relationship Id="rId1" Type="http://schemas.openxmlformats.org/officeDocument/2006/relationships/notesMaster" Target="../notesMasters/notesMaster1.xml"/></Relationships>
</file>

<file path=ppt/notesSlides/_rels/notesSlide1414.xml.rels><?xml version="1.0" encoding="UTF-8" standalone="yes"?>
<Relationships xmlns="http://schemas.openxmlformats.org/package/2006/relationships"><Relationship Id="rId2" Type="http://schemas.openxmlformats.org/officeDocument/2006/relationships/slide" Target="../slides/slide1936.xml"/><Relationship Id="rId1" Type="http://schemas.openxmlformats.org/officeDocument/2006/relationships/notesMaster" Target="../notesMasters/notesMaster1.xml"/></Relationships>
</file>

<file path=ppt/notesSlides/_rels/notesSlide1415.xml.rels><?xml version="1.0" encoding="UTF-8" standalone="yes"?>
<Relationships xmlns="http://schemas.openxmlformats.org/package/2006/relationships"><Relationship Id="rId2" Type="http://schemas.openxmlformats.org/officeDocument/2006/relationships/slide" Target="../slides/slide1937.xml"/><Relationship Id="rId1" Type="http://schemas.openxmlformats.org/officeDocument/2006/relationships/notesMaster" Target="../notesMasters/notesMaster1.xml"/></Relationships>
</file>

<file path=ppt/notesSlides/_rels/notesSlide1416.xml.rels><?xml version="1.0" encoding="UTF-8" standalone="yes"?>
<Relationships xmlns="http://schemas.openxmlformats.org/package/2006/relationships"><Relationship Id="rId2" Type="http://schemas.openxmlformats.org/officeDocument/2006/relationships/slide" Target="../slides/slide1938.xml"/><Relationship Id="rId1" Type="http://schemas.openxmlformats.org/officeDocument/2006/relationships/notesMaster" Target="../notesMasters/notesMaster1.xml"/></Relationships>
</file>

<file path=ppt/notesSlides/_rels/notesSlide1417.xml.rels><?xml version="1.0" encoding="UTF-8" standalone="yes"?>
<Relationships xmlns="http://schemas.openxmlformats.org/package/2006/relationships"><Relationship Id="rId2" Type="http://schemas.openxmlformats.org/officeDocument/2006/relationships/slide" Target="../slides/slide1939.xml"/><Relationship Id="rId1" Type="http://schemas.openxmlformats.org/officeDocument/2006/relationships/notesMaster" Target="../notesMasters/notesMaster1.xml"/></Relationships>
</file>

<file path=ppt/notesSlides/_rels/notesSlide1418.xml.rels><?xml version="1.0" encoding="UTF-8" standalone="yes"?>
<Relationships xmlns="http://schemas.openxmlformats.org/package/2006/relationships"><Relationship Id="rId2" Type="http://schemas.openxmlformats.org/officeDocument/2006/relationships/slide" Target="../slides/slide1940.xml"/><Relationship Id="rId1" Type="http://schemas.openxmlformats.org/officeDocument/2006/relationships/notesMaster" Target="../notesMasters/notesMaster1.xml"/></Relationships>
</file>

<file path=ppt/notesSlides/_rels/notesSlide1419.xml.rels><?xml version="1.0" encoding="UTF-8" standalone="yes"?>
<Relationships xmlns="http://schemas.openxmlformats.org/package/2006/relationships"><Relationship Id="rId2" Type="http://schemas.openxmlformats.org/officeDocument/2006/relationships/slide" Target="../slides/slide19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1420.xml.rels><?xml version="1.0" encoding="UTF-8" standalone="yes"?>
<Relationships xmlns="http://schemas.openxmlformats.org/package/2006/relationships"><Relationship Id="rId2" Type="http://schemas.openxmlformats.org/officeDocument/2006/relationships/slide" Target="../slides/slide1942.xml"/><Relationship Id="rId1" Type="http://schemas.openxmlformats.org/officeDocument/2006/relationships/notesMaster" Target="../notesMasters/notesMaster1.xml"/></Relationships>
</file>

<file path=ppt/notesSlides/_rels/notesSlide1421.xml.rels><?xml version="1.0" encoding="UTF-8" standalone="yes"?>
<Relationships xmlns="http://schemas.openxmlformats.org/package/2006/relationships"><Relationship Id="rId2" Type="http://schemas.openxmlformats.org/officeDocument/2006/relationships/slide" Target="../slides/slide1943.xml"/><Relationship Id="rId1" Type="http://schemas.openxmlformats.org/officeDocument/2006/relationships/notesMaster" Target="../notesMasters/notesMaster1.xml"/></Relationships>
</file>

<file path=ppt/notesSlides/_rels/notesSlide1422.xml.rels><?xml version="1.0" encoding="UTF-8" standalone="yes"?>
<Relationships xmlns="http://schemas.openxmlformats.org/package/2006/relationships"><Relationship Id="rId2" Type="http://schemas.openxmlformats.org/officeDocument/2006/relationships/slide" Target="../slides/slide1944.xml"/><Relationship Id="rId1" Type="http://schemas.openxmlformats.org/officeDocument/2006/relationships/notesMaster" Target="../notesMasters/notesMaster1.xml"/></Relationships>
</file>

<file path=ppt/notesSlides/_rels/notesSlide1423.xml.rels><?xml version="1.0" encoding="UTF-8" standalone="yes"?>
<Relationships xmlns="http://schemas.openxmlformats.org/package/2006/relationships"><Relationship Id="rId2" Type="http://schemas.openxmlformats.org/officeDocument/2006/relationships/slide" Target="../slides/slide1945.xml"/><Relationship Id="rId1" Type="http://schemas.openxmlformats.org/officeDocument/2006/relationships/notesMaster" Target="../notesMasters/notesMaster1.xml"/></Relationships>
</file>

<file path=ppt/notesSlides/_rels/notesSlide1424.xml.rels><?xml version="1.0" encoding="UTF-8" standalone="yes"?>
<Relationships xmlns="http://schemas.openxmlformats.org/package/2006/relationships"><Relationship Id="rId2" Type="http://schemas.openxmlformats.org/officeDocument/2006/relationships/slide" Target="../slides/slide1946.xml"/><Relationship Id="rId1" Type="http://schemas.openxmlformats.org/officeDocument/2006/relationships/notesMaster" Target="../notesMasters/notesMaster1.xml"/></Relationships>
</file>

<file path=ppt/notesSlides/_rels/notesSlide1425.xml.rels><?xml version="1.0" encoding="UTF-8" standalone="yes"?>
<Relationships xmlns="http://schemas.openxmlformats.org/package/2006/relationships"><Relationship Id="rId2" Type="http://schemas.openxmlformats.org/officeDocument/2006/relationships/slide" Target="../slides/slide1947.xml"/><Relationship Id="rId1" Type="http://schemas.openxmlformats.org/officeDocument/2006/relationships/notesMaster" Target="../notesMasters/notesMaster1.xml"/></Relationships>
</file>

<file path=ppt/notesSlides/_rels/notesSlide1426.xml.rels><?xml version="1.0" encoding="UTF-8" standalone="yes"?>
<Relationships xmlns="http://schemas.openxmlformats.org/package/2006/relationships"><Relationship Id="rId2" Type="http://schemas.openxmlformats.org/officeDocument/2006/relationships/slide" Target="../slides/slide1948.xml"/><Relationship Id="rId1" Type="http://schemas.openxmlformats.org/officeDocument/2006/relationships/notesMaster" Target="../notesMasters/notesMaster1.xml"/></Relationships>
</file>

<file path=ppt/notesSlides/_rels/notesSlide1427.xml.rels><?xml version="1.0" encoding="UTF-8" standalone="yes"?>
<Relationships xmlns="http://schemas.openxmlformats.org/package/2006/relationships"><Relationship Id="rId2" Type="http://schemas.openxmlformats.org/officeDocument/2006/relationships/slide" Target="../slides/slide1949.xml"/><Relationship Id="rId1" Type="http://schemas.openxmlformats.org/officeDocument/2006/relationships/notesMaster" Target="../notesMasters/notesMaster1.xml"/></Relationships>
</file>

<file path=ppt/notesSlides/_rels/notesSlide1428.xml.rels><?xml version="1.0" encoding="UTF-8" standalone="yes"?>
<Relationships xmlns="http://schemas.openxmlformats.org/package/2006/relationships"><Relationship Id="rId2" Type="http://schemas.openxmlformats.org/officeDocument/2006/relationships/slide" Target="../slides/slide1950.xml"/><Relationship Id="rId1" Type="http://schemas.openxmlformats.org/officeDocument/2006/relationships/notesMaster" Target="../notesMasters/notesMaster1.xml"/></Relationships>
</file>

<file path=ppt/notesSlides/_rels/notesSlide1429.xml.rels><?xml version="1.0" encoding="UTF-8" standalone="yes"?>
<Relationships xmlns="http://schemas.openxmlformats.org/package/2006/relationships"><Relationship Id="rId2" Type="http://schemas.openxmlformats.org/officeDocument/2006/relationships/slide" Target="../slides/slide1951.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1430.xml.rels><?xml version="1.0" encoding="UTF-8" standalone="yes"?>
<Relationships xmlns="http://schemas.openxmlformats.org/package/2006/relationships"><Relationship Id="rId2" Type="http://schemas.openxmlformats.org/officeDocument/2006/relationships/slide" Target="../slides/slide1952.xml"/><Relationship Id="rId1" Type="http://schemas.openxmlformats.org/officeDocument/2006/relationships/notesMaster" Target="../notesMasters/notesMaster1.xml"/></Relationships>
</file>

<file path=ppt/notesSlides/_rels/notesSlide1431.xml.rels><?xml version="1.0" encoding="UTF-8" standalone="yes"?>
<Relationships xmlns="http://schemas.openxmlformats.org/package/2006/relationships"><Relationship Id="rId2" Type="http://schemas.openxmlformats.org/officeDocument/2006/relationships/slide" Target="../slides/slide1953.xml"/><Relationship Id="rId1" Type="http://schemas.openxmlformats.org/officeDocument/2006/relationships/notesMaster" Target="../notesMasters/notesMaster1.xml"/></Relationships>
</file>

<file path=ppt/notesSlides/_rels/notesSlide1432.xml.rels><?xml version="1.0" encoding="UTF-8" standalone="yes"?>
<Relationships xmlns="http://schemas.openxmlformats.org/package/2006/relationships"><Relationship Id="rId2" Type="http://schemas.openxmlformats.org/officeDocument/2006/relationships/slide" Target="../slides/slide1954.xml"/><Relationship Id="rId1" Type="http://schemas.openxmlformats.org/officeDocument/2006/relationships/notesMaster" Target="../notesMasters/notesMaster1.xml"/></Relationships>
</file>

<file path=ppt/notesSlides/_rels/notesSlide1433.xml.rels><?xml version="1.0" encoding="UTF-8" standalone="yes"?>
<Relationships xmlns="http://schemas.openxmlformats.org/package/2006/relationships"><Relationship Id="rId2" Type="http://schemas.openxmlformats.org/officeDocument/2006/relationships/slide" Target="../slides/slide1955.xml"/><Relationship Id="rId1" Type="http://schemas.openxmlformats.org/officeDocument/2006/relationships/notesMaster" Target="../notesMasters/notesMaster1.xml"/></Relationships>
</file>

<file path=ppt/notesSlides/_rels/notesSlide1434.xml.rels><?xml version="1.0" encoding="UTF-8" standalone="yes"?>
<Relationships xmlns="http://schemas.openxmlformats.org/package/2006/relationships"><Relationship Id="rId2" Type="http://schemas.openxmlformats.org/officeDocument/2006/relationships/slide" Target="../slides/slide1956.xml"/><Relationship Id="rId1" Type="http://schemas.openxmlformats.org/officeDocument/2006/relationships/notesMaster" Target="../notesMasters/notesMaster1.xml"/></Relationships>
</file>

<file path=ppt/notesSlides/_rels/notesSlide1435.xml.rels><?xml version="1.0" encoding="UTF-8" standalone="yes"?>
<Relationships xmlns="http://schemas.openxmlformats.org/package/2006/relationships"><Relationship Id="rId2" Type="http://schemas.openxmlformats.org/officeDocument/2006/relationships/slide" Target="../slides/slide1957.xml"/><Relationship Id="rId1" Type="http://schemas.openxmlformats.org/officeDocument/2006/relationships/notesMaster" Target="../notesMasters/notesMaster1.xml"/></Relationships>
</file>

<file path=ppt/notesSlides/_rels/notesSlide1436.xml.rels><?xml version="1.0" encoding="UTF-8" standalone="yes"?>
<Relationships xmlns="http://schemas.openxmlformats.org/package/2006/relationships"><Relationship Id="rId2" Type="http://schemas.openxmlformats.org/officeDocument/2006/relationships/slide" Target="../slides/slide1958.xml"/><Relationship Id="rId1" Type="http://schemas.openxmlformats.org/officeDocument/2006/relationships/notesMaster" Target="../notesMasters/notesMaster1.xml"/></Relationships>
</file>

<file path=ppt/notesSlides/_rels/notesSlide1437.xml.rels><?xml version="1.0" encoding="UTF-8" standalone="yes"?>
<Relationships xmlns="http://schemas.openxmlformats.org/package/2006/relationships"><Relationship Id="rId2" Type="http://schemas.openxmlformats.org/officeDocument/2006/relationships/slide" Target="../slides/slide1959.xml"/><Relationship Id="rId1" Type="http://schemas.openxmlformats.org/officeDocument/2006/relationships/notesMaster" Target="../notesMasters/notesMaster1.xml"/></Relationships>
</file>

<file path=ppt/notesSlides/_rels/notesSlide1438.xml.rels><?xml version="1.0" encoding="UTF-8" standalone="yes"?>
<Relationships xmlns="http://schemas.openxmlformats.org/package/2006/relationships"><Relationship Id="rId2" Type="http://schemas.openxmlformats.org/officeDocument/2006/relationships/slide" Target="../slides/slide1960.xml"/><Relationship Id="rId1" Type="http://schemas.openxmlformats.org/officeDocument/2006/relationships/notesMaster" Target="../notesMasters/notesMaster1.xml"/></Relationships>
</file>

<file path=ppt/notesSlides/_rels/notesSlide1439.xml.rels><?xml version="1.0" encoding="UTF-8" standalone="yes"?>
<Relationships xmlns="http://schemas.openxmlformats.org/package/2006/relationships"><Relationship Id="rId2" Type="http://schemas.openxmlformats.org/officeDocument/2006/relationships/slide" Target="../slides/slide1961.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246.xml"/><Relationship Id="rId1" Type="http://schemas.openxmlformats.org/officeDocument/2006/relationships/notesMaster" Target="../notesMasters/notesMaster1.xml"/></Relationships>
</file>

<file path=ppt/notesSlides/_rels/notesSlide1440.xml.rels><?xml version="1.0" encoding="UTF-8" standalone="yes"?>
<Relationships xmlns="http://schemas.openxmlformats.org/package/2006/relationships"><Relationship Id="rId2" Type="http://schemas.openxmlformats.org/officeDocument/2006/relationships/slide" Target="../slides/slide1962.xml"/><Relationship Id="rId1" Type="http://schemas.openxmlformats.org/officeDocument/2006/relationships/notesMaster" Target="../notesMasters/notesMaster1.xml"/></Relationships>
</file>

<file path=ppt/notesSlides/_rels/notesSlide1441.xml.rels><?xml version="1.0" encoding="UTF-8" standalone="yes"?>
<Relationships xmlns="http://schemas.openxmlformats.org/package/2006/relationships"><Relationship Id="rId2" Type="http://schemas.openxmlformats.org/officeDocument/2006/relationships/slide" Target="../slides/slide1963.xml"/><Relationship Id="rId1" Type="http://schemas.openxmlformats.org/officeDocument/2006/relationships/notesMaster" Target="../notesMasters/notesMaster1.xml"/></Relationships>
</file>

<file path=ppt/notesSlides/_rels/notesSlide1442.xml.rels><?xml version="1.0" encoding="UTF-8" standalone="yes"?>
<Relationships xmlns="http://schemas.openxmlformats.org/package/2006/relationships"><Relationship Id="rId2" Type="http://schemas.openxmlformats.org/officeDocument/2006/relationships/slide" Target="../slides/slide1964.xml"/><Relationship Id="rId1" Type="http://schemas.openxmlformats.org/officeDocument/2006/relationships/notesMaster" Target="../notesMasters/notesMaster1.xml"/></Relationships>
</file>

<file path=ppt/notesSlides/_rels/notesSlide1443.xml.rels><?xml version="1.0" encoding="UTF-8" standalone="yes"?>
<Relationships xmlns="http://schemas.openxmlformats.org/package/2006/relationships"><Relationship Id="rId2" Type="http://schemas.openxmlformats.org/officeDocument/2006/relationships/slide" Target="../slides/slide1965.xml"/><Relationship Id="rId1" Type="http://schemas.openxmlformats.org/officeDocument/2006/relationships/notesMaster" Target="../notesMasters/notesMaster1.xml"/></Relationships>
</file>

<file path=ppt/notesSlides/_rels/notesSlide1444.xml.rels><?xml version="1.0" encoding="UTF-8" standalone="yes"?>
<Relationships xmlns="http://schemas.openxmlformats.org/package/2006/relationships"><Relationship Id="rId2" Type="http://schemas.openxmlformats.org/officeDocument/2006/relationships/slide" Target="../slides/slide1966.xml"/><Relationship Id="rId1" Type="http://schemas.openxmlformats.org/officeDocument/2006/relationships/notesMaster" Target="../notesMasters/notesMaster1.xml"/></Relationships>
</file>

<file path=ppt/notesSlides/_rels/notesSlide1445.xml.rels><?xml version="1.0" encoding="UTF-8" standalone="yes"?>
<Relationships xmlns="http://schemas.openxmlformats.org/package/2006/relationships"><Relationship Id="rId2" Type="http://schemas.openxmlformats.org/officeDocument/2006/relationships/slide" Target="../slides/slide1967.xml"/><Relationship Id="rId1" Type="http://schemas.openxmlformats.org/officeDocument/2006/relationships/notesMaster" Target="../notesMasters/notesMaster1.xml"/></Relationships>
</file>

<file path=ppt/notesSlides/_rels/notesSlide1446.xml.rels><?xml version="1.0" encoding="UTF-8" standalone="yes"?>
<Relationships xmlns="http://schemas.openxmlformats.org/package/2006/relationships"><Relationship Id="rId2" Type="http://schemas.openxmlformats.org/officeDocument/2006/relationships/slide" Target="../slides/slide1968.xml"/><Relationship Id="rId1" Type="http://schemas.openxmlformats.org/officeDocument/2006/relationships/notesMaster" Target="../notesMasters/notesMaster1.xml"/></Relationships>
</file>

<file path=ppt/notesSlides/_rels/notesSlide1447.xml.rels><?xml version="1.0" encoding="UTF-8" standalone="yes"?>
<Relationships xmlns="http://schemas.openxmlformats.org/package/2006/relationships"><Relationship Id="rId2" Type="http://schemas.openxmlformats.org/officeDocument/2006/relationships/slide" Target="../slides/slide1969.xml"/><Relationship Id="rId1" Type="http://schemas.openxmlformats.org/officeDocument/2006/relationships/notesMaster" Target="../notesMasters/notesMaster1.xml"/></Relationships>
</file>

<file path=ppt/notesSlides/_rels/notesSlide1448.xml.rels><?xml version="1.0" encoding="UTF-8" standalone="yes"?>
<Relationships xmlns="http://schemas.openxmlformats.org/package/2006/relationships"><Relationship Id="rId2" Type="http://schemas.openxmlformats.org/officeDocument/2006/relationships/slide" Target="../slides/slide1970.xml"/><Relationship Id="rId1" Type="http://schemas.openxmlformats.org/officeDocument/2006/relationships/notesMaster" Target="../notesMasters/notesMaster1.xml"/></Relationships>
</file>

<file path=ppt/notesSlides/_rels/notesSlide1449.xml.rels><?xml version="1.0" encoding="UTF-8" standalone="yes"?>
<Relationships xmlns="http://schemas.openxmlformats.org/package/2006/relationships"><Relationship Id="rId2" Type="http://schemas.openxmlformats.org/officeDocument/2006/relationships/slide" Target="../slides/slide1971.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1450.xml.rels><?xml version="1.0" encoding="UTF-8" standalone="yes"?>
<Relationships xmlns="http://schemas.openxmlformats.org/package/2006/relationships"><Relationship Id="rId2" Type="http://schemas.openxmlformats.org/officeDocument/2006/relationships/slide" Target="../slides/slide1972.xml"/><Relationship Id="rId1" Type="http://schemas.openxmlformats.org/officeDocument/2006/relationships/notesMaster" Target="../notesMasters/notesMaster1.xml"/></Relationships>
</file>

<file path=ppt/notesSlides/_rels/notesSlide1451.xml.rels><?xml version="1.0" encoding="UTF-8" standalone="yes"?>
<Relationships xmlns="http://schemas.openxmlformats.org/package/2006/relationships"><Relationship Id="rId2" Type="http://schemas.openxmlformats.org/officeDocument/2006/relationships/slide" Target="../slides/slide1973.xml"/><Relationship Id="rId1" Type="http://schemas.openxmlformats.org/officeDocument/2006/relationships/notesMaster" Target="../notesMasters/notesMaster1.xml"/></Relationships>
</file>

<file path=ppt/notesSlides/_rels/notesSlide1452.xml.rels><?xml version="1.0" encoding="UTF-8" standalone="yes"?>
<Relationships xmlns="http://schemas.openxmlformats.org/package/2006/relationships"><Relationship Id="rId2" Type="http://schemas.openxmlformats.org/officeDocument/2006/relationships/slide" Target="../slides/slide1974.xml"/><Relationship Id="rId1" Type="http://schemas.openxmlformats.org/officeDocument/2006/relationships/notesMaster" Target="../notesMasters/notesMaster1.xml"/></Relationships>
</file>

<file path=ppt/notesSlides/_rels/notesSlide1453.xml.rels><?xml version="1.0" encoding="UTF-8" standalone="yes"?>
<Relationships xmlns="http://schemas.openxmlformats.org/package/2006/relationships"><Relationship Id="rId2" Type="http://schemas.openxmlformats.org/officeDocument/2006/relationships/slide" Target="../slides/slide1975.xml"/><Relationship Id="rId1" Type="http://schemas.openxmlformats.org/officeDocument/2006/relationships/notesMaster" Target="../notesMasters/notesMaster1.xml"/></Relationships>
</file>

<file path=ppt/notesSlides/_rels/notesSlide1454.xml.rels><?xml version="1.0" encoding="UTF-8" standalone="yes"?>
<Relationships xmlns="http://schemas.openxmlformats.org/package/2006/relationships"><Relationship Id="rId2" Type="http://schemas.openxmlformats.org/officeDocument/2006/relationships/slide" Target="../slides/slide1976.xml"/><Relationship Id="rId1" Type="http://schemas.openxmlformats.org/officeDocument/2006/relationships/notesMaster" Target="../notesMasters/notesMaster1.xml"/></Relationships>
</file>

<file path=ppt/notesSlides/_rels/notesSlide1455.xml.rels><?xml version="1.0" encoding="UTF-8" standalone="yes"?>
<Relationships xmlns="http://schemas.openxmlformats.org/package/2006/relationships"><Relationship Id="rId2" Type="http://schemas.openxmlformats.org/officeDocument/2006/relationships/slide" Target="../slides/slide1981.xml"/><Relationship Id="rId1" Type="http://schemas.openxmlformats.org/officeDocument/2006/relationships/notesMaster" Target="../notesMasters/notesMaster1.xml"/></Relationships>
</file>

<file path=ppt/notesSlides/_rels/notesSlide1456.xml.rels><?xml version="1.0" encoding="UTF-8" standalone="yes"?>
<Relationships xmlns="http://schemas.openxmlformats.org/package/2006/relationships"><Relationship Id="rId2" Type="http://schemas.openxmlformats.org/officeDocument/2006/relationships/slide" Target="../slides/slide1982.xml"/><Relationship Id="rId1" Type="http://schemas.openxmlformats.org/officeDocument/2006/relationships/notesMaster" Target="../notesMasters/notesMaster1.xml"/></Relationships>
</file>

<file path=ppt/notesSlides/_rels/notesSlide1457.xml.rels><?xml version="1.0" encoding="UTF-8" standalone="yes"?>
<Relationships xmlns="http://schemas.openxmlformats.org/package/2006/relationships"><Relationship Id="rId2" Type="http://schemas.openxmlformats.org/officeDocument/2006/relationships/slide" Target="../slides/slide1983.xml"/><Relationship Id="rId1" Type="http://schemas.openxmlformats.org/officeDocument/2006/relationships/notesMaster" Target="../notesMasters/notesMaster1.xml"/></Relationships>
</file>

<file path=ppt/notesSlides/_rels/notesSlide1458.xml.rels><?xml version="1.0" encoding="UTF-8" standalone="yes"?>
<Relationships xmlns="http://schemas.openxmlformats.org/package/2006/relationships"><Relationship Id="rId2" Type="http://schemas.openxmlformats.org/officeDocument/2006/relationships/slide" Target="../slides/slide1984.xml"/><Relationship Id="rId1" Type="http://schemas.openxmlformats.org/officeDocument/2006/relationships/notesMaster" Target="../notesMasters/notesMaster1.xml"/></Relationships>
</file>

<file path=ppt/notesSlides/_rels/notesSlide1459.xml.rels><?xml version="1.0" encoding="UTF-8" standalone="yes"?>
<Relationships xmlns="http://schemas.openxmlformats.org/package/2006/relationships"><Relationship Id="rId2" Type="http://schemas.openxmlformats.org/officeDocument/2006/relationships/slide" Target="../slides/slide198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1460.xml.rels><?xml version="1.0" encoding="UTF-8" standalone="yes"?>
<Relationships xmlns="http://schemas.openxmlformats.org/package/2006/relationships"><Relationship Id="rId2" Type="http://schemas.openxmlformats.org/officeDocument/2006/relationships/slide" Target="../slides/slide1986.xml"/><Relationship Id="rId1" Type="http://schemas.openxmlformats.org/officeDocument/2006/relationships/notesMaster" Target="../notesMasters/notesMaster1.xml"/></Relationships>
</file>

<file path=ppt/notesSlides/_rels/notesSlide1461.xml.rels><?xml version="1.0" encoding="UTF-8" standalone="yes"?>
<Relationships xmlns="http://schemas.openxmlformats.org/package/2006/relationships"><Relationship Id="rId2" Type="http://schemas.openxmlformats.org/officeDocument/2006/relationships/slide" Target="../slides/slide1987.xml"/><Relationship Id="rId1" Type="http://schemas.openxmlformats.org/officeDocument/2006/relationships/notesMaster" Target="../notesMasters/notesMaster1.xml"/></Relationships>
</file>

<file path=ppt/notesSlides/_rels/notesSlide1462.xml.rels><?xml version="1.0" encoding="UTF-8" standalone="yes"?>
<Relationships xmlns="http://schemas.openxmlformats.org/package/2006/relationships"><Relationship Id="rId2" Type="http://schemas.openxmlformats.org/officeDocument/2006/relationships/slide" Target="../slides/slide1988.xml"/><Relationship Id="rId1" Type="http://schemas.openxmlformats.org/officeDocument/2006/relationships/notesMaster" Target="../notesMasters/notesMaster1.xml"/></Relationships>
</file>

<file path=ppt/notesSlides/_rels/notesSlide1463.xml.rels><?xml version="1.0" encoding="UTF-8" standalone="yes"?>
<Relationships xmlns="http://schemas.openxmlformats.org/package/2006/relationships"><Relationship Id="rId2" Type="http://schemas.openxmlformats.org/officeDocument/2006/relationships/slide" Target="../slides/slide1989.xml"/><Relationship Id="rId1" Type="http://schemas.openxmlformats.org/officeDocument/2006/relationships/notesMaster" Target="../notesMasters/notesMaster1.xml"/></Relationships>
</file>

<file path=ppt/notesSlides/_rels/notesSlide1464.xml.rels><?xml version="1.0" encoding="UTF-8" standalone="yes"?>
<Relationships xmlns="http://schemas.openxmlformats.org/package/2006/relationships"><Relationship Id="rId2" Type="http://schemas.openxmlformats.org/officeDocument/2006/relationships/slide" Target="../slides/slide1990.xml"/><Relationship Id="rId1" Type="http://schemas.openxmlformats.org/officeDocument/2006/relationships/notesMaster" Target="../notesMasters/notesMaster1.xml"/></Relationships>
</file>

<file path=ppt/notesSlides/_rels/notesSlide1465.xml.rels><?xml version="1.0" encoding="UTF-8" standalone="yes"?>
<Relationships xmlns="http://schemas.openxmlformats.org/package/2006/relationships"><Relationship Id="rId2" Type="http://schemas.openxmlformats.org/officeDocument/2006/relationships/slide" Target="../slides/slide1991.xml"/><Relationship Id="rId1" Type="http://schemas.openxmlformats.org/officeDocument/2006/relationships/notesMaster" Target="../notesMasters/notesMaster1.xml"/></Relationships>
</file>

<file path=ppt/notesSlides/_rels/notesSlide1466.xml.rels><?xml version="1.0" encoding="UTF-8" standalone="yes"?>
<Relationships xmlns="http://schemas.openxmlformats.org/package/2006/relationships"><Relationship Id="rId2" Type="http://schemas.openxmlformats.org/officeDocument/2006/relationships/slide" Target="../slides/slide1992.xml"/><Relationship Id="rId1" Type="http://schemas.openxmlformats.org/officeDocument/2006/relationships/notesMaster" Target="../notesMasters/notesMaster1.xml"/></Relationships>
</file>

<file path=ppt/notesSlides/_rels/notesSlide1467.xml.rels><?xml version="1.0" encoding="UTF-8" standalone="yes"?>
<Relationships xmlns="http://schemas.openxmlformats.org/package/2006/relationships"><Relationship Id="rId2" Type="http://schemas.openxmlformats.org/officeDocument/2006/relationships/slide" Target="../slides/slide1993.xml"/><Relationship Id="rId1" Type="http://schemas.openxmlformats.org/officeDocument/2006/relationships/notesMaster" Target="../notesMasters/notesMaster1.xml"/></Relationships>
</file>

<file path=ppt/notesSlides/_rels/notesSlide1468.xml.rels><?xml version="1.0" encoding="UTF-8" standalone="yes"?>
<Relationships xmlns="http://schemas.openxmlformats.org/package/2006/relationships"><Relationship Id="rId2" Type="http://schemas.openxmlformats.org/officeDocument/2006/relationships/slide" Target="../slides/slide1994.xml"/><Relationship Id="rId1" Type="http://schemas.openxmlformats.org/officeDocument/2006/relationships/notesMaster" Target="../notesMasters/notesMaster1.xml"/></Relationships>
</file>

<file path=ppt/notesSlides/_rels/notesSlide1469.xml.rels><?xml version="1.0" encoding="UTF-8" standalone="yes"?>
<Relationships xmlns="http://schemas.openxmlformats.org/package/2006/relationships"><Relationship Id="rId2" Type="http://schemas.openxmlformats.org/officeDocument/2006/relationships/slide" Target="../slides/slide1995.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1470.xml.rels><?xml version="1.0" encoding="UTF-8" standalone="yes"?>
<Relationships xmlns="http://schemas.openxmlformats.org/package/2006/relationships"><Relationship Id="rId2" Type="http://schemas.openxmlformats.org/officeDocument/2006/relationships/slide" Target="../slides/slide1996.xml"/><Relationship Id="rId1" Type="http://schemas.openxmlformats.org/officeDocument/2006/relationships/notesMaster" Target="../notesMasters/notesMaster1.xml"/></Relationships>
</file>

<file path=ppt/notesSlides/_rels/notesSlide1471.xml.rels><?xml version="1.0" encoding="UTF-8" standalone="yes"?>
<Relationships xmlns="http://schemas.openxmlformats.org/package/2006/relationships"><Relationship Id="rId2" Type="http://schemas.openxmlformats.org/officeDocument/2006/relationships/slide" Target="../slides/slide1997.xml"/><Relationship Id="rId1" Type="http://schemas.openxmlformats.org/officeDocument/2006/relationships/notesMaster" Target="../notesMasters/notesMaster1.xml"/></Relationships>
</file>

<file path=ppt/notesSlides/_rels/notesSlide1472.xml.rels><?xml version="1.0" encoding="UTF-8" standalone="yes"?>
<Relationships xmlns="http://schemas.openxmlformats.org/package/2006/relationships"><Relationship Id="rId2" Type="http://schemas.openxmlformats.org/officeDocument/2006/relationships/slide" Target="../slides/slide1998.xml"/><Relationship Id="rId1" Type="http://schemas.openxmlformats.org/officeDocument/2006/relationships/notesMaster" Target="../notesMasters/notesMaster1.xml"/></Relationships>
</file>

<file path=ppt/notesSlides/_rels/notesSlide1473.xml.rels><?xml version="1.0" encoding="UTF-8" standalone="yes"?>
<Relationships xmlns="http://schemas.openxmlformats.org/package/2006/relationships"><Relationship Id="rId2" Type="http://schemas.openxmlformats.org/officeDocument/2006/relationships/slide" Target="../slides/slide1999.xml"/><Relationship Id="rId1" Type="http://schemas.openxmlformats.org/officeDocument/2006/relationships/notesMaster" Target="../notesMasters/notesMaster1.xml"/></Relationships>
</file>

<file path=ppt/notesSlides/_rels/notesSlide1474.xml.rels><?xml version="1.0" encoding="UTF-8" standalone="yes"?>
<Relationships xmlns="http://schemas.openxmlformats.org/package/2006/relationships"><Relationship Id="rId2" Type="http://schemas.openxmlformats.org/officeDocument/2006/relationships/slide" Target="../slides/slide2000.xml"/><Relationship Id="rId1" Type="http://schemas.openxmlformats.org/officeDocument/2006/relationships/notesMaster" Target="../notesMasters/notesMaster1.xml"/></Relationships>
</file>

<file path=ppt/notesSlides/_rels/notesSlide1475.xml.rels><?xml version="1.0" encoding="UTF-8" standalone="yes"?>
<Relationships xmlns="http://schemas.openxmlformats.org/package/2006/relationships"><Relationship Id="rId2" Type="http://schemas.openxmlformats.org/officeDocument/2006/relationships/slide" Target="../slides/slide2001.xml"/><Relationship Id="rId1" Type="http://schemas.openxmlformats.org/officeDocument/2006/relationships/notesMaster" Target="../notesMasters/notesMaster1.xml"/></Relationships>
</file>

<file path=ppt/notesSlides/_rels/notesSlide1476.xml.rels><?xml version="1.0" encoding="UTF-8" standalone="yes"?>
<Relationships xmlns="http://schemas.openxmlformats.org/package/2006/relationships"><Relationship Id="rId2" Type="http://schemas.openxmlformats.org/officeDocument/2006/relationships/slide" Target="../slides/slide2002.xml"/><Relationship Id="rId1" Type="http://schemas.openxmlformats.org/officeDocument/2006/relationships/notesMaster" Target="../notesMasters/notesMaster1.xml"/></Relationships>
</file>

<file path=ppt/notesSlides/_rels/notesSlide1477.xml.rels><?xml version="1.0" encoding="UTF-8" standalone="yes"?>
<Relationships xmlns="http://schemas.openxmlformats.org/package/2006/relationships"><Relationship Id="rId2" Type="http://schemas.openxmlformats.org/officeDocument/2006/relationships/slide" Target="../slides/slide2003.xml"/><Relationship Id="rId1" Type="http://schemas.openxmlformats.org/officeDocument/2006/relationships/notesMaster" Target="../notesMasters/notesMaster1.xml"/></Relationships>
</file>

<file path=ppt/notesSlides/_rels/notesSlide1478.xml.rels><?xml version="1.0" encoding="UTF-8" standalone="yes"?>
<Relationships xmlns="http://schemas.openxmlformats.org/package/2006/relationships"><Relationship Id="rId2" Type="http://schemas.openxmlformats.org/officeDocument/2006/relationships/slide" Target="../slides/slide2004.xml"/><Relationship Id="rId1" Type="http://schemas.openxmlformats.org/officeDocument/2006/relationships/notesMaster" Target="../notesMasters/notesMaster1.xml"/></Relationships>
</file>

<file path=ppt/notesSlides/_rels/notesSlide1479.xml.rels><?xml version="1.0" encoding="UTF-8" standalone="yes"?>
<Relationships xmlns="http://schemas.openxmlformats.org/package/2006/relationships"><Relationship Id="rId2" Type="http://schemas.openxmlformats.org/officeDocument/2006/relationships/slide" Target="../slides/slide2005.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1480.xml.rels><?xml version="1.0" encoding="UTF-8" standalone="yes"?>
<Relationships xmlns="http://schemas.openxmlformats.org/package/2006/relationships"><Relationship Id="rId2" Type="http://schemas.openxmlformats.org/officeDocument/2006/relationships/slide" Target="../slides/slide2006.xml"/><Relationship Id="rId1" Type="http://schemas.openxmlformats.org/officeDocument/2006/relationships/notesMaster" Target="../notesMasters/notesMaster1.xml"/></Relationships>
</file>

<file path=ppt/notesSlides/_rels/notesSlide1481.xml.rels><?xml version="1.0" encoding="UTF-8" standalone="yes"?>
<Relationships xmlns="http://schemas.openxmlformats.org/package/2006/relationships"><Relationship Id="rId2" Type="http://schemas.openxmlformats.org/officeDocument/2006/relationships/slide" Target="../slides/slide2007.xml"/><Relationship Id="rId1" Type="http://schemas.openxmlformats.org/officeDocument/2006/relationships/notesMaster" Target="../notesMasters/notesMaster1.xml"/></Relationships>
</file>

<file path=ppt/notesSlides/_rels/notesSlide1482.xml.rels><?xml version="1.0" encoding="UTF-8" standalone="yes"?>
<Relationships xmlns="http://schemas.openxmlformats.org/package/2006/relationships"><Relationship Id="rId2" Type="http://schemas.openxmlformats.org/officeDocument/2006/relationships/slide" Target="../slides/slide2008.xml"/><Relationship Id="rId1" Type="http://schemas.openxmlformats.org/officeDocument/2006/relationships/notesMaster" Target="../notesMasters/notesMaster1.xml"/></Relationships>
</file>

<file path=ppt/notesSlides/_rels/notesSlide1483.xml.rels><?xml version="1.0" encoding="UTF-8" standalone="yes"?>
<Relationships xmlns="http://schemas.openxmlformats.org/package/2006/relationships"><Relationship Id="rId2" Type="http://schemas.openxmlformats.org/officeDocument/2006/relationships/slide" Target="../slides/slide2009.xml"/><Relationship Id="rId1" Type="http://schemas.openxmlformats.org/officeDocument/2006/relationships/notesMaster" Target="../notesMasters/notesMaster1.xml"/></Relationships>
</file>

<file path=ppt/notesSlides/_rels/notesSlide1484.xml.rels><?xml version="1.0" encoding="UTF-8" standalone="yes"?>
<Relationships xmlns="http://schemas.openxmlformats.org/package/2006/relationships"><Relationship Id="rId2" Type="http://schemas.openxmlformats.org/officeDocument/2006/relationships/slide" Target="../slides/slide2010.xml"/><Relationship Id="rId1" Type="http://schemas.openxmlformats.org/officeDocument/2006/relationships/notesMaster" Target="../notesMasters/notesMaster1.xml"/></Relationships>
</file>

<file path=ppt/notesSlides/_rels/notesSlide1485.xml.rels><?xml version="1.0" encoding="UTF-8" standalone="yes"?>
<Relationships xmlns="http://schemas.openxmlformats.org/package/2006/relationships"><Relationship Id="rId2" Type="http://schemas.openxmlformats.org/officeDocument/2006/relationships/slide" Target="../slides/slide2011.xml"/><Relationship Id="rId1" Type="http://schemas.openxmlformats.org/officeDocument/2006/relationships/notesMaster" Target="../notesMasters/notesMaster1.xml"/></Relationships>
</file>

<file path=ppt/notesSlides/_rels/notesSlide1486.xml.rels><?xml version="1.0" encoding="UTF-8" standalone="yes"?>
<Relationships xmlns="http://schemas.openxmlformats.org/package/2006/relationships"><Relationship Id="rId2" Type="http://schemas.openxmlformats.org/officeDocument/2006/relationships/slide" Target="../slides/slide2012.xml"/><Relationship Id="rId1" Type="http://schemas.openxmlformats.org/officeDocument/2006/relationships/notesMaster" Target="../notesMasters/notesMaster1.xml"/></Relationships>
</file>

<file path=ppt/notesSlides/_rels/notesSlide1487.xml.rels><?xml version="1.0" encoding="UTF-8" standalone="yes"?>
<Relationships xmlns="http://schemas.openxmlformats.org/package/2006/relationships"><Relationship Id="rId2" Type="http://schemas.openxmlformats.org/officeDocument/2006/relationships/slide" Target="../slides/slide2013.xml"/><Relationship Id="rId1" Type="http://schemas.openxmlformats.org/officeDocument/2006/relationships/notesMaster" Target="../notesMasters/notesMaster1.xml"/></Relationships>
</file>

<file path=ppt/notesSlides/_rels/notesSlide1488.xml.rels><?xml version="1.0" encoding="UTF-8" standalone="yes"?>
<Relationships xmlns="http://schemas.openxmlformats.org/package/2006/relationships"><Relationship Id="rId2" Type="http://schemas.openxmlformats.org/officeDocument/2006/relationships/slide" Target="../slides/slide2014.xml"/><Relationship Id="rId1" Type="http://schemas.openxmlformats.org/officeDocument/2006/relationships/notesMaster" Target="../notesMasters/notesMaster1.xml"/></Relationships>
</file>

<file path=ppt/notesSlides/_rels/notesSlide1489.xml.rels><?xml version="1.0" encoding="UTF-8" standalone="yes"?>
<Relationships xmlns="http://schemas.openxmlformats.org/package/2006/relationships"><Relationship Id="rId2" Type="http://schemas.openxmlformats.org/officeDocument/2006/relationships/slide" Target="../slides/slide2015.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1490.xml.rels><?xml version="1.0" encoding="UTF-8" standalone="yes"?>
<Relationships xmlns="http://schemas.openxmlformats.org/package/2006/relationships"><Relationship Id="rId2" Type="http://schemas.openxmlformats.org/officeDocument/2006/relationships/slide" Target="../slides/slide2016.xml"/><Relationship Id="rId1" Type="http://schemas.openxmlformats.org/officeDocument/2006/relationships/notesMaster" Target="../notesMasters/notesMaster1.xml"/></Relationships>
</file>

<file path=ppt/notesSlides/_rels/notesSlide1491.xml.rels><?xml version="1.0" encoding="UTF-8" standalone="yes"?>
<Relationships xmlns="http://schemas.openxmlformats.org/package/2006/relationships"><Relationship Id="rId2" Type="http://schemas.openxmlformats.org/officeDocument/2006/relationships/slide" Target="../slides/slide2017.xml"/><Relationship Id="rId1" Type="http://schemas.openxmlformats.org/officeDocument/2006/relationships/notesMaster" Target="../notesMasters/notesMaster1.xml"/></Relationships>
</file>

<file path=ppt/notesSlides/_rels/notesSlide1492.xml.rels><?xml version="1.0" encoding="UTF-8" standalone="yes"?>
<Relationships xmlns="http://schemas.openxmlformats.org/package/2006/relationships"><Relationship Id="rId2" Type="http://schemas.openxmlformats.org/officeDocument/2006/relationships/slide" Target="../slides/slide2018.xml"/><Relationship Id="rId1" Type="http://schemas.openxmlformats.org/officeDocument/2006/relationships/notesMaster" Target="../notesMasters/notesMaster1.xml"/></Relationships>
</file>

<file path=ppt/notesSlides/_rels/notesSlide1493.xml.rels><?xml version="1.0" encoding="UTF-8" standalone="yes"?>
<Relationships xmlns="http://schemas.openxmlformats.org/package/2006/relationships"><Relationship Id="rId2" Type="http://schemas.openxmlformats.org/officeDocument/2006/relationships/slide" Target="../slides/slide2019.xml"/><Relationship Id="rId1" Type="http://schemas.openxmlformats.org/officeDocument/2006/relationships/notesMaster" Target="../notesMasters/notesMaster1.xml"/></Relationships>
</file>

<file path=ppt/notesSlides/_rels/notesSlide1494.xml.rels><?xml version="1.0" encoding="UTF-8" standalone="yes"?>
<Relationships xmlns="http://schemas.openxmlformats.org/package/2006/relationships"><Relationship Id="rId2" Type="http://schemas.openxmlformats.org/officeDocument/2006/relationships/slide" Target="../slides/slide2020.xml"/><Relationship Id="rId1" Type="http://schemas.openxmlformats.org/officeDocument/2006/relationships/notesMaster" Target="../notesMasters/notesMaster1.xml"/></Relationships>
</file>

<file path=ppt/notesSlides/_rels/notesSlide1495.xml.rels><?xml version="1.0" encoding="UTF-8" standalone="yes"?>
<Relationships xmlns="http://schemas.openxmlformats.org/package/2006/relationships"><Relationship Id="rId2" Type="http://schemas.openxmlformats.org/officeDocument/2006/relationships/slide" Target="../slides/slide2021.xml"/><Relationship Id="rId1" Type="http://schemas.openxmlformats.org/officeDocument/2006/relationships/notesMaster" Target="../notesMasters/notesMaster1.xml"/></Relationships>
</file>

<file path=ppt/notesSlides/_rels/notesSlide1496.xml.rels><?xml version="1.0" encoding="UTF-8" standalone="yes"?>
<Relationships xmlns="http://schemas.openxmlformats.org/package/2006/relationships"><Relationship Id="rId2" Type="http://schemas.openxmlformats.org/officeDocument/2006/relationships/slide" Target="../slides/slide2022.xml"/><Relationship Id="rId1" Type="http://schemas.openxmlformats.org/officeDocument/2006/relationships/notesMaster" Target="../notesMasters/notesMaster1.xml"/></Relationships>
</file>

<file path=ppt/notesSlides/_rels/notesSlide1497.xml.rels><?xml version="1.0" encoding="UTF-8" standalone="yes"?>
<Relationships xmlns="http://schemas.openxmlformats.org/package/2006/relationships"><Relationship Id="rId2" Type="http://schemas.openxmlformats.org/officeDocument/2006/relationships/slide" Target="../slides/slide2023.xml"/><Relationship Id="rId1" Type="http://schemas.openxmlformats.org/officeDocument/2006/relationships/notesMaster" Target="../notesMasters/notesMaster1.xml"/></Relationships>
</file>

<file path=ppt/notesSlides/_rels/notesSlide1498.xml.rels><?xml version="1.0" encoding="UTF-8" standalone="yes"?>
<Relationships xmlns="http://schemas.openxmlformats.org/package/2006/relationships"><Relationship Id="rId2" Type="http://schemas.openxmlformats.org/officeDocument/2006/relationships/slide" Target="../slides/slide2024.xml"/><Relationship Id="rId1" Type="http://schemas.openxmlformats.org/officeDocument/2006/relationships/notesMaster" Target="../notesMasters/notesMaster1.xml"/></Relationships>
</file>

<file path=ppt/notesSlides/_rels/notesSlide1499.xml.rels><?xml version="1.0" encoding="UTF-8" standalone="yes"?>
<Relationships xmlns="http://schemas.openxmlformats.org/package/2006/relationships"><Relationship Id="rId2" Type="http://schemas.openxmlformats.org/officeDocument/2006/relationships/slide" Target="../slides/slide20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1500.xml.rels><?xml version="1.0" encoding="UTF-8" standalone="yes"?>
<Relationships xmlns="http://schemas.openxmlformats.org/package/2006/relationships"><Relationship Id="rId2" Type="http://schemas.openxmlformats.org/officeDocument/2006/relationships/slide" Target="../slides/slide2026.xml"/><Relationship Id="rId1" Type="http://schemas.openxmlformats.org/officeDocument/2006/relationships/notesMaster" Target="../notesMasters/notesMaster1.xml"/></Relationships>
</file>

<file path=ppt/notesSlides/_rels/notesSlide1501.xml.rels><?xml version="1.0" encoding="UTF-8" standalone="yes"?>
<Relationships xmlns="http://schemas.openxmlformats.org/package/2006/relationships"><Relationship Id="rId2" Type="http://schemas.openxmlformats.org/officeDocument/2006/relationships/slide" Target="../slides/slide2027.xml"/><Relationship Id="rId1" Type="http://schemas.openxmlformats.org/officeDocument/2006/relationships/notesMaster" Target="../notesMasters/notesMaster1.xml"/></Relationships>
</file>

<file path=ppt/notesSlides/_rels/notesSlide1502.xml.rels><?xml version="1.0" encoding="UTF-8" standalone="yes"?>
<Relationships xmlns="http://schemas.openxmlformats.org/package/2006/relationships"><Relationship Id="rId2" Type="http://schemas.openxmlformats.org/officeDocument/2006/relationships/slide" Target="../slides/slide2028.xml"/><Relationship Id="rId1" Type="http://schemas.openxmlformats.org/officeDocument/2006/relationships/notesMaster" Target="../notesMasters/notesMaster1.xml"/></Relationships>
</file>

<file path=ppt/notesSlides/_rels/notesSlide1503.xml.rels><?xml version="1.0" encoding="UTF-8" standalone="yes"?>
<Relationships xmlns="http://schemas.openxmlformats.org/package/2006/relationships"><Relationship Id="rId2" Type="http://schemas.openxmlformats.org/officeDocument/2006/relationships/slide" Target="../slides/slide2029.xml"/><Relationship Id="rId1" Type="http://schemas.openxmlformats.org/officeDocument/2006/relationships/notesMaster" Target="../notesMasters/notesMaster1.xml"/></Relationships>
</file>

<file path=ppt/notesSlides/_rels/notesSlide1504.xml.rels><?xml version="1.0" encoding="UTF-8" standalone="yes"?>
<Relationships xmlns="http://schemas.openxmlformats.org/package/2006/relationships"><Relationship Id="rId2" Type="http://schemas.openxmlformats.org/officeDocument/2006/relationships/slide" Target="../slides/slide2030.xml"/><Relationship Id="rId1" Type="http://schemas.openxmlformats.org/officeDocument/2006/relationships/notesMaster" Target="../notesMasters/notesMaster1.xml"/></Relationships>
</file>

<file path=ppt/notesSlides/_rels/notesSlide1505.xml.rels><?xml version="1.0" encoding="UTF-8" standalone="yes"?>
<Relationships xmlns="http://schemas.openxmlformats.org/package/2006/relationships"><Relationship Id="rId2" Type="http://schemas.openxmlformats.org/officeDocument/2006/relationships/slide" Target="../slides/slide2031.xml"/><Relationship Id="rId1" Type="http://schemas.openxmlformats.org/officeDocument/2006/relationships/notesMaster" Target="../notesMasters/notesMaster1.xml"/></Relationships>
</file>

<file path=ppt/notesSlides/_rels/notesSlide1506.xml.rels><?xml version="1.0" encoding="UTF-8" standalone="yes"?>
<Relationships xmlns="http://schemas.openxmlformats.org/package/2006/relationships"><Relationship Id="rId2" Type="http://schemas.openxmlformats.org/officeDocument/2006/relationships/slide" Target="../slides/slide2032.xml"/><Relationship Id="rId1" Type="http://schemas.openxmlformats.org/officeDocument/2006/relationships/notesMaster" Target="../notesMasters/notesMaster1.xml"/></Relationships>
</file>

<file path=ppt/notesSlides/_rels/notesSlide1507.xml.rels><?xml version="1.0" encoding="UTF-8" standalone="yes"?>
<Relationships xmlns="http://schemas.openxmlformats.org/package/2006/relationships"><Relationship Id="rId2" Type="http://schemas.openxmlformats.org/officeDocument/2006/relationships/slide" Target="../slides/slide2033.xml"/><Relationship Id="rId1" Type="http://schemas.openxmlformats.org/officeDocument/2006/relationships/notesMaster" Target="../notesMasters/notesMaster1.xml"/></Relationships>
</file>

<file path=ppt/notesSlides/_rels/notesSlide1508.xml.rels><?xml version="1.0" encoding="UTF-8" standalone="yes"?>
<Relationships xmlns="http://schemas.openxmlformats.org/package/2006/relationships"><Relationship Id="rId2" Type="http://schemas.openxmlformats.org/officeDocument/2006/relationships/slide" Target="../slides/slide2034.xml"/><Relationship Id="rId1" Type="http://schemas.openxmlformats.org/officeDocument/2006/relationships/notesMaster" Target="../notesMasters/notesMaster1.xml"/></Relationships>
</file>

<file path=ppt/notesSlides/_rels/notesSlide1509.xml.rels><?xml version="1.0" encoding="UTF-8" standalone="yes"?>
<Relationships xmlns="http://schemas.openxmlformats.org/package/2006/relationships"><Relationship Id="rId2" Type="http://schemas.openxmlformats.org/officeDocument/2006/relationships/slide" Target="../slides/slide2035.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1510.xml.rels><?xml version="1.0" encoding="UTF-8" standalone="yes"?>
<Relationships xmlns="http://schemas.openxmlformats.org/package/2006/relationships"><Relationship Id="rId2" Type="http://schemas.openxmlformats.org/officeDocument/2006/relationships/slide" Target="../slides/slide2036.xml"/><Relationship Id="rId1" Type="http://schemas.openxmlformats.org/officeDocument/2006/relationships/notesMaster" Target="../notesMasters/notesMaster1.xml"/></Relationships>
</file>

<file path=ppt/notesSlides/_rels/notesSlide1511.xml.rels><?xml version="1.0" encoding="UTF-8" standalone="yes"?>
<Relationships xmlns="http://schemas.openxmlformats.org/package/2006/relationships"><Relationship Id="rId2" Type="http://schemas.openxmlformats.org/officeDocument/2006/relationships/slide" Target="../slides/slide2037.xml"/><Relationship Id="rId1" Type="http://schemas.openxmlformats.org/officeDocument/2006/relationships/notesMaster" Target="../notesMasters/notesMaster1.xml"/></Relationships>
</file>

<file path=ppt/notesSlides/_rels/notesSlide1512.xml.rels><?xml version="1.0" encoding="UTF-8" standalone="yes"?>
<Relationships xmlns="http://schemas.openxmlformats.org/package/2006/relationships"><Relationship Id="rId2" Type="http://schemas.openxmlformats.org/officeDocument/2006/relationships/slide" Target="../slides/slide2038.xml"/><Relationship Id="rId1" Type="http://schemas.openxmlformats.org/officeDocument/2006/relationships/notesMaster" Target="../notesMasters/notesMaster1.xml"/></Relationships>
</file>

<file path=ppt/notesSlides/_rels/notesSlide1513.xml.rels><?xml version="1.0" encoding="UTF-8" standalone="yes"?>
<Relationships xmlns="http://schemas.openxmlformats.org/package/2006/relationships"><Relationship Id="rId2" Type="http://schemas.openxmlformats.org/officeDocument/2006/relationships/slide" Target="../slides/slide2039.xml"/><Relationship Id="rId1" Type="http://schemas.openxmlformats.org/officeDocument/2006/relationships/notesMaster" Target="../notesMasters/notesMaster1.xml"/></Relationships>
</file>

<file path=ppt/notesSlides/_rels/notesSlide1514.xml.rels><?xml version="1.0" encoding="UTF-8" standalone="yes"?>
<Relationships xmlns="http://schemas.openxmlformats.org/package/2006/relationships"><Relationship Id="rId2" Type="http://schemas.openxmlformats.org/officeDocument/2006/relationships/slide" Target="../slides/slide2040.xml"/><Relationship Id="rId1" Type="http://schemas.openxmlformats.org/officeDocument/2006/relationships/notesMaster" Target="../notesMasters/notesMaster1.xml"/></Relationships>
</file>

<file path=ppt/notesSlides/_rels/notesSlide1515.xml.rels><?xml version="1.0" encoding="UTF-8" standalone="yes"?>
<Relationships xmlns="http://schemas.openxmlformats.org/package/2006/relationships"><Relationship Id="rId2" Type="http://schemas.openxmlformats.org/officeDocument/2006/relationships/slide" Target="../slides/slide2041.xml"/><Relationship Id="rId1" Type="http://schemas.openxmlformats.org/officeDocument/2006/relationships/notesMaster" Target="../notesMasters/notesMaster1.xml"/></Relationships>
</file>

<file path=ppt/notesSlides/_rels/notesSlide1516.xml.rels><?xml version="1.0" encoding="UTF-8" standalone="yes"?>
<Relationships xmlns="http://schemas.openxmlformats.org/package/2006/relationships"><Relationship Id="rId2" Type="http://schemas.openxmlformats.org/officeDocument/2006/relationships/slide" Target="../slides/slide2042.xml"/><Relationship Id="rId1" Type="http://schemas.openxmlformats.org/officeDocument/2006/relationships/notesMaster" Target="../notesMasters/notesMaster1.xml"/></Relationships>
</file>

<file path=ppt/notesSlides/_rels/notesSlide1517.xml.rels><?xml version="1.0" encoding="UTF-8" standalone="yes"?>
<Relationships xmlns="http://schemas.openxmlformats.org/package/2006/relationships"><Relationship Id="rId2" Type="http://schemas.openxmlformats.org/officeDocument/2006/relationships/slide" Target="../slides/slide2043.xml"/><Relationship Id="rId1" Type="http://schemas.openxmlformats.org/officeDocument/2006/relationships/notesMaster" Target="../notesMasters/notesMaster1.xml"/></Relationships>
</file>

<file path=ppt/notesSlides/_rels/notesSlide1518.xml.rels><?xml version="1.0" encoding="UTF-8" standalone="yes"?>
<Relationships xmlns="http://schemas.openxmlformats.org/package/2006/relationships"><Relationship Id="rId2" Type="http://schemas.openxmlformats.org/officeDocument/2006/relationships/slide" Target="../slides/slide2050.xml"/><Relationship Id="rId1" Type="http://schemas.openxmlformats.org/officeDocument/2006/relationships/notesMaster" Target="../notesMasters/notesMaster1.xml"/></Relationships>
</file>

<file path=ppt/notesSlides/_rels/notesSlide1519.xml.rels><?xml version="1.0" encoding="UTF-8" standalone="yes"?>
<Relationships xmlns="http://schemas.openxmlformats.org/package/2006/relationships"><Relationship Id="rId2" Type="http://schemas.openxmlformats.org/officeDocument/2006/relationships/slide" Target="../slides/slide20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1520.xml.rels><?xml version="1.0" encoding="UTF-8" standalone="yes"?>
<Relationships xmlns="http://schemas.openxmlformats.org/package/2006/relationships"><Relationship Id="rId2" Type="http://schemas.openxmlformats.org/officeDocument/2006/relationships/slide" Target="../slides/slide2052.xml"/><Relationship Id="rId1" Type="http://schemas.openxmlformats.org/officeDocument/2006/relationships/notesMaster" Target="../notesMasters/notesMaster1.xml"/></Relationships>
</file>

<file path=ppt/notesSlides/_rels/notesSlide1521.xml.rels><?xml version="1.0" encoding="UTF-8" standalone="yes"?>
<Relationships xmlns="http://schemas.openxmlformats.org/package/2006/relationships"><Relationship Id="rId2" Type="http://schemas.openxmlformats.org/officeDocument/2006/relationships/slide" Target="../slides/slide2053.xml"/><Relationship Id="rId1" Type="http://schemas.openxmlformats.org/officeDocument/2006/relationships/notesMaster" Target="../notesMasters/notesMaster1.xml"/></Relationships>
</file>

<file path=ppt/notesSlides/_rels/notesSlide1522.xml.rels><?xml version="1.0" encoding="UTF-8" standalone="yes"?>
<Relationships xmlns="http://schemas.openxmlformats.org/package/2006/relationships"><Relationship Id="rId2" Type="http://schemas.openxmlformats.org/officeDocument/2006/relationships/slide" Target="../slides/slide2054.xml"/><Relationship Id="rId1" Type="http://schemas.openxmlformats.org/officeDocument/2006/relationships/notesMaster" Target="../notesMasters/notesMaster1.xml"/></Relationships>
</file>

<file path=ppt/notesSlides/_rels/notesSlide1523.xml.rels><?xml version="1.0" encoding="UTF-8" standalone="yes"?>
<Relationships xmlns="http://schemas.openxmlformats.org/package/2006/relationships"><Relationship Id="rId2" Type="http://schemas.openxmlformats.org/officeDocument/2006/relationships/slide" Target="../slides/slide2055.xml"/><Relationship Id="rId1" Type="http://schemas.openxmlformats.org/officeDocument/2006/relationships/notesMaster" Target="../notesMasters/notesMaster1.xml"/></Relationships>
</file>

<file path=ppt/notesSlides/_rels/notesSlide1524.xml.rels><?xml version="1.0" encoding="UTF-8" standalone="yes"?>
<Relationships xmlns="http://schemas.openxmlformats.org/package/2006/relationships"><Relationship Id="rId2" Type="http://schemas.openxmlformats.org/officeDocument/2006/relationships/slide" Target="../slides/slide2056.xml"/><Relationship Id="rId1" Type="http://schemas.openxmlformats.org/officeDocument/2006/relationships/notesMaster" Target="../notesMasters/notesMaster1.xml"/></Relationships>
</file>

<file path=ppt/notesSlides/_rels/notesSlide1525.xml.rels><?xml version="1.0" encoding="UTF-8" standalone="yes"?>
<Relationships xmlns="http://schemas.openxmlformats.org/package/2006/relationships"><Relationship Id="rId2" Type="http://schemas.openxmlformats.org/officeDocument/2006/relationships/slide" Target="../slides/slide2057.xml"/><Relationship Id="rId1" Type="http://schemas.openxmlformats.org/officeDocument/2006/relationships/notesMaster" Target="../notesMasters/notesMaster1.xml"/></Relationships>
</file>

<file path=ppt/notesSlides/_rels/notesSlide1526.xml.rels><?xml version="1.0" encoding="UTF-8" standalone="yes"?>
<Relationships xmlns="http://schemas.openxmlformats.org/package/2006/relationships"><Relationship Id="rId2" Type="http://schemas.openxmlformats.org/officeDocument/2006/relationships/slide" Target="../slides/slide2058.xml"/><Relationship Id="rId1" Type="http://schemas.openxmlformats.org/officeDocument/2006/relationships/notesMaster" Target="../notesMasters/notesMaster1.xml"/></Relationships>
</file>

<file path=ppt/notesSlides/_rels/notesSlide1527.xml.rels><?xml version="1.0" encoding="UTF-8" standalone="yes"?>
<Relationships xmlns="http://schemas.openxmlformats.org/package/2006/relationships"><Relationship Id="rId2" Type="http://schemas.openxmlformats.org/officeDocument/2006/relationships/slide" Target="../slides/slide2059.xml"/><Relationship Id="rId1" Type="http://schemas.openxmlformats.org/officeDocument/2006/relationships/notesMaster" Target="../notesMasters/notesMaster1.xml"/></Relationships>
</file>

<file path=ppt/notesSlides/_rels/notesSlide1528.xml.rels><?xml version="1.0" encoding="UTF-8" standalone="yes"?>
<Relationships xmlns="http://schemas.openxmlformats.org/package/2006/relationships"><Relationship Id="rId2" Type="http://schemas.openxmlformats.org/officeDocument/2006/relationships/slide" Target="../slides/slide2060.xml"/><Relationship Id="rId1" Type="http://schemas.openxmlformats.org/officeDocument/2006/relationships/notesMaster" Target="../notesMasters/notesMaster1.xml"/></Relationships>
</file>

<file path=ppt/notesSlides/_rels/notesSlide1529.xml.rels><?xml version="1.0" encoding="UTF-8" standalone="yes"?>
<Relationships xmlns="http://schemas.openxmlformats.org/package/2006/relationships"><Relationship Id="rId2" Type="http://schemas.openxmlformats.org/officeDocument/2006/relationships/slide" Target="../slides/slide2061.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1530.xml.rels><?xml version="1.0" encoding="UTF-8" standalone="yes"?>
<Relationships xmlns="http://schemas.openxmlformats.org/package/2006/relationships"><Relationship Id="rId2" Type="http://schemas.openxmlformats.org/officeDocument/2006/relationships/slide" Target="../slides/slide2062.xml"/><Relationship Id="rId1" Type="http://schemas.openxmlformats.org/officeDocument/2006/relationships/notesMaster" Target="../notesMasters/notesMaster1.xml"/></Relationships>
</file>

<file path=ppt/notesSlides/_rels/notesSlide1531.xml.rels><?xml version="1.0" encoding="UTF-8" standalone="yes"?>
<Relationships xmlns="http://schemas.openxmlformats.org/package/2006/relationships"><Relationship Id="rId2" Type="http://schemas.openxmlformats.org/officeDocument/2006/relationships/slide" Target="../slides/slide2063.xml"/><Relationship Id="rId1" Type="http://schemas.openxmlformats.org/officeDocument/2006/relationships/notesMaster" Target="../notesMasters/notesMaster1.xml"/></Relationships>
</file>

<file path=ppt/notesSlides/_rels/notesSlide1532.xml.rels><?xml version="1.0" encoding="UTF-8" standalone="yes"?>
<Relationships xmlns="http://schemas.openxmlformats.org/package/2006/relationships"><Relationship Id="rId2" Type="http://schemas.openxmlformats.org/officeDocument/2006/relationships/slide" Target="../slides/slide2064.xml"/><Relationship Id="rId1" Type="http://schemas.openxmlformats.org/officeDocument/2006/relationships/notesMaster" Target="../notesMasters/notesMaster1.xml"/></Relationships>
</file>

<file path=ppt/notesSlides/_rels/notesSlide1533.xml.rels><?xml version="1.0" encoding="UTF-8" standalone="yes"?>
<Relationships xmlns="http://schemas.openxmlformats.org/package/2006/relationships"><Relationship Id="rId2" Type="http://schemas.openxmlformats.org/officeDocument/2006/relationships/slide" Target="../slides/slide2065.xml"/><Relationship Id="rId1" Type="http://schemas.openxmlformats.org/officeDocument/2006/relationships/notesMaster" Target="../notesMasters/notesMaster1.xml"/></Relationships>
</file>

<file path=ppt/notesSlides/_rels/notesSlide1534.xml.rels><?xml version="1.0" encoding="UTF-8" standalone="yes"?>
<Relationships xmlns="http://schemas.openxmlformats.org/package/2006/relationships"><Relationship Id="rId2" Type="http://schemas.openxmlformats.org/officeDocument/2006/relationships/slide" Target="../slides/slide2066.xml"/><Relationship Id="rId1" Type="http://schemas.openxmlformats.org/officeDocument/2006/relationships/notesMaster" Target="../notesMasters/notesMaster1.xml"/></Relationships>
</file>

<file path=ppt/notesSlides/_rels/notesSlide1535.xml.rels><?xml version="1.0" encoding="UTF-8" standalone="yes"?>
<Relationships xmlns="http://schemas.openxmlformats.org/package/2006/relationships"><Relationship Id="rId2" Type="http://schemas.openxmlformats.org/officeDocument/2006/relationships/slide" Target="../slides/slide2067.xml"/><Relationship Id="rId1" Type="http://schemas.openxmlformats.org/officeDocument/2006/relationships/notesMaster" Target="../notesMasters/notesMaster1.xml"/></Relationships>
</file>

<file path=ppt/notesSlides/_rels/notesSlide1536.xml.rels><?xml version="1.0" encoding="UTF-8" standalone="yes"?>
<Relationships xmlns="http://schemas.openxmlformats.org/package/2006/relationships"><Relationship Id="rId2" Type="http://schemas.openxmlformats.org/officeDocument/2006/relationships/slide" Target="../slides/slide2068.xml"/><Relationship Id="rId1" Type="http://schemas.openxmlformats.org/officeDocument/2006/relationships/notesMaster" Target="../notesMasters/notesMaster1.xml"/></Relationships>
</file>

<file path=ppt/notesSlides/_rels/notesSlide1537.xml.rels><?xml version="1.0" encoding="UTF-8" standalone="yes"?>
<Relationships xmlns="http://schemas.openxmlformats.org/package/2006/relationships"><Relationship Id="rId2" Type="http://schemas.openxmlformats.org/officeDocument/2006/relationships/slide" Target="../slides/slide2069.xml"/><Relationship Id="rId1" Type="http://schemas.openxmlformats.org/officeDocument/2006/relationships/notesMaster" Target="../notesMasters/notesMaster1.xml"/></Relationships>
</file>

<file path=ppt/notesSlides/_rels/notesSlide1538.xml.rels><?xml version="1.0" encoding="UTF-8" standalone="yes"?>
<Relationships xmlns="http://schemas.openxmlformats.org/package/2006/relationships"><Relationship Id="rId2" Type="http://schemas.openxmlformats.org/officeDocument/2006/relationships/slide" Target="../slides/slide2070.xml"/><Relationship Id="rId1" Type="http://schemas.openxmlformats.org/officeDocument/2006/relationships/notesMaster" Target="../notesMasters/notesMaster1.xml"/></Relationships>
</file>

<file path=ppt/notesSlides/_rels/notesSlide1539.xml.rels><?xml version="1.0" encoding="UTF-8" standalone="yes"?>
<Relationships xmlns="http://schemas.openxmlformats.org/package/2006/relationships"><Relationship Id="rId2" Type="http://schemas.openxmlformats.org/officeDocument/2006/relationships/slide" Target="../slides/slide2071.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1540.xml.rels><?xml version="1.0" encoding="UTF-8" standalone="yes"?>
<Relationships xmlns="http://schemas.openxmlformats.org/package/2006/relationships"><Relationship Id="rId2" Type="http://schemas.openxmlformats.org/officeDocument/2006/relationships/slide" Target="../slides/slide2072.xml"/><Relationship Id="rId1" Type="http://schemas.openxmlformats.org/officeDocument/2006/relationships/notesMaster" Target="../notesMasters/notesMaster1.xml"/></Relationships>
</file>

<file path=ppt/notesSlides/_rels/notesSlide1541.xml.rels><?xml version="1.0" encoding="UTF-8" standalone="yes"?>
<Relationships xmlns="http://schemas.openxmlformats.org/package/2006/relationships"><Relationship Id="rId2" Type="http://schemas.openxmlformats.org/officeDocument/2006/relationships/slide" Target="../slides/slide2073.xml"/><Relationship Id="rId1" Type="http://schemas.openxmlformats.org/officeDocument/2006/relationships/notesMaster" Target="../notesMasters/notesMaster1.xml"/></Relationships>
</file>

<file path=ppt/notesSlides/_rels/notesSlide1542.xml.rels><?xml version="1.0" encoding="UTF-8" standalone="yes"?>
<Relationships xmlns="http://schemas.openxmlformats.org/package/2006/relationships"><Relationship Id="rId2" Type="http://schemas.openxmlformats.org/officeDocument/2006/relationships/slide" Target="../slides/slide2074.xml"/><Relationship Id="rId1" Type="http://schemas.openxmlformats.org/officeDocument/2006/relationships/notesMaster" Target="../notesMasters/notesMaster1.xml"/></Relationships>
</file>

<file path=ppt/notesSlides/_rels/notesSlide1543.xml.rels><?xml version="1.0" encoding="UTF-8" standalone="yes"?>
<Relationships xmlns="http://schemas.openxmlformats.org/package/2006/relationships"><Relationship Id="rId2" Type="http://schemas.openxmlformats.org/officeDocument/2006/relationships/slide" Target="../slides/slide2075.xml"/><Relationship Id="rId1" Type="http://schemas.openxmlformats.org/officeDocument/2006/relationships/notesMaster" Target="../notesMasters/notesMaster1.xml"/></Relationships>
</file>

<file path=ppt/notesSlides/_rels/notesSlide1544.xml.rels><?xml version="1.0" encoding="UTF-8" standalone="yes"?>
<Relationships xmlns="http://schemas.openxmlformats.org/package/2006/relationships"><Relationship Id="rId2" Type="http://schemas.openxmlformats.org/officeDocument/2006/relationships/slide" Target="../slides/slide2076.xml"/><Relationship Id="rId1" Type="http://schemas.openxmlformats.org/officeDocument/2006/relationships/notesMaster" Target="../notesMasters/notesMaster1.xml"/></Relationships>
</file>

<file path=ppt/notesSlides/_rels/notesSlide1545.xml.rels><?xml version="1.0" encoding="UTF-8" standalone="yes"?>
<Relationships xmlns="http://schemas.openxmlformats.org/package/2006/relationships"><Relationship Id="rId2" Type="http://schemas.openxmlformats.org/officeDocument/2006/relationships/slide" Target="../slides/slide2077.xml"/><Relationship Id="rId1" Type="http://schemas.openxmlformats.org/officeDocument/2006/relationships/notesMaster" Target="../notesMasters/notesMaster1.xml"/></Relationships>
</file>

<file path=ppt/notesSlides/_rels/notesSlide1546.xml.rels><?xml version="1.0" encoding="UTF-8" standalone="yes"?>
<Relationships xmlns="http://schemas.openxmlformats.org/package/2006/relationships"><Relationship Id="rId2" Type="http://schemas.openxmlformats.org/officeDocument/2006/relationships/slide" Target="../slides/slide2078.xml"/><Relationship Id="rId1" Type="http://schemas.openxmlformats.org/officeDocument/2006/relationships/notesMaster" Target="../notesMasters/notesMaster1.xml"/></Relationships>
</file>

<file path=ppt/notesSlides/_rels/notesSlide1547.xml.rels><?xml version="1.0" encoding="UTF-8" standalone="yes"?>
<Relationships xmlns="http://schemas.openxmlformats.org/package/2006/relationships"><Relationship Id="rId2" Type="http://schemas.openxmlformats.org/officeDocument/2006/relationships/slide" Target="../slides/slide2079.xml"/><Relationship Id="rId1" Type="http://schemas.openxmlformats.org/officeDocument/2006/relationships/notesMaster" Target="../notesMasters/notesMaster1.xml"/></Relationships>
</file>

<file path=ppt/notesSlides/_rels/notesSlide1548.xml.rels><?xml version="1.0" encoding="UTF-8" standalone="yes"?>
<Relationships xmlns="http://schemas.openxmlformats.org/package/2006/relationships"><Relationship Id="rId2" Type="http://schemas.openxmlformats.org/officeDocument/2006/relationships/slide" Target="../slides/slide2080.xml"/><Relationship Id="rId1" Type="http://schemas.openxmlformats.org/officeDocument/2006/relationships/notesMaster" Target="../notesMasters/notesMaster1.xml"/></Relationships>
</file>

<file path=ppt/notesSlides/_rels/notesSlide1549.xml.rels><?xml version="1.0" encoding="UTF-8" standalone="yes"?>
<Relationships xmlns="http://schemas.openxmlformats.org/package/2006/relationships"><Relationship Id="rId2" Type="http://schemas.openxmlformats.org/officeDocument/2006/relationships/slide" Target="../slides/slide2081.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1550.xml.rels><?xml version="1.0" encoding="UTF-8" standalone="yes"?>
<Relationships xmlns="http://schemas.openxmlformats.org/package/2006/relationships"><Relationship Id="rId2" Type="http://schemas.openxmlformats.org/officeDocument/2006/relationships/slide" Target="../slides/slide2082.xml"/><Relationship Id="rId1" Type="http://schemas.openxmlformats.org/officeDocument/2006/relationships/notesMaster" Target="../notesMasters/notesMaster1.xml"/></Relationships>
</file>

<file path=ppt/notesSlides/_rels/notesSlide1551.xml.rels><?xml version="1.0" encoding="UTF-8" standalone="yes"?>
<Relationships xmlns="http://schemas.openxmlformats.org/package/2006/relationships"><Relationship Id="rId2" Type="http://schemas.openxmlformats.org/officeDocument/2006/relationships/slide" Target="../slides/slide2083.xml"/><Relationship Id="rId1" Type="http://schemas.openxmlformats.org/officeDocument/2006/relationships/notesMaster" Target="../notesMasters/notesMaster1.xml"/></Relationships>
</file>

<file path=ppt/notesSlides/_rels/notesSlide1552.xml.rels><?xml version="1.0" encoding="UTF-8" standalone="yes"?>
<Relationships xmlns="http://schemas.openxmlformats.org/package/2006/relationships"><Relationship Id="rId2" Type="http://schemas.openxmlformats.org/officeDocument/2006/relationships/slide" Target="../slides/slide2084.xml"/><Relationship Id="rId1" Type="http://schemas.openxmlformats.org/officeDocument/2006/relationships/notesMaster" Target="../notesMasters/notesMaster1.xml"/></Relationships>
</file>

<file path=ppt/notesSlides/_rels/notesSlide1553.xml.rels><?xml version="1.0" encoding="UTF-8" standalone="yes"?>
<Relationships xmlns="http://schemas.openxmlformats.org/package/2006/relationships"><Relationship Id="rId2" Type="http://schemas.openxmlformats.org/officeDocument/2006/relationships/slide" Target="../slides/slide2085.xml"/><Relationship Id="rId1" Type="http://schemas.openxmlformats.org/officeDocument/2006/relationships/notesMaster" Target="../notesMasters/notesMaster1.xml"/></Relationships>
</file>

<file path=ppt/notesSlides/_rels/notesSlide1554.xml.rels><?xml version="1.0" encoding="UTF-8" standalone="yes"?>
<Relationships xmlns="http://schemas.openxmlformats.org/package/2006/relationships"><Relationship Id="rId2" Type="http://schemas.openxmlformats.org/officeDocument/2006/relationships/slide" Target="../slides/slide2086.xml"/><Relationship Id="rId1" Type="http://schemas.openxmlformats.org/officeDocument/2006/relationships/notesMaster" Target="../notesMasters/notesMaster1.xml"/></Relationships>
</file>

<file path=ppt/notesSlides/_rels/notesSlide1555.xml.rels><?xml version="1.0" encoding="UTF-8" standalone="yes"?>
<Relationships xmlns="http://schemas.openxmlformats.org/package/2006/relationships"><Relationship Id="rId2" Type="http://schemas.openxmlformats.org/officeDocument/2006/relationships/slide" Target="../slides/slide2087.xml"/><Relationship Id="rId1" Type="http://schemas.openxmlformats.org/officeDocument/2006/relationships/notesMaster" Target="../notesMasters/notesMaster1.xml"/></Relationships>
</file>

<file path=ppt/notesSlides/_rels/notesSlide1556.xml.rels><?xml version="1.0" encoding="UTF-8" standalone="yes"?>
<Relationships xmlns="http://schemas.openxmlformats.org/package/2006/relationships"><Relationship Id="rId2" Type="http://schemas.openxmlformats.org/officeDocument/2006/relationships/slide" Target="../slides/slide2088.xml"/><Relationship Id="rId1" Type="http://schemas.openxmlformats.org/officeDocument/2006/relationships/notesMaster" Target="../notesMasters/notesMaster1.xml"/></Relationships>
</file>

<file path=ppt/notesSlides/_rels/notesSlide1557.xml.rels><?xml version="1.0" encoding="UTF-8" standalone="yes"?>
<Relationships xmlns="http://schemas.openxmlformats.org/package/2006/relationships"><Relationship Id="rId2" Type="http://schemas.openxmlformats.org/officeDocument/2006/relationships/slide" Target="../slides/slide2089.xml"/><Relationship Id="rId1" Type="http://schemas.openxmlformats.org/officeDocument/2006/relationships/notesMaster" Target="../notesMasters/notesMaster1.xml"/></Relationships>
</file>

<file path=ppt/notesSlides/_rels/notesSlide1558.xml.rels><?xml version="1.0" encoding="UTF-8" standalone="yes"?>
<Relationships xmlns="http://schemas.openxmlformats.org/package/2006/relationships"><Relationship Id="rId2" Type="http://schemas.openxmlformats.org/officeDocument/2006/relationships/slide" Target="../slides/slide2090.xml"/><Relationship Id="rId1" Type="http://schemas.openxmlformats.org/officeDocument/2006/relationships/notesMaster" Target="../notesMasters/notesMaster1.xml"/></Relationships>
</file>

<file path=ppt/notesSlides/_rels/notesSlide1559.xml.rels><?xml version="1.0" encoding="UTF-8" standalone="yes"?>
<Relationships xmlns="http://schemas.openxmlformats.org/package/2006/relationships"><Relationship Id="rId2" Type="http://schemas.openxmlformats.org/officeDocument/2006/relationships/slide" Target="../slides/slide2091.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1560.xml.rels><?xml version="1.0" encoding="UTF-8" standalone="yes"?>
<Relationships xmlns="http://schemas.openxmlformats.org/package/2006/relationships"><Relationship Id="rId2" Type="http://schemas.openxmlformats.org/officeDocument/2006/relationships/slide" Target="../slides/slide2092.xml"/><Relationship Id="rId1" Type="http://schemas.openxmlformats.org/officeDocument/2006/relationships/notesMaster" Target="../notesMasters/notesMaster1.xml"/></Relationships>
</file>

<file path=ppt/notesSlides/_rels/notesSlide1561.xml.rels><?xml version="1.0" encoding="UTF-8" standalone="yes"?>
<Relationships xmlns="http://schemas.openxmlformats.org/package/2006/relationships"><Relationship Id="rId2" Type="http://schemas.openxmlformats.org/officeDocument/2006/relationships/slide" Target="../slides/slide2093.xml"/><Relationship Id="rId1" Type="http://schemas.openxmlformats.org/officeDocument/2006/relationships/notesMaster" Target="../notesMasters/notesMaster1.xml"/></Relationships>
</file>

<file path=ppt/notesSlides/_rels/notesSlide1562.xml.rels><?xml version="1.0" encoding="UTF-8" standalone="yes"?>
<Relationships xmlns="http://schemas.openxmlformats.org/package/2006/relationships"><Relationship Id="rId2" Type="http://schemas.openxmlformats.org/officeDocument/2006/relationships/slide" Target="../slides/slide2094.xml"/><Relationship Id="rId1" Type="http://schemas.openxmlformats.org/officeDocument/2006/relationships/notesMaster" Target="../notesMasters/notesMaster1.xml"/></Relationships>
</file>

<file path=ppt/notesSlides/_rels/notesSlide1563.xml.rels><?xml version="1.0" encoding="UTF-8" standalone="yes"?>
<Relationships xmlns="http://schemas.openxmlformats.org/package/2006/relationships"><Relationship Id="rId2" Type="http://schemas.openxmlformats.org/officeDocument/2006/relationships/slide" Target="../slides/slide2095.xml"/><Relationship Id="rId1" Type="http://schemas.openxmlformats.org/officeDocument/2006/relationships/notesMaster" Target="../notesMasters/notesMaster1.xml"/></Relationships>
</file>

<file path=ppt/notesSlides/_rels/notesSlide1564.xml.rels><?xml version="1.0" encoding="UTF-8" standalone="yes"?>
<Relationships xmlns="http://schemas.openxmlformats.org/package/2006/relationships"><Relationship Id="rId2" Type="http://schemas.openxmlformats.org/officeDocument/2006/relationships/slide" Target="../slides/slide2096.xml"/><Relationship Id="rId1" Type="http://schemas.openxmlformats.org/officeDocument/2006/relationships/notesMaster" Target="../notesMasters/notesMaster1.xml"/></Relationships>
</file>

<file path=ppt/notesSlides/_rels/notesSlide1565.xml.rels><?xml version="1.0" encoding="UTF-8" standalone="yes"?>
<Relationships xmlns="http://schemas.openxmlformats.org/package/2006/relationships"><Relationship Id="rId2" Type="http://schemas.openxmlformats.org/officeDocument/2006/relationships/slide" Target="../slides/slide2097.xml"/><Relationship Id="rId1" Type="http://schemas.openxmlformats.org/officeDocument/2006/relationships/notesMaster" Target="../notesMasters/notesMaster1.xml"/></Relationships>
</file>

<file path=ppt/notesSlides/_rels/notesSlide1566.xml.rels><?xml version="1.0" encoding="UTF-8" standalone="yes"?>
<Relationships xmlns="http://schemas.openxmlformats.org/package/2006/relationships"><Relationship Id="rId2" Type="http://schemas.openxmlformats.org/officeDocument/2006/relationships/slide" Target="../slides/slide2098.xml"/><Relationship Id="rId1" Type="http://schemas.openxmlformats.org/officeDocument/2006/relationships/notesMaster" Target="../notesMasters/notesMaster1.xml"/></Relationships>
</file>

<file path=ppt/notesSlides/_rels/notesSlide1567.xml.rels><?xml version="1.0" encoding="UTF-8" standalone="yes"?>
<Relationships xmlns="http://schemas.openxmlformats.org/package/2006/relationships"><Relationship Id="rId2" Type="http://schemas.openxmlformats.org/officeDocument/2006/relationships/slide" Target="../slides/slide2099.xml"/><Relationship Id="rId1" Type="http://schemas.openxmlformats.org/officeDocument/2006/relationships/notesMaster" Target="../notesMasters/notesMaster1.xml"/></Relationships>
</file>

<file path=ppt/notesSlides/_rels/notesSlide1568.xml.rels><?xml version="1.0" encoding="UTF-8" standalone="yes"?>
<Relationships xmlns="http://schemas.openxmlformats.org/package/2006/relationships"><Relationship Id="rId2" Type="http://schemas.openxmlformats.org/officeDocument/2006/relationships/slide" Target="../slides/slide2100.xml"/><Relationship Id="rId1" Type="http://schemas.openxmlformats.org/officeDocument/2006/relationships/notesMaster" Target="../notesMasters/notesMaster1.xml"/></Relationships>
</file>

<file path=ppt/notesSlides/_rels/notesSlide1569.xml.rels><?xml version="1.0" encoding="UTF-8" standalone="yes"?>
<Relationships xmlns="http://schemas.openxmlformats.org/package/2006/relationships"><Relationship Id="rId2" Type="http://schemas.openxmlformats.org/officeDocument/2006/relationships/slide" Target="../slides/slide2101.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1570.xml.rels><?xml version="1.0" encoding="UTF-8" standalone="yes"?>
<Relationships xmlns="http://schemas.openxmlformats.org/package/2006/relationships"><Relationship Id="rId2" Type="http://schemas.openxmlformats.org/officeDocument/2006/relationships/slide" Target="../slides/slide2102.xml"/><Relationship Id="rId1" Type="http://schemas.openxmlformats.org/officeDocument/2006/relationships/notesMaster" Target="../notesMasters/notesMaster1.xml"/></Relationships>
</file>

<file path=ppt/notesSlides/_rels/notesSlide1571.xml.rels><?xml version="1.0" encoding="UTF-8" standalone="yes"?>
<Relationships xmlns="http://schemas.openxmlformats.org/package/2006/relationships"><Relationship Id="rId2" Type="http://schemas.openxmlformats.org/officeDocument/2006/relationships/slide" Target="../slides/slide2103.xml"/><Relationship Id="rId1" Type="http://schemas.openxmlformats.org/officeDocument/2006/relationships/notesMaster" Target="../notesMasters/notesMaster1.xml"/></Relationships>
</file>

<file path=ppt/notesSlides/_rels/notesSlide1572.xml.rels><?xml version="1.0" encoding="UTF-8" standalone="yes"?>
<Relationships xmlns="http://schemas.openxmlformats.org/package/2006/relationships"><Relationship Id="rId2" Type="http://schemas.openxmlformats.org/officeDocument/2006/relationships/slide" Target="../slides/slide2104.xml"/><Relationship Id="rId1" Type="http://schemas.openxmlformats.org/officeDocument/2006/relationships/notesMaster" Target="../notesMasters/notesMaster1.xml"/></Relationships>
</file>

<file path=ppt/notesSlides/_rels/notesSlide1573.xml.rels><?xml version="1.0" encoding="UTF-8" standalone="yes"?>
<Relationships xmlns="http://schemas.openxmlformats.org/package/2006/relationships"><Relationship Id="rId2" Type="http://schemas.openxmlformats.org/officeDocument/2006/relationships/slide" Target="../slides/slide2105.xml"/><Relationship Id="rId1" Type="http://schemas.openxmlformats.org/officeDocument/2006/relationships/notesMaster" Target="../notesMasters/notesMaster1.xml"/></Relationships>
</file>

<file path=ppt/notesSlides/_rels/notesSlide1574.xml.rels><?xml version="1.0" encoding="UTF-8" standalone="yes"?>
<Relationships xmlns="http://schemas.openxmlformats.org/package/2006/relationships"><Relationship Id="rId2" Type="http://schemas.openxmlformats.org/officeDocument/2006/relationships/slide" Target="../slides/slide2106.xml"/><Relationship Id="rId1" Type="http://schemas.openxmlformats.org/officeDocument/2006/relationships/notesMaster" Target="../notesMasters/notesMaster1.xml"/></Relationships>
</file>

<file path=ppt/notesSlides/_rels/notesSlide1575.xml.rels><?xml version="1.0" encoding="UTF-8" standalone="yes"?>
<Relationships xmlns="http://schemas.openxmlformats.org/package/2006/relationships"><Relationship Id="rId2" Type="http://schemas.openxmlformats.org/officeDocument/2006/relationships/slide" Target="../slides/slide2107.xml"/><Relationship Id="rId1" Type="http://schemas.openxmlformats.org/officeDocument/2006/relationships/notesMaster" Target="../notesMasters/notesMaster1.xml"/></Relationships>
</file>

<file path=ppt/notesSlides/_rels/notesSlide1576.xml.rels><?xml version="1.0" encoding="UTF-8" standalone="yes"?>
<Relationships xmlns="http://schemas.openxmlformats.org/package/2006/relationships"><Relationship Id="rId2" Type="http://schemas.openxmlformats.org/officeDocument/2006/relationships/slide" Target="../slides/slide2108.xml"/><Relationship Id="rId1" Type="http://schemas.openxmlformats.org/officeDocument/2006/relationships/notesMaster" Target="../notesMasters/notesMaster1.xml"/></Relationships>
</file>

<file path=ppt/notesSlides/_rels/notesSlide1577.xml.rels><?xml version="1.0" encoding="UTF-8" standalone="yes"?>
<Relationships xmlns="http://schemas.openxmlformats.org/package/2006/relationships"><Relationship Id="rId2" Type="http://schemas.openxmlformats.org/officeDocument/2006/relationships/slide" Target="../slides/slide2109.xml"/><Relationship Id="rId1" Type="http://schemas.openxmlformats.org/officeDocument/2006/relationships/notesMaster" Target="../notesMasters/notesMaster1.xml"/></Relationships>
</file>

<file path=ppt/notesSlides/_rels/notesSlide1578.xml.rels><?xml version="1.0" encoding="UTF-8" standalone="yes"?>
<Relationships xmlns="http://schemas.openxmlformats.org/package/2006/relationships"><Relationship Id="rId2" Type="http://schemas.openxmlformats.org/officeDocument/2006/relationships/slide" Target="../slides/slide2110.xml"/><Relationship Id="rId1" Type="http://schemas.openxmlformats.org/officeDocument/2006/relationships/notesMaster" Target="../notesMasters/notesMaster1.xml"/></Relationships>
</file>

<file path=ppt/notesSlides/_rels/notesSlide1579.xml.rels><?xml version="1.0" encoding="UTF-8" standalone="yes"?>
<Relationships xmlns="http://schemas.openxmlformats.org/package/2006/relationships"><Relationship Id="rId2" Type="http://schemas.openxmlformats.org/officeDocument/2006/relationships/slide" Target="../slides/slide2111.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1580.xml.rels><?xml version="1.0" encoding="UTF-8" standalone="yes"?>
<Relationships xmlns="http://schemas.openxmlformats.org/package/2006/relationships"><Relationship Id="rId2" Type="http://schemas.openxmlformats.org/officeDocument/2006/relationships/slide" Target="../slides/slide2112.xml"/><Relationship Id="rId1" Type="http://schemas.openxmlformats.org/officeDocument/2006/relationships/notesMaster" Target="../notesMasters/notesMaster1.xml"/></Relationships>
</file>

<file path=ppt/notesSlides/_rels/notesSlide1581.xml.rels><?xml version="1.0" encoding="UTF-8" standalone="yes"?>
<Relationships xmlns="http://schemas.openxmlformats.org/package/2006/relationships"><Relationship Id="rId2" Type="http://schemas.openxmlformats.org/officeDocument/2006/relationships/slide" Target="../slides/slide2113.xml"/><Relationship Id="rId1" Type="http://schemas.openxmlformats.org/officeDocument/2006/relationships/notesMaster" Target="../notesMasters/notesMaster1.xml"/></Relationships>
</file>

<file path=ppt/notesSlides/_rels/notesSlide1582.xml.rels><?xml version="1.0" encoding="UTF-8" standalone="yes"?>
<Relationships xmlns="http://schemas.openxmlformats.org/package/2006/relationships"><Relationship Id="rId2" Type="http://schemas.openxmlformats.org/officeDocument/2006/relationships/slide" Target="../slides/slide2114.xml"/><Relationship Id="rId1" Type="http://schemas.openxmlformats.org/officeDocument/2006/relationships/notesMaster" Target="../notesMasters/notesMaster1.xml"/></Relationships>
</file>

<file path=ppt/notesSlides/_rels/notesSlide1583.xml.rels><?xml version="1.0" encoding="UTF-8" standalone="yes"?>
<Relationships xmlns="http://schemas.openxmlformats.org/package/2006/relationships"><Relationship Id="rId2" Type="http://schemas.openxmlformats.org/officeDocument/2006/relationships/slide" Target="../slides/slide2115.xml"/><Relationship Id="rId1" Type="http://schemas.openxmlformats.org/officeDocument/2006/relationships/notesMaster" Target="../notesMasters/notesMaster1.xml"/></Relationships>
</file>

<file path=ppt/notesSlides/_rels/notesSlide1584.xml.rels><?xml version="1.0" encoding="UTF-8" standalone="yes"?>
<Relationships xmlns="http://schemas.openxmlformats.org/package/2006/relationships"><Relationship Id="rId2" Type="http://schemas.openxmlformats.org/officeDocument/2006/relationships/slide" Target="../slides/slide2116.xml"/><Relationship Id="rId1" Type="http://schemas.openxmlformats.org/officeDocument/2006/relationships/notesMaster" Target="../notesMasters/notesMaster1.xml"/></Relationships>
</file>

<file path=ppt/notesSlides/_rels/notesSlide1585.xml.rels><?xml version="1.0" encoding="UTF-8" standalone="yes"?>
<Relationships xmlns="http://schemas.openxmlformats.org/package/2006/relationships"><Relationship Id="rId2" Type="http://schemas.openxmlformats.org/officeDocument/2006/relationships/slide" Target="../slides/slide2117.xml"/><Relationship Id="rId1" Type="http://schemas.openxmlformats.org/officeDocument/2006/relationships/notesMaster" Target="../notesMasters/notesMaster1.xml"/></Relationships>
</file>

<file path=ppt/notesSlides/_rels/notesSlide1586.xml.rels><?xml version="1.0" encoding="UTF-8" standalone="yes"?>
<Relationships xmlns="http://schemas.openxmlformats.org/package/2006/relationships"><Relationship Id="rId2" Type="http://schemas.openxmlformats.org/officeDocument/2006/relationships/slide" Target="../slides/slide2118.xml"/><Relationship Id="rId1" Type="http://schemas.openxmlformats.org/officeDocument/2006/relationships/notesMaster" Target="../notesMasters/notesMaster1.xml"/></Relationships>
</file>

<file path=ppt/notesSlides/_rels/notesSlide1587.xml.rels><?xml version="1.0" encoding="UTF-8" standalone="yes"?>
<Relationships xmlns="http://schemas.openxmlformats.org/package/2006/relationships"><Relationship Id="rId2" Type="http://schemas.openxmlformats.org/officeDocument/2006/relationships/slide" Target="../slides/slide2119.xml"/><Relationship Id="rId1" Type="http://schemas.openxmlformats.org/officeDocument/2006/relationships/notesMaster" Target="../notesMasters/notesMaster1.xml"/></Relationships>
</file>

<file path=ppt/notesSlides/_rels/notesSlide1588.xml.rels><?xml version="1.0" encoding="UTF-8" standalone="yes"?>
<Relationships xmlns="http://schemas.openxmlformats.org/package/2006/relationships"><Relationship Id="rId2" Type="http://schemas.openxmlformats.org/officeDocument/2006/relationships/slide" Target="../slides/slide2120.xml"/><Relationship Id="rId1" Type="http://schemas.openxmlformats.org/officeDocument/2006/relationships/notesMaster" Target="../notesMasters/notesMaster1.xml"/></Relationships>
</file>

<file path=ppt/notesSlides/_rels/notesSlide1589.xml.rels><?xml version="1.0" encoding="UTF-8" standalone="yes"?>
<Relationships xmlns="http://schemas.openxmlformats.org/package/2006/relationships"><Relationship Id="rId2" Type="http://schemas.openxmlformats.org/officeDocument/2006/relationships/slide" Target="../slides/slide2121.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1590.xml.rels><?xml version="1.0" encoding="UTF-8" standalone="yes"?>
<Relationships xmlns="http://schemas.openxmlformats.org/package/2006/relationships"><Relationship Id="rId2" Type="http://schemas.openxmlformats.org/officeDocument/2006/relationships/slide" Target="../slides/slide2122.xml"/><Relationship Id="rId1" Type="http://schemas.openxmlformats.org/officeDocument/2006/relationships/notesMaster" Target="../notesMasters/notesMaster1.xml"/></Relationships>
</file>

<file path=ppt/notesSlides/_rels/notesSlide1591.xml.rels><?xml version="1.0" encoding="UTF-8" standalone="yes"?>
<Relationships xmlns="http://schemas.openxmlformats.org/package/2006/relationships"><Relationship Id="rId2" Type="http://schemas.openxmlformats.org/officeDocument/2006/relationships/slide" Target="../slides/slide2123.xml"/><Relationship Id="rId1" Type="http://schemas.openxmlformats.org/officeDocument/2006/relationships/notesMaster" Target="../notesMasters/notesMaster1.xml"/></Relationships>
</file>

<file path=ppt/notesSlides/_rels/notesSlide1592.xml.rels><?xml version="1.0" encoding="UTF-8" standalone="yes"?>
<Relationships xmlns="http://schemas.openxmlformats.org/package/2006/relationships"><Relationship Id="rId2" Type="http://schemas.openxmlformats.org/officeDocument/2006/relationships/slide" Target="../slides/slide2124.xml"/><Relationship Id="rId1" Type="http://schemas.openxmlformats.org/officeDocument/2006/relationships/notesMaster" Target="../notesMasters/notesMaster1.xml"/></Relationships>
</file>

<file path=ppt/notesSlides/_rels/notesSlide1593.xml.rels><?xml version="1.0" encoding="UTF-8" standalone="yes"?>
<Relationships xmlns="http://schemas.openxmlformats.org/package/2006/relationships"><Relationship Id="rId2" Type="http://schemas.openxmlformats.org/officeDocument/2006/relationships/slide" Target="../slides/slide2125.xml"/><Relationship Id="rId1" Type="http://schemas.openxmlformats.org/officeDocument/2006/relationships/notesMaster" Target="../notesMasters/notesMaster1.xml"/></Relationships>
</file>

<file path=ppt/notesSlides/_rels/notesSlide1594.xml.rels><?xml version="1.0" encoding="UTF-8" standalone="yes"?>
<Relationships xmlns="http://schemas.openxmlformats.org/package/2006/relationships"><Relationship Id="rId2" Type="http://schemas.openxmlformats.org/officeDocument/2006/relationships/slide" Target="../slides/slide2126.xml"/><Relationship Id="rId1" Type="http://schemas.openxmlformats.org/officeDocument/2006/relationships/notesMaster" Target="../notesMasters/notesMaster1.xml"/></Relationships>
</file>

<file path=ppt/notesSlides/_rels/notesSlide1595.xml.rels><?xml version="1.0" encoding="UTF-8" standalone="yes"?>
<Relationships xmlns="http://schemas.openxmlformats.org/package/2006/relationships"><Relationship Id="rId2" Type="http://schemas.openxmlformats.org/officeDocument/2006/relationships/slide" Target="../slides/slide2127.xml"/><Relationship Id="rId1" Type="http://schemas.openxmlformats.org/officeDocument/2006/relationships/notesMaster" Target="../notesMasters/notesMaster1.xml"/></Relationships>
</file>

<file path=ppt/notesSlides/_rels/notesSlide1596.xml.rels><?xml version="1.0" encoding="UTF-8" standalone="yes"?>
<Relationships xmlns="http://schemas.openxmlformats.org/package/2006/relationships"><Relationship Id="rId2" Type="http://schemas.openxmlformats.org/officeDocument/2006/relationships/slide" Target="../slides/slide2128.xml"/><Relationship Id="rId1" Type="http://schemas.openxmlformats.org/officeDocument/2006/relationships/notesMaster" Target="../notesMasters/notesMaster1.xml"/></Relationships>
</file>

<file path=ppt/notesSlides/_rels/notesSlide1597.xml.rels><?xml version="1.0" encoding="UTF-8" standalone="yes"?>
<Relationships xmlns="http://schemas.openxmlformats.org/package/2006/relationships"><Relationship Id="rId2" Type="http://schemas.openxmlformats.org/officeDocument/2006/relationships/slide" Target="../slides/slide2129.xml"/><Relationship Id="rId1" Type="http://schemas.openxmlformats.org/officeDocument/2006/relationships/notesMaster" Target="../notesMasters/notesMaster1.xml"/></Relationships>
</file>

<file path=ppt/notesSlides/_rels/notesSlide1598.xml.rels><?xml version="1.0" encoding="UTF-8" standalone="yes"?>
<Relationships xmlns="http://schemas.openxmlformats.org/package/2006/relationships"><Relationship Id="rId2" Type="http://schemas.openxmlformats.org/officeDocument/2006/relationships/slide" Target="../slides/slide2130.xml"/><Relationship Id="rId1" Type="http://schemas.openxmlformats.org/officeDocument/2006/relationships/notesMaster" Target="../notesMasters/notesMaster1.xml"/></Relationships>
</file>

<file path=ppt/notesSlides/_rels/notesSlide1599.xml.rels><?xml version="1.0" encoding="UTF-8" standalone="yes"?>
<Relationships xmlns="http://schemas.openxmlformats.org/package/2006/relationships"><Relationship Id="rId2" Type="http://schemas.openxmlformats.org/officeDocument/2006/relationships/slide" Target="../slides/slide21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1600.xml.rels><?xml version="1.0" encoding="UTF-8" standalone="yes"?>
<Relationships xmlns="http://schemas.openxmlformats.org/package/2006/relationships"><Relationship Id="rId2" Type="http://schemas.openxmlformats.org/officeDocument/2006/relationships/slide" Target="../slides/slide2132.xml"/><Relationship Id="rId1" Type="http://schemas.openxmlformats.org/officeDocument/2006/relationships/notesMaster" Target="../notesMasters/notesMaster1.xml"/></Relationships>
</file>

<file path=ppt/notesSlides/_rels/notesSlide1601.xml.rels><?xml version="1.0" encoding="UTF-8" standalone="yes"?>
<Relationships xmlns="http://schemas.openxmlformats.org/package/2006/relationships"><Relationship Id="rId2" Type="http://schemas.openxmlformats.org/officeDocument/2006/relationships/slide" Target="../slides/slide2133.xml"/><Relationship Id="rId1" Type="http://schemas.openxmlformats.org/officeDocument/2006/relationships/notesMaster" Target="../notesMasters/notesMaster1.xml"/></Relationships>
</file>

<file path=ppt/notesSlides/_rels/notesSlide1602.xml.rels><?xml version="1.0" encoding="UTF-8" standalone="yes"?>
<Relationships xmlns="http://schemas.openxmlformats.org/package/2006/relationships"><Relationship Id="rId2" Type="http://schemas.openxmlformats.org/officeDocument/2006/relationships/slide" Target="../slides/slide2134.xml"/><Relationship Id="rId1" Type="http://schemas.openxmlformats.org/officeDocument/2006/relationships/notesMaster" Target="../notesMasters/notesMaster1.xml"/></Relationships>
</file>

<file path=ppt/notesSlides/_rels/notesSlide1603.xml.rels><?xml version="1.0" encoding="UTF-8" standalone="yes"?>
<Relationships xmlns="http://schemas.openxmlformats.org/package/2006/relationships"><Relationship Id="rId2" Type="http://schemas.openxmlformats.org/officeDocument/2006/relationships/slide" Target="../slides/slide2135.xml"/><Relationship Id="rId1" Type="http://schemas.openxmlformats.org/officeDocument/2006/relationships/notesMaster" Target="../notesMasters/notesMaster1.xml"/></Relationships>
</file>

<file path=ppt/notesSlides/_rels/notesSlide1604.xml.rels><?xml version="1.0" encoding="UTF-8" standalone="yes"?>
<Relationships xmlns="http://schemas.openxmlformats.org/package/2006/relationships"><Relationship Id="rId2" Type="http://schemas.openxmlformats.org/officeDocument/2006/relationships/slide" Target="../slides/slide2136.xml"/><Relationship Id="rId1" Type="http://schemas.openxmlformats.org/officeDocument/2006/relationships/notesMaster" Target="../notesMasters/notesMaster1.xml"/></Relationships>
</file>

<file path=ppt/notesSlides/_rels/notesSlide1605.xml.rels><?xml version="1.0" encoding="UTF-8" standalone="yes"?>
<Relationships xmlns="http://schemas.openxmlformats.org/package/2006/relationships"><Relationship Id="rId2" Type="http://schemas.openxmlformats.org/officeDocument/2006/relationships/slide" Target="../slides/slide2137.xml"/><Relationship Id="rId1" Type="http://schemas.openxmlformats.org/officeDocument/2006/relationships/notesMaster" Target="../notesMasters/notesMaster1.xml"/></Relationships>
</file>

<file path=ppt/notesSlides/_rels/notesSlide1606.xml.rels><?xml version="1.0" encoding="UTF-8" standalone="yes"?>
<Relationships xmlns="http://schemas.openxmlformats.org/package/2006/relationships"><Relationship Id="rId2" Type="http://schemas.openxmlformats.org/officeDocument/2006/relationships/slide" Target="../slides/slide2138.xml"/><Relationship Id="rId1" Type="http://schemas.openxmlformats.org/officeDocument/2006/relationships/notesMaster" Target="../notesMasters/notesMaster1.xml"/></Relationships>
</file>

<file path=ppt/notesSlides/_rels/notesSlide1607.xml.rels><?xml version="1.0" encoding="UTF-8" standalone="yes"?>
<Relationships xmlns="http://schemas.openxmlformats.org/package/2006/relationships"><Relationship Id="rId2" Type="http://schemas.openxmlformats.org/officeDocument/2006/relationships/slide" Target="../slides/slide2139.xml"/><Relationship Id="rId1" Type="http://schemas.openxmlformats.org/officeDocument/2006/relationships/notesMaster" Target="../notesMasters/notesMaster1.xml"/></Relationships>
</file>

<file path=ppt/notesSlides/_rels/notesSlide1608.xml.rels><?xml version="1.0" encoding="UTF-8" standalone="yes"?>
<Relationships xmlns="http://schemas.openxmlformats.org/package/2006/relationships"><Relationship Id="rId2" Type="http://schemas.openxmlformats.org/officeDocument/2006/relationships/slide" Target="../slides/slide2140.xml"/><Relationship Id="rId1" Type="http://schemas.openxmlformats.org/officeDocument/2006/relationships/notesMaster" Target="../notesMasters/notesMaster1.xml"/></Relationships>
</file>

<file path=ppt/notesSlides/_rels/notesSlide1609.xml.rels><?xml version="1.0" encoding="UTF-8" standalone="yes"?>
<Relationships xmlns="http://schemas.openxmlformats.org/package/2006/relationships"><Relationship Id="rId2" Type="http://schemas.openxmlformats.org/officeDocument/2006/relationships/slide" Target="../slides/slide2141.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1610.xml.rels><?xml version="1.0" encoding="UTF-8" standalone="yes"?>
<Relationships xmlns="http://schemas.openxmlformats.org/package/2006/relationships"><Relationship Id="rId2" Type="http://schemas.openxmlformats.org/officeDocument/2006/relationships/slide" Target="../slides/slide2142.xml"/><Relationship Id="rId1" Type="http://schemas.openxmlformats.org/officeDocument/2006/relationships/notesMaster" Target="../notesMasters/notesMaster1.xml"/></Relationships>
</file>

<file path=ppt/notesSlides/_rels/notesSlide1611.xml.rels><?xml version="1.0" encoding="UTF-8" standalone="yes"?>
<Relationships xmlns="http://schemas.openxmlformats.org/package/2006/relationships"><Relationship Id="rId2" Type="http://schemas.openxmlformats.org/officeDocument/2006/relationships/slide" Target="../slides/slide2143.xml"/><Relationship Id="rId1" Type="http://schemas.openxmlformats.org/officeDocument/2006/relationships/notesMaster" Target="../notesMasters/notesMaster1.xml"/></Relationships>
</file>

<file path=ppt/notesSlides/_rels/notesSlide1612.xml.rels><?xml version="1.0" encoding="UTF-8" standalone="yes"?>
<Relationships xmlns="http://schemas.openxmlformats.org/package/2006/relationships"><Relationship Id="rId2" Type="http://schemas.openxmlformats.org/officeDocument/2006/relationships/slide" Target="../slides/slide2144.xml"/><Relationship Id="rId1" Type="http://schemas.openxmlformats.org/officeDocument/2006/relationships/notesMaster" Target="../notesMasters/notesMaster1.xml"/></Relationships>
</file>

<file path=ppt/notesSlides/_rels/notesSlide1613.xml.rels><?xml version="1.0" encoding="UTF-8" standalone="yes"?>
<Relationships xmlns="http://schemas.openxmlformats.org/package/2006/relationships"><Relationship Id="rId2" Type="http://schemas.openxmlformats.org/officeDocument/2006/relationships/slide" Target="../slides/slide2145.xml"/><Relationship Id="rId1" Type="http://schemas.openxmlformats.org/officeDocument/2006/relationships/notesMaster" Target="../notesMasters/notesMaster1.xml"/></Relationships>
</file>

<file path=ppt/notesSlides/_rels/notesSlide1614.xml.rels><?xml version="1.0" encoding="UTF-8" standalone="yes"?>
<Relationships xmlns="http://schemas.openxmlformats.org/package/2006/relationships"><Relationship Id="rId2" Type="http://schemas.openxmlformats.org/officeDocument/2006/relationships/slide" Target="../slides/slide2146.xml"/><Relationship Id="rId1" Type="http://schemas.openxmlformats.org/officeDocument/2006/relationships/notesMaster" Target="../notesMasters/notesMaster1.xml"/></Relationships>
</file>

<file path=ppt/notesSlides/_rels/notesSlide1615.xml.rels><?xml version="1.0" encoding="UTF-8" standalone="yes"?>
<Relationships xmlns="http://schemas.openxmlformats.org/package/2006/relationships"><Relationship Id="rId2" Type="http://schemas.openxmlformats.org/officeDocument/2006/relationships/slide" Target="../slides/slide2147.xml"/><Relationship Id="rId1" Type="http://schemas.openxmlformats.org/officeDocument/2006/relationships/notesMaster" Target="../notesMasters/notesMaster1.xml"/></Relationships>
</file>

<file path=ppt/notesSlides/_rels/notesSlide1616.xml.rels><?xml version="1.0" encoding="UTF-8" standalone="yes"?>
<Relationships xmlns="http://schemas.openxmlformats.org/package/2006/relationships"><Relationship Id="rId2" Type="http://schemas.openxmlformats.org/officeDocument/2006/relationships/slide" Target="../slides/slide2148.xml"/><Relationship Id="rId1" Type="http://schemas.openxmlformats.org/officeDocument/2006/relationships/notesMaster" Target="../notesMasters/notesMaster1.xml"/></Relationships>
</file>

<file path=ppt/notesSlides/_rels/notesSlide1617.xml.rels><?xml version="1.0" encoding="UTF-8" standalone="yes"?>
<Relationships xmlns="http://schemas.openxmlformats.org/package/2006/relationships"><Relationship Id="rId2" Type="http://schemas.openxmlformats.org/officeDocument/2006/relationships/slide" Target="../slides/slide2149.xml"/><Relationship Id="rId1" Type="http://schemas.openxmlformats.org/officeDocument/2006/relationships/notesMaster" Target="../notesMasters/notesMaster1.xml"/></Relationships>
</file>

<file path=ppt/notesSlides/_rels/notesSlide1618.xml.rels><?xml version="1.0" encoding="UTF-8" standalone="yes"?>
<Relationships xmlns="http://schemas.openxmlformats.org/package/2006/relationships"><Relationship Id="rId2" Type="http://schemas.openxmlformats.org/officeDocument/2006/relationships/slide" Target="../slides/slide2150.xml"/><Relationship Id="rId1" Type="http://schemas.openxmlformats.org/officeDocument/2006/relationships/notesMaster" Target="../notesMasters/notesMaster1.xml"/></Relationships>
</file>

<file path=ppt/notesSlides/_rels/notesSlide1619.xml.rels><?xml version="1.0" encoding="UTF-8" standalone="yes"?>
<Relationships xmlns="http://schemas.openxmlformats.org/package/2006/relationships"><Relationship Id="rId2" Type="http://schemas.openxmlformats.org/officeDocument/2006/relationships/slide" Target="../slides/slide215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1620.xml.rels><?xml version="1.0" encoding="UTF-8" standalone="yes"?>
<Relationships xmlns="http://schemas.openxmlformats.org/package/2006/relationships"><Relationship Id="rId2" Type="http://schemas.openxmlformats.org/officeDocument/2006/relationships/slide" Target="../slides/slide2152.xml"/><Relationship Id="rId1" Type="http://schemas.openxmlformats.org/officeDocument/2006/relationships/notesMaster" Target="../notesMasters/notesMaster1.xml"/></Relationships>
</file>

<file path=ppt/notesSlides/_rels/notesSlide1621.xml.rels><?xml version="1.0" encoding="UTF-8" standalone="yes"?>
<Relationships xmlns="http://schemas.openxmlformats.org/package/2006/relationships"><Relationship Id="rId2" Type="http://schemas.openxmlformats.org/officeDocument/2006/relationships/slide" Target="../slides/slide2153.xml"/><Relationship Id="rId1" Type="http://schemas.openxmlformats.org/officeDocument/2006/relationships/notesMaster" Target="../notesMasters/notesMaster1.xml"/></Relationships>
</file>

<file path=ppt/notesSlides/_rels/notesSlide1622.xml.rels><?xml version="1.0" encoding="UTF-8" standalone="yes"?>
<Relationships xmlns="http://schemas.openxmlformats.org/package/2006/relationships"><Relationship Id="rId2" Type="http://schemas.openxmlformats.org/officeDocument/2006/relationships/slide" Target="../slides/slide2154.xml"/><Relationship Id="rId1" Type="http://schemas.openxmlformats.org/officeDocument/2006/relationships/notesMaster" Target="../notesMasters/notesMaster1.xml"/></Relationships>
</file>

<file path=ppt/notesSlides/_rels/notesSlide1623.xml.rels><?xml version="1.0" encoding="UTF-8" standalone="yes"?>
<Relationships xmlns="http://schemas.openxmlformats.org/package/2006/relationships"><Relationship Id="rId2" Type="http://schemas.openxmlformats.org/officeDocument/2006/relationships/slide" Target="../slides/slide2155.xml"/><Relationship Id="rId1" Type="http://schemas.openxmlformats.org/officeDocument/2006/relationships/notesMaster" Target="../notesMasters/notesMaster1.xml"/></Relationships>
</file>

<file path=ppt/notesSlides/_rels/notesSlide1624.xml.rels><?xml version="1.0" encoding="UTF-8" standalone="yes"?>
<Relationships xmlns="http://schemas.openxmlformats.org/package/2006/relationships"><Relationship Id="rId2" Type="http://schemas.openxmlformats.org/officeDocument/2006/relationships/slide" Target="../slides/slide2156.xml"/><Relationship Id="rId1" Type="http://schemas.openxmlformats.org/officeDocument/2006/relationships/notesMaster" Target="../notesMasters/notesMaster1.xml"/></Relationships>
</file>

<file path=ppt/notesSlides/_rels/notesSlide1625.xml.rels><?xml version="1.0" encoding="UTF-8" standalone="yes"?>
<Relationships xmlns="http://schemas.openxmlformats.org/package/2006/relationships"><Relationship Id="rId2" Type="http://schemas.openxmlformats.org/officeDocument/2006/relationships/slide" Target="../slides/slide2157.xml"/><Relationship Id="rId1" Type="http://schemas.openxmlformats.org/officeDocument/2006/relationships/notesMaster" Target="../notesMasters/notesMaster1.xml"/></Relationships>
</file>

<file path=ppt/notesSlides/_rels/notesSlide1626.xml.rels><?xml version="1.0" encoding="UTF-8" standalone="yes"?>
<Relationships xmlns="http://schemas.openxmlformats.org/package/2006/relationships"><Relationship Id="rId2" Type="http://schemas.openxmlformats.org/officeDocument/2006/relationships/slide" Target="../slides/slide2158.xml"/><Relationship Id="rId1" Type="http://schemas.openxmlformats.org/officeDocument/2006/relationships/notesMaster" Target="../notesMasters/notesMaster1.xml"/></Relationships>
</file>

<file path=ppt/notesSlides/_rels/notesSlide1627.xml.rels><?xml version="1.0" encoding="UTF-8" standalone="yes"?>
<Relationships xmlns="http://schemas.openxmlformats.org/package/2006/relationships"><Relationship Id="rId2" Type="http://schemas.openxmlformats.org/officeDocument/2006/relationships/slide" Target="../slides/slide2159.xml"/><Relationship Id="rId1" Type="http://schemas.openxmlformats.org/officeDocument/2006/relationships/notesMaster" Target="../notesMasters/notesMaster1.xml"/></Relationships>
</file>

<file path=ppt/notesSlides/_rels/notesSlide1628.xml.rels><?xml version="1.0" encoding="UTF-8" standalone="yes"?>
<Relationships xmlns="http://schemas.openxmlformats.org/package/2006/relationships"><Relationship Id="rId2" Type="http://schemas.openxmlformats.org/officeDocument/2006/relationships/slide" Target="../slides/slide2160.xml"/><Relationship Id="rId1" Type="http://schemas.openxmlformats.org/officeDocument/2006/relationships/notesMaster" Target="../notesMasters/notesMaster1.xml"/></Relationships>
</file>

<file path=ppt/notesSlides/_rels/notesSlide1629.xml.rels><?xml version="1.0" encoding="UTF-8" standalone="yes"?>
<Relationships xmlns="http://schemas.openxmlformats.org/package/2006/relationships"><Relationship Id="rId2" Type="http://schemas.openxmlformats.org/officeDocument/2006/relationships/slide" Target="../slides/slide2161.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1630.xml.rels><?xml version="1.0" encoding="UTF-8" standalone="yes"?>
<Relationships xmlns="http://schemas.openxmlformats.org/package/2006/relationships"><Relationship Id="rId2" Type="http://schemas.openxmlformats.org/officeDocument/2006/relationships/slide" Target="../slides/slide2162.xml"/><Relationship Id="rId1" Type="http://schemas.openxmlformats.org/officeDocument/2006/relationships/notesMaster" Target="../notesMasters/notesMaster1.xml"/></Relationships>
</file>

<file path=ppt/notesSlides/_rels/notesSlide1631.xml.rels><?xml version="1.0" encoding="UTF-8" standalone="yes"?>
<Relationships xmlns="http://schemas.openxmlformats.org/package/2006/relationships"><Relationship Id="rId2" Type="http://schemas.openxmlformats.org/officeDocument/2006/relationships/slide" Target="../slides/slide2163.xml"/><Relationship Id="rId1" Type="http://schemas.openxmlformats.org/officeDocument/2006/relationships/notesMaster" Target="../notesMasters/notesMaster1.xml"/></Relationships>
</file>

<file path=ppt/notesSlides/_rels/notesSlide1632.xml.rels><?xml version="1.0" encoding="UTF-8" standalone="yes"?>
<Relationships xmlns="http://schemas.openxmlformats.org/package/2006/relationships"><Relationship Id="rId2" Type="http://schemas.openxmlformats.org/officeDocument/2006/relationships/slide" Target="../slides/slide2164.xml"/><Relationship Id="rId1" Type="http://schemas.openxmlformats.org/officeDocument/2006/relationships/notesMaster" Target="../notesMasters/notesMaster1.xml"/></Relationships>
</file>

<file path=ppt/notesSlides/_rels/notesSlide1633.xml.rels><?xml version="1.0" encoding="UTF-8" standalone="yes"?>
<Relationships xmlns="http://schemas.openxmlformats.org/package/2006/relationships"><Relationship Id="rId2" Type="http://schemas.openxmlformats.org/officeDocument/2006/relationships/slide" Target="../slides/slide2165.xml"/><Relationship Id="rId1" Type="http://schemas.openxmlformats.org/officeDocument/2006/relationships/notesMaster" Target="../notesMasters/notesMaster1.xml"/></Relationships>
</file>

<file path=ppt/notesSlides/_rels/notesSlide1634.xml.rels><?xml version="1.0" encoding="UTF-8" standalone="yes"?>
<Relationships xmlns="http://schemas.openxmlformats.org/package/2006/relationships"><Relationship Id="rId2" Type="http://schemas.openxmlformats.org/officeDocument/2006/relationships/slide" Target="../slides/slide2166.xml"/><Relationship Id="rId1" Type="http://schemas.openxmlformats.org/officeDocument/2006/relationships/notesMaster" Target="../notesMasters/notesMaster1.xml"/></Relationships>
</file>

<file path=ppt/notesSlides/_rels/notesSlide1635.xml.rels><?xml version="1.0" encoding="UTF-8" standalone="yes"?>
<Relationships xmlns="http://schemas.openxmlformats.org/package/2006/relationships"><Relationship Id="rId2" Type="http://schemas.openxmlformats.org/officeDocument/2006/relationships/slide" Target="../slides/slide2167.xml"/><Relationship Id="rId1" Type="http://schemas.openxmlformats.org/officeDocument/2006/relationships/notesMaster" Target="../notesMasters/notesMaster1.xml"/></Relationships>
</file>

<file path=ppt/notesSlides/_rels/notesSlide1636.xml.rels><?xml version="1.0" encoding="UTF-8" standalone="yes"?>
<Relationships xmlns="http://schemas.openxmlformats.org/package/2006/relationships"><Relationship Id="rId2" Type="http://schemas.openxmlformats.org/officeDocument/2006/relationships/slide" Target="../slides/slide2168.xml"/><Relationship Id="rId1" Type="http://schemas.openxmlformats.org/officeDocument/2006/relationships/notesMaster" Target="../notesMasters/notesMaster1.xml"/></Relationships>
</file>

<file path=ppt/notesSlides/_rels/notesSlide1637.xml.rels><?xml version="1.0" encoding="UTF-8" standalone="yes"?>
<Relationships xmlns="http://schemas.openxmlformats.org/package/2006/relationships"><Relationship Id="rId2" Type="http://schemas.openxmlformats.org/officeDocument/2006/relationships/slide" Target="../slides/slide2169.xml"/><Relationship Id="rId1" Type="http://schemas.openxmlformats.org/officeDocument/2006/relationships/notesMaster" Target="../notesMasters/notesMaster1.xml"/></Relationships>
</file>

<file path=ppt/notesSlides/_rels/notesSlide1638.xml.rels><?xml version="1.0" encoding="UTF-8" standalone="yes"?>
<Relationships xmlns="http://schemas.openxmlformats.org/package/2006/relationships"><Relationship Id="rId2" Type="http://schemas.openxmlformats.org/officeDocument/2006/relationships/slide" Target="../slides/slide2170.xml"/><Relationship Id="rId1" Type="http://schemas.openxmlformats.org/officeDocument/2006/relationships/notesMaster" Target="../notesMasters/notesMaster1.xml"/></Relationships>
</file>

<file path=ppt/notesSlides/_rels/notesSlide1639.xml.rels><?xml version="1.0" encoding="UTF-8" standalone="yes"?>
<Relationships xmlns="http://schemas.openxmlformats.org/package/2006/relationships"><Relationship Id="rId2" Type="http://schemas.openxmlformats.org/officeDocument/2006/relationships/slide" Target="../slides/slide2171.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1640.xml.rels><?xml version="1.0" encoding="UTF-8" standalone="yes"?>
<Relationships xmlns="http://schemas.openxmlformats.org/package/2006/relationships"><Relationship Id="rId2" Type="http://schemas.openxmlformats.org/officeDocument/2006/relationships/slide" Target="../slides/slide2172.xml"/><Relationship Id="rId1" Type="http://schemas.openxmlformats.org/officeDocument/2006/relationships/notesMaster" Target="../notesMasters/notesMaster1.xml"/></Relationships>
</file>

<file path=ppt/notesSlides/_rels/notesSlide1641.xml.rels><?xml version="1.0" encoding="UTF-8" standalone="yes"?>
<Relationships xmlns="http://schemas.openxmlformats.org/package/2006/relationships"><Relationship Id="rId2" Type="http://schemas.openxmlformats.org/officeDocument/2006/relationships/slide" Target="../slides/slide2173.xml"/><Relationship Id="rId1" Type="http://schemas.openxmlformats.org/officeDocument/2006/relationships/notesMaster" Target="../notesMasters/notesMaster1.xml"/></Relationships>
</file>

<file path=ppt/notesSlides/_rels/notesSlide1642.xml.rels><?xml version="1.0" encoding="UTF-8" standalone="yes"?>
<Relationships xmlns="http://schemas.openxmlformats.org/package/2006/relationships"><Relationship Id="rId2" Type="http://schemas.openxmlformats.org/officeDocument/2006/relationships/slide" Target="../slides/slide2174.xml"/><Relationship Id="rId1" Type="http://schemas.openxmlformats.org/officeDocument/2006/relationships/notesMaster" Target="../notesMasters/notesMaster1.xml"/></Relationships>
</file>

<file path=ppt/notesSlides/_rels/notesSlide1643.xml.rels><?xml version="1.0" encoding="UTF-8" standalone="yes"?>
<Relationships xmlns="http://schemas.openxmlformats.org/package/2006/relationships"><Relationship Id="rId2" Type="http://schemas.openxmlformats.org/officeDocument/2006/relationships/slide" Target="../slides/slide2175.xml"/><Relationship Id="rId1" Type="http://schemas.openxmlformats.org/officeDocument/2006/relationships/notesMaster" Target="../notesMasters/notesMaster1.xml"/></Relationships>
</file>

<file path=ppt/notesSlides/_rels/notesSlide1644.xml.rels><?xml version="1.0" encoding="UTF-8" standalone="yes"?>
<Relationships xmlns="http://schemas.openxmlformats.org/package/2006/relationships"><Relationship Id="rId2" Type="http://schemas.openxmlformats.org/officeDocument/2006/relationships/slide" Target="../slides/slide2176.xml"/><Relationship Id="rId1" Type="http://schemas.openxmlformats.org/officeDocument/2006/relationships/notesMaster" Target="../notesMasters/notesMaster1.xml"/></Relationships>
</file>

<file path=ppt/notesSlides/_rels/notesSlide1645.xml.rels><?xml version="1.0" encoding="UTF-8" standalone="yes"?>
<Relationships xmlns="http://schemas.openxmlformats.org/package/2006/relationships"><Relationship Id="rId2" Type="http://schemas.openxmlformats.org/officeDocument/2006/relationships/slide" Target="../slides/slide2177.xml"/><Relationship Id="rId1" Type="http://schemas.openxmlformats.org/officeDocument/2006/relationships/notesMaster" Target="../notesMasters/notesMaster1.xml"/></Relationships>
</file>

<file path=ppt/notesSlides/_rels/notesSlide1646.xml.rels><?xml version="1.0" encoding="UTF-8" standalone="yes"?>
<Relationships xmlns="http://schemas.openxmlformats.org/package/2006/relationships"><Relationship Id="rId2" Type="http://schemas.openxmlformats.org/officeDocument/2006/relationships/slide" Target="../slides/slide2178.xml"/><Relationship Id="rId1" Type="http://schemas.openxmlformats.org/officeDocument/2006/relationships/notesMaster" Target="../notesMasters/notesMaster1.xml"/></Relationships>
</file>

<file path=ppt/notesSlides/_rels/notesSlide1647.xml.rels><?xml version="1.0" encoding="UTF-8" standalone="yes"?>
<Relationships xmlns="http://schemas.openxmlformats.org/package/2006/relationships"><Relationship Id="rId2" Type="http://schemas.openxmlformats.org/officeDocument/2006/relationships/slide" Target="../slides/slide2179.xml"/><Relationship Id="rId1" Type="http://schemas.openxmlformats.org/officeDocument/2006/relationships/notesMaster" Target="../notesMasters/notesMaster1.xml"/></Relationships>
</file>

<file path=ppt/notesSlides/_rels/notesSlide1648.xml.rels><?xml version="1.0" encoding="UTF-8" standalone="yes"?>
<Relationships xmlns="http://schemas.openxmlformats.org/package/2006/relationships"><Relationship Id="rId2" Type="http://schemas.openxmlformats.org/officeDocument/2006/relationships/slide" Target="../slides/slide2180.xml"/><Relationship Id="rId1" Type="http://schemas.openxmlformats.org/officeDocument/2006/relationships/notesMaster" Target="../notesMasters/notesMaster1.xml"/></Relationships>
</file>

<file path=ppt/notesSlides/_rels/notesSlide1649.xml.rels><?xml version="1.0" encoding="UTF-8" standalone="yes"?>
<Relationships xmlns="http://schemas.openxmlformats.org/package/2006/relationships"><Relationship Id="rId2" Type="http://schemas.openxmlformats.org/officeDocument/2006/relationships/slide" Target="../slides/slide2181.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1650.xml.rels><?xml version="1.0" encoding="UTF-8" standalone="yes"?>
<Relationships xmlns="http://schemas.openxmlformats.org/package/2006/relationships"><Relationship Id="rId2" Type="http://schemas.openxmlformats.org/officeDocument/2006/relationships/slide" Target="../slides/slide2182.xml"/><Relationship Id="rId1" Type="http://schemas.openxmlformats.org/officeDocument/2006/relationships/notesMaster" Target="../notesMasters/notesMaster1.xml"/></Relationships>
</file>

<file path=ppt/notesSlides/_rels/notesSlide1651.xml.rels><?xml version="1.0" encoding="UTF-8" standalone="yes"?>
<Relationships xmlns="http://schemas.openxmlformats.org/package/2006/relationships"><Relationship Id="rId2" Type="http://schemas.openxmlformats.org/officeDocument/2006/relationships/slide" Target="../slides/slide2183.xml"/><Relationship Id="rId1" Type="http://schemas.openxmlformats.org/officeDocument/2006/relationships/notesMaster" Target="../notesMasters/notesMaster1.xml"/></Relationships>
</file>

<file path=ppt/notesSlides/_rels/notesSlide1652.xml.rels><?xml version="1.0" encoding="UTF-8" standalone="yes"?>
<Relationships xmlns="http://schemas.openxmlformats.org/package/2006/relationships"><Relationship Id="rId2" Type="http://schemas.openxmlformats.org/officeDocument/2006/relationships/slide" Target="../slides/slide2184.xml"/><Relationship Id="rId1" Type="http://schemas.openxmlformats.org/officeDocument/2006/relationships/notesMaster" Target="../notesMasters/notesMaster1.xml"/></Relationships>
</file>

<file path=ppt/notesSlides/_rels/notesSlide1653.xml.rels><?xml version="1.0" encoding="UTF-8" standalone="yes"?>
<Relationships xmlns="http://schemas.openxmlformats.org/package/2006/relationships"><Relationship Id="rId2" Type="http://schemas.openxmlformats.org/officeDocument/2006/relationships/slide" Target="../slides/slide2185.xml"/><Relationship Id="rId1" Type="http://schemas.openxmlformats.org/officeDocument/2006/relationships/notesMaster" Target="../notesMasters/notesMaster1.xml"/></Relationships>
</file>

<file path=ppt/notesSlides/_rels/notesSlide1654.xml.rels><?xml version="1.0" encoding="UTF-8" standalone="yes"?>
<Relationships xmlns="http://schemas.openxmlformats.org/package/2006/relationships"><Relationship Id="rId2" Type="http://schemas.openxmlformats.org/officeDocument/2006/relationships/slide" Target="../slides/slide2186.xml"/><Relationship Id="rId1" Type="http://schemas.openxmlformats.org/officeDocument/2006/relationships/notesMaster" Target="../notesMasters/notesMaster1.xml"/></Relationships>
</file>

<file path=ppt/notesSlides/_rels/notesSlide1655.xml.rels><?xml version="1.0" encoding="UTF-8" standalone="yes"?>
<Relationships xmlns="http://schemas.openxmlformats.org/package/2006/relationships"><Relationship Id="rId2" Type="http://schemas.openxmlformats.org/officeDocument/2006/relationships/slide" Target="../slides/slide2187.xml"/><Relationship Id="rId1" Type="http://schemas.openxmlformats.org/officeDocument/2006/relationships/notesMaster" Target="../notesMasters/notesMaster1.xml"/></Relationships>
</file>

<file path=ppt/notesSlides/_rels/notesSlide1656.xml.rels><?xml version="1.0" encoding="UTF-8" standalone="yes"?>
<Relationships xmlns="http://schemas.openxmlformats.org/package/2006/relationships"><Relationship Id="rId2" Type="http://schemas.openxmlformats.org/officeDocument/2006/relationships/slide" Target="../slides/slide2188.xml"/><Relationship Id="rId1" Type="http://schemas.openxmlformats.org/officeDocument/2006/relationships/notesMaster" Target="../notesMasters/notesMaster1.xml"/></Relationships>
</file>

<file path=ppt/notesSlides/_rels/notesSlide1657.xml.rels><?xml version="1.0" encoding="UTF-8" standalone="yes"?>
<Relationships xmlns="http://schemas.openxmlformats.org/package/2006/relationships"><Relationship Id="rId2" Type="http://schemas.openxmlformats.org/officeDocument/2006/relationships/slide" Target="../slides/slide2189.xml"/><Relationship Id="rId1" Type="http://schemas.openxmlformats.org/officeDocument/2006/relationships/notesMaster" Target="../notesMasters/notesMaster1.xml"/></Relationships>
</file>

<file path=ppt/notesSlides/_rels/notesSlide1658.xml.rels><?xml version="1.0" encoding="UTF-8" standalone="yes"?>
<Relationships xmlns="http://schemas.openxmlformats.org/package/2006/relationships"><Relationship Id="rId2" Type="http://schemas.openxmlformats.org/officeDocument/2006/relationships/slide" Target="../slides/slide2190.xml"/><Relationship Id="rId1" Type="http://schemas.openxmlformats.org/officeDocument/2006/relationships/notesMaster" Target="../notesMasters/notesMaster1.xml"/></Relationships>
</file>

<file path=ppt/notesSlides/_rels/notesSlide1659.xml.rels><?xml version="1.0" encoding="UTF-8" standalone="yes"?>
<Relationships xmlns="http://schemas.openxmlformats.org/package/2006/relationships"><Relationship Id="rId2" Type="http://schemas.openxmlformats.org/officeDocument/2006/relationships/slide" Target="../slides/slide2191.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272.xml"/><Relationship Id="rId1" Type="http://schemas.openxmlformats.org/officeDocument/2006/relationships/notesMaster" Target="../notesMasters/notesMaster1.xml"/></Relationships>
</file>

<file path=ppt/notesSlides/_rels/notesSlide1660.xml.rels><?xml version="1.0" encoding="UTF-8" standalone="yes"?>
<Relationships xmlns="http://schemas.openxmlformats.org/package/2006/relationships"><Relationship Id="rId2" Type="http://schemas.openxmlformats.org/officeDocument/2006/relationships/slide" Target="../slides/slide2192.xml"/><Relationship Id="rId1" Type="http://schemas.openxmlformats.org/officeDocument/2006/relationships/notesMaster" Target="../notesMasters/notesMaster1.xml"/></Relationships>
</file>

<file path=ppt/notesSlides/_rels/notesSlide1661.xml.rels><?xml version="1.0" encoding="UTF-8" standalone="yes"?>
<Relationships xmlns="http://schemas.openxmlformats.org/package/2006/relationships"><Relationship Id="rId2" Type="http://schemas.openxmlformats.org/officeDocument/2006/relationships/slide" Target="../slides/slide2193.xml"/><Relationship Id="rId1" Type="http://schemas.openxmlformats.org/officeDocument/2006/relationships/notesMaster" Target="../notesMasters/notesMaster1.xml"/></Relationships>
</file>

<file path=ppt/notesSlides/_rels/notesSlide1662.xml.rels><?xml version="1.0" encoding="UTF-8" standalone="yes"?>
<Relationships xmlns="http://schemas.openxmlformats.org/package/2006/relationships"><Relationship Id="rId2" Type="http://schemas.openxmlformats.org/officeDocument/2006/relationships/slide" Target="../slides/slide2194.xml"/><Relationship Id="rId1" Type="http://schemas.openxmlformats.org/officeDocument/2006/relationships/notesMaster" Target="../notesMasters/notesMaster1.xml"/></Relationships>
</file>

<file path=ppt/notesSlides/_rels/notesSlide1663.xml.rels><?xml version="1.0" encoding="UTF-8" standalone="yes"?>
<Relationships xmlns="http://schemas.openxmlformats.org/package/2006/relationships"><Relationship Id="rId2" Type="http://schemas.openxmlformats.org/officeDocument/2006/relationships/slide" Target="../slides/slide2195.xml"/><Relationship Id="rId1" Type="http://schemas.openxmlformats.org/officeDocument/2006/relationships/notesMaster" Target="../notesMasters/notesMaster1.xml"/></Relationships>
</file>

<file path=ppt/notesSlides/_rels/notesSlide1664.xml.rels><?xml version="1.0" encoding="UTF-8" standalone="yes"?>
<Relationships xmlns="http://schemas.openxmlformats.org/package/2006/relationships"><Relationship Id="rId2" Type="http://schemas.openxmlformats.org/officeDocument/2006/relationships/slide" Target="../slides/slide2196.xml"/><Relationship Id="rId1" Type="http://schemas.openxmlformats.org/officeDocument/2006/relationships/notesMaster" Target="../notesMasters/notesMaster1.xml"/></Relationships>
</file>

<file path=ppt/notesSlides/_rels/notesSlide1665.xml.rels><?xml version="1.0" encoding="UTF-8" standalone="yes"?>
<Relationships xmlns="http://schemas.openxmlformats.org/package/2006/relationships"><Relationship Id="rId2" Type="http://schemas.openxmlformats.org/officeDocument/2006/relationships/slide" Target="../slides/slide2197.xml"/><Relationship Id="rId1" Type="http://schemas.openxmlformats.org/officeDocument/2006/relationships/notesMaster" Target="../notesMasters/notesMaster1.xml"/></Relationships>
</file>

<file path=ppt/notesSlides/_rels/notesSlide1666.xml.rels><?xml version="1.0" encoding="UTF-8" standalone="yes"?>
<Relationships xmlns="http://schemas.openxmlformats.org/package/2006/relationships"><Relationship Id="rId2" Type="http://schemas.openxmlformats.org/officeDocument/2006/relationships/slide" Target="../slides/slide2198.xml"/><Relationship Id="rId1" Type="http://schemas.openxmlformats.org/officeDocument/2006/relationships/notesMaster" Target="../notesMasters/notesMaster1.xml"/></Relationships>
</file>

<file path=ppt/notesSlides/_rels/notesSlide1667.xml.rels><?xml version="1.0" encoding="UTF-8" standalone="yes"?>
<Relationships xmlns="http://schemas.openxmlformats.org/package/2006/relationships"><Relationship Id="rId2" Type="http://schemas.openxmlformats.org/officeDocument/2006/relationships/slide" Target="../slides/slide2199.xml"/><Relationship Id="rId1" Type="http://schemas.openxmlformats.org/officeDocument/2006/relationships/notesMaster" Target="../notesMasters/notesMaster1.xml"/></Relationships>
</file>

<file path=ppt/notesSlides/_rels/notesSlide1668.xml.rels><?xml version="1.0" encoding="UTF-8" standalone="yes"?>
<Relationships xmlns="http://schemas.openxmlformats.org/package/2006/relationships"><Relationship Id="rId2" Type="http://schemas.openxmlformats.org/officeDocument/2006/relationships/slide" Target="../slides/slide2200.xml"/><Relationship Id="rId1" Type="http://schemas.openxmlformats.org/officeDocument/2006/relationships/notesMaster" Target="../notesMasters/notesMaster1.xml"/></Relationships>
</file>

<file path=ppt/notesSlides/_rels/notesSlide1669.xml.rels><?xml version="1.0" encoding="UTF-8" standalone="yes"?>
<Relationships xmlns="http://schemas.openxmlformats.org/package/2006/relationships"><Relationship Id="rId2" Type="http://schemas.openxmlformats.org/officeDocument/2006/relationships/slide" Target="../slides/slide2201.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1670.xml.rels><?xml version="1.0" encoding="UTF-8" standalone="yes"?>
<Relationships xmlns="http://schemas.openxmlformats.org/package/2006/relationships"><Relationship Id="rId2" Type="http://schemas.openxmlformats.org/officeDocument/2006/relationships/slide" Target="../slides/slide2202.xml"/><Relationship Id="rId1" Type="http://schemas.openxmlformats.org/officeDocument/2006/relationships/notesMaster" Target="../notesMasters/notesMaster1.xml"/></Relationships>
</file>

<file path=ppt/notesSlides/_rels/notesSlide1671.xml.rels><?xml version="1.0" encoding="UTF-8" standalone="yes"?>
<Relationships xmlns="http://schemas.openxmlformats.org/package/2006/relationships"><Relationship Id="rId2" Type="http://schemas.openxmlformats.org/officeDocument/2006/relationships/slide" Target="../slides/slide2203.xml"/><Relationship Id="rId1" Type="http://schemas.openxmlformats.org/officeDocument/2006/relationships/notesMaster" Target="../notesMasters/notesMaster1.xml"/></Relationships>
</file>

<file path=ppt/notesSlides/_rels/notesSlide1672.xml.rels><?xml version="1.0" encoding="UTF-8" standalone="yes"?>
<Relationships xmlns="http://schemas.openxmlformats.org/package/2006/relationships"><Relationship Id="rId2" Type="http://schemas.openxmlformats.org/officeDocument/2006/relationships/slide" Target="../slides/slide2204.xml"/><Relationship Id="rId1" Type="http://schemas.openxmlformats.org/officeDocument/2006/relationships/notesMaster" Target="../notesMasters/notesMaster1.xml"/></Relationships>
</file>

<file path=ppt/notesSlides/_rels/notesSlide1673.xml.rels><?xml version="1.0" encoding="UTF-8" standalone="yes"?>
<Relationships xmlns="http://schemas.openxmlformats.org/package/2006/relationships"><Relationship Id="rId2" Type="http://schemas.openxmlformats.org/officeDocument/2006/relationships/slide" Target="../slides/slide2205.xml"/><Relationship Id="rId1" Type="http://schemas.openxmlformats.org/officeDocument/2006/relationships/notesMaster" Target="../notesMasters/notesMaster1.xml"/></Relationships>
</file>

<file path=ppt/notesSlides/_rels/notesSlide1674.xml.rels><?xml version="1.0" encoding="UTF-8" standalone="yes"?>
<Relationships xmlns="http://schemas.openxmlformats.org/package/2006/relationships"><Relationship Id="rId2" Type="http://schemas.openxmlformats.org/officeDocument/2006/relationships/slide" Target="../slides/slide2206.xml"/><Relationship Id="rId1" Type="http://schemas.openxmlformats.org/officeDocument/2006/relationships/notesMaster" Target="../notesMasters/notesMaster1.xml"/></Relationships>
</file>

<file path=ppt/notesSlides/_rels/notesSlide1675.xml.rels><?xml version="1.0" encoding="UTF-8" standalone="yes"?>
<Relationships xmlns="http://schemas.openxmlformats.org/package/2006/relationships"><Relationship Id="rId2" Type="http://schemas.openxmlformats.org/officeDocument/2006/relationships/slide" Target="../slides/slide2207.xml"/><Relationship Id="rId1" Type="http://schemas.openxmlformats.org/officeDocument/2006/relationships/notesMaster" Target="../notesMasters/notesMaster1.xml"/></Relationships>
</file>

<file path=ppt/notesSlides/_rels/notesSlide1676.xml.rels><?xml version="1.0" encoding="UTF-8" standalone="yes"?>
<Relationships xmlns="http://schemas.openxmlformats.org/package/2006/relationships"><Relationship Id="rId2" Type="http://schemas.openxmlformats.org/officeDocument/2006/relationships/slide" Target="../slides/slide2208.xml"/><Relationship Id="rId1" Type="http://schemas.openxmlformats.org/officeDocument/2006/relationships/notesMaster" Target="../notesMasters/notesMaster1.xml"/></Relationships>
</file>

<file path=ppt/notesSlides/_rels/notesSlide1677.xml.rels><?xml version="1.0" encoding="UTF-8" standalone="yes"?>
<Relationships xmlns="http://schemas.openxmlformats.org/package/2006/relationships"><Relationship Id="rId2" Type="http://schemas.openxmlformats.org/officeDocument/2006/relationships/slide" Target="../slides/slide2209.xml"/><Relationship Id="rId1" Type="http://schemas.openxmlformats.org/officeDocument/2006/relationships/notesMaster" Target="../notesMasters/notesMaster1.xml"/></Relationships>
</file>

<file path=ppt/notesSlides/_rels/notesSlide1678.xml.rels><?xml version="1.0" encoding="UTF-8" standalone="yes"?>
<Relationships xmlns="http://schemas.openxmlformats.org/package/2006/relationships"><Relationship Id="rId2" Type="http://schemas.openxmlformats.org/officeDocument/2006/relationships/slide" Target="../slides/slide2210.xml"/><Relationship Id="rId1" Type="http://schemas.openxmlformats.org/officeDocument/2006/relationships/notesMaster" Target="../notesMasters/notesMaster1.xml"/></Relationships>
</file>

<file path=ppt/notesSlides/_rels/notesSlide1679.xml.rels><?xml version="1.0" encoding="UTF-8" standalone="yes"?>
<Relationships xmlns="http://schemas.openxmlformats.org/package/2006/relationships"><Relationship Id="rId2" Type="http://schemas.openxmlformats.org/officeDocument/2006/relationships/slide" Target="../slides/slide2211.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1680.xml.rels><?xml version="1.0" encoding="UTF-8" standalone="yes"?>
<Relationships xmlns="http://schemas.openxmlformats.org/package/2006/relationships"><Relationship Id="rId2" Type="http://schemas.openxmlformats.org/officeDocument/2006/relationships/slide" Target="../slides/slide2212.xml"/><Relationship Id="rId1" Type="http://schemas.openxmlformats.org/officeDocument/2006/relationships/notesMaster" Target="../notesMasters/notesMaster1.xml"/></Relationships>
</file>

<file path=ppt/notesSlides/_rels/notesSlide1681.xml.rels><?xml version="1.0" encoding="UTF-8" standalone="yes"?>
<Relationships xmlns="http://schemas.openxmlformats.org/package/2006/relationships"><Relationship Id="rId2" Type="http://schemas.openxmlformats.org/officeDocument/2006/relationships/slide" Target="../slides/slide2213.xml"/><Relationship Id="rId1" Type="http://schemas.openxmlformats.org/officeDocument/2006/relationships/notesMaster" Target="../notesMasters/notesMaster1.xml"/></Relationships>
</file>

<file path=ppt/notesSlides/_rels/notesSlide1682.xml.rels><?xml version="1.0" encoding="UTF-8" standalone="yes"?>
<Relationships xmlns="http://schemas.openxmlformats.org/package/2006/relationships"><Relationship Id="rId2" Type="http://schemas.openxmlformats.org/officeDocument/2006/relationships/slide" Target="../slides/slide2214.xml"/><Relationship Id="rId1" Type="http://schemas.openxmlformats.org/officeDocument/2006/relationships/notesMaster" Target="../notesMasters/notesMaster1.xml"/></Relationships>
</file>

<file path=ppt/notesSlides/_rels/notesSlide1683.xml.rels><?xml version="1.0" encoding="UTF-8" standalone="yes"?>
<Relationships xmlns="http://schemas.openxmlformats.org/package/2006/relationships"><Relationship Id="rId2" Type="http://schemas.openxmlformats.org/officeDocument/2006/relationships/slide" Target="../slides/slide2215.xml"/><Relationship Id="rId1" Type="http://schemas.openxmlformats.org/officeDocument/2006/relationships/notesMaster" Target="../notesMasters/notesMaster1.xml"/></Relationships>
</file>

<file path=ppt/notesSlides/_rels/notesSlide1684.xml.rels><?xml version="1.0" encoding="UTF-8" standalone="yes"?>
<Relationships xmlns="http://schemas.openxmlformats.org/package/2006/relationships"><Relationship Id="rId2" Type="http://schemas.openxmlformats.org/officeDocument/2006/relationships/slide" Target="../slides/slide2216.xml"/><Relationship Id="rId1" Type="http://schemas.openxmlformats.org/officeDocument/2006/relationships/notesMaster" Target="../notesMasters/notesMaster1.xml"/></Relationships>
</file>

<file path=ppt/notesSlides/_rels/notesSlide1685.xml.rels><?xml version="1.0" encoding="UTF-8" standalone="yes"?>
<Relationships xmlns="http://schemas.openxmlformats.org/package/2006/relationships"><Relationship Id="rId2" Type="http://schemas.openxmlformats.org/officeDocument/2006/relationships/slide" Target="../slides/slide2217.xml"/><Relationship Id="rId1" Type="http://schemas.openxmlformats.org/officeDocument/2006/relationships/notesMaster" Target="../notesMasters/notesMaster1.xml"/></Relationships>
</file>

<file path=ppt/notesSlides/_rels/notesSlide1686.xml.rels><?xml version="1.0" encoding="UTF-8" standalone="yes"?>
<Relationships xmlns="http://schemas.openxmlformats.org/package/2006/relationships"><Relationship Id="rId2" Type="http://schemas.openxmlformats.org/officeDocument/2006/relationships/slide" Target="../slides/slide2218.xml"/><Relationship Id="rId1" Type="http://schemas.openxmlformats.org/officeDocument/2006/relationships/notesMaster" Target="../notesMasters/notesMaster1.xml"/></Relationships>
</file>

<file path=ppt/notesSlides/_rels/notesSlide1687.xml.rels><?xml version="1.0" encoding="UTF-8" standalone="yes"?>
<Relationships xmlns="http://schemas.openxmlformats.org/package/2006/relationships"><Relationship Id="rId2" Type="http://schemas.openxmlformats.org/officeDocument/2006/relationships/slide" Target="../slides/slide2219.xml"/><Relationship Id="rId1" Type="http://schemas.openxmlformats.org/officeDocument/2006/relationships/notesMaster" Target="../notesMasters/notesMaster1.xml"/></Relationships>
</file>

<file path=ppt/notesSlides/_rels/notesSlide1688.xml.rels><?xml version="1.0" encoding="UTF-8" standalone="yes"?>
<Relationships xmlns="http://schemas.openxmlformats.org/package/2006/relationships"><Relationship Id="rId2" Type="http://schemas.openxmlformats.org/officeDocument/2006/relationships/slide" Target="../slides/slide2220.xml"/><Relationship Id="rId1" Type="http://schemas.openxmlformats.org/officeDocument/2006/relationships/notesMaster" Target="../notesMasters/notesMaster1.xml"/></Relationships>
</file>

<file path=ppt/notesSlides/_rels/notesSlide1689.xml.rels><?xml version="1.0" encoding="UTF-8" standalone="yes"?>
<Relationships xmlns="http://schemas.openxmlformats.org/package/2006/relationships"><Relationship Id="rId2" Type="http://schemas.openxmlformats.org/officeDocument/2006/relationships/slide" Target="../slides/slide2221.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1690.xml.rels><?xml version="1.0" encoding="UTF-8" standalone="yes"?>
<Relationships xmlns="http://schemas.openxmlformats.org/package/2006/relationships"><Relationship Id="rId2" Type="http://schemas.openxmlformats.org/officeDocument/2006/relationships/slide" Target="../slides/slide2222.xml"/><Relationship Id="rId1" Type="http://schemas.openxmlformats.org/officeDocument/2006/relationships/notesMaster" Target="../notesMasters/notesMaster1.xml"/></Relationships>
</file>

<file path=ppt/notesSlides/_rels/notesSlide1691.xml.rels><?xml version="1.0" encoding="UTF-8" standalone="yes"?>
<Relationships xmlns="http://schemas.openxmlformats.org/package/2006/relationships"><Relationship Id="rId2" Type="http://schemas.openxmlformats.org/officeDocument/2006/relationships/slide" Target="../slides/slide2223.xml"/><Relationship Id="rId1" Type="http://schemas.openxmlformats.org/officeDocument/2006/relationships/notesMaster" Target="../notesMasters/notesMaster1.xml"/></Relationships>
</file>

<file path=ppt/notesSlides/_rels/notesSlide1692.xml.rels><?xml version="1.0" encoding="UTF-8" standalone="yes"?>
<Relationships xmlns="http://schemas.openxmlformats.org/package/2006/relationships"><Relationship Id="rId2" Type="http://schemas.openxmlformats.org/officeDocument/2006/relationships/slide" Target="../slides/slide2224.xml"/><Relationship Id="rId1" Type="http://schemas.openxmlformats.org/officeDocument/2006/relationships/notesMaster" Target="../notesMasters/notesMaster1.xml"/></Relationships>
</file>

<file path=ppt/notesSlides/_rels/notesSlide1693.xml.rels><?xml version="1.0" encoding="UTF-8" standalone="yes"?>
<Relationships xmlns="http://schemas.openxmlformats.org/package/2006/relationships"><Relationship Id="rId2" Type="http://schemas.openxmlformats.org/officeDocument/2006/relationships/slide" Target="../slides/slide2225.xml"/><Relationship Id="rId1" Type="http://schemas.openxmlformats.org/officeDocument/2006/relationships/notesMaster" Target="../notesMasters/notesMaster1.xml"/></Relationships>
</file>

<file path=ppt/notesSlides/_rels/notesSlide1694.xml.rels><?xml version="1.0" encoding="UTF-8" standalone="yes"?>
<Relationships xmlns="http://schemas.openxmlformats.org/package/2006/relationships"><Relationship Id="rId2" Type="http://schemas.openxmlformats.org/officeDocument/2006/relationships/slide" Target="../slides/slide2226.xml"/><Relationship Id="rId1" Type="http://schemas.openxmlformats.org/officeDocument/2006/relationships/notesMaster" Target="../notesMasters/notesMaster1.xml"/></Relationships>
</file>

<file path=ppt/notesSlides/_rels/notesSlide1695.xml.rels><?xml version="1.0" encoding="UTF-8" standalone="yes"?>
<Relationships xmlns="http://schemas.openxmlformats.org/package/2006/relationships"><Relationship Id="rId2" Type="http://schemas.openxmlformats.org/officeDocument/2006/relationships/slide" Target="../slides/slide2227.xml"/><Relationship Id="rId1" Type="http://schemas.openxmlformats.org/officeDocument/2006/relationships/notesMaster" Target="../notesMasters/notesMaster1.xml"/></Relationships>
</file>

<file path=ppt/notesSlides/_rels/notesSlide1696.xml.rels><?xml version="1.0" encoding="UTF-8" standalone="yes"?>
<Relationships xmlns="http://schemas.openxmlformats.org/package/2006/relationships"><Relationship Id="rId2" Type="http://schemas.openxmlformats.org/officeDocument/2006/relationships/slide" Target="../slides/slide2228.xml"/><Relationship Id="rId1" Type="http://schemas.openxmlformats.org/officeDocument/2006/relationships/notesMaster" Target="../notesMasters/notesMaster1.xml"/></Relationships>
</file>

<file path=ppt/notesSlides/_rels/notesSlide1697.xml.rels><?xml version="1.0" encoding="UTF-8" standalone="yes"?>
<Relationships xmlns="http://schemas.openxmlformats.org/package/2006/relationships"><Relationship Id="rId2" Type="http://schemas.openxmlformats.org/officeDocument/2006/relationships/slide" Target="../slides/slide2229.xml"/><Relationship Id="rId1" Type="http://schemas.openxmlformats.org/officeDocument/2006/relationships/notesMaster" Target="../notesMasters/notesMaster1.xml"/></Relationships>
</file>

<file path=ppt/notesSlides/_rels/notesSlide1698.xml.rels><?xml version="1.0" encoding="UTF-8" standalone="yes"?>
<Relationships xmlns="http://schemas.openxmlformats.org/package/2006/relationships"><Relationship Id="rId2" Type="http://schemas.openxmlformats.org/officeDocument/2006/relationships/slide" Target="../slides/slide2230.xml"/><Relationship Id="rId1" Type="http://schemas.openxmlformats.org/officeDocument/2006/relationships/notesMaster" Target="../notesMasters/notesMaster1.xml"/></Relationships>
</file>

<file path=ppt/notesSlides/_rels/notesSlide1699.xml.rels><?xml version="1.0" encoding="UTF-8" standalone="yes"?>
<Relationships xmlns="http://schemas.openxmlformats.org/package/2006/relationships"><Relationship Id="rId2" Type="http://schemas.openxmlformats.org/officeDocument/2006/relationships/slide" Target="../slides/slide22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1700.xml.rels><?xml version="1.0" encoding="UTF-8" standalone="yes"?>
<Relationships xmlns="http://schemas.openxmlformats.org/package/2006/relationships"><Relationship Id="rId2" Type="http://schemas.openxmlformats.org/officeDocument/2006/relationships/slide" Target="../slides/slide2232.xml"/><Relationship Id="rId1" Type="http://schemas.openxmlformats.org/officeDocument/2006/relationships/notesMaster" Target="../notesMasters/notesMaster1.xml"/></Relationships>
</file>

<file path=ppt/notesSlides/_rels/notesSlide1701.xml.rels><?xml version="1.0" encoding="UTF-8" standalone="yes"?>
<Relationships xmlns="http://schemas.openxmlformats.org/package/2006/relationships"><Relationship Id="rId2" Type="http://schemas.openxmlformats.org/officeDocument/2006/relationships/slide" Target="../slides/slide2233.xml"/><Relationship Id="rId1" Type="http://schemas.openxmlformats.org/officeDocument/2006/relationships/notesMaster" Target="../notesMasters/notesMaster1.xml"/></Relationships>
</file>

<file path=ppt/notesSlides/_rels/notesSlide1702.xml.rels><?xml version="1.0" encoding="UTF-8" standalone="yes"?>
<Relationships xmlns="http://schemas.openxmlformats.org/package/2006/relationships"><Relationship Id="rId2" Type="http://schemas.openxmlformats.org/officeDocument/2006/relationships/slide" Target="../slides/slide2234.xml"/><Relationship Id="rId1" Type="http://schemas.openxmlformats.org/officeDocument/2006/relationships/notesMaster" Target="../notesMasters/notesMaster1.xml"/></Relationships>
</file>

<file path=ppt/notesSlides/_rels/notesSlide1703.xml.rels><?xml version="1.0" encoding="UTF-8" standalone="yes"?>
<Relationships xmlns="http://schemas.openxmlformats.org/package/2006/relationships"><Relationship Id="rId2" Type="http://schemas.openxmlformats.org/officeDocument/2006/relationships/slide" Target="../slides/slide2235.xml"/><Relationship Id="rId1" Type="http://schemas.openxmlformats.org/officeDocument/2006/relationships/notesMaster" Target="../notesMasters/notesMaster1.xml"/></Relationships>
</file>

<file path=ppt/notesSlides/_rels/notesSlide1704.xml.rels><?xml version="1.0" encoding="UTF-8" standalone="yes"?>
<Relationships xmlns="http://schemas.openxmlformats.org/package/2006/relationships"><Relationship Id="rId2" Type="http://schemas.openxmlformats.org/officeDocument/2006/relationships/slide" Target="../slides/slide2236.xml"/><Relationship Id="rId1" Type="http://schemas.openxmlformats.org/officeDocument/2006/relationships/notesMaster" Target="../notesMasters/notesMaster1.xml"/></Relationships>
</file>

<file path=ppt/notesSlides/_rels/notesSlide1705.xml.rels><?xml version="1.0" encoding="UTF-8" standalone="yes"?>
<Relationships xmlns="http://schemas.openxmlformats.org/package/2006/relationships"><Relationship Id="rId2" Type="http://schemas.openxmlformats.org/officeDocument/2006/relationships/slide" Target="../slides/slide2237.xml"/><Relationship Id="rId1" Type="http://schemas.openxmlformats.org/officeDocument/2006/relationships/notesMaster" Target="../notesMasters/notesMaster1.xml"/></Relationships>
</file>

<file path=ppt/notesSlides/_rels/notesSlide1706.xml.rels><?xml version="1.0" encoding="UTF-8" standalone="yes"?>
<Relationships xmlns="http://schemas.openxmlformats.org/package/2006/relationships"><Relationship Id="rId2" Type="http://schemas.openxmlformats.org/officeDocument/2006/relationships/slide" Target="../slides/slide2238.xml"/><Relationship Id="rId1" Type="http://schemas.openxmlformats.org/officeDocument/2006/relationships/notesMaster" Target="../notesMasters/notesMaster1.xml"/></Relationships>
</file>

<file path=ppt/notesSlides/_rels/notesSlide1707.xml.rels><?xml version="1.0" encoding="UTF-8" standalone="yes"?>
<Relationships xmlns="http://schemas.openxmlformats.org/package/2006/relationships"><Relationship Id="rId2" Type="http://schemas.openxmlformats.org/officeDocument/2006/relationships/slide" Target="../slides/slide2239.xml"/><Relationship Id="rId1" Type="http://schemas.openxmlformats.org/officeDocument/2006/relationships/notesMaster" Target="../notesMasters/notesMaster1.xml"/></Relationships>
</file>

<file path=ppt/notesSlides/_rels/notesSlide1708.xml.rels><?xml version="1.0" encoding="UTF-8" standalone="yes"?>
<Relationships xmlns="http://schemas.openxmlformats.org/package/2006/relationships"><Relationship Id="rId2" Type="http://schemas.openxmlformats.org/officeDocument/2006/relationships/slide" Target="../slides/slide2240.xml"/><Relationship Id="rId1" Type="http://schemas.openxmlformats.org/officeDocument/2006/relationships/notesMaster" Target="../notesMasters/notesMaster1.xml"/></Relationships>
</file>

<file path=ppt/notesSlides/_rels/notesSlide1709.xml.rels><?xml version="1.0" encoding="UTF-8" standalone="yes"?>
<Relationships xmlns="http://schemas.openxmlformats.org/package/2006/relationships"><Relationship Id="rId2" Type="http://schemas.openxmlformats.org/officeDocument/2006/relationships/slide" Target="../slides/slide2241.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1710.xml.rels><?xml version="1.0" encoding="UTF-8" standalone="yes"?>
<Relationships xmlns="http://schemas.openxmlformats.org/package/2006/relationships"><Relationship Id="rId2" Type="http://schemas.openxmlformats.org/officeDocument/2006/relationships/slide" Target="../slides/slide2242.xml"/><Relationship Id="rId1" Type="http://schemas.openxmlformats.org/officeDocument/2006/relationships/notesMaster" Target="../notesMasters/notesMaster1.xml"/></Relationships>
</file>

<file path=ppt/notesSlides/_rels/notesSlide1711.xml.rels><?xml version="1.0" encoding="UTF-8" standalone="yes"?>
<Relationships xmlns="http://schemas.openxmlformats.org/package/2006/relationships"><Relationship Id="rId2" Type="http://schemas.openxmlformats.org/officeDocument/2006/relationships/slide" Target="../slides/slide2243.xml"/><Relationship Id="rId1" Type="http://schemas.openxmlformats.org/officeDocument/2006/relationships/notesMaster" Target="../notesMasters/notesMaster1.xml"/></Relationships>
</file>

<file path=ppt/notesSlides/_rels/notesSlide1712.xml.rels><?xml version="1.0" encoding="UTF-8" standalone="yes"?>
<Relationships xmlns="http://schemas.openxmlformats.org/package/2006/relationships"><Relationship Id="rId2" Type="http://schemas.openxmlformats.org/officeDocument/2006/relationships/slide" Target="../slides/slide2244.xml"/><Relationship Id="rId1" Type="http://schemas.openxmlformats.org/officeDocument/2006/relationships/notesMaster" Target="../notesMasters/notesMaster1.xml"/></Relationships>
</file>

<file path=ppt/notesSlides/_rels/notesSlide1713.xml.rels><?xml version="1.0" encoding="UTF-8" standalone="yes"?>
<Relationships xmlns="http://schemas.openxmlformats.org/package/2006/relationships"><Relationship Id="rId2" Type="http://schemas.openxmlformats.org/officeDocument/2006/relationships/slide" Target="../slides/slide2245.xml"/><Relationship Id="rId1" Type="http://schemas.openxmlformats.org/officeDocument/2006/relationships/notesMaster" Target="../notesMasters/notesMaster1.xml"/></Relationships>
</file>

<file path=ppt/notesSlides/_rels/notesSlide1714.xml.rels><?xml version="1.0" encoding="UTF-8" standalone="yes"?>
<Relationships xmlns="http://schemas.openxmlformats.org/package/2006/relationships"><Relationship Id="rId2" Type="http://schemas.openxmlformats.org/officeDocument/2006/relationships/slide" Target="../slides/slide2246.xml"/><Relationship Id="rId1" Type="http://schemas.openxmlformats.org/officeDocument/2006/relationships/notesMaster" Target="../notesMasters/notesMaster1.xml"/></Relationships>
</file>

<file path=ppt/notesSlides/_rels/notesSlide1715.xml.rels><?xml version="1.0" encoding="UTF-8" standalone="yes"?>
<Relationships xmlns="http://schemas.openxmlformats.org/package/2006/relationships"><Relationship Id="rId2" Type="http://schemas.openxmlformats.org/officeDocument/2006/relationships/slide" Target="../slides/slide2247.xml"/><Relationship Id="rId1" Type="http://schemas.openxmlformats.org/officeDocument/2006/relationships/notesMaster" Target="../notesMasters/notesMaster1.xml"/></Relationships>
</file>

<file path=ppt/notesSlides/_rels/notesSlide1716.xml.rels><?xml version="1.0" encoding="UTF-8" standalone="yes"?>
<Relationships xmlns="http://schemas.openxmlformats.org/package/2006/relationships"><Relationship Id="rId2" Type="http://schemas.openxmlformats.org/officeDocument/2006/relationships/slide" Target="../slides/slide2248.xml"/><Relationship Id="rId1" Type="http://schemas.openxmlformats.org/officeDocument/2006/relationships/notesMaster" Target="../notesMasters/notesMaster1.xml"/></Relationships>
</file>

<file path=ppt/notesSlides/_rels/notesSlide1717.xml.rels><?xml version="1.0" encoding="UTF-8" standalone="yes"?>
<Relationships xmlns="http://schemas.openxmlformats.org/package/2006/relationships"><Relationship Id="rId2" Type="http://schemas.openxmlformats.org/officeDocument/2006/relationships/slide" Target="../slides/slide2249.xml"/><Relationship Id="rId1" Type="http://schemas.openxmlformats.org/officeDocument/2006/relationships/notesMaster" Target="../notesMasters/notesMaster1.xml"/></Relationships>
</file>

<file path=ppt/notesSlides/_rels/notesSlide1718.xml.rels><?xml version="1.0" encoding="UTF-8" standalone="yes"?>
<Relationships xmlns="http://schemas.openxmlformats.org/package/2006/relationships"><Relationship Id="rId2" Type="http://schemas.openxmlformats.org/officeDocument/2006/relationships/slide" Target="../slides/slide2250.xml"/><Relationship Id="rId1" Type="http://schemas.openxmlformats.org/officeDocument/2006/relationships/notesMaster" Target="../notesMasters/notesMaster1.xml"/></Relationships>
</file>

<file path=ppt/notesSlides/_rels/notesSlide1719.xml.rels><?xml version="1.0" encoding="UTF-8" standalone="yes"?>
<Relationships xmlns="http://schemas.openxmlformats.org/package/2006/relationships"><Relationship Id="rId2" Type="http://schemas.openxmlformats.org/officeDocument/2006/relationships/slide" Target="../slides/slide225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1720.xml.rels><?xml version="1.0" encoding="UTF-8" standalone="yes"?>
<Relationships xmlns="http://schemas.openxmlformats.org/package/2006/relationships"><Relationship Id="rId2" Type="http://schemas.openxmlformats.org/officeDocument/2006/relationships/slide" Target="../slides/slide2252.xml"/><Relationship Id="rId1" Type="http://schemas.openxmlformats.org/officeDocument/2006/relationships/notesMaster" Target="../notesMasters/notesMaster1.xml"/></Relationships>
</file>

<file path=ppt/notesSlides/_rels/notesSlide1721.xml.rels><?xml version="1.0" encoding="UTF-8" standalone="yes"?>
<Relationships xmlns="http://schemas.openxmlformats.org/package/2006/relationships"><Relationship Id="rId2" Type="http://schemas.openxmlformats.org/officeDocument/2006/relationships/slide" Target="../slides/slide2253.xml"/><Relationship Id="rId1" Type="http://schemas.openxmlformats.org/officeDocument/2006/relationships/notesMaster" Target="../notesMasters/notesMaster1.xml"/></Relationships>
</file>

<file path=ppt/notesSlides/_rels/notesSlide1722.xml.rels><?xml version="1.0" encoding="UTF-8" standalone="yes"?>
<Relationships xmlns="http://schemas.openxmlformats.org/package/2006/relationships"><Relationship Id="rId2" Type="http://schemas.openxmlformats.org/officeDocument/2006/relationships/slide" Target="../slides/slide2254.xml"/><Relationship Id="rId1" Type="http://schemas.openxmlformats.org/officeDocument/2006/relationships/notesMaster" Target="../notesMasters/notesMaster1.xml"/></Relationships>
</file>

<file path=ppt/notesSlides/_rels/notesSlide1723.xml.rels><?xml version="1.0" encoding="UTF-8" standalone="yes"?>
<Relationships xmlns="http://schemas.openxmlformats.org/package/2006/relationships"><Relationship Id="rId2" Type="http://schemas.openxmlformats.org/officeDocument/2006/relationships/slide" Target="../slides/slide2255.xml"/><Relationship Id="rId1" Type="http://schemas.openxmlformats.org/officeDocument/2006/relationships/notesMaster" Target="../notesMasters/notesMaster1.xml"/></Relationships>
</file>

<file path=ppt/notesSlides/_rels/notesSlide1724.xml.rels><?xml version="1.0" encoding="UTF-8" standalone="yes"?>
<Relationships xmlns="http://schemas.openxmlformats.org/package/2006/relationships"><Relationship Id="rId2" Type="http://schemas.openxmlformats.org/officeDocument/2006/relationships/slide" Target="../slides/slide2256.xml"/><Relationship Id="rId1" Type="http://schemas.openxmlformats.org/officeDocument/2006/relationships/notesMaster" Target="../notesMasters/notesMaster1.xml"/></Relationships>
</file>

<file path=ppt/notesSlides/_rels/notesSlide1725.xml.rels><?xml version="1.0" encoding="UTF-8" standalone="yes"?>
<Relationships xmlns="http://schemas.openxmlformats.org/package/2006/relationships"><Relationship Id="rId2" Type="http://schemas.openxmlformats.org/officeDocument/2006/relationships/slide" Target="../slides/slide2257.xml"/><Relationship Id="rId1" Type="http://schemas.openxmlformats.org/officeDocument/2006/relationships/notesMaster" Target="../notesMasters/notesMaster1.xml"/></Relationships>
</file>

<file path=ppt/notesSlides/_rels/notesSlide1726.xml.rels><?xml version="1.0" encoding="UTF-8" standalone="yes"?>
<Relationships xmlns="http://schemas.openxmlformats.org/package/2006/relationships"><Relationship Id="rId2" Type="http://schemas.openxmlformats.org/officeDocument/2006/relationships/slide" Target="../slides/slide2258.xml"/><Relationship Id="rId1" Type="http://schemas.openxmlformats.org/officeDocument/2006/relationships/notesMaster" Target="../notesMasters/notesMaster1.xml"/></Relationships>
</file>

<file path=ppt/notesSlides/_rels/notesSlide1727.xml.rels><?xml version="1.0" encoding="UTF-8" standalone="yes"?>
<Relationships xmlns="http://schemas.openxmlformats.org/package/2006/relationships"><Relationship Id="rId2" Type="http://schemas.openxmlformats.org/officeDocument/2006/relationships/slide" Target="../slides/slide2259.xml"/><Relationship Id="rId1" Type="http://schemas.openxmlformats.org/officeDocument/2006/relationships/notesMaster" Target="../notesMasters/notesMaster1.xml"/></Relationships>
</file>

<file path=ppt/notesSlides/_rels/notesSlide1728.xml.rels><?xml version="1.0" encoding="UTF-8" standalone="yes"?>
<Relationships xmlns="http://schemas.openxmlformats.org/package/2006/relationships"><Relationship Id="rId2" Type="http://schemas.openxmlformats.org/officeDocument/2006/relationships/slide" Target="../slides/slide2260.xml"/><Relationship Id="rId1" Type="http://schemas.openxmlformats.org/officeDocument/2006/relationships/notesMaster" Target="../notesMasters/notesMaster1.xml"/></Relationships>
</file>

<file path=ppt/notesSlides/_rels/notesSlide1729.xml.rels><?xml version="1.0" encoding="UTF-8" standalone="yes"?>
<Relationships xmlns="http://schemas.openxmlformats.org/package/2006/relationships"><Relationship Id="rId2" Type="http://schemas.openxmlformats.org/officeDocument/2006/relationships/slide" Target="../slides/slide2261.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1730.xml.rels><?xml version="1.0" encoding="UTF-8" standalone="yes"?>
<Relationships xmlns="http://schemas.openxmlformats.org/package/2006/relationships"><Relationship Id="rId2" Type="http://schemas.openxmlformats.org/officeDocument/2006/relationships/slide" Target="../slides/slide2262.xml"/><Relationship Id="rId1" Type="http://schemas.openxmlformats.org/officeDocument/2006/relationships/notesMaster" Target="../notesMasters/notesMaster1.xml"/></Relationships>
</file>

<file path=ppt/notesSlides/_rels/notesSlide1731.xml.rels><?xml version="1.0" encoding="UTF-8" standalone="yes"?>
<Relationships xmlns="http://schemas.openxmlformats.org/package/2006/relationships"><Relationship Id="rId2" Type="http://schemas.openxmlformats.org/officeDocument/2006/relationships/slide" Target="../slides/slide2263.xml"/><Relationship Id="rId1" Type="http://schemas.openxmlformats.org/officeDocument/2006/relationships/notesMaster" Target="../notesMasters/notesMaster1.xml"/></Relationships>
</file>

<file path=ppt/notesSlides/_rels/notesSlide1732.xml.rels><?xml version="1.0" encoding="UTF-8" standalone="yes"?>
<Relationships xmlns="http://schemas.openxmlformats.org/package/2006/relationships"><Relationship Id="rId2" Type="http://schemas.openxmlformats.org/officeDocument/2006/relationships/slide" Target="../slides/slide2264.xml"/><Relationship Id="rId1" Type="http://schemas.openxmlformats.org/officeDocument/2006/relationships/notesMaster" Target="../notesMasters/notesMaster1.xml"/></Relationships>
</file>

<file path=ppt/notesSlides/_rels/notesSlide1733.xml.rels><?xml version="1.0" encoding="UTF-8" standalone="yes"?>
<Relationships xmlns="http://schemas.openxmlformats.org/package/2006/relationships"><Relationship Id="rId2" Type="http://schemas.openxmlformats.org/officeDocument/2006/relationships/slide" Target="../slides/slide2265.xml"/><Relationship Id="rId1" Type="http://schemas.openxmlformats.org/officeDocument/2006/relationships/notesMaster" Target="../notesMasters/notesMaster1.xml"/></Relationships>
</file>

<file path=ppt/notesSlides/_rels/notesSlide1734.xml.rels><?xml version="1.0" encoding="UTF-8" standalone="yes"?>
<Relationships xmlns="http://schemas.openxmlformats.org/package/2006/relationships"><Relationship Id="rId2" Type="http://schemas.openxmlformats.org/officeDocument/2006/relationships/slide" Target="../slides/slide2266.xml"/><Relationship Id="rId1" Type="http://schemas.openxmlformats.org/officeDocument/2006/relationships/notesMaster" Target="../notesMasters/notesMaster1.xml"/></Relationships>
</file>

<file path=ppt/notesSlides/_rels/notesSlide1735.xml.rels><?xml version="1.0" encoding="UTF-8" standalone="yes"?>
<Relationships xmlns="http://schemas.openxmlformats.org/package/2006/relationships"><Relationship Id="rId2" Type="http://schemas.openxmlformats.org/officeDocument/2006/relationships/slide" Target="../slides/slide2267.xml"/><Relationship Id="rId1" Type="http://schemas.openxmlformats.org/officeDocument/2006/relationships/notesMaster" Target="../notesMasters/notesMaster1.xml"/></Relationships>
</file>

<file path=ppt/notesSlides/_rels/notesSlide1736.xml.rels><?xml version="1.0" encoding="UTF-8" standalone="yes"?>
<Relationships xmlns="http://schemas.openxmlformats.org/package/2006/relationships"><Relationship Id="rId2" Type="http://schemas.openxmlformats.org/officeDocument/2006/relationships/slide" Target="../slides/slide2268.xml"/><Relationship Id="rId1" Type="http://schemas.openxmlformats.org/officeDocument/2006/relationships/notesMaster" Target="../notesMasters/notesMaster1.xml"/></Relationships>
</file>

<file path=ppt/notesSlides/_rels/notesSlide1737.xml.rels><?xml version="1.0" encoding="UTF-8" standalone="yes"?>
<Relationships xmlns="http://schemas.openxmlformats.org/package/2006/relationships"><Relationship Id="rId2" Type="http://schemas.openxmlformats.org/officeDocument/2006/relationships/slide" Target="../slides/slide2269.xml"/><Relationship Id="rId1" Type="http://schemas.openxmlformats.org/officeDocument/2006/relationships/notesMaster" Target="../notesMasters/notesMaster1.xml"/></Relationships>
</file>

<file path=ppt/notesSlides/_rels/notesSlide1738.xml.rels><?xml version="1.0" encoding="UTF-8" standalone="yes"?>
<Relationships xmlns="http://schemas.openxmlformats.org/package/2006/relationships"><Relationship Id="rId2" Type="http://schemas.openxmlformats.org/officeDocument/2006/relationships/slide" Target="../slides/slide2270.xml"/><Relationship Id="rId1" Type="http://schemas.openxmlformats.org/officeDocument/2006/relationships/notesMaster" Target="../notesMasters/notesMaster1.xml"/></Relationships>
</file>

<file path=ppt/notesSlides/_rels/notesSlide1739.xml.rels><?xml version="1.0" encoding="UTF-8" standalone="yes"?>
<Relationships xmlns="http://schemas.openxmlformats.org/package/2006/relationships"><Relationship Id="rId2" Type="http://schemas.openxmlformats.org/officeDocument/2006/relationships/slide" Target="../slides/slide2271.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280.xml"/><Relationship Id="rId1" Type="http://schemas.openxmlformats.org/officeDocument/2006/relationships/notesMaster" Target="../notesMasters/notesMaster1.xml"/></Relationships>
</file>

<file path=ppt/notesSlides/_rels/notesSlide1740.xml.rels><?xml version="1.0" encoding="UTF-8" standalone="yes"?>
<Relationships xmlns="http://schemas.openxmlformats.org/package/2006/relationships"><Relationship Id="rId2" Type="http://schemas.openxmlformats.org/officeDocument/2006/relationships/slide" Target="../slides/slide2272.xml"/><Relationship Id="rId1" Type="http://schemas.openxmlformats.org/officeDocument/2006/relationships/notesMaster" Target="../notesMasters/notesMaster1.xml"/></Relationships>
</file>

<file path=ppt/notesSlides/_rels/notesSlide1741.xml.rels><?xml version="1.0" encoding="UTF-8" standalone="yes"?>
<Relationships xmlns="http://schemas.openxmlformats.org/package/2006/relationships"><Relationship Id="rId2" Type="http://schemas.openxmlformats.org/officeDocument/2006/relationships/slide" Target="../slides/slide2273.xml"/><Relationship Id="rId1" Type="http://schemas.openxmlformats.org/officeDocument/2006/relationships/notesMaster" Target="../notesMasters/notesMaster1.xml"/></Relationships>
</file>

<file path=ppt/notesSlides/_rels/notesSlide1742.xml.rels><?xml version="1.0" encoding="UTF-8" standalone="yes"?>
<Relationships xmlns="http://schemas.openxmlformats.org/package/2006/relationships"><Relationship Id="rId2" Type="http://schemas.openxmlformats.org/officeDocument/2006/relationships/slide" Target="../slides/slide2274.xml"/><Relationship Id="rId1" Type="http://schemas.openxmlformats.org/officeDocument/2006/relationships/notesMaster" Target="../notesMasters/notesMaster1.xml"/></Relationships>
</file>

<file path=ppt/notesSlides/_rels/notesSlide1743.xml.rels><?xml version="1.0" encoding="UTF-8" standalone="yes"?>
<Relationships xmlns="http://schemas.openxmlformats.org/package/2006/relationships"><Relationship Id="rId2" Type="http://schemas.openxmlformats.org/officeDocument/2006/relationships/slide" Target="../slides/slide2275.xml"/><Relationship Id="rId1" Type="http://schemas.openxmlformats.org/officeDocument/2006/relationships/notesMaster" Target="../notesMasters/notesMaster1.xml"/></Relationships>
</file>

<file path=ppt/notesSlides/_rels/notesSlide1744.xml.rels><?xml version="1.0" encoding="UTF-8" standalone="yes"?>
<Relationships xmlns="http://schemas.openxmlformats.org/package/2006/relationships"><Relationship Id="rId2" Type="http://schemas.openxmlformats.org/officeDocument/2006/relationships/slide" Target="../slides/slide2276.xml"/><Relationship Id="rId1" Type="http://schemas.openxmlformats.org/officeDocument/2006/relationships/notesMaster" Target="../notesMasters/notesMaster1.xml"/></Relationships>
</file>

<file path=ppt/notesSlides/_rels/notesSlide1745.xml.rels><?xml version="1.0" encoding="UTF-8" standalone="yes"?>
<Relationships xmlns="http://schemas.openxmlformats.org/package/2006/relationships"><Relationship Id="rId2" Type="http://schemas.openxmlformats.org/officeDocument/2006/relationships/slide" Target="../slides/slide2277.xml"/><Relationship Id="rId1" Type="http://schemas.openxmlformats.org/officeDocument/2006/relationships/notesMaster" Target="../notesMasters/notesMaster1.xml"/></Relationships>
</file>

<file path=ppt/notesSlides/_rels/notesSlide1746.xml.rels><?xml version="1.0" encoding="UTF-8" standalone="yes"?>
<Relationships xmlns="http://schemas.openxmlformats.org/package/2006/relationships"><Relationship Id="rId2" Type="http://schemas.openxmlformats.org/officeDocument/2006/relationships/slide" Target="../slides/slide2278.xml"/><Relationship Id="rId1" Type="http://schemas.openxmlformats.org/officeDocument/2006/relationships/notesMaster" Target="../notesMasters/notesMaster1.xml"/></Relationships>
</file>

<file path=ppt/notesSlides/_rels/notesSlide1747.xml.rels><?xml version="1.0" encoding="UTF-8" standalone="yes"?>
<Relationships xmlns="http://schemas.openxmlformats.org/package/2006/relationships"><Relationship Id="rId2" Type="http://schemas.openxmlformats.org/officeDocument/2006/relationships/slide" Target="../slides/slide2279.xml"/><Relationship Id="rId1" Type="http://schemas.openxmlformats.org/officeDocument/2006/relationships/notesMaster" Target="../notesMasters/notesMaster1.xml"/></Relationships>
</file>

<file path=ppt/notesSlides/_rels/notesSlide1748.xml.rels><?xml version="1.0" encoding="UTF-8" standalone="yes"?>
<Relationships xmlns="http://schemas.openxmlformats.org/package/2006/relationships"><Relationship Id="rId2" Type="http://schemas.openxmlformats.org/officeDocument/2006/relationships/slide" Target="../slides/slide2280.xml"/><Relationship Id="rId1" Type="http://schemas.openxmlformats.org/officeDocument/2006/relationships/notesMaster" Target="../notesMasters/notesMaster1.xml"/></Relationships>
</file>

<file path=ppt/notesSlides/_rels/notesSlide1749.xml.rels><?xml version="1.0" encoding="UTF-8" standalone="yes"?>
<Relationships xmlns="http://schemas.openxmlformats.org/package/2006/relationships"><Relationship Id="rId2" Type="http://schemas.openxmlformats.org/officeDocument/2006/relationships/slide" Target="../slides/slide2281.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1750.xml.rels><?xml version="1.0" encoding="UTF-8" standalone="yes"?>
<Relationships xmlns="http://schemas.openxmlformats.org/package/2006/relationships"><Relationship Id="rId2" Type="http://schemas.openxmlformats.org/officeDocument/2006/relationships/slide" Target="../slides/slide2282.xml"/><Relationship Id="rId1" Type="http://schemas.openxmlformats.org/officeDocument/2006/relationships/notesMaster" Target="../notesMasters/notesMaster1.xml"/></Relationships>
</file>

<file path=ppt/notesSlides/_rels/notesSlide1751.xml.rels><?xml version="1.0" encoding="UTF-8" standalone="yes"?>
<Relationships xmlns="http://schemas.openxmlformats.org/package/2006/relationships"><Relationship Id="rId2" Type="http://schemas.openxmlformats.org/officeDocument/2006/relationships/slide" Target="../slides/slide2283.xml"/><Relationship Id="rId1" Type="http://schemas.openxmlformats.org/officeDocument/2006/relationships/notesMaster" Target="../notesMasters/notesMaster1.xml"/></Relationships>
</file>

<file path=ppt/notesSlides/_rels/notesSlide1752.xml.rels><?xml version="1.0" encoding="UTF-8" standalone="yes"?>
<Relationships xmlns="http://schemas.openxmlformats.org/package/2006/relationships"><Relationship Id="rId2" Type="http://schemas.openxmlformats.org/officeDocument/2006/relationships/slide" Target="../slides/slide2284.xml"/><Relationship Id="rId1" Type="http://schemas.openxmlformats.org/officeDocument/2006/relationships/notesMaster" Target="../notesMasters/notesMaster1.xml"/></Relationships>
</file>

<file path=ppt/notesSlides/_rels/notesSlide1753.xml.rels><?xml version="1.0" encoding="UTF-8" standalone="yes"?>
<Relationships xmlns="http://schemas.openxmlformats.org/package/2006/relationships"><Relationship Id="rId2" Type="http://schemas.openxmlformats.org/officeDocument/2006/relationships/slide" Target="../slides/slide2285.xml"/><Relationship Id="rId1" Type="http://schemas.openxmlformats.org/officeDocument/2006/relationships/notesMaster" Target="../notesMasters/notesMaster1.xml"/></Relationships>
</file>

<file path=ppt/notesSlides/_rels/notesSlide1754.xml.rels><?xml version="1.0" encoding="UTF-8" standalone="yes"?>
<Relationships xmlns="http://schemas.openxmlformats.org/package/2006/relationships"><Relationship Id="rId2" Type="http://schemas.openxmlformats.org/officeDocument/2006/relationships/slide" Target="../slides/slide2286.xml"/><Relationship Id="rId1" Type="http://schemas.openxmlformats.org/officeDocument/2006/relationships/notesMaster" Target="../notesMasters/notesMaster1.xml"/></Relationships>
</file>

<file path=ppt/notesSlides/_rels/notesSlide1755.xml.rels><?xml version="1.0" encoding="UTF-8" standalone="yes"?>
<Relationships xmlns="http://schemas.openxmlformats.org/package/2006/relationships"><Relationship Id="rId2" Type="http://schemas.openxmlformats.org/officeDocument/2006/relationships/slide" Target="../slides/slide2287.xml"/><Relationship Id="rId1" Type="http://schemas.openxmlformats.org/officeDocument/2006/relationships/notesMaster" Target="../notesMasters/notesMaster1.xml"/></Relationships>
</file>

<file path=ppt/notesSlides/_rels/notesSlide1756.xml.rels><?xml version="1.0" encoding="UTF-8" standalone="yes"?>
<Relationships xmlns="http://schemas.openxmlformats.org/package/2006/relationships"><Relationship Id="rId2" Type="http://schemas.openxmlformats.org/officeDocument/2006/relationships/slide" Target="../slides/slide2288.xml"/><Relationship Id="rId1" Type="http://schemas.openxmlformats.org/officeDocument/2006/relationships/notesMaster" Target="../notesMasters/notesMaster1.xml"/></Relationships>
</file>

<file path=ppt/notesSlides/_rels/notesSlide1757.xml.rels><?xml version="1.0" encoding="UTF-8" standalone="yes"?>
<Relationships xmlns="http://schemas.openxmlformats.org/package/2006/relationships"><Relationship Id="rId2" Type="http://schemas.openxmlformats.org/officeDocument/2006/relationships/slide" Target="../slides/slide2289.xml"/><Relationship Id="rId1" Type="http://schemas.openxmlformats.org/officeDocument/2006/relationships/notesMaster" Target="../notesMasters/notesMaster1.xml"/></Relationships>
</file>

<file path=ppt/notesSlides/_rels/notesSlide1758.xml.rels><?xml version="1.0" encoding="UTF-8" standalone="yes"?>
<Relationships xmlns="http://schemas.openxmlformats.org/package/2006/relationships"><Relationship Id="rId2" Type="http://schemas.openxmlformats.org/officeDocument/2006/relationships/slide" Target="../slides/slide2290.xml"/><Relationship Id="rId1" Type="http://schemas.openxmlformats.org/officeDocument/2006/relationships/notesMaster" Target="../notesMasters/notesMaster1.xml"/></Relationships>
</file>

<file path=ppt/notesSlides/_rels/notesSlide1759.xml.rels><?xml version="1.0" encoding="UTF-8" standalone="yes"?>
<Relationships xmlns="http://schemas.openxmlformats.org/package/2006/relationships"><Relationship Id="rId2" Type="http://schemas.openxmlformats.org/officeDocument/2006/relationships/slide" Target="../slides/slide2291.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282.xml"/><Relationship Id="rId1" Type="http://schemas.openxmlformats.org/officeDocument/2006/relationships/notesMaster" Target="../notesMasters/notesMaster1.xml"/></Relationships>
</file>

<file path=ppt/notesSlides/_rels/notesSlide1760.xml.rels><?xml version="1.0" encoding="UTF-8" standalone="yes"?>
<Relationships xmlns="http://schemas.openxmlformats.org/package/2006/relationships"><Relationship Id="rId2" Type="http://schemas.openxmlformats.org/officeDocument/2006/relationships/slide" Target="../slides/slide2292.xml"/><Relationship Id="rId1" Type="http://schemas.openxmlformats.org/officeDocument/2006/relationships/notesMaster" Target="../notesMasters/notesMaster1.xml"/></Relationships>
</file>

<file path=ppt/notesSlides/_rels/notesSlide1761.xml.rels><?xml version="1.0" encoding="UTF-8" standalone="yes"?>
<Relationships xmlns="http://schemas.openxmlformats.org/package/2006/relationships"><Relationship Id="rId2" Type="http://schemas.openxmlformats.org/officeDocument/2006/relationships/slide" Target="../slides/slide2293.xml"/><Relationship Id="rId1" Type="http://schemas.openxmlformats.org/officeDocument/2006/relationships/notesMaster" Target="../notesMasters/notesMaster1.xml"/></Relationships>
</file>

<file path=ppt/notesSlides/_rels/notesSlide1762.xml.rels><?xml version="1.0" encoding="UTF-8" standalone="yes"?>
<Relationships xmlns="http://schemas.openxmlformats.org/package/2006/relationships"><Relationship Id="rId2" Type="http://schemas.openxmlformats.org/officeDocument/2006/relationships/slide" Target="../slides/slide2294.xml"/><Relationship Id="rId1" Type="http://schemas.openxmlformats.org/officeDocument/2006/relationships/notesMaster" Target="../notesMasters/notesMaster1.xml"/></Relationships>
</file>

<file path=ppt/notesSlides/_rels/notesSlide1763.xml.rels><?xml version="1.0" encoding="UTF-8" standalone="yes"?>
<Relationships xmlns="http://schemas.openxmlformats.org/package/2006/relationships"><Relationship Id="rId2" Type="http://schemas.openxmlformats.org/officeDocument/2006/relationships/slide" Target="../slides/slide2295.xml"/><Relationship Id="rId1" Type="http://schemas.openxmlformats.org/officeDocument/2006/relationships/notesMaster" Target="../notesMasters/notesMaster1.xml"/></Relationships>
</file>

<file path=ppt/notesSlides/_rels/notesSlide1764.xml.rels><?xml version="1.0" encoding="UTF-8" standalone="yes"?>
<Relationships xmlns="http://schemas.openxmlformats.org/package/2006/relationships"><Relationship Id="rId2" Type="http://schemas.openxmlformats.org/officeDocument/2006/relationships/slide" Target="../slides/slide2296.xml"/><Relationship Id="rId1" Type="http://schemas.openxmlformats.org/officeDocument/2006/relationships/notesMaster" Target="../notesMasters/notesMaster1.xml"/></Relationships>
</file>

<file path=ppt/notesSlides/_rels/notesSlide1765.xml.rels><?xml version="1.0" encoding="UTF-8" standalone="yes"?>
<Relationships xmlns="http://schemas.openxmlformats.org/package/2006/relationships"><Relationship Id="rId2" Type="http://schemas.openxmlformats.org/officeDocument/2006/relationships/slide" Target="../slides/slide2297.xml"/><Relationship Id="rId1" Type="http://schemas.openxmlformats.org/officeDocument/2006/relationships/notesMaster" Target="../notesMasters/notesMaster1.xml"/></Relationships>
</file>

<file path=ppt/notesSlides/_rels/notesSlide1766.xml.rels><?xml version="1.0" encoding="UTF-8" standalone="yes"?>
<Relationships xmlns="http://schemas.openxmlformats.org/package/2006/relationships"><Relationship Id="rId2" Type="http://schemas.openxmlformats.org/officeDocument/2006/relationships/slide" Target="../slides/slide2298.xml"/><Relationship Id="rId1" Type="http://schemas.openxmlformats.org/officeDocument/2006/relationships/notesMaster" Target="../notesMasters/notesMaster1.xml"/></Relationships>
</file>

<file path=ppt/notesSlides/_rels/notesSlide1767.xml.rels><?xml version="1.0" encoding="UTF-8" standalone="yes"?>
<Relationships xmlns="http://schemas.openxmlformats.org/package/2006/relationships"><Relationship Id="rId2" Type="http://schemas.openxmlformats.org/officeDocument/2006/relationships/slide" Target="../slides/slide2299.xml"/><Relationship Id="rId1" Type="http://schemas.openxmlformats.org/officeDocument/2006/relationships/notesMaster" Target="../notesMasters/notesMaster1.xml"/></Relationships>
</file>

<file path=ppt/notesSlides/_rels/notesSlide1768.xml.rels><?xml version="1.0" encoding="UTF-8" standalone="yes"?>
<Relationships xmlns="http://schemas.openxmlformats.org/package/2006/relationships"><Relationship Id="rId2" Type="http://schemas.openxmlformats.org/officeDocument/2006/relationships/slide" Target="../slides/slide2300.xml"/><Relationship Id="rId1" Type="http://schemas.openxmlformats.org/officeDocument/2006/relationships/notesMaster" Target="../notesMasters/notesMaster1.xml"/></Relationships>
</file>

<file path=ppt/notesSlides/_rels/notesSlide1769.xml.rels><?xml version="1.0" encoding="UTF-8" standalone="yes"?>
<Relationships xmlns="http://schemas.openxmlformats.org/package/2006/relationships"><Relationship Id="rId2" Type="http://schemas.openxmlformats.org/officeDocument/2006/relationships/slide" Target="../slides/slide2301.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283.xml"/><Relationship Id="rId1" Type="http://schemas.openxmlformats.org/officeDocument/2006/relationships/notesMaster" Target="../notesMasters/notesMaster1.xml"/></Relationships>
</file>

<file path=ppt/notesSlides/_rels/notesSlide1770.xml.rels><?xml version="1.0" encoding="UTF-8" standalone="yes"?>
<Relationships xmlns="http://schemas.openxmlformats.org/package/2006/relationships"><Relationship Id="rId2" Type="http://schemas.openxmlformats.org/officeDocument/2006/relationships/slide" Target="../slides/slide2302.xml"/><Relationship Id="rId1" Type="http://schemas.openxmlformats.org/officeDocument/2006/relationships/notesMaster" Target="../notesMasters/notesMaster1.xml"/></Relationships>
</file>

<file path=ppt/notesSlides/_rels/notesSlide1771.xml.rels><?xml version="1.0" encoding="UTF-8" standalone="yes"?>
<Relationships xmlns="http://schemas.openxmlformats.org/package/2006/relationships"><Relationship Id="rId2" Type="http://schemas.openxmlformats.org/officeDocument/2006/relationships/slide" Target="../slides/slide2303.xml"/><Relationship Id="rId1" Type="http://schemas.openxmlformats.org/officeDocument/2006/relationships/notesMaster" Target="../notesMasters/notesMaster1.xml"/></Relationships>
</file>

<file path=ppt/notesSlides/_rels/notesSlide1772.xml.rels><?xml version="1.0" encoding="UTF-8" standalone="yes"?>
<Relationships xmlns="http://schemas.openxmlformats.org/package/2006/relationships"><Relationship Id="rId2" Type="http://schemas.openxmlformats.org/officeDocument/2006/relationships/slide" Target="../slides/slide2304.xml"/><Relationship Id="rId1" Type="http://schemas.openxmlformats.org/officeDocument/2006/relationships/notesMaster" Target="../notesMasters/notesMaster1.xml"/></Relationships>
</file>

<file path=ppt/notesSlides/_rels/notesSlide1773.xml.rels><?xml version="1.0" encoding="UTF-8" standalone="yes"?>
<Relationships xmlns="http://schemas.openxmlformats.org/package/2006/relationships"><Relationship Id="rId2" Type="http://schemas.openxmlformats.org/officeDocument/2006/relationships/slide" Target="../slides/slide2305.xml"/><Relationship Id="rId1" Type="http://schemas.openxmlformats.org/officeDocument/2006/relationships/notesMaster" Target="../notesMasters/notesMaster1.xml"/></Relationships>
</file>

<file path=ppt/notesSlides/_rels/notesSlide1774.xml.rels><?xml version="1.0" encoding="UTF-8" standalone="yes"?>
<Relationships xmlns="http://schemas.openxmlformats.org/package/2006/relationships"><Relationship Id="rId2" Type="http://schemas.openxmlformats.org/officeDocument/2006/relationships/slide" Target="../slides/slide2306.xml"/><Relationship Id="rId1" Type="http://schemas.openxmlformats.org/officeDocument/2006/relationships/notesMaster" Target="../notesMasters/notesMaster1.xml"/></Relationships>
</file>

<file path=ppt/notesSlides/_rels/notesSlide1775.xml.rels><?xml version="1.0" encoding="UTF-8" standalone="yes"?>
<Relationships xmlns="http://schemas.openxmlformats.org/package/2006/relationships"><Relationship Id="rId2" Type="http://schemas.openxmlformats.org/officeDocument/2006/relationships/slide" Target="../slides/slide2307.xml"/><Relationship Id="rId1" Type="http://schemas.openxmlformats.org/officeDocument/2006/relationships/notesMaster" Target="../notesMasters/notesMaster1.xml"/></Relationships>
</file>

<file path=ppt/notesSlides/_rels/notesSlide1776.xml.rels><?xml version="1.0" encoding="UTF-8" standalone="yes"?>
<Relationships xmlns="http://schemas.openxmlformats.org/package/2006/relationships"><Relationship Id="rId2" Type="http://schemas.openxmlformats.org/officeDocument/2006/relationships/slide" Target="../slides/slide2308.xml"/><Relationship Id="rId1" Type="http://schemas.openxmlformats.org/officeDocument/2006/relationships/notesMaster" Target="../notesMasters/notesMaster1.xml"/></Relationships>
</file>

<file path=ppt/notesSlides/_rels/notesSlide1777.xml.rels><?xml version="1.0" encoding="UTF-8" standalone="yes"?>
<Relationships xmlns="http://schemas.openxmlformats.org/package/2006/relationships"><Relationship Id="rId2" Type="http://schemas.openxmlformats.org/officeDocument/2006/relationships/slide" Target="../slides/slide2309.xml"/><Relationship Id="rId1" Type="http://schemas.openxmlformats.org/officeDocument/2006/relationships/notesMaster" Target="../notesMasters/notesMaster1.xml"/></Relationships>
</file>

<file path=ppt/notesSlides/_rels/notesSlide1778.xml.rels><?xml version="1.0" encoding="UTF-8" standalone="yes"?>
<Relationships xmlns="http://schemas.openxmlformats.org/package/2006/relationships"><Relationship Id="rId2" Type="http://schemas.openxmlformats.org/officeDocument/2006/relationships/slide" Target="../slides/slide2310.xml"/><Relationship Id="rId1" Type="http://schemas.openxmlformats.org/officeDocument/2006/relationships/notesMaster" Target="../notesMasters/notesMaster1.xml"/></Relationships>
</file>

<file path=ppt/notesSlides/_rels/notesSlide1779.xml.rels><?xml version="1.0" encoding="UTF-8" standalone="yes"?>
<Relationships xmlns="http://schemas.openxmlformats.org/package/2006/relationships"><Relationship Id="rId2" Type="http://schemas.openxmlformats.org/officeDocument/2006/relationships/slide" Target="../slides/slide2311.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284.xml"/><Relationship Id="rId1" Type="http://schemas.openxmlformats.org/officeDocument/2006/relationships/notesMaster" Target="../notesMasters/notesMaster1.xml"/></Relationships>
</file>

<file path=ppt/notesSlides/_rels/notesSlide1780.xml.rels><?xml version="1.0" encoding="UTF-8" standalone="yes"?>
<Relationships xmlns="http://schemas.openxmlformats.org/package/2006/relationships"><Relationship Id="rId2" Type="http://schemas.openxmlformats.org/officeDocument/2006/relationships/slide" Target="../slides/slide2312.xml"/><Relationship Id="rId1" Type="http://schemas.openxmlformats.org/officeDocument/2006/relationships/notesMaster" Target="../notesMasters/notesMaster1.xml"/></Relationships>
</file>

<file path=ppt/notesSlides/_rels/notesSlide1781.xml.rels><?xml version="1.0" encoding="UTF-8" standalone="yes"?>
<Relationships xmlns="http://schemas.openxmlformats.org/package/2006/relationships"><Relationship Id="rId2" Type="http://schemas.openxmlformats.org/officeDocument/2006/relationships/slide" Target="../slides/slide2313.xml"/><Relationship Id="rId1" Type="http://schemas.openxmlformats.org/officeDocument/2006/relationships/notesMaster" Target="../notesMasters/notesMaster1.xml"/></Relationships>
</file>

<file path=ppt/notesSlides/_rels/notesSlide1782.xml.rels><?xml version="1.0" encoding="UTF-8" standalone="yes"?>
<Relationships xmlns="http://schemas.openxmlformats.org/package/2006/relationships"><Relationship Id="rId2" Type="http://schemas.openxmlformats.org/officeDocument/2006/relationships/slide" Target="../slides/slide2314.xml"/><Relationship Id="rId1" Type="http://schemas.openxmlformats.org/officeDocument/2006/relationships/notesMaster" Target="../notesMasters/notesMaster1.xml"/></Relationships>
</file>

<file path=ppt/notesSlides/_rels/notesSlide1783.xml.rels><?xml version="1.0" encoding="UTF-8" standalone="yes"?>
<Relationships xmlns="http://schemas.openxmlformats.org/package/2006/relationships"><Relationship Id="rId2" Type="http://schemas.openxmlformats.org/officeDocument/2006/relationships/slide" Target="../slides/slide2315.xml"/><Relationship Id="rId1" Type="http://schemas.openxmlformats.org/officeDocument/2006/relationships/notesMaster" Target="../notesMasters/notesMaster1.xml"/></Relationships>
</file>

<file path=ppt/notesSlides/_rels/notesSlide1784.xml.rels><?xml version="1.0" encoding="UTF-8" standalone="yes"?>
<Relationships xmlns="http://schemas.openxmlformats.org/package/2006/relationships"><Relationship Id="rId2" Type="http://schemas.openxmlformats.org/officeDocument/2006/relationships/slide" Target="../slides/slide2316.xml"/><Relationship Id="rId1" Type="http://schemas.openxmlformats.org/officeDocument/2006/relationships/notesMaster" Target="../notesMasters/notesMaster1.xml"/></Relationships>
</file>

<file path=ppt/notesSlides/_rels/notesSlide1785.xml.rels><?xml version="1.0" encoding="UTF-8" standalone="yes"?>
<Relationships xmlns="http://schemas.openxmlformats.org/package/2006/relationships"><Relationship Id="rId2" Type="http://schemas.openxmlformats.org/officeDocument/2006/relationships/slide" Target="../slides/slide2317.xml"/><Relationship Id="rId1" Type="http://schemas.openxmlformats.org/officeDocument/2006/relationships/notesMaster" Target="../notesMasters/notesMaster1.xml"/></Relationships>
</file>

<file path=ppt/notesSlides/_rels/notesSlide1786.xml.rels><?xml version="1.0" encoding="UTF-8" standalone="yes"?>
<Relationships xmlns="http://schemas.openxmlformats.org/package/2006/relationships"><Relationship Id="rId2" Type="http://schemas.openxmlformats.org/officeDocument/2006/relationships/slide" Target="../slides/slide2318.xml"/><Relationship Id="rId1" Type="http://schemas.openxmlformats.org/officeDocument/2006/relationships/notesMaster" Target="../notesMasters/notesMaster1.xml"/></Relationships>
</file>

<file path=ppt/notesSlides/_rels/notesSlide1787.xml.rels><?xml version="1.0" encoding="UTF-8" standalone="yes"?>
<Relationships xmlns="http://schemas.openxmlformats.org/package/2006/relationships"><Relationship Id="rId2" Type="http://schemas.openxmlformats.org/officeDocument/2006/relationships/slide" Target="../slides/slide2319.xml"/><Relationship Id="rId1" Type="http://schemas.openxmlformats.org/officeDocument/2006/relationships/notesMaster" Target="../notesMasters/notesMaster1.xml"/></Relationships>
</file>

<file path=ppt/notesSlides/_rels/notesSlide1788.xml.rels><?xml version="1.0" encoding="UTF-8" standalone="yes"?>
<Relationships xmlns="http://schemas.openxmlformats.org/package/2006/relationships"><Relationship Id="rId2" Type="http://schemas.openxmlformats.org/officeDocument/2006/relationships/slide" Target="../slides/slide2320.xml"/><Relationship Id="rId1" Type="http://schemas.openxmlformats.org/officeDocument/2006/relationships/notesMaster" Target="../notesMasters/notesMaster1.xml"/></Relationships>
</file>

<file path=ppt/notesSlides/_rels/notesSlide1789.xml.rels><?xml version="1.0" encoding="UTF-8" standalone="yes"?>
<Relationships xmlns="http://schemas.openxmlformats.org/package/2006/relationships"><Relationship Id="rId2" Type="http://schemas.openxmlformats.org/officeDocument/2006/relationships/slide" Target="../slides/slide2321.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285.xml"/><Relationship Id="rId1" Type="http://schemas.openxmlformats.org/officeDocument/2006/relationships/notesMaster" Target="../notesMasters/notesMaster1.xml"/></Relationships>
</file>

<file path=ppt/notesSlides/_rels/notesSlide1790.xml.rels><?xml version="1.0" encoding="UTF-8" standalone="yes"?>
<Relationships xmlns="http://schemas.openxmlformats.org/package/2006/relationships"><Relationship Id="rId2" Type="http://schemas.openxmlformats.org/officeDocument/2006/relationships/slide" Target="../slides/slide2322.xml"/><Relationship Id="rId1" Type="http://schemas.openxmlformats.org/officeDocument/2006/relationships/notesMaster" Target="../notesMasters/notesMaster1.xml"/></Relationships>
</file>

<file path=ppt/notesSlides/_rels/notesSlide1791.xml.rels><?xml version="1.0" encoding="UTF-8" standalone="yes"?>
<Relationships xmlns="http://schemas.openxmlformats.org/package/2006/relationships"><Relationship Id="rId2" Type="http://schemas.openxmlformats.org/officeDocument/2006/relationships/slide" Target="../slides/slide2323.xml"/><Relationship Id="rId1" Type="http://schemas.openxmlformats.org/officeDocument/2006/relationships/notesMaster" Target="../notesMasters/notesMaster1.xml"/></Relationships>
</file>

<file path=ppt/notesSlides/_rels/notesSlide1792.xml.rels><?xml version="1.0" encoding="UTF-8" standalone="yes"?>
<Relationships xmlns="http://schemas.openxmlformats.org/package/2006/relationships"><Relationship Id="rId2" Type="http://schemas.openxmlformats.org/officeDocument/2006/relationships/slide" Target="../slides/slide2324.xml"/><Relationship Id="rId1" Type="http://schemas.openxmlformats.org/officeDocument/2006/relationships/notesMaster" Target="../notesMasters/notesMaster1.xml"/></Relationships>
</file>

<file path=ppt/notesSlides/_rels/notesSlide1793.xml.rels><?xml version="1.0" encoding="UTF-8" standalone="yes"?>
<Relationships xmlns="http://schemas.openxmlformats.org/package/2006/relationships"><Relationship Id="rId2" Type="http://schemas.openxmlformats.org/officeDocument/2006/relationships/slide" Target="../slides/slide2325.xml"/><Relationship Id="rId1" Type="http://schemas.openxmlformats.org/officeDocument/2006/relationships/notesMaster" Target="../notesMasters/notesMaster1.xml"/></Relationships>
</file>

<file path=ppt/notesSlides/_rels/notesSlide1794.xml.rels><?xml version="1.0" encoding="UTF-8" standalone="yes"?>
<Relationships xmlns="http://schemas.openxmlformats.org/package/2006/relationships"><Relationship Id="rId2" Type="http://schemas.openxmlformats.org/officeDocument/2006/relationships/slide" Target="../slides/slide2326.xml"/><Relationship Id="rId1" Type="http://schemas.openxmlformats.org/officeDocument/2006/relationships/notesMaster" Target="../notesMasters/notesMaster1.xml"/></Relationships>
</file>

<file path=ppt/notesSlides/_rels/notesSlide1795.xml.rels><?xml version="1.0" encoding="UTF-8" standalone="yes"?>
<Relationships xmlns="http://schemas.openxmlformats.org/package/2006/relationships"><Relationship Id="rId2" Type="http://schemas.openxmlformats.org/officeDocument/2006/relationships/slide" Target="../slides/slide2327.xml"/><Relationship Id="rId1" Type="http://schemas.openxmlformats.org/officeDocument/2006/relationships/notesMaster" Target="../notesMasters/notesMaster1.xml"/></Relationships>
</file>

<file path=ppt/notesSlides/_rels/notesSlide1796.xml.rels><?xml version="1.0" encoding="UTF-8" standalone="yes"?>
<Relationships xmlns="http://schemas.openxmlformats.org/package/2006/relationships"><Relationship Id="rId2" Type="http://schemas.openxmlformats.org/officeDocument/2006/relationships/slide" Target="../slides/slide2328.xml"/><Relationship Id="rId1" Type="http://schemas.openxmlformats.org/officeDocument/2006/relationships/notesMaster" Target="../notesMasters/notesMaster1.xml"/></Relationships>
</file>

<file path=ppt/notesSlides/_rels/notesSlide1797.xml.rels><?xml version="1.0" encoding="UTF-8" standalone="yes"?>
<Relationships xmlns="http://schemas.openxmlformats.org/package/2006/relationships"><Relationship Id="rId2" Type="http://schemas.openxmlformats.org/officeDocument/2006/relationships/slide" Target="../slides/slide2329.xml"/><Relationship Id="rId1" Type="http://schemas.openxmlformats.org/officeDocument/2006/relationships/notesMaster" Target="../notesMasters/notesMaster1.xml"/></Relationships>
</file>

<file path=ppt/notesSlides/_rels/notesSlide1798.xml.rels><?xml version="1.0" encoding="UTF-8" standalone="yes"?>
<Relationships xmlns="http://schemas.openxmlformats.org/package/2006/relationships"><Relationship Id="rId2" Type="http://schemas.openxmlformats.org/officeDocument/2006/relationships/slide" Target="../slides/slide2330.xml"/><Relationship Id="rId1" Type="http://schemas.openxmlformats.org/officeDocument/2006/relationships/notesMaster" Target="../notesMasters/notesMaster1.xml"/></Relationships>
</file>

<file path=ppt/notesSlides/_rels/notesSlide1799.xml.rels><?xml version="1.0" encoding="UTF-8" standalone="yes"?>
<Relationships xmlns="http://schemas.openxmlformats.org/package/2006/relationships"><Relationship Id="rId2" Type="http://schemas.openxmlformats.org/officeDocument/2006/relationships/slide" Target="../slides/slide23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286.xml"/><Relationship Id="rId1" Type="http://schemas.openxmlformats.org/officeDocument/2006/relationships/notesMaster" Target="../notesMasters/notesMaster1.xml"/></Relationships>
</file>

<file path=ppt/notesSlides/_rels/notesSlide1800.xml.rels><?xml version="1.0" encoding="UTF-8" standalone="yes"?>
<Relationships xmlns="http://schemas.openxmlformats.org/package/2006/relationships"><Relationship Id="rId2" Type="http://schemas.openxmlformats.org/officeDocument/2006/relationships/slide" Target="../slides/slide2332.xml"/><Relationship Id="rId1" Type="http://schemas.openxmlformats.org/officeDocument/2006/relationships/notesMaster" Target="../notesMasters/notesMaster1.xml"/></Relationships>
</file>

<file path=ppt/notesSlides/_rels/notesSlide1801.xml.rels><?xml version="1.0" encoding="UTF-8" standalone="yes"?>
<Relationships xmlns="http://schemas.openxmlformats.org/package/2006/relationships"><Relationship Id="rId2" Type="http://schemas.openxmlformats.org/officeDocument/2006/relationships/slide" Target="../slides/slide2333.xml"/><Relationship Id="rId1" Type="http://schemas.openxmlformats.org/officeDocument/2006/relationships/notesMaster" Target="../notesMasters/notesMaster1.xml"/></Relationships>
</file>

<file path=ppt/notesSlides/_rels/notesSlide1802.xml.rels><?xml version="1.0" encoding="UTF-8" standalone="yes"?>
<Relationships xmlns="http://schemas.openxmlformats.org/package/2006/relationships"><Relationship Id="rId2" Type="http://schemas.openxmlformats.org/officeDocument/2006/relationships/slide" Target="../slides/slide2334.xml"/><Relationship Id="rId1" Type="http://schemas.openxmlformats.org/officeDocument/2006/relationships/notesMaster" Target="../notesMasters/notesMaster1.xml"/></Relationships>
</file>

<file path=ppt/notesSlides/_rels/notesSlide1803.xml.rels><?xml version="1.0" encoding="UTF-8" standalone="yes"?>
<Relationships xmlns="http://schemas.openxmlformats.org/package/2006/relationships"><Relationship Id="rId2" Type="http://schemas.openxmlformats.org/officeDocument/2006/relationships/slide" Target="../slides/slide2335.xml"/><Relationship Id="rId1" Type="http://schemas.openxmlformats.org/officeDocument/2006/relationships/notesMaster" Target="../notesMasters/notesMaster1.xml"/></Relationships>
</file>

<file path=ppt/notesSlides/_rels/notesSlide1804.xml.rels><?xml version="1.0" encoding="UTF-8" standalone="yes"?>
<Relationships xmlns="http://schemas.openxmlformats.org/package/2006/relationships"><Relationship Id="rId2" Type="http://schemas.openxmlformats.org/officeDocument/2006/relationships/slide" Target="../slides/slide2336.xml"/><Relationship Id="rId1" Type="http://schemas.openxmlformats.org/officeDocument/2006/relationships/notesMaster" Target="../notesMasters/notesMaster1.xml"/></Relationships>
</file>

<file path=ppt/notesSlides/_rels/notesSlide1805.xml.rels><?xml version="1.0" encoding="UTF-8" standalone="yes"?>
<Relationships xmlns="http://schemas.openxmlformats.org/package/2006/relationships"><Relationship Id="rId2" Type="http://schemas.openxmlformats.org/officeDocument/2006/relationships/slide" Target="../slides/slide2337.xml"/><Relationship Id="rId1" Type="http://schemas.openxmlformats.org/officeDocument/2006/relationships/notesMaster" Target="../notesMasters/notesMaster1.xml"/></Relationships>
</file>

<file path=ppt/notesSlides/_rels/notesSlide1806.xml.rels><?xml version="1.0" encoding="UTF-8" standalone="yes"?>
<Relationships xmlns="http://schemas.openxmlformats.org/package/2006/relationships"><Relationship Id="rId2" Type="http://schemas.openxmlformats.org/officeDocument/2006/relationships/slide" Target="../slides/slide2338.xml"/><Relationship Id="rId1" Type="http://schemas.openxmlformats.org/officeDocument/2006/relationships/notesMaster" Target="../notesMasters/notesMaster1.xml"/></Relationships>
</file>

<file path=ppt/notesSlides/_rels/notesSlide1807.xml.rels><?xml version="1.0" encoding="UTF-8" standalone="yes"?>
<Relationships xmlns="http://schemas.openxmlformats.org/package/2006/relationships"><Relationship Id="rId2" Type="http://schemas.openxmlformats.org/officeDocument/2006/relationships/slide" Target="../slides/slide2339.xml"/><Relationship Id="rId1" Type="http://schemas.openxmlformats.org/officeDocument/2006/relationships/notesMaster" Target="../notesMasters/notesMaster1.xml"/></Relationships>
</file>

<file path=ppt/notesSlides/_rels/notesSlide1808.xml.rels><?xml version="1.0" encoding="UTF-8" standalone="yes"?>
<Relationships xmlns="http://schemas.openxmlformats.org/package/2006/relationships"><Relationship Id="rId2" Type="http://schemas.openxmlformats.org/officeDocument/2006/relationships/slide" Target="../slides/slide2340.xml"/><Relationship Id="rId1" Type="http://schemas.openxmlformats.org/officeDocument/2006/relationships/notesMaster" Target="../notesMasters/notesMaster1.xml"/></Relationships>
</file>

<file path=ppt/notesSlides/_rels/notesSlide1809.xml.rels><?xml version="1.0" encoding="UTF-8" standalone="yes"?>
<Relationships xmlns="http://schemas.openxmlformats.org/package/2006/relationships"><Relationship Id="rId2" Type="http://schemas.openxmlformats.org/officeDocument/2006/relationships/slide" Target="../slides/slide2341.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287.xml"/><Relationship Id="rId1" Type="http://schemas.openxmlformats.org/officeDocument/2006/relationships/notesMaster" Target="../notesMasters/notesMaster1.xml"/></Relationships>
</file>

<file path=ppt/notesSlides/_rels/notesSlide1810.xml.rels><?xml version="1.0" encoding="UTF-8" standalone="yes"?>
<Relationships xmlns="http://schemas.openxmlformats.org/package/2006/relationships"><Relationship Id="rId2" Type="http://schemas.openxmlformats.org/officeDocument/2006/relationships/slide" Target="../slides/slide2342.xml"/><Relationship Id="rId1" Type="http://schemas.openxmlformats.org/officeDocument/2006/relationships/notesMaster" Target="../notesMasters/notesMaster1.xml"/></Relationships>
</file>

<file path=ppt/notesSlides/_rels/notesSlide1811.xml.rels><?xml version="1.0" encoding="UTF-8" standalone="yes"?>
<Relationships xmlns="http://schemas.openxmlformats.org/package/2006/relationships"><Relationship Id="rId2" Type="http://schemas.openxmlformats.org/officeDocument/2006/relationships/slide" Target="../slides/slide2343.xml"/><Relationship Id="rId1" Type="http://schemas.openxmlformats.org/officeDocument/2006/relationships/notesMaster" Target="../notesMasters/notesMaster1.xml"/></Relationships>
</file>

<file path=ppt/notesSlides/_rels/notesSlide1812.xml.rels><?xml version="1.0" encoding="UTF-8" standalone="yes"?>
<Relationships xmlns="http://schemas.openxmlformats.org/package/2006/relationships"><Relationship Id="rId2" Type="http://schemas.openxmlformats.org/officeDocument/2006/relationships/slide" Target="../slides/slide2344.xml"/><Relationship Id="rId1" Type="http://schemas.openxmlformats.org/officeDocument/2006/relationships/notesMaster" Target="../notesMasters/notesMaster1.xml"/></Relationships>
</file>

<file path=ppt/notesSlides/_rels/notesSlide1813.xml.rels><?xml version="1.0" encoding="UTF-8" standalone="yes"?>
<Relationships xmlns="http://schemas.openxmlformats.org/package/2006/relationships"><Relationship Id="rId2" Type="http://schemas.openxmlformats.org/officeDocument/2006/relationships/slide" Target="../slides/slide2345.xml"/><Relationship Id="rId1" Type="http://schemas.openxmlformats.org/officeDocument/2006/relationships/notesMaster" Target="../notesMasters/notesMaster1.xml"/></Relationships>
</file>

<file path=ppt/notesSlides/_rels/notesSlide1814.xml.rels><?xml version="1.0" encoding="UTF-8" standalone="yes"?>
<Relationships xmlns="http://schemas.openxmlformats.org/package/2006/relationships"><Relationship Id="rId2" Type="http://schemas.openxmlformats.org/officeDocument/2006/relationships/slide" Target="../slides/slide2346.xml"/><Relationship Id="rId1" Type="http://schemas.openxmlformats.org/officeDocument/2006/relationships/notesMaster" Target="../notesMasters/notesMaster1.xml"/></Relationships>
</file>

<file path=ppt/notesSlides/_rels/notesSlide1815.xml.rels><?xml version="1.0" encoding="UTF-8" standalone="yes"?>
<Relationships xmlns="http://schemas.openxmlformats.org/package/2006/relationships"><Relationship Id="rId2" Type="http://schemas.openxmlformats.org/officeDocument/2006/relationships/slide" Target="../slides/slide2347.xml"/><Relationship Id="rId1" Type="http://schemas.openxmlformats.org/officeDocument/2006/relationships/notesMaster" Target="../notesMasters/notesMaster1.xml"/></Relationships>
</file>

<file path=ppt/notesSlides/_rels/notesSlide1816.xml.rels><?xml version="1.0" encoding="UTF-8" standalone="yes"?>
<Relationships xmlns="http://schemas.openxmlformats.org/package/2006/relationships"><Relationship Id="rId2" Type="http://schemas.openxmlformats.org/officeDocument/2006/relationships/slide" Target="../slides/slide2348.xml"/><Relationship Id="rId1" Type="http://schemas.openxmlformats.org/officeDocument/2006/relationships/notesMaster" Target="../notesMasters/notesMaster1.xml"/></Relationships>
</file>

<file path=ppt/notesSlides/_rels/notesSlide1817.xml.rels><?xml version="1.0" encoding="UTF-8" standalone="yes"?>
<Relationships xmlns="http://schemas.openxmlformats.org/package/2006/relationships"><Relationship Id="rId2" Type="http://schemas.openxmlformats.org/officeDocument/2006/relationships/slide" Target="../slides/slide2349.xml"/><Relationship Id="rId1" Type="http://schemas.openxmlformats.org/officeDocument/2006/relationships/notesMaster" Target="../notesMasters/notesMaster1.xml"/></Relationships>
</file>

<file path=ppt/notesSlides/_rels/notesSlide1818.xml.rels><?xml version="1.0" encoding="UTF-8" standalone="yes"?>
<Relationships xmlns="http://schemas.openxmlformats.org/package/2006/relationships"><Relationship Id="rId2" Type="http://schemas.openxmlformats.org/officeDocument/2006/relationships/slide" Target="../slides/slide2350.xml"/><Relationship Id="rId1" Type="http://schemas.openxmlformats.org/officeDocument/2006/relationships/notesMaster" Target="../notesMasters/notesMaster1.xml"/></Relationships>
</file>

<file path=ppt/notesSlides/_rels/notesSlide1819.xml.rels><?xml version="1.0" encoding="UTF-8" standalone="yes"?>
<Relationships xmlns="http://schemas.openxmlformats.org/package/2006/relationships"><Relationship Id="rId2" Type="http://schemas.openxmlformats.org/officeDocument/2006/relationships/slide" Target="../slides/slide235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288.xml"/><Relationship Id="rId1" Type="http://schemas.openxmlformats.org/officeDocument/2006/relationships/notesMaster" Target="../notesMasters/notesMaster1.xml"/></Relationships>
</file>

<file path=ppt/notesSlides/_rels/notesSlide1820.xml.rels><?xml version="1.0" encoding="UTF-8" standalone="yes"?>
<Relationships xmlns="http://schemas.openxmlformats.org/package/2006/relationships"><Relationship Id="rId2" Type="http://schemas.openxmlformats.org/officeDocument/2006/relationships/slide" Target="../slides/slide2352.xml"/><Relationship Id="rId1" Type="http://schemas.openxmlformats.org/officeDocument/2006/relationships/notesMaster" Target="../notesMasters/notesMaster1.xml"/></Relationships>
</file>

<file path=ppt/notesSlides/_rels/notesSlide1821.xml.rels><?xml version="1.0" encoding="UTF-8" standalone="yes"?>
<Relationships xmlns="http://schemas.openxmlformats.org/package/2006/relationships"><Relationship Id="rId2" Type="http://schemas.openxmlformats.org/officeDocument/2006/relationships/slide" Target="../slides/slide2353.xml"/><Relationship Id="rId1" Type="http://schemas.openxmlformats.org/officeDocument/2006/relationships/notesMaster" Target="../notesMasters/notesMaster1.xml"/></Relationships>
</file>

<file path=ppt/notesSlides/_rels/notesSlide1822.xml.rels><?xml version="1.0" encoding="UTF-8" standalone="yes"?>
<Relationships xmlns="http://schemas.openxmlformats.org/package/2006/relationships"><Relationship Id="rId2" Type="http://schemas.openxmlformats.org/officeDocument/2006/relationships/slide" Target="../slides/slide2354.xml"/><Relationship Id="rId1" Type="http://schemas.openxmlformats.org/officeDocument/2006/relationships/notesMaster" Target="../notesMasters/notesMaster1.xml"/></Relationships>
</file>

<file path=ppt/notesSlides/_rels/notesSlide1823.xml.rels><?xml version="1.0" encoding="UTF-8" standalone="yes"?>
<Relationships xmlns="http://schemas.openxmlformats.org/package/2006/relationships"><Relationship Id="rId2" Type="http://schemas.openxmlformats.org/officeDocument/2006/relationships/slide" Target="../slides/slide2355.xml"/><Relationship Id="rId1" Type="http://schemas.openxmlformats.org/officeDocument/2006/relationships/notesMaster" Target="../notesMasters/notesMaster1.xml"/></Relationships>
</file>

<file path=ppt/notesSlides/_rels/notesSlide1824.xml.rels><?xml version="1.0" encoding="UTF-8" standalone="yes"?>
<Relationships xmlns="http://schemas.openxmlformats.org/package/2006/relationships"><Relationship Id="rId2" Type="http://schemas.openxmlformats.org/officeDocument/2006/relationships/slide" Target="../slides/slide2356.xml"/><Relationship Id="rId1" Type="http://schemas.openxmlformats.org/officeDocument/2006/relationships/notesMaster" Target="../notesMasters/notesMaster1.xml"/></Relationships>
</file>

<file path=ppt/notesSlides/_rels/notesSlide1825.xml.rels><?xml version="1.0" encoding="UTF-8" standalone="yes"?>
<Relationships xmlns="http://schemas.openxmlformats.org/package/2006/relationships"><Relationship Id="rId2" Type="http://schemas.openxmlformats.org/officeDocument/2006/relationships/slide" Target="../slides/slide2357.xml"/><Relationship Id="rId1" Type="http://schemas.openxmlformats.org/officeDocument/2006/relationships/notesMaster" Target="../notesMasters/notesMaster1.xml"/></Relationships>
</file>

<file path=ppt/notesSlides/_rels/notesSlide1826.xml.rels><?xml version="1.0" encoding="UTF-8" standalone="yes"?>
<Relationships xmlns="http://schemas.openxmlformats.org/package/2006/relationships"><Relationship Id="rId2" Type="http://schemas.openxmlformats.org/officeDocument/2006/relationships/slide" Target="../slides/slide2358.xml"/><Relationship Id="rId1" Type="http://schemas.openxmlformats.org/officeDocument/2006/relationships/notesMaster" Target="../notesMasters/notesMaster1.xml"/></Relationships>
</file>

<file path=ppt/notesSlides/_rels/notesSlide1827.xml.rels><?xml version="1.0" encoding="UTF-8" standalone="yes"?>
<Relationships xmlns="http://schemas.openxmlformats.org/package/2006/relationships"><Relationship Id="rId2" Type="http://schemas.openxmlformats.org/officeDocument/2006/relationships/slide" Target="../slides/slide2359.xml"/><Relationship Id="rId1" Type="http://schemas.openxmlformats.org/officeDocument/2006/relationships/notesMaster" Target="../notesMasters/notesMaster1.xml"/></Relationships>
</file>

<file path=ppt/notesSlides/_rels/notesSlide1828.xml.rels><?xml version="1.0" encoding="UTF-8" standalone="yes"?>
<Relationships xmlns="http://schemas.openxmlformats.org/package/2006/relationships"><Relationship Id="rId2" Type="http://schemas.openxmlformats.org/officeDocument/2006/relationships/slide" Target="../slides/slide2360.xml"/><Relationship Id="rId1" Type="http://schemas.openxmlformats.org/officeDocument/2006/relationships/notesMaster" Target="../notesMasters/notesMaster1.xml"/></Relationships>
</file>

<file path=ppt/notesSlides/_rels/notesSlide1829.xml.rels><?xml version="1.0" encoding="UTF-8" standalone="yes"?>
<Relationships xmlns="http://schemas.openxmlformats.org/package/2006/relationships"><Relationship Id="rId2" Type="http://schemas.openxmlformats.org/officeDocument/2006/relationships/slide" Target="../slides/slide2361.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289.xml"/><Relationship Id="rId1" Type="http://schemas.openxmlformats.org/officeDocument/2006/relationships/notesMaster" Target="../notesMasters/notesMaster1.xml"/></Relationships>
</file>

<file path=ppt/notesSlides/_rels/notesSlide1830.xml.rels><?xml version="1.0" encoding="UTF-8" standalone="yes"?>
<Relationships xmlns="http://schemas.openxmlformats.org/package/2006/relationships"><Relationship Id="rId2" Type="http://schemas.openxmlformats.org/officeDocument/2006/relationships/slide" Target="../slides/slide2362.xml"/><Relationship Id="rId1" Type="http://schemas.openxmlformats.org/officeDocument/2006/relationships/notesMaster" Target="../notesMasters/notesMaster1.xml"/></Relationships>
</file>

<file path=ppt/notesSlides/_rels/notesSlide1831.xml.rels><?xml version="1.0" encoding="UTF-8" standalone="yes"?>
<Relationships xmlns="http://schemas.openxmlformats.org/package/2006/relationships"><Relationship Id="rId2" Type="http://schemas.openxmlformats.org/officeDocument/2006/relationships/slide" Target="../slides/slide2363.xml"/><Relationship Id="rId1" Type="http://schemas.openxmlformats.org/officeDocument/2006/relationships/notesMaster" Target="../notesMasters/notesMaster1.xml"/></Relationships>
</file>

<file path=ppt/notesSlides/_rels/notesSlide1832.xml.rels><?xml version="1.0" encoding="UTF-8" standalone="yes"?>
<Relationships xmlns="http://schemas.openxmlformats.org/package/2006/relationships"><Relationship Id="rId2" Type="http://schemas.openxmlformats.org/officeDocument/2006/relationships/slide" Target="../slides/slide2364.xml"/><Relationship Id="rId1" Type="http://schemas.openxmlformats.org/officeDocument/2006/relationships/notesMaster" Target="../notesMasters/notesMaster1.xml"/></Relationships>
</file>

<file path=ppt/notesSlides/_rels/notesSlide1833.xml.rels><?xml version="1.0" encoding="UTF-8" standalone="yes"?>
<Relationships xmlns="http://schemas.openxmlformats.org/package/2006/relationships"><Relationship Id="rId2" Type="http://schemas.openxmlformats.org/officeDocument/2006/relationships/slide" Target="../slides/slide2365.xml"/><Relationship Id="rId1" Type="http://schemas.openxmlformats.org/officeDocument/2006/relationships/notesMaster" Target="../notesMasters/notesMaster1.xml"/></Relationships>
</file>

<file path=ppt/notesSlides/_rels/notesSlide1834.xml.rels><?xml version="1.0" encoding="UTF-8" standalone="yes"?>
<Relationships xmlns="http://schemas.openxmlformats.org/package/2006/relationships"><Relationship Id="rId2" Type="http://schemas.openxmlformats.org/officeDocument/2006/relationships/slide" Target="../slides/slide2366.xml"/><Relationship Id="rId1" Type="http://schemas.openxmlformats.org/officeDocument/2006/relationships/notesMaster" Target="../notesMasters/notesMaster1.xml"/></Relationships>
</file>

<file path=ppt/notesSlides/_rels/notesSlide1835.xml.rels><?xml version="1.0" encoding="UTF-8" standalone="yes"?>
<Relationships xmlns="http://schemas.openxmlformats.org/package/2006/relationships"><Relationship Id="rId2" Type="http://schemas.openxmlformats.org/officeDocument/2006/relationships/slide" Target="../slides/slide2367.xml"/><Relationship Id="rId1" Type="http://schemas.openxmlformats.org/officeDocument/2006/relationships/notesMaster" Target="../notesMasters/notesMaster1.xml"/></Relationships>
</file>

<file path=ppt/notesSlides/_rels/notesSlide1836.xml.rels><?xml version="1.0" encoding="UTF-8" standalone="yes"?>
<Relationships xmlns="http://schemas.openxmlformats.org/package/2006/relationships"><Relationship Id="rId2" Type="http://schemas.openxmlformats.org/officeDocument/2006/relationships/slide" Target="../slides/slide2372.xml"/><Relationship Id="rId1" Type="http://schemas.openxmlformats.org/officeDocument/2006/relationships/notesMaster" Target="../notesMasters/notesMaster1.xml"/></Relationships>
</file>

<file path=ppt/notesSlides/_rels/notesSlide1837.xml.rels><?xml version="1.0" encoding="UTF-8" standalone="yes"?>
<Relationships xmlns="http://schemas.openxmlformats.org/package/2006/relationships"><Relationship Id="rId2" Type="http://schemas.openxmlformats.org/officeDocument/2006/relationships/slide" Target="../slides/slide2375.xml"/><Relationship Id="rId1" Type="http://schemas.openxmlformats.org/officeDocument/2006/relationships/notesMaster" Target="../notesMasters/notesMaster1.xml"/></Relationships>
</file>

<file path=ppt/notesSlides/_rels/notesSlide1838.xml.rels><?xml version="1.0" encoding="UTF-8" standalone="yes"?>
<Relationships xmlns="http://schemas.openxmlformats.org/package/2006/relationships"><Relationship Id="rId2" Type="http://schemas.openxmlformats.org/officeDocument/2006/relationships/slide" Target="../slides/slide2376.xml"/><Relationship Id="rId1" Type="http://schemas.openxmlformats.org/officeDocument/2006/relationships/notesMaster" Target="../notesMasters/notesMaster1.xml"/></Relationships>
</file>

<file path=ppt/notesSlides/_rels/notesSlide1839.xml.rels><?xml version="1.0" encoding="UTF-8" standalone="yes"?>
<Relationships xmlns="http://schemas.openxmlformats.org/package/2006/relationships"><Relationship Id="rId2" Type="http://schemas.openxmlformats.org/officeDocument/2006/relationships/slide" Target="../slides/slide2377.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290.xml"/><Relationship Id="rId1" Type="http://schemas.openxmlformats.org/officeDocument/2006/relationships/notesMaster" Target="../notesMasters/notesMaster1.xml"/></Relationships>
</file>

<file path=ppt/notesSlides/_rels/notesSlide1840.xml.rels><?xml version="1.0" encoding="UTF-8" standalone="yes"?>
<Relationships xmlns="http://schemas.openxmlformats.org/package/2006/relationships"><Relationship Id="rId2" Type="http://schemas.openxmlformats.org/officeDocument/2006/relationships/slide" Target="../slides/slide2378.xml"/><Relationship Id="rId1" Type="http://schemas.openxmlformats.org/officeDocument/2006/relationships/notesMaster" Target="../notesMasters/notesMaster1.xml"/></Relationships>
</file>

<file path=ppt/notesSlides/_rels/notesSlide1841.xml.rels><?xml version="1.0" encoding="UTF-8" standalone="yes"?>
<Relationships xmlns="http://schemas.openxmlformats.org/package/2006/relationships"><Relationship Id="rId2" Type="http://schemas.openxmlformats.org/officeDocument/2006/relationships/slide" Target="../slides/slide2379.xml"/><Relationship Id="rId1" Type="http://schemas.openxmlformats.org/officeDocument/2006/relationships/notesMaster" Target="../notesMasters/notesMaster1.xml"/></Relationships>
</file>

<file path=ppt/notesSlides/_rels/notesSlide1842.xml.rels><?xml version="1.0" encoding="UTF-8" standalone="yes"?>
<Relationships xmlns="http://schemas.openxmlformats.org/package/2006/relationships"><Relationship Id="rId2" Type="http://schemas.openxmlformats.org/officeDocument/2006/relationships/slide" Target="../slides/slide2380.xml"/><Relationship Id="rId1" Type="http://schemas.openxmlformats.org/officeDocument/2006/relationships/notesMaster" Target="../notesMasters/notesMaster1.xml"/></Relationships>
</file>

<file path=ppt/notesSlides/_rels/notesSlide1843.xml.rels><?xml version="1.0" encoding="UTF-8" standalone="yes"?>
<Relationships xmlns="http://schemas.openxmlformats.org/package/2006/relationships"><Relationship Id="rId2" Type="http://schemas.openxmlformats.org/officeDocument/2006/relationships/slide" Target="../slides/slide2390.xml"/><Relationship Id="rId1" Type="http://schemas.openxmlformats.org/officeDocument/2006/relationships/notesMaster" Target="../notesMasters/notesMaster1.xml"/></Relationships>
</file>

<file path=ppt/notesSlides/_rels/notesSlide1844.xml.rels><?xml version="1.0" encoding="UTF-8" standalone="yes"?>
<Relationships xmlns="http://schemas.openxmlformats.org/package/2006/relationships"><Relationship Id="rId2" Type="http://schemas.openxmlformats.org/officeDocument/2006/relationships/slide" Target="../slides/slide2391.xml"/><Relationship Id="rId1" Type="http://schemas.openxmlformats.org/officeDocument/2006/relationships/notesMaster" Target="../notesMasters/notesMaster1.xml"/></Relationships>
</file>

<file path=ppt/notesSlides/_rels/notesSlide1845.xml.rels><?xml version="1.0" encoding="UTF-8" standalone="yes"?>
<Relationships xmlns="http://schemas.openxmlformats.org/package/2006/relationships"><Relationship Id="rId2" Type="http://schemas.openxmlformats.org/officeDocument/2006/relationships/slide" Target="../slides/slide2392.xml"/><Relationship Id="rId1" Type="http://schemas.openxmlformats.org/officeDocument/2006/relationships/notesMaster" Target="../notesMasters/notesMaster1.xml"/></Relationships>
</file>

<file path=ppt/notesSlides/_rels/notesSlide1846.xml.rels><?xml version="1.0" encoding="UTF-8" standalone="yes"?>
<Relationships xmlns="http://schemas.openxmlformats.org/package/2006/relationships"><Relationship Id="rId2" Type="http://schemas.openxmlformats.org/officeDocument/2006/relationships/slide" Target="../slides/slide2393.xml"/><Relationship Id="rId1" Type="http://schemas.openxmlformats.org/officeDocument/2006/relationships/notesMaster" Target="../notesMasters/notesMaster1.xml"/></Relationships>
</file>

<file path=ppt/notesSlides/_rels/notesSlide1847.xml.rels><?xml version="1.0" encoding="UTF-8" standalone="yes"?>
<Relationships xmlns="http://schemas.openxmlformats.org/package/2006/relationships"><Relationship Id="rId2" Type="http://schemas.openxmlformats.org/officeDocument/2006/relationships/slide" Target="../slides/slide2394.xml"/><Relationship Id="rId1" Type="http://schemas.openxmlformats.org/officeDocument/2006/relationships/notesMaster" Target="../notesMasters/notesMaster1.xml"/></Relationships>
</file>

<file path=ppt/notesSlides/_rels/notesSlide1848.xml.rels><?xml version="1.0" encoding="UTF-8" standalone="yes"?>
<Relationships xmlns="http://schemas.openxmlformats.org/package/2006/relationships"><Relationship Id="rId2" Type="http://schemas.openxmlformats.org/officeDocument/2006/relationships/slide" Target="../slides/slide2395.xml"/><Relationship Id="rId1" Type="http://schemas.openxmlformats.org/officeDocument/2006/relationships/notesMaster" Target="../notesMasters/notesMaster1.xml"/></Relationships>
</file>

<file path=ppt/notesSlides/_rels/notesSlide1849.xml.rels><?xml version="1.0" encoding="UTF-8" standalone="yes"?>
<Relationships xmlns="http://schemas.openxmlformats.org/package/2006/relationships"><Relationship Id="rId2" Type="http://schemas.openxmlformats.org/officeDocument/2006/relationships/slide" Target="../slides/slide2396.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291.xml"/><Relationship Id="rId1" Type="http://schemas.openxmlformats.org/officeDocument/2006/relationships/notesMaster" Target="../notesMasters/notesMaster1.xml"/></Relationships>
</file>

<file path=ppt/notesSlides/_rels/notesSlide1850.xml.rels><?xml version="1.0" encoding="UTF-8" standalone="yes"?>
<Relationships xmlns="http://schemas.openxmlformats.org/package/2006/relationships"><Relationship Id="rId2" Type="http://schemas.openxmlformats.org/officeDocument/2006/relationships/slide" Target="../slides/slide2397.xml"/><Relationship Id="rId1" Type="http://schemas.openxmlformats.org/officeDocument/2006/relationships/notesMaster" Target="../notesMasters/notesMaster1.xml"/></Relationships>
</file>

<file path=ppt/notesSlides/_rels/notesSlide1851.xml.rels><?xml version="1.0" encoding="UTF-8" standalone="yes"?>
<Relationships xmlns="http://schemas.openxmlformats.org/package/2006/relationships"><Relationship Id="rId2" Type="http://schemas.openxmlformats.org/officeDocument/2006/relationships/slide" Target="../slides/slide2398.xml"/><Relationship Id="rId1" Type="http://schemas.openxmlformats.org/officeDocument/2006/relationships/notesMaster" Target="../notesMasters/notesMaster1.xml"/></Relationships>
</file>

<file path=ppt/notesSlides/_rels/notesSlide1852.xml.rels><?xml version="1.0" encoding="UTF-8" standalone="yes"?>
<Relationships xmlns="http://schemas.openxmlformats.org/package/2006/relationships"><Relationship Id="rId2" Type="http://schemas.openxmlformats.org/officeDocument/2006/relationships/slide" Target="../slides/slide2399.xml"/><Relationship Id="rId1" Type="http://schemas.openxmlformats.org/officeDocument/2006/relationships/notesMaster" Target="../notesMasters/notesMaster1.xml"/></Relationships>
</file>

<file path=ppt/notesSlides/_rels/notesSlide1853.xml.rels><?xml version="1.0" encoding="UTF-8" standalone="yes"?>
<Relationships xmlns="http://schemas.openxmlformats.org/package/2006/relationships"><Relationship Id="rId2" Type="http://schemas.openxmlformats.org/officeDocument/2006/relationships/slide" Target="../slides/slide2400.xml"/><Relationship Id="rId1" Type="http://schemas.openxmlformats.org/officeDocument/2006/relationships/notesMaster" Target="../notesMasters/notesMaster1.xml"/></Relationships>
</file>

<file path=ppt/notesSlides/_rels/notesSlide1854.xml.rels><?xml version="1.0" encoding="UTF-8" standalone="yes"?>
<Relationships xmlns="http://schemas.openxmlformats.org/package/2006/relationships"><Relationship Id="rId2" Type="http://schemas.openxmlformats.org/officeDocument/2006/relationships/slide" Target="../slides/slide2401.xml"/><Relationship Id="rId1" Type="http://schemas.openxmlformats.org/officeDocument/2006/relationships/notesMaster" Target="../notesMasters/notesMaster1.xml"/></Relationships>
</file>

<file path=ppt/notesSlides/_rels/notesSlide1855.xml.rels><?xml version="1.0" encoding="UTF-8" standalone="yes"?>
<Relationships xmlns="http://schemas.openxmlformats.org/package/2006/relationships"><Relationship Id="rId2" Type="http://schemas.openxmlformats.org/officeDocument/2006/relationships/slide" Target="../slides/slide2402.xml"/><Relationship Id="rId1" Type="http://schemas.openxmlformats.org/officeDocument/2006/relationships/notesMaster" Target="../notesMasters/notesMaster1.xml"/></Relationships>
</file>

<file path=ppt/notesSlides/_rels/notesSlide1856.xml.rels><?xml version="1.0" encoding="UTF-8" standalone="yes"?>
<Relationships xmlns="http://schemas.openxmlformats.org/package/2006/relationships"><Relationship Id="rId2" Type="http://schemas.openxmlformats.org/officeDocument/2006/relationships/slide" Target="../slides/slide2403.xml"/><Relationship Id="rId1" Type="http://schemas.openxmlformats.org/officeDocument/2006/relationships/notesMaster" Target="../notesMasters/notesMaster1.xml"/></Relationships>
</file>

<file path=ppt/notesSlides/_rels/notesSlide1857.xml.rels><?xml version="1.0" encoding="UTF-8" standalone="yes"?>
<Relationships xmlns="http://schemas.openxmlformats.org/package/2006/relationships"><Relationship Id="rId2" Type="http://schemas.openxmlformats.org/officeDocument/2006/relationships/slide" Target="../slides/slide2404.xml"/><Relationship Id="rId1" Type="http://schemas.openxmlformats.org/officeDocument/2006/relationships/notesMaster" Target="../notesMasters/notesMaster1.xml"/></Relationships>
</file>

<file path=ppt/notesSlides/_rels/notesSlide1858.xml.rels><?xml version="1.0" encoding="UTF-8" standalone="yes"?>
<Relationships xmlns="http://schemas.openxmlformats.org/package/2006/relationships"><Relationship Id="rId2" Type="http://schemas.openxmlformats.org/officeDocument/2006/relationships/slide" Target="../slides/slide2405.xml"/><Relationship Id="rId1" Type="http://schemas.openxmlformats.org/officeDocument/2006/relationships/notesMaster" Target="../notesMasters/notesMaster1.xml"/></Relationships>
</file>

<file path=ppt/notesSlides/_rels/notesSlide1859.xml.rels><?xml version="1.0" encoding="UTF-8" standalone="yes"?>
<Relationships xmlns="http://schemas.openxmlformats.org/package/2006/relationships"><Relationship Id="rId2" Type="http://schemas.openxmlformats.org/officeDocument/2006/relationships/slide" Target="../slides/slide2406.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292.xml"/><Relationship Id="rId1" Type="http://schemas.openxmlformats.org/officeDocument/2006/relationships/notesMaster" Target="../notesMasters/notesMaster1.xml"/></Relationships>
</file>

<file path=ppt/notesSlides/_rels/notesSlide1860.xml.rels><?xml version="1.0" encoding="UTF-8" standalone="yes"?>
<Relationships xmlns="http://schemas.openxmlformats.org/package/2006/relationships"><Relationship Id="rId2" Type="http://schemas.openxmlformats.org/officeDocument/2006/relationships/slide" Target="../slides/slide2407.xml"/><Relationship Id="rId1" Type="http://schemas.openxmlformats.org/officeDocument/2006/relationships/notesMaster" Target="../notesMasters/notesMaster1.xml"/></Relationships>
</file>

<file path=ppt/notesSlides/_rels/notesSlide1861.xml.rels><?xml version="1.0" encoding="UTF-8" standalone="yes"?>
<Relationships xmlns="http://schemas.openxmlformats.org/package/2006/relationships"><Relationship Id="rId2" Type="http://schemas.openxmlformats.org/officeDocument/2006/relationships/slide" Target="../slides/slide2408.xml"/><Relationship Id="rId1" Type="http://schemas.openxmlformats.org/officeDocument/2006/relationships/notesMaster" Target="../notesMasters/notesMaster1.xml"/></Relationships>
</file>

<file path=ppt/notesSlides/_rels/notesSlide1862.xml.rels><?xml version="1.0" encoding="UTF-8" standalone="yes"?>
<Relationships xmlns="http://schemas.openxmlformats.org/package/2006/relationships"><Relationship Id="rId2" Type="http://schemas.openxmlformats.org/officeDocument/2006/relationships/slide" Target="../slides/slide2409.xml"/><Relationship Id="rId1" Type="http://schemas.openxmlformats.org/officeDocument/2006/relationships/notesMaster" Target="../notesMasters/notesMaster1.xml"/></Relationships>
</file>

<file path=ppt/notesSlides/_rels/notesSlide1863.xml.rels><?xml version="1.0" encoding="UTF-8" standalone="yes"?>
<Relationships xmlns="http://schemas.openxmlformats.org/package/2006/relationships"><Relationship Id="rId2" Type="http://schemas.openxmlformats.org/officeDocument/2006/relationships/slide" Target="../slides/slide2410.xml"/><Relationship Id="rId1" Type="http://schemas.openxmlformats.org/officeDocument/2006/relationships/notesMaster" Target="../notesMasters/notesMaster1.xml"/></Relationships>
</file>

<file path=ppt/notesSlides/_rels/notesSlide1864.xml.rels><?xml version="1.0" encoding="UTF-8" standalone="yes"?>
<Relationships xmlns="http://schemas.openxmlformats.org/package/2006/relationships"><Relationship Id="rId2" Type="http://schemas.openxmlformats.org/officeDocument/2006/relationships/slide" Target="../slides/slide2411.xml"/><Relationship Id="rId1" Type="http://schemas.openxmlformats.org/officeDocument/2006/relationships/notesMaster" Target="../notesMasters/notesMaster1.xml"/></Relationships>
</file>

<file path=ppt/notesSlides/_rels/notesSlide1865.xml.rels><?xml version="1.0" encoding="UTF-8" standalone="yes"?>
<Relationships xmlns="http://schemas.openxmlformats.org/package/2006/relationships"><Relationship Id="rId2" Type="http://schemas.openxmlformats.org/officeDocument/2006/relationships/slide" Target="../slides/slide2412.xml"/><Relationship Id="rId1" Type="http://schemas.openxmlformats.org/officeDocument/2006/relationships/notesMaster" Target="../notesMasters/notesMaster1.xml"/></Relationships>
</file>

<file path=ppt/notesSlides/_rels/notesSlide1866.xml.rels><?xml version="1.0" encoding="UTF-8" standalone="yes"?>
<Relationships xmlns="http://schemas.openxmlformats.org/package/2006/relationships"><Relationship Id="rId2" Type="http://schemas.openxmlformats.org/officeDocument/2006/relationships/slide" Target="../slides/slide2413.xml"/><Relationship Id="rId1" Type="http://schemas.openxmlformats.org/officeDocument/2006/relationships/notesMaster" Target="../notesMasters/notesMaster1.xml"/></Relationships>
</file>

<file path=ppt/notesSlides/_rels/notesSlide1867.xml.rels><?xml version="1.0" encoding="UTF-8" standalone="yes"?>
<Relationships xmlns="http://schemas.openxmlformats.org/package/2006/relationships"><Relationship Id="rId2" Type="http://schemas.openxmlformats.org/officeDocument/2006/relationships/slide" Target="../slides/slide2414.xml"/><Relationship Id="rId1" Type="http://schemas.openxmlformats.org/officeDocument/2006/relationships/notesMaster" Target="../notesMasters/notesMaster1.xml"/></Relationships>
</file>

<file path=ppt/notesSlides/_rels/notesSlide1868.xml.rels><?xml version="1.0" encoding="UTF-8" standalone="yes"?>
<Relationships xmlns="http://schemas.openxmlformats.org/package/2006/relationships"><Relationship Id="rId2" Type="http://schemas.openxmlformats.org/officeDocument/2006/relationships/slide" Target="../slides/slide2415.xml"/><Relationship Id="rId1" Type="http://schemas.openxmlformats.org/officeDocument/2006/relationships/notesMaster" Target="../notesMasters/notesMaster1.xml"/></Relationships>
</file>

<file path=ppt/notesSlides/_rels/notesSlide1869.xml.rels><?xml version="1.0" encoding="UTF-8" standalone="yes"?>
<Relationships xmlns="http://schemas.openxmlformats.org/package/2006/relationships"><Relationship Id="rId2" Type="http://schemas.openxmlformats.org/officeDocument/2006/relationships/slide" Target="../slides/slide241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293.xml"/><Relationship Id="rId1" Type="http://schemas.openxmlformats.org/officeDocument/2006/relationships/notesMaster" Target="../notesMasters/notesMaster1.xml"/></Relationships>
</file>

<file path=ppt/notesSlides/_rels/notesSlide1870.xml.rels><?xml version="1.0" encoding="UTF-8" standalone="yes"?>
<Relationships xmlns="http://schemas.openxmlformats.org/package/2006/relationships"><Relationship Id="rId2" Type="http://schemas.openxmlformats.org/officeDocument/2006/relationships/slide" Target="../slides/slide2417.xml"/><Relationship Id="rId1" Type="http://schemas.openxmlformats.org/officeDocument/2006/relationships/notesMaster" Target="../notesMasters/notesMaster1.xml"/></Relationships>
</file>

<file path=ppt/notesSlides/_rels/notesSlide1871.xml.rels><?xml version="1.0" encoding="UTF-8" standalone="yes"?>
<Relationships xmlns="http://schemas.openxmlformats.org/package/2006/relationships"><Relationship Id="rId2" Type="http://schemas.openxmlformats.org/officeDocument/2006/relationships/slide" Target="../slides/slide2418.xml"/><Relationship Id="rId1" Type="http://schemas.openxmlformats.org/officeDocument/2006/relationships/notesMaster" Target="../notesMasters/notesMaster1.xml"/></Relationships>
</file>

<file path=ppt/notesSlides/_rels/notesSlide1872.xml.rels><?xml version="1.0" encoding="UTF-8" standalone="yes"?>
<Relationships xmlns="http://schemas.openxmlformats.org/package/2006/relationships"><Relationship Id="rId2" Type="http://schemas.openxmlformats.org/officeDocument/2006/relationships/slide" Target="../slides/slide2419.xml"/><Relationship Id="rId1" Type="http://schemas.openxmlformats.org/officeDocument/2006/relationships/notesMaster" Target="../notesMasters/notesMaster1.xml"/></Relationships>
</file>

<file path=ppt/notesSlides/_rels/notesSlide1873.xml.rels><?xml version="1.0" encoding="UTF-8" standalone="yes"?>
<Relationships xmlns="http://schemas.openxmlformats.org/package/2006/relationships"><Relationship Id="rId2" Type="http://schemas.openxmlformats.org/officeDocument/2006/relationships/slide" Target="../slides/slide2420.xml"/><Relationship Id="rId1" Type="http://schemas.openxmlformats.org/officeDocument/2006/relationships/notesMaster" Target="../notesMasters/notesMaster1.xml"/></Relationships>
</file>

<file path=ppt/notesSlides/_rels/notesSlide1874.xml.rels><?xml version="1.0" encoding="UTF-8" standalone="yes"?>
<Relationships xmlns="http://schemas.openxmlformats.org/package/2006/relationships"><Relationship Id="rId2" Type="http://schemas.openxmlformats.org/officeDocument/2006/relationships/slide" Target="../slides/slide2421.xml"/><Relationship Id="rId1" Type="http://schemas.openxmlformats.org/officeDocument/2006/relationships/notesMaster" Target="../notesMasters/notesMaster1.xml"/></Relationships>
</file>

<file path=ppt/notesSlides/_rels/notesSlide1875.xml.rels><?xml version="1.0" encoding="UTF-8" standalone="yes"?>
<Relationships xmlns="http://schemas.openxmlformats.org/package/2006/relationships"><Relationship Id="rId2" Type="http://schemas.openxmlformats.org/officeDocument/2006/relationships/slide" Target="../slides/slide2422.xml"/><Relationship Id="rId1" Type="http://schemas.openxmlformats.org/officeDocument/2006/relationships/notesMaster" Target="../notesMasters/notesMaster1.xml"/></Relationships>
</file>

<file path=ppt/notesSlides/_rels/notesSlide1876.xml.rels><?xml version="1.0" encoding="UTF-8" standalone="yes"?>
<Relationships xmlns="http://schemas.openxmlformats.org/package/2006/relationships"><Relationship Id="rId2" Type="http://schemas.openxmlformats.org/officeDocument/2006/relationships/slide" Target="../slides/slide2423.xml"/><Relationship Id="rId1" Type="http://schemas.openxmlformats.org/officeDocument/2006/relationships/notesMaster" Target="../notesMasters/notesMaster1.xml"/></Relationships>
</file>

<file path=ppt/notesSlides/_rels/notesSlide1877.xml.rels><?xml version="1.0" encoding="UTF-8" standalone="yes"?>
<Relationships xmlns="http://schemas.openxmlformats.org/package/2006/relationships"><Relationship Id="rId2" Type="http://schemas.openxmlformats.org/officeDocument/2006/relationships/slide" Target="../slides/slide2424.xml"/><Relationship Id="rId1" Type="http://schemas.openxmlformats.org/officeDocument/2006/relationships/notesMaster" Target="../notesMasters/notesMaster1.xml"/></Relationships>
</file>

<file path=ppt/notesSlides/_rels/notesSlide1878.xml.rels><?xml version="1.0" encoding="UTF-8" standalone="yes"?>
<Relationships xmlns="http://schemas.openxmlformats.org/package/2006/relationships"><Relationship Id="rId2" Type="http://schemas.openxmlformats.org/officeDocument/2006/relationships/slide" Target="../slides/slide2425.xml"/><Relationship Id="rId1" Type="http://schemas.openxmlformats.org/officeDocument/2006/relationships/notesMaster" Target="../notesMasters/notesMaster1.xml"/></Relationships>
</file>

<file path=ppt/notesSlides/_rels/notesSlide1879.xml.rels><?xml version="1.0" encoding="UTF-8" standalone="yes"?>
<Relationships xmlns="http://schemas.openxmlformats.org/package/2006/relationships"><Relationship Id="rId2" Type="http://schemas.openxmlformats.org/officeDocument/2006/relationships/slide" Target="../slides/slide2426.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294.xml"/><Relationship Id="rId1" Type="http://schemas.openxmlformats.org/officeDocument/2006/relationships/notesMaster" Target="../notesMasters/notesMaster1.xml"/></Relationships>
</file>

<file path=ppt/notesSlides/_rels/notesSlide1880.xml.rels><?xml version="1.0" encoding="UTF-8" standalone="yes"?>
<Relationships xmlns="http://schemas.openxmlformats.org/package/2006/relationships"><Relationship Id="rId2" Type="http://schemas.openxmlformats.org/officeDocument/2006/relationships/slide" Target="../slides/slide2427.xml"/><Relationship Id="rId1" Type="http://schemas.openxmlformats.org/officeDocument/2006/relationships/notesMaster" Target="../notesMasters/notesMaster1.xml"/></Relationships>
</file>

<file path=ppt/notesSlides/_rels/notesSlide1881.xml.rels><?xml version="1.0" encoding="UTF-8" standalone="yes"?>
<Relationships xmlns="http://schemas.openxmlformats.org/package/2006/relationships"><Relationship Id="rId2" Type="http://schemas.openxmlformats.org/officeDocument/2006/relationships/slide" Target="../slides/slide2428.xml"/><Relationship Id="rId1" Type="http://schemas.openxmlformats.org/officeDocument/2006/relationships/notesMaster" Target="../notesMasters/notesMaster1.xml"/></Relationships>
</file>

<file path=ppt/notesSlides/_rels/notesSlide1882.xml.rels><?xml version="1.0" encoding="UTF-8" standalone="yes"?>
<Relationships xmlns="http://schemas.openxmlformats.org/package/2006/relationships"><Relationship Id="rId2" Type="http://schemas.openxmlformats.org/officeDocument/2006/relationships/slide" Target="../slides/slide2429.xml"/><Relationship Id="rId1" Type="http://schemas.openxmlformats.org/officeDocument/2006/relationships/notesMaster" Target="../notesMasters/notesMaster1.xml"/></Relationships>
</file>

<file path=ppt/notesSlides/_rels/notesSlide1883.xml.rels><?xml version="1.0" encoding="UTF-8" standalone="yes"?>
<Relationships xmlns="http://schemas.openxmlformats.org/package/2006/relationships"><Relationship Id="rId2" Type="http://schemas.openxmlformats.org/officeDocument/2006/relationships/slide" Target="../slides/slide2430.xml"/><Relationship Id="rId1" Type="http://schemas.openxmlformats.org/officeDocument/2006/relationships/notesMaster" Target="../notesMasters/notesMaster1.xml"/></Relationships>
</file>

<file path=ppt/notesSlides/_rels/notesSlide1884.xml.rels><?xml version="1.0" encoding="UTF-8" standalone="yes"?>
<Relationships xmlns="http://schemas.openxmlformats.org/package/2006/relationships"><Relationship Id="rId2" Type="http://schemas.openxmlformats.org/officeDocument/2006/relationships/slide" Target="../slides/slide2431.xml"/><Relationship Id="rId1" Type="http://schemas.openxmlformats.org/officeDocument/2006/relationships/notesMaster" Target="../notesMasters/notesMaster1.xml"/></Relationships>
</file>

<file path=ppt/notesSlides/_rels/notesSlide1885.xml.rels><?xml version="1.0" encoding="UTF-8" standalone="yes"?>
<Relationships xmlns="http://schemas.openxmlformats.org/package/2006/relationships"><Relationship Id="rId2" Type="http://schemas.openxmlformats.org/officeDocument/2006/relationships/slide" Target="../slides/slide2432.xml"/><Relationship Id="rId1" Type="http://schemas.openxmlformats.org/officeDocument/2006/relationships/notesMaster" Target="../notesMasters/notesMaster1.xml"/></Relationships>
</file>

<file path=ppt/notesSlides/_rels/notesSlide1886.xml.rels><?xml version="1.0" encoding="UTF-8" standalone="yes"?>
<Relationships xmlns="http://schemas.openxmlformats.org/package/2006/relationships"><Relationship Id="rId2" Type="http://schemas.openxmlformats.org/officeDocument/2006/relationships/slide" Target="../slides/slide2433.xml"/><Relationship Id="rId1" Type="http://schemas.openxmlformats.org/officeDocument/2006/relationships/notesMaster" Target="../notesMasters/notesMaster1.xml"/></Relationships>
</file>

<file path=ppt/notesSlides/_rels/notesSlide1887.xml.rels><?xml version="1.0" encoding="UTF-8" standalone="yes"?>
<Relationships xmlns="http://schemas.openxmlformats.org/package/2006/relationships"><Relationship Id="rId2" Type="http://schemas.openxmlformats.org/officeDocument/2006/relationships/slide" Target="../slides/slide2434.xml"/><Relationship Id="rId1" Type="http://schemas.openxmlformats.org/officeDocument/2006/relationships/notesMaster" Target="../notesMasters/notesMaster1.xml"/></Relationships>
</file>

<file path=ppt/notesSlides/_rels/notesSlide1888.xml.rels><?xml version="1.0" encoding="UTF-8" standalone="yes"?>
<Relationships xmlns="http://schemas.openxmlformats.org/package/2006/relationships"><Relationship Id="rId2" Type="http://schemas.openxmlformats.org/officeDocument/2006/relationships/slide" Target="../slides/slide2435.xml"/><Relationship Id="rId1" Type="http://schemas.openxmlformats.org/officeDocument/2006/relationships/notesMaster" Target="../notesMasters/notesMaster1.xml"/></Relationships>
</file>

<file path=ppt/notesSlides/_rels/notesSlide1889.xml.rels><?xml version="1.0" encoding="UTF-8" standalone="yes"?>
<Relationships xmlns="http://schemas.openxmlformats.org/package/2006/relationships"><Relationship Id="rId2" Type="http://schemas.openxmlformats.org/officeDocument/2006/relationships/slide" Target="../slides/slide2436.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295.xml"/><Relationship Id="rId1" Type="http://schemas.openxmlformats.org/officeDocument/2006/relationships/notesMaster" Target="../notesMasters/notesMaster1.xml"/></Relationships>
</file>

<file path=ppt/notesSlides/_rels/notesSlide1890.xml.rels><?xml version="1.0" encoding="UTF-8" standalone="yes"?>
<Relationships xmlns="http://schemas.openxmlformats.org/package/2006/relationships"><Relationship Id="rId2" Type="http://schemas.openxmlformats.org/officeDocument/2006/relationships/slide" Target="../slides/slide2437.xml"/><Relationship Id="rId1" Type="http://schemas.openxmlformats.org/officeDocument/2006/relationships/notesMaster" Target="../notesMasters/notesMaster1.xml"/></Relationships>
</file>

<file path=ppt/notesSlides/_rels/notesSlide1891.xml.rels><?xml version="1.0" encoding="UTF-8" standalone="yes"?>
<Relationships xmlns="http://schemas.openxmlformats.org/package/2006/relationships"><Relationship Id="rId2" Type="http://schemas.openxmlformats.org/officeDocument/2006/relationships/slide" Target="../slides/slide2438.xml"/><Relationship Id="rId1" Type="http://schemas.openxmlformats.org/officeDocument/2006/relationships/notesMaster" Target="../notesMasters/notesMaster1.xml"/></Relationships>
</file>

<file path=ppt/notesSlides/_rels/notesSlide1892.xml.rels><?xml version="1.0" encoding="UTF-8" standalone="yes"?>
<Relationships xmlns="http://schemas.openxmlformats.org/package/2006/relationships"><Relationship Id="rId2" Type="http://schemas.openxmlformats.org/officeDocument/2006/relationships/slide" Target="../slides/slide2439.xml"/><Relationship Id="rId1" Type="http://schemas.openxmlformats.org/officeDocument/2006/relationships/notesMaster" Target="../notesMasters/notesMaster1.xml"/></Relationships>
</file>

<file path=ppt/notesSlides/_rels/notesSlide1893.xml.rels><?xml version="1.0" encoding="UTF-8" standalone="yes"?>
<Relationships xmlns="http://schemas.openxmlformats.org/package/2006/relationships"><Relationship Id="rId2" Type="http://schemas.openxmlformats.org/officeDocument/2006/relationships/slide" Target="../slides/slide2440.xml"/><Relationship Id="rId1" Type="http://schemas.openxmlformats.org/officeDocument/2006/relationships/notesMaster" Target="../notesMasters/notesMaster1.xml"/></Relationships>
</file>

<file path=ppt/notesSlides/_rels/notesSlide1894.xml.rels><?xml version="1.0" encoding="UTF-8" standalone="yes"?>
<Relationships xmlns="http://schemas.openxmlformats.org/package/2006/relationships"><Relationship Id="rId2" Type="http://schemas.openxmlformats.org/officeDocument/2006/relationships/slide" Target="../slides/slide2441.xml"/><Relationship Id="rId1" Type="http://schemas.openxmlformats.org/officeDocument/2006/relationships/notesMaster" Target="../notesMasters/notesMaster1.xml"/></Relationships>
</file>

<file path=ppt/notesSlides/_rels/notesSlide1895.xml.rels><?xml version="1.0" encoding="UTF-8" standalone="yes"?>
<Relationships xmlns="http://schemas.openxmlformats.org/package/2006/relationships"><Relationship Id="rId2" Type="http://schemas.openxmlformats.org/officeDocument/2006/relationships/slide" Target="../slides/slide2442.xml"/><Relationship Id="rId1" Type="http://schemas.openxmlformats.org/officeDocument/2006/relationships/notesMaster" Target="../notesMasters/notesMaster1.xml"/></Relationships>
</file>

<file path=ppt/notesSlides/_rels/notesSlide1896.xml.rels><?xml version="1.0" encoding="UTF-8" standalone="yes"?>
<Relationships xmlns="http://schemas.openxmlformats.org/package/2006/relationships"><Relationship Id="rId2" Type="http://schemas.openxmlformats.org/officeDocument/2006/relationships/slide" Target="../slides/slide2443.xml"/><Relationship Id="rId1" Type="http://schemas.openxmlformats.org/officeDocument/2006/relationships/notesMaster" Target="../notesMasters/notesMaster1.xml"/></Relationships>
</file>

<file path=ppt/notesSlides/_rels/notesSlide1897.xml.rels><?xml version="1.0" encoding="UTF-8" standalone="yes"?>
<Relationships xmlns="http://schemas.openxmlformats.org/package/2006/relationships"><Relationship Id="rId2" Type="http://schemas.openxmlformats.org/officeDocument/2006/relationships/slide" Target="../slides/slide2444.xml"/><Relationship Id="rId1" Type="http://schemas.openxmlformats.org/officeDocument/2006/relationships/notesMaster" Target="../notesMasters/notesMaster1.xml"/></Relationships>
</file>

<file path=ppt/notesSlides/_rels/notesSlide1898.xml.rels><?xml version="1.0" encoding="UTF-8" standalone="yes"?>
<Relationships xmlns="http://schemas.openxmlformats.org/package/2006/relationships"><Relationship Id="rId2" Type="http://schemas.openxmlformats.org/officeDocument/2006/relationships/slide" Target="../slides/slide2445.xml"/><Relationship Id="rId1" Type="http://schemas.openxmlformats.org/officeDocument/2006/relationships/notesMaster" Target="../notesMasters/notesMaster1.xml"/></Relationships>
</file>

<file path=ppt/notesSlides/_rels/notesSlide1899.xml.rels><?xml version="1.0" encoding="UTF-8" standalone="yes"?>
<Relationships xmlns="http://schemas.openxmlformats.org/package/2006/relationships"><Relationship Id="rId2" Type="http://schemas.openxmlformats.org/officeDocument/2006/relationships/slide" Target="../slides/slide244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296.xml"/><Relationship Id="rId1" Type="http://schemas.openxmlformats.org/officeDocument/2006/relationships/notesMaster" Target="../notesMasters/notesMaster1.xml"/></Relationships>
</file>

<file path=ppt/notesSlides/_rels/notesSlide1900.xml.rels><?xml version="1.0" encoding="UTF-8" standalone="yes"?>
<Relationships xmlns="http://schemas.openxmlformats.org/package/2006/relationships"><Relationship Id="rId2" Type="http://schemas.openxmlformats.org/officeDocument/2006/relationships/slide" Target="../slides/slide2447.xml"/><Relationship Id="rId1" Type="http://schemas.openxmlformats.org/officeDocument/2006/relationships/notesMaster" Target="../notesMasters/notesMaster1.xml"/></Relationships>
</file>

<file path=ppt/notesSlides/_rels/notesSlide1901.xml.rels><?xml version="1.0" encoding="UTF-8" standalone="yes"?>
<Relationships xmlns="http://schemas.openxmlformats.org/package/2006/relationships"><Relationship Id="rId2" Type="http://schemas.openxmlformats.org/officeDocument/2006/relationships/slide" Target="../slides/slide2448.xml"/><Relationship Id="rId1" Type="http://schemas.openxmlformats.org/officeDocument/2006/relationships/notesMaster" Target="../notesMasters/notesMaster1.xml"/></Relationships>
</file>

<file path=ppt/notesSlides/_rels/notesSlide1902.xml.rels><?xml version="1.0" encoding="UTF-8" standalone="yes"?>
<Relationships xmlns="http://schemas.openxmlformats.org/package/2006/relationships"><Relationship Id="rId2" Type="http://schemas.openxmlformats.org/officeDocument/2006/relationships/slide" Target="../slides/slide2449.xml"/><Relationship Id="rId1" Type="http://schemas.openxmlformats.org/officeDocument/2006/relationships/notesMaster" Target="../notesMasters/notesMaster1.xml"/></Relationships>
</file>

<file path=ppt/notesSlides/_rels/notesSlide1903.xml.rels><?xml version="1.0" encoding="UTF-8" standalone="yes"?>
<Relationships xmlns="http://schemas.openxmlformats.org/package/2006/relationships"><Relationship Id="rId2" Type="http://schemas.openxmlformats.org/officeDocument/2006/relationships/slide" Target="../slides/slide2450.xml"/><Relationship Id="rId1" Type="http://schemas.openxmlformats.org/officeDocument/2006/relationships/notesMaster" Target="../notesMasters/notesMaster1.xml"/></Relationships>
</file>

<file path=ppt/notesSlides/_rels/notesSlide1904.xml.rels><?xml version="1.0" encoding="UTF-8" standalone="yes"?>
<Relationships xmlns="http://schemas.openxmlformats.org/package/2006/relationships"><Relationship Id="rId2" Type="http://schemas.openxmlformats.org/officeDocument/2006/relationships/slide" Target="../slides/slide2451.xml"/><Relationship Id="rId1" Type="http://schemas.openxmlformats.org/officeDocument/2006/relationships/notesMaster" Target="../notesMasters/notesMaster1.xml"/></Relationships>
</file>

<file path=ppt/notesSlides/_rels/notesSlide1905.xml.rels><?xml version="1.0" encoding="UTF-8" standalone="yes"?>
<Relationships xmlns="http://schemas.openxmlformats.org/package/2006/relationships"><Relationship Id="rId2" Type="http://schemas.openxmlformats.org/officeDocument/2006/relationships/slide" Target="../slides/slide2452.xml"/><Relationship Id="rId1" Type="http://schemas.openxmlformats.org/officeDocument/2006/relationships/notesMaster" Target="../notesMasters/notesMaster1.xml"/></Relationships>
</file>

<file path=ppt/notesSlides/_rels/notesSlide1906.xml.rels><?xml version="1.0" encoding="UTF-8" standalone="yes"?>
<Relationships xmlns="http://schemas.openxmlformats.org/package/2006/relationships"><Relationship Id="rId2" Type="http://schemas.openxmlformats.org/officeDocument/2006/relationships/slide" Target="../slides/slide2453.xml"/><Relationship Id="rId1" Type="http://schemas.openxmlformats.org/officeDocument/2006/relationships/notesMaster" Target="../notesMasters/notesMaster1.xml"/></Relationships>
</file>

<file path=ppt/notesSlides/_rels/notesSlide1907.xml.rels><?xml version="1.0" encoding="UTF-8" standalone="yes"?>
<Relationships xmlns="http://schemas.openxmlformats.org/package/2006/relationships"><Relationship Id="rId2" Type="http://schemas.openxmlformats.org/officeDocument/2006/relationships/slide" Target="../slides/slide2454.xml"/><Relationship Id="rId1" Type="http://schemas.openxmlformats.org/officeDocument/2006/relationships/notesMaster" Target="../notesMasters/notesMaster1.xml"/></Relationships>
</file>

<file path=ppt/notesSlides/_rels/notesSlide1908.xml.rels><?xml version="1.0" encoding="UTF-8" standalone="yes"?>
<Relationships xmlns="http://schemas.openxmlformats.org/package/2006/relationships"><Relationship Id="rId2" Type="http://schemas.openxmlformats.org/officeDocument/2006/relationships/slide" Target="../slides/slide2455.xml"/><Relationship Id="rId1" Type="http://schemas.openxmlformats.org/officeDocument/2006/relationships/notesMaster" Target="../notesMasters/notesMaster1.xml"/></Relationships>
</file>

<file path=ppt/notesSlides/_rels/notesSlide1909.xml.rels><?xml version="1.0" encoding="UTF-8" standalone="yes"?>
<Relationships xmlns="http://schemas.openxmlformats.org/package/2006/relationships"><Relationship Id="rId2" Type="http://schemas.openxmlformats.org/officeDocument/2006/relationships/slide" Target="../slides/slide2456.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1910.xml.rels><?xml version="1.0" encoding="UTF-8" standalone="yes"?>
<Relationships xmlns="http://schemas.openxmlformats.org/package/2006/relationships"><Relationship Id="rId2" Type="http://schemas.openxmlformats.org/officeDocument/2006/relationships/slide" Target="../slides/slide2457.xml"/><Relationship Id="rId1" Type="http://schemas.openxmlformats.org/officeDocument/2006/relationships/notesMaster" Target="../notesMasters/notesMaster1.xml"/></Relationships>
</file>

<file path=ppt/notesSlides/_rels/notesSlide1911.xml.rels><?xml version="1.0" encoding="UTF-8" standalone="yes"?>
<Relationships xmlns="http://schemas.openxmlformats.org/package/2006/relationships"><Relationship Id="rId2" Type="http://schemas.openxmlformats.org/officeDocument/2006/relationships/slide" Target="../slides/slide2458.xml"/><Relationship Id="rId1" Type="http://schemas.openxmlformats.org/officeDocument/2006/relationships/notesMaster" Target="../notesMasters/notesMaster1.xml"/></Relationships>
</file>

<file path=ppt/notesSlides/_rels/notesSlide1912.xml.rels><?xml version="1.0" encoding="UTF-8" standalone="yes"?>
<Relationships xmlns="http://schemas.openxmlformats.org/package/2006/relationships"><Relationship Id="rId2" Type="http://schemas.openxmlformats.org/officeDocument/2006/relationships/slide" Target="../slides/slide2459.xml"/><Relationship Id="rId1" Type="http://schemas.openxmlformats.org/officeDocument/2006/relationships/notesMaster" Target="../notesMasters/notesMaster1.xml"/></Relationships>
</file>

<file path=ppt/notesSlides/_rels/notesSlide1913.xml.rels><?xml version="1.0" encoding="UTF-8" standalone="yes"?>
<Relationships xmlns="http://schemas.openxmlformats.org/package/2006/relationships"><Relationship Id="rId2" Type="http://schemas.openxmlformats.org/officeDocument/2006/relationships/slide" Target="../slides/slide2460.xml"/><Relationship Id="rId1" Type="http://schemas.openxmlformats.org/officeDocument/2006/relationships/notesMaster" Target="../notesMasters/notesMaster1.xml"/></Relationships>
</file>

<file path=ppt/notesSlides/_rels/notesSlide1914.xml.rels><?xml version="1.0" encoding="UTF-8" standalone="yes"?>
<Relationships xmlns="http://schemas.openxmlformats.org/package/2006/relationships"><Relationship Id="rId2" Type="http://schemas.openxmlformats.org/officeDocument/2006/relationships/slide" Target="../slides/slide2461.xml"/><Relationship Id="rId1" Type="http://schemas.openxmlformats.org/officeDocument/2006/relationships/notesMaster" Target="../notesMasters/notesMaster1.xml"/></Relationships>
</file>

<file path=ppt/notesSlides/_rels/notesSlide1915.xml.rels><?xml version="1.0" encoding="UTF-8" standalone="yes"?>
<Relationships xmlns="http://schemas.openxmlformats.org/package/2006/relationships"><Relationship Id="rId2" Type="http://schemas.openxmlformats.org/officeDocument/2006/relationships/slide" Target="../slides/slide2462.xml"/><Relationship Id="rId1" Type="http://schemas.openxmlformats.org/officeDocument/2006/relationships/notesMaster" Target="../notesMasters/notesMaster1.xml"/></Relationships>
</file>

<file path=ppt/notesSlides/_rels/notesSlide1916.xml.rels><?xml version="1.0" encoding="UTF-8" standalone="yes"?>
<Relationships xmlns="http://schemas.openxmlformats.org/package/2006/relationships"><Relationship Id="rId2" Type="http://schemas.openxmlformats.org/officeDocument/2006/relationships/slide" Target="../slides/slide2463.xml"/><Relationship Id="rId1" Type="http://schemas.openxmlformats.org/officeDocument/2006/relationships/notesMaster" Target="../notesMasters/notesMaster1.xml"/></Relationships>
</file>

<file path=ppt/notesSlides/_rels/notesSlide1917.xml.rels><?xml version="1.0" encoding="UTF-8" standalone="yes"?>
<Relationships xmlns="http://schemas.openxmlformats.org/package/2006/relationships"><Relationship Id="rId2" Type="http://schemas.openxmlformats.org/officeDocument/2006/relationships/slide" Target="../slides/slide2464.xml"/><Relationship Id="rId1" Type="http://schemas.openxmlformats.org/officeDocument/2006/relationships/notesMaster" Target="../notesMasters/notesMaster1.xml"/></Relationships>
</file>

<file path=ppt/notesSlides/_rels/notesSlide1918.xml.rels><?xml version="1.0" encoding="UTF-8" standalone="yes"?>
<Relationships xmlns="http://schemas.openxmlformats.org/package/2006/relationships"><Relationship Id="rId2" Type="http://schemas.openxmlformats.org/officeDocument/2006/relationships/slide" Target="../slides/slide2465.xml"/><Relationship Id="rId1" Type="http://schemas.openxmlformats.org/officeDocument/2006/relationships/notesMaster" Target="../notesMasters/notesMaster1.xml"/></Relationships>
</file>

<file path=ppt/notesSlides/_rels/notesSlide1919.xml.rels><?xml version="1.0" encoding="UTF-8" standalone="yes"?>
<Relationships xmlns="http://schemas.openxmlformats.org/package/2006/relationships"><Relationship Id="rId2" Type="http://schemas.openxmlformats.org/officeDocument/2006/relationships/slide" Target="../slides/slide2466.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298.xml"/><Relationship Id="rId1" Type="http://schemas.openxmlformats.org/officeDocument/2006/relationships/notesMaster" Target="../notesMasters/notesMaster1.xml"/></Relationships>
</file>

<file path=ppt/notesSlides/_rels/notesSlide1920.xml.rels><?xml version="1.0" encoding="UTF-8" standalone="yes"?>
<Relationships xmlns="http://schemas.openxmlformats.org/package/2006/relationships"><Relationship Id="rId2" Type="http://schemas.openxmlformats.org/officeDocument/2006/relationships/slide" Target="../slides/slide2467.xml"/><Relationship Id="rId1" Type="http://schemas.openxmlformats.org/officeDocument/2006/relationships/notesMaster" Target="../notesMasters/notesMaster1.xml"/></Relationships>
</file>

<file path=ppt/notesSlides/_rels/notesSlide1921.xml.rels><?xml version="1.0" encoding="UTF-8" standalone="yes"?>
<Relationships xmlns="http://schemas.openxmlformats.org/package/2006/relationships"><Relationship Id="rId2" Type="http://schemas.openxmlformats.org/officeDocument/2006/relationships/slide" Target="../slides/slide2468.xml"/><Relationship Id="rId1" Type="http://schemas.openxmlformats.org/officeDocument/2006/relationships/notesMaster" Target="../notesMasters/notesMaster1.xml"/></Relationships>
</file>

<file path=ppt/notesSlides/_rels/notesSlide1922.xml.rels><?xml version="1.0" encoding="UTF-8" standalone="yes"?>
<Relationships xmlns="http://schemas.openxmlformats.org/package/2006/relationships"><Relationship Id="rId2" Type="http://schemas.openxmlformats.org/officeDocument/2006/relationships/slide" Target="../slides/slide2469.xml"/><Relationship Id="rId1" Type="http://schemas.openxmlformats.org/officeDocument/2006/relationships/notesMaster" Target="../notesMasters/notesMaster1.xml"/></Relationships>
</file>

<file path=ppt/notesSlides/_rels/notesSlide1923.xml.rels><?xml version="1.0" encoding="UTF-8" standalone="yes"?>
<Relationships xmlns="http://schemas.openxmlformats.org/package/2006/relationships"><Relationship Id="rId2" Type="http://schemas.openxmlformats.org/officeDocument/2006/relationships/slide" Target="../slides/slide2470.xml"/><Relationship Id="rId1" Type="http://schemas.openxmlformats.org/officeDocument/2006/relationships/notesMaster" Target="../notesMasters/notesMaster1.xml"/></Relationships>
</file>

<file path=ppt/notesSlides/_rels/notesSlide1924.xml.rels><?xml version="1.0" encoding="UTF-8" standalone="yes"?>
<Relationships xmlns="http://schemas.openxmlformats.org/package/2006/relationships"><Relationship Id="rId2" Type="http://schemas.openxmlformats.org/officeDocument/2006/relationships/slide" Target="../slides/slide2471.xml"/><Relationship Id="rId1" Type="http://schemas.openxmlformats.org/officeDocument/2006/relationships/notesMaster" Target="../notesMasters/notesMaster1.xml"/></Relationships>
</file>

<file path=ppt/notesSlides/_rels/notesSlide1925.xml.rels><?xml version="1.0" encoding="UTF-8" standalone="yes"?>
<Relationships xmlns="http://schemas.openxmlformats.org/package/2006/relationships"><Relationship Id="rId2" Type="http://schemas.openxmlformats.org/officeDocument/2006/relationships/slide" Target="../slides/slide2472.xml"/><Relationship Id="rId1" Type="http://schemas.openxmlformats.org/officeDocument/2006/relationships/notesMaster" Target="../notesMasters/notesMaster1.xml"/></Relationships>
</file>

<file path=ppt/notesSlides/_rels/notesSlide1926.xml.rels><?xml version="1.0" encoding="UTF-8" standalone="yes"?>
<Relationships xmlns="http://schemas.openxmlformats.org/package/2006/relationships"><Relationship Id="rId2" Type="http://schemas.openxmlformats.org/officeDocument/2006/relationships/slide" Target="../slides/slide2473.xml"/><Relationship Id="rId1" Type="http://schemas.openxmlformats.org/officeDocument/2006/relationships/notesMaster" Target="../notesMasters/notesMaster1.xml"/></Relationships>
</file>

<file path=ppt/notesSlides/_rels/notesSlide1927.xml.rels><?xml version="1.0" encoding="UTF-8" standalone="yes"?>
<Relationships xmlns="http://schemas.openxmlformats.org/package/2006/relationships"><Relationship Id="rId2" Type="http://schemas.openxmlformats.org/officeDocument/2006/relationships/slide" Target="../slides/slide2474.xml"/><Relationship Id="rId1" Type="http://schemas.openxmlformats.org/officeDocument/2006/relationships/notesMaster" Target="../notesMasters/notesMaster1.xml"/></Relationships>
</file>

<file path=ppt/notesSlides/_rels/notesSlide1928.xml.rels><?xml version="1.0" encoding="UTF-8" standalone="yes"?>
<Relationships xmlns="http://schemas.openxmlformats.org/package/2006/relationships"><Relationship Id="rId2" Type="http://schemas.openxmlformats.org/officeDocument/2006/relationships/slide" Target="../slides/slide2476.xml"/><Relationship Id="rId1" Type="http://schemas.openxmlformats.org/officeDocument/2006/relationships/notesMaster" Target="../notesMasters/notesMaster1.xml"/></Relationships>
</file>

<file path=ppt/notesSlides/_rels/notesSlide1929.xml.rels><?xml version="1.0" encoding="UTF-8" standalone="yes"?>
<Relationships xmlns="http://schemas.openxmlformats.org/package/2006/relationships"><Relationship Id="rId2" Type="http://schemas.openxmlformats.org/officeDocument/2006/relationships/slide" Target="../slides/slide2477.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299.xml"/><Relationship Id="rId1" Type="http://schemas.openxmlformats.org/officeDocument/2006/relationships/notesMaster" Target="../notesMasters/notesMaster1.xml"/></Relationships>
</file>

<file path=ppt/notesSlides/_rels/notesSlide1930.xml.rels><?xml version="1.0" encoding="UTF-8" standalone="yes"?>
<Relationships xmlns="http://schemas.openxmlformats.org/package/2006/relationships"><Relationship Id="rId2" Type="http://schemas.openxmlformats.org/officeDocument/2006/relationships/slide" Target="../slides/slide2478.xml"/><Relationship Id="rId1" Type="http://schemas.openxmlformats.org/officeDocument/2006/relationships/notesMaster" Target="../notesMasters/notesMaster1.xml"/></Relationships>
</file>

<file path=ppt/notesSlides/_rels/notesSlide1931.xml.rels><?xml version="1.0" encoding="UTF-8" standalone="yes"?>
<Relationships xmlns="http://schemas.openxmlformats.org/package/2006/relationships"><Relationship Id="rId2" Type="http://schemas.openxmlformats.org/officeDocument/2006/relationships/slide" Target="../slides/slide2479.xml"/><Relationship Id="rId1" Type="http://schemas.openxmlformats.org/officeDocument/2006/relationships/notesMaster" Target="../notesMasters/notesMaster1.xml"/></Relationships>
</file>

<file path=ppt/notesSlides/_rels/notesSlide1932.xml.rels><?xml version="1.0" encoding="UTF-8" standalone="yes"?>
<Relationships xmlns="http://schemas.openxmlformats.org/package/2006/relationships"><Relationship Id="rId2" Type="http://schemas.openxmlformats.org/officeDocument/2006/relationships/slide" Target="../slides/slide2480.xml"/><Relationship Id="rId1" Type="http://schemas.openxmlformats.org/officeDocument/2006/relationships/notesMaster" Target="../notesMasters/notesMaster1.xml"/></Relationships>
</file>

<file path=ppt/notesSlides/_rels/notesSlide1933.xml.rels><?xml version="1.0" encoding="UTF-8" standalone="yes"?>
<Relationships xmlns="http://schemas.openxmlformats.org/package/2006/relationships"><Relationship Id="rId2" Type="http://schemas.openxmlformats.org/officeDocument/2006/relationships/slide" Target="../slides/slide2481.xml"/><Relationship Id="rId1" Type="http://schemas.openxmlformats.org/officeDocument/2006/relationships/notesMaster" Target="../notesMasters/notesMaster1.xml"/></Relationships>
</file>

<file path=ppt/notesSlides/_rels/notesSlide1934.xml.rels><?xml version="1.0" encoding="UTF-8" standalone="yes"?>
<Relationships xmlns="http://schemas.openxmlformats.org/package/2006/relationships"><Relationship Id="rId2" Type="http://schemas.openxmlformats.org/officeDocument/2006/relationships/slide" Target="../slides/slide2482.xml"/><Relationship Id="rId1" Type="http://schemas.openxmlformats.org/officeDocument/2006/relationships/notesMaster" Target="../notesMasters/notesMaster1.xml"/></Relationships>
</file>

<file path=ppt/notesSlides/_rels/notesSlide1935.xml.rels><?xml version="1.0" encoding="UTF-8" standalone="yes"?>
<Relationships xmlns="http://schemas.openxmlformats.org/package/2006/relationships"><Relationship Id="rId2" Type="http://schemas.openxmlformats.org/officeDocument/2006/relationships/slide" Target="../slides/slide2484.xml"/><Relationship Id="rId1" Type="http://schemas.openxmlformats.org/officeDocument/2006/relationships/notesMaster" Target="../notesMasters/notesMaster1.xml"/></Relationships>
</file>

<file path=ppt/notesSlides/_rels/notesSlide1936.xml.rels><?xml version="1.0" encoding="UTF-8" standalone="yes"?>
<Relationships xmlns="http://schemas.openxmlformats.org/package/2006/relationships"><Relationship Id="rId2" Type="http://schemas.openxmlformats.org/officeDocument/2006/relationships/slide" Target="../slides/slide2485.xml"/><Relationship Id="rId1" Type="http://schemas.openxmlformats.org/officeDocument/2006/relationships/notesMaster" Target="../notesMasters/notesMaster1.xml"/></Relationships>
</file>

<file path=ppt/notesSlides/_rels/notesSlide1937.xml.rels><?xml version="1.0" encoding="UTF-8" standalone="yes"?>
<Relationships xmlns="http://schemas.openxmlformats.org/package/2006/relationships"><Relationship Id="rId2" Type="http://schemas.openxmlformats.org/officeDocument/2006/relationships/slide" Target="../slides/slide2486.xml"/><Relationship Id="rId1" Type="http://schemas.openxmlformats.org/officeDocument/2006/relationships/notesMaster" Target="../notesMasters/notesMaster1.xml"/></Relationships>
</file>

<file path=ppt/notesSlides/_rels/notesSlide1938.xml.rels><?xml version="1.0" encoding="UTF-8" standalone="yes"?>
<Relationships xmlns="http://schemas.openxmlformats.org/package/2006/relationships"><Relationship Id="rId2" Type="http://schemas.openxmlformats.org/officeDocument/2006/relationships/slide" Target="../slides/slide2487.xml"/><Relationship Id="rId1" Type="http://schemas.openxmlformats.org/officeDocument/2006/relationships/notesMaster" Target="../notesMasters/notesMaster1.xml"/></Relationships>
</file>

<file path=ppt/notesSlides/_rels/notesSlide1939.xml.rels><?xml version="1.0" encoding="UTF-8" standalone="yes"?>
<Relationships xmlns="http://schemas.openxmlformats.org/package/2006/relationships"><Relationship Id="rId2" Type="http://schemas.openxmlformats.org/officeDocument/2006/relationships/slide" Target="../slides/slide2488.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300.xml"/><Relationship Id="rId1" Type="http://schemas.openxmlformats.org/officeDocument/2006/relationships/notesMaster" Target="../notesMasters/notesMaster1.xml"/></Relationships>
</file>

<file path=ppt/notesSlides/_rels/notesSlide1940.xml.rels><?xml version="1.0" encoding="UTF-8" standalone="yes"?>
<Relationships xmlns="http://schemas.openxmlformats.org/package/2006/relationships"><Relationship Id="rId2" Type="http://schemas.openxmlformats.org/officeDocument/2006/relationships/slide" Target="../slides/slide2489.xml"/><Relationship Id="rId1" Type="http://schemas.openxmlformats.org/officeDocument/2006/relationships/notesMaster" Target="../notesMasters/notesMaster1.xml"/></Relationships>
</file>

<file path=ppt/notesSlides/_rels/notesSlide1941.xml.rels><?xml version="1.0" encoding="UTF-8" standalone="yes"?>
<Relationships xmlns="http://schemas.openxmlformats.org/package/2006/relationships"><Relationship Id="rId2" Type="http://schemas.openxmlformats.org/officeDocument/2006/relationships/slide" Target="../slides/slide2490.xml"/><Relationship Id="rId1" Type="http://schemas.openxmlformats.org/officeDocument/2006/relationships/notesMaster" Target="../notesMasters/notesMaster1.xml"/></Relationships>
</file>

<file path=ppt/notesSlides/_rels/notesSlide1942.xml.rels><?xml version="1.0" encoding="UTF-8" standalone="yes"?>
<Relationships xmlns="http://schemas.openxmlformats.org/package/2006/relationships"><Relationship Id="rId2" Type="http://schemas.openxmlformats.org/officeDocument/2006/relationships/slide" Target="../slides/slide2491.xml"/><Relationship Id="rId1" Type="http://schemas.openxmlformats.org/officeDocument/2006/relationships/notesMaster" Target="../notesMasters/notesMaster1.xml"/></Relationships>
</file>

<file path=ppt/notesSlides/_rels/notesSlide1943.xml.rels><?xml version="1.0" encoding="UTF-8" standalone="yes"?>
<Relationships xmlns="http://schemas.openxmlformats.org/package/2006/relationships"><Relationship Id="rId2" Type="http://schemas.openxmlformats.org/officeDocument/2006/relationships/slide" Target="../slides/slide2492.xml"/><Relationship Id="rId1" Type="http://schemas.openxmlformats.org/officeDocument/2006/relationships/notesMaster" Target="../notesMasters/notesMaster1.xml"/></Relationships>
</file>

<file path=ppt/notesSlides/_rels/notesSlide1944.xml.rels><?xml version="1.0" encoding="UTF-8" standalone="yes"?>
<Relationships xmlns="http://schemas.openxmlformats.org/package/2006/relationships"><Relationship Id="rId2" Type="http://schemas.openxmlformats.org/officeDocument/2006/relationships/slide" Target="../slides/slide2493.xml"/><Relationship Id="rId1" Type="http://schemas.openxmlformats.org/officeDocument/2006/relationships/notesMaster" Target="../notesMasters/notesMaster1.xml"/></Relationships>
</file>

<file path=ppt/notesSlides/_rels/notesSlide1945.xml.rels><?xml version="1.0" encoding="UTF-8" standalone="yes"?>
<Relationships xmlns="http://schemas.openxmlformats.org/package/2006/relationships"><Relationship Id="rId2" Type="http://schemas.openxmlformats.org/officeDocument/2006/relationships/slide" Target="../slides/slide2494.xml"/><Relationship Id="rId1" Type="http://schemas.openxmlformats.org/officeDocument/2006/relationships/notesMaster" Target="../notesMasters/notesMaster1.xml"/></Relationships>
</file>

<file path=ppt/notesSlides/_rels/notesSlide1946.xml.rels><?xml version="1.0" encoding="UTF-8" standalone="yes"?>
<Relationships xmlns="http://schemas.openxmlformats.org/package/2006/relationships"><Relationship Id="rId2" Type="http://schemas.openxmlformats.org/officeDocument/2006/relationships/slide" Target="../slides/slide2495.xml"/><Relationship Id="rId1" Type="http://schemas.openxmlformats.org/officeDocument/2006/relationships/notesMaster" Target="../notesMasters/notesMaster1.xml"/></Relationships>
</file>

<file path=ppt/notesSlides/_rels/notesSlide1947.xml.rels><?xml version="1.0" encoding="UTF-8" standalone="yes"?>
<Relationships xmlns="http://schemas.openxmlformats.org/package/2006/relationships"><Relationship Id="rId2" Type="http://schemas.openxmlformats.org/officeDocument/2006/relationships/slide" Target="../slides/slide2496.xml"/><Relationship Id="rId1" Type="http://schemas.openxmlformats.org/officeDocument/2006/relationships/notesMaster" Target="../notesMasters/notesMaster1.xml"/></Relationships>
</file>

<file path=ppt/notesSlides/_rels/notesSlide1948.xml.rels><?xml version="1.0" encoding="UTF-8" standalone="yes"?>
<Relationships xmlns="http://schemas.openxmlformats.org/package/2006/relationships"><Relationship Id="rId2" Type="http://schemas.openxmlformats.org/officeDocument/2006/relationships/slide" Target="../slides/slide2497.xml"/><Relationship Id="rId1" Type="http://schemas.openxmlformats.org/officeDocument/2006/relationships/notesMaster" Target="../notesMasters/notesMaster1.xml"/></Relationships>
</file>

<file path=ppt/notesSlides/_rels/notesSlide1949.xml.rels><?xml version="1.0" encoding="UTF-8" standalone="yes"?>
<Relationships xmlns="http://schemas.openxmlformats.org/package/2006/relationships"><Relationship Id="rId2" Type="http://schemas.openxmlformats.org/officeDocument/2006/relationships/slide" Target="../slides/slide2498.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301.xml"/><Relationship Id="rId1" Type="http://schemas.openxmlformats.org/officeDocument/2006/relationships/notesMaster" Target="../notesMasters/notesMaster1.xml"/></Relationships>
</file>

<file path=ppt/notesSlides/_rels/notesSlide1950.xml.rels><?xml version="1.0" encoding="UTF-8" standalone="yes"?>
<Relationships xmlns="http://schemas.openxmlformats.org/package/2006/relationships"><Relationship Id="rId2" Type="http://schemas.openxmlformats.org/officeDocument/2006/relationships/slide" Target="../slides/slide2499.xml"/><Relationship Id="rId1" Type="http://schemas.openxmlformats.org/officeDocument/2006/relationships/notesMaster" Target="../notesMasters/notesMaster1.xml"/></Relationships>
</file>

<file path=ppt/notesSlides/_rels/notesSlide1951.xml.rels><?xml version="1.0" encoding="UTF-8" standalone="yes"?>
<Relationships xmlns="http://schemas.openxmlformats.org/package/2006/relationships"><Relationship Id="rId2" Type="http://schemas.openxmlformats.org/officeDocument/2006/relationships/slide" Target="../slides/slide2500.xml"/><Relationship Id="rId1" Type="http://schemas.openxmlformats.org/officeDocument/2006/relationships/notesMaster" Target="../notesMasters/notesMaster1.xml"/></Relationships>
</file>

<file path=ppt/notesSlides/_rels/notesSlide1952.xml.rels><?xml version="1.0" encoding="UTF-8" standalone="yes"?>
<Relationships xmlns="http://schemas.openxmlformats.org/package/2006/relationships"><Relationship Id="rId2" Type="http://schemas.openxmlformats.org/officeDocument/2006/relationships/slide" Target="../slides/slide2501.xml"/><Relationship Id="rId1" Type="http://schemas.openxmlformats.org/officeDocument/2006/relationships/notesMaster" Target="../notesMasters/notesMaster1.xml"/></Relationships>
</file>

<file path=ppt/notesSlides/_rels/notesSlide1953.xml.rels><?xml version="1.0" encoding="UTF-8" standalone="yes"?>
<Relationships xmlns="http://schemas.openxmlformats.org/package/2006/relationships"><Relationship Id="rId2" Type="http://schemas.openxmlformats.org/officeDocument/2006/relationships/slide" Target="../slides/slide2502.xml"/><Relationship Id="rId1" Type="http://schemas.openxmlformats.org/officeDocument/2006/relationships/notesMaster" Target="../notesMasters/notesMaster1.xml"/></Relationships>
</file>

<file path=ppt/notesSlides/_rels/notesSlide1954.xml.rels><?xml version="1.0" encoding="UTF-8" standalone="yes"?>
<Relationships xmlns="http://schemas.openxmlformats.org/package/2006/relationships"><Relationship Id="rId2" Type="http://schemas.openxmlformats.org/officeDocument/2006/relationships/slide" Target="../slides/slide2503.xml"/><Relationship Id="rId1" Type="http://schemas.openxmlformats.org/officeDocument/2006/relationships/notesMaster" Target="../notesMasters/notesMaster1.xml"/></Relationships>
</file>

<file path=ppt/notesSlides/_rels/notesSlide1955.xml.rels><?xml version="1.0" encoding="UTF-8" standalone="yes"?>
<Relationships xmlns="http://schemas.openxmlformats.org/package/2006/relationships"><Relationship Id="rId2" Type="http://schemas.openxmlformats.org/officeDocument/2006/relationships/slide" Target="../slides/slide2504.xml"/><Relationship Id="rId1" Type="http://schemas.openxmlformats.org/officeDocument/2006/relationships/notesMaster" Target="../notesMasters/notesMaster1.xml"/></Relationships>
</file>

<file path=ppt/notesSlides/_rels/notesSlide1956.xml.rels><?xml version="1.0" encoding="UTF-8" standalone="yes"?>
<Relationships xmlns="http://schemas.openxmlformats.org/package/2006/relationships"><Relationship Id="rId2" Type="http://schemas.openxmlformats.org/officeDocument/2006/relationships/slide" Target="../slides/slide2505.xml"/><Relationship Id="rId1" Type="http://schemas.openxmlformats.org/officeDocument/2006/relationships/notesMaster" Target="../notesMasters/notesMaster1.xml"/></Relationships>
</file>

<file path=ppt/notesSlides/_rels/notesSlide1957.xml.rels><?xml version="1.0" encoding="UTF-8" standalone="yes"?>
<Relationships xmlns="http://schemas.openxmlformats.org/package/2006/relationships"><Relationship Id="rId2" Type="http://schemas.openxmlformats.org/officeDocument/2006/relationships/slide" Target="../slides/slide2506.xml"/><Relationship Id="rId1" Type="http://schemas.openxmlformats.org/officeDocument/2006/relationships/notesMaster" Target="../notesMasters/notesMaster1.xml"/></Relationships>
</file>

<file path=ppt/notesSlides/_rels/notesSlide1958.xml.rels><?xml version="1.0" encoding="UTF-8" standalone="yes"?>
<Relationships xmlns="http://schemas.openxmlformats.org/package/2006/relationships"><Relationship Id="rId2" Type="http://schemas.openxmlformats.org/officeDocument/2006/relationships/slide" Target="../slides/slide2507.xml"/><Relationship Id="rId1" Type="http://schemas.openxmlformats.org/officeDocument/2006/relationships/notesMaster" Target="../notesMasters/notesMaster1.xml"/></Relationships>
</file>

<file path=ppt/notesSlides/_rels/notesSlide1959.xml.rels><?xml version="1.0" encoding="UTF-8" standalone="yes"?>
<Relationships xmlns="http://schemas.openxmlformats.org/package/2006/relationships"><Relationship Id="rId2" Type="http://schemas.openxmlformats.org/officeDocument/2006/relationships/slide" Target="../slides/slide2508.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302.xml"/><Relationship Id="rId1" Type="http://schemas.openxmlformats.org/officeDocument/2006/relationships/notesMaster" Target="../notesMasters/notesMaster1.xml"/></Relationships>
</file>

<file path=ppt/notesSlides/_rels/notesSlide1960.xml.rels><?xml version="1.0" encoding="UTF-8" standalone="yes"?>
<Relationships xmlns="http://schemas.openxmlformats.org/package/2006/relationships"><Relationship Id="rId2" Type="http://schemas.openxmlformats.org/officeDocument/2006/relationships/slide" Target="../slides/slide2509.xml"/><Relationship Id="rId1" Type="http://schemas.openxmlformats.org/officeDocument/2006/relationships/notesMaster" Target="../notesMasters/notesMaster1.xml"/></Relationships>
</file>

<file path=ppt/notesSlides/_rels/notesSlide1961.xml.rels><?xml version="1.0" encoding="UTF-8" standalone="yes"?>
<Relationships xmlns="http://schemas.openxmlformats.org/package/2006/relationships"><Relationship Id="rId2" Type="http://schemas.openxmlformats.org/officeDocument/2006/relationships/slide" Target="../slides/slide2510.xml"/><Relationship Id="rId1" Type="http://schemas.openxmlformats.org/officeDocument/2006/relationships/notesMaster" Target="../notesMasters/notesMaster1.xml"/></Relationships>
</file>

<file path=ppt/notesSlides/_rels/notesSlide1962.xml.rels><?xml version="1.0" encoding="UTF-8" standalone="yes"?>
<Relationships xmlns="http://schemas.openxmlformats.org/package/2006/relationships"><Relationship Id="rId2" Type="http://schemas.openxmlformats.org/officeDocument/2006/relationships/slide" Target="../slides/slide2511.xml"/><Relationship Id="rId1" Type="http://schemas.openxmlformats.org/officeDocument/2006/relationships/notesMaster" Target="../notesMasters/notesMaster1.xml"/></Relationships>
</file>

<file path=ppt/notesSlides/_rels/notesSlide1963.xml.rels><?xml version="1.0" encoding="UTF-8" standalone="yes"?>
<Relationships xmlns="http://schemas.openxmlformats.org/package/2006/relationships"><Relationship Id="rId2" Type="http://schemas.openxmlformats.org/officeDocument/2006/relationships/slide" Target="../slides/slide2512.xml"/><Relationship Id="rId1" Type="http://schemas.openxmlformats.org/officeDocument/2006/relationships/notesMaster" Target="../notesMasters/notesMaster1.xml"/></Relationships>
</file>

<file path=ppt/notesSlides/_rels/notesSlide1964.xml.rels><?xml version="1.0" encoding="UTF-8" standalone="yes"?>
<Relationships xmlns="http://schemas.openxmlformats.org/package/2006/relationships"><Relationship Id="rId2" Type="http://schemas.openxmlformats.org/officeDocument/2006/relationships/slide" Target="../slides/slide2513.xml"/><Relationship Id="rId1" Type="http://schemas.openxmlformats.org/officeDocument/2006/relationships/notesMaster" Target="../notesMasters/notesMaster1.xml"/></Relationships>
</file>

<file path=ppt/notesSlides/_rels/notesSlide1965.xml.rels><?xml version="1.0" encoding="UTF-8" standalone="yes"?>
<Relationships xmlns="http://schemas.openxmlformats.org/package/2006/relationships"><Relationship Id="rId2" Type="http://schemas.openxmlformats.org/officeDocument/2006/relationships/slide" Target="../slides/slide2514.xml"/><Relationship Id="rId1" Type="http://schemas.openxmlformats.org/officeDocument/2006/relationships/notesMaster" Target="../notesMasters/notesMaster1.xml"/></Relationships>
</file>

<file path=ppt/notesSlides/_rels/notesSlide1966.xml.rels><?xml version="1.0" encoding="UTF-8" standalone="yes"?>
<Relationships xmlns="http://schemas.openxmlformats.org/package/2006/relationships"><Relationship Id="rId2" Type="http://schemas.openxmlformats.org/officeDocument/2006/relationships/slide" Target="../slides/slide2515.xml"/><Relationship Id="rId1" Type="http://schemas.openxmlformats.org/officeDocument/2006/relationships/notesMaster" Target="../notesMasters/notesMaster1.xml"/></Relationships>
</file>

<file path=ppt/notesSlides/_rels/notesSlide1967.xml.rels><?xml version="1.0" encoding="UTF-8" standalone="yes"?>
<Relationships xmlns="http://schemas.openxmlformats.org/package/2006/relationships"><Relationship Id="rId2" Type="http://schemas.openxmlformats.org/officeDocument/2006/relationships/slide" Target="../slides/slide2516.xml"/><Relationship Id="rId1" Type="http://schemas.openxmlformats.org/officeDocument/2006/relationships/notesMaster" Target="../notesMasters/notesMaster1.xml"/></Relationships>
</file>

<file path=ppt/notesSlides/_rels/notesSlide1968.xml.rels><?xml version="1.0" encoding="UTF-8" standalone="yes"?>
<Relationships xmlns="http://schemas.openxmlformats.org/package/2006/relationships"><Relationship Id="rId2" Type="http://schemas.openxmlformats.org/officeDocument/2006/relationships/slide" Target="../slides/slide2517.xml"/><Relationship Id="rId1" Type="http://schemas.openxmlformats.org/officeDocument/2006/relationships/notesMaster" Target="../notesMasters/notesMaster1.xml"/></Relationships>
</file>

<file path=ppt/notesSlides/_rels/notesSlide1969.xml.rels><?xml version="1.0" encoding="UTF-8" standalone="yes"?>
<Relationships xmlns="http://schemas.openxmlformats.org/package/2006/relationships"><Relationship Id="rId2" Type="http://schemas.openxmlformats.org/officeDocument/2006/relationships/slide" Target="../slides/slide2518.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303.xml"/><Relationship Id="rId1" Type="http://schemas.openxmlformats.org/officeDocument/2006/relationships/notesMaster" Target="../notesMasters/notesMaster1.xml"/></Relationships>
</file>

<file path=ppt/notesSlides/_rels/notesSlide1970.xml.rels><?xml version="1.0" encoding="UTF-8" standalone="yes"?>
<Relationships xmlns="http://schemas.openxmlformats.org/package/2006/relationships"><Relationship Id="rId2" Type="http://schemas.openxmlformats.org/officeDocument/2006/relationships/slide" Target="../slides/slide2519.xml"/><Relationship Id="rId1" Type="http://schemas.openxmlformats.org/officeDocument/2006/relationships/notesMaster" Target="../notesMasters/notesMaster1.xml"/></Relationships>
</file>

<file path=ppt/notesSlides/_rels/notesSlide1971.xml.rels><?xml version="1.0" encoding="UTF-8" standalone="yes"?>
<Relationships xmlns="http://schemas.openxmlformats.org/package/2006/relationships"><Relationship Id="rId2" Type="http://schemas.openxmlformats.org/officeDocument/2006/relationships/slide" Target="../slides/slide2520.xml"/><Relationship Id="rId1" Type="http://schemas.openxmlformats.org/officeDocument/2006/relationships/notesMaster" Target="../notesMasters/notesMaster1.xml"/></Relationships>
</file>

<file path=ppt/notesSlides/_rels/notesSlide1972.xml.rels><?xml version="1.0" encoding="UTF-8" standalone="yes"?>
<Relationships xmlns="http://schemas.openxmlformats.org/package/2006/relationships"><Relationship Id="rId2" Type="http://schemas.openxmlformats.org/officeDocument/2006/relationships/slide" Target="../slides/slide2521.xml"/><Relationship Id="rId1" Type="http://schemas.openxmlformats.org/officeDocument/2006/relationships/notesMaster" Target="../notesMasters/notesMaster1.xml"/></Relationships>
</file>

<file path=ppt/notesSlides/_rels/notesSlide1973.xml.rels><?xml version="1.0" encoding="UTF-8" standalone="yes"?>
<Relationships xmlns="http://schemas.openxmlformats.org/package/2006/relationships"><Relationship Id="rId2" Type="http://schemas.openxmlformats.org/officeDocument/2006/relationships/slide" Target="../slides/slide2522.xml"/><Relationship Id="rId1" Type="http://schemas.openxmlformats.org/officeDocument/2006/relationships/notesMaster" Target="../notesMasters/notesMaster1.xml"/></Relationships>
</file>

<file path=ppt/notesSlides/_rels/notesSlide1974.xml.rels><?xml version="1.0" encoding="UTF-8" standalone="yes"?>
<Relationships xmlns="http://schemas.openxmlformats.org/package/2006/relationships"><Relationship Id="rId2" Type="http://schemas.openxmlformats.org/officeDocument/2006/relationships/slide" Target="../slides/slide2523.xml"/><Relationship Id="rId1" Type="http://schemas.openxmlformats.org/officeDocument/2006/relationships/notesMaster" Target="../notesMasters/notesMaster1.xml"/></Relationships>
</file>

<file path=ppt/notesSlides/_rels/notesSlide1975.xml.rels><?xml version="1.0" encoding="UTF-8" standalone="yes"?>
<Relationships xmlns="http://schemas.openxmlformats.org/package/2006/relationships"><Relationship Id="rId2" Type="http://schemas.openxmlformats.org/officeDocument/2006/relationships/slide" Target="../slides/slide2524.xml"/><Relationship Id="rId1" Type="http://schemas.openxmlformats.org/officeDocument/2006/relationships/notesMaster" Target="../notesMasters/notesMaster1.xml"/></Relationships>
</file>

<file path=ppt/notesSlides/_rels/notesSlide1976.xml.rels><?xml version="1.0" encoding="UTF-8" standalone="yes"?>
<Relationships xmlns="http://schemas.openxmlformats.org/package/2006/relationships"><Relationship Id="rId2" Type="http://schemas.openxmlformats.org/officeDocument/2006/relationships/slide" Target="../slides/slide2525.xml"/><Relationship Id="rId1" Type="http://schemas.openxmlformats.org/officeDocument/2006/relationships/notesMaster" Target="../notesMasters/notesMaster1.xml"/></Relationships>
</file>

<file path=ppt/notesSlides/_rels/notesSlide1977.xml.rels><?xml version="1.0" encoding="UTF-8" standalone="yes"?>
<Relationships xmlns="http://schemas.openxmlformats.org/package/2006/relationships"><Relationship Id="rId2" Type="http://schemas.openxmlformats.org/officeDocument/2006/relationships/slide" Target="../slides/slide2526.xml"/><Relationship Id="rId1" Type="http://schemas.openxmlformats.org/officeDocument/2006/relationships/notesMaster" Target="../notesMasters/notesMaster1.xml"/></Relationships>
</file>

<file path=ppt/notesSlides/_rels/notesSlide1978.xml.rels><?xml version="1.0" encoding="UTF-8" standalone="yes"?>
<Relationships xmlns="http://schemas.openxmlformats.org/package/2006/relationships"><Relationship Id="rId2" Type="http://schemas.openxmlformats.org/officeDocument/2006/relationships/slide" Target="../slides/slide2527.xml"/><Relationship Id="rId1" Type="http://schemas.openxmlformats.org/officeDocument/2006/relationships/notesMaster" Target="../notesMasters/notesMaster1.xml"/></Relationships>
</file>

<file path=ppt/notesSlides/_rels/notesSlide1979.xml.rels><?xml version="1.0" encoding="UTF-8" standalone="yes"?>
<Relationships xmlns="http://schemas.openxmlformats.org/package/2006/relationships"><Relationship Id="rId2" Type="http://schemas.openxmlformats.org/officeDocument/2006/relationships/slide" Target="../slides/slide2528.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304.xml"/><Relationship Id="rId1" Type="http://schemas.openxmlformats.org/officeDocument/2006/relationships/notesMaster" Target="../notesMasters/notesMaster1.xml"/></Relationships>
</file>

<file path=ppt/notesSlides/_rels/notesSlide1980.xml.rels><?xml version="1.0" encoding="UTF-8" standalone="yes"?>
<Relationships xmlns="http://schemas.openxmlformats.org/package/2006/relationships"><Relationship Id="rId2" Type="http://schemas.openxmlformats.org/officeDocument/2006/relationships/slide" Target="../slides/slide2529.xml"/><Relationship Id="rId1" Type="http://schemas.openxmlformats.org/officeDocument/2006/relationships/notesMaster" Target="../notesMasters/notesMaster1.xml"/></Relationships>
</file>

<file path=ppt/notesSlides/_rels/notesSlide1981.xml.rels><?xml version="1.0" encoding="UTF-8" standalone="yes"?>
<Relationships xmlns="http://schemas.openxmlformats.org/package/2006/relationships"><Relationship Id="rId2" Type="http://schemas.openxmlformats.org/officeDocument/2006/relationships/slide" Target="../slides/slide2530.xml"/><Relationship Id="rId1" Type="http://schemas.openxmlformats.org/officeDocument/2006/relationships/notesMaster" Target="../notesMasters/notesMaster1.xml"/></Relationships>
</file>

<file path=ppt/notesSlides/_rels/notesSlide1982.xml.rels><?xml version="1.0" encoding="UTF-8" standalone="yes"?>
<Relationships xmlns="http://schemas.openxmlformats.org/package/2006/relationships"><Relationship Id="rId2" Type="http://schemas.openxmlformats.org/officeDocument/2006/relationships/slide" Target="../slides/slide2531.xml"/><Relationship Id="rId1" Type="http://schemas.openxmlformats.org/officeDocument/2006/relationships/notesMaster" Target="../notesMasters/notesMaster1.xml"/></Relationships>
</file>

<file path=ppt/notesSlides/_rels/notesSlide1983.xml.rels><?xml version="1.0" encoding="UTF-8" standalone="yes"?>
<Relationships xmlns="http://schemas.openxmlformats.org/package/2006/relationships"><Relationship Id="rId2" Type="http://schemas.openxmlformats.org/officeDocument/2006/relationships/slide" Target="../slides/slide2532.xml"/><Relationship Id="rId1" Type="http://schemas.openxmlformats.org/officeDocument/2006/relationships/notesMaster" Target="../notesMasters/notesMaster1.xml"/></Relationships>
</file>

<file path=ppt/notesSlides/_rels/notesSlide1984.xml.rels><?xml version="1.0" encoding="UTF-8" standalone="yes"?>
<Relationships xmlns="http://schemas.openxmlformats.org/package/2006/relationships"><Relationship Id="rId2" Type="http://schemas.openxmlformats.org/officeDocument/2006/relationships/slide" Target="../slides/slide2533.xml"/><Relationship Id="rId1" Type="http://schemas.openxmlformats.org/officeDocument/2006/relationships/notesMaster" Target="../notesMasters/notesMaster1.xml"/></Relationships>
</file>

<file path=ppt/notesSlides/_rels/notesSlide1985.xml.rels><?xml version="1.0" encoding="UTF-8" standalone="yes"?>
<Relationships xmlns="http://schemas.openxmlformats.org/package/2006/relationships"><Relationship Id="rId2" Type="http://schemas.openxmlformats.org/officeDocument/2006/relationships/slide" Target="../slides/slide2534.xml"/><Relationship Id="rId1" Type="http://schemas.openxmlformats.org/officeDocument/2006/relationships/notesMaster" Target="../notesMasters/notesMaster1.xml"/></Relationships>
</file>

<file path=ppt/notesSlides/_rels/notesSlide1986.xml.rels><?xml version="1.0" encoding="UTF-8" standalone="yes"?>
<Relationships xmlns="http://schemas.openxmlformats.org/package/2006/relationships"><Relationship Id="rId2" Type="http://schemas.openxmlformats.org/officeDocument/2006/relationships/slide" Target="../slides/slide2535.xml"/><Relationship Id="rId1" Type="http://schemas.openxmlformats.org/officeDocument/2006/relationships/notesMaster" Target="../notesMasters/notesMaster1.xml"/></Relationships>
</file>

<file path=ppt/notesSlides/_rels/notesSlide1987.xml.rels><?xml version="1.0" encoding="UTF-8" standalone="yes"?>
<Relationships xmlns="http://schemas.openxmlformats.org/package/2006/relationships"><Relationship Id="rId2" Type="http://schemas.openxmlformats.org/officeDocument/2006/relationships/slide" Target="../slides/slide2536.xml"/><Relationship Id="rId1" Type="http://schemas.openxmlformats.org/officeDocument/2006/relationships/notesMaster" Target="../notesMasters/notesMaster1.xml"/></Relationships>
</file>

<file path=ppt/notesSlides/_rels/notesSlide1988.xml.rels><?xml version="1.0" encoding="UTF-8" standalone="yes"?>
<Relationships xmlns="http://schemas.openxmlformats.org/package/2006/relationships"><Relationship Id="rId2" Type="http://schemas.openxmlformats.org/officeDocument/2006/relationships/slide" Target="../slides/slide2537.xml"/><Relationship Id="rId1" Type="http://schemas.openxmlformats.org/officeDocument/2006/relationships/notesMaster" Target="../notesMasters/notesMaster1.xml"/></Relationships>
</file>

<file path=ppt/notesSlides/_rels/notesSlide1989.xml.rels><?xml version="1.0" encoding="UTF-8" standalone="yes"?>
<Relationships xmlns="http://schemas.openxmlformats.org/package/2006/relationships"><Relationship Id="rId2" Type="http://schemas.openxmlformats.org/officeDocument/2006/relationships/slide" Target="../slides/slide2538.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305.xml"/><Relationship Id="rId1" Type="http://schemas.openxmlformats.org/officeDocument/2006/relationships/notesMaster" Target="../notesMasters/notesMaster1.xml"/></Relationships>
</file>

<file path=ppt/notesSlides/_rels/notesSlide1990.xml.rels><?xml version="1.0" encoding="UTF-8" standalone="yes"?>
<Relationships xmlns="http://schemas.openxmlformats.org/package/2006/relationships"><Relationship Id="rId2" Type="http://schemas.openxmlformats.org/officeDocument/2006/relationships/slide" Target="../slides/slide2539.xml"/><Relationship Id="rId1" Type="http://schemas.openxmlformats.org/officeDocument/2006/relationships/notesMaster" Target="../notesMasters/notesMaster1.xml"/></Relationships>
</file>

<file path=ppt/notesSlides/_rels/notesSlide1991.xml.rels><?xml version="1.0" encoding="UTF-8" standalone="yes"?>
<Relationships xmlns="http://schemas.openxmlformats.org/package/2006/relationships"><Relationship Id="rId2" Type="http://schemas.openxmlformats.org/officeDocument/2006/relationships/slide" Target="../slides/slide2540.xml"/><Relationship Id="rId1" Type="http://schemas.openxmlformats.org/officeDocument/2006/relationships/notesMaster" Target="../notesMasters/notesMaster1.xml"/></Relationships>
</file>

<file path=ppt/notesSlides/_rels/notesSlide1992.xml.rels><?xml version="1.0" encoding="UTF-8" standalone="yes"?>
<Relationships xmlns="http://schemas.openxmlformats.org/package/2006/relationships"><Relationship Id="rId2" Type="http://schemas.openxmlformats.org/officeDocument/2006/relationships/slide" Target="../slides/slide2541.xml"/><Relationship Id="rId1" Type="http://schemas.openxmlformats.org/officeDocument/2006/relationships/notesMaster" Target="../notesMasters/notesMaster1.xml"/></Relationships>
</file>

<file path=ppt/notesSlides/_rels/notesSlide1993.xml.rels><?xml version="1.0" encoding="UTF-8" standalone="yes"?>
<Relationships xmlns="http://schemas.openxmlformats.org/package/2006/relationships"><Relationship Id="rId2" Type="http://schemas.openxmlformats.org/officeDocument/2006/relationships/slide" Target="../slides/slide2542.xml"/><Relationship Id="rId1" Type="http://schemas.openxmlformats.org/officeDocument/2006/relationships/notesMaster" Target="../notesMasters/notesMaster1.xml"/></Relationships>
</file>

<file path=ppt/notesSlides/_rels/notesSlide1994.xml.rels><?xml version="1.0" encoding="UTF-8" standalone="yes"?>
<Relationships xmlns="http://schemas.openxmlformats.org/package/2006/relationships"><Relationship Id="rId2" Type="http://schemas.openxmlformats.org/officeDocument/2006/relationships/slide" Target="../slides/slide2543.xml"/><Relationship Id="rId1" Type="http://schemas.openxmlformats.org/officeDocument/2006/relationships/notesMaster" Target="../notesMasters/notesMaster1.xml"/></Relationships>
</file>

<file path=ppt/notesSlides/_rels/notesSlide1995.xml.rels><?xml version="1.0" encoding="UTF-8" standalone="yes"?>
<Relationships xmlns="http://schemas.openxmlformats.org/package/2006/relationships"><Relationship Id="rId2" Type="http://schemas.openxmlformats.org/officeDocument/2006/relationships/slide" Target="../slides/slide2544.xml"/><Relationship Id="rId1" Type="http://schemas.openxmlformats.org/officeDocument/2006/relationships/notesMaster" Target="../notesMasters/notesMaster1.xml"/></Relationships>
</file>

<file path=ppt/notesSlides/_rels/notesSlide1996.xml.rels><?xml version="1.0" encoding="UTF-8" standalone="yes"?>
<Relationships xmlns="http://schemas.openxmlformats.org/package/2006/relationships"><Relationship Id="rId2" Type="http://schemas.openxmlformats.org/officeDocument/2006/relationships/slide" Target="../slides/slide2545.xml"/><Relationship Id="rId1" Type="http://schemas.openxmlformats.org/officeDocument/2006/relationships/notesMaster" Target="../notesMasters/notesMaster1.xml"/></Relationships>
</file>

<file path=ppt/notesSlides/_rels/notesSlide1997.xml.rels><?xml version="1.0" encoding="UTF-8" standalone="yes"?>
<Relationships xmlns="http://schemas.openxmlformats.org/package/2006/relationships"><Relationship Id="rId2" Type="http://schemas.openxmlformats.org/officeDocument/2006/relationships/slide" Target="../slides/slide2546.xml"/><Relationship Id="rId1" Type="http://schemas.openxmlformats.org/officeDocument/2006/relationships/notesMaster" Target="../notesMasters/notesMaster1.xml"/></Relationships>
</file>

<file path=ppt/notesSlides/_rels/notesSlide1998.xml.rels><?xml version="1.0" encoding="UTF-8" standalone="yes"?>
<Relationships xmlns="http://schemas.openxmlformats.org/package/2006/relationships"><Relationship Id="rId2" Type="http://schemas.openxmlformats.org/officeDocument/2006/relationships/slide" Target="../slides/slide2623.xml"/><Relationship Id="rId1" Type="http://schemas.openxmlformats.org/officeDocument/2006/relationships/notesMaster" Target="../notesMasters/notesMaster1.xml"/></Relationships>
</file>

<file path=ppt/notesSlides/_rels/notesSlide1999.xml.rels><?xml version="1.0" encoding="UTF-8" standalone="yes"?>
<Relationships xmlns="http://schemas.openxmlformats.org/package/2006/relationships"><Relationship Id="rId2" Type="http://schemas.openxmlformats.org/officeDocument/2006/relationships/slide" Target="../slides/slide26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306.xml"/><Relationship Id="rId1" Type="http://schemas.openxmlformats.org/officeDocument/2006/relationships/notesMaster" Target="../notesMasters/notesMaster1.xml"/></Relationships>
</file>

<file path=ppt/notesSlides/_rels/notesSlide2000.xml.rels><?xml version="1.0" encoding="UTF-8" standalone="yes"?>
<Relationships xmlns="http://schemas.openxmlformats.org/package/2006/relationships"><Relationship Id="rId2" Type="http://schemas.openxmlformats.org/officeDocument/2006/relationships/slide" Target="../slides/slide2625.xml"/><Relationship Id="rId1" Type="http://schemas.openxmlformats.org/officeDocument/2006/relationships/notesMaster" Target="../notesMasters/notesMaster1.xml"/></Relationships>
</file>

<file path=ppt/notesSlides/_rels/notesSlide2001.xml.rels><?xml version="1.0" encoding="UTF-8" standalone="yes"?>
<Relationships xmlns="http://schemas.openxmlformats.org/package/2006/relationships"><Relationship Id="rId2" Type="http://schemas.openxmlformats.org/officeDocument/2006/relationships/slide" Target="../slides/slide2626.xml"/><Relationship Id="rId1" Type="http://schemas.openxmlformats.org/officeDocument/2006/relationships/notesMaster" Target="../notesMasters/notesMaster1.xml"/></Relationships>
</file>

<file path=ppt/notesSlides/_rels/notesSlide2002.xml.rels><?xml version="1.0" encoding="UTF-8" standalone="yes"?>
<Relationships xmlns="http://schemas.openxmlformats.org/package/2006/relationships"><Relationship Id="rId2" Type="http://schemas.openxmlformats.org/officeDocument/2006/relationships/slide" Target="../slides/slide2627.xml"/><Relationship Id="rId1" Type="http://schemas.openxmlformats.org/officeDocument/2006/relationships/notesMaster" Target="../notesMasters/notesMaster1.xml"/></Relationships>
</file>

<file path=ppt/notesSlides/_rels/notesSlide2003.xml.rels><?xml version="1.0" encoding="UTF-8" standalone="yes"?>
<Relationships xmlns="http://schemas.openxmlformats.org/package/2006/relationships"><Relationship Id="rId2" Type="http://schemas.openxmlformats.org/officeDocument/2006/relationships/slide" Target="../slides/slide2628.xml"/><Relationship Id="rId1" Type="http://schemas.openxmlformats.org/officeDocument/2006/relationships/notesMaster" Target="../notesMasters/notesMaster1.xml"/></Relationships>
</file>

<file path=ppt/notesSlides/_rels/notesSlide2004.xml.rels><?xml version="1.0" encoding="UTF-8" standalone="yes"?>
<Relationships xmlns="http://schemas.openxmlformats.org/package/2006/relationships"><Relationship Id="rId2" Type="http://schemas.openxmlformats.org/officeDocument/2006/relationships/slide" Target="../slides/slide2629.xml"/><Relationship Id="rId1" Type="http://schemas.openxmlformats.org/officeDocument/2006/relationships/notesMaster" Target="../notesMasters/notesMaster1.xml"/></Relationships>
</file>

<file path=ppt/notesSlides/_rels/notesSlide2005.xml.rels><?xml version="1.0" encoding="UTF-8" standalone="yes"?>
<Relationships xmlns="http://schemas.openxmlformats.org/package/2006/relationships"><Relationship Id="rId2" Type="http://schemas.openxmlformats.org/officeDocument/2006/relationships/slide" Target="../slides/slide2630.xml"/><Relationship Id="rId1" Type="http://schemas.openxmlformats.org/officeDocument/2006/relationships/notesMaster" Target="../notesMasters/notesMaster1.xml"/></Relationships>
</file>

<file path=ppt/notesSlides/_rels/notesSlide2006.xml.rels><?xml version="1.0" encoding="UTF-8" standalone="yes"?>
<Relationships xmlns="http://schemas.openxmlformats.org/package/2006/relationships"><Relationship Id="rId2" Type="http://schemas.openxmlformats.org/officeDocument/2006/relationships/slide" Target="../slides/slide2631.xml"/><Relationship Id="rId1" Type="http://schemas.openxmlformats.org/officeDocument/2006/relationships/notesMaster" Target="../notesMasters/notesMaster1.xml"/></Relationships>
</file>

<file path=ppt/notesSlides/_rels/notesSlide2007.xml.rels><?xml version="1.0" encoding="UTF-8" standalone="yes"?>
<Relationships xmlns="http://schemas.openxmlformats.org/package/2006/relationships"><Relationship Id="rId2" Type="http://schemas.openxmlformats.org/officeDocument/2006/relationships/slide" Target="../slides/slide2632.xml"/><Relationship Id="rId1" Type="http://schemas.openxmlformats.org/officeDocument/2006/relationships/notesMaster" Target="../notesMasters/notesMaster1.xml"/></Relationships>
</file>

<file path=ppt/notesSlides/_rels/notesSlide2008.xml.rels><?xml version="1.0" encoding="UTF-8" standalone="yes"?>
<Relationships xmlns="http://schemas.openxmlformats.org/package/2006/relationships"><Relationship Id="rId2" Type="http://schemas.openxmlformats.org/officeDocument/2006/relationships/slide" Target="../slides/slide2633.xml"/><Relationship Id="rId1" Type="http://schemas.openxmlformats.org/officeDocument/2006/relationships/notesMaster" Target="../notesMasters/notesMaster1.xml"/></Relationships>
</file>

<file path=ppt/notesSlides/_rels/notesSlide2009.xml.rels><?xml version="1.0" encoding="UTF-8" standalone="yes"?>
<Relationships xmlns="http://schemas.openxmlformats.org/package/2006/relationships"><Relationship Id="rId2" Type="http://schemas.openxmlformats.org/officeDocument/2006/relationships/slide" Target="../slides/slide2653.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307.xml"/><Relationship Id="rId1" Type="http://schemas.openxmlformats.org/officeDocument/2006/relationships/notesMaster" Target="../notesMasters/notesMaster1.xml"/></Relationships>
</file>

<file path=ppt/notesSlides/_rels/notesSlide2010.xml.rels><?xml version="1.0" encoding="UTF-8" standalone="yes"?>
<Relationships xmlns="http://schemas.openxmlformats.org/package/2006/relationships"><Relationship Id="rId2" Type="http://schemas.openxmlformats.org/officeDocument/2006/relationships/slide" Target="../slides/slide2654.xml"/><Relationship Id="rId1" Type="http://schemas.openxmlformats.org/officeDocument/2006/relationships/notesMaster" Target="../notesMasters/notesMaster1.xml"/></Relationships>
</file>

<file path=ppt/notesSlides/_rels/notesSlide2011.xml.rels><?xml version="1.0" encoding="UTF-8" standalone="yes"?>
<Relationships xmlns="http://schemas.openxmlformats.org/package/2006/relationships"><Relationship Id="rId2" Type="http://schemas.openxmlformats.org/officeDocument/2006/relationships/slide" Target="../slides/slide2655.xml"/><Relationship Id="rId1" Type="http://schemas.openxmlformats.org/officeDocument/2006/relationships/notesMaster" Target="../notesMasters/notesMaster1.xml"/></Relationships>
</file>

<file path=ppt/notesSlides/_rels/notesSlide2012.xml.rels><?xml version="1.0" encoding="UTF-8" standalone="yes"?>
<Relationships xmlns="http://schemas.openxmlformats.org/package/2006/relationships"><Relationship Id="rId2" Type="http://schemas.openxmlformats.org/officeDocument/2006/relationships/slide" Target="../slides/slide2656.xml"/><Relationship Id="rId1" Type="http://schemas.openxmlformats.org/officeDocument/2006/relationships/notesMaster" Target="../notesMasters/notesMaster1.xml"/></Relationships>
</file>

<file path=ppt/notesSlides/_rels/notesSlide2013.xml.rels><?xml version="1.0" encoding="UTF-8" standalone="yes"?>
<Relationships xmlns="http://schemas.openxmlformats.org/package/2006/relationships"><Relationship Id="rId2" Type="http://schemas.openxmlformats.org/officeDocument/2006/relationships/slide" Target="../slides/slide2657.xml"/><Relationship Id="rId1" Type="http://schemas.openxmlformats.org/officeDocument/2006/relationships/notesMaster" Target="../notesMasters/notesMaster1.xml"/></Relationships>
</file>

<file path=ppt/notesSlides/_rels/notesSlide2014.xml.rels><?xml version="1.0" encoding="UTF-8" standalone="yes"?>
<Relationships xmlns="http://schemas.openxmlformats.org/package/2006/relationships"><Relationship Id="rId2" Type="http://schemas.openxmlformats.org/officeDocument/2006/relationships/slide" Target="../slides/slide2658.xml"/><Relationship Id="rId1" Type="http://schemas.openxmlformats.org/officeDocument/2006/relationships/notesMaster" Target="../notesMasters/notesMaster1.xml"/></Relationships>
</file>

<file path=ppt/notesSlides/_rels/notesSlide2015.xml.rels><?xml version="1.0" encoding="UTF-8" standalone="yes"?>
<Relationships xmlns="http://schemas.openxmlformats.org/package/2006/relationships"><Relationship Id="rId2" Type="http://schemas.openxmlformats.org/officeDocument/2006/relationships/slide" Target="../slides/slide2659.xml"/><Relationship Id="rId1" Type="http://schemas.openxmlformats.org/officeDocument/2006/relationships/notesMaster" Target="../notesMasters/notesMaster1.xml"/></Relationships>
</file>

<file path=ppt/notesSlides/_rels/notesSlide2016.xml.rels><?xml version="1.0" encoding="UTF-8" standalone="yes"?>
<Relationships xmlns="http://schemas.openxmlformats.org/package/2006/relationships"><Relationship Id="rId2" Type="http://schemas.openxmlformats.org/officeDocument/2006/relationships/slide" Target="../slides/slide2660.xml"/><Relationship Id="rId1" Type="http://schemas.openxmlformats.org/officeDocument/2006/relationships/notesMaster" Target="../notesMasters/notesMaster1.xml"/></Relationships>
</file>

<file path=ppt/notesSlides/_rels/notesSlide2017.xml.rels><?xml version="1.0" encoding="UTF-8" standalone="yes"?>
<Relationships xmlns="http://schemas.openxmlformats.org/package/2006/relationships"><Relationship Id="rId2" Type="http://schemas.openxmlformats.org/officeDocument/2006/relationships/slide" Target="../slides/slide2661.xml"/><Relationship Id="rId1" Type="http://schemas.openxmlformats.org/officeDocument/2006/relationships/notesMaster" Target="../notesMasters/notesMaster1.xml"/></Relationships>
</file>

<file path=ppt/notesSlides/_rels/notesSlide2018.xml.rels><?xml version="1.0" encoding="UTF-8" standalone="yes"?>
<Relationships xmlns="http://schemas.openxmlformats.org/package/2006/relationships"><Relationship Id="rId2" Type="http://schemas.openxmlformats.org/officeDocument/2006/relationships/slide" Target="../slides/slide2662.xml"/><Relationship Id="rId1" Type="http://schemas.openxmlformats.org/officeDocument/2006/relationships/notesMaster" Target="../notesMasters/notesMaster1.xml"/></Relationships>
</file>

<file path=ppt/notesSlides/_rels/notesSlide2019.xml.rels><?xml version="1.0" encoding="UTF-8" standalone="yes"?>
<Relationships xmlns="http://schemas.openxmlformats.org/package/2006/relationships"><Relationship Id="rId2" Type="http://schemas.openxmlformats.org/officeDocument/2006/relationships/slide" Target="../slides/slide2663.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308.xml"/><Relationship Id="rId1" Type="http://schemas.openxmlformats.org/officeDocument/2006/relationships/notesMaster" Target="../notesMasters/notesMaster1.xml"/></Relationships>
</file>

<file path=ppt/notesSlides/_rels/notesSlide2020.xml.rels><?xml version="1.0" encoding="UTF-8" standalone="yes"?>
<Relationships xmlns="http://schemas.openxmlformats.org/package/2006/relationships"><Relationship Id="rId2" Type="http://schemas.openxmlformats.org/officeDocument/2006/relationships/slide" Target="../slides/slide2664.xml"/><Relationship Id="rId1" Type="http://schemas.openxmlformats.org/officeDocument/2006/relationships/notesMaster" Target="../notesMasters/notesMaster1.xml"/></Relationships>
</file>

<file path=ppt/notesSlides/_rels/notesSlide2021.xml.rels><?xml version="1.0" encoding="UTF-8" standalone="yes"?>
<Relationships xmlns="http://schemas.openxmlformats.org/package/2006/relationships"><Relationship Id="rId2" Type="http://schemas.openxmlformats.org/officeDocument/2006/relationships/slide" Target="../slides/slide2665.xml"/><Relationship Id="rId1" Type="http://schemas.openxmlformats.org/officeDocument/2006/relationships/notesMaster" Target="../notesMasters/notesMaster1.xml"/></Relationships>
</file>

<file path=ppt/notesSlides/_rels/notesSlide2022.xml.rels><?xml version="1.0" encoding="UTF-8" standalone="yes"?>
<Relationships xmlns="http://schemas.openxmlformats.org/package/2006/relationships"><Relationship Id="rId2" Type="http://schemas.openxmlformats.org/officeDocument/2006/relationships/slide" Target="../slides/slide2666.xml"/><Relationship Id="rId1" Type="http://schemas.openxmlformats.org/officeDocument/2006/relationships/notesMaster" Target="../notesMasters/notesMaster1.xml"/></Relationships>
</file>

<file path=ppt/notesSlides/_rels/notesSlide2023.xml.rels><?xml version="1.0" encoding="UTF-8" standalone="yes"?>
<Relationships xmlns="http://schemas.openxmlformats.org/package/2006/relationships"><Relationship Id="rId2" Type="http://schemas.openxmlformats.org/officeDocument/2006/relationships/slide" Target="../slides/slide2667.xml"/><Relationship Id="rId1" Type="http://schemas.openxmlformats.org/officeDocument/2006/relationships/notesMaster" Target="../notesMasters/notesMaster1.xml"/></Relationships>
</file>

<file path=ppt/notesSlides/_rels/notesSlide2024.xml.rels><?xml version="1.0" encoding="UTF-8" standalone="yes"?>
<Relationships xmlns="http://schemas.openxmlformats.org/package/2006/relationships"><Relationship Id="rId2" Type="http://schemas.openxmlformats.org/officeDocument/2006/relationships/slide" Target="../slides/slide2668.xml"/><Relationship Id="rId1" Type="http://schemas.openxmlformats.org/officeDocument/2006/relationships/notesMaster" Target="../notesMasters/notesMaster1.xml"/></Relationships>
</file>

<file path=ppt/notesSlides/_rels/notesSlide2025.xml.rels><?xml version="1.0" encoding="UTF-8" standalone="yes"?>
<Relationships xmlns="http://schemas.openxmlformats.org/package/2006/relationships"><Relationship Id="rId2" Type="http://schemas.openxmlformats.org/officeDocument/2006/relationships/slide" Target="../slides/slide2669.xml"/><Relationship Id="rId1" Type="http://schemas.openxmlformats.org/officeDocument/2006/relationships/notesMaster" Target="../notesMasters/notesMaster1.xml"/></Relationships>
</file>

<file path=ppt/notesSlides/_rels/notesSlide2026.xml.rels><?xml version="1.0" encoding="UTF-8" standalone="yes"?>
<Relationships xmlns="http://schemas.openxmlformats.org/package/2006/relationships"><Relationship Id="rId2" Type="http://schemas.openxmlformats.org/officeDocument/2006/relationships/slide" Target="../slides/slide2670.xml"/><Relationship Id="rId1" Type="http://schemas.openxmlformats.org/officeDocument/2006/relationships/notesMaster" Target="../notesMasters/notesMaster1.xml"/></Relationships>
</file>

<file path=ppt/notesSlides/_rels/notesSlide2027.xml.rels><?xml version="1.0" encoding="UTF-8" standalone="yes"?>
<Relationships xmlns="http://schemas.openxmlformats.org/package/2006/relationships"><Relationship Id="rId2" Type="http://schemas.openxmlformats.org/officeDocument/2006/relationships/slide" Target="../slides/slide2671.xml"/><Relationship Id="rId1" Type="http://schemas.openxmlformats.org/officeDocument/2006/relationships/notesMaster" Target="../notesMasters/notesMaster1.xml"/></Relationships>
</file>

<file path=ppt/notesSlides/_rels/notesSlide2028.xml.rels><?xml version="1.0" encoding="UTF-8" standalone="yes"?>
<Relationships xmlns="http://schemas.openxmlformats.org/package/2006/relationships"><Relationship Id="rId2" Type="http://schemas.openxmlformats.org/officeDocument/2006/relationships/slide" Target="../slides/slide2672.xml"/><Relationship Id="rId1" Type="http://schemas.openxmlformats.org/officeDocument/2006/relationships/notesMaster" Target="../notesMasters/notesMaster1.xml"/></Relationships>
</file>

<file path=ppt/notesSlides/_rels/notesSlide2029.xml.rels><?xml version="1.0" encoding="UTF-8" standalone="yes"?>
<Relationships xmlns="http://schemas.openxmlformats.org/package/2006/relationships"><Relationship Id="rId2" Type="http://schemas.openxmlformats.org/officeDocument/2006/relationships/slide" Target="../slides/slide2673.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309.xml"/><Relationship Id="rId1" Type="http://schemas.openxmlformats.org/officeDocument/2006/relationships/notesMaster" Target="../notesMasters/notesMaster1.xml"/></Relationships>
</file>

<file path=ppt/notesSlides/_rels/notesSlide2030.xml.rels><?xml version="1.0" encoding="UTF-8" standalone="yes"?>
<Relationships xmlns="http://schemas.openxmlformats.org/package/2006/relationships"><Relationship Id="rId2" Type="http://schemas.openxmlformats.org/officeDocument/2006/relationships/slide" Target="../slides/slide2674.xml"/><Relationship Id="rId1" Type="http://schemas.openxmlformats.org/officeDocument/2006/relationships/notesMaster" Target="../notesMasters/notesMaster1.xml"/></Relationships>
</file>

<file path=ppt/notesSlides/_rels/notesSlide2031.xml.rels><?xml version="1.0" encoding="UTF-8" standalone="yes"?>
<Relationships xmlns="http://schemas.openxmlformats.org/package/2006/relationships"><Relationship Id="rId2" Type="http://schemas.openxmlformats.org/officeDocument/2006/relationships/slide" Target="../slides/slide2675.xml"/><Relationship Id="rId1" Type="http://schemas.openxmlformats.org/officeDocument/2006/relationships/notesMaster" Target="../notesMasters/notesMaster1.xml"/></Relationships>
</file>

<file path=ppt/notesSlides/_rels/notesSlide2032.xml.rels><?xml version="1.0" encoding="UTF-8" standalone="yes"?>
<Relationships xmlns="http://schemas.openxmlformats.org/package/2006/relationships"><Relationship Id="rId2" Type="http://schemas.openxmlformats.org/officeDocument/2006/relationships/slide" Target="../slides/slide2676.xml"/><Relationship Id="rId1" Type="http://schemas.openxmlformats.org/officeDocument/2006/relationships/notesMaster" Target="../notesMasters/notesMaster1.xml"/></Relationships>
</file>

<file path=ppt/notesSlides/_rels/notesSlide2033.xml.rels><?xml version="1.0" encoding="UTF-8" standalone="yes"?>
<Relationships xmlns="http://schemas.openxmlformats.org/package/2006/relationships"><Relationship Id="rId2" Type="http://schemas.openxmlformats.org/officeDocument/2006/relationships/slide" Target="../slides/slide2677.xml"/><Relationship Id="rId1" Type="http://schemas.openxmlformats.org/officeDocument/2006/relationships/notesMaster" Target="../notesMasters/notesMaster1.xml"/></Relationships>
</file>

<file path=ppt/notesSlides/_rels/notesSlide2034.xml.rels><?xml version="1.0" encoding="UTF-8" standalone="yes"?>
<Relationships xmlns="http://schemas.openxmlformats.org/package/2006/relationships"><Relationship Id="rId2" Type="http://schemas.openxmlformats.org/officeDocument/2006/relationships/slide" Target="../slides/slide2678.xml"/><Relationship Id="rId1" Type="http://schemas.openxmlformats.org/officeDocument/2006/relationships/notesMaster" Target="../notesMasters/notesMaster1.xml"/></Relationships>
</file>

<file path=ppt/notesSlides/_rels/notesSlide2035.xml.rels><?xml version="1.0" encoding="UTF-8" standalone="yes"?>
<Relationships xmlns="http://schemas.openxmlformats.org/package/2006/relationships"><Relationship Id="rId2" Type="http://schemas.openxmlformats.org/officeDocument/2006/relationships/slide" Target="../slides/slide2679.xml"/><Relationship Id="rId1" Type="http://schemas.openxmlformats.org/officeDocument/2006/relationships/notesMaster" Target="../notesMasters/notesMaster1.xml"/></Relationships>
</file>

<file path=ppt/notesSlides/_rels/notesSlide2036.xml.rels><?xml version="1.0" encoding="UTF-8" standalone="yes"?>
<Relationships xmlns="http://schemas.openxmlformats.org/package/2006/relationships"><Relationship Id="rId2" Type="http://schemas.openxmlformats.org/officeDocument/2006/relationships/slide" Target="../slides/slide2680.xml"/><Relationship Id="rId1" Type="http://schemas.openxmlformats.org/officeDocument/2006/relationships/notesMaster" Target="../notesMasters/notesMaster1.xml"/></Relationships>
</file>

<file path=ppt/notesSlides/_rels/notesSlide2037.xml.rels><?xml version="1.0" encoding="UTF-8" standalone="yes"?>
<Relationships xmlns="http://schemas.openxmlformats.org/package/2006/relationships"><Relationship Id="rId2" Type="http://schemas.openxmlformats.org/officeDocument/2006/relationships/slide" Target="../slides/slide2681.xml"/><Relationship Id="rId1" Type="http://schemas.openxmlformats.org/officeDocument/2006/relationships/notesMaster" Target="../notesMasters/notesMaster1.xml"/></Relationships>
</file>

<file path=ppt/notesSlides/_rels/notesSlide2038.xml.rels><?xml version="1.0" encoding="UTF-8" standalone="yes"?>
<Relationships xmlns="http://schemas.openxmlformats.org/package/2006/relationships"><Relationship Id="rId2" Type="http://schemas.openxmlformats.org/officeDocument/2006/relationships/slide" Target="../slides/slide2682.xml"/><Relationship Id="rId1" Type="http://schemas.openxmlformats.org/officeDocument/2006/relationships/notesMaster" Target="../notesMasters/notesMaster1.xml"/></Relationships>
</file>

<file path=ppt/notesSlides/_rels/notesSlide2039.xml.rels><?xml version="1.0" encoding="UTF-8" standalone="yes"?>
<Relationships xmlns="http://schemas.openxmlformats.org/package/2006/relationships"><Relationship Id="rId2" Type="http://schemas.openxmlformats.org/officeDocument/2006/relationships/slide" Target="../slides/slide2683.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310.xml"/><Relationship Id="rId1" Type="http://schemas.openxmlformats.org/officeDocument/2006/relationships/notesMaster" Target="../notesMasters/notesMaster1.xml"/></Relationships>
</file>

<file path=ppt/notesSlides/_rels/notesSlide2040.xml.rels><?xml version="1.0" encoding="UTF-8" standalone="yes"?>
<Relationships xmlns="http://schemas.openxmlformats.org/package/2006/relationships"><Relationship Id="rId2" Type="http://schemas.openxmlformats.org/officeDocument/2006/relationships/slide" Target="../slides/slide2684.xml"/><Relationship Id="rId1" Type="http://schemas.openxmlformats.org/officeDocument/2006/relationships/notesMaster" Target="../notesMasters/notesMaster1.xml"/></Relationships>
</file>

<file path=ppt/notesSlides/_rels/notesSlide2041.xml.rels><?xml version="1.0" encoding="UTF-8" standalone="yes"?>
<Relationships xmlns="http://schemas.openxmlformats.org/package/2006/relationships"><Relationship Id="rId2" Type="http://schemas.openxmlformats.org/officeDocument/2006/relationships/slide" Target="../slides/slide2685.xml"/><Relationship Id="rId1" Type="http://schemas.openxmlformats.org/officeDocument/2006/relationships/notesMaster" Target="../notesMasters/notesMaster1.xml"/></Relationships>
</file>

<file path=ppt/notesSlides/_rels/notesSlide2042.xml.rels><?xml version="1.0" encoding="UTF-8" standalone="yes"?>
<Relationships xmlns="http://schemas.openxmlformats.org/package/2006/relationships"><Relationship Id="rId2" Type="http://schemas.openxmlformats.org/officeDocument/2006/relationships/slide" Target="../slides/slide2686.xml"/><Relationship Id="rId1" Type="http://schemas.openxmlformats.org/officeDocument/2006/relationships/notesMaster" Target="../notesMasters/notesMaster1.xml"/></Relationships>
</file>

<file path=ppt/notesSlides/_rels/notesSlide2043.xml.rels><?xml version="1.0" encoding="UTF-8" standalone="yes"?>
<Relationships xmlns="http://schemas.openxmlformats.org/package/2006/relationships"><Relationship Id="rId2" Type="http://schemas.openxmlformats.org/officeDocument/2006/relationships/slide" Target="../slides/slide2687.xml"/><Relationship Id="rId1" Type="http://schemas.openxmlformats.org/officeDocument/2006/relationships/notesMaster" Target="../notesMasters/notesMaster1.xml"/></Relationships>
</file>

<file path=ppt/notesSlides/_rels/notesSlide2044.xml.rels><?xml version="1.0" encoding="UTF-8" standalone="yes"?>
<Relationships xmlns="http://schemas.openxmlformats.org/package/2006/relationships"><Relationship Id="rId2" Type="http://schemas.openxmlformats.org/officeDocument/2006/relationships/slide" Target="../slides/slide2688.xml"/><Relationship Id="rId1" Type="http://schemas.openxmlformats.org/officeDocument/2006/relationships/notesMaster" Target="../notesMasters/notesMaster1.xml"/></Relationships>
</file>

<file path=ppt/notesSlides/_rels/notesSlide2045.xml.rels><?xml version="1.0" encoding="UTF-8" standalone="yes"?>
<Relationships xmlns="http://schemas.openxmlformats.org/package/2006/relationships"><Relationship Id="rId2" Type="http://schemas.openxmlformats.org/officeDocument/2006/relationships/slide" Target="../slides/slide2689.xml"/><Relationship Id="rId1" Type="http://schemas.openxmlformats.org/officeDocument/2006/relationships/notesMaster" Target="../notesMasters/notesMaster1.xml"/></Relationships>
</file>

<file path=ppt/notesSlides/_rels/notesSlide2046.xml.rels><?xml version="1.0" encoding="UTF-8" standalone="yes"?>
<Relationships xmlns="http://schemas.openxmlformats.org/package/2006/relationships"><Relationship Id="rId2" Type="http://schemas.openxmlformats.org/officeDocument/2006/relationships/slide" Target="../slides/slide2690.xml"/><Relationship Id="rId1" Type="http://schemas.openxmlformats.org/officeDocument/2006/relationships/notesMaster" Target="../notesMasters/notesMaster1.xml"/></Relationships>
</file>

<file path=ppt/notesSlides/_rels/notesSlide2047.xml.rels><?xml version="1.0" encoding="UTF-8" standalone="yes"?>
<Relationships xmlns="http://schemas.openxmlformats.org/package/2006/relationships"><Relationship Id="rId2" Type="http://schemas.openxmlformats.org/officeDocument/2006/relationships/slide" Target="../slides/slide2691.xml"/><Relationship Id="rId1" Type="http://schemas.openxmlformats.org/officeDocument/2006/relationships/notesMaster" Target="../notesMasters/notesMaster1.xml"/></Relationships>
</file>

<file path=ppt/notesSlides/_rels/notesSlide2048.xml.rels><?xml version="1.0" encoding="UTF-8" standalone="yes"?>
<Relationships xmlns="http://schemas.openxmlformats.org/package/2006/relationships"><Relationship Id="rId2" Type="http://schemas.openxmlformats.org/officeDocument/2006/relationships/slide" Target="../slides/slide2692.xml"/><Relationship Id="rId1" Type="http://schemas.openxmlformats.org/officeDocument/2006/relationships/notesMaster" Target="../notesMasters/notesMaster1.xml"/></Relationships>
</file>

<file path=ppt/notesSlides/_rels/notesSlide2049.xml.rels><?xml version="1.0" encoding="UTF-8" standalone="yes"?>
<Relationships xmlns="http://schemas.openxmlformats.org/package/2006/relationships"><Relationship Id="rId2" Type="http://schemas.openxmlformats.org/officeDocument/2006/relationships/slide" Target="../slides/slide2693.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311.xml"/><Relationship Id="rId1" Type="http://schemas.openxmlformats.org/officeDocument/2006/relationships/notesMaster" Target="../notesMasters/notesMaster1.xml"/></Relationships>
</file>

<file path=ppt/notesSlides/_rels/notesSlide2050.xml.rels><?xml version="1.0" encoding="UTF-8" standalone="yes"?>
<Relationships xmlns="http://schemas.openxmlformats.org/package/2006/relationships"><Relationship Id="rId2" Type="http://schemas.openxmlformats.org/officeDocument/2006/relationships/slide" Target="../slides/slide2694.xml"/><Relationship Id="rId1" Type="http://schemas.openxmlformats.org/officeDocument/2006/relationships/notesMaster" Target="../notesMasters/notesMaster1.xml"/></Relationships>
</file>

<file path=ppt/notesSlides/_rels/notesSlide2051.xml.rels><?xml version="1.0" encoding="UTF-8" standalone="yes"?>
<Relationships xmlns="http://schemas.openxmlformats.org/package/2006/relationships"><Relationship Id="rId2" Type="http://schemas.openxmlformats.org/officeDocument/2006/relationships/slide" Target="../slides/slide2695.xml"/><Relationship Id="rId1" Type="http://schemas.openxmlformats.org/officeDocument/2006/relationships/notesMaster" Target="../notesMasters/notesMaster1.xml"/></Relationships>
</file>

<file path=ppt/notesSlides/_rels/notesSlide2052.xml.rels><?xml version="1.0" encoding="UTF-8" standalone="yes"?>
<Relationships xmlns="http://schemas.openxmlformats.org/package/2006/relationships"><Relationship Id="rId2" Type="http://schemas.openxmlformats.org/officeDocument/2006/relationships/slide" Target="../slides/slide2696.xml"/><Relationship Id="rId1" Type="http://schemas.openxmlformats.org/officeDocument/2006/relationships/notesMaster" Target="../notesMasters/notesMaster1.xml"/></Relationships>
</file>

<file path=ppt/notesSlides/_rels/notesSlide2053.xml.rels><?xml version="1.0" encoding="UTF-8" standalone="yes"?>
<Relationships xmlns="http://schemas.openxmlformats.org/package/2006/relationships"><Relationship Id="rId2" Type="http://schemas.openxmlformats.org/officeDocument/2006/relationships/slide" Target="../slides/slide2697.xml"/><Relationship Id="rId1" Type="http://schemas.openxmlformats.org/officeDocument/2006/relationships/notesMaster" Target="../notesMasters/notesMaster1.xml"/></Relationships>
</file>

<file path=ppt/notesSlides/_rels/notesSlide2054.xml.rels><?xml version="1.0" encoding="UTF-8" standalone="yes"?>
<Relationships xmlns="http://schemas.openxmlformats.org/package/2006/relationships"><Relationship Id="rId2" Type="http://schemas.openxmlformats.org/officeDocument/2006/relationships/slide" Target="../slides/slide2699.xml"/><Relationship Id="rId1" Type="http://schemas.openxmlformats.org/officeDocument/2006/relationships/notesMaster" Target="../notesMasters/notesMaster1.xml"/></Relationships>
</file>

<file path=ppt/notesSlides/_rels/notesSlide2055.xml.rels><?xml version="1.0" encoding="UTF-8" standalone="yes"?>
<Relationships xmlns="http://schemas.openxmlformats.org/package/2006/relationships"><Relationship Id="rId2" Type="http://schemas.openxmlformats.org/officeDocument/2006/relationships/slide" Target="../slides/slide2700.xml"/><Relationship Id="rId1" Type="http://schemas.openxmlformats.org/officeDocument/2006/relationships/notesMaster" Target="../notesMasters/notesMaster1.xml"/></Relationships>
</file>

<file path=ppt/notesSlides/_rels/notesSlide2056.xml.rels><?xml version="1.0" encoding="UTF-8" standalone="yes"?>
<Relationships xmlns="http://schemas.openxmlformats.org/package/2006/relationships"><Relationship Id="rId2" Type="http://schemas.openxmlformats.org/officeDocument/2006/relationships/slide" Target="../slides/slide2701.xml"/><Relationship Id="rId1" Type="http://schemas.openxmlformats.org/officeDocument/2006/relationships/notesMaster" Target="../notesMasters/notesMaster1.xml"/></Relationships>
</file>

<file path=ppt/notesSlides/_rels/notesSlide2057.xml.rels><?xml version="1.0" encoding="UTF-8" standalone="yes"?>
<Relationships xmlns="http://schemas.openxmlformats.org/package/2006/relationships"><Relationship Id="rId2" Type="http://schemas.openxmlformats.org/officeDocument/2006/relationships/slide" Target="../slides/slide2702.xml"/><Relationship Id="rId1" Type="http://schemas.openxmlformats.org/officeDocument/2006/relationships/notesMaster" Target="../notesMasters/notesMaster1.xml"/></Relationships>
</file>

<file path=ppt/notesSlides/_rels/notesSlide2058.xml.rels><?xml version="1.0" encoding="UTF-8" standalone="yes"?>
<Relationships xmlns="http://schemas.openxmlformats.org/package/2006/relationships"><Relationship Id="rId2" Type="http://schemas.openxmlformats.org/officeDocument/2006/relationships/slide" Target="../slides/slide2716.xml"/><Relationship Id="rId1" Type="http://schemas.openxmlformats.org/officeDocument/2006/relationships/notesMaster" Target="../notesMasters/notesMaster1.xml"/></Relationships>
</file>

<file path=ppt/notesSlides/_rels/notesSlide2059.xml.rels><?xml version="1.0" encoding="UTF-8" standalone="yes"?>
<Relationships xmlns="http://schemas.openxmlformats.org/package/2006/relationships"><Relationship Id="rId2" Type="http://schemas.openxmlformats.org/officeDocument/2006/relationships/slide" Target="../slides/slide2721.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312.xml"/><Relationship Id="rId1" Type="http://schemas.openxmlformats.org/officeDocument/2006/relationships/notesMaster" Target="../notesMasters/notesMaster1.xml"/></Relationships>
</file>

<file path=ppt/notesSlides/_rels/notesSlide2060.xml.rels><?xml version="1.0" encoding="UTF-8" standalone="yes"?>
<Relationships xmlns="http://schemas.openxmlformats.org/package/2006/relationships"><Relationship Id="rId2" Type="http://schemas.openxmlformats.org/officeDocument/2006/relationships/slide" Target="../slides/slide2722.xml"/><Relationship Id="rId1" Type="http://schemas.openxmlformats.org/officeDocument/2006/relationships/notesMaster" Target="../notesMasters/notesMaster1.xml"/></Relationships>
</file>

<file path=ppt/notesSlides/_rels/notesSlide2061.xml.rels><?xml version="1.0" encoding="UTF-8" standalone="yes"?>
<Relationships xmlns="http://schemas.openxmlformats.org/package/2006/relationships"><Relationship Id="rId2" Type="http://schemas.openxmlformats.org/officeDocument/2006/relationships/slide" Target="../slides/slide2723.xml"/><Relationship Id="rId1" Type="http://schemas.openxmlformats.org/officeDocument/2006/relationships/notesMaster" Target="../notesMasters/notesMaster1.xml"/></Relationships>
</file>

<file path=ppt/notesSlides/_rels/notesSlide2062.xml.rels><?xml version="1.0" encoding="UTF-8" standalone="yes"?>
<Relationships xmlns="http://schemas.openxmlformats.org/package/2006/relationships"><Relationship Id="rId2" Type="http://schemas.openxmlformats.org/officeDocument/2006/relationships/slide" Target="../slides/slide2724.xml"/><Relationship Id="rId1" Type="http://schemas.openxmlformats.org/officeDocument/2006/relationships/notesMaster" Target="../notesMasters/notesMaster1.xml"/></Relationships>
</file>

<file path=ppt/notesSlides/_rels/notesSlide2063.xml.rels><?xml version="1.0" encoding="UTF-8" standalone="yes"?>
<Relationships xmlns="http://schemas.openxmlformats.org/package/2006/relationships"><Relationship Id="rId2" Type="http://schemas.openxmlformats.org/officeDocument/2006/relationships/slide" Target="../slides/slide2725.xml"/><Relationship Id="rId1" Type="http://schemas.openxmlformats.org/officeDocument/2006/relationships/notesMaster" Target="../notesMasters/notesMaster1.xml"/></Relationships>
</file>

<file path=ppt/notesSlides/_rels/notesSlide2064.xml.rels><?xml version="1.0" encoding="UTF-8" standalone="yes"?>
<Relationships xmlns="http://schemas.openxmlformats.org/package/2006/relationships"><Relationship Id="rId2" Type="http://schemas.openxmlformats.org/officeDocument/2006/relationships/slide" Target="../slides/slide2726.xml"/><Relationship Id="rId1" Type="http://schemas.openxmlformats.org/officeDocument/2006/relationships/notesMaster" Target="../notesMasters/notesMaster1.xml"/></Relationships>
</file>

<file path=ppt/notesSlides/_rels/notesSlide2065.xml.rels><?xml version="1.0" encoding="UTF-8" standalone="yes"?>
<Relationships xmlns="http://schemas.openxmlformats.org/package/2006/relationships"><Relationship Id="rId2" Type="http://schemas.openxmlformats.org/officeDocument/2006/relationships/slide" Target="../slides/slide2727.xml"/><Relationship Id="rId1" Type="http://schemas.openxmlformats.org/officeDocument/2006/relationships/notesMaster" Target="../notesMasters/notesMaster1.xml"/></Relationships>
</file>

<file path=ppt/notesSlides/_rels/notesSlide2066.xml.rels><?xml version="1.0" encoding="UTF-8" standalone="yes"?>
<Relationships xmlns="http://schemas.openxmlformats.org/package/2006/relationships"><Relationship Id="rId2" Type="http://schemas.openxmlformats.org/officeDocument/2006/relationships/slide" Target="../slides/slide2728.xml"/><Relationship Id="rId1" Type="http://schemas.openxmlformats.org/officeDocument/2006/relationships/notesMaster" Target="../notesMasters/notesMaster1.xml"/></Relationships>
</file>

<file path=ppt/notesSlides/_rels/notesSlide2067.xml.rels><?xml version="1.0" encoding="UTF-8" standalone="yes"?>
<Relationships xmlns="http://schemas.openxmlformats.org/package/2006/relationships"><Relationship Id="rId2" Type="http://schemas.openxmlformats.org/officeDocument/2006/relationships/slide" Target="../slides/slide2729.xml"/><Relationship Id="rId1" Type="http://schemas.openxmlformats.org/officeDocument/2006/relationships/notesMaster" Target="../notesMasters/notesMaster1.xml"/></Relationships>
</file>

<file path=ppt/notesSlides/_rels/notesSlide2068.xml.rels><?xml version="1.0" encoding="UTF-8" standalone="yes"?>
<Relationships xmlns="http://schemas.openxmlformats.org/package/2006/relationships"><Relationship Id="rId2" Type="http://schemas.openxmlformats.org/officeDocument/2006/relationships/slide" Target="../slides/slide2730.xml"/><Relationship Id="rId1" Type="http://schemas.openxmlformats.org/officeDocument/2006/relationships/notesMaster" Target="../notesMasters/notesMaster1.xml"/></Relationships>
</file>

<file path=ppt/notesSlides/_rels/notesSlide2069.xml.rels><?xml version="1.0" encoding="UTF-8" standalone="yes"?>
<Relationships xmlns="http://schemas.openxmlformats.org/package/2006/relationships"><Relationship Id="rId2" Type="http://schemas.openxmlformats.org/officeDocument/2006/relationships/slide" Target="../slides/slide2731.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313.xml"/><Relationship Id="rId1" Type="http://schemas.openxmlformats.org/officeDocument/2006/relationships/notesMaster" Target="../notesMasters/notesMaster1.xml"/></Relationships>
</file>

<file path=ppt/notesSlides/_rels/notesSlide2070.xml.rels><?xml version="1.0" encoding="UTF-8" standalone="yes"?>
<Relationships xmlns="http://schemas.openxmlformats.org/package/2006/relationships"><Relationship Id="rId2" Type="http://schemas.openxmlformats.org/officeDocument/2006/relationships/slide" Target="../slides/slide2732.xml"/><Relationship Id="rId1" Type="http://schemas.openxmlformats.org/officeDocument/2006/relationships/notesMaster" Target="../notesMasters/notesMaster1.xml"/></Relationships>
</file>

<file path=ppt/notesSlides/_rels/notesSlide2071.xml.rels><?xml version="1.0" encoding="UTF-8" standalone="yes"?>
<Relationships xmlns="http://schemas.openxmlformats.org/package/2006/relationships"><Relationship Id="rId2" Type="http://schemas.openxmlformats.org/officeDocument/2006/relationships/slide" Target="../slides/slide2733.xml"/><Relationship Id="rId1" Type="http://schemas.openxmlformats.org/officeDocument/2006/relationships/notesMaster" Target="../notesMasters/notesMaster1.xml"/></Relationships>
</file>

<file path=ppt/notesSlides/_rels/notesSlide2072.xml.rels><?xml version="1.0" encoding="UTF-8" standalone="yes"?>
<Relationships xmlns="http://schemas.openxmlformats.org/package/2006/relationships"><Relationship Id="rId2" Type="http://schemas.openxmlformats.org/officeDocument/2006/relationships/slide" Target="../slides/slide2734.xml"/><Relationship Id="rId1" Type="http://schemas.openxmlformats.org/officeDocument/2006/relationships/notesMaster" Target="../notesMasters/notesMaster1.xml"/></Relationships>
</file>

<file path=ppt/notesSlides/_rels/notesSlide2073.xml.rels><?xml version="1.0" encoding="UTF-8" standalone="yes"?>
<Relationships xmlns="http://schemas.openxmlformats.org/package/2006/relationships"><Relationship Id="rId2" Type="http://schemas.openxmlformats.org/officeDocument/2006/relationships/slide" Target="../slides/slide2735.xml"/><Relationship Id="rId1" Type="http://schemas.openxmlformats.org/officeDocument/2006/relationships/notesMaster" Target="../notesMasters/notesMaster1.xml"/></Relationships>
</file>

<file path=ppt/notesSlides/_rels/notesSlide2074.xml.rels><?xml version="1.0" encoding="UTF-8" standalone="yes"?>
<Relationships xmlns="http://schemas.openxmlformats.org/package/2006/relationships"><Relationship Id="rId2" Type="http://schemas.openxmlformats.org/officeDocument/2006/relationships/slide" Target="../slides/slide2736.xml"/><Relationship Id="rId1" Type="http://schemas.openxmlformats.org/officeDocument/2006/relationships/notesMaster" Target="../notesMasters/notesMaster1.xml"/></Relationships>
</file>

<file path=ppt/notesSlides/_rels/notesSlide2075.xml.rels><?xml version="1.0" encoding="UTF-8" standalone="yes"?>
<Relationships xmlns="http://schemas.openxmlformats.org/package/2006/relationships"><Relationship Id="rId2" Type="http://schemas.openxmlformats.org/officeDocument/2006/relationships/slide" Target="../slides/slide2737.xml"/><Relationship Id="rId1" Type="http://schemas.openxmlformats.org/officeDocument/2006/relationships/notesMaster" Target="../notesMasters/notesMaster1.xml"/></Relationships>
</file>

<file path=ppt/notesSlides/_rels/notesSlide2076.xml.rels><?xml version="1.0" encoding="UTF-8" standalone="yes"?>
<Relationships xmlns="http://schemas.openxmlformats.org/package/2006/relationships"><Relationship Id="rId2" Type="http://schemas.openxmlformats.org/officeDocument/2006/relationships/slide" Target="../slides/slide2738.xml"/><Relationship Id="rId1" Type="http://schemas.openxmlformats.org/officeDocument/2006/relationships/notesMaster" Target="../notesMasters/notesMaster1.xml"/></Relationships>
</file>

<file path=ppt/notesSlides/_rels/notesSlide2077.xml.rels><?xml version="1.0" encoding="UTF-8" standalone="yes"?>
<Relationships xmlns="http://schemas.openxmlformats.org/package/2006/relationships"><Relationship Id="rId2" Type="http://schemas.openxmlformats.org/officeDocument/2006/relationships/slide" Target="../slides/slide2739.xml"/><Relationship Id="rId1" Type="http://schemas.openxmlformats.org/officeDocument/2006/relationships/notesMaster" Target="../notesMasters/notesMaster1.xml"/></Relationships>
</file>

<file path=ppt/notesSlides/_rels/notesSlide2078.xml.rels><?xml version="1.0" encoding="UTF-8" standalone="yes"?>
<Relationships xmlns="http://schemas.openxmlformats.org/package/2006/relationships"><Relationship Id="rId2" Type="http://schemas.openxmlformats.org/officeDocument/2006/relationships/slide" Target="../slides/slide2744.xml"/><Relationship Id="rId1" Type="http://schemas.openxmlformats.org/officeDocument/2006/relationships/notesMaster" Target="../notesMasters/notesMaster1.xml"/></Relationships>
</file>

<file path=ppt/notesSlides/_rels/notesSlide2079.xml.rels><?xml version="1.0" encoding="UTF-8" standalone="yes"?>
<Relationships xmlns="http://schemas.openxmlformats.org/package/2006/relationships"><Relationship Id="rId2" Type="http://schemas.openxmlformats.org/officeDocument/2006/relationships/slide" Target="../slides/slide2745.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314.xml"/><Relationship Id="rId1" Type="http://schemas.openxmlformats.org/officeDocument/2006/relationships/notesMaster" Target="../notesMasters/notesMaster1.xml"/></Relationships>
</file>

<file path=ppt/notesSlides/_rels/notesSlide2080.xml.rels><?xml version="1.0" encoding="UTF-8" standalone="yes"?>
<Relationships xmlns="http://schemas.openxmlformats.org/package/2006/relationships"><Relationship Id="rId2" Type="http://schemas.openxmlformats.org/officeDocument/2006/relationships/slide" Target="../slides/slide2746.xml"/><Relationship Id="rId1" Type="http://schemas.openxmlformats.org/officeDocument/2006/relationships/notesMaster" Target="../notesMasters/notesMaster1.xml"/></Relationships>
</file>

<file path=ppt/notesSlides/_rels/notesSlide2081.xml.rels><?xml version="1.0" encoding="UTF-8" standalone="yes"?>
<Relationships xmlns="http://schemas.openxmlformats.org/package/2006/relationships"><Relationship Id="rId2" Type="http://schemas.openxmlformats.org/officeDocument/2006/relationships/slide" Target="../slides/slide2747.xml"/><Relationship Id="rId1" Type="http://schemas.openxmlformats.org/officeDocument/2006/relationships/notesMaster" Target="../notesMasters/notesMaster1.xml"/></Relationships>
</file>

<file path=ppt/notesSlides/_rels/notesSlide2082.xml.rels><?xml version="1.0" encoding="UTF-8" standalone="yes"?>
<Relationships xmlns="http://schemas.openxmlformats.org/package/2006/relationships"><Relationship Id="rId2" Type="http://schemas.openxmlformats.org/officeDocument/2006/relationships/slide" Target="../slides/slide2748.xml"/><Relationship Id="rId1" Type="http://schemas.openxmlformats.org/officeDocument/2006/relationships/notesMaster" Target="../notesMasters/notesMaster1.xml"/></Relationships>
</file>

<file path=ppt/notesSlides/_rels/notesSlide2083.xml.rels><?xml version="1.0" encoding="UTF-8" standalone="yes"?>
<Relationships xmlns="http://schemas.openxmlformats.org/package/2006/relationships"><Relationship Id="rId2" Type="http://schemas.openxmlformats.org/officeDocument/2006/relationships/slide" Target="../slides/slide2749.xml"/><Relationship Id="rId1" Type="http://schemas.openxmlformats.org/officeDocument/2006/relationships/notesMaster" Target="../notesMasters/notesMaster1.xml"/></Relationships>
</file>

<file path=ppt/notesSlides/_rels/notesSlide2084.xml.rels><?xml version="1.0" encoding="UTF-8" standalone="yes"?>
<Relationships xmlns="http://schemas.openxmlformats.org/package/2006/relationships"><Relationship Id="rId2" Type="http://schemas.openxmlformats.org/officeDocument/2006/relationships/slide" Target="../slides/slide2750.xml"/><Relationship Id="rId1" Type="http://schemas.openxmlformats.org/officeDocument/2006/relationships/notesMaster" Target="../notesMasters/notesMaster1.xml"/></Relationships>
</file>

<file path=ppt/notesSlides/_rels/notesSlide2085.xml.rels><?xml version="1.0" encoding="UTF-8" standalone="yes"?>
<Relationships xmlns="http://schemas.openxmlformats.org/package/2006/relationships"><Relationship Id="rId2" Type="http://schemas.openxmlformats.org/officeDocument/2006/relationships/slide" Target="../slides/slide2751.xml"/><Relationship Id="rId1" Type="http://schemas.openxmlformats.org/officeDocument/2006/relationships/notesMaster" Target="../notesMasters/notesMaster1.xml"/></Relationships>
</file>

<file path=ppt/notesSlides/_rels/notesSlide2086.xml.rels><?xml version="1.0" encoding="UTF-8" standalone="yes"?>
<Relationships xmlns="http://schemas.openxmlformats.org/package/2006/relationships"><Relationship Id="rId2" Type="http://schemas.openxmlformats.org/officeDocument/2006/relationships/slide" Target="../slides/slide2752.xml"/><Relationship Id="rId1" Type="http://schemas.openxmlformats.org/officeDocument/2006/relationships/notesMaster" Target="../notesMasters/notesMaster1.xml"/></Relationships>
</file>

<file path=ppt/notesSlides/_rels/notesSlide2087.xml.rels><?xml version="1.0" encoding="UTF-8" standalone="yes"?>
<Relationships xmlns="http://schemas.openxmlformats.org/package/2006/relationships"><Relationship Id="rId2" Type="http://schemas.openxmlformats.org/officeDocument/2006/relationships/slide" Target="../slides/slide2753.xml"/><Relationship Id="rId1" Type="http://schemas.openxmlformats.org/officeDocument/2006/relationships/notesMaster" Target="../notesMasters/notesMaster1.xml"/></Relationships>
</file>

<file path=ppt/notesSlides/_rels/notesSlide2088.xml.rels><?xml version="1.0" encoding="UTF-8" standalone="yes"?>
<Relationships xmlns="http://schemas.openxmlformats.org/package/2006/relationships"><Relationship Id="rId2" Type="http://schemas.openxmlformats.org/officeDocument/2006/relationships/slide" Target="../slides/slide2754.xml"/><Relationship Id="rId1" Type="http://schemas.openxmlformats.org/officeDocument/2006/relationships/notesMaster" Target="../notesMasters/notesMaster1.xml"/></Relationships>
</file>

<file path=ppt/notesSlides/_rels/notesSlide2089.xml.rels><?xml version="1.0" encoding="UTF-8" standalone="yes"?>
<Relationships xmlns="http://schemas.openxmlformats.org/package/2006/relationships"><Relationship Id="rId2" Type="http://schemas.openxmlformats.org/officeDocument/2006/relationships/slide" Target="../slides/slide2755.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315.xml"/><Relationship Id="rId1" Type="http://schemas.openxmlformats.org/officeDocument/2006/relationships/notesMaster" Target="../notesMasters/notesMaster1.xml"/></Relationships>
</file>

<file path=ppt/notesSlides/_rels/notesSlide2090.xml.rels><?xml version="1.0" encoding="UTF-8" standalone="yes"?>
<Relationships xmlns="http://schemas.openxmlformats.org/package/2006/relationships"><Relationship Id="rId2" Type="http://schemas.openxmlformats.org/officeDocument/2006/relationships/slide" Target="../slides/slide2756.xml"/><Relationship Id="rId1" Type="http://schemas.openxmlformats.org/officeDocument/2006/relationships/notesMaster" Target="../notesMasters/notesMaster1.xml"/></Relationships>
</file>

<file path=ppt/notesSlides/_rels/notesSlide2091.xml.rels><?xml version="1.0" encoding="UTF-8" standalone="yes"?>
<Relationships xmlns="http://schemas.openxmlformats.org/package/2006/relationships"><Relationship Id="rId2" Type="http://schemas.openxmlformats.org/officeDocument/2006/relationships/slide" Target="../slides/slide2757.xml"/><Relationship Id="rId1" Type="http://schemas.openxmlformats.org/officeDocument/2006/relationships/notesMaster" Target="../notesMasters/notesMaster1.xml"/></Relationships>
</file>

<file path=ppt/notesSlides/_rels/notesSlide2092.xml.rels><?xml version="1.0" encoding="UTF-8" standalone="yes"?>
<Relationships xmlns="http://schemas.openxmlformats.org/package/2006/relationships"><Relationship Id="rId2" Type="http://schemas.openxmlformats.org/officeDocument/2006/relationships/slide" Target="../slides/slide2758.xml"/><Relationship Id="rId1" Type="http://schemas.openxmlformats.org/officeDocument/2006/relationships/notesMaster" Target="../notesMasters/notesMaster1.xml"/></Relationships>
</file>

<file path=ppt/notesSlides/_rels/notesSlide2093.xml.rels><?xml version="1.0" encoding="UTF-8" standalone="yes"?>
<Relationships xmlns="http://schemas.openxmlformats.org/package/2006/relationships"><Relationship Id="rId2" Type="http://schemas.openxmlformats.org/officeDocument/2006/relationships/slide" Target="../slides/slide2759.xml"/><Relationship Id="rId1" Type="http://schemas.openxmlformats.org/officeDocument/2006/relationships/notesMaster" Target="../notesMasters/notesMaster1.xml"/></Relationships>
</file>

<file path=ppt/notesSlides/_rels/notesSlide2094.xml.rels><?xml version="1.0" encoding="UTF-8" standalone="yes"?>
<Relationships xmlns="http://schemas.openxmlformats.org/package/2006/relationships"><Relationship Id="rId2" Type="http://schemas.openxmlformats.org/officeDocument/2006/relationships/slide" Target="../slides/slide2760.xml"/><Relationship Id="rId1" Type="http://schemas.openxmlformats.org/officeDocument/2006/relationships/notesMaster" Target="../notesMasters/notesMaster1.xml"/></Relationships>
</file>

<file path=ppt/notesSlides/_rels/notesSlide2095.xml.rels><?xml version="1.0" encoding="UTF-8" standalone="yes"?>
<Relationships xmlns="http://schemas.openxmlformats.org/package/2006/relationships"><Relationship Id="rId2" Type="http://schemas.openxmlformats.org/officeDocument/2006/relationships/slide" Target="../slides/slide2761.xml"/><Relationship Id="rId1" Type="http://schemas.openxmlformats.org/officeDocument/2006/relationships/notesMaster" Target="../notesMasters/notesMaster1.xml"/></Relationships>
</file>

<file path=ppt/notesSlides/_rels/notesSlide2096.xml.rels><?xml version="1.0" encoding="UTF-8" standalone="yes"?>
<Relationships xmlns="http://schemas.openxmlformats.org/package/2006/relationships"><Relationship Id="rId2" Type="http://schemas.openxmlformats.org/officeDocument/2006/relationships/slide" Target="../slides/slide2762.xml"/><Relationship Id="rId1" Type="http://schemas.openxmlformats.org/officeDocument/2006/relationships/notesMaster" Target="../notesMasters/notesMaster1.xml"/></Relationships>
</file>

<file path=ppt/notesSlides/_rels/notesSlide2097.xml.rels><?xml version="1.0" encoding="UTF-8" standalone="yes"?>
<Relationships xmlns="http://schemas.openxmlformats.org/package/2006/relationships"><Relationship Id="rId2" Type="http://schemas.openxmlformats.org/officeDocument/2006/relationships/slide" Target="../slides/slide2763.xml"/><Relationship Id="rId1" Type="http://schemas.openxmlformats.org/officeDocument/2006/relationships/notesMaster" Target="../notesMasters/notesMaster1.xml"/></Relationships>
</file>

<file path=ppt/notesSlides/_rels/notesSlide2098.xml.rels><?xml version="1.0" encoding="UTF-8" standalone="yes"?>
<Relationships xmlns="http://schemas.openxmlformats.org/package/2006/relationships"><Relationship Id="rId2" Type="http://schemas.openxmlformats.org/officeDocument/2006/relationships/slide" Target="../slides/slide2764.xml"/><Relationship Id="rId1" Type="http://schemas.openxmlformats.org/officeDocument/2006/relationships/notesMaster" Target="../notesMasters/notesMaster1.xml"/></Relationships>
</file>

<file path=ppt/notesSlides/_rels/notesSlide2099.xml.rels><?xml version="1.0" encoding="UTF-8" standalone="yes"?>
<Relationships xmlns="http://schemas.openxmlformats.org/package/2006/relationships"><Relationship Id="rId2" Type="http://schemas.openxmlformats.org/officeDocument/2006/relationships/slide" Target="../slides/slide276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316.xml"/><Relationship Id="rId1" Type="http://schemas.openxmlformats.org/officeDocument/2006/relationships/notesMaster" Target="../notesMasters/notesMaster1.xml"/></Relationships>
</file>

<file path=ppt/notesSlides/_rels/notesSlide2100.xml.rels><?xml version="1.0" encoding="UTF-8" standalone="yes"?>
<Relationships xmlns="http://schemas.openxmlformats.org/package/2006/relationships"><Relationship Id="rId2" Type="http://schemas.openxmlformats.org/officeDocument/2006/relationships/slide" Target="../slides/slide2766.xml"/><Relationship Id="rId1" Type="http://schemas.openxmlformats.org/officeDocument/2006/relationships/notesMaster" Target="../notesMasters/notesMaster1.xml"/></Relationships>
</file>

<file path=ppt/notesSlides/_rels/notesSlide2101.xml.rels><?xml version="1.0" encoding="UTF-8" standalone="yes"?>
<Relationships xmlns="http://schemas.openxmlformats.org/package/2006/relationships"><Relationship Id="rId2" Type="http://schemas.openxmlformats.org/officeDocument/2006/relationships/slide" Target="../slides/slide2767.xml"/><Relationship Id="rId1" Type="http://schemas.openxmlformats.org/officeDocument/2006/relationships/notesMaster" Target="../notesMasters/notesMaster1.xml"/></Relationships>
</file>

<file path=ppt/notesSlides/_rels/notesSlide2102.xml.rels><?xml version="1.0" encoding="UTF-8" standalone="yes"?>
<Relationships xmlns="http://schemas.openxmlformats.org/package/2006/relationships"><Relationship Id="rId2" Type="http://schemas.openxmlformats.org/officeDocument/2006/relationships/slide" Target="../slides/slide2768.xml"/><Relationship Id="rId1" Type="http://schemas.openxmlformats.org/officeDocument/2006/relationships/notesMaster" Target="../notesMasters/notesMaster1.xml"/></Relationships>
</file>

<file path=ppt/notesSlides/_rels/notesSlide2103.xml.rels><?xml version="1.0" encoding="UTF-8" standalone="yes"?>
<Relationships xmlns="http://schemas.openxmlformats.org/package/2006/relationships"><Relationship Id="rId2" Type="http://schemas.openxmlformats.org/officeDocument/2006/relationships/slide" Target="../slides/slide2769.xml"/><Relationship Id="rId1" Type="http://schemas.openxmlformats.org/officeDocument/2006/relationships/notesMaster" Target="../notesMasters/notesMaster1.xml"/></Relationships>
</file>

<file path=ppt/notesSlides/_rels/notesSlide2104.xml.rels><?xml version="1.0" encoding="UTF-8" standalone="yes"?>
<Relationships xmlns="http://schemas.openxmlformats.org/package/2006/relationships"><Relationship Id="rId2" Type="http://schemas.openxmlformats.org/officeDocument/2006/relationships/slide" Target="../slides/slide2770.xml"/><Relationship Id="rId1" Type="http://schemas.openxmlformats.org/officeDocument/2006/relationships/notesMaster" Target="../notesMasters/notesMaster1.xml"/></Relationships>
</file>

<file path=ppt/notesSlides/_rels/notesSlide2105.xml.rels><?xml version="1.0" encoding="UTF-8" standalone="yes"?>
<Relationships xmlns="http://schemas.openxmlformats.org/package/2006/relationships"><Relationship Id="rId2" Type="http://schemas.openxmlformats.org/officeDocument/2006/relationships/slide" Target="../slides/slide2771.xml"/><Relationship Id="rId1" Type="http://schemas.openxmlformats.org/officeDocument/2006/relationships/notesMaster" Target="../notesMasters/notesMaster1.xml"/></Relationships>
</file>

<file path=ppt/notesSlides/_rels/notesSlide2106.xml.rels><?xml version="1.0" encoding="UTF-8" standalone="yes"?>
<Relationships xmlns="http://schemas.openxmlformats.org/package/2006/relationships"><Relationship Id="rId2" Type="http://schemas.openxmlformats.org/officeDocument/2006/relationships/slide" Target="../slides/slide2772.xml"/><Relationship Id="rId1" Type="http://schemas.openxmlformats.org/officeDocument/2006/relationships/notesMaster" Target="../notesMasters/notesMaster1.xml"/></Relationships>
</file>

<file path=ppt/notesSlides/_rels/notesSlide2107.xml.rels><?xml version="1.0" encoding="UTF-8" standalone="yes"?>
<Relationships xmlns="http://schemas.openxmlformats.org/package/2006/relationships"><Relationship Id="rId2" Type="http://schemas.openxmlformats.org/officeDocument/2006/relationships/slide" Target="../slides/slide2773.xml"/><Relationship Id="rId1" Type="http://schemas.openxmlformats.org/officeDocument/2006/relationships/notesMaster" Target="../notesMasters/notesMaster1.xml"/></Relationships>
</file>

<file path=ppt/notesSlides/_rels/notesSlide2108.xml.rels><?xml version="1.0" encoding="UTF-8" standalone="yes"?>
<Relationships xmlns="http://schemas.openxmlformats.org/package/2006/relationships"><Relationship Id="rId2" Type="http://schemas.openxmlformats.org/officeDocument/2006/relationships/slide" Target="../slides/slide2774.xml"/><Relationship Id="rId1" Type="http://schemas.openxmlformats.org/officeDocument/2006/relationships/notesMaster" Target="../notesMasters/notesMaster1.xml"/></Relationships>
</file>

<file path=ppt/notesSlides/_rels/notesSlide2109.xml.rels><?xml version="1.0" encoding="UTF-8" standalone="yes"?>
<Relationships xmlns="http://schemas.openxmlformats.org/package/2006/relationships"><Relationship Id="rId2" Type="http://schemas.openxmlformats.org/officeDocument/2006/relationships/slide" Target="../slides/slide2775.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317.xml"/><Relationship Id="rId1" Type="http://schemas.openxmlformats.org/officeDocument/2006/relationships/notesMaster" Target="../notesMasters/notesMaster1.xml"/></Relationships>
</file>

<file path=ppt/notesSlides/_rels/notesSlide2110.xml.rels><?xml version="1.0" encoding="UTF-8" standalone="yes"?>
<Relationships xmlns="http://schemas.openxmlformats.org/package/2006/relationships"><Relationship Id="rId2" Type="http://schemas.openxmlformats.org/officeDocument/2006/relationships/slide" Target="../slides/slide2776.xml"/><Relationship Id="rId1" Type="http://schemas.openxmlformats.org/officeDocument/2006/relationships/notesMaster" Target="../notesMasters/notesMaster1.xml"/></Relationships>
</file>

<file path=ppt/notesSlides/_rels/notesSlide2111.xml.rels><?xml version="1.0" encoding="UTF-8" standalone="yes"?>
<Relationships xmlns="http://schemas.openxmlformats.org/package/2006/relationships"><Relationship Id="rId2" Type="http://schemas.openxmlformats.org/officeDocument/2006/relationships/slide" Target="../slides/slide2777.xml"/><Relationship Id="rId1" Type="http://schemas.openxmlformats.org/officeDocument/2006/relationships/notesMaster" Target="../notesMasters/notesMaster1.xml"/></Relationships>
</file>

<file path=ppt/notesSlides/_rels/notesSlide2112.xml.rels><?xml version="1.0" encoding="UTF-8" standalone="yes"?>
<Relationships xmlns="http://schemas.openxmlformats.org/package/2006/relationships"><Relationship Id="rId2" Type="http://schemas.openxmlformats.org/officeDocument/2006/relationships/slide" Target="../slides/slide2778.xml"/><Relationship Id="rId1" Type="http://schemas.openxmlformats.org/officeDocument/2006/relationships/notesMaster" Target="../notesMasters/notesMaster1.xml"/></Relationships>
</file>

<file path=ppt/notesSlides/_rels/notesSlide2113.xml.rels><?xml version="1.0" encoding="UTF-8" standalone="yes"?>
<Relationships xmlns="http://schemas.openxmlformats.org/package/2006/relationships"><Relationship Id="rId2" Type="http://schemas.openxmlformats.org/officeDocument/2006/relationships/slide" Target="../slides/slide2779.xml"/><Relationship Id="rId1" Type="http://schemas.openxmlformats.org/officeDocument/2006/relationships/notesMaster" Target="../notesMasters/notesMaster1.xml"/></Relationships>
</file>

<file path=ppt/notesSlides/_rels/notesSlide2114.xml.rels><?xml version="1.0" encoding="UTF-8" standalone="yes"?>
<Relationships xmlns="http://schemas.openxmlformats.org/package/2006/relationships"><Relationship Id="rId2" Type="http://schemas.openxmlformats.org/officeDocument/2006/relationships/slide" Target="../slides/slide2780.xml"/><Relationship Id="rId1" Type="http://schemas.openxmlformats.org/officeDocument/2006/relationships/notesMaster" Target="../notesMasters/notesMaster1.xml"/></Relationships>
</file>

<file path=ppt/notesSlides/_rels/notesSlide2115.xml.rels><?xml version="1.0" encoding="UTF-8" standalone="yes"?>
<Relationships xmlns="http://schemas.openxmlformats.org/package/2006/relationships"><Relationship Id="rId2" Type="http://schemas.openxmlformats.org/officeDocument/2006/relationships/slide" Target="../slides/slide2781.xml"/><Relationship Id="rId1" Type="http://schemas.openxmlformats.org/officeDocument/2006/relationships/notesMaster" Target="../notesMasters/notesMaster1.xml"/></Relationships>
</file>

<file path=ppt/notesSlides/_rels/notesSlide2116.xml.rels><?xml version="1.0" encoding="UTF-8" standalone="yes"?>
<Relationships xmlns="http://schemas.openxmlformats.org/package/2006/relationships"><Relationship Id="rId2" Type="http://schemas.openxmlformats.org/officeDocument/2006/relationships/slide" Target="../slides/slide2782.xml"/><Relationship Id="rId1" Type="http://schemas.openxmlformats.org/officeDocument/2006/relationships/notesMaster" Target="../notesMasters/notesMaster1.xml"/></Relationships>
</file>

<file path=ppt/notesSlides/_rels/notesSlide2117.xml.rels><?xml version="1.0" encoding="UTF-8" standalone="yes"?>
<Relationships xmlns="http://schemas.openxmlformats.org/package/2006/relationships"><Relationship Id="rId2" Type="http://schemas.openxmlformats.org/officeDocument/2006/relationships/slide" Target="../slides/slide2783.xml"/><Relationship Id="rId1" Type="http://schemas.openxmlformats.org/officeDocument/2006/relationships/notesMaster" Target="../notesMasters/notesMaster1.xml"/></Relationships>
</file>

<file path=ppt/notesSlides/_rels/notesSlide2118.xml.rels><?xml version="1.0" encoding="UTF-8" standalone="yes"?>
<Relationships xmlns="http://schemas.openxmlformats.org/package/2006/relationships"><Relationship Id="rId2" Type="http://schemas.openxmlformats.org/officeDocument/2006/relationships/slide" Target="../slides/slide2784.xml"/><Relationship Id="rId1" Type="http://schemas.openxmlformats.org/officeDocument/2006/relationships/notesMaster" Target="../notesMasters/notesMaster1.xml"/></Relationships>
</file>

<file path=ppt/notesSlides/_rels/notesSlide2119.xml.rels><?xml version="1.0" encoding="UTF-8" standalone="yes"?>
<Relationships xmlns="http://schemas.openxmlformats.org/package/2006/relationships"><Relationship Id="rId2" Type="http://schemas.openxmlformats.org/officeDocument/2006/relationships/slide" Target="../slides/slide2785.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318.xml"/><Relationship Id="rId1" Type="http://schemas.openxmlformats.org/officeDocument/2006/relationships/notesMaster" Target="../notesMasters/notesMaster1.xml"/></Relationships>
</file>

<file path=ppt/notesSlides/_rels/notesSlide2120.xml.rels><?xml version="1.0" encoding="UTF-8" standalone="yes"?>
<Relationships xmlns="http://schemas.openxmlformats.org/package/2006/relationships"><Relationship Id="rId2" Type="http://schemas.openxmlformats.org/officeDocument/2006/relationships/slide" Target="../slides/slide2786.xml"/><Relationship Id="rId1" Type="http://schemas.openxmlformats.org/officeDocument/2006/relationships/notesMaster" Target="../notesMasters/notesMaster1.xml"/></Relationships>
</file>

<file path=ppt/notesSlides/_rels/notesSlide2121.xml.rels><?xml version="1.0" encoding="UTF-8" standalone="yes"?>
<Relationships xmlns="http://schemas.openxmlformats.org/package/2006/relationships"><Relationship Id="rId2" Type="http://schemas.openxmlformats.org/officeDocument/2006/relationships/slide" Target="../slides/slide2787.xml"/><Relationship Id="rId1" Type="http://schemas.openxmlformats.org/officeDocument/2006/relationships/notesMaster" Target="../notesMasters/notesMaster1.xml"/></Relationships>
</file>

<file path=ppt/notesSlides/_rels/notesSlide2122.xml.rels><?xml version="1.0" encoding="UTF-8" standalone="yes"?>
<Relationships xmlns="http://schemas.openxmlformats.org/package/2006/relationships"><Relationship Id="rId2" Type="http://schemas.openxmlformats.org/officeDocument/2006/relationships/slide" Target="../slides/slide2788.xml"/><Relationship Id="rId1" Type="http://schemas.openxmlformats.org/officeDocument/2006/relationships/notesMaster" Target="../notesMasters/notesMaster1.xml"/></Relationships>
</file>

<file path=ppt/notesSlides/_rels/notesSlide2123.xml.rels><?xml version="1.0" encoding="UTF-8" standalone="yes"?>
<Relationships xmlns="http://schemas.openxmlformats.org/package/2006/relationships"><Relationship Id="rId2" Type="http://schemas.openxmlformats.org/officeDocument/2006/relationships/slide" Target="../slides/slide2789.xml"/><Relationship Id="rId1" Type="http://schemas.openxmlformats.org/officeDocument/2006/relationships/notesMaster" Target="../notesMasters/notesMaster1.xml"/></Relationships>
</file>

<file path=ppt/notesSlides/_rels/notesSlide2124.xml.rels><?xml version="1.0" encoding="UTF-8" standalone="yes"?>
<Relationships xmlns="http://schemas.openxmlformats.org/package/2006/relationships"><Relationship Id="rId2" Type="http://schemas.openxmlformats.org/officeDocument/2006/relationships/slide" Target="../slides/slide2790.xml"/><Relationship Id="rId1" Type="http://schemas.openxmlformats.org/officeDocument/2006/relationships/notesMaster" Target="../notesMasters/notesMaster1.xml"/></Relationships>
</file>

<file path=ppt/notesSlides/_rels/notesSlide2125.xml.rels><?xml version="1.0" encoding="UTF-8" standalone="yes"?>
<Relationships xmlns="http://schemas.openxmlformats.org/package/2006/relationships"><Relationship Id="rId2" Type="http://schemas.openxmlformats.org/officeDocument/2006/relationships/slide" Target="../slides/slide2791.xml"/><Relationship Id="rId1" Type="http://schemas.openxmlformats.org/officeDocument/2006/relationships/notesMaster" Target="../notesMasters/notesMaster1.xml"/></Relationships>
</file>

<file path=ppt/notesSlides/_rels/notesSlide2126.xml.rels><?xml version="1.0" encoding="UTF-8" standalone="yes"?>
<Relationships xmlns="http://schemas.openxmlformats.org/package/2006/relationships"><Relationship Id="rId2" Type="http://schemas.openxmlformats.org/officeDocument/2006/relationships/slide" Target="../slides/slide2792.xml"/><Relationship Id="rId1" Type="http://schemas.openxmlformats.org/officeDocument/2006/relationships/notesMaster" Target="../notesMasters/notesMaster1.xml"/></Relationships>
</file>

<file path=ppt/notesSlides/_rels/notesSlide2127.xml.rels><?xml version="1.0" encoding="UTF-8" standalone="yes"?>
<Relationships xmlns="http://schemas.openxmlformats.org/package/2006/relationships"><Relationship Id="rId2" Type="http://schemas.openxmlformats.org/officeDocument/2006/relationships/slide" Target="../slides/slide2793.xml"/><Relationship Id="rId1" Type="http://schemas.openxmlformats.org/officeDocument/2006/relationships/notesMaster" Target="../notesMasters/notesMaster1.xml"/></Relationships>
</file>

<file path=ppt/notesSlides/_rels/notesSlide2128.xml.rels><?xml version="1.0" encoding="UTF-8" standalone="yes"?>
<Relationships xmlns="http://schemas.openxmlformats.org/package/2006/relationships"><Relationship Id="rId2" Type="http://schemas.openxmlformats.org/officeDocument/2006/relationships/slide" Target="../slides/slide2794.xml"/><Relationship Id="rId1" Type="http://schemas.openxmlformats.org/officeDocument/2006/relationships/notesMaster" Target="../notesMasters/notesMaster1.xml"/></Relationships>
</file>

<file path=ppt/notesSlides/_rels/notesSlide2129.xml.rels><?xml version="1.0" encoding="UTF-8" standalone="yes"?>
<Relationships xmlns="http://schemas.openxmlformats.org/package/2006/relationships"><Relationship Id="rId2" Type="http://schemas.openxmlformats.org/officeDocument/2006/relationships/slide" Target="../slides/slide2795.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319.xml"/><Relationship Id="rId1" Type="http://schemas.openxmlformats.org/officeDocument/2006/relationships/notesMaster" Target="../notesMasters/notesMaster1.xml"/></Relationships>
</file>

<file path=ppt/notesSlides/_rels/notesSlide2130.xml.rels><?xml version="1.0" encoding="UTF-8" standalone="yes"?>
<Relationships xmlns="http://schemas.openxmlformats.org/package/2006/relationships"><Relationship Id="rId2" Type="http://schemas.openxmlformats.org/officeDocument/2006/relationships/slide" Target="../slides/slide2796.xml"/><Relationship Id="rId1" Type="http://schemas.openxmlformats.org/officeDocument/2006/relationships/notesMaster" Target="../notesMasters/notesMaster1.xml"/></Relationships>
</file>

<file path=ppt/notesSlides/_rels/notesSlide2131.xml.rels><?xml version="1.0" encoding="UTF-8" standalone="yes"?>
<Relationships xmlns="http://schemas.openxmlformats.org/package/2006/relationships"><Relationship Id="rId2" Type="http://schemas.openxmlformats.org/officeDocument/2006/relationships/slide" Target="../slides/slide2797.xml"/><Relationship Id="rId1" Type="http://schemas.openxmlformats.org/officeDocument/2006/relationships/notesMaster" Target="../notesMasters/notesMaster1.xml"/></Relationships>
</file>

<file path=ppt/notesSlides/_rels/notesSlide2132.xml.rels><?xml version="1.0" encoding="UTF-8" standalone="yes"?>
<Relationships xmlns="http://schemas.openxmlformats.org/package/2006/relationships"><Relationship Id="rId2" Type="http://schemas.openxmlformats.org/officeDocument/2006/relationships/slide" Target="../slides/slide2798.xml"/><Relationship Id="rId1" Type="http://schemas.openxmlformats.org/officeDocument/2006/relationships/notesMaster" Target="../notesMasters/notesMaster1.xml"/></Relationships>
</file>

<file path=ppt/notesSlides/_rels/notesSlide2133.xml.rels><?xml version="1.0" encoding="UTF-8" standalone="yes"?>
<Relationships xmlns="http://schemas.openxmlformats.org/package/2006/relationships"><Relationship Id="rId2" Type="http://schemas.openxmlformats.org/officeDocument/2006/relationships/slide" Target="../slides/slide2799.xml"/><Relationship Id="rId1" Type="http://schemas.openxmlformats.org/officeDocument/2006/relationships/notesMaster" Target="../notesMasters/notesMaster1.xml"/></Relationships>
</file>

<file path=ppt/notesSlides/_rels/notesSlide2134.xml.rels><?xml version="1.0" encoding="UTF-8" standalone="yes"?>
<Relationships xmlns="http://schemas.openxmlformats.org/package/2006/relationships"><Relationship Id="rId2" Type="http://schemas.openxmlformats.org/officeDocument/2006/relationships/slide" Target="../slides/slide2800.xml"/><Relationship Id="rId1" Type="http://schemas.openxmlformats.org/officeDocument/2006/relationships/notesMaster" Target="../notesMasters/notesMaster1.xml"/></Relationships>
</file>

<file path=ppt/notesSlides/_rels/notesSlide2135.xml.rels><?xml version="1.0" encoding="UTF-8" standalone="yes"?>
<Relationships xmlns="http://schemas.openxmlformats.org/package/2006/relationships"><Relationship Id="rId2" Type="http://schemas.openxmlformats.org/officeDocument/2006/relationships/slide" Target="../slides/slide2801.xml"/><Relationship Id="rId1" Type="http://schemas.openxmlformats.org/officeDocument/2006/relationships/notesMaster" Target="../notesMasters/notesMaster1.xml"/></Relationships>
</file>

<file path=ppt/notesSlides/_rels/notesSlide2136.xml.rels><?xml version="1.0" encoding="UTF-8" standalone="yes"?>
<Relationships xmlns="http://schemas.openxmlformats.org/package/2006/relationships"><Relationship Id="rId2" Type="http://schemas.openxmlformats.org/officeDocument/2006/relationships/slide" Target="../slides/slide2802.xml"/><Relationship Id="rId1" Type="http://schemas.openxmlformats.org/officeDocument/2006/relationships/notesMaster" Target="../notesMasters/notesMaster1.xml"/></Relationships>
</file>

<file path=ppt/notesSlides/_rels/notesSlide2137.xml.rels><?xml version="1.0" encoding="UTF-8" standalone="yes"?>
<Relationships xmlns="http://schemas.openxmlformats.org/package/2006/relationships"><Relationship Id="rId2" Type="http://schemas.openxmlformats.org/officeDocument/2006/relationships/slide" Target="../slides/slide2803.xml"/><Relationship Id="rId1" Type="http://schemas.openxmlformats.org/officeDocument/2006/relationships/notesMaster" Target="../notesMasters/notesMaster1.xml"/></Relationships>
</file>

<file path=ppt/notesSlides/_rels/notesSlide2138.xml.rels><?xml version="1.0" encoding="UTF-8" standalone="yes"?>
<Relationships xmlns="http://schemas.openxmlformats.org/package/2006/relationships"><Relationship Id="rId2" Type="http://schemas.openxmlformats.org/officeDocument/2006/relationships/slide" Target="../slides/slide2804.xml"/><Relationship Id="rId1" Type="http://schemas.openxmlformats.org/officeDocument/2006/relationships/notesMaster" Target="../notesMasters/notesMaster1.xml"/></Relationships>
</file>

<file path=ppt/notesSlides/_rels/notesSlide2139.xml.rels><?xml version="1.0" encoding="UTF-8" standalone="yes"?>
<Relationships xmlns="http://schemas.openxmlformats.org/package/2006/relationships"><Relationship Id="rId2" Type="http://schemas.openxmlformats.org/officeDocument/2006/relationships/slide" Target="../slides/slide2805.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320.xml"/><Relationship Id="rId1" Type="http://schemas.openxmlformats.org/officeDocument/2006/relationships/notesMaster" Target="../notesMasters/notesMaster1.xml"/></Relationships>
</file>

<file path=ppt/notesSlides/_rels/notesSlide2140.xml.rels><?xml version="1.0" encoding="UTF-8" standalone="yes"?>
<Relationships xmlns="http://schemas.openxmlformats.org/package/2006/relationships"><Relationship Id="rId2" Type="http://schemas.openxmlformats.org/officeDocument/2006/relationships/slide" Target="../slides/slide2806.xml"/><Relationship Id="rId1" Type="http://schemas.openxmlformats.org/officeDocument/2006/relationships/notesMaster" Target="../notesMasters/notesMaster1.xml"/></Relationships>
</file>

<file path=ppt/notesSlides/_rels/notesSlide2141.xml.rels><?xml version="1.0" encoding="UTF-8" standalone="yes"?>
<Relationships xmlns="http://schemas.openxmlformats.org/package/2006/relationships"><Relationship Id="rId2" Type="http://schemas.openxmlformats.org/officeDocument/2006/relationships/slide" Target="../slides/slide2807.xml"/><Relationship Id="rId1" Type="http://schemas.openxmlformats.org/officeDocument/2006/relationships/notesMaster" Target="../notesMasters/notesMaster1.xml"/></Relationships>
</file>

<file path=ppt/notesSlides/_rels/notesSlide2142.xml.rels><?xml version="1.0" encoding="UTF-8" standalone="yes"?>
<Relationships xmlns="http://schemas.openxmlformats.org/package/2006/relationships"><Relationship Id="rId2" Type="http://schemas.openxmlformats.org/officeDocument/2006/relationships/slide" Target="../slides/slide2808.xml"/><Relationship Id="rId1" Type="http://schemas.openxmlformats.org/officeDocument/2006/relationships/notesMaster" Target="../notesMasters/notesMaster1.xml"/></Relationships>
</file>

<file path=ppt/notesSlides/_rels/notesSlide2143.xml.rels><?xml version="1.0" encoding="UTF-8" standalone="yes"?>
<Relationships xmlns="http://schemas.openxmlformats.org/package/2006/relationships"><Relationship Id="rId2" Type="http://schemas.openxmlformats.org/officeDocument/2006/relationships/slide" Target="../slides/slide2809.xml"/><Relationship Id="rId1" Type="http://schemas.openxmlformats.org/officeDocument/2006/relationships/notesMaster" Target="../notesMasters/notesMaster1.xml"/></Relationships>
</file>

<file path=ppt/notesSlides/_rels/notesSlide2144.xml.rels><?xml version="1.0" encoding="UTF-8" standalone="yes"?>
<Relationships xmlns="http://schemas.openxmlformats.org/package/2006/relationships"><Relationship Id="rId2" Type="http://schemas.openxmlformats.org/officeDocument/2006/relationships/slide" Target="../slides/slide2810.xml"/><Relationship Id="rId1" Type="http://schemas.openxmlformats.org/officeDocument/2006/relationships/notesMaster" Target="../notesMasters/notesMaster1.xml"/></Relationships>
</file>

<file path=ppt/notesSlides/_rels/notesSlide2145.xml.rels><?xml version="1.0" encoding="UTF-8" standalone="yes"?>
<Relationships xmlns="http://schemas.openxmlformats.org/package/2006/relationships"><Relationship Id="rId2" Type="http://schemas.openxmlformats.org/officeDocument/2006/relationships/slide" Target="../slides/slide2811.xml"/><Relationship Id="rId1" Type="http://schemas.openxmlformats.org/officeDocument/2006/relationships/notesMaster" Target="../notesMasters/notesMaster1.xml"/></Relationships>
</file>

<file path=ppt/notesSlides/_rels/notesSlide2146.xml.rels><?xml version="1.0" encoding="UTF-8" standalone="yes"?>
<Relationships xmlns="http://schemas.openxmlformats.org/package/2006/relationships"><Relationship Id="rId2" Type="http://schemas.openxmlformats.org/officeDocument/2006/relationships/slide" Target="../slides/slide2812.xml"/><Relationship Id="rId1" Type="http://schemas.openxmlformats.org/officeDocument/2006/relationships/notesMaster" Target="../notesMasters/notesMaster1.xml"/></Relationships>
</file>

<file path=ppt/notesSlides/_rels/notesSlide2147.xml.rels><?xml version="1.0" encoding="UTF-8" standalone="yes"?>
<Relationships xmlns="http://schemas.openxmlformats.org/package/2006/relationships"><Relationship Id="rId2" Type="http://schemas.openxmlformats.org/officeDocument/2006/relationships/slide" Target="../slides/slide2813.xml"/><Relationship Id="rId1" Type="http://schemas.openxmlformats.org/officeDocument/2006/relationships/notesMaster" Target="../notesMasters/notesMaster1.xml"/></Relationships>
</file>

<file path=ppt/notesSlides/_rels/notesSlide2148.xml.rels><?xml version="1.0" encoding="UTF-8" standalone="yes"?>
<Relationships xmlns="http://schemas.openxmlformats.org/package/2006/relationships"><Relationship Id="rId2" Type="http://schemas.openxmlformats.org/officeDocument/2006/relationships/slide" Target="../slides/slide2814.xml"/><Relationship Id="rId1" Type="http://schemas.openxmlformats.org/officeDocument/2006/relationships/notesMaster" Target="../notesMasters/notesMaster1.xml"/></Relationships>
</file>

<file path=ppt/notesSlides/_rels/notesSlide2149.xml.rels><?xml version="1.0" encoding="UTF-8" standalone="yes"?>
<Relationships xmlns="http://schemas.openxmlformats.org/package/2006/relationships"><Relationship Id="rId2" Type="http://schemas.openxmlformats.org/officeDocument/2006/relationships/slide" Target="../slides/slide2815.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321.xml"/><Relationship Id="rId1" Type="http://schemas.openxmlformats.org/officeDocument/2006/relationships/notesMaster" Target="../notesMasters/notesMaster1.xml"/></Relationships>
</file>

<file path=ppt/notesSlides/_rels/notesSlide2150.xml.rels><?xml version="1.0" encoding="UTF-8" standalone="yes"?>
<Relationships xmlns="http://schemas.openxmlformats.org/package/2006/relationships"><Relationship Id="rId2" Type="http://schemas.openxmlformats.org/officeDocument/2006/relationships/slide" Target="../slides/slide2816.xml"/><Relationship Id="rId1" Type="http://schemas.openxmlformats.org/officeDocument/2006/relationships/notesMaster" Target="../notesMasters/notesMaster1.xml"/></Relationships>
</file>

<file path=ppt/notesSlides/_rels/notesSlide2151.xml.rels><?xml version="1.0" encoding="UTF-8" standalone="yes"?>
<Relationships xmlns="http://schemas.openxmlformats.org/package/2006/relationships"><Relationship Id="rId2" Type="http://schemas.openxmlformats.org/officeDocument/2006/relationships/slide" Target="../slides/slide2817.xml"/><Relationship Id="rId1" Type="http://schemas.openxmlformats.org/officeDocument/2006/relationships/notesMaster" Target="../notesMasters/notesMaster1.xml"/></Relationships>
</file>

<file path=ppt/notesSlides/_rels/notesSlide2152.xml.rels><?xml version="1.0" encoding="UTF-8" standalone="yes"?>
<Relationships xmlns="http://schemas.openxmlformats.org/package/2006/relationships"><Relationship Id="rId2" Type="http://schemas.openxmlformats.org/officeDocument/2006/relationships/slide" Target="../slides/slide2818.xml"/><Relationship Id="rId1" Type="http://schemas.openxmlformats.org/officeDocument/2006/relationships/notesMaster" Target="../notesMasters/notesMaster1.xml"/></Relationships>
</file>

<file path=ppt/notesSlides/_rels/notesSlide2153.xml.rels><?xml version="1.0" encoding="UTF-8" standalone="yes"?>
<Relationships xmlns="http://schemas.openxmlformats.org/package/2006/relationships"><Relationship Id="rId2" Type="http://schemas.openxmlformats.org/officeDocument/2006/relationships/slide" Target="../slides/slide2819.xml"/><Relationship Id="rId1" Type="http://schemas.openxmlformats.org/officeDocument/2006/relationships/notesMaster" Target="../notesMasters/notesMaster1.xml"/></Relationships>
</file>

<file path=ppt/notesSlides/_rels/notesSlide2154.xml.rels><?xml version="1.0" encoding="UTF-8" standalone="yes"?>
<Relationships xmlns="http://schemas.openxmlformats.org/package/2006/relationships"><Relationship Id="rId2" Type="http://schemas.openxmlformats.org/officeDocument/2006/relationships/slide" Target="../slides/slide2820.xml"/><Relationship Id="rId1" Type="http://schemas.openxmlformats.org/officeDocument/2006/relationships/notesMaster" Target="../notesMasters/notesMaster1.xml"/></Relationships>
</file>

<file path=ppt/notesSlides/_rels/notesSlide2155.xml.rels><?xml version="1.0" encoding="UTF-8" standalone="yes"?>
<Relationships xmlns="http://schemas.openxmlformats.org/package/2006/relationships"><Relationship Id="rId2" Type="http://schemas.openxmlformats.org/officeDocument/2006/relationships/slide" Target="../slides/slide2821.xml"/><Relationship Id="rId1" Type="http://schemas.openxmlformats.org/officeDocument/2006/relationships/notesMaster" Target="../notesMasters/notesMaster1.xml"/></Relationships>
</file>

<file path=ppt/notesSlides/_rels/notesSlide2156.xml.rels><?xml version="1.0" encoding="UTF-8" standalone="yes"?>
<Relationships xmlns="http://schemas.openxmlformats.org/package/2006/relationships"><Relationship Id="rId2" Type="http://schemas.openxmlformats.org/officeDocument/2006/relationships/slide" Target="../slides/slide2822.xml"/><Relationship Id="rId1" Type="http://schemas.openxmlformats.org/officeDocument/2006/relationships/notesMaster" Target="../notesMasters/notesMaster1.xml"/></Relationships>
</file>

<file path=ppt/notesSlides/_rels/notesSlide2157.xml.rels><?xml version="1.0" encoding="UTF-8" standalone="yes"?>
<Relationships xmlns="http://schemas.openxmlformats.org/package/2006/relationships"><Relationship Id="rId2" Type="http://schemas.openxmlformats.org/officeDocument/2006/relationships/slide" Target="../slides/slide2823.xml"/><Relationship Id="rId1" Type="http://schemas.openxmlformats.org/officeDocument/2006/relationships/notesMaster" Target="../notesMasters/notesMaster1.xml"/></Relationships>
</file>

<file path=ppt/notesSlides/_rels/notesSlide2158.xml.rels><?xml version="1.0" encoding="UTF-8" standalone="yes"?>
<Relationships xmlns="http://schemas.openxmlformats.org/package/2006/relationships"><Relationship Id="rId2" Type="http://schemas.openxmlformats.org/officeDocument/2006/relationships/slide" Target="../slides/slide2824.xml"/><Relationship Id="rId1" Type="http://schemas.openxmlformats.org/officeDocument/2006/relationships/notesMaster" Target="../notesMasters/notesMaster1.xml"/></Relationships>
</file>

<file path=ppt/notesSlides/_rels/notesSlide2159.xml.rels><?xml version="1.0" encoding="UTF-8" standalone="yes"?>
<Relationships xmlns="http://schemas.openxmlformats.org/package/2006/relationships"><Relationship Id="rId2" Type="http://schemas.openxmlformats.org/officeDocument/2006/relationships/slide" Target="../slides/slide2825.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322.xml"/><Relationship Id="rId1" Type="http://schemas.openxmlformats.org/officeDocument/2006/relationships/notesMaster" Target="../notesMasters/notesMaster1.xml"/></Relationships>
</file>

<file path=ppt/notesSlides/_rels/notesSlide2160.xml.rels><?xml version="1.0" encoding="UTF-8" standalone="yes"?>
<Relationships xmlns="http://schemas.openxmlformats.org/package/2006/relationships"><Relationship Id="rId2" Type="http://schemas.openxmlformats.org/officeDocument/2006/relationships/slide" Target="../slides/slide2826.xml"/><Relationship Id="rId1" Type="http://schemas.openxmlformats.org/officeDocument/2006/relationships/notesMaster" Target="../notesMasters/notesMaster1.xml"/></Relationships>
</file>

<file path=ppt/notesSlides/_rels/notesSlide2161.xml.rels><?xml version="1.0" encoding="UTF-8" standalone="yes"?>
<Relationships xmlns="http://schemas.openxmlformats.org/package/2006/relationships"><Relationship Id="rId2" Type="http://schemas.openxmlformats.org/officeDocument/2006/relationships/slide" Target="../slides/slide2827.xml"/><Relationship Id="rId1" Type="http://schemas.openxmlformats.org/officeDocument/2006/relationships/notesMaster" Target="../notesMasters/notesMaster1.xml"/></Relationships>
</file>

<file path=ppt/notesSlides/_rels/notesSlide2162.xml.rels><?xml version="1.0" encoding="UTF-8" standalone="yes"?>
<Relationships xmlns="http://schemas.openxmlformats.org/package/2006/relationships"><Relationship Id="rId2" Type="http://schemas.openxmlformats.org/officeDocument/2006/relationships/slide" Target="../slides/slide2828.xml"/><Relationship Id="rId1" Type="http://schemas.openxmlformats.org/officeDocument/2006/relationships/notesMaster" Target="../notesMasters/notesMaster1.xml"/></Relationships>
</file>

<file path=ppt/notesSlides/_rels/notesSlide2163.xml.rels><?xml version="1.0" encoding="UTF-8" standalone="yes"?>
<Relationships xmlns="http://schemas.openxmlformats.org/package/2006/relationships"><Relationship Id="rId2" Type="http://schemas.openxmlformats.org/officeDocument/2006/relationships/slide" Target="../slides/slide2829.xml"/><Relationship Id="rId1" Type="http://schemas.openxmlformats.org/officeDocument/2006/relationships/notesMaster" Target="../notesMasters/notesMaster1.xml"/></Relationships>
</file>

<file path=ppt/notesSlides/_rels/notesSlide2164.xml.rels><?xml version="1.0" encoding="UTF-8" standalone="yes"?>
<Relationships xmlns="http://schemas.openxmlformats.org/package/2006/relationships"><Relationship Id="rId2" Type="http://schemas.openxmlformats.org/officeDocument/2006/relationships/slide" Target="../slides/slide2830.xml"/><Relationship Id="rId1" Type="http://schemas.openxmlformats.org/officeDocument/2006/relationships/notesMaster" Target="../notesMasters/notesMaster1.xml"/></Relationships>
</file>

<file path=ppt/notesSlides/_rels/notesSlide2165.xml.rels><?xml version="1.0" encoding="UTF-8" standalone="yes"?>
<Relationships xmlns="http://schemas.openxmlformats.org/package/2006/relationships"><Relationship Id="rId2" Type="http://schemas.openxmlformats.org/officeDocument/2006/relationships/slide" Target="../slides/slide2831.xml"/><Relationship Id="rId1" Type="http://schemas.openxmlformats.org/officeDocument/2006/relationships/notesMaster" Target="../notesMasters/notesMaster1.xml"/></Relationships>
</file>

<file path=ppt/notesSlides/_rels/notesSlide2166.xml.rels><?xml version="1.0" encoding="UTF-8" standalone="yes"?>
<Relationships xmlns="http://schemas.openxmlformats.org/package/2006/relationships"><Relationship Id="rId2" Type="http://schemas.openxmlformats.org/officeDocument/2006/relationships/slide" Target="../slides/slide2832.xml"/><Relationship Id="rId1" Type="http://schemas.openxmlformats.org/officeDocument/2006/relationships/notesMaster" Target="../notesMasters/notesMaster1.xml"/></Relationships>
</file>

<file path=ppt/notesSlides/_rels/notesSlide2167.xml.rels><?xml version="1.0" encoding="UTF-8" standalone="yes"?>
<Relationships xmlns="http://schemas.openxmlformats.org/package/2006/relationships"><Relationship Id="rId2" Type="http://schemas.openxmlformats.org/officeDocument/2006/relationships/slide" Target="../slides/slide2833.xml"/><Relationship Id="rId1" Type="http://schemas.openxmlformats.org/officeDocument/2006/relationships/notesMaster" Target="../notesMasters/notesMaster1.xml"/></Relationships>
</file>

<file path=ppt/notesSlides/_rels/notesSlide2168.xml.rels><?xml version="1.0" encoding="UTF-8" standalone="yes"?>
<Relationships xmlns="http://schemas.openxmlformats.org/package/2006/relationships"><Relationship Id="rId2" Type="http://schemas.openxmlformats.org/officeDocument/2006/relationships/slide" Target="../slides/slide2834.xml"/><Relationship Id="rId1" Type="http://schemas.openxmlformats.org/officeDocument/2006/relationships/notesMaster" Target="../notesMasters/notesMaster1.xml"/></Relationships>
</file>

<file path=ppt/notesSlides/_rels/notesSlide2169.xml.rels><?xml version="1.0" encoding="UTF-8" standalone="yes"?>
<Relationships xmlns="http://schemas.openxmlformats.org/package/2006/relationships"><Relationship Id="rId2" Type="http://schemas.openxmlformats.org/officeDocument/2006/relationships/slide" Target="../slides/slide2835.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323.xml"/><Relationship Id="rId1" Type="http://schemas.openxmlformats.org/officeDocument/2006/relationships/notesMaster" Target="../notesMasters/notesMaster1.xml"/></Relationships>
</file>

<file path=ppt/notesSlides/_rels/notesSlide2170.xml.rels><?xml version="1.0" encoding="UTF-8" standalone="yes"?>
<Relationships xmlns="http://schemas.openxmlformats.org/package/2006/relationships"><Relationship Id="rId2" Type="http://schemas.openxmlformats.org/officeDocument/2006/relationships/slide" Target="../slides/slide2836.xml"/><Relationship Id="rId1" Type="http://schemas.openxmlformats.org/officeDocument/2006/relationships/notesMaster" Target="../notesMasters/notesMaster1.xml"/></Relationships>
</file>

<file path=ppt/notesSlides/_rels/notesSlide2171.xml.rels><?xml version="1.0" encoding="UTF-8" standalone="yes"?>
<Relationships xmlns="http://schemas.openxmlformats.org/package/2006/relationships"><Relationship Id="rId2" Type="http://schemas.openxmlformats.org/officeDocument/2006/relationships/slide" Target="../slides/slide2837.xml"/><Relationship Id="rId1" Type="http://schemas.openxmlformats.org/officeDocument/2006/relationships/notesMaster" Target="../notesMasters/notesMaster1.xml"/></Relationships>
</file>

<file path=ppt/notesSlides/_rels/notesSlide2172.xml.rels><?xml version="1.0" encoding="UTF-8" standalone="yes"?>
<Relationships xmlns="http://schemas.openxmlformats.org/package/2006/relationships"><Relationship Id="rId2" Type="http://schemas.openxmlformats.org/officeDocument/2006/relationships/slide" Target="../slides/slide2838.xml"/><Relationship Id="rId1" Type="http://schemas.openxmlformats.org/officeDocument/2006/relationships/notesMaster" Target="../notesMasters/notesMaster1.xml"/></Relationships>
</file>

<file path=ppt/notesSlides/_rels/notesSlide2173.xml.rels><?xml version="1.0" encoding="UTF-8" standalone="yes"?>
<Relationships xmlns="http://schemas.openxmlformats.org/package/2006/relationships"><Relationship Id="rId2" Type="http://schemas.openxmlformats.org/officeDocument/2006/relationships/slide" Target="../slides/slide2839.xml"/><Relationship Id="rId1" Type="http://schemas.openxmlformats.org/officeDocument/2006/relationships/notesMaster" Target="../notesMasters/notesMaster1.xml"/></Relationships>
</file>

<file path=ppt/notesSlides/_rels/notesSlide2174.xml.rels><?xml version="1.0" encoding="UTF-8" standalone="yes"?>
<Relationships xmlns="http://schemas.openxmlformats.org/package/2006/relationships"><Relationship Id="rId2" Type="http://schemas.openxmlformats.org/officeDocument/2006/relationships/slide" Target="../slides/slide2840.xml"/><Relationship Id="rId1" Type="http://schemas.openxmlformats.org/officeDocument/2006/relationships/notesMaster" Target="../notesMasters/notesMaster1.xml"/></Relationships>
</file>

<file path=ppt/notesSlides/_rels/notesSlide2175.xml.rels><?xml version="1.0" encoding="UTF-8" standalone="yes"?>
<Relationships xmlns="http://schemas.openxmlformats.org/package/2006/relationships"><Relationship Id="rId2" Type="http://schemas.openxmlformats.org/officeDocument/2006/relationships/slide" Target="../slides/slide2841.xml"/><Relationship Id="rId1" Type="http://schemas.openxmlformats.org/officeDocument/2006/relationships/notesMaster" Target="../notesMasters/notesMaster1.xml"/></Relationships>
</file>

<file path=ppt/notesSlides/_rels/notesSlide2176.xml.rels><?xml version="1.0" encoding="UTF-8" standalone="yes"?>
<Relationships xmlns="http://schemas.openxmlformats.org/package/2006/relationships"><Relationship Id="rId2" Type="http://schemas.openxmlformats.org/officeDocument/2006/relationships/slide" Target="../slides/slide2842.xml"/><Relationship Id="rId1" Type="http://schemas.openxmlformats.org/officeDocument/2006/relationships/notesMaster" Target="../notesMasters/notesMaster1.xml"/></Relationships>
</file>

<file path=ppt/notesSlides/_rels/notesSlide2177.xml.rels><?xml version="1.0" encoding="UTF-8" standalone="yes"?>
<Relationships xmlns="http://schemas.openxmlformats.org/package/2006/relationships"><Relationship Id="rId2" Type="http://schemas.openxmlformats.org/officeDocument/2006/relationships/slide" Target="../slides/slide2843.xml"/><Relationship Id="rId1" Type="http://schemas.openxmlformats.org/officeDocument/2006/relationships/notesMaster" Target="../notesMasters/notesMaster1.xml"/></Relationships>
</file>

<file path=ppt/notesSlides/_rels/notesSlide2178.xml.rels><?xml version="1.0" encoding="UTF-8" standalone="yes"?>
<Relationships xmlns="http://schemas.openxmlformats.org/package/2006/relationships"><Relationship Id="rId2" Type="http://schemas.openxmlformats.org/officeDocument/2006/relationships/slide" Target="../slides/slide2844.xml"/><Relationship Id="rId1" Type="http://schemas.openxmlformats.org/officeDocument/2006/relationships/notesMaster" Target="../notesMasters/notesMaster1.xml"/></Relationships>
</file>

<file path=ppt/notesSlides/_rels/notesSlide2179.xml.rels><?xml version="1.0" encoding="UTF-8" standalone="yes"?>
<Relationships xmlns="http://schemas.openxmlformats.org/package/2006/relationships"><Relationship Id="rId2" Type="http://schemas.openxmlformats.org/officeDocument/2006/relationships/slide" Target="../slides/slide2845.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324.xml"/><Relationship Id="rId1" Type="http://schemas.openxmlformats.org/officeDocument/2006/relationships/notesMaster" Target="../notesMasters/notesMaster1.xml"/></Relationships>
</file>

<file path=ppt/notesSlides/_rels/notesSlide2180.xml.rels><?xml version="1.0" encoding="UTF-8" standalone="yes"?>
<Relationships xmlns="http://schemas.openxmlformats.org/package/2006/relationships"><Relationship Id="rId2" Type="http://schemas.openxmlformats.org/officeDocument/2006/relationships/slide" Target="../slides/slide2846.xml"/><Relationship Id="rId1" Type="http://schemas.openxmlformats.org/officeDocument/2006/relationships/notesMaster" Target="../notesMasters/notesMaster1.xml"/></Relationships>
</file>

<file path=ppt/notesSlides/_rels/notesSlide2181.xml.rels><?xml version="1.0" encoding="UTF-8" standalone="yes"?>
<Relationships xmlns="http://schemas.openxmlformats.org/package/2006/relationships"><Relationship Id="rId2" Type="http://schemas.openxmlformats.org/officeDocument/2006/relationships/slide" Target="../slides/slide2847.xml"/><Relationship Id="rId1" Type="http://schemas.openxmlformats.org/officeDocument/2006/relationships/notesMaster" Target="../notesMasters/notesMaster1.xml"/></Relationships>
</file>

<file path=ppt/notesSlides/_rels/notesSlide2182.xml.rels><?xml version="1.0" encoding="UTF-8" standalone="yes"?>
<Relationships xmlns="http://schemas.openxmlformats.org/package/2006/relationships"><Relationship Id="rId2" Type="http://schemas.openxmlformats.org/officeDocument/2006/relationships/slide" Target="../slides/slide2848.xml"/><Relationship Id="rId1" Type="http://schemas.openxmlformats.org/officeDocument/2006/relationships/notesMaster" Target="../notesMasters/notesMaster1.xml"/></Relationships>
</file>

<file path=ppt/notesSlides/_rels/notesSlide2183.xml.rels><?xml version="1.0" encoding="UTF-8" standalone="yes"?>
<Relationships xmlns="http://schemas.openxmlformats.org/package/2006/relationships"><Relationship Id="rId2" Type="http://schemas.openxmlformats.org/officeDocument/2006/relationships/slide" Target="../slides/slide2849.xml"/><Relationship Id="rId1" Type="http://schemas.openxmlformats.org/officeDocument/2006/relationships/notesMaster" Target="../notesMasters/notesMaster1.xml"/></Relationships>
</file>

<file path=ppt/notesSlides/_rels/notesSlide2184.xml.rels><?xml version="1.0" encoding="UTF-8" standalone="yes"?>
<Relationships xmlns="http://schemas.openxmlformats.org/package/2006/relationships"><Relationship Id="rId2" Type="http://schemas.openxmlformats.org/officeDocument/2006/relationships/slide" Target="../slides/slide2850.xml"/><Relationship Id="rId1" Type="http://schemas.openxmlformats.org/officeDocument/2006/relationships/notesMaster" Target="../notesMasters/notesMaster1.xml"/></Relationships>
</file>

<file path=ppt/notesSlides/_rels/notesSlide2185.xml.rels><?xml version="1.0" encoding="UTF-8" standalone="yes"?>
<Relationships xmlns="http://schemas.openxmlformats.org/package/2006/relationships"><Relationship Id="rId2" Type="http://schemas.openxmlformats.org/officeDocument/2006/relationships/slide" Target="../slides/slide2851.xml"/><Relationship Id="rId1" Type="http://schemas.openxmlformats.org/officeDocument/2006/relationships/notesMaster" Target="../notesMasters/notesMaster1.xml"/></Relationships>
</file>

<file path=ppt/notesSlides/_rels/notesSlide2186.xml.rels><?xml version="1.0" encoding="UTF-8" standalone="yes"?>
<Relationships xmlns="http://schemas.openxmlformats.org/package/2006/relationships"><Relationship Id="rId2" Type="http://schemas.openxmlformats.org/officeDocument/2006/relationships/slide" Target="../slides/slide2852.xml"/><Relationship Id="rId1" Type="http://schemas.openxmlformats.org/officeDocument/2006/relationships/notesMaster" Target="../notesMasters/notesMaster1.xml"/></Relationships>
</file>

<file path=ppt/notesSlides/_rels/notesSlide2187.xml.rels><?xml version="1.0" encoding="UTF-8" standalone="yes"?>
<Relationships xmlns="http://schemas.openxmlformats.org/package/2006/relationships"><Relationship Id="rId2" Type="http://schemas.openxmlformats.org/officeDocument/2006/relationships/slide" Target="../slides/slide2853.xml"/><Relationship Id="rId1" Type="http://schemas.openxmlformats.org/officeDocument/2006/relationships/notesMaster" Target="../notesMasters/notesMaster1.xml"/></Relationships>
</file>

<file path=ppt/notesSlides/_rels/notesSlide2188.xml.rels><?xml version="1.0" encoding="UTF-8" standalone="yes"?>
<Relationships xmlns="http://schemas.openxmlformats.org/package/2006/relationships"><Relationship Id="rId2" Type="http://schemas.openxmlformats.org/officeDocument/2006/relationships/slide" Target="../slides/slide2854.xml"/><Relationship Id="rId1" Type="http://schemas.openxmlformats.org/officeDocument/2006/relationships/notesMaster" Target="../notesMasters/notesMaster1.xml"/></Relationships>
</file>

<file path=ppt/notesSlides/_rels/notesSlide2189.xml.rels><?xml version="1.0" encoding="UTF-8" standalone="yes"?>
<Relationships xmlns="http://schemas.openxmlformats.org/package/2006/relationships"><Relationship Id="rId2" Type="http://schemas.openxmlformats.org/officeDocument/2006/relationships/slide" Target="../slides/slide2855.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325.xml"/><Relationship Id="rId1" Type="http://schemas.openxmlformats.org/officeDocument/2006/relationships/notesMaster" Target="../notesMasters/notesMaster1.xml"/></Relationships>
</file>

<file path=ppt/notesSlides/_rels/notesSlide2190.xml.rels><?xml version="1.0" encoding="UTF-8" standalone="yes"?>
<Relationships xmlns="http://schemas.openxmlformats.org/package/2006/relationships"><Relationship Id="rId2" Type="http://schemas.openxmlformats.org/officeDocument/2006/relationships/slide" Target="../slides/slide2856.xml"/><Relationship Id="rId1" Type="http://schemas.openxmlformats.org/officeDocument/2006/relationships/notesMaster" Target="../notesMasters/notesMaster1.xml"/></Relationships>
</file>

<file path=ppt/notesSlides/_rels/notesSlide2191.xml.rels><?xml version="1.0" encoding="UTF-8" standalone="yes"?>
<Relationships xmlns="http://schemas.openxmlformats.org/package/2006/relationships"><Relationship Id="rId2" Type="http://schemas.openxmlformats.org/officeDocument/2006/relationships/slide" Target="../slides/slide2857.xml"/><Relationship Id="rId1" Type="http://schemas.openxmlformats.org/officeDocument/2006/relationships/notesMaster" Target="../notesMasters/notesMaster1.xml"/></Relationships>
</file>

<file path=ppt/notesSlides/_rels/notesSlide2192.xml.rels><?xml version="1.0" encoding="UTF-8" standalone="yes"?>
<Relationships xmlns="http://schemas.openxmlformats.org/package/2006/relationships"><Relationship Id="rId2" Type="http://schemas.openxmlformats.org/officeDocument/2006/relationships/slide" Target="../slides/slide2858.xml"/><Relationship Id="rId1" Type="http://schemas.openxmlformats.org/officeDocument/2006/relationships/notesMaster" Target="../notesMasters/notesMaster1.xml"/></Relationships>
</file>

<file path=ppt/notesSlides/_rels/notesSlide2193.xml.rels><?xml version="1.0" encoding="UTF-8" standalone="yes"?>
<Relationships xmlns="http://schemas.openxmlformats.org/package/2006/relationships"><Relationship Id="rId2" Type="http://schemas.openxmlformats.org/officeDocument/2006/relationships/slide" Target="../slides/slide2859.xml"/><Relationship Id="rId1" Type="http://schemas.openxmlformats.org/officeDocument/2006/relationships/notesMaster" Target="../notesMasters/notesMaster1.xml"/></Relationships>
</file>

<file path=ppt/notesSlides/_rels/notesSlide2194.xml.rels><?xml version="1.0" encoding="UTF-8" standalone="yes"?>
<Relationships xmlns="http://schemas.openxmlformats.org/package/2006/relationships"><Relationship Id="rId2" Type="http://schemas.openxmlformats.org/officeDocument/2006/relationships/slide" Target="../slides/slide2860.xml"/><Relationship Id="rId1" Type="http://schemas.openxmlformats.org/officeDocument/2006/relationships/notesMaster" Target="../notesMasters/notesMaster1.xml"/></Relationships>
</file>

<file path=ppt/notesSlides/_rels/notesSlide2195.xml.rels><?xml version="1.0" encoding="UTF-8" standalone="yes"?>
<Relationships xmlns="http://schemas.openxmlformats.org/package/2006/relationships"><Relationship Id="rId2" Type="http://schemas.openxmlformats.org/officeDocument/2006/relationships/slide" Target="../slides/slide2861.xml"/><Relationship Id="rId1" Type="http://schemas.openxmlformats.org/officeDocument/2006/relationships/notesMaster" Target="../notesMasters/notesMaster1.xml"/></Relationships>
</file>

<file path=ppt/notesSlides/_rels/notesSlide2196.xml.rels><?xml version="1.0" encoding="UTF-8" standalone="yes"?>
<Relationships xmlns="http://schemas.openxmlformats.org/package/2006/relationships"><Relationship Id="rId2" Type="http://schemas.openxmlformats.org/officeDocument/2006/relationships/slide" Target="../slides/slide2862.xml"/><Relationship Id="rId1" Type="http://schemas.openxmlformats.org/officeDocument/2006/relationships/notesMaster" Target="../notesMasters/notesMaster1.xml"/></Relationships>
</file>

<file path=ppt/notesSlides/_rels/notesSlide2197.xml.rels><?xml version="1.0" encoding="UTF-8" standalone="yes"?>
<Relationships xmlns="http://schemas.openxmlformats.org/package/2006/relationships"><Relationship Id="rId2" Type="http://schemas.openxmlformats.org/officeDocument/2006/relationships/slide" Target="../slides/slide2863.xml"/><Relationship Id="rId1" Type="http://schemas.openxmlformats.org/officeDocument/2006/relationships/notesMaster" Target="../notesMasters/notesMaster1.xml"/></Relationships>
</file>

<file path=ppt/notesSlides/_rels/notesSlide2198.xml.rels><?xml version="1.0" encoding="UTF-8" standalone="yes"?>
<Relationships xmlns="http://schemas.openxmlformats.org/package/2006/relationships"><Relationship Id="rId2" Type="http://schemas.openxmlformats.org/officeDocument/2006/relationships/slide" Target="../slides/slide2864.xml"/><Relationship Id="rId1" Type="http://schemas.openxmlformats.org/officeDocument/2006/relationships/notesMaster" Target="../notesMasters/notesMaster1.xml"/></Relationships>
</file>

<file path=ppt/notesSlides/_rels/notesSlide2199.xml.rels><?xml version="1.0" encoding="UTF-8" standalone="yes"?>
<Relationships xmlns="http://schemas.openxmlformats.org/package/2006/relationships"><Relationship Id="rId2" Type="http://schemas.openxmlformats.org/officeDocument/2006/relationships/slide" Target="../slides/slide286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326.xml"/><Relationship Id="rId1" Type="http://schemas.openxmlformats.org/officeDocument/2006/relationships/notesMaster" Target="../notesMasters/notesMaster1.xml"/></Relationships>
</file>

<file path=ppt/notesSlides/_rels/notesSlide2200.xml.rels><?xml version="1.0" encoding="UTF-8" standalone="yes"?>
<Relationships xmlns="http://schemas.openxmlformats.org/package/2006/relationships"><Relationship Id="rId2" Type="http://schemas.openxmlformats.org/officeDocument/2006/relationships/slide" Target="../slides/slide2866.xml"/><Relationship Id="rId1" Type="http://schemas.openxmlformats.org/officeDocument/2006/relationships/notesMaster" Target="../notesMasters/notesMaster1.xml"/></Relationships>
</file>

<file path=ppt/notesSlides/_rels/notesSlide2201.xml.rels><?xml version="1.0" encoding="UTF-8" standalone="yes"?>
<Relationships xmlns="http://schemas.openxmlformats.org/package/2006/relationships"><Relationship Id="rId2" Type="http://schemas.openxmlformats.org/officeDocument/2006/relationships/slide" Target="../slides/slide2867.xml"/><Relationship Id="rId1" Type="http://schemas.openxmlformats.org/officeDocument/2006/relationships/notesMaster" Target="../notesMasters/notesMaster1.xml"/></Relationships>
</file>

<file path=ppt/notesSlides/_rels/notesSlide2202.xml.rels><?xml version="1.0" encoding="UTF-8" standalone="yes"?>
<Relationships xmlns="http://schemas.openxmlformats.org/package/2006/relationships"><Relationship Id="rId2" Type="http://schemas.openxmlformats.org/officeDocument/2006/relationships/slide" Target="../slides/slide2868.xml"/><Relationship Id="rId1" Type="http://schemas.openxmlformats.org/officeDocument/2006/relationships/notesMaster" Target="../notesMasters/notesMaster1.xml"/></Relationships>
</file>

<file path=ppt/notesSlides/_rels/notesSlide2203.xml.rels><?xml version="1.0" encoding="UTF-8" standalone="yes"?>
<Relationships xmlns="http://schemas.openxmlformats.org/package/2006/relationships"><Relationship Id="rId2" Type="http://schemas.openxmlformats.org/officeDocument/2006/relationships/slide" Target="../slides/slide2869.xml"/><Relationship Id="rId1" Type="http://schemas.openxmlformats.org/officeDocument/2006/relationships/notesMaster" Target="../notesMasters/notesMaster1.xml"/></Relationships>
</file>

<file path=ppt/notesSlides/_rels/notesSlide2204.xml.rels><?xml version="1.0" encoding="UTF-8" standalone="yes"?>
<Relationships xmlns="http://schemas.openxmlformats.org/package/2006/relationships"><Relationship Id="rId2" Type="http://schemas.openxmlformats.org/officeDocument/2006/relationships/slide" Target="../slides/slide2870.xml"/><Relationship Id="rId1" Type="http://schemas.openxmlformats.org/officeDocument/2006/relationships/notesMaster" Target="../notesMasters/notesMaster1.xml"/></Relationships>
</file>

<file path=ppt/notesSlides/_rels/notesSlide2205.xml.rels><?xml version="1.0" encoding="UTF-8" standalone="yes"?>
<Relationships xmlns="http://schemas.openxmlformats.org/package/2006/relationships"><Relationship Id="rId2" Type="http://schemas.openxmlformats.org/officeDocument/2006/relationships/slide" Target="../slides/slide2871.xml"/><Relationship Id="rId1" Type="http://schemas.openxmlformats.org/officeDocument/2006/relationships/notesMaster" Target="../notesMasters/notesMaster1.xml"/></Relationships>
</file>

<file path=ppt/notesSlides/_rels/notesSlide2206.xml.rels><?xml version="1.0" encoding="UTF-8" standalone="yes"?>
<Relationships xmlns="http://schemas.openxmlformats.org/package/2006/relationships"><Relationship Id="rId2" Type="http://schemas.openxmlformats.org/officeDocument/2006/relationships/slide" Target="../slides/slide2872.xml"/><Relationship Id="rId1" Type="http://schemas.openxmlformats.org/officeDocument/2006/relationships/notesMaster" Target="../notesMasters/notesMaster1.xml"/></Relationships>
</file>

<file path=ppt/notesSlides/_rels/notesSlide2207.xml.rels><?xml version="1.0" encoding="UTF-8" standalone="yes"?>
<Relationships xmlns="http://schemas.openxmlformats.org/package/2006/relationships"><Relationship Id="rId2" Type="http://schemas.openxmlformats.org/officeDocument/2006/relationships/slide" Target="../slides/slide2873.xml"/><Relationship Id="rId1" Type="http://schemas.openxmlformats.org/officeDocument/2006/relationships/notesMaster" Target="../notesMasters/notesMaster1.xml"/></Relationships>
</file>

<file path=ppt/notesSlides/_rels/notesSlide2208.xml.rels><?xml version="1.0" encoding="UTF-8" standalone="yes"?>
<Relationships xmlns="http://schemas.openxmlformats.org/package/2006/relationships"><Relationship Id="rId2" Type="http://schemas.openxmlformats.org/officeDocument/2006/relationships/slide" Target="../slides/slide2874.xml"/><Relationship Id="rId1" Type="http://schemas.openxmlformats.org/officeDocument/2006/relationships/notesMaster" Target="../notesMasters/notesMaster1.xml"/></Relationships>
</file>

<file path=ppt/notesSlides/_rels/notesSlide2209.xml.rels><?xml version="1.0" encoding="UTF-8" standalone="yes"?>
<Relationships xmlns="http://schemas.openxmlformats.org/package/2006/relationships"><Relationship Id="rId2" Type="http://schemas.openxmlformats.org/officeDocument/2006/relationships/slide" Target="../slides/slide2875.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327.xml"/><Relationship Id="rId1" Type="http://schemas.openxmlformats.org/officeDocument/2006/relationships/notesMaster" Target="../notesMasters/notesMaster1.xml"/></Relationships>
</file>

<file path=ppt/notesSlides/_rels/notesSlide2210.xml.rels><?xml version="1.0" encoding="UTF-8" standalone="yes"?>
<Relationships xmlns="http://schemas.openxmlformats.org/package/2006/relationships"><Relationship Id="rId2" Type="http://schemas.openxmlformats.org/officeDocument/2006/relationships/slide" Target="../slides/slide2876.xml"/><Relationship Id="rId1" Type="http://schemas.openxmlformats.org/officeDocument/2006/relationships/notesMaster" Target="../notesMasters/notesMaster1.xml"/></Relationships>
</file>

<file path=ppt/notesSlides/_rels/notesSlide2211.xml.rels><?xml version="1.0" encoding="UTF-8" standalone="yes"?>
<Relationships xmlns="http://schemas.openxmlformats.org/package/2006/relationships"><Relationship Id="rId2" Type="http://schemas.openxmlformats.org/officeDocument/2006/relationships/slide" Target="../slides/slide2877.xml"/><Relationship Id="rId1" Type="http://schemas.openxmlformats.org/officeDocument/2006/relationships/notesMaster" Target="../notesMasters/notesMaster1.xml"/></Relationships>
</file>

<file path=ppt/notesSlides/_rels/notesSlide2212.xml.rels><?xml version="1.0" encoding="UTF-8" standalone="yes"?>
<Relationships xmlns="http://schemas.openxmlformats.org/package/2006/relationships"><Relationship Id="rId2" Type="http://schemas.openxmlformats.org/officeDocument/2006/relationships/slide" Target="../slides/slide2878.xml"/><Relationship Id="rId1" Type="http://schemas.openxmlformats.org/officeDocument/2006/relationships/notesMaster" Target="../notesMasters/notesMaster1.xml"/></Relationships>
</file>

<file path=ppt/notesSlides/_rels/notesSlide2213.xml.rels><?xml version="1.0" encoding="UTF-8" standalone="yes"?>
<Relationships xmlns="http://schemas.openxmlformats.org/package/2006/relationships"><Relationship Id="rId2" Type="http://schemas.openxmlformats.org/officeDocument/2006/relationships/slide" Target="../slides/slide2879.xml"/><Relationship Id="rId1" Type="http://schemas.openxmlformats.org/officeDocument/2006/relationships/notesMaster" Target="../notesMasters/notesMaster1.xml"/></Relationships>
</file>

<file path=ppt/notesSlides/_rels/notesSlide2214.xml.rels><?xml version="1.0" encoding="UTF-8" standalone="yes"?>
<Relationships xmlns="http://schemas.openxmlformats.org/package/2006/relationships"><Relationship Id="rId2" Type="http://schemas.openxmlformats.org/officeDocument/2006/relationships/slide" Target="../slides/slide2880.xml"/><Relationship Id="rId1" Type="http://schemas.openxmlformats.org/officeDocument/2006/relationships/notesMaster" Target="../notesMasters/notesMaster1.xml"/></Relationships>
</file>

<file path=ppt/notesSlides/_rels/notesSlide2215.xml.rels><?xml version="1.0" encoding="UTF-8" standalone="yes"?>
<Relationships xmlns="http://schemas.openxmlformats.org/package/2006/relationships"><Relationship Id="rId2" Type="http://schemas.openxmlformats.org/officeDocument/2006/relationships/slide" Target="../slides/slide2881.xml"/><Relationship Id="rId1" Type="http://schemas.openxmlformats.org/officeDocument/2006/relationships/notesMaster" Target="../notesMasters/notesMaster1.xml"/></Relationships>
</file>

<file path=ppt/notesSlides/_rels/notesSlide2216.xml.rels><?xml version="1.0" encoding="UTF-8" standalone="yes"?>
<Relationships xmlns="http://schemas.openxmlformats.org/package/2006/relationships"><Relationship Id="rId2" Type="http://schemas.openxmlformats.org/officeDocument/2006/relationships/slide" Target="../slides/slide2882.xml"/><Relationship Id="rId1" Type="http://schemas.openxmlformats.org/officeDocument/2006/relationships/notesMaster" Target="../notesMasters/notesMaster1.xml"/></Relationships>
</file>

<file path=ppt/notesSlides/_rels/notesSlide2217.xml.rels><?xml version="1.0" encoding="UTF-8" standalone="yes"?>
<Relationships xmlns="http://schemas.openxmlformats.org/package/2006/relationships"><Relationship Id="rId2" Type="http://schemas.openxmlformats.org/officeDocument/2006/relationships/slide" Target="../slides/slide2883.xml"/><Relationship Id="rId1" Type="http://schemas.openxmlformats.org/officeDocument/2006/relationships/notesMaster" Target="../notesMasters/notesMaster1.xml"/></Relationships>
</file>

<file path=ppt/notesSlides/_rels/notesSlide2218.xml.rels><?xml version="1.0" encoding="UTF-8" standalone="yes"?>
<Relationships xmlns="http://schemas.openxmlformats.org/package/2006/relationships"><Relationship Id="rId2" Type="http://schemas.openxmlformats.org/officeDocument/2006/relationships/slide" Target="../slides/slide2884.xml"/><Relationship Id="rId1" Type="http://schemas.openxmlformats.org/officeDocument/2006/relationships/notesMaster" Target="../notesMasters/notesMaster1.xml"/></Relationships>
</file>

<file path=ppt/notesSlides/_rels/notesSlide2219.xml.rels><?xml version="1.0" encoding="UTF-8" standalone="yes"?>
<Relationships xmlns="http://schemas.openxmlformats.org/package/2006/relationships"><Relationship Id="rId2" Type="http://schemas.openxmlformats.org/officeDocument/2006/relationships/slide" Target="../slides/slide2885.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328.xml"/><Relationship Id="rId1" Type="http://schemas.openxmlformats.org/officeDocument/2006/relationships/notesMaster" Target="../notesMasters/notesMaster1.xml"/></Relationships>
</file>

<file path=ppt/notesSlides/_rels/notesSlide2220.xml.rels><?xml version="1.0" encoding="UTF-8" standalone="yes"?>
<Relationships xmlns="http://schemas.openxmlformats.org/package/2006/relationships"><Relationship Id="rId2" Type="http://schemas.openxmlformats.org/officeDocument/2006/relationships/slide" Target="../slides/slide2886.xml"/><Relationship Id="rId1" Type="http://schemas.openxmlformats.org/officeDocument/2006/relationships/notesMaster" Target="../notesMasters/notesMaster1.xml"/></Relationships>
</file>

<file path=ppt/notesSlides/_rels/notesSlide2221.xml.rels><?xml version="1.0" encoding="UTF-8" standalone="yes"?>
<Relationships xmlns="http://schemas.openxmlformats.org/package/2006/relationships"><Relationship Id="rId2" Type="http://schemas.openxmlformats.org/officeDocument/2006/relationships/slide" Target="../slides/slide2887.xml"/><Relationship Id="rId1" Type="http://schemas.openxmlformats.org/officeDocument/2006/relationships/notesMaster" Target="../notesMasters/notesMaster1.xml"/></Relationships>
</file>

<file path=ppt/notesSlides/_rels/notesSlide2222.xml.rels><?xml version="1.0" encoding="UTF-8" standalone="yes"?>
<Relationships xmlns="http://schemas.openxmlformats.org/package/2006/relationships"><Relationship Id="rId2" Type="http://schemas.openxmlformats.org/officeDocument/2006/relationships/slide" Target="../slides/slide2888.xml"/><Relationship Id="rId1" Type="http://schemas.openxmlformats.org/officeDocument/2006/relationships/notesMaster" Target="../notesMasters/notesMaster1.xml"/></Relationships>
</file>

<file path=ppt/notesSlides/_rels/notesSlide2223.xml.rels><?xml version="1.0" encoding="UTF-8" standalone="yes"?>
<Relationships xmlns="http://schemas.openxmlformats.org/package/2006/relationships"><Relationship Id="rId2" Type="http://schemas.openxmlformats.org/officeDocument/2006/relationships/slide" Target="../slides/slide2889.xml"/><Relationship Id="rId1" Type="http://schemas.openxmlformats.org/officeDocument/2006/relationships/notesMaster" Target="../notesMasters/notesMaster1.xml"/></Relationships>
</file>

<file path=ppt/notesSlides/_rels/notesSlide2224.xml.rels><?xml version="1.0" encoding="UTF-8" standalone="yes"?>
<Relationships xmlns="http://schemas.openxmlformats.org/package/2006/relationships"><Relationship Id="rId2" Type="http://schemas.openxmlformats.org/officeDocument/2006/relationships/slide" Target="../slides/slide2890.xml"/><Relationship Id="rId1" Type="http://schemas.openxmlformats.org/officeDocument/2006/relationships/notesMaster" Target="../notesMasters/notesMaster1.xml"/></Relationships>
</file>

<file path=ppt/notesSlides/_rels/notesSlide2225.xml.rels><?xml version="1.0" encoding="UTF-8" standalone="yes"?>
<Relationships xmlns="http://schemas.openxmlformats.org/package/2006/relationships"><Relationship Id="rId2" Type="http://schemas.openxmlformats.org/officeDocument/2006/relationships/slide" Target="../slides/slide2891.xml"/><Relationship Id="rId1" Type="http://schemas.openxmlformats.org/officeDocument/2006/relationships/notesMaster" Target="../notesMasters/notesMaster1.xml"/></Relationships>
</file>

<file path=ppt/notesSlides/_rels/notesSlide2226.xml.rels><?xml version="1.0" encoding="UTF-8" standalone="yes"?>
<Relationships xmlns="http://schemas.openxmlformats.org/package/2006/relationships"><Relationship Id="rId2" Type="http://schemas.openxmlformats.org/officeDocument/2006/relationships/slide" Target="../slides/slide2892.xml"/><Relationship Id="rId1" Type="http://schemas.openxmlformats.org/officeDocument/2006/relationships/notesMaster" Target="../notesMasters/notesMaster1.xml"/></Relationships>
</file>

<file path=ppt/notesSlides/_rels/notesSlide2227.xml.rels><?xml version="1.0" encoding="UTF-8" standalone="yes"?>
<Relationships xmlns="http://schemas.openxmlformats.org/package/2006/relationships"><Relationship Id="rId2" Type="http://schemas.openxmlformats.org/officeDocument/2006/relationships/slide" Target="../slides/slide2893.xml"/><Relationship Id="rId1" Type="http://schemas.openxmlformats.org/officeDocument/2006/relationships/notesMaster" Target="../notesMasters/notesMaster1.xml"/></Relationships>
</file>

<file path=ppt/notesSlides/_rels/notesSlide2228.xml.rels><?xml version="1.0" encoding="UTF-8" standalone="yes"?>
<Relationships xmlns="http://schemas.openxmlformats.org/package/2006/relationships"><Relationship Id="rId2" Type="http://schemas.openxmlformats.org/officeDocument/2006/relationships/slide" Target="../slides/slide2894.xml"/><Relationship Id="rId1" Type="http://schemas.openxmlformats.org/officeDocument/2006/relationships/notesMaster" Target="../notesMasters/notesMaster1.xml"/></Relationships>
</file>

<file path=ppt/notesSlides/_rels/notesSlide2229.xml.rels><?xml version="1.0" encoding="UTF-8" standalone="yes"?>
<Relationships xmlns="http://schemas.openxmlformats.org/package/2006/relationships"><Relationship Id="rId2" Type="http://schemas.openxmlformats.org/officeDocument/2006/relationships/slide" Target="../slides/slide2895.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329.xml"/><Relationship Id="rId1" Type="http://schemas.openxmlformats.org/officeDocument/2006/relationships/notesMaster" Target="../notesMasters/notesMaster1.xml"/></Relationships>
</file>

<file path=ppt/notesSlides/_rels/notesSlide2230.xml.rels><?xml version="1.0" encoding="UTF-8" standalone="yes"?>
<Relationships xmlns="http://schemas.openxmlformats.org/package/2006/relationships"><Relationship Id="rId2" Type="http://schemas.openxmlformats.org/officeDocument/2006/relationships/slide" Target="../slides/slide2896.xml"/><Relationship Id="rId1" Type="http://schemas.openxmlformats.org/officeDocument/2006/relationships/notesMaster" Target="../notesMasters/notesMaster1.xml"/></Relationships>
</file>

<file path=ppt/notesSlides/_rels/notesSlide2231.xml.rels><?xml version="1.0" encoding="UTF-8" standalone="yes"?>
<Relationships xmlns="http://schemas.openxmlformats.org/package/2006/relationships"><Relationship Id="rId2" Type="http://schemas.openxmlformats.org/officeDocument/2006/relationships/slide" Target="../slides/slide2897.xml"/><Relationship Id="rId1" Type="http://schemas.openxmlformats.org/officeDocument/2006/relationships/notesMaster" Target="../notesMasters/notesMaster1.xml"/></Relationships>
</file>

<file path=ppt/notesSlides/_rels/notesSlide2232.xml.rels><?xml version="1.0" encoding="UTF-8" standalone="yes"?>
<Relationships xmlns="http://schemas.openxmlformats.org/package/2006/relationships"><Relationship Id="rId2" Type="http://schemas.openxmlformats.org/officeDocument/2006/relationships/slide" Target="../slides/slide2898.xml"/><Relationship Id="rId1" Type="http://schemas.openxmlformats.org/officeDocument/2006/relationships/notesMaster" Target="../notesMasters/notesMaster1.xml"/></Relationships>
</file>

<file path=ppt/notesSlides/_rels/notesSlide2233.xml.rels><?xml version="1.0" encoding="UTF-8" standalone="yes"?>
<Relationships xmlns="http://schemas.openxmlformats.org/package/2006/relationships"><Relationship Id="rId2" Type="http://schemas.openxmlformats.org/officeDocument/2006/relationships/slide" Target="../slides/slide2899.xml"/><Relationship Id="rId1" Type="http://schemas.openxmlformats.org/officeDocument/2006/relationships/notesMaster" Target="../notesMasters/notesMaster1.xml"/></Relationships>
</file>

<file path=ppt/notesSlides/_rels/notesSlide2234.xml.rels><?xml version="1.0" encoding="UTF-8" standalone="yes"?>
<Relationships xmlns="http://schemas.openxmlformats.org/package/2006/relationships"><Relationship Id="rId2" Type="http://schemas.openxmlformats.org/officeDocument/2006/relationships/slide" Target="../slides/slide2900.xml"/><Relationship Id="rId1" Type="http://schemas.openxmlformats.org/officeDocument/2006/relationships/notesMaster" Target="../notesMasters/notesMaster1.xml"/></Relationships>
</file>

<file path=ppt/notesSlides/_rels/notesSlide2235.xml.rels><?xml version="1.0" encoding="UTF-8" standalone="yes"?>
<Relationships xmlns="http://schemas.openxmlformats.org/package/2006/relationships"><Relationship Id="rId2" Type="http://schemas.openxmlformats.org/officeDocument/2006/relationships/slide" Target="../slides/slide2901.xml"/><Relationship Id="rId1" Type="http://schemas.openxmlformats.org/officeDocument/2006/relationships/notesMaster" Target="../notesMasters/notesMaster1.xml"/></Relationships>
</file>

<file path=ppt/notesSlides/_rels/notesSlide2236.xml.rels><?xml version="1.0" encoding="UTF-8" standalone="yes"?>
<Relationships xmlns="http://schemas.openxmlformats.org/package/2006/relationships"><Relationship Id="rId2" Type="http://schemas.openxmlformats.org/officeDocument/2006/relationships/slide" Target="../slides/slide2902.xml"/><Relationship Id="rId1" Type="http://schemas.openxmlformats.org/officeDocument/2006/relationships/notesMaster" Target="../notesMasters/notesMaster1.xml"/></Relationships>
</file>

<file path=ppt/notesSlides/_rels/notesSlide2237.xml.rels><?xml version="1.0" encoding="UTF-8" standalone="yes"?>
<Relationships xmlns="http://schemas.openxmlformats.org/package/2006/relationships"><Relationship Id="rId2" Type="http://schemas.openxmlformats.org/officeDocument/2006/relationships/slide" Target="../slides/slide2903.xml"/><Relationship Id="rId1" Type="http://schemas.openxmlformats.org/officeDocument/2006/relationships/notesMaster" Target="../notesMasters/notesMaster1.xml"/></Relationships>
</file>

<file path=ppt/notesSlides/_rels/notesSlide2238.xml.rels><?xml version="1.0" encoding="UTF-8" standalone="yes"?>
<Relationships xmlns="http://schemas.openxmlformats.org/package/2006/relationships"><Relationship Id="rId2" Type="http://schemas.openxmlformats.org/officeDocument/2006/relationships/slide" Target="../slides/slide2904.xml"/><Relationship Id="rId1" Type="http://schemas.openxmlformats.org/officeDocument/2006/relationships/notesMaster" Target="../notesMasters/notesMaster1.xml"/></Relationships>
</file>

<file path=ppt/notesSlides/_rels/notesSlide2239.xml.rels><?xml version="1.0" encoding="UTF-8" standalone="yes"?>
<Relationships xmlns="http://schemas.openxmlformats.org/package/2006/relationships"><Relationship Id="rId2" Type="http://schemas.openxmlformats.org/officeDocument/2006/relationships/slide" Target="../slides/slide2905.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330.xml"/><Relationship Id="rId1" Type="http://schemas.openxmlformats.org/officeDocument/2006/relationships/notesMaster" Target="../notesMasters/notesMaster1.xml"/></Relationships>
</file>

<file path=ppt/notesSlides/_rels/notesSlide2240.xml.rels><?xml version="1.0" encoding="UTF-8" standalone="yes"?>
<Relationships xmlns="http://schemas.openxmlformats.org/package/2006/relationships"><Relationship Id="rId2" Type="http://schemas.openxmlformats.org/officeDocument/2006/relationships/slide" Target="../slides/slide2906.xml"/><Relationship Id="rId1" Type="http://schemas.openxmlformats.org/officeDocument/2006/relationships/notesMaster" Target="../notesMasters/notesMaster1.xml"/></Relationships>
</file>

<file path=ppt/notesSlides/_rels/notesSlide2241.xml.rels><?xml version="1.0" encoding="UTF-8" standalone="yes"?>
<Relationships xmlns="http://schemas.openxmlformats.org/package/2006/relationships"><Relationship Id="rId2" Type="http://schemas.openxmlformats.org/officeDocument/2006/relationships/slide" Target="../slides/slide2907.xml"/><Relationship Id="rId1" Type="http://schemas.openxmlformats.org/officeDocument/2006/relationships/notesMaster" Target="../notesMasters/notesMaster1.xml"/></Relationships>
</file>

<file path=ppt/notesSlides/_rels/notesSlide2242.xml.rels><?xml version="1.0" encoding="UTF-8" standalone="yes"?>
<Relationships xmlns="http://schemas.openxmlformats.org/package/2006/relationships"><Relationship Id="rId2" Type="http://schemas.openxmlformats.org/officeDocument/2006/relationships/slide" Target="../slides/slide2908.xml"/><Relationship Id="rId1" Type="http://schemas.openxmlformats.org/officeDocument/2006/relationships/notesMaster" Target="../notesMasters/notesMaster1.xml"/></Relationships>
</file>

<file path=ppt/notesSlides/_rels/notesSlide2243.xml.rels><?xml version="1.0" encoding="UTF-8" standalone="yes"?>
<Relationships xmlns="http://schemas.openxmlformats.org/package/2006/relationships"><Relationship Id="rId2" Type="http://schemas.openxmlformats.org/officeDocument/2006/relationships/slide" Target="../slides/slide2909.xml"/><Relationship Id="rId1" Type="http://schemas.openxmlformats.org/officeDocument/2006/relationships/notesMaster" Target="../notesMasters/notesMaster1.xml"/></Relationships>
</file>

<file path=ppt/notesSlides/_rels/notesSlide2244.xml.rels><?xml version="1.0" encoding="UTF-8" standalone="yes"?>
<Relationships xmlns="http://schemas.openxmlformats.org/package/2006/relationships"><Relationship Id="rId2" Type="http://schemas.openxmlformats.org/officeDocument/2006/relationships/slide" Target="../slides/slide2910.xml"/><Relationship Id="rId1" Type="http://schemas.openxmlformats.org/officeDocument/2006/relationships/notesMaster" Target="../notesMasters/notesMaster1.xml"/></Relationships>
</file>

<file path=ppt/notesSlides/_rels/notesSlide2245.xml.rels><?xml version="1.0" encoding="UTF-8" standalone="yes"?>
<Relationships xmlns="http://schemas.openxmlformats.org/package/2006/relationships"><Relationship Id="rId2" Type="http://schemas.openxmlformats.org/officeDocument/2006/relationships/slide" Target="../slides/slide2911.xml"/><Relationship Id="rId1" Type="http://schemas.openxmlformats.org/officeDocument/2006/relationships/notesMaster" Target="../notesMasters/notesMaster1.xml"/></Relationships>
</file>

<file path=ppt/notesSlides/_rels/notesSlide2246.xml.rels><?xml version="1.0" encoding="UTF-8" standalone="yes"?>
<Relationships xmlns="http://schemas.openxmlformats.org/package/2006/relationships"><Relationship Id="rId2" Type="http://schemas.openxmlformats.org/officeDocument/2006/relationships/slide" Target="../slides/slide2912.xml"/><Relationship Id="rId1" Type="http://schemas.openxmlformats.org/officeDocument/2006/relationships/notesMaster" Target="../notesMasters/notesMaster1.xml"/></Relationships>
</file>

<file path=ppt/notesSlides/_rels/notesSlide2247.xml.rels><?xml version="1.0" encoding="UTF-8" standalone="yes"?>
<Relationships xmlns="http://schemas.openxmlformats.org/package/2006/relationships"><Relationship Id="rId2" Type="http://schemas.openxmlformats.org/officeDocument/2006/relationships/slide" Target="../slides/slide2913.xml"/><Relationship Id="rId1" Type="http://schemas.openxmlformats.org/officeDocument/2006/relationships/notesMaster" Target="../notesMasters/notesMaster1.xml"/></Relationships>
</file>

<file path=ppt/notesSlides/_rels/notesSlide2248.xml.rels><?xml version="1.0" encoding="UTF-8" standalone="yes"?>
<Relationships xmlns="http://schemas.openxmlformats.org/package/2006/relationships"><Relationship Id="rId2" Type="http://schemas.openxmlformats.org/officeDocument/2006/relationships/slide" Target="../slides/slide2914.xml"/><Relationship Id="rId1" Type="http://schemas.openxmlformats.org/officeDocument/2006/relationships/notesMaster" Target="../notesMasters/notesMaster1.xml"/></Relationships>
</file>

<file path=ppt/notesSlides/_rels/notesSlide2249.xml.rels><?xml version="1.0" encoding="UTF-8" standalone="yes"?>
<Relationships xmlns="http://schemas.openxmlformats.org/package/2006/relationships"><Relationship Id="rId2" Type="http://schemas.openxmlformats.org/officeDocument/2006/relationships/slide" Target="../slides/slide2915.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331.xml"/><Relationship Id="rId1" Type="http://schemas.openxmlformats.org/officeDocument/2006/relationships/notesMaster" Target="../notesMasters/notesMaster1.xml"/></Relationships>
</file>

<file path=ppt/notesSlides/_rels/notesSlide2250.xml.rels><?xml version="1.0" encoding="UTF-8" standalone="yes"?>
<Relationships xmlns="http://schemas.openxmlformats.org/package/2006/relationships"><Relationship Id="rId2" Type="http://schemas.openxmlformats.org/officeDocument/2006/relationships/slide" Target="../slides/slide2916.xml"/><Relationship Id="rId1" Type="http://schemas.openxmlformats.org/officeDocument/2006/relationships/notesMaster" Target="../notesMasters/notesMaster1.xml"/></Relationships>
</file>

<file path=ppt/notesSlides/_rels/notesSlide2251.xml.rels><?xml version="1.0" encoding="UTF-8" standalone="yes"?>
<Relationships xmlns="http://schemas.openxmlformats.org/package/2006/relationships"><Relationship Id="rId2" Type="http://schemas.openxmlformats.org/officeDocument/2006/relationships/slide" Target="../slides/slide2917.xml"/><Relationship Id="rId1" Type="http://schemas.openxmlformats.org/officeDocument/2006/relationships/notesMaster" Target="../notesMasters/notesMaster1.xml"/></Relationships>
</file>

<file path=ppt/notesSlides/_rels/notesSlide2252.xml.rels><?xml version="1.0" encoding="UTF-8" standalone="yes"?>
<Relationships xmlns="http://schemas.openxmlformats.org/package/2006/relationships"><Relationship Id="rId2" Type="http://schemas.openxmlformats.org/officeDocument/2006/relationships/slide" Target="../slides/slide2918.xml"/><Relationship Id="rId1" Type="http://schemas.openxmlformats.org/officeDocument/2006/relationships/notesMaster" Target="../notesMasters/notesMaster1.xml"/></Relationships>
</file>

<file path=ppt/notesSlides/_rels/notesSlide2253.xml.rels><?xml version="1.0" encoding="UTF-8" standalone="yes"?>
<Relationships xmlns="http://schemas.openxmlformats.org/package/2006/relationships"><Relationship Id="rId2" Type="http://schemas.openxmlformats.org/officeDocument/2006/relationships/slide" Target="../slides/slide2919.xml"/><Relationship Id="rId1" Type="http://schemas.openxmlformats.org/officeDocument/2006/relationships/notesMaster" Target="../notesMasters/notesMaster1.xml"/></Relationships>
</file>

<file path=ppt/notesSlides/_rels/notesSlide2254.xml.rels><?xml version="1.0" encoding="UTF-8" standalone="yes"?>
<Relationships xmlns="http://schemas.openxmlformats.org/package/2006/relationships"><Relationship Id="rId2" Type="http://schemas.openxmlformats.org/officeDocument/2006/relationships/slide" Target="../slides/slide2920.xml"/><Relationship Id="rId1" Type="http://schemas.openxmlformats.org/officeDocument/2006/relationships/notesMaster" Target="../notesMasters/notesMaster1.xml"/></Relationships>
</file>

<file path=ppt/notesSlides/_rels/notesSlide2255.xml.rels><?xml version="1.0" encoding="UTF-8" standalone="yes"?>
<Relationships xmlns="http://schemas.openxmlformats.org/package/2006/relationships"><Relationship Id="rId2" Type="http://schemas.openxmlformats.org/officeDocument/2006/relationships/slide" Target="../slides/slide2921.xml"/><Relationship Id="rId1" Type="http://schemas.openxmlformats.org/officeDocument/2006/relationships/notesMaster" Target="../notesMasters/notesMaster1.xml"/></Relationships>
</file>

<file path=ppt/notesSlides/_rels/notesSlide2256.xml.rels><?xml version="1.0" encoding="UTF-8" standalone="yes"?>
<Relationships xmlns="http://schemas.openxmlformats.org/package/2006/relationships"><Relationship Id="rId2" Type="http://schemas.openxmlformats.org/officeDocument/2006/relationships/slide" Target="../slides/slide2922.xml"/><Relationship Id="rId1" Type="http://schemas.openxmlformats.org/officeDocument/2006/relationships/notesMaster" Target="../notesMasters/notesMaster1.xml"/></Relationships>
</file>

<file path=ppt/notesSlides/_rels/notesSlide2257.xml.rels><?xml version="1.0" encoding="UTF-8" standalone="yes"?>
<Relationships xmlns="http://schemas.openxmlformats.org/package/2006/relationships"><Relationship Id="rId2" Type="http://schemas.openxmlformats.org/officeDocument/2006/relationships/slide" Target="../slides/slide2923.xml"/><Relationship Id="rId1" Type="http://schemas.openxmlformats.org/officeDocument/2006/relationships/notesMaster" Target="../notesMasters/notesMaster1.xml"/></Relationships>
</file>

<file path=ppt/notesSlides/_rels/notesSlide2258.xml.rels><?xml version="1.0" encoding="UTF-8" standalone="yes"?>
<Relationships xmlns="http://schemas.openxmlformats.org/package/2006/relationships"><Relationship Id="rId2" Type="http://schemas.openxmlformats.org/officeDocument/2006/relationships/slide" Target="../slides/slide2924.xml"/><Relationship Id="rId1" Type="http://schemas.openxmlformats.org/officeDocument/2006/relationships/notesMaster" Target="../notesMasters/notesMaster1.xml"/></Relationships>
</file>

<file path=ppt/notesSlides/_rels/notesSlide2259.xml.rels><?xml version="1.0" encoding="UTF-8" standalone="yes"?>
<Relationships xmlns="http://schemas.openxmlformats.org/package/2006/relationships"><Relationship Id="rId2" Type="http://schemas.openxmlformats.org/officeDocument/2006/relationships/slide" Target="../slides/slide2925.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332.xml"/><Relationship Id="rId1" Type="http://schemas.openxmlformats.org/officeDocument/2006/relationships/notesMaster" Target="../notesMasters/notesMaster1.xml"/></Relationships>
</file>

<file path=ppt/notesSlides/_rels/notesSlide2260.xml.rels><?xml version="1.0" encoding="UTF-8" standalone="yes"?>
<Relationships xmlns="http://schemas.openxmlformats.org/package/2006/relationships"><Relationship Id="rId2" Type="http://schemas.openxmlformats.org/officeDocument/2006/relationships/slide" Target="../slides/slide2926.xml"/><Relationship Id="rId1" Type="http://schemas.openxmlformats.org/officeDocument/2006/relationships/notesMaster" Target="../notesMasters/notesMaster1.xml"/></Relationships>
</file>

<file path=ppt/notesSlides/_rels/notesSlide2261.xml.rels><?xml version="1.0" encoding="UTF-8" standalone="yes"?>
<Relationships xmlns="http://schemas.openxmlformats.org/package/2006/relationships"><Relationship Id="rId2" Type="http://schemas.openxmlformats.org/officeDocument/2006/relationships/slide" Target="../slides/slide2927.xml"/><Relationship Id="rId1" Type="http://schemas.openxmlformats.org/officeDocument/2006/relationships/notesMaster" Target="../notesMasters/notesMaster1.xml"/></Relationships>
</file>

<file path=ppt/notesSlides/_rels/notesSlide2262.xml.rels><?xml version="1.0" encoding="UTF-8" standalone="yes"?>
<Relationships xmlns="http://schemas.openxmlformats.org/package/2006/relationships"><Relationship Id="rId2" Type="http://schemas.openxmlformats.org/officeDocument/2006/relationships/slide" Target="../slides/slide2928.xml"/><Relationship Id="rId1" Type="http://schemas.openxmlformats.org/officeDocument/2006/relationships/notesMaster" Target="../notesMasters/notesMaster1.xml"/></Relationships>
</file>

<file path=ppt/notesSlides/_rels/notesSlide2263.xml.rels><?xml version="1.0" encoding="UTF-8" standalone="yes"?>
<Relationships xmlns="http://schemas.openxmlformats.org/package/2006/relationships"><Relationship Id="rId2" Type="http://schemas.openxmlformats.org/officeDocument/2006/relationships/slide" Target="../slides/slide2929.xml"/><Relationship Id="rId1" Type="http://schemas.openxmlformats.org/officeDocument/2006/relationships/notesMaster" Target="../notesMasters/notesMaster1.xml"/></Relationships>
</file>

<file path=ppt/notesSlides/_rels/notesSlide2264.xml.rels><?xml version="1.0" encoding="UTF-8" standalone="yes"?>
<Relationships xmlns="http://schemas.openxmlformats.org/package/2006/relationships"><Relationship Id="rId2" Type="http://schemas.openxmlformats.org/officeDocument/2006/relationships/slide" Target="../slides/slide2930.xml"/><Relationship Id="rId1" Type="http://schemas.openxmlformats.org/officeDocument/2006/relationships/notesMaster" Target="../notesMasters/notesMaster1.xml"/></Relationships>
</file>

<file path=ppt/notesSlides/_rels/notesSlide2265.xml.rels><?xml version="1.0" encoding="UTF-8" standalone="yes"?>
<Relationships xmlns="http://schemas.openxmlformats.org/package/2006/relationships"><Relationship Id="rId2" Type="http://schemas.openxmlformats.org/officeDocument/2006/relationships/slide" Target="../slides/slide2931.xml"/><Relationship Id="rId1" Type="http://schemas.openxmlformats.org/officeDocument/2006/relationships/notesMaster" Target="../notesMasters/notesMaster1.xml"/></Relationships>
</file>

<file path=ppt/notesSlides/_rels/notesSlide2266.xml.rels><?xml version="1.0" encoding="UTF-8" standalone="yes"?>
<Relationships xmlns="http://schemas.openxmlformats.org/package/2006/relationships"><Relationship Id="rId2" Type="http://schemas.openxmlformats.org/officeDocument/2006/relationships/slide" Target="../slides/slide2932.xml"/><Relationship Id="rId1" Type="http://schemas.openxmlformats.org/officeDocument/2006/relationships/notesMaster" Target="../notesMasters/notesMaster1.xml"/></Relationships>
</file>

<file path=ppt/notesSlides/_rels/notesSlide2267.xml.rels><?xml version="1.0" encoding="UTF-8" standalone="yes"?>
<Relationships xmlns="http://schemas.openxmlformats.org/package/2006/relationships"><Relationship Id="rId2" Type="http://schemas.openxmlformats.org/officeDocument/2006/relationships/slide" Target="../slides/slide2933.xml"/><Relationship Id="rId1" Type="http://schemas.openxmlformats.org/officeDocument/2006/relationships/notesMaster" Target="../notesMasters/notesMaster1.xml"/></Relationships>
</file>

<file path=ppt/notesSlides/_rels/notesSlide2268.xml.rels><?xml version="1.0" encoding="UTF-8" standalone="yes"?>
<Relationships xmlns="http://schemas.openxmlformats.org/package/2006/relationships"><Relationship Id="rId2" Type="http://schemas.openxmlformats.org/officeDocument/2006/relationships/slide" Target="../slides/slide2934.xml"/><Relationship Id="rId1" Type="http://schemas.openxmlformats.org/officeDocument/2006/relationships/notesMaster" Target="../notesMasters/notesMaster1.xml"/></Relationships>
</file>

<file path=ppt/notesSlides/_rels/notesSlide2269.xml.rels><?xml version="1.0" encoding="UTF-8" standalone="yes"?>
<Relationships xmlns="http://schemas.openxmlformats.org/package/2006/relationships"><Relationship Id="rId2" Type="http://schemas.openxmlformats.org/officeDocument/2006/relationships/slide" Target="../slides/slide2935.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333.xml"/><Relationship Id="rId1" Type="http://schemas.openxmlformats.org/officeDocument/2006/relationships/notesMaster" Target="../notesMasters/notesMaster1.xml"/></Relationships>
</file>

<file path=ppt/notesSlides/_rels/notesSlide2270.xml.rels><?xml version="1.0" encoding="UTF-8" standalone="yes"?>
<Relationships xmlns="http://schemas.openxmlformats.org/package/2006/relationships"><Relationship Id="rId2" Type="http://schemas.openxmlformats.org/officeDocument/2006/relationships/slide" Target="../slides/slide2936.xml"/><Relationship Id="rId1" Type="http://schemas.openxmlformats.org/officeDocument/2006/relationships/notesMaster" Target="../notesMasters/notesMaster1.xml"/></Relationships>
</file>

<file path=ppt/notesSlides/_rels/notesSlide2271.xml.rels><?xml version="1.0" encoding="UTF-8" standalone="yes"?>
<Relationships xmlns="http://schemas.openxmlformats.org/package/2006/relationships"><Relationship Id="rId2" Type="http://schemas.openxmlformats.org/officeDocument/2006/relationships/slide" Target="../slides/slide2937.xml"/><Relationship Id="rId1" Type="http://schemas.openxmlformats.org/officeDocument/2006/relationships/notesMaster" Target="../notesMasters/notesMaster1.xml"/></Relationships>
</file>

<file path=ppt/notesSlides/_rels/notesSlide2272.xml.rels><?xml version="1.0" encoding="UTF-8" standalone="yes"?>
<Relationships xmlns="http://schemas.openxmlformats.org/package/2006/relationships"><Relationship Id="rId2" Type="http://schemas.openxmlformats.org/officeDocument/2006/relationships/slide" Target="../slides/slide2938.xml"/><Relationship Id="rId1" Type="http://schemas.openxmlformats.org/officeDocument/2006/relationships/notesMaster" Target="../notesMasters/notesMaster1.xml"/></Relationships>
</file>

<file path=ppt/notesSlides/_rels/notesSlide2273.xml.rels><?xml version="1.0" encoding="UTF-8" standalone="yes"?>
<Relationships xmlns="http://schemas.openxmlformats.org/package/2006/relationships"><Relationship Id="rId2" Type="http://schemas.openxmlformats.org/officeDocument/2006/relationships/slide" Target="../slides/slide2939.xml"/><Relationship Id="rId1" Type="http://schemas.openxmlformats.org/officeDocument/2006/relationships/notesMaster" Target="../notesMasters/notesMaster1.xml"/></Relationships>
</file>

<file path=ppt/notesSlides/_rels/notesSlide2274.xml.rels><?xml version="1.0" encoding="UTF-8" standalone="yes"?>
<Relationships xmlns="http://schemas.openxmlformats.org/package/2006/relationships"><Relationship Id="rId2" Type="http://schemas.openxmlformats.org/officeDocument/2006/relationships/slide" Target="../slides/slide2940.xml"/><Relationship Id="rId1" Type="http://schemas.openxmlformats.org/officeDocument/2006/relationships/notesMaster" Target="../notesMasters/notesMaster1.xml"/></Relationships>
</file>

<file path=ppt/notesSlides/_rels/notesSlide2275.xml.rels><?xml version="1.0" encoding="UTF-8" standalone="yes"?>
<Relationships xmlns="http://schemas.openxmlformats.org/package/2006/relationships"><Relationship Id="rId2" Type="http://schemas.openxmlformats.org/officeDocument/2006/relationships/slide" Target="../slides/slide2941.xml"/><Relationship Id="rId1" Type="http://schemas.openxmlformats.org/officeDocument/2006/relationships/notesMaster" Target="../notesMasters/notesMaster1.xml"/></Relationships>
</file>

<file path=ppt/notesSlides/_rels/notesSlide2276.xml.rels><?xml version="1.0" encoding="UTF-8" standalone="yes"?>
<Relationships xmlns="http://schemas.openxmlformats.org/package/2006/relationships"><Relationship Id="rId2" Type="http://schemas.openxmlformats.org/officeDocument/2006/relationships/slide" Target="../slides/slide2942.xml"/><Relationship Id="rId1" Type="http://schemas.openxmlformats.org/officeDocument/2006/relationships/notesMaster" Target="../notesMasters/notesMaster1.xml"/></Relationships>
</file>

<file path=ppt/notesSlides/_rels/notesSlide2277.xml.rels><?xml version="1.0" encoding="UTF-8" standalone="yes"?>
<Relationships xmlns="http://schemas.openxmlformats.org/package/2006/relationships"><Relationship Id="rId2" Type="http://schemas.openxmlformats.org/officeDocument/2006/relationships/slide" Target="../slides/slide2943.xml"/><Relationship Id="rId1" Type="http://schemas.openxmlformats.org/officeDocument/2006/relationships/notesMaster" Target="../notesMasters/notesMaster1.xml"/></Relationships>
</file>

<file path=ppt/notesSlides/_rels/notesSlide2278.xml.rels><?xml version="1.0" encoding="UTF-8" standalone="yes"?>
<Relationships xmlns="http://schemas.openxmlformats.org/package/2006/relationships"><Relationship Id="rId2" Type="http://schemas.openxmlformats.org/officeDocument/2006/relationships/slide" Target="../slides/slide2944.xml"/><Relationship Id="rId1" Type="http://schemas.openxmlformats.org/officeDocument/2006/relationships/notesMaster" Target="../notesMasters/notesMaster1.xml"/></Relationships>
</file>

<file path=ppt/notesSlides/_rels/notesSlide2279.xml.rels><?xml version="1.0" encoding="UTF-8" standalone="yes"?>
<Relationships xmlns="http://schemas.openxmlformats.org/package/2006/relationships"><Relationship Id="rId2" Type="http://schemas.openxmlformats.org/officeDocument/2006/relationships/slide" Target="../slides/slide2945.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334.xml"/><Relationship Id="rId1" Type="http://schemas.openxmlformats.org/officeDocument/2006/relationships/notesMaster" Target="../notesMasters/notesMaster1.xml"/></Relationships>
</file>

<file path=ppt/notesSlides/_rels/notesSlide2280.xml.rels><?xml version="1.0" encoding="UTF-8" standalone="yes"?>
<Relationships xmlns="http://schemas.openxmlformats.org/package/2006/relationships"><Relationship Id="rId2" Type="http://schemas.openxmlformats.org/officeDocument/2006/relationships/slide" Target="../slides/slide2946.xml"/><Relationship Id="rId1" Type="http://schemas.openxmlformats.org/officeDocument/2006/relationships/notesMaster" Target="../notesMasters/notesMaster1.xml"/></Relationships>
</file>

<file path=ppt/notesSlides/_rels/notesSlide2281.xml.rels><?xml version="1.0" encoding="UTF-8" standalone="yes"?>
<Relationships xmlns="http://schemas.openxmlformats.org/package/2006/relationships"><Relationship Id="rId2" Type="http://schemas.openxmlformats.org/officeDocument/2006/relationships/slide" Target="../slides/slide2947.xml"/><Relationship Id="rId1" Type="http://schemas.openxmlformats.org/officeDocument/2006/relationships/notesMaster" Target="../notesMasters/notesMaster1.xml"/></Relationships>
</file>

<file path=ppt/notesSlides/_rels/notesSlide2282.xml.rels><?xml version="1.0" encoding="UTF-8" standalone="yes"?>
<Relationships xmlns="http://schemas.openxmlformats.org/package/2006/relationships"><Relationship Id="rId2" Type="http://schemas.openxmlformats.org/officeDocument/2006/relationships/slide" Target="../slides/slide2948.xml"/><Relationship Id="rId1" Type="http://schemas.openxmlformats.org/officeDocument/2006/relationships/notesMaster" Target="../notesMasters/notesMaster1.xml"/></Relationships>
</file>

<file path=ppt/notesSlides/_rels/notesSlide2283.xml.rels><?xml version="1.0" encoding="UTF-8" standalone="yes"?>
<Relationships xmlns="http://schemas.openxmlformats.org/package/2006/relationships"><Relationship Id="rId2" Type="http://schemas.openxmlformats.org/officeDocument/2006/relationships/slide" Target="../slides/slide2949.xml"/><Relationship Id="rId1" Type="http://schemas.openxmlformats.org/officeDocument/2006/relationships/notesMaster" Target="../notesMasters/notesMaster1.xml"/></Relationships>
</file>

<file path=ppt/notesSlides/_rels/notesSlide2284.xml.rels><?xml version="1.0" encoding="UTF-8" standalone="yes"?>
<Relationships xmlns="http://schemas.openxmlformats.org/package/2006/relationships"><Relationship Id="rId2" Type="http://schemas.openxmlformats.org/officeDocument/2006/relationships/slide" Target="../slides/slide2950.xml"/><Relationship Id="rId1" Type="http://schemas.openxmlformats.org/officeDocument/2006/relationships/notesMaster" Target="../notesMasters/notesMaster1.xml"/></Relationships>
</file>

<file path=ppt/notesSlides/_rels/notesSlide2285.xml.rels><?xml version="1.0" encoding="UTF-8" standalone="yes"?>
<Relationships xmlns="http://schemas.openxmlformats.org/package/2006/relationships"><Relationship Id="rId2" Type="http://schemas.openxmlformats.org/officeDocument/2006/relationships/slide" Target="../slides/slide2951.xml"/><Relationship Id="rId1" Type="http://schemas.openxmlformats.org/officeDocument/2006/relationships/notesMaster" Target="../notesMasters/notesMaster1.xml"/></Relationships>
</file>

<file path=ppt/notesSlides/_rels/notesSlide2286.xml.rels><?xml version="1.0" encoding="UTF-8" standalone="yes"?>
<Relationships xmlns="http://schemas.openxmlformats.org/package/2006/relationships"><Relationship Id="rId2" Type="http://schemas.openxmlformats.org/officeDocument/2006/relationships/slide" Target="../slides/slide2952.xml"/><Relationship Id="rId1" Type="http://schemas.openxmlformats.org/officeDocument/2006/relationships/notesMaster" Target="../notesMasters/notesMaster1.xml"/></Relationships>
</file>

<file path=ppt/notesSlides/_rels/notesSlide2287.xml.rels><?xml version="1.0" encoding="UTF-8" standalone="yes"?>
<Relationships xmlns="http://schemas.openxmlformats.org/package/2006/relationships"><Relationship Id="rId2" Type="http://schemas.openxmlformats.org/officeDocument/2006/relationships/slide" Target="../slides/slide2953.xml"/><Relationship Id="rId1" Type="http://schemas.openxmlformats.org/officeDocument/2006/relationships/notesMaster" Target="../notesMasters/notesMaster1.xml"/></Relationships>
</file>

<file path=ppt/notesSlides/_rels/notesSlide2288.xml.rels><?xml version="1.0" encoding="UTF-8" standalone="yes"?>
<Relationships xmlns="http://schemas.openxmlformats.org/package/2006/relationships"><Relationship Id="rId2" Type="http://schemas.openxmlformats.org/officeDocument/2006/relationships/slide" Target="../slides/slide2954.xml"/><Relationship Id="rId1" Type="http://schemas.openxmlformats.org/officeDocument/2006/relationships/notesMaster" Target="../notesMasters/notesMaster1.xml"/></Relationships>
</file>

<file path=ppt/notesSlides/_rels/notesSlide2289.xml.rels><?xml version="1.0" encoding="UTF-8" standalone="yes"?>
<Relationships xmlns="http://schemas.openxmlformats.org/package/2006/relationships"><Relationship Id="rId2" Type="http://schemas.openxmlformats.org/officeDocument/2006/relationships/slide" Target="../slides/slide2955.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2290.xml.rels><?xml version="1.0" encoding="UTF-8" standalone="yes"?>
<Relationships xmlns="http://schemas.openxmlformats.org/package/2006/relationships"><Relationship Id="rId2" Type="http://schemas.openxmlformats.org/officeDocument/2006/relationships/slide" Target="../slides/slide2956.xml"/><Relationship Id="rId1" Type="http://schemas.openxmlformats.org/officeDocument/2006/relationships/notesMaster" Target="../notesMasters/notesMaster1.xml"/></Relationships>
</file>

<file path=ppt/notesSlides/_rels/notesSlide2291.xml.rels><?xml version="1.0" encoding="UTF-8" standalone="yes"?>
<Relationships xmlns="http://schemas.openxmlformats.org/package/2006/relationships"><Relationship Id="rId2" Type="http://schemas.openxmlformats.org/officeDocument/2006/relationships/slide" Target="../slides/slide2957.xml"/><Relationship Id="rId1" Type="http://schemas.openxmlformats.org/officeDocument/2006/relationships/notesMaster" Target="../notesMasters/notesMaster1.xml"/></Relationships>
</file>

<file path=ppt/notesSlides/_rels/notesSlide2292.xml.rels><?xml version="1.0" encoding="UTF-8" standalone="yes"?>
<Relationships xmlns="http://schemas.openxmlformats.org/package/2006/relationships"><Relationship Id="rId2" Type="http://schemas.openxmlformats.org/officeDocument/2006/relationships/slide" Target="../slides/slide2965.xml"/><Relationship Id="rId1" Type="http://schemas.openxmlformats.org/officeDocument/2006/relationships/notesMaster" Target="../notesMasters/notesMaster1.xml"/></Relationships>
</file>

<file path=ppt/notesSlides/_rels/notesSlide2293.xml.rels><?xml version="1.0" encoding="UTF-8" standalone="yes"?>
<Relationships xmlns="http://schemas.openxmlformats.org/package/2006/relationships"><Relationship Id="rId2" Type="http://schemas.openxmlformats.org/officeDocument/2006/relationships/slide" Target="../slides/slide2966.xml"/><Relationship Id="rId1" Type="http://schemas.openxmlformats.org/officeDocument/2006/relationships/notesMaster" Target="../notesMasters/notesMaster1.xml"/></Relationships>
</file>

<file path=ppt/notesSlides/_rels/notesSlide2294.xml.rels><?xml version="1.0" encoding="UTF-8" standalone="yes"?>
<Relationships xmlns="http://schemas.openxmlformats.org/package/2006/relationships"><Relationship Id="rId2" Type="http://schemas.openxmlformats.org/officeDocument/2006/relationships/slide" Target="../slides/slide2967.xml"/><Relationship Id="rId1" Type="http://schemas.openxmlformats.org/officeDocument/2006/relationships/notesMaster" Target="../notesMasters/notesMaster1.xml"/></Relationships>
</file>

<file path=ppt/notesSlides/_rels/notesSlide2295.xml.rels><?xml version="1.0" encoding="UTF-8" standalone="yes"?>
<Relationships xmlns="http://schemas.openxmlformats.org/package/2006/relationships"><Relationship Id="rId2" Type="http://schemas.openxmlformats.org/officeDocument/2006/relationships/slide" Target="../slides/slide2968.xml"/><Relationship Id="rId1" Type="http://schemas.openxmlformats.org/officeDocument/2006/relationships/notesMaster" Target="../notesMasters/notesMaster1.xml"/></Relationships>
</file>

<file path=ppt/notesSlides/_rels/notesSlide2296.xml.rels><?xml version="1.0" encoding="UTF-8" standalone="yes"?>
<Relationships xmlns="http://schemas.openxmlformats.org/package/2006/relationships"><Relationship Id="rId2" Type="http://schemas.openxmlformats.org/officeDocument/2006/relationships/slide" Target="../slides/slide2969.xml"/><Relationship Id="rId1" Type="http://schemas.openxmlformats.org/officeDocument/2006/relationships/notesMaster" Target="../notesMasters/notesMaster1.xml"/></Relationships>
</file>

<file path=ppt/notesSlides/_rels/notesSlide2297.xml.rels><?xml version="1.0" encoding="UTF-8" standalone="yes"?>
<Relationships xmlns="http://schemas.openxmlformats.org/package/2006/relationships"><Relationship Id="rId2" Type="http://schemas.openxmlformats.org/officeDocument/2006/relationships/slide" Target="../slides/slide2970.xml"/><Relationship Id="rId1" Type="http://schemas.openxmlformats.org/officeDocument/2006/relationships/notesMaster" Target="../notesMasters/notesMaster1.xml"/></Relationships>
</file>

<file path=ppt/notesSlides/_rels/notesSlide2298.xml.rels><?xml version="1.0" encoding="UTF-8" standalone="yes"?>
<Relationships xmlns="http://schemas.openxmlformats.org/package/2006/relationships"><Relationship Id="rId2" Type="http://schemas.openxmlformats.org/officeDocument/2006/relationships/slide" Target="../slides/slide2971.xml"/><Relationship Id="rId1" Type="http://schemas.openxmlformats.org/officeDocument/2006/relationships/notesMaster" Target="../notesMasters/notesMaster1.xml"/></Relationships>
</file>

<file path=ppt/notesSlides/_rels/notesSlide2299.xml.rels><?xml version="1.0" encoding="UTF-8" standalone="yes"?>
<Relationships xmlns="http://schemas.openxmlformats.org/package/2006/relationships"><Relationship Id="rId2" Type="http://schemas.openxmlformats.org/officeDocument/2006/relationships/slide" Target="../slides/slide297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336.xml"/><Relationship Id="rId1" Type="http://schemas.openxmlformats.org/officeDocument/2006/relationships/notesMaster" Target="../notesMasters/notesMaster1.xml"/></Relationships>
</file>

<file path=ppt/notesSlides/_rels/notesSlide2300.xml.rels><?xml version="1.0" encoding="UTF-8" standalone="yes"?>
<Relationships xmlns="http://schemas.openxmlformats.org/package/2006/relationships"><Relationship Id="rId2" Type="http://schemas.openxmlformats.org/officeDocument/2006/relationships/slide" Target="../slides/slide2973.xml"/><Relationship Id="rId1" Type="http://schemas.openxmlformats.org/officeDocument/2006/relationships/notesMaster" Target="../notesMasters/notesMaster1.xml"/></Relationships>
</file>

<file path=ppt/notesSlides/_rels/notesSlide2301.xml.rels><?xml version="1.0" encoding="UTF-8" standalone="yes"?>
<Relationships xmlns="http://schemas.openxmlformats.org/package/2006/relationships"><Relationship Id="rId2" Type="http://schemas.openxmlformats.org/officeDocument/2006/relationships/slide" Target="../slides/slide2974.xml"/><Relationship Id="rId1" Type="http://schemas.openxmlformats.org/officeDocument/2006/relationships/notesMaster" Target="../notesMasters/notesMaster1.xml"/></Relationships>
</file>

<file path=ppt/notesSlides/_rels/notesSlide2302.xml.rels><?xml version="1.0" encoding="UTF-8" standalone="yes"?>
<Relationships xmlns="http://schemas.openxmlformats.org/package/2006/relationships"><Relationship Id="rId2" Type="http://schemas.openxmlformats.org/officeDocument/2006/relationships/slide" Target="../slides/slide2975.xml"/><Relationship Id="rId1" Type="http://schemas.openxmlformats.org/officeDocument/2006/relationships/notesMaster" Target="../notesMasters/notesMaster1.xml"/></Relationships>
</file>

<file path=ppt/notesSlides/_rels/notesSlide2303.xml.rels><?xml version="1.0" encoding="UTF-8" standalone="yes"?>
<Relationships xmlns="http://schemas.openxmlformats.org/package/2006/relationships"><Relationship Id="rId2" Type="http://schemas.openxmlformats.org/officeDocument/2006/relationships/slide" Target="../slides/slide2976.xml"/><Relationship Id="rId1" Type="http://schemas.openxmlformats.org/officeDocument/2006/relationships/notesMaster" Target="../notesMasters/notesMaster1.xml"/></Relationships>
</file>

<file path=ppt/notesSlides/_rels/notesSlide2304.xml.rels><?xml version="1.0" encoding="UTF-8" standalone="yes"?>
<Relationships xmlns="http://schemas.openxmlformats.org/package/2006/relationships"><Relationship Id="rId2" Type="http://schemas.openxmlformats.org/officeDocument/2006/relationships/slide" Target="../slides/slide2977.xml"/><Relationship Id="rId1" Type="http://schemas.openxmlformats.org/officeDocument/2006/relationships/notesMaster" Target="../notesMasters/notesMaster1.xml"/></Relationships>
</file>

<file path=ppt/notesSlides/_rels/notesSlide2305.xml.rels><?xml version="1.0" encoding="UTF-8" standalone="yes"?>
<Relationships xmlns="http://schemas.openxmlformats.org/package/2006/relationships"><Relationship Id="rId2" Type="http://schemas.openxmlformats.org/officeDocument/2006/relationships/slide" Target="../slides/slide2978.xml"/><Relationship Id="rId1" Type="http://schemas.openxmlformats.org/officeDocument/2006/relationships/notesMaster" Target="../notesMasters/notesMaster1.xml"/></Relationships>
</file>

<file path=ppt/notesSlides/_rels/notesSlide2306.xml.rels><?xml version="1.0" encoding="UTF-8" standalone="yes"?>
<Relationships xmlns="http://schemas.openxmlformats.org/package/2006/relationships"><Relationship Id="rId2" Type="http://schemas.openxmlformats.org/officeDocument/2006/relationships/slide" Target="../slides/slide2979.xml"/><Relationship Id="rId1" Type="http://schemas.openxmlformats.org/officeDocument/2006/relationships/notesMaster" Target="../notesMasters/notesMaster1.xml"/></Relationships>
</file>

<file path=ppt/notesSlides/_rels/notesSlide2307.xml.rels><?xml version="1.0" encoding="UTF-8" standalone="yes"?>
<Relationships xmlns="http://schemas.openxmlformats.org/package/2006/relationships"><Relationship Id="rId2" Type="http://schemas.openxmlformats.org/officeDocument/2006/relationships/slide" Target="../slides/slide2980.xml"/><Relationship Id="rId1" Type="http://schemas.openxmlformats.org/officeDocument/2006/relationships/notesMaster" Target="../notesMasters/notesMaster1.xml"/></Relationships>
</file>

<file path=ppt/notesSlides/_rels/notesSlide2308.xml.rels><?xml version="1.0" encoding="UTF-8" standalone="yes"?>
<Relationships xmlns="http://schemas.openxmlformats.org/package/2006/relationships"><Relationship Id="rId2" Type="http://schemas.openxmlformats.org/officeDocument/2006/relationships/slide" Target="../slides/slide2981.xml"/><Relationship Id="rId1" Type="http://schemas.openxmlformats.org/officeDocument/2006/relationships/notesMaster" Target="../notesMasters/notesMaster1.xml"/></Relationships>
</file>

<file path=ppt/notesSlides/_rels/notesSlide2309.xml.rels><?xml version="1.0" encoding="UTF-8" standalone="yes"?>
<Relationships xmlns="http://schemas.openxmlformats.org/package/2006/relationships"><Relationship Id="rId2" Type="http://schemas.openxmlformats.org/officeDocument/2006/relationships/slide" Target="../slides/slide2982.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337.xml"/><Relationship Id="rId1" Type="http://schemas.openxmlformats.org/officeDocument/2006/relationships/notesMaster" Target="../notesMasters/notesMaster1.xml"/></Relationships>
</file>

<file path=ppt/notesSlides/_rels/notesSlide2310.xml.rels><?xml version="1.0" encoding="UTF-8" standalone="yes"?>
<Relationships xmlns="http://schemas.openxmlformats.org/package/2006/relationships"><Relationship Id="rId2" Type="http://schemas.openxmlformats.org/officeDocument/2006/relationships/slide" Target="../slides/slide2983.xml"/><Relationship Id="rId1" Type="http://schemas.openxmlformats.org/officeDocument/2006/relationships/notesMaster" Target="../notesMasters/notesMaster1.xml"/></Relationships>
</file>

<file path=ppt/notesSlides/_rels/notesSlide2311.xml.rels><?xml version="1.0" encoding="UTF-8" standalone="yes"?>
<Relationships xmlns="http://schemas.openxmlformats.org/package/2006/relationships"><Relationship Id="rId2" Type="http://schemas.openxmlformats.org/officeDocument/2006/relationships/slide" Target="../slides/slide2984.xml"/><Relationship Id="rId1" Type="http://schemas.openxmlformats.org/officeDocument/2006/relationships/notesMaster" Target="../notesMasters/notesMaster1.xml"/></Relationships>
</file>

<file path=ppt/notesSlides/_rels/notesSlide2312.xml.rels><?xml version="1.0" encoding="UTF-8" standalone="yes"?>
<Relationships xmlns="http://schemas.openxmlformats.org/package/2006/relationships"><Relationship Id="rId2" Type="http://schemas.openxmlformats.org/officeDocument/2006/relationships/slide" Target="../slides/slide2985.xml"/><Relationship Id="rId1" Type="http://schemas.openxmlformats.org/officeDocument/2006/relationships/notesMaster" Target="../notesMasters/notesMaster1.xml"/></Relationships>
</file>

<file path=ppt/notesSlides/_rels/notesSlide2313.xml.rels><?xml version="1.0" encoding="UTF-8" standalone="yes"?>
<Relationships xmlns="http://schemas.openxmlformats.org/package/2006/relationships"><Relationship Id="rId2" Type="http://schemas.openxmlformats.org/officeDocument/2006/relationships/slide" Target="../slides/slide2986.xml"/><Relationship Id="rId1" Type="http://schemas.openxmlformats.org/officeDocument/2006/relationships/notesMaster" Target="../notesMasters/notesMaster1.xml"/></Relationships>
</file>

<file path=ppt/notesSlides/_rels/notesSlide2314.xml.rels><?xml version="1.0" encoding="UTF-8" standalone="yes"?>
<Relationships xmlns="http://schemas.openxmlformats.org/package/2006/relationships"><Relationship Id="rId2" Type="http://schemas.openxmlformats.org/officeDocument/2006/relationships/slide" Target="../slides/slide2987.xml"/><Relationship Id="rId1" Type="http://schemas.openxmlformats.org/officeDocument/2006/relationships/notesMaster" Target="../notesMasters/notesMaster1.xml"/></Relationships>
</file>

<file path=ppt/notesSlides/_rels/notesSlide2315.xml.rels><?xml version="1.0" encoding="UTF-8" standalone="yes"?>
<Relationships xmlns="http://schemas.openxmlformats.org/package/2006/relationships"><Relationship Id="rId2" Type="http://schemas.openxmlformats.org/officeDocument/2006/relationships/slide" Target="../slides/slide2988.xml"/><Relationship Id="rId1" Type="http://schemas.openxmlformats.org/officeDocument/2006/relationships/notesMaster" Target="../notesMasters/notesMaster1.xml"/></Relationships>
</file>

<file path=ppt/notesSlides/_rels/notesSlide2316.xml.rels><?xml version="1.0" encoding="UTF-8" standalone="yes"?>
<Relationships xmlns="http://schemas.openxmlformats.org/package/2006/relationships"><Relationship Id="rId2" Type="http://schemas.openxmlformats.org/officeDocument/2006/relationships/slide" Target="../slides/slide2989.xml"/><Relationship Id="rId1" Type="http://schemas.openxmlformats.org/officeDocument/2006/relationships/notesMaster" Target="../notesMasters/notesMaster1.xml"/></Relationships>
</file>

<file path=ppt/notesSlides/_rels/notesSlide2317.xml.rels><?xml version="1.0" encoding="UTF-8" standalone="yes"?>
<Relationships xmlns="http://schemas.openxmlformats.org/package/2006/relationships"><Relationship Id="rId2" Type="http://schemas.openxmlformats.org/officeDocument/2006/relationships/slide" Target="../slides/slide2990.xml"/><Relationship Id="rId1" Type="http://schemas.openxmlformats.org/officeDocument/2006/relationships/notesMaster" Target="../notesMasters/notesMaster1.xml"/></Relationships>
</file>

<file path=ppt/notesSlides/_rels/notesSlide2318.xml.rels><?xml version="1.0" encoding="UTF-8" standalone="yes"?>
<Relationships xmlns="http://schemas.openxmlformats.org/package/2006/relationships"><Relationship Id="rId2" Type="http://schemas.openxmlformats.org/officeDocument/2006/relationships/slide" Target="../slides/slide2991.xml"/><Relationship Id="rId1" Type="http://schemas.openxmlformats.org/officeDocument/2006/relationships/notesMaster" Target="../notesMasters/notesMaster1.xml"/></Relationships>
</file>

<file path=ppt/notesSlides/_rels/notesSlide2319.xml.rels><?xml version="1.0" encoding="UTF-8" standalone="yes"?>
<Relationships xmlns="http://schemas.openxmlformats.org/package/2006/relationships"><Relationship Id="rId2" Type="http://schemas.openxmlformats.org/officeDocument/2006/relationships/slide" Target="../slides/slide2992.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338.xml"/><Relationship Id="rId1" Type="http://schemas.openxmlformats.org/officeDocument/2006/relationships/notesMaster" Target="../notesMasters/notesMaster1.xml"/></Relationships>
</file>

<file path=ppt/notesSlides/_rels/notesSlide2320.xml.rels><?xml version="1.0" encoding="UTF-8" standalone="yes"?>
<Relationships xmlns="http://schemas.openxmlformats.org/package/2006/relationships"><Relationship Id="rId2" Type="http://schemas.openxmlformats.org/officeDocument/2006/relationships/slide" Target="../slides/slide2993.xml"/><Relationship Id="rId1" Type="http://schemas.openxmlformats.org/officeDocument/2006/relationships/notesMaster" Target="../notesMasters/notesMaster1.xml"/></Relationships>
</file>

<file path=ppt/notesSlides/_rels/notesSlide2321.xml.rels><?xml version="1.0" encoding="UTF-8" standalone="yes"?>
<Relationships xmlns="http://schemas.openxmlformats.org/package/2006/relationships"><Relationship Id="rId2" Type="http://schemas.openxmlformats.org/officeDocument/2006/relationships/slide" Target="../slides/slide2994.xml"/><Relationship Id="rId1" Type="http://schemas.openxmlformats.org/officeDocument/2006/relationships/notesMaster" Target="../notesMasters/notesMaster1.xml"/></Relationships>
</file>

<file path=ppt/notesSlides/_rels/notesSlide2322.xml.rels><?xml version="1.0" encoding="UTF-8" standalone="yes"?>
<Relationships xmlns="http://schemas.openxmlformats.org/package/2006/relationships"><Relationship Id="rId2" Type="http://schemas.openxmlformats.org/officeDocument/2006/relationships/slide" Target="../slides/slide2995.xml"/><Relationship Id="rId1" Type="http://schemas.openxmlformats.org/officeDocument/2006/relationships/notesMaster" Target="../notesMasters/notesMaster1.xml"/></Relationships>
</file>

<file path=ppt/notesSlides/_rels/notesSlide2323.xml.rels><?xml version="1.0" encoding="UTF-8" standalone="yes"?>
<Relationships xmlns="http://schemas.openxmlformats.org/package/2006/relationships"><Relationship Id="rId2" Type="http://schemas.openxmlformats.org/officeDocument/2006/relationships/slide" Target="../slides/slide2996.xml"/><Relationship Id="rId1" Type="http://schemas.openxmlformats.org/officeDocument/2006/relationships/notesMaster" Target="../notesMasters/notesMaster1.xml"/></Relationships>
</file>

<file path=ppt/notesSlides/_rels/notesSlide2324.xml.rels><?xml version="1.0" encoding="UTF-8" standalone="yes"?>
<Relationships xmlns="http://schemas.openxmlformats.org/package/2006/relationships"><Relationship Id="rId2" Type="http://schemas.openxmlformats.org/officeDocument/2006/relationships/slide" Target="../slides/slide2997.xml"/><Relationship Id="rId1" Type="http://schemas.openxmlformats.org/officeDocument/2006/relationships/notesMaster" Target="../notesMasters/notesMaster1.xml"/></Relationships>
</file>

<file path=ppt/notesSlides/_rels/notesSlide2325.xml.rels><?xml version="1.0" encoding="UTF-8" standalone="yes"?>
<Relationships xmlns="http://schemas.openxmlformats.org/package/2006/relationships"><Relationship Id="rId2" Type="http://schemas.openxmlformats.org/officeDocument/2006/relationships/slide" Target="../slides/slide2998.xml"/><Relationship Id="rId1" Type="http://schemas.openxmlformats.org/officeDocument/2006/relationships/notesMaster" Target="../notesMasters/notesMaster1.xml"/></Relationships>
</file>

<file path=ppt/notesSlides/_rels/notesSlide2326.xml.rels><?xml version="1.0" encoding="UTF-8" standalone="yes"?>
<Relationships xmlns="http://schemas.openxmlformats.org/package/2006/relationships"><Relationship Id="rId2" Type="http://schemas.openxmlformats.org/officeDocument/2006/relationships/slide" Target="../slides/slide2999.xml"/><Relationship Id="rId1" Type="http://schemas.openxmlformats.org/officeDocument/2006/relationships/notesMaster" Target="../notesMasters/notesMaster1.xml"/></Relationships>
</file>

<file path=ppt/notesSlides/_rels/notesSlide2327.xml.rels><?xml version="1.0" encoding="UTF-8" standalone="yes"?>
<Relationships xmlns="http://schemas.openxmlformats.org/package/2006/relationships"><Relationship Id="rId2" Type="http://schemas.openxmlformats.org/officeDocument/2006/relationships/slide" Target="../slides/slide3000.xml"/><Relationship Id="rId1" Type="http://schemas.openxmlformats.org/officeDocument/2006/relationships/notesMaster" Target="../notesMasters/notesMaster1.xml"/></Relationships>
</file>

<file path=ppt/notesSlides/_rels/notesSlide2328.xml.rels><?xml version="1.0" encoding="UTF-8" standalone="yes"?>
<Relationships xmlns="http://schemas.openxmlformats.org/package/2006/relationships"><Relationship Id="rId2" Type="http://schemas.openxmlformats.org/officeDocument/2006/relationships/slide" Target="../slides/slide3001.xml"/><Relationship Id="rId1" Type="http://schemas.openxmlformats.org/officeDocument/2006/relationships/notesMaster" Target="../notesMasters/notesMaster1.xml"/></Relationships>
</file>

<file path=ppt/notesSlides/_rels/notesSlide2329.xml.rels><?xml version="1.0" encoding="UTF-8" standalone="yes"?>
<Relationships xmlns="http://schemas.openxmlformats.org/package/2006/relationships"><Relationship Id="rId2" Type="http://schemas.openxmlformats.org/officeDocument/2006/relationships/slide" Target="../slides/slide3002.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339.xml"/><Relationship Id="rId1" Type="http://schemas.openxmlformats.org/officeDocument/2006/relationships/notesMaster" Target="../notesMasters/notesMaster1.xml"/></Relationships>
</file>

<file path=ppt/notesSlides/_rels/notesSlide2330.xml.rels><?xml version="1.0" encoding="UTF-8" standalone="yes"?>
<Relationships xmlns="http://schemas.openxmlformats.org/package/2006/relationships"><Relationship Id="rId2" Type="http://schemas.openxmlformats.org/officeDocument/2006/relationships/slide" Target="../slides/slide3003.xml"/><Relationship Id="rId1" Type="http://schemas.openxmlformats.org/officeDocument/2006/relationships/notesMaster" Target="../notesMasters/notesMaster1.xml"/></Relationships>
</file>

<file path=ppt/notesSlides/_rels/notesSlide2331.xml.rels><?xml version="1.0" encoding="UTF-8" standalone="yes"?>
<Relationships xmlns="http://schemas.openxmlformats.org/package/2006/relationships"><Relationship Id="rId2" Type="http://schemas.openxmlformats.org/officeDocument/2006/relationships/slide" Target="../slides/slide3004.xml"/><Relationship Id="rId1" Type="http://schemas.openxmlformats.org/officeDocument/2006/relationships/notesMaster" Target="../notesMasters/notesMaster1.xml"/></Relationships>
</file>

<file path=ppt/notesSlides/_rels/notesSlide2332.xml.rels><?xml version="1.0" encoding="UTF-8" standalone="yes"?>
<Relationships xmlns="http://schemas.openxmlformats.org/package/2006/relationships"><Relationship Id="rId2" Type="http://schemas.openxmlformats.org/officeDocument/2006/relationships/slide" Target="../slides/slide3005.xml"/><Relationship Id="rId1" Type="http://schemas.openxmlformats.org/officeDocument/2006/relationships/notesMaster" Target="../notesMasters/notesMaster1.xml"/></Relationships>
</file>

<file path=ppt/notesSlides/_rels/notesSlide2333.xml.rels><?xml version="1.0" encoding="UTF-8" standalone="yes"?>
<Relationships xmlns="http://schemas.openxmlformats.org/package/2006/relationships"><Relationship Id="rId2" Type="http://schemas.openxmlformats.org/officeDocument/2006/relationships/slide" Target="../slides/slide3006.xml"/><Relationship Id="rId1" Type="http://schemas.openxmlformats.org/officeDocument/2006/relationships/notesMaster" Target="../notesMasters/notesMaster1.xml"/></Relationships>
</file>

<file path=ppt/notesSlides/_rels/notesSlide2334.xml.rels><?xml version="1.0" encoding="UTF-8" standalone="yes"?>
<Relationships xmlns="http://schemas.openxmlformats.org/package/2006/relationships"><Relationship Id="rId2" Type="http://schemas.openxmlformats.org/officeDocument/2006/relationships/slide" Target="../slides/slide3007.xml"/><Relationship Id="rId1" Type="http://schemas.openxmlformats.org/officeDocument/2006/relationships/notesMaster" Target="../notesMasters/notesMaster1.xml"/></Relationships>
</file>

<file path=ppt/notesSlides/_rels/notesSlide2335.xml.rels><?xml version="1.0" encoding="UTF-8" standalone="yes"?>
<Relationships xmlns="http://schemas.openxmlformats.org/package/2006/relationships"><Relationship Id="rId2" Type="http://schemas.openxmlformats.org/officeDocument/2006/relationships/slide" Target="../slides/slide3008.xml"/><Relationship Id="rId1" Type="http://schemas.openxmlformats.org/officeDocument/2006/relationships/notesMaster" Target="../notesMasters/notesMaster1.xml"/></Relationships>
</file>

<file path=ppt/notesSlides/_rels/notesSlide2336.xml.rels><?xml version="1.0" encoding="UTF-8" standalone="yes"?>
<Relationships xmlns="http://schemas.openxmlformats.org/package/2006/relationships"><Relationship Id="rId2" Type="http://schemas.openxmlformats.org/officeDocument/2006/relationships/slide" Target="../slides/slide3009.xml"/><Relationship Id="rId1" Type="http://schemas.openxmlformats.org/officeDocument/2006/relationships/notesMaster" Target="../notesMasters/notesMaster1.xml"/></Relationships>
</file>

<file path=ppt/notesSlides/_rels/notesSlide2337.xml.rels><?xml version="1.0" encoding="UTF-8" standalone="yes"?>
<Relationships xmlns="http://schemas.openxmlformats.org/package/2006/relationships"><Relationship Id="rId2" Type="http://schemas.openxmlformats.org/officeDocument/2006/relationships/slide" Target="../slides/slide3010.xml"/><Relationship Id="rId1" Type="http://schemas.openxmlformats.org/officeDocument/2006/relationships/notesMaster" Target="../notesMasters/notesMaster1.xml"/></Relationships>
</file>

<file path=ppt/notesSlides/_rels/notesSlide2338.xml.rels><?xml version="1.0" encoding="UTF-8" standalone="yes"?>
<Relationships xmlns="http://schemas.openxmlformats.org/package/2006/relationships"><Relationship Id="rId2" Type="http://schemas.openxmlformats.org/officeDocument/2006/relationships/slide" Target="../slides/slide3011.xml"/><Relationship Id="rId1" Type="http://schemas.openxmlformats.org/officeDocument/2006/relationships/notesMaster" Target="../notesMasters/notesMaster1.xml"/></Relationships>
</file>

<file path=ppt/notesSlides/_rels/notesSlide2339.xml.rels><?xml version="1.0" encoding="UTF-8" standalone="yes"?>
<Relationships xmlns="http://schemas.openxmlformats.org/package/2006/relationships"><Relationship Id="rId2" Type="http://schemas.openxmlformats.org/officeDocument/2006/relationships/slide" Target="../slides/slide3012.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340.xml"/><Relationship Id="rId1" Type="http://schemas.openxmlformats.org/officeDocument/2006/relationships/notesMaster" Target="../notesMasters/notesMaster1.xml"/></Relationships>
</file>

<file path=ppt/notesSlides/_rels/notesSlide2340.xml.rels><?xml version="1.0" encoding="UTF-8" standalone="yes"?>
<Relationships xmlns="http://schemas.openxmlformats.org/package/2006/relationships"><Relationship Id="rId2" Type="http://schemas.openxmlformats.org/officeDocument/2006/relationships/slide" Target="../slides/slide3013.xml"/><Relationship Id="rId1" Type="http://schemas.openxmlformats.org/officeDocument/2006/relationships/notesMaster" Target="../notesMasters/notesMaster1.xml"/></Relationships>
</file>

<file path=ppt/notesSlides/_rels/notesSlide2341.xml.rels><?xml version="1.0" encoding="UTF-8" standalone="yes"?>
<Relationships xmlns="http://schemas.openxmlformats.org/package/2006/relationships"><Relationship Id="rId2" Type="http://schemas.openxmlformats.org/officeDocument/2006/relationships/slide" Target="../slides/slide3014.xml"/><Relationship Id="rId1" Type="http://schemas.openxmlformats.org/officeDocument/2006/relationships/notesMaster" Target="../notesMasters/notesMaster1.xml"/></Relationships>
</file>

<file path=ppt/notesSlides/_rels/notesSlide2342.xml.rels><?xml version="1.0" encoding="UTF-8" standalone="yes"?>
<Relationships xmlns="http://schemas.openxmlformats.org/package/2006/relationships"><Relationship Id="rId2" Type="http://schemas.openxmlformats.org/officeDocument/2006/relationships/slide" Target="../slides/slide3015.xml"/><Relationship Id="rId1" Type="http://schemas.openxmlformats.org/officeDocument/2006/relationships/notesMaster" Target="../notesMasters/notesMaster1.xml"/></Relationships>
</file>

<file path=ppt/notesSlides/_rels/notesSlide2343.xml.rels><?xml version="1.0" encoding="UTF-8" standalone="yes"?>
<Relationships xmlns="http://schemas.openxmlformats.org/package/2006/relationships"><Relationship Id="rId2" Type="http://schemas.openxmlformats.org/officeDocument/2006/relationships/slide" Target="../slides/slide3016.xml"/><Relationship Id="rId1" Type="http://schemas.openxmlformats.org/officeDocument/2006/relationships/notesMaster" Target="../notesMasters/notesMaster1.xml"/></Relationships>
</file>

<file path=ppt/notesSlides/_rels/notesSlide2344.xml.rels><?xml version="1.0" encoding="UTF-8" standalone="yes"?>
<Relationships xmlns="http://schemas.openxmlformats.org/package/2006/relationships"><Relationship Id="rId2" Type="http://schemas.openxmlformats.org/officeDocument/2006/relationships/slide" Target="../slides/slide3017.xml"/><Relationship Id="rId1" Type="http://schemas.openxmlformats.org/officeDocument/2006/relationships/notesMaster" Target="../notesMasters/notesMaster1.xml"/></Relationships>
</file>

<file path=ppt/notesSlides/_rels/notesSlide2345.xml.rels><?xml version="1.0" encoding="UTF-8" standalone="yes"?>
<Relationships xmlns="http://schemas.openxmlformats.org/package/2006/relationships"><Relationship Id="rId2" Type="http://schemas.openxmlformats.org/officeDocument/2006/relationships/slide" Target="../slides/slide3018.xml"/><Relationship Id="rId1" Type="http://schemas.openxmlformats.org/officeDocument/2006/relationships/notesMaster" Target="../notesMasters/notesMaster1.xml"/></Relationships>
</file>

<file path=ppt/notesSlides/_rels/notesSlide2346.xml.rels><?xml version="1.0" encoding="UTF-8" standalone="yes"?>
<Relationships xmlns="http://schemas.openxmlformats.org/package/2006/relationships"><Relationship Id="rId2" Type="http://schemas.openxmlformats.org/officeDocument/2006/relationships/slide" Target="../slides/slide3019.xml"/><Relationship Id="rId1" Type="http://schemas.openxmlformats.org/officeDocument/2006/relationships/notesMaster" Target="../notesMasters/notesMaster1.xml"/></Relationships>
</file>

<file path=ppt/notesSlides/_rels/notesSlide2347.xml.rels><?xml version="1.0" encoding="UTF-8" standalone="yes"?>
<Relationships xmlns="http://schemas.openxmlformats.org/package/2006/relationships"><Relationship Id="rId2" Type="http://schemas.openxmlformats.org/officeDocument/2006/relationships/slide" Target="../slides/slide3020.xml"/><Relationship Id="rId1" Type="http://schemas.openxmlformats.org/officeDocument/2006/relationships/notesMaster" Target="../notesMasters/notesMaster1.xml"/></Relationships>
</file>

<file path=ppt/notesSlides/_rels/notesSlide2348.xml.rels><?xml version="1.0" encoding="UTF-8" standalone="yes"?>
<Relationships xmlns="http://schemas.openxmlformats.org/package/2006/relationships"><Relationship Id="rId2" Type="http://schemas.openxmlformats.org/officeDocument/2006/relationships/slide" Target="../slides/slide3021.xml"/><Relationship Id="rId1" Type="http://schemas.openxmlformats.org/officeDocument/2006/relationships/notesMaster" Target="../notesMasters/notesMaster1.xml"/></Relationships>
</file>

<file path=ppt/notesSlides/_rels/notesSlide2349.xml.rels><?xml version="1.0" encoding="UTF-8" standalone="yes"?>
<Relationships xmlns="http://schemas.openxmlformats.org/package/2006/relationships"><Relationship Id="rId2" Type="http://schemas.openxmlformats.org/officeDocument/2006/relationships/slide" Target="../slides/slide3022.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341.xml"/><Relationship Id="rId1" Type="http://schemas.openxmlformats.org/officeDocument/2006/relationships/notesMaster" Target="../notesMasters/notesMaster1.xml"/></Relationships>
</file>

<file path=ppt/notesSlides/_rels/notesSlide2350.xml.rels><?xml version="1.0" encoding="UTF-8" standalone="yes"?>
<Relationships xmlns="http://schemas.openxmlformats.org/package/2006/relationships"><Relationship Id="rId2" Type="http://schemas.openxmlformats.org/officeDocument/2006/relationships/slide" Target="../slides/slide3023.xml"/><Relationship Id="rId1" Type="http://schemas.openxmlformats.org/officeDocument/2006/relationships/notesMaster" Target="../notesMasters/notesMaster1.xml"/></Relationships>
</file>

<file path=ppt/notesSlides/_rels/notesSlide2351.xml.rels><?xml version="1.0" encoding="UTF-8" standalone="yes"?>
<Relationships xmlns="http://schemas.openxmlformats.org/package/2006/relationships"><Relationship Id="rId2" Type="http://schemas.openxmlformats.org/officeDocument/2006/relationships/slide" Target="../slides/slide3024.xml"/><Relationship Id="rId1" Type="http://schemas.openxmlformats.org/officeDocument/2006/relationships/notesMaster" Target="../notesMasters/notesMaster1.xml"/></Relationships>
</file>

<file path=ppt/notesSlides/_rels/notesSlide2352.xml.rels><?xml version="1.0" encoding="UTF-8" standalone="yes"?>
<Relationships xmlns="http://schemas.openxmlformats.org/package/2006/relationships"><Relationship Id="rId2" Type="http://schemas.openxmlformats.org/officeDocument/2006/relationships/slide" Target="../slides/slide3025.xml"/><Relationship Id="rId1" Type="http://schemas.openxmlformats.org/officeDocument/2006/relationships/notesMaster" Target="../notesMasters/notesMaster1.xml"/></Relationships>
</file>

<file path=ppt/notesSlides/_rels/notesSlide2353.xml.rels><?xml version="1.0" encoding="UTF-8" standalone="yes"?>
<Relationships xmlns="http://schemas.openxmlformats.org/package/2006/relationships"><Relationship Id="rId2" Type="http://schemas.openxmlformats.org/officeDocument/2006/relationships/slide" Target="../slides/slide3026.xml"/><Relationship Id="rId1" Type="http://schemas.openxmlformats.org/officeDocument/2006/relationships/notesMaster" Target="../notesMasters/notesMaster1.xml"/></Relationships>
</file>

<file path=ppt/notesSlides/_rels/notesSlide2354.xml.rels><?xml version="1.0" encoding="UTF-8" standalone="yes"?>
<Relationships xmlns="http://schemas.openxmlformats.org/package/2006/relationships"><Relationship Id="rId2" Type="http://schemas.openxmlformats.org/officeDocument/2006/relationships/slide" Target="../slides/slide3027.xml"/><Relationship Id="rId1" Type="http://schemas.openxmlformats.org/officeDocument/2006/relationships/notesMaster" Target="../notesMasters/notesMaster1.xml"/></Relationships>
</file>

<file path=ppt/notesSlides/_rels/notesSlide2355.xml.rels><?xml version="1.0" encoding="UTF-8" standalone="yes"?>
<Relationships xmlns="http://schemas.openxmlformats.org/package/2006/relationships"><Relationship Id="rId2" Type="http://schemas.openxmlformats.org/officeDocument/2006/relationships/slide" Target="../slides/slide3028.xml"/><Relationship Id="rId1" Type="http://schemas.openxmlformats.org/officeDocument/2006/relationships/notesMaster" Target="../notesMasters/notesMaster1.xml"/></Relationships>
</file>

<file path=ppt/notesSlides/_rels/notesSlide2356.xml.rels><?xml version="1.0" encoding="UTF-8" standalone="yes"?>
<Relationships xmlns="http://schemas.openxmlformats.org/package/2006/relationships"><Relationship Id="rId2" Type="http://schemas.openxmlformats.org/officeDocument/2006/relationships/slide" Target="../slides/slide3029.xml"/><Relationship Id="rId1" Type="http://schemas.openxmlformats.org/officeDocument/2006/relationships/notesMaster" Target="../notesMasters/notesMaster1.xml"/></Relationships>
</file>

<file path=ppt/notesSlides/_rels/notesSlide2357.xml.rels><?xml version="1.0" encoding="UTF-8" standalone="yes"?>
<Relationships xmlns="http://schemas.openxmlformats.org/package/2006/relationships"><Relationship Id="rId2" Type="http://schemas.openxmlformats.org/officeDocument/2006/relationships/slide" Target="../slides/slide3030.xml"/><Relationship Id="rId1" Type="http://schemas.openxmlformats.org/officeDocument/2006/relationships/notesMaster" Target="../notesMasters/notesMaster1.xml"/></Relationships>
</file>

<file path=ppt/notesSlides/_rels/notesSlide2358.xml.rels><?xml version="1.0" encoding="UTF-8" standalone="yes"?>
<Relationships xmlns="http://schemas.openxmlformats.org/package/2006/relationships"><Relationship Id="rId2" Type="http://schemas.openxmlformats.org/officeDocument/2006/relationships/slide" Target="../slides/slide3031.xml"/><Relationship Id="rId1" Type="http://schemas.openxmlformats.org/officeDocument/2006/relationships/notesMaster" Target="../notesMasters/notesMaster1.xml"/></Relationships>
</file>

<file path=ppt/notesSlides/_rels/notesSlide2359.xml.rels><?xml version="1.0" encoding="UTF-8" standalone="yes"?>
<Relationships xmlns="http://schemas.openxmlformats.org/package/2006/relationships"><Relationship Id="rId2" Type="http://schemas.openxmlformats.org/officeDocument/2006/relationships/slide" Target="../slides/slide3032.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2360.xml.rels><?xml version="1.0" encoding="UTF-8" standalone="yes"?>
<Relationships xmlns="http://schemas.openxmlformats.org/package/2006/relationships"><Relationship Id="rId2" Type="http://schemas.openxmlformats.org/officeDocument/2006/relationships/slide" Target="../slides/slide3033.xml"/><Relationship Id="rId1" Type="http://schemas.openxmlformats.org/officeDocument/2006/relationships/notesMaster" Target="../notesMasters/notesMaster1.xml"/></Relationships>
</file>

<file path=ppt/notesSlides/_rels/notesSlide2361.xml.rels><?xml version="1.0" encoding="UTF-8" standalone="yes"?>
<Relationships xmlns="http://schemas.openxmlformats.org/package/2006/relationships"><Relationship Id="rId2" Type="http://schemas.openxmlformats.org/officeDocument/2006/relationships/slide" Target="../slides/slide3034.xml"/><Relationship Id="rId1" Type="http://schemas.openxmlformats.org/officeDocument/2006/relationships/notesMaster" Target="../notesMasters/notesMaster1.xml"/></Relationships>
</file>

<file path=ppt/notesSlides/_rels/notesSlide2362.xml.rels><?xml version="1.0" encoding="UTF-8" standalone="yes"?>
<Relationships xmlns="http://schemas.openxmlformats.org/package/2006/relationships"><Relationship Id="rId2" Type="http://schemas.openxmlformats.org/officeDocument/2006/relationships/slide" Target="../slides/slide3035.xml"/><Relationship Id="rId1" Type="http://schemas.openxmlformats.org/officeDocument/2006/relationships/notesMaster" Target="../notesMasters/notesMaster1.xml"/></Relationships>
</file>

<file path=ppt/notesSlides/_rels/notesSlide2363.xml.rels><?xml version="1.0" encoding="UTF-8" standalone="yes"?>
<Relationships xmlns="http://schemas.openxmlformats.org/package/2006/relationships"><Relationship Id="rId2" Type="http://schemas.openxmlformats.org/officeDocument/2006/relationships/slide" Target="../slides/slide3036.xml"/><Relationship Id="rId1" Type="http://schemas.openxmlformats.org/officeDocument/2006/relationships/notesMaster" Target="../notesMasters/notesMaster1.xml"/></Relationships>
</file>

<file path=ppt/notesSlides/_rels/notesSlide2364.xml.rels><?xml version="1.0" encoding="UTF-8" standalone="yes"?>
<Relationships xmlns="http://schemas.openxmlformats.org/package/2006/relationships"><Relationship Id="rId2" Type="http://schemas.openxmlformats.org/officeDocument/2006/relationships/slide" Target="../slides/slide3037.xml"/><Relationship Id="rId1" Type="http://schemas.openxmlformats.org/officeDocument/2006/relationships/notesMaster" Target="../notesMasters/notesMaster1.xml"/></Relationships>
</file>

<file path=ppt/notesSlides/_rels/notesSlide2365.xml.rels><?xml version="1.0" encoding="UTF-8" standalone="yes"?>
<Relationships xmlns="http://schemas.openxmlformats.org/package/2006/relationships"><Relationship Id="rId2" Type="http://schemas.openxmlformats.org/officeDocument/2006/relationships/slide" Target="../slides/slide3038.xml"/><Relationship Id="rId1" Type="http://schemas.openxmlformats.org/officeDocument/2006/relationships/notesMaster" Target="../notesMasters/notesMaster1.xml"/></Relationships>
</file>

<file path=ppt/notesSlides/_rels/notesSlide2366.xml.rels><?xml version="1.0" encoding="UTF-8" standalone="yes"?>
<Relationships xmlns="http://schemas.openxmlformats.org/package/2006/relationships"><Relationship Id="rId2" Type="http://schemas.openxmlformats.org/officeDocument/2006/relationships/slide" Target="../slides/slide3039.xml"/><Relationship Id="rId1" Type="http://schemas.openxmlformats.org/officeDocument/2006/relationships/notesMaster" Target="../notesMasters/notesMaster1.xml"/></Relationships>
</file>

<file path=ppt/notesSlides/_rels/notesSlide2367.xml.rels><?xml version="1.0" encoding="UTF-8" standalone="yes"?>
<Relationships xmlns="http://schemas.openxmlformats.org/package/2006/relationships"><Relationship Id="rId2" Type="http://schemas.openxmlformats.org/officeDocument/2006/relationships/slide" Target="../slides/slide3040.xml"/><Relationship Id="rId1" Type="http://schemas.openxmlformats.org/officeDocument/2006/relationships/notesMaster" Target="../notesMasters/notesMaster1.xml"/></Relationships>
</file>

<file path=ppt/notesSlides/_rels/notesSlide2368.xml.rels><?xml version="1.0" encoding="UTF-8" standalone="yes"?>
<Relationships xmlns="http://schemas.openxmlformats.org/package/2006/relationships"><Relationship Id="rId2" Type="http://schemas.openxmlformats.org/officeDocument/2006/relationships/slide" Target="../slides/slide3041.xml"/><Relationship Id="rId1" Type="http://schemas.openxmlformats.org/officeDocument/2006/relationships/notesMaster" Target="../notesMasters/notesMaster1.xml"/></Relationships>
</file>

<file path=ppt/notesSlides/_rels/notesSlide2369.xml.rels><?xml version="1.0" encoding="UTF-8" standalone="yes"?>
<Relationships xmlns="http://schemas.openxmlformats.org/package/2006/relationships"><Relationship Id="rId2" Type="http://schemas.openxmlformats.org/officeDocument/2006/relationships/slide" Target="../slides/slide3042.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2370.xml.rels><?xml version="1.0" encoding="UTF-8" standalone="yes"?>
<Relationships xmlns="http://schemas.openxmlformats.org/package/2006/relationships"><Relationship Id="rId2" Type="http://schemas.openxmlformats.org/officeDocument/2006/relationships/slide" Target="../slides/slide3043.xml"/><Relationship Id="rId1" Type="http://schemas.openxmlformats.org/officeDocument/2006/relationships/notesMaster" Target="../notesMasters/notesMaster1.xml"/></Relationships>
</file>

<file path=ppt/notesSlides/_rels/notesSlide2371.xml.rels><?xml version="1.0" encoding="UTF-8" standalone="yes"?>
<Relationships xmlns="http://schemas.openxmlformats.org/package/2006/relationships"><Relationship Id="rId2" Type="http://schemas.openxmlformats.org/officeDocument/2006/relationships/slide" Target="../slides/slide3044.xml"/><Relationship Id="rId1" Type="http://schemas.openxmlformats.org/officeDocument/2006/relationships/notesMaster" Target="../notesMasters/notesMaster1.xml"/></Relationships>
</file>

<file path=ppt/notesSlides/_rels/notesSlide2372.xml.rels><?xml version="1.0" encoding="UTF-8" standalone="yes"?>
<Relationships xmlns="http://schemas.openxmlformats.org/package/2006/relationships"><Relationship Id="rId2" Type="http://schemas.openxmlformats.org/officeDocument/2006/relationships/slide" Target="../slides/slide3045.xml"/><Relationship Id="rId1" Type="http://schemas.openxmlformats.org/officeDocument/2006/relationships/notesMaster" Target="../notesMasters/notesMaster1.xml"/></Relationships>
</file>

<file path=ppt/notesSlides/_rels/notesSlide2373.xml.rels><?xml version="1.0" encoding="UTF-8" standalone="yes"?>
<Relationships xmlns="http://schemas.openxmlformats.org/package/2006/relationships"><Relationship Id="rId2" Type="http://schemas.openxmlformats.org/officeDocument/2006/relationships/slide" Target="../slides/slide3046.xml"/><Relationship Id="rId1" Type="http://schemas.openxmlformats.org/officeDocument/2006/relationships/notesMaster" Target="../notesMasters/notesMaster1.xml"/></Relationships>
</file>

<file path=ppt/notesSlides/_rels/notesSlide2374.xml.rels><?xml version="1.0" encoding="UTF-8" standalone="yes"?>
<Relationships xmlns="http://schemas.openxmlformats.org/package/2006/relationships"><Relationship Id="rId2" Type="http://schemas.openxmlformats.org/officeDocument/2006/relationships/slide" Target="../slides/slide3047.xml"/><Relationship Id="rId1" Type="http://schemas.openxmlformats.org/officeDocument/2006/relationships/notesMaster" Target="../notesMasters/notesMaster1.xml"/></Relationships>
</file>

<file path=ppt/notesSlides/_rels/notesSlide2375.xml.rels><?xml version="1.0" encoding="UTF-8" standalone="yes"?>
<Relationships xmlns="http://schemas.openxmlformats.org/package/2006/relationships"><Relationship Id="rId2" Type="http://schemas.openxmlformats.org/officeDocument/2006/relationships/slide" Target="../slides/slide3048.xml"/><Relationship Id="rId1" Type="http://schemas.openxmlformats.org/officeDocument/2006/relationships/notesMaster" Target="../notesMasters/notesMaster1.xml"/></Relationships>
</file>

<file path=ppt/notesSlides/_rels/notesSlide2376.xml.rels><?xml version="1.0" encoding="UTF-8" standalone="yes"?>
<Relationships xmlns="http://schemas.openxmlformats.org/package/2006/relationships"><Relationship Id="rId2" Type="http://schemas.openxmlformats.org/officeDocument/2006/relationships/slide" Target="../slides/slide3049.xml"/><Relationship Id="rId1" Type="http://schemas.openxmlformats.org/officeDocument/2006/relationships/notesMaster" Target="../notesMasters/notesMaster1.xml"/></Relationships>
</file>

<file path=ppt/notesSlides/_rels/notesSlide2377.xml.rels><?xml version="1.0" encoding="UTF-8" standalone="yes"?>
<Relationships xmlns="http://schemas.openxmlformats.org/package/2006/relationships"><Relationship Id="rId2" Type="http://schemas.openxmlformats.org/officeDocument/2006/relationships/slide" Target="../slides/slide3050.xml"/><Relationship Id="rId1" Type="http://schemas.openxmlformats.org/officeDocument/2006/relationships/notesMaster" Target="../notesMasters/notesMaster1.xml"/></Relationships>
</file>

<file path=ppt/notesSlides/_rels/notesSlide2378.xml.rels><?xml version="1.0" encoding="UTF-8" standalone="yes"?>
<Relationships xmlns="http://schemas.openxmlformats.org/package/2006/relationships"><Relationship Id="rId2" Type="http://schemas.openxmlformats.org/officeDocument/2006/relationships/slide" Target="../slides/slide3060.xml"/><Relationship Id="rId1" Type="http://schemas.openxmlformats.org/officeDocument/2006/relationships/notesMaster" Target="../notesMasters/notesMaster1.xml"/></Relationships>
</file>

<file path=ppt/notesSlides/_rels/notesSlide2379.xml.rels><?xml version="1.0" encoding="UTF-8" standalone="yes"?>
<Relationships xmlns="http://schemas.openxmlformats.org/package/2006/relationships"><Relationship Id="rId2" Type="http://schemas.openxmlformats.org/officeDocument/2006/relationships/slide" Target="../slides/slide3069.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2380.xml.rels><?xml version="1.0" encoding="UTF-8" standalone="yes"?>
<Relationships xmlns="http://schemas.openxmlformats.org/package/2006/relationships"><Relationship Id="rId2" Type="http://schemas.openxmlformats.org/officeDocument/2006/relationships/slide" Target="../slides/slide3070.xml"/><Relationship Id="rId1" Type="http://schemas.openxmlformats.org/officeDocument/2006/relationships/notesMaster" Target="../notesMasters/notesMaster1.xml"/></Relationships>
</file>

<file path=ppt/notesSlides/_rels/notesSlide2381.xml.rels><?xml version="1.0" encoding="UTF-8" standalone="yes"?>
<Relationships xmlns="http://schemas.openxmlformats.org/package/2006/relationships"><Relationship Id="rId2" Type="http://schemas.openxmlformats.org/officeDocument/2006/relationships/slide" Target="../slides/slide3071.xml"/><Relationship Id="rId1" Type="http://schemas.openxmlformats.org/officeDocument/2006/relationships/notesMaster" Target="../notesMasters/notesMaster1.xml"/></Relationships>
</file>

<file path=ppt/notesSlides/_rels/notesSlide2382.xml.rels><?xml version="1.0" encoding="UTF-8" standalone="yes"?>
<Relationships xmlns="http://schemas.openxmlformats.org/package/2006/relationships"><Relationship Id="rId2" Type="http://schemas.openxmlformats.org/officeDocument/2006/relationships/slide" Target="../slides/slide3072.xml"/><Relationship Id="rId1" Type="http://schemas.openxmlformats.org/officeDocument/2006/relationships/notesMaster" Target="../notesMasters/notesMaster1.xml"/></Relationships>
</file>

<file path=ppt/notesSlides/_rels/notesSlide2383.xml.rels><?xml version="1.0" encoding="UTF-8" standalone="yes"?>
<Relationships xmlns="http://schemas.openxmlformats.org/package/2006/relationships"><Relationship Id="rId2" Type="http://schemas.openxmlformats.org/officeDocument/2006/relationships/slide" Target="../slides/slide3073.xml"/><Relationship Id="rId1" Type="http://schemas.openxmlformats.org/officeDocument/2006/relationships/notesMaster" Target="../notesMasters/notesMaster1.xml"/></Relationships>
</file>

<file path=ppt/notesSlides/_rels/notesSlide2384.xml.rels><?xml version="1.0" encoding="UTF-8" standalone="yes"?>
<Relationships xmlns="http://schemas.openxmlformats.org/package/2006/relationships"><Relationship Id="rId2" Type="http://schemas.openxmlformats.org/officeDocument/2006/relationships/slide" Target="../slides/slide3074.xml"/><Relationship Id="rId1" Type="http://schemas.openxmlformats.org/officeDocument/2006/relationships/notesMaster" Target="../notesMasters/notesMaster1.xml"/></Relationships>
</file>

<file path=ppt/notesSlides/_rels/notesSlide2385.xml.rels><?xml version="1.0" encoding="UTF-8" standalone="yes"?>
<Relationships xmlns="http://schemas.openxmlformats.org/package/2006/relationships"><Relationship Id="rId2" Type="http://schemas.openxmlformats.org/officeDocument/2006/relationships/slide" Target="../slides/slide3075.xml"/><Relationship Id="rId1" Type="http://schemas.openxmlformats.org/officeDocument/2006/relationships/notesMaster" Target="../notesMasters/notesMaster1.xml"/></Relationships>
</file>

<file path=ppt/notesSlides/_rels/notesSlide2386.xml.rels><?xml version="1.0" encoding="UTF-8" standalone="yes"?>
<Relationships xmlns="http://schemas.openxmlformats.org/package/2006/relationships"><Relationship Id="rId2" Type="http://schemas.openxmlformats.org/officeDocument/2006/relationships/slide" Target="../slides/slide3076.xml"/><Relationship Id="rId1" Type="http://schemas.openxmlformats.org/officeDocument/2006/relationships/notesMaster" Target="../notesMasters/notesMaster1.xml"/></Relationships>
</file>

<file path=ppt/notesSlides/_rels/notesSlide2387.xml.rels><?xml version="1.0" encoding="UTF-8" standalone="yes"?>
<Relationships xmlns="http://schemas.openxmlformats.org/package/2006/relationships"><Relationship Id="rId2" Type="http://schemas.openxmlformats.org/officeDocument/2006/relationships/slide" Target="../slides/slide3077.xml"/><Relationship Id="rId1" Type="http://schemas.openxmlformats.org/officeDocument/2006/relationships/notesMaster" Target="../notesMasters/notesMaster1.xml"/></Relationships>
</file>

<file path=ppt/notesSlides/_rels/notesSlide2388.xml.rels><?xml version="1.0" encoding="UTF-8" standalone="yes"?>
<Relationships xmlns="http://schemas.openxmlformats.org/package/2006/relationships"><Relationship Id="rId2" Type="http://schemas.openxmlformats.org/officeDocument/2006/relationships/slide" Target="../slides/slide3078.xml"/><Relationship Id="rId1" Type="http://schemas.openxmlformats.org/officeDocument/2006/relationships/notesMaster" Target="../notesMasters/notesMaster1.xml"/></Relationships>
</file>

<file path=ppt/notesSlides/_rels/notesSlide2389.xml.rels><?xml version="1.0" encoding="UTF-8" standalone="yes"?>
<Relationships xmlns="http://schemas.openxmlformats.org/package/2006/relationships"><Relationship Id="rId2" Type="http://schemas.openxmlformats.org/officeDocument/2006/relationships/slide" Target="../slides/slide3079.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2390.xml.rels><?xml version="1.0" encoding="UTF-8" standalone="yes"?>
<Relationships xmlns="http://schemas.openxmlformats.org/package/2006/relationships"><Relationship Id="rId2" Type="http://schemas.openxmlformats.org/officeDocument/2006/relationships/slide" Target="../slides/slide3080.xml"/><Relationship Id="rId1" Type="http://schemas.openxmlformats.org/officeDocument/2006/relationships/notesMaster" Target="../notesMasters/notesMaster1.xml"/></Relationships>
</file>

<file path=ppt/notesSlides/_rels/notesSlide2391.xml.rels><?xml version="1.0" encoding="UTF-8" standalone="yes"?>
<Relationships xmlns="http://schemas.openxmlformats.org/package/2006/relationships"><Relationship Id="rId2" Type="http://schemas.openxmlformats.org/officeDocument/2006/relationships/slide" Target="../slides/slide3081.xml"/><Relationship Id="rId1" Type="http://schemas.openxmlformats.org/officeDocument/2006/relationships/notesMaster" Target="../notesMasters/notesMaster1.xml"/></Relationships>
</file>

<file path=ppt/notesSlides/_rels/notesSlide2392.xml.rels><?xml version="1.0" encoding="UTF-8" standalone="yes"?>
<Relationships xmlns="http://schemas.openxmlformats.org/package/2006/relationships"><Relationship Id="rId2" Type="http://schemas.openxmlformats.org/officeDocument/2006/relationships/slide" Target="../slides/slide3082.xml"/><Relationship Id="rId1" Type="http://schemas.openxmlformats.org/officeDocument/2006/relationships/notesMaster" Target="../notesMasters/notesMaster1.xml"/></Relationships>
</file>

<file path=ppt/notesSlides/_rels/notesSlide2393.xml.rels><?xml version="1.0" encoding="UTF-8" standalone="yes"?>
<Relationships xmlns="http://schemas.openxmlformats.org/package/2006/relationships"><Relationship Id="rId2" Type="http://schemas.openxmlformats.org/officeDocument/2006/relationships/slide" Target="../slides/slide3083.xml"/><Relationship Id="rId1" Type="http://schemas.openxmlformats.org/officeDocument/2006/relationships/notesMaster" Target="../notesMasters/notesMaster1.xml"/></Relationships>
</file>

<file path=ppt/notesSlides/_rels/notesSlide2394.xml.rels><?xml version="1.0" encoding="UTF-8" standalone="yes"?>
<Relationships xmlns="http://schemas.openxmlformats.org/package/2006/relationships"><Relationship Id="rId2" Type="http://schemas.openxmlformats.org/officeDocument/2006/relationships/slide" Target="../slides/slide3084.xml"/><Relationship Id="rId1" Type="http://schemas.openxmlformats.org/officeDocument/2006/relationships/notesMaster" Target="../notesMasters/notesMaster1.xml"/></Relationships>
</file>

<file path=ppt/notesSlides/_rels/notesSlide2395.xml.rels><?xml version="1.0" encoding="UTF-8" standalone="yes"?>
<Relationships xmlns="http://schemas.openxmlformats.org/package/2006/relationships"><Relationship Id="rId2" Type="http://schemas.openxmlformats.org/officeDocument/2006/relationships/slide" Target="../slides/slide3085.xml"/><Relationship Id="rId1" Type="http://schemas.openxmlformats.org/officeDocument/2006/relationships/notesMaster" Target="../notesMasters/notesMaster1.xml"/></Relationships>
</file>

<file path=ppt/notesSlides/_rels/notesSlide2396.xml.rels><?xml version="1.0" encoding="UTF-8" standalone="yes"?>
<Relationships xmlns="http://schemas.openxmlformats.org/package/2006/relationships"><Relationship Id="rId2" Type="http://schemas.openxmlformats.org/officeDocument/2006/relationships/slide" Target="../slides/slide3086.xml"/><Relationship Id="rId1" Type="http://schemas.openxmlformats.org/officeDocument/2006/relationships/notesMaster" Target="../notesMasters/notesMaster1.xml"/></Relationships>
</file>

<file path=ppt/notesSlides/_rels/notesSlide2397.xml.rels><?xml version="1.0" encoding="UTF-8" standalone="yes"?>
<Relationships xmlns="http://schemas.openxmlformats.org/package/2006/relationships"><Relationship Id="rId2" Type="http://schemas.openxmlformats.org/officeDocument/2006/relationships/slide" Target="../slides/slide3087.xml"/><Relationship Id="rId1" Type="http://schemas.openxmlformats.org/officeDocument/2006/relationships/notesMaster" Target="../notesMasters/notesMaster1.xml"/></Relationships>
</file>

<file path=ppt/notesSlides/_rels/notesSlide2398.xml.rels><?xml version="1.0" encoding="UTF-8" standalone="yes"?>
<Relationships xmlns="http://schemas.openxmlformats.org/package/2006/relationships"><Relationship Id="rId2" Type="http://schemas.openxmlformats.org/officeDocument/2006/relationships/slide" Target="../slides/slide3088.xml"/><Relationship Id="rId1" Type="http://schemas.openxmlformats.org/officeDocument/2006/relationships/notesMaster" Target="../notesMasters/notesMaster1.xml"/></Relationships>
</file>

<file path=ppt/notesSlides/_rels/notesSlide2399.xml.rels><?xml version="1.0" encoding="UTF-8" standalone="yes"?>
<Relationships xmlns="http://schemas.openxmlformats.org/package/2006/relationships"><Relationship Id="rId2" Type="http://schemas.openxmlformats.org/officeDocument/2006/relationships/slide" Target="../slides/slide308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2400.xml.rels><?xml version="1.0" encoding="UTF-8" standalone="yes"?>
<Relationships xmlns="http://schemas.openxmlformats.org/package/2006/relationships"><Relationship Id="rId2" Type="http://schemas.openxmlformats.org/officeDocument/2006/relationships/slide" Target="../slides/slide3090.xml"/><Relationship Id="rId1" Type="http://schemas.openxmlformats.org/officeDocument/2006/relationships/notesMaster" Target="../notesMasters/notesMaster1.xml"/></Relationships>
</file>

<file path=ppt/notesSlides/_rels/notesSlide2401.xml.rels><?xml version="1.0" encoding="UTF-8" standalone="yes"?>
<Relationships xmlns="http://schemas.openxmlformats.org/package/2006/relationships"><Relationship Id="rId2" Type="http://schemas.openxmlformats.org/officeDocument/2006/relationships/slide" Target="../slides/slide3091.xml"/><Relationship Id="rId1" Type="http://schemas.openxmlformats.org/officeDocument/2006/relationships/notesMaster" Target="../notesMasters/notesMaster1.xml"/></Relationships>
</file>

<file path=ppt/notesSlides/_rels/notesSlide2402.xml.rels><?xml version="1.0" encoding="UTF-8" standalone="yes"?>
<Relationships xmlns="http://schemas.openxmlformats.org/package/2006/relationships"><Relationship Id="rId2" Type="http://schemas.openxmlformats.org/officeDocument/2006/relationships/slide" Target="../slides/slide3092.xml"/><Relationship Id="rId1" Type="http://schemas.openxmlformats.org/officeDocument/2006/relationships/notesMaster" Target="../notesMasters/notesMaster1.xml"/></Relationships>
</file>

<file path=ppt/notesSlides/_rels/notesSlide2403.xml.rels><?xml version="1.0" encoding="UTF-8" standalone="yes"?>
<Relationships xmlns="http://schemas.openxmlformats.org/package/2006/relationships"><Relationship Id="rId2" Type="http://schemas.openxmlformats.org/officeDocument/2006/relationships/slide" Target="../slides/slide3093.xml"/><Relationship Id="rId1" Type="http://schemas.openxmlformats.org/officeDocument/2006/relationships/notesMaster" Target="../notesMasters/notesMaster1.xml"/></Relationships>
</file>

<file path=ppt/notesSlides/_rels/notesSlide2404.xml.rels><?xml version="1.0" encoding="UTF-8" standalone="yes"?>
<Relationships xmlns="http://schemas.openxmlformats.org/package/2006/relationships"><Relationship Id="rId2" Type="http://schemas.openxmlformats.org/officeDocument/2006/relationships/slide" Target="../slides/slide3094.xml"/><Relationship Id="rId1" Type="http://schemas.openxmlformats.org/officeDocument/2006/relationships/notesMaster" Target="../notesMasters/notesMaster1.xml"/></Relationships>
</file>

<file path=ppt/notesSlides/_rels/notesSlide2405.xml.rels><?xml version="1.0" encoding="UTF-8" standalone="yes"?>
<Relationships xmlns="http://schemas.openxmlformats.org/package/2006/relationships"><Relationship Id="rId2" Type="http://schemas.openxmlformats.org/officeDocument/2006/relationships/slide" Target="../slides/slide3095.xml"/><Relationship Id="rId1" Type="http://schemas.openxmlformats.org/officeDocument/2006/relationships/notesMaster" Target="../notesMasters/notesMaster1.xml"/></Relationships>
</file>

<file path=ppt/notesSlides/_rels/notesSlide2406.xml.rels><?xml version="1.0" encoding="UTF-8" standalone="yes"?>
<Relationships xmlns="http://schemas.openxmlformats.org/package/2006/relationships"><Relationship Id="rId2" Type="http://schemas.openxmlformats.org/officeDocument/2006/relationships/slide" Target="../slides/slide3096.xml"/><Relationship Id="rId1" Type="http://schemas.openxmlformats.org/officeDocument/2006/relationships/notesMaster" Target="../notesMasters/notesMaster1.xml"/></Relationships>
</file>

<file path=ppt/notesSlides/_rels/notesSlide2407.xml.rels><?xml version="1.0" encoding="UTF-8" standalone="yes"?>
<Relationships xmlns="http://schemas.openxmlformats.org/package/2006/relationships"><Relationship Id="rId2" Type="http://schemas.openxmlformats.org/officeDocument/2006/relationships/slide" Target="../slides/slide3097.xml"/><Relationship Id="rId1" Type="http://schemas.openxmlformats.org/officeDocument/2006/relationships/notesMaster" Target="../notesMasters/notesMaster1.xml"/></Relationships>
</file>

<file path=ppt/notesSlides/_rels/notesSlide2408.xml.rels><?xml version="1.0" encoding="UTF-8" standalone="yes"?>
<Relationships xmlns="http://schemas.openxmlformats.org/package/2006/relationships"><Relationship Id="rId2" Type="http://schemas.openxmlformats.org/officeDocument/2006/relationships/slide" Target="../slides/slide3098.xml"/><Relationship Id="rId1" Type="http://schemas.openxmlformats.org/officeDocument/2006/relationships/notesMaster" Target="../notesMasters/notesMaster1.xml"/></Relationships>
</file>

<file path=ppt/notesSlides/_rels/notesSlide2409.xml.rels><?xml version="1.0" encoding="UTF-8" standalone="yes"?>
<Relationships xmlns="http://schemas.openxmlformats.org/package/2006/relationships"><Relationship Id="rId2" Type="http://schemas.openxmlformats.org/officeDocument/2006/relationships/slide" Target="../slides/slide3099.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2410.xml.rels><?xml version="1.0" encoding="UTF-8" standalone="yes"?>
<Relationships xmlns="http://schemas.openxmlformats.org/package/2006/relationships"><Relationship Id="rId2" Type="http://schemas.openxmlformats.org/officeDocument/2006/relationships/slide" Target="../slides/slide3100.xml"/><Relationship Id="rId1" Type="http://schemas.openxmlformats.org/officeDocument/2006/relationships/notesMaster" Target="../notesMasters/notesMaster1.xml"/></Relationships>
</file>

<file path=ppt/notesSlides/_rels/notesSlide2411.xml.rels><?xml version="1.0" encoding="UTF-8" standalone="yes"?>
<Relationships xmlns="http://schemas.openxmlformats.org/package/2006/relationships"><Relationship Id="rId2" Type="http://schemas.openxmlformats.org/officeDocument/2006/relationships/slide" Target="../slides/slide3101.xml"/><Relationship Id="rId1" Type="http://schemas.openxmlformats.org/officeDocument/2006/relationships/notesMaster" Target="../notesMasters/notesMaster1.xml"/></Relationships>
</file>

<file path=ppt/notesSlides/_rels/notesSlide2412.xml.rels><?xml version="1.0" encoding="UTF-8" standalone="yes"?>
<Relationships xmlns="http://schemas.openxmlformats.org/package/2006/relationships"><Relationship Id="rId2" Type="http://schemas.openxmlformats.org/officeDocument/2006/relationships/slide" Target="../slides/slide3102.xml"/><Relationship Id="rId1" Type="http://schemas.openxmlformats.org/officeDocument/2006/relationships/notesMaster" Target="../notesMasters/notesMaster1.xml"/></Relationships>
</file>

<file path=ppt/notesSlides/_rels/notesSlide2413.xml.rels><?xml version="1.0" encoding="UTF-8" standalone="yes"?>
<Relationships xmlns="http://schemas.openxmlformats.org/package/2006/relationships"><Relationship Id="rId2" Type="http://schemas.openxmlformats.org/officeDocument/2006/relationships/slide" Target="../slides/slide3103.xml"/><Relationship Id="rId1" Type="http://schemas.openxmlformats.org/officeDocument/2006/relationships/notesMaster" Target="../notesMasters/notesMaster1.xml"/></Relationships>
</file>

<file path=ppt/notesSlides/_rels/notesSlide2414.xml.rels><?xml version="1.0" encoding="UTF-8" standalone="yes"?>
<Relationships xmlns="http://schemas.openxmlformats.org/package/2006/relationships"><Relationship Id="rId2" Type="http://schemas.openxmlformats.org/officeDocument/2006/relationships/slide" Target="../slides/slide3104.xml"/><Relationship Id="rId1" Type="http://schemas.openxmlformats.org/officeDocument/2006/relationships/notesMaster" Target="../notesMasters/notesMaster1.xml"/></Relationships>
</file>

<file path=ppt/notesSlides/_rels/notesSlide2415.xml.rels><?xml version="1.0" encoding="UTF-8" standalone="yes"?>
<Relationships xmlns="http://schemas.openxmlformats.org/package/2006/relationships"><Relationship Id="rId2" Type="http://schemas.openxmlformats.org/officeDocument/2006/relationships/slide" Target="../slides/slide3105.xml"/><Relationship Id="rId1" Type="http://schemas.openxmlformats.org/officeDocument/2006/relationships/notesMaster" Target="../notesMasters/notesMaster1.xml"/></Relationships>
</file>

<file path=ppt/notesSlides/_rels/notesSlide2416.xml.rels><?xml version="1.0" encoding="UTF-8" standalone="yes"?>
<Relationships xmlns="http://schemas.openxmlformats.org/package/2006/relationships"><Relationship Id="rId2" Type="http://schemas.openxmlformats.org/officeDocument/2006/relationships/slide" Target="../slides/slide3106.xml"/><Relationship Id="rId1" Type="http://schemas.openxmlformats.org/officeDocument/2006/relationships/notesMaster" Target="../notesMasters/notesMaster1.xml"/></Relationships>
</file>

<file path=ppt/notesSlides/_rels/notesSlide2417.xml.rels><?xml version="1.0" encoding="UTF-8" standalone="yes"?>
<Relationships xmlns="http://schemas.openxmlformats.org/package/2006/relationships"><Relationship Id="rId2" Type="http://schemas.openxmlformats.org/officeDocument/2006/relationships/slide" Target="../slides/slide3107.xml"/><Relationship Id="rId1" Type="http://schemas.openxmlformats.org/officeDocument/2006/relationships/notesMaster" Target="../notesMasters/notesMaster1.xml"/></Relationships>
</file>

<file path=ppt/notesSlides/_rels/notesSlide2418.xml.rels><?xml version="1.0" encoding="UTF-8" standalone="yes"?>
<Relationships xmlns="http://schemas.openxmlformats.org/package/2006/relationships"><Relationship Id="rId2" Type="http://schemas.openxmlformats.org/officeDocument/2006/relationships/slide" Target="../slides/slide3108.xml"/><Relationship Id="rId1" Type="http://schemas.openxmlformats.org/officeDocument/2006/relationships/notesMaster" Target="../notesMasters/notesMaster1.xml"/></Relationships>
</file>

<file path=ppt/notesSlides/_rels/notesSlide2419.xml.rels><?xml version="1.0" encoding="UTF-8" standalone="yes"?>
<Relationships xmlns="http://schemas.openxmlformats.org/package/2006/relationships"><Relationship Id="rId2" Type="http://schemas.openxmlformats.org/officeDocument/2006/relationships/slide" Target="../slides/slide3109.xml"/><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2420.xml.rels><?xml version="1.0" encoding="UTF-8" standalone="yes"?>
<Relationships xmlns="http://schemas.openxmlformats.org/package/2006/relationships"><Relationship Id="rId2" Type="http://schemas.openxmlformats.org/officeDocument/2006/relationships/slide" Target="../slides/slide3110.xml"/><Relationship Id="rId1" Type="http://schemas.openxmlformats.org/officeDocument/2006/relationships/notesMaster" Target="../notesMasters/notesMaster1.xml"/></Relationships>
</file>

<file path=ppt/notesSlides/_rels/notesSlide2421.xml.rels><?xml version="1.0" encoding="UTF-8" standalone="yes"?>
<Relationships xmlns="http://schemas.openxmlformats.org/package/2006/relationships"><Relationship Id="rId2" Type="http://schemas.openxmlformats.org/officeDocument/2006/relationships/slide" Target="../slides/slide3111.xml"/><Relationship Id="rId1" Type="http://schemas.openxmlformats.org/officeDocument/2006/relationships/notesMaster" Target="../notesMasters/notesMaster1.xml"/></Relationships>
</file>

<file path=ppt/notesSlides/_rels/notesSlide2422.xml.rels><?xml version="1.0" encoding="UTF-8" standalone="yes"?>
<Relationships xmlns="http://schemas.openxmlformats.org/package/2006/relationships"><Relationship Id="rId2" Type="http://schemas.openxmlformats.org/officeDocument/2006/relationships/slide" Target="../slides/slide3112.xml"/><Relationship Id="rId1" Type="http://schemas.openxmlformats.org/officeDocument/2006/relationships/notesMaster" Target="../notesMasters/notesMaster1.xml"/></Relationships>
</file>

<file path=ppt/notesSlides/_rels/notesSlide2423.xml.rels><?xml version="1.0" encoding="UTF-8" standalone="yes"?>
<Relationships xmlns="http://schemas.openxmlformats.org/package/2006/relationships"><Relationship Id="rId2" Type="http://schemas.openxmlformats.org/officeDocument/2006/relationships/slide" Target="../slides/slide3113.xml"/><Relationship Id="rId1" Type="http://schemas.openxmlformats.org/officeDocument/2006/relationships/notesMaster" Target="../notesMasters/notesMaster1.xml"/></Relationships>
</file>

<file path=ppt/notesSlides/_rels/notesSlide2424.xml.rels><?xml version="1.0" encoding="UTF-8" standalone="yes"?>
<Relationships xmlns="http://schemas.openxmlformats.org/package/2006/relationships"><Relationship Id="rId2" Type="http://schemas.openxmlformats.org/officeDocument/2006/relationships/slide" Target="../slides/slide3114.xml"/><Relationship Id="rId1" Type="http://schemas.openxmlformats.org/officeDocument/2006/relationships/notesMaster" Target="../notesMasters/notesMaster1.xml"/></Relationships>
</file>

<file path=ppt/notesSlides/_rels/notesSlide2425.xml.rels><?xml version="1.0" encoding="UTF-8" standalone="yes"?>
<Relationships xmlns="http://schemas.openxmlformats.org/package/2006/relationships"><Relationship Id="rId2" Type="http://schemas.openxmlformats.org/officeDocument/2006/relationships/slide" Target="../slides/slide3115.xml"/><Relationship Id="rId1" Type="http://schemas.openxmlformats.org/officeDocument/2006/relationships/notesMaster" Target="../notesMasters/notesMaster1.xml"/></Relationships>
</file>

<file path=ppt/notesSlides/_rels/notesSlide2426.xml.rels><?xml version="1.0" encoding="UTF-8" standalone="yes"?>
<Relationships xmlns="http://schemas.openxmlformats.org/package/2006/relationships"><Relationship Id="rId2" Type="http://schemas.openxmlformats.org/officeDocument/2006/relationships/slide" Target="../slides/slide3116.xml"/><Relationship Id="rId1" Type="http://schemas.openxmlformats.org/officeDocument/2006/relationships/notesMaster" Target="../notesMasters/notesMaster1.xml"/></Relationships>
</file>

<file path=ppt/notesSlides/_rels/notesSlide2427.xml.rels><?xml version="1.0" encoding="UTF-8" standalone="yes"?>
<Relationships xmlns="http://schemas.openxmlformats.org/package/2006/relationships"><Relationship Id="rId2" Type="http://schemas.openxmlformats.org/officeDocument/2006/relationships/slide" Target="../slides/slide3117.xml"/><Relationship Id="rId1" Type="http://schemas.openxmlformats.org/officeDocument/2006/relationships/notesMaster" Target="../notesMasters/notesMaster1.xml"/></Relationships>
</file>

<file path=ppt/notesSlides/_rels/notesSlide2428.xml.rels><?xml version="1.0" encoding="UTF-8" standalone="yes"?>
<Relationships xmlns="http://schemas.openxmlformats.org/package/2006/relationships"><Relationship Id="rId2" Type="http://schemas.openxmlformats.org/officeDocument/2006/relationships/slide" Target="../slides/slide3118.xml"/><Relationship Id="rId1" Type="http://schemas.openxmlformats.org/officeDocument/2006/relationships/notesMaster" Target="../notesMasters/notesMaster1.xml"/></Relationships>
</file>

<file path=ppt/notesSlides/_rels/notesSlide2429.xml.rels><?xml version="1.0" encoding="UTF-8" standalone="yes"?>
<Relationships xmlns="http://schemas.openxmlformats.org/package/2006/relationships"><Relationship Id="rId2" Type="http://schemas.openxmlformats.org/officeDocument/2006/relationships/slide" Target="../slides/slide3119.xml"/><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2430.xml.rels><?xml version="1.0" encoding="UTF-8" standalone="yes"?>
<Relationships xmlns="http://schemas.openxmlformats.org/package/2006/relationships"><Relationship Id="rId2" Type="http://schemas.openxmlformats.org/officeDocument/2006/relationships/slide" Target="../slides/slide3120.xml"/><Relationship Id="rId1" Type="http://schemas.openxmlformats.org/officeDocument/2006/relationships/notesMaster" Target="../notesMasters/notesMaster1.xml"/></Relationships>
</file>

<file path=ppt/notesSlides/_rels/notesSlide2431.xml.rels><?xml version="1.0" encoding="UTF-8" standalone="yes"?>
<Relationships xmlns="http://schemas.openxmlformats.org/package/2006/relationships"><Relationship Id="rId2" Type="http://schemas.openxmlformats.org/officeDocument/2006/relationships/slide" Target="../slides/slide3121.xml"/><Relationship Id="rId1" Type="http://schemas.openxmlformats.org/officeDocument/2006/relationships/notesMaster" Target="../notesMasters/notesMaster1.xml"/></Relationships>
</file>

<file path=ppt/notesSlides/_rels/notesSlide2432.xml.rels><?xml version="1.0" encoding="UTF-8" standalone="yes"?>
<Relationships xmlns="http://schemas.openxmlformats.org/package/2006/relationships"><Relationship Id="rId2" Type="http://schemas.openxmlformats.org/officeDocument/2006/relationships/slide" Target="../slides/slide3122.xml"/><Relationship Id="rId1" Type="http://schemas.openxmlformats.org/officeDocument/2006/relationships/notesMaster" Target="../notesMasters/notesMaster1.xml"/></Relationships>
</file>

<file path=ppt/notesSlides/_rels/notesSlide2433.xml.rels><?xml version="1.0" encoding="UTF-8" standalone="yes"?>
<Relationships xmlns="http://schemas.openxmlformats.org/package/2006/relationships"><Relationship Id="rId2" Type="http://schemas.openxmlformats.org/officeDocument/2006/relationships/slide" Target="../slides/slide3123.xml"/><Relationship Id="rId1" Type="http://schemas.openxmlformats.org/officeDocument/2006/relationships/notesMaster" Target="../notesMasters/notesMaster1.xml"/></Relationships>
</file>

<file path=ppt/notesSlides/_rels/notesSlide2434.xml.rels><?xml version="1.0" encoding="UTF-8" standalone="yes"?>
<Relationships xmlns="http://schemas.openxmlformats.org/package/2006/relationships"><Relationship Id="rId2" Type="http://schemas.openxmlformats.org/officeDocument/2006/relationships/slide" Target="../slides/slide3124.xml"/><Relationship Id="rId1" Type="http://schemas.openxmlformats.org/officeDocument/2006/relationships/notesMaster" Target="../notesMasters/notesMaster1.xml"/></Relationships>
</file>

<file path=ppt/notesSlides/_rels/notesSlide2435.xml.rels><?xml version="1.0" encoding="UTF-8" standalone="yes"?>
<Relationships xmlns="http://schemas.openxmlformats.org/package/2006/relationships"><Relationship Id="rId2" Type="http://schemas.openxmlformats.org/officeDocument/2006/relationships/slide" Target="../slides/slide3125.xml"/><Relationship Id="rId1" Type="http://schemas.openxmlformats.org/officeDocument/2006/relationships/notesMaster" Target="../notesMasters/notesMaster1.xml"/></Relationships>
</file>

<file path=ppt/notesSlides/_rels/notesSlide2436.xml.rels><?xml version="1.0" encoding="UTF-8" standalone="yes"?>
<Relationships xmlns="http://schemas.openxmlformats.org/package/2006/relationships"><Relationship Id="rId2" Type="http://schemas.openxmlformats.org/officeDocument/2006/relationships/slide" Target="../slides/slide3126.xml"/><Relationship Id="rId1" Type="http://schemas.openxmlformats.org/officeDocument/2006/relationships/notesMaster" Target="../notesMasters/notesMaster1.xml"/></Relationships>
</file>

<file path=ppt/notesSlides/_rels/notesSlide2437.xml.rels><?xml version="1.0" encoding="UTF-8" standalone="yes"?>
<Relationships xmlns="http://schemas.openxmlformats.org/package/2006/relationships"><Relationship Id="rId2" Type="http://schemas.openxmlformats.org/officeDocument/2006/relationships/slide" Target="../slides/slide3127.xml"/><Relationship Id="rId1" Type="http://schemas.openxmlformats.org/officeDocument/2006/relationships/notesMaster" Target="../notesMasters/notesMaster1.xml"/></Relationships>
</file>

<file path=ppt/notesSlides/_rels/notesSlide2438.xml.rels><?xml version="1.0" encoding="UTF-8" standalone="yes"?>
<Relationships xmlns="http://schemas.openxmlformats.org/package/2006/relationships"><Relationship Id="rId2" Type="http://schemas.openxmlformats.org/officeDocument/2006/relationships/slide" Target="../slides/slide3155.xml"/><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2" Type="http://schemas.openxmlformats.org/officeDocument/2006/relationships/slide" Target="../slides/slide35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2" Type="http://schemas.openxmlformats.org/officeDocument/2006/relationships/slide" Target="../slides/slide356.xml"/><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2" Type="http://schemas.openxmlformats.org/officeDocument/2006/relationships/slide" Target="../slides/slide357.xml"/><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2" Type="http://schemas.openxmlformats.org/officeDocument/2006/relationships/slide" Target="../slides/slide358.xml"/><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2" Type="http://schemas.openxmlformats.org/officeDocument/2006/relationships/slide" Target="../slides/slide360.xml"/><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2" Type="http://schemas.openxmlformats.org/officeDocument/2006/relationships/slide" Target="../slides/slide361.xml"/><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2" Type="http://schemas.openxmlformats.org/officeDocument/2006/relationships/slide" Target="../slides/slide362.xml"/><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2" Type="http://schemas.openxmlformats.org/officeDocument/2006/relationships/slide" Target="../slides/slide363.xml"/><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2" Type="http://schemas.openxmlformats.org/officeDocument/2006/relationships/slide" Target="../slides/slide364.xml"/><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2" Type="http://schemas.openxmlformats.org/officeDocument/2006/relationships/slide" Target="../slides/slide36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2" Type="http://schemas.openxmlformats.org/officeDocument/2006/relationships/slide" Target="../slides/slide366.xml"/><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2" Type="http://schemas.openxmlformats.org/officeDocument/2006/relationships/slide" Target="../slides/slide367.xml"/><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2" Type="http://schemas.openxmlformats.org/officeDocument/2006/relationships/slide" Target="../slides/slide368.xml"/><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2" Type="http://schemas.openxmlformats.org/officeDocument/2006/relationships/slide" Target="../slides/slide370.xml"/><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2" Type="http://schemas.openxmlformats.org/officeDocument/2006/relationships/slide" Target="../slides/slide371.xml"/><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2" Type="http://schemas.openxmlformats.org/officeDocument/2006/relationships/slide" Target="../slides/slide372.xml"/><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2" Type="http://schemas.openxmlformats.org/officeDocument/2006/relationships/slide" Target="../slides/slide373.xml"/><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2" Type="http://schemas.openxmlformats.org/officeDocument/2006/relationships/slide" Target="../slides/slide374.xml"/><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2" Type="http://schemas.openxmlformats.org/officeDocument/2006/relationships/slide" Target="../slides/slide37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2" Type="http://schemas.openxmlformats.org/officeDocument/2006/relationships/slide" Target="../slides/slide394.xml"/><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2" Type="http://schemas.openxmlformats.org/officeDocument/2006/relationships/slide" Target="../slides/slide395.xml"/><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2" Type="http://schemas.openxmlformats.org/officeDocument/2006/relationships/slide" Target="../slides/slide396.xml"/><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2" Type="http://schemas.openxmlformats.org/officeDocument/2006/relationships/slide" Target="../slides/slide397.xml"/><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2" Type="http://schemas.openxmlformats.org/officeDocument/2006/relationships/slide" Target="../slides/slide398.xml"/><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2" Type="http://schemas.openxmlformats.org/officeDocument/2006/relationships/slide" Target="../slides/slide399.xml"/><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2" Type="http://schemas.openxmlformats.org/officeDocument/2006/relationships/slide" Target="../slides/slide400.xml"/><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2" Type="http://schemas.openxmlformats.org/officeDocument/2006/relationships/slide" Target="../slides/slide401.xml"/><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2" Type="http://schemas.openxmlformats.org/officeDocument/2006/relationships/slide" Target="../slides/slide402.xml"/><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2" Type="http://schemas.openxmlformats.org/officeDocument/2006/relationships/slide" Target="../slides/slide40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0.xml.rels><?xml version="1.0" encoding="UTF-8" standalone="yes"?>
<Relationships xmlns="http://schemas.openxmlformats.org/package/2006/relationships"><Relationship Id="rId2" Type="http://schemas.openxmlformats.org/officeDocument/2006/relationships/slide" Target="../slides/slide404.xml"/><Relationship Id="rId1" Type="http://schemas.openxmlformats.org/officeDocument/2006/relationships/notesMaster" Target="../notesMasters/notesMaster1.xml"/></Relationships>
</file>

<file path=ppt/notesSlides/_rels/notesSlide281.xml.rels><?xml version="1.0" encoding="UTF-8" standalone="yes"?>
<Relationships xmlns="http://schemas.openxmlformats.org/package/2006/relationships"><Relationship Id="rId2" Type="http://schemas.openxmlformats.org/officeDocument/2006/relationships/slide" Target="../slides/slide405.xml"/><Relationship Id="rId1" Type="http://schemas.openxmlformats.org/officeDocument/2006/relationships/notesMaster" Target="../notesMasters/notesMaster1.xml"/></Relationships>
</file>

<file path=ppt/notesSlides/_rels/notesSlide282.xml.rels><?xml version="1.0" encoding="UTF-8" standalone="yes"?>
<Relationships xmlns="http://schemas.openxmlformats.org/package/2006/relationships"><Relationship Id="rId2" Type="http://schemas.openxmlformats.org/officeDocument/2006/relationships/slide" Target="../slides/slide406.xml"/><Relationship Id="rId1" Type="http://schemas.openxmlformats.org/officeDocument/2006/relationships/notesMaster" Target="../notesMasters/notesMaster1.xml"/></Relationships>
</file>

<file path=ppt/notesSlides/_rels/notesSlide283.xml.rels><?xml version="1.0" encoding="UTF-8" standalone="yes"?>
<Relationships xmlns="http://schemas.openxmlformats.org/package/2006/relationships"><Relationship Id="rId2" Type="http://schemas.openxmlformats.org/officeDocument/2006/relationships/slide" Target="../slides/slide407.xml"/><Relationship Id="rId1" Type="http://schemas.openxmlformats.org/officeDocument/2006/relationships/notesMaster" Target="../notesMasters/notesMaster1.xml"/></Relationships>
</file>

<file path=ppt/notesSlides/_rels/notesSlide284.xml.rels><?xml version="1.0" encoding="UTF-8" standalone="yes"?>
<Relationships xmlns="http://schemas.openxmlformats.org/package/2006/relationships"><Relationship Id="rId2" Type="http://schemas.openxmlformats.org/officeDocument/2006/relationships/slide" Target="../slides/slide408.xml"/><Relationship Id="rId1" Type="http://schemas.openxmlformats.org/officeDocument/2006/relationships/notesMaster" Target="../notesMasters/notesMaster1.xml"/></Relationships>
</file>

<file path=ppt/notesSlides/_rels/notesSlide285.xml.rels><?xml version="1.0" encoding="UTF-8" standalone="yes"?>
<Relationships xmlns="http://schemas.openxmlformats.org/package/2006/relationships"><Relationship Id="rId2" Type="http://schemas.openxmlformats.org/officeDocument/2006/relationships/slide" Target="../slides/slide409.xml"/><Relationship Id="rId1" Type="http://schemas.openxmlformats.org/officeDocument/2006/relationships/notesMaster" Target="../notesMasters/notesMaster1.xml"/></Relationships>
</file>

<file path=ppt/notesSlides/_rels/notesSlide286.xml.rels><?xml version="1.0" encoding="UTF-8" standalone="yes"?>
<Relationships xmlns="http://schemas.openxmlformats.org/package/2006/relationships"><Relationship Id="rId2" Type="http://schemas.openxmlformats.org/officeDocument/2006/relationships/slide" Target="../slides/slide410.xml"/><Relationship Id="rId1" Type="http://schemas.openxmlformats.org/officeDocument/2006/relationships/notesMaster" Target="../notesMasters/notesMaster1.xml"/></Relationships>
</file>

<file path=ppt/notesSlides/_rels/notesSlide287.xml.rels><?xml version="1.0" encoding="UTF-8" standalone="yes"?>
<Relationships xmlns="http://schemas.openxmlformats.org/package/2006/relationships"><Relationship Id="rId2" Type="http://schemas.openxmlformats.org/officeDocument/2006/relationships/slide" Target="../slides/slide411.xml"/><Relationship Id="rId1" Type="http://schemas.openxmlformats.org/officeDocument/2006/relationships/notesMaster" Target="../notesMasters/notesMaster1.xml"/></Relationships>
</file>

<file path=ppt/notesSlides/_rels/notesSlide288.xml.rels><?xml version="1.0" encoding="UTF-8" standalone="yes"?>
<Relationships xmlns="http://schemas.openxmlformats.org/package/2006/relationships"><Relationship Id="rId2" Type="http://schemas.openxmlformats.org/officeDocument/2006/relationships/slide" Target="../slides/slide412.xml"/><Relationship Id="rId1" Type="http://schemas.openxmlformats.org/officeDocument/2006/relationships/notesMaster" Target="../notesMasters/notesMaster1.xml"/></Relationships>
</file>

<file path=ppt/notesSlides/_rels/notesSlide289.xml.rels><?xml version="1.0" encoding="UTF-8" standalone="yes"?>
<Relationships xmlns="http://schemas.openxmlformats.org/package/2006/relationships"><Relationship Id="rId2" Type="http://schemas.openxmlformats.org/officeDocument/2006/relationships/slide" Target="../slides/slide41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0.xml.rels><?xml version="1.0" encoding="UTF-8" standalone="yes"?>
<Relationships xmlns="http://schemas.openxmlformats.org/package/2006/relationships"><Relationship Id="rId2" Type="http://schemas.openxmlformats.org/officeDocument/2006/relationships/slide" Target="../slides/slide414.xml"/><Relationship Id="rId1" Type="http://schemas.openxmlformats.org/officeDocument/2006/relationships/notesMaster" Target="../notesMasters/notesMaster1.xml"/></Relationships>
</file>

<file path=ppt/notesSlides/_rels/notesSlide291.xml.rels><?xml version="1.0" encoding="UTF-8" standalone="yes"?>
<Relationships xmlns="http://schemas.openxmlformats.org/package/2006/relationships"><Relationship Id="rId2" Type="http://schemas.openxmlformats.org/officeDocument/2006/relationships/slide" Target="../slides/slide415.xml"/><Relationship Id="rId1" Type="http://schemas.openxmlformats.org/officeDocument/2006/relationships/notesMaster" Target="../notesMasters/notesMaster1.xml"/></Relationships>
</file>

<file path=ppt/notesSlides/_rels/notesSlide292.xml.rels><?xml version="1.0" encoding="UTF-8" standalone="yes"?>
<Relationships xmlns="http://schemas.openxmlformats.org/package/2006/relationships"><Relationship Id="rId2" Type="http://schemas.openxmlformats.org/officeDocument/2006/relationships/slide" Target="../slides/slide416.xml"/><Relationship Id="rId1" Type="http://schemas.openxmlformats.org/officeDocument/2006/relationships/notesMaster" Target="../notesMasters/notesMaster1.xml"/></Relationships>
</file>

<file path=ppt/notesSlides/_rels/notesSlide293.xml.rels><?xml version="1.0" encoding="UTF-8" standalone="yes"?>
<Relationships xmlns="http://schemas.openxmlformats.org/package/2006/relationships"><Relationship Id="rId2" Type="http://schemas.openxmlformats.org/officeDocument/2006/relationships/slide" Target="../slides/slide417.xml"/><Relationship Id="rId1" Type="http://schemas.openxmlformats.org/officeDocument/2006/relationships/notesMaster" Target="../notesMasters/notesMaster1.xml"/></Relationships>
</file>

<file path=ppt/notesSlides/_rels/notesSlide294.xml.rels><?xml version="1.0" encoding="UTF-8" standalone="yes"?>
<Relationships xmlns="http://schemas.openxmlformats.org/package/2006/relationships"><Relationship Id="rId2" Type="http://schemas.openxmlformats.org/officeDocument/2006/relationships/slide" Target="../slides/slide418.xml"/><Relationship Id="rId1" Type="http://schemas.openxmlformats.org/officeDocument/2006/relationships/notesMaster" Target="../notesMasters/notesMaster1.xml"/></Relationships>
</file>

<file path=ppt/notesSlides/_rels/notesSlide295.xml.rels><?xml version="1.0" encoding="UTF-8" standalone="yes"?>
<Relationships xmlns="http://schemas.openxmlformats.org/package/2006/relationships"><Relationship Id="rId2" Type="http://schemas.openxmlformats.org/officeDocument/2006/relationships/slide" Target="../slides/slide419.xml"/><Relationship Id="rId1" Type="http://schemas.openxmlformats.org/officeDocument/2006/relationships/notesMaster" Target="../notesMasters/notesMaster1.xml"/></Relationships>
</file>

<file path=ppt/notesSlides/_rels/notesSlide296.xml.rels><?xml version="1.0" encoding="UTF-8" standalone="yes"?>
<Relationships xmlns="http://schemas.openxmlformats.org/package/2006/relationships"><Relationship Id="rId2" Type="http://schemas.openxmlformats.org/officeDocument/2006/relationships/slide" Target="../slides/slide420.xml"/><Relationship Id="rId1" Type="http://schemas.openxmlformats.org/officeDocument/2006/relationships/notesMaster" Target="../notesMasters/notesMaster1.xml"/></Relationships>
</file>

<file path=ppt/notesSlides/_rels/notesSlide297.xml.rels><?xml version="1.0" encoding="UTF-8" standalone="yes"?>
<Relationships xmlns="http://schemas.openxmlformats.org/package/2006/relationships"><Relationship Id="rId2" Type="http://schemas.openxmlformats.org/officeDocument/2006/relationships/slide" Target="../slides/slide421.xml"/><Relationship Id="rId1" Type="http://schemas.openxmlformats.org/officeDocument/2006/relationships/notesMaster" Target="../notesMasters/notesMaster1.xml"/></Relationships>
</file>

<file path=ppt/notesSlides/_rels/notesSlide298.xml.rels><?xml version="1.0" encoding="UTF-8" standalone="yes"?>
<Relationships xmlns="http://schemas.openxmlformats.org/package/2006/relationships"><Relationship Id="rId2" Type="http://schemas.openxmlformats.org/officeDocument/2006/relationships/slide" Target="../slides/slide422.xml"/><Relationship Id="rId1" Type="http://schemas.openxmlformats.org/officeDocument/2006/relationships/notesMaster" Target="../notesMasters/notesMaster1.xml"/></Relationships>
</file>

<file path=ppt/notesSlides/_rels/notesSlide299.xml.rels><?xml version="1.0" encoding="UTF-8" standalone="yes"?>
<Relationships xmlns="http://schemas.openxmlformats.org/package/2006/relationships"><Relationship Id="rId2" Type="http://schemas.openxmlformats.org/officeDocument/2006/relationships/slide" Target="../slides/slide4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00.xml.rels><?xml version="1.0" encoding="UTF-8" standalone="yes"?>
<Relationships xmlns="http://schemas.openxmlformats.org/package/2006/relationships"><Relationship Id="rId2" Type="http://schemas.openxmlformats.org/officeDocument/2006/relationships/slide" Target="../slides/slide424.xml"/><Relationship Id="rId1" Type="http://schemas.openxmlformats.org/officeDocument/2006/relationships/notesMaster" Target="../notesMasters/notesMaster1.xml"/></Relationships>
</file>

<file path=ppt/notesSlides/_rels/notesSlide301.xml.rels><?xml version="1.0" encoding="UTF-8" standalone="yes"?>
<Relationships xmlns="http://schemas.openxmlformats.org/package/2006/relationships"><Relationship Id="rId2" Type="http://schemas.openxmlformats.org/officeDocument/2006/relationships/slide" Target="../slides/slide425.xml"/><Relationship Id="rId1" Type="http://schemas.openxmlformats.org/officeDocument/2006/relationships/notesMaster" Target="../notesMasters/notesMaster1.xml"/></Relationships>
</file>

<file path=ppt/notesSlides/_rels/notesSlide302.xml.rels><?xml version="1.0" encoding="UTF-8" standalone="yes"?>
<Relationships xmlns="http://schemas.openxmlformats.org/package/2006/relationships"><Relationship Id="rId2" Type="http://schemas.openxmlformats.org/officeDocument/2006/relationships/slide" Target="../slides/slide426.xml"/><Relationship Id="rId1" Type="http://schemas.openxmlformats.org/officeDocument/2006/relationships/notesMaster" Target="../notesMasters/notesMaster1.xml"/></Relationships>
</file>

<file path=ppt/notesSlides/_rels/notesSlide303.xml.rels><?xml version="1.0" encoding="UTF-8" standalone="yes"?>
<Relationships xmlns="http://schemas.openxmlformats.org/package/2006/relationships"><Relationship Id="rId2" Type="http://schemas.openxmlformats.org/officeDocument/2006/relationships/slide" Target="../slides/slide427.xml"/><Relationship Id="rId1" Type="http://schemas.openxmlformats.org/officeDocument/2006/relationships/notesMaster" Target="../notesMasters/notesMaster1.xml"/></Relationships>
</file>

<file path=ppt/notesSlides/_rels/notesSlide304.xml.rels><?xml version="1.0" encoding="UTF-8" standalone="yes"?>
<Relationships xmlns="http://schemas.openxmlformats.org/package/2006/relationships"><Relationship Id="rId2" Type="http://schemas.openxmlformats.org/officeDocument/2006/relationships/slide" Target="../slides/slide428.xml"/><Relationship Id="rId1" Type="http://schemas.openxmlformats.org/officeDocument/2006/relationships/notesMaster" Target="../notesMasters/notesMaster1.xml"/></Relationships>
</file>

<file path=ppt/notesSlides/_rels/notesSlide305.xml.rels><?xml version="1.0" encoding="UTF-8" standalone="yes"?>
<Relationships xmlns="http://schemas.openxmlformats.org/package/2006/relationships"><Relationship Id="rId2" Type="http://schemas.openxmlformats.org/officeDocument/2006/relationships/slide" Target="../slides/slide429.xml"/><Relationship Id="rId1" Type="http://schemas.openxmlformats.org/officeDocument/2006/relationships/notesMaster" Target="../notesMasters/notesMaster1.xml"/></Relationships>
</file>

<file path=ppt/notesSlides/_rels/notesSlide306.xml.rels><?xml version="1.0" encoding="UTF-8" standalone="yes"?>
<Relationships xmlns="http://schemas.openxmlformats.org/package/2006/relationships"><Relationship Id="rId2" Type="http://schemas.openxmlformats.org/officeDocument/2006/relationships/slide" Target="../slides/slide430.xml"/><Relationship Id="rId1" Type="http://schemas.openxmlformats.org/officeDocument/2006/relationships/notesMaster" Target="../notesMasters/notesMaster1.xml"/></Relationships>
</file>

<file path=ppt/notesSlides/_rels/notesSlide307.xml.rels><?xml version="1.0" encoding="UTF-8" standalone="yes"?>
<Relationships xmlns="http://schemas.openxmlformats.org/package/2006/relationships"><Relationship Id="rId2" Type="http://schemas.openxmlformats.org/officeDocument/2006/relationships/slide" Target="../slides/slide437.xml"/><Relationship Id="rId1" Type="http://schemas.openxmlformats.org/officeDocument/2006/relationships/notesMaster" Target="../notesMasters/notesMaster1.xml"/></Relationships>
</file>

<file path=ppt/notesSlides/_rels/notesSlide308.xml.rels><?xml version="1.0" encoding="UTF-8" standalone="yes"?>
<Relationships xmlns="http://schemas.openxmlformats.org/package/2006/relationships"><Relationship Id="rId2" Type="http://schemas.openxmlformats.org/officeDocument/2006/relationships/slide" Target="../slides/slide438.xml"/><Relationship Id="rId1" Type="http://schemas.openxmlformats.org/officeDocument/2006/relationships/notesMaster" Target="../notesMasters/notesMaster1.xml"/></Relationships>
</file>

<file path=ppt/notesSlides/_rels/notesSlide309.xml.rels><?xml version="1.0" encoding="UTF-8" standalone="yes"?>
<Relationships xmlns="http://schemas.openxmlformats.org/package/2006/relationships"><Relationship Id="rId2" Type="http://schemas.openxmlformats.org/officeDocument/2006/relationships/slide" Target="../slides/slide4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0.xml.rels><?xml version="1.0" encoding="UTF-8" standalone="yes"?>
<Relationships xmlns="http://schemas.openxmlformats.org/package/2006/relationships"><Relationship Id="rId2" Type="http://schemas.openxmlformats.org/officeDocument/2006/relationships/slide" Target="../slides/slide440.xml"/><Relationship Id="rId1" Type="http://schemas.openxmlformats.org/officeDocument/2006/relationships/notesMaster" Target="../notesMasters/notesMaster1.xml"/></Relationships>
</file>

<file path=ppt/notesSlides/_rels/notesSlide311.xml.rels><?xml version="1.0" encoding="UTF-8" standalone="yes"?>
<Relationships xmlns="http://schemas.openxmlformats.org/package/2006/relationships"><Relationship Id="rId2" Type="http://schemas.openxmlformats.org/officeDocument/2006/relationships/slide" Target="../slides/slide441.xml"/><Relationship Id="rId1" Type="http://schemas.openxmlformats.org/officeDocument/2006/relationships/notesMaster" Target="../notesMasters/notesMaster1.xml"/></Relationships>
</file>

<file path=ppt/notesSlides/_rels/notesSlide312.xml.rels><?xml version="1.0" encoding="UTF-8" standalone="yes"?>
<Relationships xmlns="http://schemas.openxmlformats.org/package/2006/relationships"><Relationship Id="rId2" Type="http://schemas.openxmlformats.org/officeDocument/2006/relationships/slide" Target="../slides/slide442.xml"/><Relationship Id="rId1" Type="http://schemas.openxmlformats.org/officeDocument/2006/relationships/notesMaster" Target="../notesMasters/notesMaster1.xml"/></Relationships>
</file>

<file path=ppt/notesSlides/_rels/notesSlide313.xml.rels><?xml version="1.0" encoding="UTF-8" standalone="yes"?>
<Relationships xmlns="http://schemas.openxmlformats.org/package/2006/relationships"><Relationship Id="rId2" Type="http://schemas.openxmlformats.org/officeDocument/2006/relationships/slide" Target="../slides/slide443.xml"/><Relationship Id="rId1" Type="http://schemas.openxmlformats.org/officeDocument/2006/relationships/notesMaster" Target="../notesMasters/notesMaster1.xml"/></Relationships>
</file>

<file path=ppt/notesSlides/_rels/notesSlide314.xml.rels><?xml version="1.0" encoding="UTF-8" standalone="yes"?>
<Relationships xmlns="http://schemas.openxmlformats.org/package/2006/relationships"><Relationship Id="rId2" Type="http://schemas.openxmlformats.org/officeDocument/2006/relationships/slide" Target="../slides/slide444.xml"/><Relationship Id="rId1" Type="http://schemas.openxmlformats.org/officeDocument/2006/relationships/notesMaster" Target="../notesMasters/notesMaster1.xml"/></Relationships>
</file>

<file path=ppt/notesSlides/_rels/notesSlide315.xml.rels><?xml version="1.0" encoding="UTF-8" standalone="yes"?>
<Relationships xmlns="http://schemas.openxmlformats.org/package/2006/relationships"><Relationship Id="rId2" Type="http://schemas.openxmlformats.org/officeDocument/2006/relationships/slide" Target="../slides/slide445.xml"/><Relationship Id="rId1" Type="http://schemas.openxmlformats.org/officeDocument/2006/relationships/notesMaster" Target="../notesMasters/notesMaster1.xml"/></Relationships>
</file>

<file path=ppt/notesSlides/_rels/notesSlide316.xml.rels><?xml version="1.0" encoding="UTF-8" standalone="yes"?>
<Relationships xmlns="http://schemas.openxmlformats.org/package/2006/relationships"><Relationship Id="rId2" Type="http://schemas.openxmlformats.org/officeDocument/2006/relationships/slide" Target="../slides/slide446.xml"/><Relationship Id="rId1" Type="http://schemas.openxmlformats.org/officeDocument/2006/relationships/notesMaster" Target="../notesMasters/notesMaster1.xml"/></Relationships>
</file>

<file path=ppt/notesSlides/_rels/notesSlide317.xml.rels><?xml version="1.0" encoding="UTF-8" standalone="yes"?>
<Relationships xmlns="http://schemas.openxmlformats.org/package/2006/relationships"><Relationship Id="rId2" Type="http://schemas.openxmlformats.org/officeDocument/2006/relationships/slide" Target="../slides/slide447.xml"/><Relationship Id="rId1" Type="http://schemas.openxmlformats.org/officeDocument/2006/relationships/notesMaster" Target="../notesMasters/notesMaster1.xml"/></Relationships>
</file>

<file path=ppt/notesSlides/_rels/notesSlide318.xml.rels><?xml version="1.0" encoding="UTF-8" standalone="yes"?>
<Relationships xmlns="http://schemas.openxmlformats.org/package/2006/relationships"><Relationship Id="rId2" Type="http://schemas.openxmlformats.org/officeDocument/2006/relationships/slide" Target="../slides/slide448.xml"/><Relationship Id="rId1" Type="http://schemas.openxmlformats.org/officeDocument/2006/relationships/notesMaster" Target="../notesMasters/notesMaster1.xml"/></Relationships>
</file>

<file path=ppt/notesSlides/_rels/notesSlide319.xml.rels><?xml version="1.0" encoding="UTF-8" standalone="yes"?>
<Relationships xmlns="http://schemas.openxmlformats.org/package/2006/relationships"><Relationship Id="rId2" Type="http://schemas.openxmlformats.org/officeDocument/2006/relationships/slide" Target="../slides/slide44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0.xml.rels><?xml version="1.0" encoding="UTF-8" standalone="yes"?>
<Relationships xmlns="http://schemas.openxmlformats.org/package/2006/relationships"><Relationship Id="rId2" Type="http://schemas.openxmlformats.org/officeDocument/2006/relationships/slide" Target="../slides/slide450.xml"/><Relationship Id="rId1" Type="http://schemas.openxmlformats.org/officeDocument/2006/relationships/notesMaster" Target="../notesMasters/notesMaster1.xml"/></Relationships>
</file>

<file path=ppt/notesSlides/_rels/notesSlide321.xml.rels><?xml version="1.0" encoding="UTF-8" standalone="yes"?>
<Relationships xmlns="http://schemas.openxmlformats.org/package/2006/relationships"><Relationship Id="rId2" Type="http://schemas.openxmlformats.org/officeDocument/2006/relationships/slide" Target="../slides/slide451.xml"/><Relationship Id="rId1" Type="http://schemas.openxmlformats.org/officeDocument/2006/relationships/notesMaster" Target="../notesMasters/notesMaster1.xml"/></Relationships>
</file>

<file path=ppt/notesSlides/_rels/notesSlide322.xml.rels><?xml version="1.0" encoding="UTF-8" standalone="yes"?>
<Relationships xmlns="http://schemas.openxmlformats.org/package/2006/relationships"><Relationship Id="rId2" Type="http://schemas.openxmlformats.org/officeDocument/2006/relationships/slide" Target="../slides/slide452.xml"/><Relationship Id="rId1" Type="http://schemas.openxmlformats.org/officeDocument/2006/relationships/notesMaster" Target="../notesMasters/notesMaster1.xml"/></Relationships>
</file>

<file path=ppt/notesSlides/_rels/notesSlide323.xml.rels><?xml version="1.0" encoding="UTF-8" standalone="yes"?>
<Relationships xmlns="http://schemas.openxmlformats.org/package/2006/relationships"><Relationship Id="rId2" Type="http://schemas.openxmlformats.org/officeDocument/2006/relationships/slide" Target="../slides/slide453.xml"/><Relationship Id="rId1" Type="http://schemas.openxmlformats.org/officeDocument/2006/relationships/notesMaster" Target="../notesMasters/notesMaster1.xml"/></Relationships>
</file>

<file path=ppt/notesSlides/_rels/notesSlide324.xml.rels><?xml version="1.0" encoding="UTF-8" standalone="yes"?>
<Relationships xmlns="http://schemas.openxmlformats.org/package/2006/relationships"><Relationship Id="rId2" Type="http://schemas.openxmlformats.org/officeDocument/2006/relationships/slide" Target="../slides/slide454.xml"/><Relationship Id="rId1" Type="http://schemas.openxmlformats.org/officeDocument/2006/relationships/notesMaster" Target="../notesMasters/notesMaster1.xml"/></Relationships>
</file>

<file path=ppt/notesSlides/_rels/notesSlide325.xml.rels><?xml version="1.0" encoding="UTF-8" standalone="yes"?>
<Relationships xmlns="http://schemas.openxmlformats.org/package/2006/relationships"><Relationship Id="rId2" Type="http://schemas.openxmlformats.org/officeDocument/2006/relationships/slide" Target="../slides/slide455.xml"/><Relationship Id="rId1" Type="http://schemas.openxmlformats.org/officeDocument/2006/relationships/notesMaster" Target="../notesMasters/notesMaster1.xml"/></Relationships>
</file>

<file path=ppt/notesSlides/_rels/notesSlide326.xml.rels><?xml version="1.0" encoding="UTF-8" standalone="yes"?>
<Relationships xmlns="http://schemas.openxmlformats.org/package/2006/relationships"><Relationship Id="rId2" Type="http://schemas.openxmlformats.org/officeDocument/2006/relationships/slide" Target="../slides/slide456.xml"/><Relationship Id="rId1" Type="http://schemas.openxmlformats.org/officeDocument/2006/relationships/notesMaster" Target="../notesMasters/notesMaster1.xml"/></Relationships>
</file>

<file path=ppt/notesSlides/_rels/notesSlide327.xml.rels><?xml version="1.0" encoding="UTF-8" standalone="yes"?>
<Relationships xmlns="http://schemas.openxmlformats.org/package/2006/relationships"><Relationship Id="rId2" Type="http://schemas.openxmlformats.org/officeDocument/2006/relationships/slide" Target="../slides/slide457.xml"/><Relationship Id="rId1" Type="http://schemas.openxmlformats.org/officeDocument/2006/relationships/notesMaster" Target="../notesMasters/notesMaster1.xml"/></Relationships>
</file>

<file path=ppt/notesSlides/_rels/notesSlide328.xml.rels><?xml version="1.0" encoding="UTF-8" standalone="yes"?>
<Relationships xmlns="http://schemas.openxmlformats.org/package/2006/relationships"><Relationship Id="rId2" Type="http://schemas.openxmlformats.org/officeDocument/2006/relationships/slide" Target="../slides/slide458.xml"/><Relationship Id="rId1" Type="http://schemas.openxmlformats.org/officeDocument/2006/relationships/notesMaster" Target="../notesMasters/notesMaster1.xml"/></Relationships>
</file>

<file path=ppt/notesSlides/_rels/notesSlide329.xml.rels><?xml version="1.0" encoding="UTF-8" standalone="yes"?>
<Relationships xmlns="http://schemas.openxmlformats.org/package/2006/relationships"><Relationship Id="rId2" Type="http://schemas.openxmlformats.org/officeDocument/2006/relationships/slide" Target="../slides/slide45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0.xml.rels><?xml version="1.0" encoding="UTF-8" standalone="yes"?>
<Relationships xmlns="http://schemas.openxmlformats.org/package/2006/relationships"><Relationship Id="rId2" Type="http://schemas.openxmlformats.org/officeDocument/2006/relationships/slide" Target="../slides/slide460.xml"/><Relationship Id="rId1" Type="http://schemas.openxmlformats.org/officeDocument/2006/relationships/notesMaster" Target="../notesMasters/notesMaster1.xml"/></Relationships>
</file>

<file path=ppt/notesSlides/_rels/notesSlide331.xml.rels><?xml version="1.0" encoding="UTF-8" standalone="yes"?>
<Relationships xmlns="http://schemas.openxmlformats.org/package/2006/relationships"><Relationship Id="rId2" Type="http://schemas.openxmlformats.org/officeDocument/2006/relationships/slide" Target="../slides/slide461.xml"/><Relationship Id="rId1" Type="http://schemas.openxmlformats.org/officeDocument/2006/relationships/notesMaster" Target="../notesMasters/notesMaster1.xml"/></Relationships>
</file>

<file path=ppt/notesSlides/_rels/notesSlide332.xml.rels><?xml version="1.0" encoding="UTF-8" standalone="yes"?>
<Relationships xmlns="http://schemas.openxmlformats.org/package/2006/relationships"><Relationship Id="rId2" Type="http://schemas.openxmlformats.org/officeDocument/2006/relationships/slide" Target="../slides/slide462.xml"/><Relationship Id="rId1" Type="http://schemas.openxmlformats.org/officeDocument/2006/relationships/notesMaster" Target="../notesMasters/notesMaster1.xml"/></Relationships>
</file>

<file path=ppt/notesSlides/_rels/notesSlide333.xml.rels><?xml version="1.0" encoding="UTF-8" standalone="yes"?>
<Relationships xmlns="http://schemas.openxmlformats.org/package/2006/relationships"><Relationship Id="rId2" Type="http://schemas.openxmlformats.org/officeDocument/2006/relationships/slide" Target="../slides/slide463.xml"/><Relationship Id="rId1" Type="http://schemas.openxmlformats.org/officeDocument/2006/relationships/notesMaster" Target="../notesMasters/notesMaster1.xml"/></Relationships>
</file>

<file path=ppt/notesSlides/_rels/notesSlide334.xml.rels><?xml version="1.0" encoding="UTF-8" standalone="yes"?>
<Relationships xmlns="http://schemas.openxmlformats.org/package/2006/relationships"><Relationship Id="rId2" Type="http://schemas.openxmlformats.org/officeDocument/2006/relationships/slide" Target="../slides/slide464.xml"/><Relationship Id="rId1" Type="http://schemas.openxmlformats.org/officeDocument/2006/relationships/notesMaster" Target="../notesMasters/notesMaster1.xml"/></Relationships>
</file>

<file path=ppt/notesSlides/_rels/notesSlide335.xml.rels><?xml version="1.0" encoding="UTF-8" standalone="yes"?>
<Relationships xmlns="http://schemas.openxmlformats.org/package/2006/relationships"><Relationship Id="rId2" Type="http://schemas.openxmlformats.org/officeDocument/2006/relationships/slide" Target="../slides/slide465.xml"/><Relationship Id="rId1" Type="http://schemas.openxmlformats.org/officeDocument/2006/relationships/notesMaster" Target="../notesMasters/notesMaster1.xml"/></Relationships>
</file>

<file path=ppt/notesSlides/_rels/notesSlide336.xml.rels><?xml version="1.0" encoding="UTF-8" standalone="yes"?>
<Relationships xmlns="http://schemas.openxmlformats.org/package/2006/relationships"><Relationship Id="rId2" Type="http://schemas.openxmlformats.org/officeDocument/2006/relationships/slide" Target="../slides/slide466.xml"/><Relationship Id="rId1" Type="http://schemas.openxmlformats.org/officeDocument/2006/relationships/notesMaster" Target="../notesMasters/notesMaster1.xml"/></Relationships>
</file>

<file path=ppt/notesSlides/_rels/notesSlide337.xml.rels><?xml version="1.0" encoding="UTF-8" standalone="yes"?>
<Relationships xmlns="http://schemas.openxmlformats.org/package/2006/relationships"><Relationship Id="rId2" Type="http://schemas.openxmlformats.org/officeDocument/2006/relationships/slide" Target="../slides/slide467.xml"/><Relationship Id="rId1" Type="http://schemas.openxmlformats.org/officeDocument/2006/relationships/notesMaster" Target="../notesMasters/notesMaster1.xml"/></Relationships>
</file>

<file path=ppt/notesSlides/_rels/notesSlide338.xml.rels><?xml version="1.0" encoding="UTF-8" standalone="yes"?>
<Relationships xmlns="http://schemas.openxmlformats.org/package/2006/relationships"><Relationship Id="rId2" Type="http://schemas.openxmlformats.org/officeDocument/2006/relationships/slide" Target="../slides/slide468.xml"/><Relationship Id="rId1" Type="http://schemas.openxmlformats.org/officeDocument/2006/relationships/notesMaster" Target="../notesMasters/notesMaster1.xml"/></Relationships>
</file>

<file path=ppt/notesSlides/_rels/notesSlide339.xml.rels><?xml version="1.0" encoding="UTF-8" standalone="yes"?>
<Relationships xmlns="http://schemas.openxmlformats.org/package/2006/relationships"><Relationship Id="rId2" Type="http://schemas.openxmlformats.org/officeDocument/2006/relationships/slide" Target="../slides/slide46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0.xml.rels><?xml version="1.0" encoding="UTF-8" standalone="yes"?>
<Relationships xmlns="http://schemas.openxmlformats.org/package/2006/relationships"><Relationship Id="rId2" Type="http://schemas.openxmlformats.org/officeDocument/2006/relationships/slide" Target="../slides/slide470.xml"/><Relationship Id="rId1" Type="http://schemas.openxmlformats.org/officeDocument/2006/relationships/notesMaster" Target="../notesMasters/notesMaster1.xml"/></Relationships>
</file>

<file path=ppt/notesSlides/_rels/notesSlide341.xml.rels><?xml version="1.0" encoding="UTF-8" standalone="yes"?>
<Relationships xmlns="http://schemas.openxmlformats.org/package/2006/relationships"><Relationship Id="rId2" Type="http://schemas.openxmlformats.org/officeDocument/2006/relationships/slide" Target="../slides/slide471.xml"/><Relationship Id="rId1" Type="http://schemas.openxmlformats.org/officeDocument/2006/relationships/notesMaster" Target="../notesMasters/notesMaster1.xml"/></Relationships>
</file>

<file path=ppt/notesSlides/_rels/notesSlide342.xml.rels><?xml version="1.0" encoding="UTF-8" standalone="yes"?>
<Relationships xmlns="http://schemas.openxmlformats.org/package/2006/relationships"><Relationship Id="rId2" Type="http://schemas.openxmlformats.org/officeDocument/2006/relationships/slide" Target="../slides/slide472.xml"/><Relationship Id="rId1" Type="http://schemas.openxmlformats.org/officeDocument/2006/relationships/notesMaster" Target="../notesMasters/notesMaster1.xml"/></Relationships>
</file>

<file path=ppt/notesSlides/_rels/notesSlide343.xml.rels><?xml version="1.0" encoding="UTF-8" standalone="yes"?>
<Relationships xmlns="http://schemas.openxmlformats.org/package/2006/relationships"><Relationship Id="rId2" Type="http://schemas.openxmlformats.org/officeDocument/2006/relationships/slide" Target="../slides/slide473.xml"/><Relationship Id="rId1" Type="http://schemas.openxmlformats.org/officeDocument/2006/relationships/notesMaster" Target="../notesMasters/notesMaster1.xml"/></Relationships>
</file>

<file path=ppt/notesSlides/_rels/notesSlide344.xml.rels><?xml version="1.0" encoding="UTF-8" standalone="yes"?>
<Relationships xmlns="http://schemas.openxmlformats.org/package/2006/relationships"><Relationship Id="rId2" Type="http://schemas.openxmlformats.org/officeDocument/2006/relationships/slide" Target="../slides/slide474.xml"/><Relationship Id="rId1" Type="http://schemas.openxmlformats.org/officeDocument/2006/relationships/notesMaster" Target="../notesMasters/notesMaster1.xml"/></Relationships>
</file>

<file path=ppt/notesSlides/_rels/notesSlide345.xml.rels><?xml version="1.0" encoding="UTF-8" standalone="yes"?>
<Relationships xmlns="http://schemas.openxmlformats.org/package/2006/relationships"><Relationship Id="rId2" Type="http://schemas.openxmlformats.org/officeDocument/2006/relationships/slide" Target="../slides/slide475.xml"/><Relationship Id="rId1" Type="http://schemas.openxmlformats.org/officeDocument/2006/relationships/notesMaster" Target="../notesMasters/notesMaster1.xml"/></Relationships>
</file>

<file path=ppt/notesSlides/_rels/notesSlide346.xml.rels><?xml version="1.0" encoding="UTF-8" standalone="yes"?>
<Relationships xmlns="http://schemas.openxmlformats.org/package/2006/relationships"><Relationship Id="rId2" Type="http://schemas.openxmlformats.org/officeDocument/2006/relationships/slide" Target="../slides/slide476.xml"/><Relationship Id="rId1" Type="http://schemas.openxmlformats.org/officeDocument/2006/relationships/notesMaster" Target="../notesMasters/notesMaster1.xml"/></Relationships>
</file>

<file path=ppt/notesSlides/_rels/notesSlide347.xml.rels><?xml version="1.0" encoding="UTF-8" standalone="yes"?>
<Relationships xmlns="http://schemas.openxmlformats.org/package/2006/relationships"><Relationship Id="rId2" Type="http://schemas.openxmlformats.org/officeDocument/2006/relationships/slide" Target="../slides/slide477.xml"/><Relationship Id="rId1" Type="http://schemas.openxmlformats.org/officeDocument/2006/relationships/notesMaster" Target="../notesMasters/notesMaster1.xml"/></Relationships>
</file>

<file path=ppt/notesSlides/_rels/notesSlide348.xml.rels><?xml version="1.0" encoding="UTF-8" standalone="yes"?>
<Relationships xmlns="http://schemas.openxmlformats.org/package/2006/relationships"><Relationship Id="rId2" Type="http://schemas.openxmlformats.org/officeDocument/2006/relationships/slide" Target="../slides/slide478.xml"/><Relationship Id="rId1" Type="http://schemas.openxmlformats.org/officeDocument/2006/relationships/notesMaster" Target="../notesMasters/notesMaster1.xml"/></Relationships>
</file>

<file path=ppt/notesSlides/_rels/notesSlide349.xml.rels><?xml version="1.0" encoding="UTF-8" standalone="yes"?>
<Relationships xmlns="http://schemas.openxmlformats.org/package/2006/relationships"><Relationship Id="rId2" Type="http://schemas.openxmlformats.org/officeDocument/2006/relationships/slide" Target="../slides/slide47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0.xml.rels><?xml version="1.0" encoding="UTF-8" standalone="yes"?>
<Relationships xmlns="http://schemas.openxmlformats.org/package/2006/relationships"><Relationship Id="rId2" Type="http://schemas.openxmlformats.org/officeDocument/2006/relationships/slide" Target="../slides/slide480.xml"/><Relationship Id="rId1" Type="http://schemas.openxmlformats.org/officeDocument/2006/relationships/notesMaster" Target="../notesMasters/notesMaster1.xml"/></Relationships>
</file>

<file path=ppt/notesSlides/_rels/notesSlide351.xml.rels><?xml version="1.0" encoding="UTF-8" standalone="yes"?>
<Relationships xmlns="http://schemas.openxmlformats.org/package/2006/relationships"><Relationship Id="rId2" Type="http://schemas.openxmlformats.org/officeDocument/2006/relationships/slide" Target="../slides/slide481.xml"/><Relationship Id="rId1" Type="http://schemas.openxmlformats.org/officeDocument/2006/relationships/notesMaster" Target="../notesMasters/notesMaster1.xml"/></Relationships>
</file>

<file path=ppt/notesSlides/_rels/notesSlide352.xml.rels><?xml version="1.0" encoding="UTF-8" standalone="yes"?>
<Relationships xmlns="http://schemas.openxmlformats.org/package/2006/relationships"><Relationship Id="rId2" Type="http://schemas.openxmlformats.org/officeDocument/2006/relationships/slide" Target="../slides/slide482.xml"/><Relationship Id="rId1" Type="http://schemas.openxmlformats.org/officeDocument/2006/relationships/notesMaster" Target="../notesMasters/notesMaster1.xml"/></Relationships>
</file>

<file path=ppt/notesSlides/_rels/notesSlide353.xml.rels><?xml version="1.0" encoding="UTF-8" standalone="yes"?>
<Relationships xmlns="http://schemas.openxmlformats.org/package/2006/relationships"><Relationship Id="rId2" Type="http://schemas.openxmlformats.org/officeDocument/2006/relationships/slide" Target="../slides/slide483.xml"/><Relationship Id="rId1" Type="http://schemas.openxmlformats.org/officeDocument/2006/relationships/notesMaster" Target="../notesMasters/notesMaster1.xml"/></Relationships>
</file>

<file path=ppt/notesSlides/_rels/notesSlide354.xml.rels><?xml version="1.0" encoding="UTF-8" standalone="yes"?>
<Relationships xmlns="http://schemas.openxmlformats.org/package/2006/relationships"><Relationship Id="rId2" Type="http://schemas.openxmlformats.org/officeDocument/2006/relationships/slide" Target="../slides/slide484.xml"/><Relationship Id="rId1" Type="http://schemas.openxmlformats.org/officeDocument/2006/relationships/notesMaster" Target="../notesMasters/notesMaster1.xml"/></Relationships>
</file>

<file path=ppt/notesSlides/_rels/notesSlide355.xml.rels><?xml version="1.0" encoding="UTF-8" standalone="yes"?>
<Relationships xmlns="http://schemas.openxmlformats.org/package/2006/relationships"><Relationship Id="rId2" Type="http://schemas.openxmlformats.org/officeDocument/2006/relationships/slide" Target="../slides/slide485.xml"/><Relationship Id="rId1" Type="http://schemas.openxmlformats.org/officeDocument/2006/relationships/notesMaster" Target="../notesMasters/notesMaster1.xml"/></Relationships>
</file>

<file path=ppt/notesSlides/_rels/notesSlide356.xml.rels><?xml version="1.0" encoding="UTF-8" standalone="yes"?>
<Relationships xmlns="http://schemas.openxmlformats.org/package/2006/relationships"><Relationship Id="rId2" Type="http://schemas.openxmlformats.org/officeDocument/2006/relationships/slide" Target="../slides/slide486.xml"/><Relationship Id="rId1" Type="http://schemas.openxmlformats.org/officeDocument/2006/relationships/notesMaster" Target="../notesMasters/notesMaster1.xml"/></Relationships>
</file>

<file path=ppt/notesSlides/_rels/notesSlide357.xml.rels><?xml version="1.0" encoding="UTF-8" standalone="yes"?>
<Relationships xmlns="http://schemas.openxmlformats.org/package/2006/relationships"><Relationship Id="rId2" Type="http://schemas.openxmlformats.org/officeDocument/2006/relationships/slide" Target="../slides/slide487.xml"/><Relationship Id="rId1" Type="http://schemas.openxmlformats.org/officeDocument/2006/relationships/notesMaster" Target="../notesMasters/notesMaster1.xml"/></Relationships>
</file>

<file path=ppt/notesSlides/_rels/notesSlide358.xml.rels><?xml version="1.0" encoding="UTF-8" standalone="yes"?>
<Relationships xmlns="http://schemas.openxmlformats.org/package/2006/relationships"><Relationship Id="rId2" Type="http://schemas.openxmlformats.org/officeDocument/2006/relationships/slide" Target="../slides/slide488.xml"/><Relationship Id="rId1" Type="http://schemas.openxmlformats.org/officeDocument/2006/relationships/notesMaster" Target="../notesMasters/notesMaster1.xml"/></Relationships>
</file>

<file path=ppt/notesSlides/_rels/notesSlide359.xml.rels><?xml version="1.0" encoding="UTF-8" standalone="yes"?>
<Relationships xmlns="http://schemas.openxmlformats.org/package/2006/relationships"><Relationship Id="rId2" Type="http://schemas.openxmlformats.org/officeDocument/2006/relationships/slide" Target="../slides/slide48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0.xml.rels><?xml version="1.0" encoding="UTF-8" standalone="yes"?>
<Relationships xmlns="http://schemas.openxmlformats.org/package/2006/relationships"><Relationship Id="rId2" Type="http://schemas.openxmlformats.org/officeDocument/2006/relationships/slide" Target="../slides/slide490.xml"/><Relationship Id="rId1" Type="http://schemas.openxmlformats.org/officeDocument/2006/relationships/notesMaster" Target="../notesMasters/notesMaster1.xml"/></Relationships>
</file>

<file path=ppt/notesSlides/_rels/notesSlide361.xml.rels><?xml version="1.0" encoding="UTF-8" standalone="yes"?>
<Relationships xmlns="http://schemas.openxmlformats.org/package/2006/relationships"><Relationship Id="rId2" Type="http://schemas.openxmlformats.org/officeDocument/2006/relationships/slide" Target="../slides/slide491.xml"/><Relationship Id="rId1" Type="http://schemas.openxmlformats.org/officeDocument/2006/relationships/notesMaster" Target="../notesMasters/notesMaster1.xml"/></Relationships>
</file>

<file path=ppt/notesSlides/_rels/notesSlide362.xml.rels><?xml version="1.0" encoding="UTF-8" standalone="yes"?>
<Relationships xmlns="http://schemas.openxmlformats.org/package/2006/relationships"><Relationship Id="rId2" Type="http://schemas.openxmlformats.org/officeDocument/2006/relationships/slide" Target="../slides/slide492.xml"/><Relationship Id="rId1" Type="http://schemas.openxmlformats.org/officeDocument/2006/relationships/notesMaster" Target="../notesMasters/notesMaster1.xml"/></Relationships>
</file>

<file path=ppt/notesSlides/_rels/notesSlide363.xml.rels><?xml version="1.0" encoding="UTF-8" standalone="yes"?>
<Relationships xmlns="http://schemas.openxmlformats.org/package/2006/relationships"><Relationship Id="rId2" Type="http://schemas.openxmlformats.org/officeDocument/2006/relationships/slide" Target="../slides/slide493.xml"/><Relationship Id="rId1" Type="http://schemas.openxmlformats.org/officeDocument/2006/relationships/notesMaster" Target="../notesMasters/notesMaster1.xml"/></Relationships>
</file>

<file path=ppt/notesSlides/_rels/notesSlide364.xml.rels><?xml version="1.0" encoding="UTF-8" standalone="yes"?>
<Relationships xmlns="http://schemas.openxmlformats.org/package/2006/relationships"><Relationship Id="rId2" Type="http://schemas.openxmlformats.org/officeDocument/2006/relationships/slide" Target="../slides/slide494.xml"/><Relationship Id="rId1" Type="http://schemas.openxmlformats.org/officeDocument/2006/relationships/notesMaster" Target="../notesMasters/notesMaster1.xml"/></Relationships>
</file>

<file path=ppt/notesSlides/_rels/notesSlide365.xml.rels><?xml version="1.0" encoding="UTF-8" standalone="yes"?>
<Relationships xmlns="http://schemas.openxmlformats.org/package/2006/relationships"><Relationship Id="rId2" Type="http://schemas.openxmlformats.org/officeDocument/2006/relationships/slide" Target="../slides/slide495.xml"/><Relationship Id="rId1" Type="http://schemas.openxmlformats.org/officeDocument/2006/relationships/notesMaster" Target="../notesMasters/notesMaster1.xml"/></Relationships>
</file>

<file path=ppt/notesSlides/_rels/notesSlide366.xml.rels><?xml version="1.0" encoding="UTF-8" standalone="yes"?>
<Relationships xmlns="http://schemas.openxmlformats.org/package/2006/relationships"><Relationship Id="rId2" Type="http://schemas.openxmlformats.org/officeDocument/2006/relationships/slide" Target="../slides/slide496.xml"/><Relationship Id="rId1" Type="http://schemas.openxmlformats.org/officeDocument/2006/relationships/notesMaster" Target="../notesMasters/notesMaster1.xml"/></Relationships>
</file>

<file path=ppt/notesSlides/_rels/notesSlide367.xml.rels><?xml version="1.0" encoding="UTF-8" standalone="yes"?>
<Relationships xmlns="http://schemas.openxmlformats.org/package/2006/relationships"><Relationship Id="rId2" Type="http://schemas.openxmlformats.org/officeDocument/2006/relationships/slide" Target="../slides/slide497.xml"/><Relationship Id="rId1" Type="http://schemas.openxmlformats.org/officeDocument/2006/relationships/notesMaster" Target="../notesMasters/notesMaster1.xml"/></Relationships>
</file>

<file path=ppt/notesSlides/_rels/notesSlide368.xml.rels><?xml version="1.0" encoding="UTF-8" standalone="yes"?>
<Relationships xmlns="http://schemas.openxmlformats.org/package/2006/relationships"><Relationship Id="rId2" Type="http://schemas.openxmlformats.org/officeDocument/2006/relationships/slide" Target="../slides/slide498.xml"/><Relationship Id="rId1" Type="http://schemas.openxmlformats.org/officeDocument/2006/relationships/notesMaster" Target="../notesMasters/notesMaster1.xml"/></Relationships>
</file>

<file path=ppt/notesSlides/_rels/notesSlide369.xml.rels><?xml version="1.0" encoding="UTF-8" standalone="yes"?>
<Relationships xmlns="http://schemas.openxmlformats.org/package/2006/relationships"><Relationship Id="rId2" Type="http://schemas.openxmlformats.org/officeDocument/2006/relationships/slide" Target="../slides/slide49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0.xml.rels><?xml version="1.0" encoding="UTF-8" standalone="yes"?>
<Relationships xmlns="http://schemas.openxmlformats.org/package/2006/relationships"><Relationship Id="rId2" Type="http://schemas.openxmlformats.org/officeDocument/2006/relationships/slide" Target="../slides/slide500.xml"/><Relationship Id="rId1" Type="http://schemas.openxmlformats.org/officeDocument/2006/relationships/notesMaster" Target="../notesMasters/notesMaster1.xml"/></Relationships>
</file>

<file path=ppt/notesSlides/_rels/notesSlide371.xml.rels><?xml version="1.0" encoding="UTF-8" standalone="yes"?>
<Relationships xmlns="http://schemas.openxmlformats.org/package/2006/relationships"><Relationship Id="rId2" Type="http://schemas.openxmlformats.org/officeDocument/2006/relationships/slide" Target="../slides/slide501.xml"/><Relationship Id="rId1" Type="http://schemas.openxmlformats.org/officeDocument/2006/relationships/notesMaster" Target="../notesMasters/notesMaster1.xml"/></Relationships>
</file>

<file path=ppt/notesSlides/_rels/notesSlide372.xml.rels><?xml version="1.0" encoding="UTF-8" standalone="yes"?>
<Relationships xmlns="http://schemas.openxmlformats.org/package/2006/relationships"><Relationship Id="rId2" Type="http://schemas.openxmlformats.org/officeDocument/2006/relationships/slide" Target="../slides/slide502.xml"/><Relationship Id="rId1" Type="http://schemas.openxmlformats.org/officeDocument/2006/relationships/notesMaster" Target="../notesMasters/notesMaster1.xml"/></Relationships>
</file>

<file path=ppt/notesSlides/_rels/notesSlide373.xml.rels><?xml version="1.0" encoding="UTF-8" standalone="yes"?>
<Relationships xmlns="http://schemas.openxmlformats.org/package/2006/relationships"><Relationship Id="rId2" Type="http://schemas.openxmlformats.org/officeDocument/2006/relationships/slide" Target="../slides/slide503.xml"/><Relationship Id="rId1" Type="http://schemas.openxmlformats.org/officeDocument/2006/relationships/notesMaster" Target="../notesMasters/notesMaster1.xml"/></Relationships>
</file>

<file path=ppt/notesSlides/_rels/notesSlide374.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_rels/notesSlide375.xml.rels><?xml version="1.0" encoding="UTF-8" standalone="yes"?>
<Relationships xmlns="http://schemas.openxmlformats.org/package/2006/relationships"><Relationship Id="rId2" Type="http://schemas.openxmlformats.org/officeDocument/2006/relationships/slide" Target="../slides/slide505.xml"/><Relationship Id="rId1" Type="http://schemas.openxmlformats.org/officeDocument/2006/relationships/notesMaster" Target="../notesMasters/notesMaster1.xml"/></Relationships>
</file>

<file path=ppt/notesSlides/_rels/notesSlide376.xml.rels><?xml version="1.0" encoding="UTF-8" standalone="yes"?>
<Relationships xmlns="http://schemas.openxmlformats.org/package/2006/relationships"><Relationship Id="rId2" Type="http://schemas.openxmlformats.org/officeDocument/2006/relationships/slide" Target="../slides/slide506.xml"/><Relationship Id="rId1" Type="http://schemas.openxmlformats.org/officeDocument/2006/relationships/notesMaster" Target="../notesMasters/notesMaster1.xml"/></Relationships>
</file>

<file path=ppt/notesSlides/_rels/notesSlide377.xml.rels><?xml version="1.0" encoding="UTF-8" standalone="yes"?>
<Relationships xmlns="http://schemas.openxmlformats.org/package/2006/relationships"><Relationship Id="rId2" Type="http://schemas.openxmlformats.org/officeDocument/2006/relationships/slide" Target="../slides/slide507.xml"/><Relationship Id="rId1" Type="http://schemas.openxmlformats.org/officeDocument/2006/relationships/notesMaster" Target="../notesMasters/notesMaster1.xml"/></Relationships>
</file>

<file path=ppt/notesSlides/_rels/notesSlide378.xml.rels><?xml version="1.0" encoding="UTF-8" standalone="yes"?>
<Relationships xmlns="http://schemas.openxmlformats.org/package/2006/relationships"><Relationship Id="rId2" Type="http://schemas.openxmlformats.org/officeDocument/2006/relationships/slide" Target="../slides/slide508.xml"/><Relationship Id="rId1" Type="http://schemas.openxmlformats.org/officeDocument/2006/relationships/notesMaster" Target="../notesMasters/notesMaster1.xml"/></Relationships>
</file>

<file path=ppt/notesSlides/_rels/notesSlide379.xml.rels><?xml version="1.0" encoding="UTF-8" standalone="yes"?>
<Relationships xmlns="http://schemas.openxmlformats.org/package/2006/relationships"><Relationship Id="rId2" Type="http://schemas.openxmlformats.org/officeDocument/2006/relationships/slide" Target="../slides/slide50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0.xml.rels><?xml version="1.0" encoding="UTF-8" standalone="yes"?>
<Relationships xmlns="http://schemas.openxmlformats.org/package/2006/relationships"><Relationship Id="rId2" Type="http://schemas.openxmlformats.org/officeDocument/2006/relationships/slide" Target="../slides/slide510.xml"/><Relationship Id="rId1" Type="http://schemas.openxmlformats.org/officeDocument/2006/relationships/notesMaster" Target="../notesMasters/notesMaster1.xml"/></Relationships>
</file>

<file path=ppt/notesSlides/_rels/notesSlide381.xml.rels><?xml version="1.0" encoding="UTF-8" standalone="yes"?>
<Relationships xmlns="http://schemas.openxmlformats.org/package/2006/relationships"><Relationship Id="rId2" Type="http://schemas.openxmlformats.org/officeDocument/2006/relationships/slide" Target="../slides/slide511.xml"/><Relationship Id="rId1" Type="http://schemas.openxmlformats.org/officeDocument/2006/relationships/notesMaster" Target="../notesMasters/notesMaster1.xml"/></Relationships>
</file>

<file path=ppt/notesSlides/_rels/notesSlide382.xml.rels><?xml version="1.0" encoding="UTF-8" standalone="yes"?>
<Relationships xmlns="http://schemas.openxmlformats.org/package/2006/relationships"><Relationship Id="rId2" Type="http://schemas.openxmlformats.org/officeDocument/2006/relationships/slide" Target="../slides/slide547.xml"/><Relationship Id="rId1" Type="http://schemas.openxmlformats.org/officeDocument/2006/relationships/notesMaster" Target="../notesMasters/notesMaster1.xml"/></Relationships>
</file>

<file path=ppt/notesSlides/_rels/notesSlide383.xml.rels><?xml version="1.0" encoding="UTF-8" standalone="yes"?>
<Relationships xmlns="http://schemas.openxmlformats.org/package/2006/relationships"><Relationship Id="rId2" Type="http://schemas.openxmlformats.org/officeDocument/2006/relationships/slide" Target="../slides/slide548.xml"/><Relationship Id="rId1" Type="http://schemas.openxmlformats.org/officeDocument/2006/relationships/notesMaster" Target="../notesMasters/notesMaster1.xml"/></Relationships>
</file>

<file path=ppt/notesSlides/_rels/notesSlide384.xml.rels><?xml version="1.0" encoding="UTF-8" standalone="yes"?>
<Relationships xmlns="http://schemas.openxmlformats.org/package/2006/relationships"><Relationship Id="rId2" Type="http://schemas.openxmlformats.org/officeDocument/2006/relationships/slide" Target="../slides/slide549.xml"/><Relationship Id="rId1" Type="http://schemas.openxmlformats.org/officeDocument/2006/relationships/notesMaster" Target="../notesMasters/notesMaster1.xml"/></Relationships>
</file>

<file path=ppt/notesSlides/_rels/notesSlide385.xml.rels><?xml version="1.0" encoding="UTF-8" standalone="yes"?>
<Relationships xmlns="http://schemas.openxmlformats.org/package/2006/relationships"><Relationship Id="rId2" Type="http://schemas.openxmlformats.org/officeDocument/2006/relationships/slide" Target="../slides/slide550.xml"/><Relationship Id="rId1" Type="http://schemas.openxmlformats.org/officeDocument/2006/relationships/notesMaster" Target="../notesMasters/notesMaster1.xml"/></Relationships>
</file>

<file path=ppt/notesSlides/_rels/notesSlide386.xml.rels><?xml version="1.0" encoding="UTF-8" standalone="yes"?>
<Relationships xmlns="http://schemas.openxmlformats.org/package/2006/relationships"><Relationship Id="rId2" Type="http://schemas.openxmlformats.org/officeDocument/2006/relationships/slide" Target="../slides/slide551.xml"/><Relationship Id="rId1" Type="http://schemas.openxmlformats.org/officeDocument/2006/relationships/notesMaster" Target="../notesMasters/notesMaster1.xml"/></Relationships>
</file>

<file path=ppt/notesSlides/_rels/notesSlide387.xml.rels><?xml version="1.0" encoding="UTF-8" standalone="yes"?>
<Relationships xmlns="http://schemas.openxmlformats.org/package/2006/relationships"><Relationship Id="rId2" Type="http://schemas.openxmlformats.org/officeDocument/2006/relationships/slide" Target="../slides/slide552.xml"/><Relationship Id="rId1" Type="http://schemas.openxmlformats.org/officeDocument/2006/relationships/notesMaster" Target="../notesMasters/notesMaster1.xml"/></Relationships>
</file>

<file path=ppt/notesSlides/_rels/notesSlide388.xml.rels><?xml version="1.0" encoding="UTF-8" standalone="yes"?>
<Relationships xmlns="http://schemas.openxmlformats.org/package/2006/relationships"><Relationship Id="rId2" Type="http://schemas.openxmlformats.org/officeDocument/2006/relationships/slide" Target="../slides/slide553.xml"/><Relationship Id="rId1" Type="http://schemas.openxmlformats.org/officeDocument/2006/relationships/notesMaster" Target="../notesMasters/notesMaster1.xml"/></Relationships>
</file>

<file path=ppt/notesSlides/_rels/notesSlide389.xml.rels><?xml version="1.0" encoding="UTF-8" standalone="yes"?>
<Relationships xmlns="http://schemas.openxmlformats.org/package/2006/relationships"><Relationship Id="rId2" Type="http://schemas.openxmlformats.org/officeDocument/2006/relationships/slide" Target="../slides/slide55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0.xml.rels><?xml version="1.0" encoding="UTF-8" standalone="yes"?>
<Relationships xmlns="http://schemas.openxmlformats.org/package/2006/relationships"><Relationship Id="rId2" Type="http://schemas.openxmlformats.org/officeDocument/2006/relationships/slide" Target="../slides/slide555.xml"/><Relationship Id="rId1" Type="http://schemas.openxmlformats.org/officeDocument/2006/relationships/notesMaster" Target="../notesMasters/notesMaster1.xml"/></Relationships>
</file>

<file path=ppt/notesSlides/_rels/notesSlide391.xml.rels><?xml version="1.0" encoding="UTF-8" standalone="yes"?>
<Relationships xmlns="http://schemas.openxmlformats.org/package/2006/relationships"><Relationship Id="rId2" Type="http://schemas.openxmlformats.org/officeDocument/2006/relationships/slide" Target="../slides/slide556.xml"/><Relationship Id="rId1" Type="http://schemas.openxmlformats.org/officeDocument/2006/relationships/notesMaster" Target="../notesMasters/notesMaster1.xml"/></Relationships>
</file>

<file path=ppt/notesSlides/_rels/notesSlide392.xml.rels><?xml version="1.0" encoding="UTF-8" standalone="yes"?>
<Relationships xmlns="http://schemas.openxmlformats.org/package/2006/relationships"><Relationship Id="rId2" Type="http://schemas.openxmlformats.org/officeDocument/2006/relationships/slide" Target="../slides/slide557.xml"/><Relationship Id="rId1" Type="http://schemas.openxmlformats.org/officeDocument/2006/relationships/notesMaster" Target="../notesMasters/notesMaster1.xml"/></Relationships>
</file>

<file path=ppt/notesSlides/_rels/notesSlide393.xml.rels><?xml version="1.0" encoding="UTF-8" standalone="yes"?>
<Relationships xmlns="http://schemas.openxmlformats.org/package/2006/relationships"><Relationship Id="rId2" Type="http://schemas.openxmlformats.org/officeDocument/2006/relationships/slide" Target="../slides/slide558.xml"/><Relationship Id="rId1" Type="http://schemas.openxmlformats.org/officeDocument/2006/relationships/notesMaster" Target="../notesMasters/notesMaster1.xml"/></Relationships>
</file>

<file path=ppt/notesSlides/_rels/notesSlide394.xml.rels><?xml version="1.0" encoding="UTF-8" standalone="yes"?>
<Relationships xmlns="http://schemas.openxmlformats.org/package/2006/relationships"><Relationship Id="rId2" Type="http://schemas.openxmlformats.org/officeDocument/2006/relationships/slide" Target="../slides/slide559.xml"/><Relationship Id="rId1" Type="http://schemas.openxmlformats.org/officeDocument/2006/relationships/notesMaster" Target="../notesMasters/notesMaster1.xml"/></Relationships>
</file>

<file path=ppt/notesSlides/_rels/notesSlide395.xml.rels><?xml version="1.0" encoding="UTF-8" standalone="yes"?>
<Relationships xmlns="http://schemas.openxmlformats.org/package/2006/relationships"><Relationship Id="rId2" Type="http://schemas.openxmlformats.org/officeDocument/2006/relationships/slide" Target="../slides/slide560.xml"/><Relationship Id="rId1" Type="http://schemas.openxmlformats.org/officeDocument/2006/relationships/notesMaster" Target="../notesMasters/notesMaster1.xml"/></Relationships>
</file>

<file path=ppt/notesSlides/_rels/notesSlide396.xml.rels><?xml version="1.0" encoding="UTF-8" standalone="yes"?>
<Relationships xmlns="http://schemas.openxmlformats.org/package/2006/relationships"><Relationship Id="rId2" Type="http://schemas.openxmlformats.org/officeDocument/2006/relationships/slide" Target="../slides/slide561.xml"/><Relationship Id="rId1" Type="http://schemas.openxmlformats.org/officeDocument/2006/relationships/notesMaster" Target="../notesMasters/notesMaster1.xml"/></Relationships>
</file>

<file path=ppt/notesSlides/_rels/notesSlide397.xml.rels><?xml version="1.0" encoding="UTF-8" standalone="yes"?>
<Relationships xmlns="http://schemas.openxmlformats.org/package/2006/relationships"><Relationship Id="rId2" Type="http://schemas.openxmlformats.org/officeDocument/2006/relationships/slide" Target="../slides/slide562.xml"/><Relationship Id="rId1" Type="http://schemas.openxmlformats.org/officeDocument/2006/relationships/notesMaster" Target="../notesMasters/notesMaster1.xml"/></Relationships>
</file>

<file path=ppt/notesSlides/_rels/notesSlide398.xml.rels><?xml version="1.0" encoding="UTF-8" standalone="yes"?>
<Relationships xmlns="http://schemas.openxmlformats.org/package/2006/relationships"><Relationship Id="rId2" Type="http://schemas.openxmlformats.org/officeDocument/2006/relationships/slide" Target="../slides/slide563.xml"/><Relationship Id="rId1" Type="http://schemas.openxmlformats.org/officeDocument/2006/relationships/notesMaster" Target="../notesMasters/notesMaster1.xml"/></Relationships>
</file>

<file path=ppt/notesSlides/_rels/notesSlide399.xml.rels><?xml version="1.0" encoding="UTF-8" standalone="yes"?>
<Relationships xmlns="http://schemas.openxmlformats.org/package/2006/relationships"><Relationship Id="rId2" Type="http://schemas.openxmlformats.org/officeDocument/2006/relationships/slide" Target="../slides/slide56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00.xml.rels><?xml version="1.0" encoding="UTF-8" standalone="yes"?>
<Relationships xmlns="http://schemas.openxmlformats.org/package/2006/relationships"><Relationship Id="rId2" Type="http://schemas.openxmlformats.org/officeDocument/2006/relationships/slide" Target="../slides/slide565.xml"/><Relationship Id="rId1" Type="http://schemas.openxmlformats.org/officeDocument/2006/relationships/notesMaster" Target="../notesMasters/notesMaster1.xml"/></Relationships>
</file>

<file path=ppt/notesSlides/_rels/notesSlide401.xml.rels><?xml version="1.0" encoding="UTF-8" standalone="yes"?>
<Relationships xmlns="http://schemas.openxmlformats.org/package/2006/relationships"><Relationship Id="rId2" Type="http://schemas.openxmlformats.org/officeDocument/2006/relationships/slide" Target="../slides/slide566.xml"/><Relationship Id="rId1" Type="http://schemas.openxmlformats.org/officeDocument/2006/relationships/notesMaster" Target="../notesMasters/notesMaster1.xml"/></Relationships>
</file>

<file path=ppt/notesSlides/_rels/notesSlide402.xml.rels><?xml version="1.0" encoding="UTF-8" standalone="yes"?>
<Relationships xmlns="http://schemas.openxmlformats.org/package/2006/relationships"><Relationship Id="rId2" Type="http://schemas.openxmlformats.org/officeDocument/2006/relationships/slide" Target="../slides/slide567.xml"/><Relationship Id="rId1" Type="http://schemas.openxmlformats.org/officeDocument/2006/relationships/notesMaster" Target="../notesMasters/notesMaster1.xml"/></Relationships>
</file>

<file path=ppt/notesSlides/_rels/notesSlide403.xml.rels><?xml version="1.0" encoding="UTF-8" standalone="yes"?>
<Relationships xmlns="http://schemas.openxmlformats.org/package/2006/relationships"><Relationship Id="rId2" Type="http://schemas.openxmlformats.org/officeDocument/2006/relationships/slide" Target="../slides/slide568.xml"/><Relationship Id="rId1" Type="http://schemas.openxmlformats.org/officeDocument/2006/relationships/notesMaster" Target="../notesMasters/notesMaster1.xml"/></Relationships>
</file>

<file path=ppt/notesSlides/_rels/notesSlide404.xml.rels><?xml version="1.0" encoding="UTF-8" standalone="yes"?>
<Relationships xmlns="http://schemas.openxmlformats.org/package/2006/relationships"><Relationship Id="rId2" Type="http://schemas.openxmlformats.org/officeDocument/2006/relationships/slide" Target="../slides/slide569.xml"/><Relationship Id="rId1" Type="http://schemas.openxmlformats.org/officeDocument/2006/relationships/notesMaster" Target="../notesMasters/notesMaster1.xml"/></Relationships>
</file>

<file path=ppt/notesSlides/_rels/notesSlide405.xml.rels><?xml version="1.0" encoding="UTF-8" standalone="yes"?>
<Relationships xmlns="http://schemas.openxmlformats.org/package/2006/relationships"><Relationship Id="rId2" Type="http://schemas.openxmlformats.org/officeDocument/2006/relationships/slide" Target="../slides/slide570.xml"/><Relationship Id="rId1" Type="http://schemas.openxmlformats.org/officeDocument/2006/relationships/notesMaster" Target="../notesMasters/notesMaster1.xml"/></Relationships>
</file>

<file path=ppt/notesSlides/_rels/notesSlide406.xml.rels><?xml version="1.0" encoding="UTF-8" standalone="yes"?>
<Relationships xmlns="http://schemas.openxmlformats.org/package/2006/relationships"><Relationship Id="rId2" Type="http://schemas.openxmlformats.org/officeDocument/2006/relationships/slide" Target="../slides/slide571.xml"/><Relationship Id="rId1" Type="http://schemas.openxmlformats.org/officeDocument/2006/relationships/notesMaster" Target="../notesMasters/notesMaster1.xml"/></Relationships>
</file>

<file path=ppt/notesSlides/_rels/notesSlide407.xml.rels><?xml version="1.0" encoding="UTF-8" standalone="yes"?>
<Relationships xmlns="http://schemas.openxmlformats.org/package/2006/relationships"><Relationship Id="rId2" Type="http://schemas.openxmlformats.org/officeDocument/2006/relationships/slide" Target="../slides/slide572.xml"/><Relationship Id="rId1" Type="http://schemas.openxmlformats.org/officeDocument/2006/relationships/notesMaster" Target="../notesMasters/notesMaster1.xml"/></Relationships>
</file>

<file path=ppt/notesSlides/_rels/notesSlide408.xml.rels><?xml version="1.0" encoding="UTF-8" standalone="yes"?>
<Relationships xmlns="http://schemas.openxmlformats.org/package/2006/relationships"><Relationship Id="rId2" Type="http://schemas.openxmlformats.org/officeDocument/2006/relationships/slide" Target="../slides/slide573.xml"/><Relationship Id="rId1" Type="http://schemas.openxmlformats.org/officeDocument/2006/relationships/notesMaster" Target="../notesMasters/notesMaster1.xml"/></Relationships>
</file>

<file path=ppt/notesSlides/_rels/notesSlide409.xml.rels><?xml version="1.0" encoding="UTF-8" standalone="yes"?>
<Relationships xmlns="http://schemas.openxmlformats.org/package/2006/relationships"><Relationship Id="rId2" Type="http://schemas.openxmlformats.org/officeDocument/2006/relationships/slide" Target="../slides/slide57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0.xml.rels><?xml version="1.0" encoding="UTF-8" standalone="yes"?>
<Relationships xmlns="http://schemas.openxmlformats.org/package/2006/relationships"><Relationship Id="rId2" Type="http://schemas.openxmlformats.org/officeDocument/2006/relationships/slide" Target="../slides/slide575.xml"/><Relationship Id="rId1" Type="http://schemas.openxmlformats.org/officeDocument/2006/relationships/notesMaster" Target="../notesMasters/notesMaster1.xml"/></Relationships>
</file>

<file path=ppt/notesSlides/_rels/notesSlide411.xml.rels><?xml version="1.0" encoding="UTF-8" standalone="yes"?>
<Relationships xmlns="http://schemas.openxmlformats.org/package/2006/relationships"><Relationship Id="rId2" Type="http://schemas.openxmlformats.org/officeDocument/2006/relationships/slide" Target="../slides/slide576.xml"/><Relationship Id="rId1" Type="http://schemas.openxmlformats.org/officeDocument/2006/relationships/notesMaster" Target="../notesMasters/notesMaster1.xml"/></Relationships>
</file>

<file path=ppt/notesSlides/_rels/notesSlide412.xml.rels><?xml version="1.0" encoding="UTF-8" standalone="yes"?>
<Relationships xmlns="http://schemas.openxmlformats.org/package/2006/relationships"><Relationship Id="rId2" Type="http://schemas.openxmlformats.org/officeDocument/2006/relationships/slide" Target="../slides/slide577.xml"/><Relationship Id="rId1" Type="http://schemas.openxmlformats.org/officeDocument/2006/relationships/notesMaster" Target="../notesMasters/notesMaster1.xml"/></Relationships>
</file>

<file path=ppt/notesSlides/_rels/notesSlide413.xml.rels><?xml version="1.0" encoding="UTF-8" standalone="yes"?>
<Relationships xmlns="http://schemas.openxmlformats.org/package/2006/relationships"><Relationship Id="rId2" Type="http://schemas.openxmlformats.org/officeDocument/2006/relationships/slide" Target="../slides/slide578.xml"/><Relationship Id="rId1" Type="http://schemas.openxmlformats.org/officeDocument/2006/relationships/notesMaster" Target="../notesMasters/notesMaster1.xml"/></Relationships>
</file>

<file path=ppt/notesSlides/_rels/notesSlide414.xml.rels><?xml version="1.0" encoding="UTF-8" standalone="yes"?>
<Relationships xmlns="http://schemas.openxmlformats.org/package/2006/relationships"><Relationship Id="rId2" Type="http://schemas.openxmlformats.org/officeDocument/2006/relationships/slide" Target="../slides/slide579.xml"/><Relationship Id="rId1" Type="http://schemas.openxmlformats.org/officeDocument/2006/relationships/notesMaster" Target="../notesMasters/notesMaster1.xml"/></Relationships>
</file>

<file path=ppt/notesSlides/_rels/notesSlide415.xml.rels><?xml version="1.0" encoding="UTF-8" standalone="yes"?>
<Relationships xmlns="http://schemas.openxmlformats.org/package/2006/relationships"><Relationship Id="rId2" Type="http://schemas.openxmlformats.org/officeDocument/2006/relationships/slide" Target="../slides/slide580.xml"/><Relationship Id="rId1" Type="http://schemas.openxmlformats.org/officeDocument/2006/relationships/notesMaster" Target="../notesMasters/notesMaster1.xml"/></Relationships>
</file>

<file path=ppt/notesSlides/_rels/notesSlide416.xml.rels><?xml version="1.0" encoding="UTF-8" standalone="yes"?>
<Relationships xmlns="http://schemas.openxmlformats.org/package/2006/relationships"><Relationship Id="rId2" Type="http://schemas.openxmlformats.org/officeDocument/2006/relationships/slide" Target="../slides/slide581.xml"/><Relationship Id="rId1" Type="http://schemas.openxmlformats.org/officeDocument/2006/relationships/notesMaster" Target="../notesMasters/notesMaster1.xml"/></Relationships>
</file>

<file path=ppt/notesSlides/_rels/notesSlide417.xml.rels><?xml version="1.0" encoding="UTF-8" standalone="yes"?>
<Relationships xmlns="http://schemas.openxmlformats.org/package/2006/relationships"><Relationship Id="rId2" Type="http://schemas.openxmlformats.org/officeDocument/2006/relationships/slide" Target="../slides/slide582.xml"/><Relationship Id="rId1" Type="http://schemas.openxmlformats.org/officeDocument/2006/relationships/notesMaster" Target="../notesMasters/notesMaster1.xml"/></Relationships>
</file>

<file path=ppt/notesSlides/_rels/notesSlide418.xml.rels><?xml version="1.0" encoding="UTF-8" standalone="yes"?>
<Relationships xmlns="http://schemas.openxmlformats.org/package/2006/relationships"><Relationship Id="rId2" Type="http://schemas.openxmlformats.org/officeDocument/2006/relationships/slide" Target="../slides/slide583.xml"/><Relationship Id="rId1" Type="http://schemas.openxmlformats.org/officeDocument/2006/relationships/notesMaster" Target="../notesMasters/notesMaster1.xml"/></Relationships>
</file>

<file path=ppt/notesSlides/_rels/notesSlide419.xml.rels><?xml version="1.0" encoding="UTF-8" standalone="yes"?>
<Relationships xmlns="http://schemas.openxmlformats.org/package/2006/relationships"><Relationship Id="rId2" Type="http://schemas.openxmlformats.org/officeDocument/2006/relationships/slide" Target="../slides/slide58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0.xml.rels><?xml version="1.0" encoding="UTF-8" standalone="yes"?>
<Relationships xmlns="http://schemas.openxmlformats.org/package/2006/relationships"><Relationship Id="rId2" Type="http://schemas.openxmlformats.org/officeDocument/2006/relationships/slide" Target="../slides/slide585.xml"/><Relationship Id="rId1" Type="http://schemas.openxmlformats.org/officeDocument/2006/relationships/notesMaster" Target="../notesMasters/notesMaster1.xml"/></Relationships>
</file>

<file path=ppt/notesSlides/_rels/notesSlide421.xml.rels><?xml version="1.0" encoding="UTF-8" standalone="yes"?>
<Relationships xmlns="http://schemas.openxmlformats.org/package/2006/relationships"><Relationship Id="rId2" Type="http://schemas.openxmlformats.org/officeDocument/2006/relationships/slide" Target="../slides/slide586.xml"/><Relationship Id="rId1" Type="http://schemas.openxmlformats.org/officeDocument/2006/relationships/notesMaster" Target="../notesMasters/notesMaster1.xml"/></Relationships>
</file>

<file path=ppt/notesSlides/_rels/notesSlide422.xml.rels><?xml version="1.0" encoding="UTF-8" standalone="yes"?>
<Relationships xmlns="http://schemas.openxmlformats.org/package/2006/relationships"><Relationship Id="rId2" Type="http://schemas.openxmlformats.org/officeDocument/2006/relationships/slide" Target="../slides/slide587.xml"/><Relationship Id="rId1" Type="http://schemas.openxmlformats.org/officeDocument/2006/relationships/notesMaster" Target="../notesMasters/notesMaster1.xml"/></Relationships>
</file>

<file path=ppt/notesSlides/_rels/notesSlide423.xml.rels><?xml version="1.0" encoding="UTF-8" standalone="yes"?>
<Relationships xmlns="http://schemas.openxmlformats.org/package/2006/relationships"><Relationship Id="rId2" Type="http://schemas.openxmlformats.org/officeDocument/2006/relationships/slide" Target="../slides/slide588.xml"/><Relationship Id="rId1" Type="http://schemas.openxmlformats.org/officeDocument/2006/relationships/notesMaster" Target="../notesMasters/notesMaster1.xml"/></Relationships>
</file>

<file path=ppt/notesSlides/_rels/notesSlide424.xml.rels><?xml version="1.0" encoding="UTF-8" standalone="yes"?>
<Relationships xmlns="http://schemas.openxmlformats.org/package/2006/relationships"><Relationship Id="rId2" Type="http://schemas.openxmlformats.org/officeDocument/2006/relationships/slide" Target="../slides/slide589.xml"/><Relationship Id="rId1" Type="http://schemas.openxmlformats.org/officeDocument/2006/relationships/notesMaster" Target="../notesMasters/notesMaster1.xml"/></Relationships>
</file>

<file path=ppt/notesSlides/_rels/notesSlide425.xml.rels><?xml version="1.0" encoding="UTF-8" standalone="yes"?>
<Relationships xmlns="http://schemas.openxmlformats.org/package/2006/relationships"><Relationship Id="rId2" Type="http://schemas.openxmlformats.org/officeDocument/2006/relationships/slide" Target="../slides/slide590.xml"/><Relationship Id="rId1" Type="http://schemas.openxmlformats.org/officeDocument/2006/relationships/notesMaster" Target="../notesMasters/notesMaster1.xml"/></Relationships>
</file>

<file path=ppt/notesSlides/_rels/notesSlide426.xml.rels><?xml version="1.0" encoding="UTF-8" standalone="yes"?>
<Relationships xmlns="http://schemas.openxmlformats.org/package/2006/relationships"><Relationship Id="rId2" Type="http://schemas.openxmlformats.org/officeDocument/2006/relationships/slide" Target="../slides/slide591.xml"/><Relationship Id="rId1" Type="http://schemas.openxmlformats.org/officeDocument/2006/relationships/notesMaster" Target="../notesMasters/notesMaster1.xml"/></Relationships>
</file>

<file path=ppt/notesSlides/_rels/notesSlide427.xml.rels><?xml version="1.0" encoding="UTF-8" standalone="yes"?>
<Relationships xmlns="http://schemas.openxmlformats.org/package/2006/relationships"><Relationship Id="rId2" Type="http://schemas.openxmlformats.org/officeDocument/2006/relationships/slide" Target="../slides/slide592.xml"/><Relationship Id="rId1" Type="http://schemas.openxmlformats.org/officeDocument/2006/relationships/notesMaster" Target="../notesMasters/notesMaster1.xml"/></Relationships>
</file>

<file path=ppt/notesSlides/_rels/notesSlide428.xml.rels><?xml version="1.0" encoding="UTF-8" standalone="yes"?>
<Relationships xmlns="http://schemas.openxmlformats.org/package/2006/relationships"><Relationship Id="rId2" Type="http://schemas.openxmlformats.org/officeDocument/2006/relationships/slide" Target="../slides/slide593.xml"/><Relationship Id="rId1" Type="http://schemas.openxmlformats.org/officeDocument/2006/relationships/notesMaster" Target="../notesMasters/notesMaster1.xml"/></Relationships>
</file>

<file path=ppt/notesSlides/_rels/notesSlide429.xml.rels><?xml version="1.0" encoding="UTF-8" standalone="yes"?>
<Relationships xmlns="http://schemas.openxmlformats.org/package/2006/relationships"><Relationship Id="rId2" Type="http://schemas.openxmlformats.org/officeDocument/2006/relationships/slide" Target="../slides/slide59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0.xml.rels><?xml version="1.0" encoding="UTF-8" standalone="yes"?>
<Relationships xmlns="http://schemas.openxmlformats.org/package/2006/relationships"><Relationship Id="rId2" Type="http://schemas.openxmlformats.org/officeDocument/2006/relationships/slide" Target="../slides/slide595.xml"/><Relationship Id="rId1" Type="http://schemas.openxmlformats.org/officeDocument/2006/relationships/notesMaster" Target="../notesMasters/notesMaster1.xml"/></Relationships>
</file>

<file path=ppt/notesSlides/_rels/notesSlide431.xml.rels><?xml version="1.0" encoding="UTF-8" standalone="yes"?>
<Relationships xmlns="http://schemas.openxmlformats.org/package/2006/relationships"><Relationship Id="rId2" Type="http://schemas.openxmlformats.org/officeDocument/2006/relationships/slide" Target="../slides/slide596.xml"/><Relationship Id="rId1" Type="http://schemas.openxmlformats.org/officeDocument/2006/relationships/notesMaster" Target="../notesMasters/notesMaster1.xml"/></Relationships>
</file>

<file path=ppt/notesSlides/_rels/notesSlide432.xml.rels><?xml version="1.0" encoding="UTF-8" standalone="yes"?>
<Relationships xmlns="http://schemas.openxmlformats.org/package/2006/relationships"><Relationship Id="rId2" Type="http://schemas.openxmlformats.org/officeDocument/2006/relationships/slide" Target="../slides/slide597.xml"/><Relationship Id="rId1" Type="http://schemas.openxmlformats.org/officeDocument/2006/relationships/notesMaster" Target="../notesMasters/notesMaster1.xml"/></Relationships>
</file>

<file path=ppt/notesSlides/_rels/notesSlide433.xml.rels><?xml version="1.0" encoding="UTF-8" standalone="yes"?>
<Relationships xmlns="http://schemas.openxmlformats.org/package/2006/relationships"><Relationship Id="rId2" Type="http://schemas.openxmlformats.org/officeDocument/2006/relationships/slide" Target="../slides/slide598.xml"/><Relationship Id="rId1" Type="http://schemas.openxmlformats.org/officeDocument/2006/relationships/notesMaster" Target="../notesMasters/notesMaster1.xml"/></Relationships>
</file>

<file path=ppt/notesSlides/_rels/notesSlide434.xml.rels><?xml version="1.0" encoding="UTF-8" standalone="yes"?>
<Relationships xmlns="http://schemas.openxmlformats.org/package/2006/relationships"><Relationship Id="rId2" Type="http://schemas.openxmlformats.org/officeDocument/2006/relationships/slide" Target="../slides/slide599.xml"/><Relationship Id="rId1" Type="http://schemas.openxmlformats.org/officeDocument/2006/relationships/notesMaster" Target="../notesMasters/notesMaster1.xml"/></Relationships>
</file>

<file path=ppt/notesSlides/_rels/notesSlide435.xml.rels><?xml version="1.0" encoding="UTF-8" standalone="yes"?>
<Relationships xmlns="http://schemas.openxmlformats.org/package/2006/relationships"><Relationship Id="rId2" Type="http://schemas.openxmlformats.org/officeDocument/2006/relationships/slide" Target="../slides/slide600.xml"/><Relationship Id="rId1" Type="http://schemas.openxmlformats.org/officeDocument/2006/relationships/notesMaster" Target="../notesMasters/notesMaster1.xml"/></Relationships>
</file>

<file path=ppt/notesSlides/_rels/notesSlide436.xml.rels><?xml version="1.0" encoding="UTF-8" standalone="yes"?>
<Relationships xmlns="http://schemas.openxmlformats.org/package/2006/relationships"><Relationship Id="rId2" Type="http://schemas.openxmlformats.org/officeDocument/2006/relationships/slide" Target="../slides/slide607.xml"/><Relationship Id="rId1" Type="http://schemas.openxmlformats.org/officeDocument/2006/relationships/notesMaster" Target="../notesMasters/notesMaster1.xml"/></Relationships>
</file>

<file path=ppt/notesSlides/_rels/notesSlide437.xml.rels><?xml version="1.0" encoding="UTF-8" standalone="yes"?>
<Relationships xmlns="http://schemas.openxmlformats.org/package/2006/relationships"><Relationship Id="rId2" Type="http://schemas.openxmlformats.org/officeDocument/2006/relationships/slide" Target="../slides/slide608.xml"/><Relationship Id="rId1" Type="http://schemas.openxmlformats.org/officeDocument/2006/relationships/notesMaster" Target="../notesMasters/notesMaster1.xml"/></Relationships>
</file>

<file path=ppt/notesSlides/_rels/notesSlide438.xml.rels><?xml version="1.0" encoding="UTF-8" standalone="yes"?>
<Relationships xmlns="http://schemas.openxmlformats.org/package/2006/relationships"><Relationship Id="rId2" Type="http://schemas.openxmlformats.org/officeDocument/2006/relationships/slide" Target="../slides/slide609.xml"/><Relationship Id="rId1" Type="http://schemas.openxmlformats.org/officeDocument/2006/relationships/notesMaster" Target="../notesMasters/notesMaster1.xml"/></Relationships>
</file>

<file path=ppt/notesSlides/_rels/notesSlide439.xml.rels><?xml version="1.0" encoding="UTF-8" standalone="yes"?>
<Relationships xmlns="http://schemas.openxmlformats.org/package/2006/relationships"><Relationship Id="rId2" Type="http://schemas.openxmlformats.org/officeDocument/2006/relationships/slide" Target="../slides/slide61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0.xml.rels><?xml version="1.0" encoding="UTF-8" standalone="yes"?>
<Relationships xmlns="http://schemas.openxmlformats.org/package/2006/relationships"><Relationship Id="rId2" Type="http://schemas.openxmlformats.org/officeDocument/2006/relationships/slide" Target="../slides/slide611.xml"/><Relationship Id="rId1" Type="http://schemas.openxmlformats.org/officeDocument/2006/relationships/notesMaster" Target="../notesMasters/notesMaster1.xml"/></Relationships>
</file>

<file path=ppt/notesSlides/_rels/notesSlide441.xml.rels><?xml version="1.0" encoding="UTF-8" standalone="yes"?>
<Relationships xmlns="http://schemas.openxmlformats.org/package/2006/relationships"><Relationship Id="rId2" Type="http://schemas.openxmlformats.org/officeDocument/2006/relationships/slide" Target="../slides/slide612.xml"/><Relationship Id="rId1" Type="http://schemas.openxmlformats.org/officeDocument/2006/relationships/notesMaster" Target="../notesMasters/notesMaster1.xml"/></Relationships>
</file>

<file path=ppt/notesSlides/_rels/notesSlide442.xml.rels><?xml version="1.0" encoding="UTF-8" standalone="yes"?>
<Relationships xmlns="http://schemas.openxmlformats.org/package/2006/relationships"><Relationship Id="rId2" Type="http://schemas.openxmlformats.org/officeDocument/2006/relationships/slide" Target="../slides/slide613.xml"/><Relationship Id="rId1" Type="http://schemas.openxmlformats.org/officeDocument/2006/relationships/notesMaster" Target="../notesMasters/notesMaster1.xml"/></Relationships>
</file>

<file path=ppt/notesSlides/_rels/notesSlide443.xml.rels><?xml version="1.0" encoding="UTF-8" standalone="yes"?>
<Relationships xmlns="http://schemas.openxmlformats.org/package/2006/relationships"><Relationship Id="rId2" Type="http://schemas.openxmlformats.org/officeDocument/2006/relationships/slide" Target="../slides/slide614.xml"/><Relationship Id="rId1" Type="http://schemas.openxmlformats.org/officeDocument/2006/relationships/notesMaster" Target="../notesMasters/notesMaster1.xml"/></Relationships>
</file>

<file path=ppt/notesSlides/_rels/notesSlide444.xml.rels><?xml version="1.0" encoding="UTF-8" standalone="yes"?>
<Relationships xmlns="http://schemas.openxmlformats.org/package/2006/relationships"><Relationship Id="rId2" Type="http://schemas.openxmlformats.org/officeDocument/2006/relationships/slide" Target="../slides/slide615.xml"/><Relationship Id="rId1" Type="http://schemas.openxmlformats.org/officeDocument/2006/relationships/notesMaster" Target="../notesMasters/notesMaster1.xml"/></Relationships>
</file>

<file path=ppt/notesSlides/_rels/notesSlide445.xml.rels><?xml version="1.0" encoding="UTF-8" standalone="yes"?>
<Relationships xmlns="http://schemas.openxmlformats.org/package/2006/relationships"><Relationship Id="rId2" Type="http://schemas.openxmlformats.org/officeDocument/2006/relationships/slide" Target="../slides/slide616.xml"/><Relationship Id="rId1" Type="http://schemas.openxmlformats.org/officeDocument/2006/relationships/notesMaster" Target="../notesMasters/notesMaster1.xml"/></Relationships>
</file>

<file path=ppt/notesSlides/_rels/notesSlide446.xml.rels><?xml version="1.0" encoding="UTF-8" standalone="yes"?>
<Relationships xmlns="http://schemas.openxmlformats.org/package/2006/relationships"><Relationship Id="rId2" Type="http://schemas.openxmlformats.org/officeDocument/2006/relationships/slide" Target="../slides/slide617.xml"/><Relationship Id="rId1" Type="http://schemas.openxmlformats.org/officeDocument/2006/relationships/notesMaster" Target="../notesMasters/notesMaster1.xml"/></Relationships>
</file>

<file path=ppt/notesSlides/_rels/notesSlide447.xml.rels><?xml version="1.0" encoding="UTF-8" standalone="yes"?>
<Relationships xmlns="http://schemas.openxmlformats.org/package/2006/relationships"><Relationship Id="rId2" Type="http://schemas.openxmlformats.org/officeDocument/2006/relationships/slide" Target="../slides/slide618.xml"/><Relationship Id="rId1" Type="http://schemas.openxmlformats.org/officeDocument/2006/relationships/notesMaster" Target="../notesMasters/notesMaster1.xml"/></Relationships>
</file>

<file path=ppt/notesSlides/_rels/notesSlide448.xml.rels><?xml version="1.0" encoding="UTF-8" standalone="yes"?>
<Relationships xmlns="http://schemas.openxmlformats.org/package/2006/relationships"><Relationship Id="rId2" Type="http://schemas.openxmlformats.org/officeDocument/2006/relationships/slide" Target="../slides/slide619.xml"/><Relationship Id="rId1" Type="http://schemas.openxmlformats.org/officeDocument/2006/relationships/notesMaster" Target="../notesMasters/notesMaster1.xml"/></Relationships>
</file>

<file path=ppt/notesSlides/_rels/notesSlide449.xml.rels><?xml version="1.0" encoding="UTF-8" standalone="yes"?>
<Relationships xmlns="http://schemas.openxmlformats.org/package/2006/relationships"><Relationship Id="rId2" Type="http://schemas.openxmlformats.org/officeDocument/2006/relationships/slide" Target="../slides/slide62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0.xml.rels><?xml version="1.0" encoding="UTF-8" standalone="yes"?>
<Relationships xmlns="http://schemas.openxmlformats.org/package/2006/relationships"><Relationship Id="rId2" Type="http://schemas.openxmlformats.org/officeDocument/2006/relationships/slide" Target="../slides/slide621.xml"/><Relationship Id="rId1" Type="http://schemas.openxmlformats.org/officeDocument/2006/relationships/notesMaster" Target="../notesMasters/notesMaster1.xml"/></Relationships>
</file>

<file path=ppt/notesSlides/_rels/notesSlide451.xml.rels><?xml version="1.0" encoding="UTF-8" standalone="yes"?>
<Relationships xmlns="http://schemas.openxmlformats.org/package/2006/relationships"><Relationship Id="rId2" Type="http://schemas.openxmlformats.org/officeDocument/2006/relationships/slide" Target="../slides/slide622.xml"/><Relationship Id="rId1" Type="http://schemas.openxmlformats.org/officeDocument/2006/relationships/notesMaster" Target="../notesMasters/notesMaster1.xml"/></Relationships>
</file>

<file path=ppt/notesSlides/_rels/notesSlide452.xml.rels><?xml version="1.0" encoding="UTF-8" standalone="yes"?>
<Relationships xmlns="http://schemas.openxmlformats.org/package/2006/relationships"><Relationship Id="rId2" Type="http://schemas.openxmlformats.org/officeDocument/2006/relationships/slide" Target="../slides/slide623.xml"/><Relationship Id="rId1" Type="http://schemas.openxmlformats.org/officeDocument/2006/relationships/notesMaster" Target="../notesMasters/notesMaster1.xml"/></Relationships>
</file>

<file path=ppt/notesSlides/_rels/notesSlide453.xml.rels><?xml version="1.0" encoding="UTF-8" standalone="yes"?>
<Relationships xmlns="http://schemas.openxmlformats.org/package/2006/relationships"><Relationship Id="rId2" Type="http://schemas.openxmlformats.org/officeDocument/2006/relationships/slide" Target="../slides/slide624.xml"/><Relationship Id="rId1" Type="http://schemas.openxmlformats.org/officeDocument/2006/relationships/notesMaster" Target="../notesMasters/notesMaster1.xml"/></Relationships>
</file>

<file path=ppt/notesSlides/_rels/notesSlide454.xml.rels><?xml version="1.0" encoding="UTF-8" standalone="yes"?>
<Relationships xmlns="http://schemas.openxmlformats.org/package/2006/relationships"><Relationship Id="rId2" Type="http://schemas.openxmlformats.org/officeDocument/2006/relationships/slide" Target="../slides/slide625.xml"/><Relationship Id="rId1" Type="http://schemas.openxmlformats.org/officeDocument/2006/relationships/notesMaster" Target="../notesMasters/notesMaster1.xml"/></Relationships>
</file>

<file path=ppt/notesSlides/_rels/notesSlide455.xml.rels><?xml version="1.0" encoding="UTF-8" standalone="yes"?>
<Relationships xmlns="http://schemas.openxmlformats.org/package/2006/relationships"><Relationship Id="rId2" Type="http://schemas.openxmlformats.org/officeDocument/2006/relationships/slide" Target="../slides/slide626.xml"/><Relationship Id="rId1" Type="http://schemas.openxmlformats.org/officeDocument/2006/relationships/notesMaster" Target="../notesMasters/notesMaster1.xml"/></Relationships>
</file>

<file path=ppt/notesSlides/_rels/notesSlide456.xml.rels><?xml version="1.0" encoding="UTF-8" standalone="yes"?>
<Relationships xmlns="http://schemas.openxmlformats.org/package/2006/relationships"><Relationship Id="rId2" Type="http://schemas.openxmlformats.org/officeDocument/2006/relationships/slide" Target="../slides/slide627.xml"/><Relationship Id="rId1" Type="http://schemas.openxmlformats.org/officeDocument/2006/relationships/notesMaster" Target="../notesMasters/notesMaster1.xml"/></Relationships>
</file>

<file path=ppt/notesSlides/_rels/notesSlide457.xml.rels><?xml version="1.0" encoding="UTF-8" standalone="yes"?>
<Relationships xmlns="http://schemas.openxmlformats.org/package/2006/relationships"><Relationship Id="rId2" Type="http://schemas.openxmlformats.org/officeDocument/2006/relationships/slide" Target="../slides/slide628.xml"/><Relationship Id="rId1" Type="http://schemas.openxmlformats.org/officeDocument/2006/relationships/notesMaster" Target="../notesMasters/notesMaster1.xml"/></Relationships>
</file>

<file path=ppt/notesSlides/_rels/notesSlide458.xml.rels><?xml version="1.0" encoding="UTF-8" standalone="yes"?>
<Relationships xmlns="http://schemas.openxmlformats.org/package/2006/relationships"><Relationship Id="rId2" Type="http://schemas.openxmlformats.org/officeDocument/2006/relationships/slide" Target="../slides/slide629.xml"/><Relationship Id="rId1" Type="http://schemas.openxmlformats.org/officeDocument/2006/relationships/notesMaster" Target="../notesMasters/notesMaster1.xml"/></Relationships>
</file>

<file path=ppt/notesSlides/_rels/notesSlide459.xml.rels><?xml version="1.0" encoding="UTF-8" standalone="yes"?>
<Relationships xmlns="http://schemas.openxmlformats.org/package/2006/relationships"><Relationship Id="rId2" Type="http://schemas.openxmlformats.org/officeDocument/2006/relationships/slide" Target="../slides/slide63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0.xml.rels><?xml version="1.0" encoding="UTF-8" standalone="yes"?>
<Relationships xmlns="http://schemas.openxmlformats.org/package/2006/relationships"><Relationship Id="rId2" Type="http://schemas.openxmlformats.org/officeDocument/2006/relationships/slide" Target="../slides/slide631.xml"/><Relationship Id="rId1" Type="http://schemas.openxmlformats.org/officeDocument/2006/relationships/notesMaster" Target="../notesMasters/notesMaster1.xml"/></Relationships>
</file>

<file path=ppt/notesSlides/_rels/notesSlide461.xml.rels><?xml version="1.0" encoding="UTF-8" standalone="yes"?>
<Relationships xmlns="http://schemas.openxmlformats.org/package/2006/relationships"><Relationship Id="rId2" Type="http://schemas.openxmlformats.org/officeDocument/2006/relationships/slide" Target="../slides/slide632.xml"/><Relationship Id="rId1" Type="http://schemas.openxmlformats.org/officeDocument/2006/relationships/notesMaster" Target="../notesMasters/notesMaster1.xml"/></Relationships>
</file>

<file path=ppt/notesSlides/_rels/notesSlide462.xml.rels><?xml version="1.0" encoding="UTF-8" standalone="yes"?>
<Relationships xmlns="http://schemas.openxmlformats.org/package/2006/relationships"><Relationship Id="rId2" Type="http://schemas.openxmlformats.org/officeDocument/2006/relationships/slide" Target="../slides/slide633.xml"/><Relationship Id="rId1" Type="http://schemas.openxmlformats.org/officeDocument/2006/relationships/notesMaster" Target="../notesMasters/notesMaster1.xml"/></Relationships>
</file>

<file path=ppt/notesSlides/_rels/notesSlide463.xml.rels><?xml version="1.0" encoding="UTF-8" standalone="yes"?>
<Relationships xmlns="http://schemas.openxmlformats.org/package/2006/relationships"><Relationship Id="rId2" Type="http://schemas.openxmlformats.org/officeDocument/2006/relationships/slide" Target="../slides/slide634.xml"/><Relationship Id="rId1" Type="http://schemas.openxmlformats.org/officeDocument/2006/relationships/notesMaster" Target="../notesMasters/notesMaster1.xml"/></Relationships>
</file>

<file path=ppt/notesSlides/_rels/notesSlide464.xml.rels><?xml version="1.0" encoding="UTF-8" standalone="yes"?>
<Relationships xmlns="http://schemas.openxmlformats.org/package/2006/relationships"><Relationship Id="rId2" Type="http://schemas.openxmlformats.org/officeDocument/2006/relationships/slide" Target="../slides/slide635.xml"/><Relationship Id="rId1" Type="http://schemas.openxmlformats.org/officeDocument/2006/relationships/notesMaster" Target="../notesMasters/notesMaster1.xml"/></Relationships>
</file>

<file path=ppt/notesSlides/_rels/notesSlide465.xml.rels><?xml version="1.0" encoding="UTF-8" standalone="yes"?>
<Relationships xmlns="http://schemas.openxmlformats.org/package/2006/relationships"><Relationship Id="rId2" Type="http://schemas.openxmlformats.org/officeDocument/2006/relationships/slide" Target="../slides/slide636.xml"/><Relationship Id="rId1" Type="http://schemas.openxmlformats.org/officeDocument/2006/relationships/notesMaster" Target="../notesMasters/notesMaster1.xml"/></Relationships>
</file>

<file path=ppt/notesSlides/_rels/notesSlide466.xml.rels><?xml version="1.0" encoding="UTF-8" standalone="yes"?>
<Relationships xmlns="http://schemas.openxmlformats.org/package/2006/relationships"><Relationship Id="rId2" Type="http://schemas.openxmlformats.org/officeDocument/2006/relationships/slide" Target="../slides/slide637.xml"/><Relationship Id="rId1" Type="http://schemas.openxmlformats.org/officeDocument/2006/relationships/notesMaster" Target="../notesMasters/notesMaster1.xml"/></Relationships>
</file>

<file path=ppt/notesSlides/_rels/notesSlide467.xml.rels><?xml version="1.0" encoding="UTF-8" standalone="yes"?>
<Relationships xmlns="http://schemas.openxmlformats.org/package/2006/relationships"><Relationship Id="rId2" Type="http://schemas.openxmlformats.org/officeDocument/2006/relationships/slide" Target="../slides/slide638.xml"/><Relationship Id="rId1" Type="http://schemas.openxmlformats.org/officeDocument/2006/relationships/notesMaster" Target="../notesMasters/notesMaster1.xml"/></Relationships>
</file>

<file path=ppt/notesSlides/_rels/notesSlide468.xml.rels><?xml version="1.0" encoding="UTF-8" standalone="yes"?>
<Relationships xmlns="http://schemas.openxmlformats.org/package/2006/relationships"><Relationship Id="rId2" Type="http://schemas.openxmlformats.org/officeDocument/2006/relationships/slide" Target="../slides/slide639.xml"/><Relationship Id="rId1" Type="http://schemas.openxmlformats.org/officeDocument/2006/relationships/notesMaster" Target="../notesMasters/notesMaster1.xml"/></Relationships>
</file>

<file path=ppt/notesSlides/_rels/notesSlide469.xml.rels><?xml version="1.0" encoding="UTF-8" standalone="yes"?>
<Relationships xmlns="http://schemas.openxmlformats.org/package/2006/relationships"><Relationship Id="rId2" Type="http://schemas.openxmlformats.org/officeDocument/2006/relationships/slide" Target="../slides/slide64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0.xml.rels><?xml version="1.0" encoding="UTF-8" standalone="yes"?>
<Relationships xmlns="http://schemas.openxmlformats.org/package/2006/relationships"><Relationship Id="rId2" Type="http://schemas.openxmlformats.org/officeDocument/2006/relationships/slide" Target="../slides/slide641.xml"/><Relationship Id="rId1" Type="http://schemas.openxmlformats.org/officeDocument/2006/relationships/notesMaster" Target="../notesMasters/notesMaster1.xml"/></Relationships>
</file>

<file path=ppt/notesSlides/_rels/notesSlide471.xml.rels><?xml version="1.0" encoding="UTF-8" standalone="yes"?>
<Relationships xmlns="http://schemas.openxmlformats.org/package/2006/relationships"><Relationship Id="rId2" Type="http://schemas.openxmlformats.org/officeDocument/2006/relationships/slide" Target="../slides/slide642.xml"/><Relationship Id="rId1" Type="http://schemas.openxmlformats.org/officeDocument/2006/relationships/notesMaster" Target="../notesMasters/notesMaster1.xml"/></Relationships>
</file>

<file path=ppt/notesSlides/_rels/notesSlide472.xml.rels><?xml version="1.0" encoding="UTF-8" standalone="yes"?>
<Relationships xmlns="http://schemas.openxmlformats.org/package/2006/relationships"><Relationship Id="rId2" Type="http://schemas.openxmlformats.org/officeDocument/2006/relationships/slide" Target="../slides/slide643.xml"/><Relationship Id="rId1" Type="http://schemas.openxmlformats.org/officeDocument/2006/relationships/notesMaster" Target="../notesMasters/notesMaster1.xml"/></Relationships>
</file>

<file path=ppt/notesSlides/_rels/notesSlide473.xml.rels><?xml version="1.0" encoding="UTF-8" standalone="yes"?>
<Relationships xmlns="http://schemas.openxmlformats.org/package/2006/relationships"><Relationship Id="rId2" Type="http://schemas.openxmlformats.org/officeDocument/2006/relationships/slide" Target="../slides/slide644.xml"/><Relationship Id="rId1" Type="http://schemas.openxmlformats.org/officeDocument/2006/relationships/notesMaster" Target="../notesMasters/notesMaster1.xml"/></Relationships>
</file>

<file path=ppt/notesSlides/_rels/notesSlide474.xml.rels><?xml version="1.0" encoding="UTF-8" standalone="yes"?>
<Relationships xmlns="http://schemas.openxmlformats.org/package/2006/relationships"><Relationship Id="rId2" Type="http://schemas.openxmlformats.org/officeDocument/2006/relationships/slide" Target="../slides/slide645.xml"/><Relationship Id="rId1" Type="http://schemas.openxmlformats.org/officeDocument/2006/relationships/notesMaster" Target="../notesMasters/notesMaster1.xml"/></Relationships>
</file>

<file path=ppt/notesSlides/_rels/notesSlide475.xml.rels><?xml version="1.0" encoding="UTF-8" standalone="yes"?>
<Relationships xmlns="http://schemas.openxmlformats.org/package/2006/relationships"><Relationship Id="rId2" Type="http://schemas.openxmlformats.org/officeDocument/2006/relationships/slide" Target="../slides/slide646.xml"/><Relationship Id="rId1" Type="http://schemas.openxmlformats.org/officeDocument/2006/relationships/notesMaster" Target="../notesMasters/notesMaster1.xml"/></Relationships>
</file>

<file path=ppt/notesSlides/_rels/notesSlide476.xml.rels><?xml version="1.0" encoding="UTF-8" standalone="yes"?>
<Relationships xmlns="http://schemas.openxmlformats.org/package/2006/relationships"><Relationship Id="rId2" Type="http://schemas.openxmlformats.org/officeDocument/2006/relationships/slide" Target="../slides/slide647.xml"/><Relationship Id="rId1" Type="http://schemas.openxmlformats.org/officeDocument/2006/relationships/notesMaster" Target="../notesMasters/notesMaster1.xml"/></Relationships>
</file>

<file path=ppt/notesSlides/_rels/notesSlide477.xml.rels><?xml version="1.0" encoding="UTF-8" standalone="yes"?>
<Relationships xmlns="http://schemas.openxmlformats.org/package/2006/relationships"><Relationship Id="rId2" Type="http://schemas.openxmlformats.org/officeDocument/2006/relationships/slide" Target="../slides/slide648.xml"/><Relationship Id="rId1" Type="http://schemas.openxmlformats.org/officeDocument/2006/relationships/notesMaster" Target="../notesMasters/notesMaster1.xml"/></Relationships>
</file>

<file path=ppt/notesSlides/_rels/notesSlide478.xml.rels><?xml version="1.0" encoding="UTF-8" standalone="yes"?>
<Relationships xmlns="http://schemas.openxmlformats.org/package/2006/relationships"><Relationship Id="rId2" Type="http://schemas.openxmlformats.org/officeDocument/2006/relationships/slide" Target="../slides/slide649.xml"/><Relationship Id="rId1" Type="http://schemas.openxmlformats.org/officeDocument/2006/relationships/notesMaster" Target="../notesMasters/notesMaster1.xml"/></Relationships>
</file>

<file path=ppt/notesSlides/_rels/notesSlide479.xml.rels><?xml version="1.0" encoding="UTF-8" standalone="yes"?>
<Relationships xmlns="http://schemas.openxmlformats.org/package/2006/relationships"><Relationship Id="rId2" Type="http://schemas.openxmlformats.org/officeDocument/2006/relationships/slide" Target="../slides/slide6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0.xml.rels><?xml version="1.0" encoding="UTF-8" standalone="yes"?>
<Relationships xmlns="http://schemas.openxmlformats.org/package/2006/relationships"><Relationship Id="rId2" Type="http://schemas.openxmlformats.org/officeDocument/2006/relationships/slide" Target="../slides/slide651.xml"/><Relationship Id="rId1" Type="http://schemas.openxmlformats.org/officeDocument/2006/relationships/notesMaster" Target="../notesMasters/notesMaster1.xml"/></Relationships>
</file>

<file path=ppt/notesSlides/_rels/notesSlide481.xml.rels><?xml version="1.0" encoding="UTF-8" standalone="yes"?>
<Relationships xmlns="http://schemas.openxmlformats.org/package/2006/relationships"><Relationship Id="rId2" Type="http://schemas.openxmlformats.org/officeDocument/2006/relationships/slide" Target="../slides/slide652.xml"/><Relationship Id="rId1" Type="http://schemas.openxmlformats.org/officeDocument/2006/relationships/notesMaster" Target="../notesMasters/notesMaster1.xml"/></Relationships>
</file>

<file path=ppt/notesSlides/_rels/notesSlide482.xml.rels><?xml version="1.0" encoding="UTF-8" standalone="yes"?>
<Relationships xmlns="http://schemas.openxmlformats.org/package/2006/relationships"><Relationship Id="rId2" Type="http://schemas.openxmlformats.org/officeDocument/2006/relationships/slide" Target="../slides/slide653.xml"/><Relationship Id="rId1" Type="http://schemas.openxmlformats.org/officeDocument/2006/relationships/notesMaster" Target="../notesMasters/notesMaster1.xml"/></Relationships>
</file>

<file path=ppt/notesSlides/_rels/notesSlide483.xml.rels><?xml version="1.0" encoding="UTF-8" standalone="yes"?>
<Relationships xmlns="http://schemas.openxmlformats.org/package/2006/relationships"><Relationship Id="rId2" Type="http://schemas.openxmlformats.org/officeDocument/2006/relationships/slide" Target="../slides/slide654.xml"/><Relationship Id="rId1" Type="http://schemas.openxmlformats.org/officeDocument/2006/relationships/notesMaster" Target="../notesMasters/notesMaster1.xml"/></Relationships>
</file>

<file path=ppt/notesSlides/_rels/notesSlide484.xml.rels><?xml version="1.0" encoding="UTF-8" standalone="yes"?>
<Relationships xmlns="http://schemas.openxmlformats.org/package/2006/relationships"><Relationship Id="rId2" Type="http://schemas.openxmlformats.org/officeDocument/2006/relationships/slide" Target="../slides/slide655.xml"/><Relationship Id="rId1" Type="http://schemas.openxmlformats.org/officeDocument/2006/relationships/notesMaster" Target="../notesMasters/notesMaster1.xml"/></Relationships>
</file>

<file path=ppt/notesSlides/_rels/notesSlide485.xml.rels><?xml version="1.0" encoding="UTF-8" standalone="yes"?>
<Relationships xmlns="http://schemas.openxmlformats.org/package/2006/relationships"><Relationship Id="rId2" Type="http://schemas.openxmlformats.org/officeDocument/2006/relationships/slide" Target="../slides/slide656.xml"/><Relationship Id="rId1" Type="http://schemas.openxmlformats.org/officeDocument/2006/relationships/notesMaster" Target="../notesMasters/notesMaster1.xml"/></Relationships>
</file>

<file path=ppt/notesSlides/_rels/notesSlide486.xml.rels><?xml version="1.0" encoding="UTF-8" standalone="yes"?>
<Relationships xmlns="http://schemas.openxmlformats.org/package/2006/relationships"><Relationship Id="rId2" Type="http://schemas.openxmlformats.org/officeDocument/2006/relationships/slide" Target="../slides/slide657.xml"/><Relationship Id="rId1" Type="http://schemas.openxmlformats.org/officeDocument/2006/relationships/notesMaster" Target="../notesMasters/notesMaster1.xml"/></Relationships>
</file>

<file path=ppt/notesSlides/_rels/notesSlide487.xml.rels><?xml version="1.0" encoding="UTF-8" standalone="yes"?>
<Relationships xmlns="http://schemas.openxmlformats.org/package/2006/relationships"><Relationship Id="rId2" Type="http://schemas.openxmlformats.org/officeDocument/2006/relationships/slide" Target="../slides/slide658.xml"/><Relationship Id="rId1" Type="http://schemas.openxmlformats.org/officeDocument/2006/relationships/notesMaster" Target="../notesMasters/notesMaster1.xml"/></Relationships>
</file>

<file path=ppt/notesSlides/_rels/notesSlide488.xml.rels><?xml version="1.0" encoding="UTF-8" standalone="yes"?>
<Relationships xmlns="http://schemas.openxmlformats.org/package/2006/relationships"><Relationship Id="rId2" Type="http://schemas.openxmlformats.org/officeDocument/2006/relationships/slide" Target="../slides/slide659.xml"/><Relationship Id="rId1" Type="http://schemas.openxmlformats.org/officeDocument/2006/relationships/notesMaster" Target="../notesMasters/notesMaster1.xml"/></Relationships>
</file>

<file path=ppt/notesSlides/_rels/notesSlide489.xml.rels><?xml version="1.0" encoding="UTF-8" standalone="yes"?>
<Relationships xmlns="http://schemas.openxmlformats.org/package/2006/relationships"><Relationship Id="rId2" Type="http://schemas.openxmlformats.org/officeDocument/2006/relationships/slide" Target="../slides/slide66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0.xml.rels><?xml version="1.0" encoding="UTF-8" standalone="yes"?>
<Relationships xmlns="http://schemas.openxmlformats.org/package/2006/relationships"><Relationship Id="rId2" Type="http://schemas.openxmlformats.org/officeDocument/2006/relationships/slide" Target="../slides/slide661.xml"/><Relationship Id="rId1" Type="http://schemas.openxmlformats.org/officeDocument/2006/relationships/notesMaster" Target="../notesMasters/notesMaster1.xml"/></Relationships>
</file>

<file path=ppt/notesSlides/_rels/notesSlide491.xml.rels><?xml version="1.0" encoding="UTF-8" standalone="yes"?>
<Relationships xmlns="http://schemas.openxmlformats.org/package/2006/relationships"><Relationship Id="rId2" Type="http://schemas.openxmlformats.org/officeDocument/2006/relationships/slide" Target="../slides/slide662.xml"/><Relationship Id="rId1" Type="http://schemas.openxmlformats.org/officeDocument/2006/relationships/notesMaster" Target="../notesMasters/notesMaster1.xml"/></Relationships>
</file>

<file path=ppt/notesSlides/_rels/notesSlide492.xml.rels><?xml version="1.0" encoding="UTF-8" standalone="yes"?>
<Relationships xmlns="http://schemas.openxmlformats.org/package/2006/relationships"><Relationship Id="rId2" Type="http://schemas.openxmlformats.org/officeDocument/2006/relationships/slide" Target="../slides/slide663.xml"/><Relationship Id="rId1" Type="http://schemas.openxmlformats.org/officeDocument/2006/relationships/notesMaster" Target="../notesMasters/notesMaster1.xml"/></Relationships>
</file>

<file path=ppt/notesSlides/_rels/notesSlide493.xml.rels><?xml version="1.0" encoding="UTF-8" standalone="yes"?>
<Relationships xmlns="http://schemas.openxmlformats.org/package/2006/relationships"><Relationship Id="rId2" Type="http://schemas.openxmlformats.org/officeDocument/2006/relationships/slide" Target="../slides/slide664.xml"/><Relationship Id="rId1" Type="http://schemas.openxmlformats.org/officeDocument/2006/relationships/notesMaster" Target="../notesMasters/notesMaster1.xml"/></Relationships>
</file>

<file path=ppt/notesSlides/_rels/notesSlide494.xml.rels><?xml version="1.0" encoding="UTF-8" standalone="yes"?>
<Relationships xmlns="http://schemas.openxmlformats.org/package/2006/relationships"><Relationship Id="rId2" Type="http://schemas.openxmlformats.org/officeDocument/2006/relationships/slide" Target="../slides/slide665.xml"/><Relationship Id="rId1" Type="http://schemas.openxmlformats.org/officeDocument/2006/relationships/notesMaster" Target="../notesMasters/notesMaster1.xml"/></Relationships>
</file>

<file path=ppt/notesSlides/_rels/notesSlide495.xml.rels><?xml version="1.0" encoding="UTF-8" standalone="yes"?>
<Relationships xmlns="http://schemas.openxmlformats.org/package/2006/relationships"><Relationship Id="rId2" Type="http://schemas.openxmlformats.org/officeDocument/2006/relationships/slide" Target="../slides/slide666.xml"/><Relationship Id="rId1" Type="http://schemas.openxmlformats.org/officeDocument/2006/relationships/notesMaster" Target="../notesMasters/notesMaster1.xml"/></Relationships>
</file>

<file path=ppt/notesSlides/_rels/notesSlide496.xml.rels><?xml version="1.0" encoding="UTF-8" standalone="yes"?>
<Relationships xmlns="http://schemas.openxmlformats.org/package/2006/relationships"><Relationship Id="rId2" Type="http://schemas.openxmlformats.org/officeDocument/2006/relationships/slide" Target="../slides/slide667.xml"/><Relationship Id="rId1" Type="http://schemas.openxmlformats.org/officeDocument/2006/relationships/notesMaster" Target="../notesMasters/notesMaster1.xml"/></Relationships>
</file>

<file path=ppt/notesSlides/_rels/notesSlide497.xml.rels><?xml version="1.0" encoding="UTF-8" standalone="yes"?>
<Relationships xmlns="http://schemas.openxmlformats.org/package/2006/relationships"><Relationship Id="rId2" Type="http://schemas.openxmlformats.org/officeDocument/2006/relationships/slide" Target="../slides/slide668.xml"/><Relationship Id="rId1" Type="http://schemas.openxmlformats.org/officeDocument/2006/relationships/notesMaster" Target="../notesMasters/notesMaster1.xml"/></Relationships>
</file>

<file path=ppt/notesSlides/_rels/notesSlide498.xml.rels><?xml version="1.0" encoding="UTF-8" standalone="yes"?>
<Relationships xmlns="http://schemas.openxmlformats.org/package/2006/relationships"><Relationship Id="rId2" Type="http://schemas.openxmlformats.org/officeDocument/2006/relationships/slide" Target="../slides/slide669.xml"/><Relationship Id="rId1" Type="http://schemas.openxmlformats.org/officeDocument/2006/relationships/notesMaster" Target="../notesMasters/notesMaster1.xml"/></Relationships>
</file>

<file path=ppt/notesSlides/_rels/notesSlide499.xml.rels><?xml version="1.0" encoding="UTF-8" standalone="yes"?>
<Relationships xmlns="http://schemas.openxmlformats.org/package/2006/relationships"><Relationship Id="rId2" Type="http://schemas.openxmlformats.org/officeDocument/2006/relationships/slide" Target="../slides/slide67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00.xml.rels><?xml version="1.0" encoding="UTF-8" standalone="yes"?>
<Relationships xmlns="http://schemas.openxmlformats.org/package/2006/relationships"><Relationship Id="rId2" Type="http://schemas.openxmlformats.org/officeDocument/2006/relationships/slide" Target="../slides/slide671.xml"/><Relationship Id="rId1" Type="http://schemas.openxmlformats.org/officeDocument/2006/relationships/notesMaster" Target="../notesMasters/notesMaster1.xml"/></Relationships>
</file>

<file path=ppt/notesSlides/_rels/notesSlide501.xml.rels><?xml version="1.0" encoding="UTF-8" standalone="yes"?>
<Relationships xmlns="http://schemas.openxmlformats.org/package/2006/relationships"><Relationship Id="rId2" Type="http://schemas.openxmlformats.org/officeDocument/2006/relationships/slide" Target="../slides/slide672.xml"/><Relationship Id="rId1" Type="http://schemas.openxmlformats.org/officeDocument/2006/relationships/notesMaster" Target="../notesMasters/notesMaster1.xml"/></Relationships>
</file>

<file path=ppt/notesSlides/_rels/notesSlide502.xml.rels><?xml version="1.0" encoding="UTF-8" standalone="yes"?>
<Relationships xmlns="http://schemas.openxmlformats.org/package/2006/relationships"><Relationship Id="rId2" Type="http://schemas.openxmlformats.org/officeDocument/2006/relationships/slide" Target="../slides/slide673.xml"/><Relationship Id="rId1" Type="http://schemas.openxmlformats.org/officeDocument/2006/relationships/notesMaster" Target="../notesMasters/notesMaster1.xml"/></Relationships>
</file>

<file path=ppt/notesSlides/_rels/notesSlide503.xml.rels><?xml version="1.0" encoding="UTF-8" standalone="yes"?>
<Relationships xmlns="http://schemas.openxmlformats.org/package/2006/relationships"><Relationship Id="rId2" Type="http://schemas.openxmlformats.org/officeDocument/2006/relationships/slide" Target="../slides/slide674.xml"/><Relationship Id="rId1" Type="http://schemas.openxmlformats.org/officeDocument/2006/relationships/notesMaster" Target="../notesMasters/notesMaster1.xml"/></Relationships>
</file>

<file path=ppt/notesSlides/_rels/notesSlide504.xml.rels><?xml version="1.0" encoding="UTF-8" standalone="yes"?>
<Relationships xmlns="http://schemas.openxmlformats.org/package/2006/relationships"><Relationship Id="rId2" Type="http://schemas.openxmlformats.org/officeDocument/2006/relationships/slide" Target="../slides/slide675.xml"/><Relationship Id="rId1" Type="http://schemas.openxmlformats.org/officeDocument/2006/relationships/notesMaster" Target="../notesMasters/notesMaster1.xml"/></Relationships>
</file>

<file path=ppt/notesSlides/_rels/notesSlide505.xml.rels><?xml version="1.0" encoding="UTF-8" standalone="yes"?>
<Relationships xmlns="http://schemas.openxmlformats.org/package/2006/relationships"><Relationship Id="rId2" Type="http://schemas.openxmlformats.org/officeDocument/2006/relationships/slide" Target="../slides/slide676.xml"/><Relationship Id="rId1" Type="http://schemas.openxmlformats.org/officeDocument/2006/relationships/notesMaster" Target="../notesMasters/notesMaster1.xml"/></Relationships>
</file>

<file path=ppt/notesSlides/_rels/notesSlide506.xml.rels><?xml version="1.0" encoding="UTF-8" standalone="yes"?>
<Relationships xmlns="http://schemas.openxmlformats.org/package/2006/relationships"><Relationship Id="rId2" Type="http://schemas.openxmlformats.org/officeDocument/2006/relationships/slide" Target="../slides/slide677.xml"/><Relationship Id="rId1" Type="http://schemas.openxmlformats.org/officeDocument/2006/relationships/notesMaster" Target="../notesMasters/notesMaster1.xml"/></Relationships>
</file>

<file path=ppt/notesSlides/_rels/notesSlide507.xml.rels><?xml version="1.0" encoding="UTF-8" standalone="yes"?>
<Relationships xmlns="http://schemas.openxmlformats.org/package/2006/relationships"><Relationship Id="rId2" Type="http://schemas.openxmlformats.org/officeDocument/2006/relationships/slide" Target="../slides/slide678.xml"/><Relationship Id="rId1" Type="http://schemas.openxmlformats.org/officeDocument/2006/relationships/notesMaster" Target="../notesMasters/notesMaster1.xml"/></Relationships>
</file>

<file path=ppt/notesSlides/_rels/notesSlide508.xml.rels><?xml version="1.0" encoding="UTF-8" standalone="yes"?>
<Relationships xmlns="http://schemas.openxmlformats.org/package/2006/relationships"><Relationship Id="rId2" Type="http://schemas.openxmlformats.org/officeDocument/2006/relationships/slide" Target="../slides/slide679.xml"/><Relationship Id="rId1" Type="http://schemas.openxmlformats.org/officeDocument/2006/relationships/notesMaster" Target="../notesMasters/notesMaster1.xml"/></Relationships>
</file>

<file path=ppt/notesSlides/_rels/notesSlide509.xml.rels><?xml version="1.0" encoding="UTF-8" standalone="yes"?>
<Relationships xmlns="http://schemas.openxmlformats.org/package/2006/relationships"><Relationship Id="rId2" Type="http://schemas.openxmlformats.org/officeDocument/2006/relationships/slide" Target="../slides/slide68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0.xml.rels><?xml version="1.0" encoding="UTF-8" standalone="yes"?>
<Relationships xmlns="http://schemas.openxmlformats.org/package/2006/relationships"><Relationship Id="rId2" Type="http://schemas.openxmlformats.org/officeDocument/2006/relationships/slide" Target="../slides/slide681.xml"/><Relationship Id="rId1" Type="http://schemas.openxmlformats.org/officeDocument/2006/relationships/notesMaster" Target="../notesMasters/notesMaster1.xml"/></Relationships>
</file>

<file path=ppt/notesSlides/_rels/notesSlide511.xml.rels><?xml version="1.0" encoding="UTF-8" standalone="yes"?>
<Relationships xmlns="http://schemas.openxmlformats.org/package/2006/relationships"><Relationship Id="rId2" Type="http://schemas.openxmlformats.org/officeDocument/2006/relationships/slide" Target="../slides/slide682.xml"/><Relationship Id="rId1" Type="http://schemas.openxmlformats.org/officeDocument/2006/relationships/notesMaster" Target="../notesMasters/notesMaster1.xml"/></Relationships>
</file>

<file path=ppt/notesSlides/_rels/notesSlide512.xml.rels><?xml version="1.0" encoding="UTF-8" standalone="yes"?>
<Relationships xmlns="http://schemas.openxmlformats.org/package/2006/relationships"><Relationship Id="rId2" Type="http://schemas.openxmlformats.org/officeDocument/2006/relationships/slide" Target="../slides/slide683.xml"/><Relationship Id="rId1" Type="http://schemas.openxmlformats.org/officeDocument/2006/relationships/notesMaster" Target="../notesMasters/notesMaster1.xml"/></Relationships>
</file>

<file path=ppt/notesSlides/_rels/notesSlide513.xml.rels><?xml version="1.0" encoding="UTF-8" standalone="yes"?>
<Relationships xmlns="http://schemas.openxmlformats.org/package/2006/relationships"><Relationship Id="rId2" Type="http://schemas.openxmlformats.org/officeDocument/2006/relationships/slide" Target="../slides/slide685.xml"/><Relationship Id="rId1" Type="http://schemas.openxmlformats.org/officeDocument/2006/relationships/notesMaster" Target="../notesMasters/notesMaster1.xml"/></Relationships>
</file>

<file path=ppt/notesSlides/_rels/notesSlide514.xml.rels><?xml version="1.0" encoding="UTF-8" standalone="yes"?>
<Relationships xmlns="http://schemas.openxmlformats.org/package/2006/relationships"><Relationship Id="rId2" Type="http://schemas.openxmlformats.org/officeDocument/2006/relationships/slide" Target="../slides/slide687.xml"/><Relationship Id="rId1" Type="http://schemas.openxmlformats.org/officeDocument/2006/relationships/notesMaster" Target="../notesMasters/notesMaster1.xml"/></Relationships>
</file>

<file path=ppt/notesSlides/_rels/notesSlide515.xml.rels><?xml version="1.0" encoding="UTF-8" standalone="yes"?>
<Relationships xmlns="http://schemas.openxmlformats.org/package/2006/relationships"><Relationship Id="rId2" Type="http://schemas.openxmlformats.org/officeDocument/2006/relationships/slide" Target="../slides/slide688.xml"/><Relationship Id="rId1" Type="http://schemas.openxmlformats.org/officeDocument/2006/relationships/notesMaster" Target="../notesMasters/notesMaster1.xml"/></Relationships>
</file>

<file path=ppt/notesSlides/_rels/notesSlide516.xml.rels><?xml version="1.0" encoding="UTF-8" standalone="yes"?>
<Relationships xmlns="http://schemas.openxmlformats.org/package/2006/relationships"><Relationship Id="rId2" Type="http://schemas.openxmlformats.org/officeDocument/2006/relationships/slide" Target="../slides/slide689.xml"/><Relationship Id="rId1" Type="http://schemas.openxmlformats.org/officeDocument/2006/relationships/notesMaster" Target="../notesMasters/notesMaster1.xml"/></Relationships>
</file>

<file path=ppt/notesSlides/_rels/notesSlide517.xml.rels><?xml version="1.0" encoding="UTF-8" standalone="yes"?>
<Relationships xmlns="http://schemas.openxmlformats.org/package/2006/relationships"><Relationship Id="rId2" Type="http://schemas.openxmlformats.org/officeDocument/2006/relationships/slide" Target="../slides/slide690.xml"/><Relationship Id="rId1" Type="http://schemas.openxmlformats.org/officeDocument/2006/relationships/notesMaster" Target="../notesMasters/notesMaster1.xml"/></Relationships>
</file>

<file path=ppt/notesSlides/_rels/notesSlide518.xml.rels><?xml version="1.0" encoding="UTF-8" standalone="yes"?>
<Relationships xmlns="http://schemas.openxmlformats.org/package/2006/relationships"><Relationship Id="rId2" Type="http://schemas.openxmlformats.org/officeDocument/2006/relationships/slide" Target="../slides/slide691.xml"/><Relationship Id="rId1" Type="http://schemas.openxmlformats.org/officeDocument/2006/relationships/notesMaster" Target="../notesMasters/notesMaster1.xml"/></Relationships>
</file>

<file path=ppt/notesSlides/_rels/notesSlide519.xml.rels><?xml version="1.0" encoding="UTF-8" standalone="yes"?>
<Relationships xmlns="http://schemas.openxmlformats.org/package/2006/relationships"><Relationship Id="rId2" Type="http://schemas.openxmlformats.org/officeDocument/2006/relationships/slide" Target="../slides/slide69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0.xml.rels><?xml version="1.0" encoding="UTF-8" standalone="yes"?>
<Relationships xmlns="http://schemas.openxmlformats.org/package/2006/relationships"><Relationship Id="rId2" Type="http://schemas.openxmlformats.org/officeDocument/2006/relationships/slide" Target="../slides/slide693.xml"/><Relationship Id="rId1" Type="http://schemas.openxmlformats.org/officeDocument/2006/relationships/notesMaster" Target="../notesMasters/notesMaster1.xml"/></Relationships>
</file>

<file path=ppt/notesSlides/_rels/notesSlide521.xml.rels><?xml version="1.0" encoding="UTF-8" standalone="yes"?>
<Relationships xmlns="http://schemas.openxmlformats.org/package/2006/relationships"><Relationship Id="rId2" Type="http://schemas.openxmlformats.org/officeDocument/2006/relationships/slide" Target="../slides/slide694.xml"/><Relationship Id="rId1" Type="http://schemas.openxmlformats.org/officeDocument/2006/relationships/notesMaster" Target="../notesMasters/notesMaster1.xml"/></Relationships>
</file>

<file path=ppt/notesSlides/_rels/notesSlide522.xml.rels><?xml version="1.0" encoding="UTF-8" standalone="yes"?>
<Relationships xmlns="http://schemas.openxmlformats.org/package/2006/relationships"><Relationship Id="rId2" Type="http://schemas.openxmlformats.org/officeDocument/2006/relationships/slide" Target="../slides/slide695.xml"/><Relationship Id="rId1" Type="http://schemas.openxmlformats.org/officeDocument/2006/relationships/notesMaster" Target="../notesMasters/notesMaster1.xml"/></Relationships>
</file>

<file path=ppt/notesSlides/_rels/notesSlide523.xml.rels><?xml version="1.0" encoding="UTF-8" standalone="yes"?>
<Relationships xmlns="http://schemas.openxmlformats.org/package/2006/relationships"><Relationship Id="rId2" Type="http://schemas.openxmlformats.org/officeDocument/2006/relationships/slide" Target="../slides/slide696.xml"/><Relationship Id="rId1" Type="http://schemas.openxmlformats.org/officeDocument/2006/relationships/notesMaster" Target="../notesMasters/notesMaster1.xml"/></Relationships>
</file>

<file path=ppt/notesSlides/_rels/notesSlide524.xml.rels><?xml version="1.0" encoding="UTF-8" standalone="yes"?>
<Relationships xmlns="http://schemas.openxmlformats.org/package/2006/relationships"><Relationship Id="rId2" Type="http://schemas.openxmlformats.org/officeDocument/2006/relationships/slide" Target="../slides/slide697.xml"/><Relationship Id="rId1" Type="http://schemas.openxmlformats.org/officeDocument/2006/relationships/notesMaster" Target="../notesMasters/notesMaster1.xml"/></Relationships>
</file>

<file path=ppt/notesSlides/_rels/notesSlide525.xml.rels><?xml version="1.0" encoding="UTF-8" standalone="yes"?>
<Relationships xmlns="http://schemas.openxmlformats.org/package/2006/relationships"><Relationship Id="rId2" Type="http://schemas.openxmlformats.org/officeDocument/2006/relationships/slide" Target="../slides/slide698.xml"/><Relationship Id="rId1" Type="http://schemas.openxmlformats.org/officeDocument/2006/relationships/notesMaster" Target="../notesMasters/notesMaster1.xml"/></Relationships>
</file>

<file path=ppt/notesSlides/_rels/notesSlide526.xml.rels><?xml version="1.0" encoding="UTF-8" standalone="yes"?>
<Relationships xmlns="http://schemas.openxmlformats.org/package/2006/relationships"><Relationship Id="rId2" Type="http://schemas.openxmlformats.org/officeDocument/2006/relationships/slide" Target="../slides/slide699.xml"/><Relationship Id="rId1" Type="http://schemas.openxmlformats.org/officeDocument/2006/relationships/notesMaster" Target="../notesMasters/notesMaster1.xml"/></Relationships>
</file>

<file path=ppt/notesSlides/_rels/notesSlide527.xml.rels><?xml version="1.0" encoding="UTF-8" standalone="yes"?>
<Relationships xmlns="http://schemas.openxmlformats.org/package/2006/relationships"><Relationship Id="rId2" Type="http://schemas.openxmlformats.org/officeDocument/2006/relationships/slide" Target="../slides/slide700.xml"/><Relationship Id="rId1" Type="http://schemas.openxmlformats.org/officeDocument/2006/relationships/notesMaster" Target="../notesMasters/notesMaster1.xml"/></Relationships>
</file>

<file path=ppt/notesSlides/_rels/notesSlide528.xml.rels><?xml version="1.0" encoding="UTF-8" standalone="yes"?>
<Relationships xmlns="http://schemas.openxmlformats.org/package/2006/relationships"><Relationship Id="rId2" Type="http://schemas.openxmlformats.org/officeDocument/2006/relationships/slide" Target="../slides/slide701.xml"/><Relationship Id="rId1" Type="http://schemas.openxmlformats.org/officeDocument/2006/relationships/notesMaster" Target="../notesMasters/notesMaster1.xml"/></Relationships>
</file>

<file path=ppt/notesSlides/_rels/notesSlide529.xml.rels><?xml version="1.0" encoding="UTF-8" standalone="yes"?>
<Relationships xmlns="http://schemas.openxmlformats.org/package/2006/relationships"><Relationship Id="rId2" Type="http://schemas.openxmlformats.org/officeDocument/2006/relationships/slide" Target="../slides/slide70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0.xml.rels><?xml version="1.0" encoding="UTF-8" standalone="yes"?>
<Relationships xmlns="http://schemas.openxmlformats.org/package/2006/relationships"><Relationship Id="rId2" Type="http://schemas.openxmlformats.org/officeDocument/2006/relationships/slide" Target="../slides/slide703.xml"/><Relationship Id="rId1" Type="http://schemas.openxmlformats.org/officeDocument/2006/relationships/notesMaster" Target="../notesMasters/notesMaster1.xml"/></Relationships>
</file>

<file path=ppt/notesSlides/_rels/notesSlide531.xml.rels><?xml version="1.0" encoding="UTF-8" standalone="yes"?>
<Relationships xmlns="http://schemas.openxmlformats.org/package/2006/relationships"><Relationship Id="rId2" Type="http://schemas.openxmlformats.org/officeDocument/2006/relationships/slide" Target="../slides/slide704.xml"/><Relationship Id="rId1" Type="http://schemas.openxmlformats.org/officeDocument/2006/relationships/notesMaster" Target="../notesMasters/notesMaster1.xml"/></Relationships>
</file>

<file path=ppt/notesSlides/_rels/notesSlide532.xml.rels><?xml version="1.0" encoding="UTF-8" standalone="yes"?>
<Relationships xmlns="http://schemas.openxmlformats.org/package/2006/relationships"><Relationship Id="rId2" Type="http://schemas.openxmlformats.org/officeDocument/2006/relationships/slide" Target="../slides/slide705.xml"/><Relationship Id="rId1" Type="http://schemas.openxmlformats.org/officeDocument/2006/relationships/notesMaster" Target="../notesMasters/notesMaster1.xml"/></Relationships>
</file>

<file path=ppt/notesSlides/_rels/notesSlide533.xml.rels><?xml version="1.0" encoding="UTF-8" standalone="yes"?>
<Relationships xmlns="http://schemas.openxmlformats.org/package/2006/relationships"><Relationship Id="rId2" Type="http://schemas.openxmlformats.org/officeDocument/2006/relationships/slide" Target="../slides/slide706.xml"/><Relationship Id="rId1" Type="http://schemas.openxmlformats.org/officeDocument/2006/relationships/notesMaster" Target="../notesMasters/notesMaster1.xml"/></Relationships>
</file>

<file path=ppt/notesSlides/_rels/notesSlide534.xml.rels><?xml version="1.0" encoding="UTF-8" standalone="yes"?>
<Relationships xmlns="http://schemas.openxmlformats.org/package/2006/relationships"><Relationship Id="rId2" Type="http://schemas.openxmlformats.org/officeDocument/2006/relationships/slide" Target="../slides/slide707.xml"/><Relationship Id="rId1" Type="http://schemas.openxmlformats.org/officeDocument/2006/relationships/notesMaster" Target="../notesMasters/notesMaster1.xml"/></Relationships>
</file>

<file path=ppt/notesSlides/_rels/notesSlide535.xml.rels><?xml version="1.0" encoding="UTF-8" standalone="yes"?>
<Relationships xmlns="http://schemas.openxmlformats.org/package/2006/relationships"><Relationship Id="rId2" Type="http://schemas.openxmlformats.org/officeDocument/2006/relationships/slide" Target="../slides/slide708.xml"/><Relationship Id="rId1" Type="http://schemas.openxmlformats.org/officeDocument/2006/relationships/notesMaster" Target="../notesMasters/notesMaster1.xml"/></Relationships>
</file>

<file path=ppt/notesSlides/_rels/notesSlide536.xml.rels><?xml version="1.0" encoding="UTF-8" standalone="yes"?>
<Relationships xmlns="http://schemas.openxmlformats.org/package/2006/relationships"><Relationship Id="rId2" Type="http://schemas.openxmlformats.org/officeDocument/2006/relationships/slide" Target="../slides/slide709.xml"/><Relationship Id="rId1" Type="http://schemas.openxmlformats.org/officeDocument/2006/relationships/notesMaster" Target="../notesMasters/notesMaster1.xml"/></Relationships>
</file>

<file path=ppt/notesSlides/_rels/notesSlide537.xml.rels><?xml version="1.0" encoding="UTF-8" standalone="yes"?>
<Relationships xmlns="http://schemas.openxmlformats.org/package/2006/relationships"><Relationship Id="rId2" Type="http://schemas.openxmlformats.org/officeDocument/2006/relationships/slide" Target="../slides/slide710.xml"/><Relationship Id="rId1" Type="http://schemas.openxmlformats.org/officeDocument/2006/relationships/notesMaster" Target="../notesMasters/notesMaster1.xml"/></Relationships>
</file>

<file path=ppt/notesSlides/_rels/notesSlide538.xml.rels><?xml version="1.0" encoding="UTF-8" standalone="yes"?>
<Relationships xmlns="http://schemas.openxmlformats.org/package/2006/relationships"><Relationship Id="rId2" Type="http://schemas.openxmlformats.org/officeDocument/2006/relationships/slide" Target="../slides/slide711.xml"/><Relationship Id="rId1" Type="http://schemas.openxmlformats.org/officeDocument/2006/relationships/notesMaster" Target="../notesMasters/notesMaster1.xml"/></Relationships>
</file>

<file path=ppt/notesSlides/_rels/notesSlide539.xml.rels><?xml version="1.0" encoding="UTF-8" standalone="yes"?>
<Relationships xmlns="http://schemas.openxmlformats.org/package/2006/relationships"><Relationship Id="rId2" Type="http://schemas.openxmlformats.org/officeDocument/2006/relationships/slide" Target="../slides/slide71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0.xml.rels><?xml version="1.0" encoding="UTF-8" standalone="yes"?>
<Relationships xmlns="http://schemas.openxmlformats.org/package/2006/relationships"><Relationship Id="rId2" Type="http://schemas.openxmlformats.org/officeDocument/2006/relationships/slide" Target="../slides/slide713.xml"/><Relationship Id="rId1" Type="http://schemas.openxmlformats.org/officeDocument/2006/relationships/notesMaster" Target="../notesMasters/notesMaster1.xml"/></Relationships>
</file>

<file path=ppt/notesSlides/_rels/notesSlide541.xml.rels><?xml version="1.0" encoding="UTF-8" standalone="yes"?>
<Relationships xmlns="http://schemas.openxmlformats.org/package/2006/relationships"><Relationship Id="rId2" Type="http://schemas.openxmlformats.org/officeDocument/2006/relationships/slide" Target="../slides/slide714.xml"/><Relationship Id="rId1" Type="http://schemas.openxmlformats.org/officeDocument/2006/relationships/notesMaster" Target="../notesMasters/notesMaster1.xml"/></Relationships>
</file>

<file path=ppt/notesSlides/_rels/notesSlide542.xml.rels><?xml version="1.0" encoding="UTF-8" standalone="yes"?>
<Relationships xmlns="http://schemas.openxmlformats.org/package/2006/relationships"><Relationship Id="rId2" Type="http://schemas.openxmlformats.org/officeDocument/2006/relationships/slide" Target="../slides/slide715.xml"/><Relationship Id="rId1" Type="http://schemas.openxmlformats.org/officeDocument/2006/relationships/notesMaster" Target="../notesMasters/notesMaster1.xml"/></Relationships>
</file>

<file path=ppt/notesSlides/_rels/notesSlide543.xml.rels><?xml version="1.0" encoding="UTF-8" standalone="yes"?>
<Relationships xmlns="http://schemas.openxmlformats.org/package/2006/relationships"><Relationship Id="rId2" Type="http://schemas.openxmlformats.org/officeDocument/2006/relationships/slide" Target="../slides/slide716.xml"/><Relationship Id="rId1" Type="http://schemas.openxmlformats.org/officeDocument/2006/relationships/notesMaster" Target="../notesMasters/notesMaster1.xml"/></Relationships>
</file>

<file path=ppt/notesSlides/_rels/notesSlide544.xml.rels><?xml version="1.0" encoding="UTF-8" standalone="yes"?>
<Relationships xmlns="http://schemas.openxmlformats.org/package/2006/relationships"><Relationship Id="rId2" Type="http://schemas.openxmlformats.org/officeDocument/2006/relationships/slide" Target="../slides/slide717.xml"/><Relationship Id="rId1" Type="http://schemas.openxmlformats.org/officeDocument/2006/relationships/notesMaster" Target="../notesMasters/notesMaster1.xml"/></Relationships>
</file>

<file path=ppt/notesSlides/_rels/notesSlide545.xml.rels><?xml version="1.0" encoding="UTF-8" standalone="yes"?>
<Relationships xmlns="http://schemas.openxmlformats.org/package/2006/relationships"><Relationship Id="rId2" Type="http://schemas.openxmlformats.org/officeDocument/2006/relationships/slide" Target="../slides/slide718.xml"/><Relationship Id="rId1" Type="http://schemas.openxmlformats.org/officeDocument/2006/relationships/notesMaster" Target="../notesMasters/notesMaster1.xml"/></Relationships>
</file>

<file path=ppt/notesSlides/_rels/notesSlide546.xml.rels><?xml version="1.0" encoding="UTF-8" standalone="yes"?>
<Relationships xmlns="http://schemas.openxmlformats.org/package/2006/relationships"><Relationship Id="rId2" Type="http://schemas.openxmlformats.org/officeDocument/2006/relationships/slide" Target="../slides/slide719.xml"/><Relationship Id="rId1" Type="http://schemas.openxmlformats.org/officeDocument/2006/relationships/notesMaster" Target="../notesMasters/notesMaster1.xml"/></Relationships>
</file>

<file path=ppt/notesSlides/_rels/notesSlide547.xml.rels><?xml version="1.0" encoding="UTF-8" standalone="yes"?>
<Relationships xmlns="http://schemas.openxmlformats.org/package/2006/relationships"><Relationship Id="rId2" Type="http://schemas.openxmlformats.org/officeDocument/2006/relationships/slide" Target="../slides/slide720.xml"/><Relationship Id="rId1" Type="http://schemas.openxmlformats.org/officeDocument/2006/relationships/notesMaster" Target="../notesMasters/notesMaster1.xml"/></Relationships>
</file>

<file path=ppt/notesSlides/_rels/notesSlide548.xml.rels><?xml version="1.0" encoding="UTF-8" standalone="yes"?>
<Relationships xmlns="http://schemas.openxmlformats.org/package/2006/relationships"><Relationship Id="rId2" Type="http://schemas.openxmlformats.org/officeDocument/2006/relationships/slide" Target="../slides/slide721.xml"/><Relationship Id="rId1" Type="http://schemas.openxmlformats.org/officeDocument/2006/relationships/notesMaster" Target="../notesMasters/notesMaster1.xml"/></Relationships>
</file>

<file path=ppt/notesSlides/_rels/notesSlide549.xml.rels><?xml version="1.0" encoding="UTF-8" standalone="yes"?>
<Relationships xmlns="http://schemas.openxmlformats.org/package/2006/relationships"><Relationship Id="rId2" Type="http://schemas.openxmlformats.org/officeDocument/2006/relationships/slide" Target="../slides/slide72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0.xml.rels><?xml version="1.0" encoding="UTF-8" standalone="yes"?>
<Relationships xmlns="http://schemas.openxmlformats.org/package/2006/relationships"><Relationship Id="rId2" Type="http://schemas.openxmlformats.org/officeDocument/2006/relationships/slide" Target="../slides/slide723.xml"/><Relationship Id="rId1" Type="http://schemas.openxmlformats.org/officeDocument/2006/relationships/notesMaster" Target="../notesMasters/notesMaster1.xml"/></Relationships>
</file>

<file path=ppt/notesSlides/_rels/notesSlide551.xml.rels><?xml version="1.0" encoding="UTF-8" standalone="yes"?>
<Relationships xmlns="http://schemas.openxmlformats.org/package/2006/relationships"><Relationship Id="rId2" Type="http://schemas.openxmlformats.org/officeDocument/2006/relationships/slide" Target="../slides/slide724.xml"/><Relationship Id="rId1" Type="http://schemas.openxmlformats.org/officeDocument/2006/relationships/notesMaster" Target="../notesMasters/notesMaster1.xml"/></Relationships>
</file>

<file path=ppt/notesSlides/_rels/notesSlide552.xml.rels><?xml version="1.0" encoding="UTF-8" standalone="yes"?>
<Relationships xmlns="http://schemas.openxmlformats.org/package/2006/relationships"><Relationship Id="rId2" Type="http://schemas.openxmlformats.org/officeDocument/2006/relationships/slide" Target="../slides/slide725.xml"/><Relationship Id="rId1" Type="http://schemas.openxmlformats.org/officeDocument/2006/relationships/notesMaster" Target="../notesMasters/notesMaster1.xml"/></Relationships>
</file>

<file path=ppt/notesSlides/_rels/notesSlide553.xml.rels><?xml version="1.0" encoding="UTF-8" standalone="yes"?>
<Relationships xmlns="http://schemas.openxmlformats.org/package/2006/relationships"><Relationship Id="rId2" Type="http://schemas.openxmlformats.org/officeDocument/2006/relationships/slide" Target="../slides/slide726.xml"/><Relationship Id="rId1" Type="http://schemas.openxmlformats.org/officeDocument/2006/relationships/notesMaster" Target="../notesMasters/notesMaster1.xml"/></Relationships>
</file>

<file path=ppt/notesSlides/_rels/notesSlide554.xml.rels><?xml version="1.0" encoding="UTF-8" standalone="yes"?>
<Relationships xmlns="http://schemas.openxmlformats.org/package/2006/relationships"><Relationship Id="rId2" Type="http://schemas.openxmlformats.org/officeDocument/2006/relationships/slide" Target="../slides/slide727.xml"/><Relationship Id="rId1" Type="http://schemas.openxmlformats.org/officeDocument/2006/relationships/notesMaster" Target="../notesMasters/notesMaster1.xml"/></Relationships>
</file>

<file path=ppt/notesSlides/_rels/notesSlide555.xml.rels><?xml version="1.0" encoding="UTF-8" standalone="yes"?>
<Relationships xmlns="http://schemas.openxmlformats.org/package/2006/relationships"><Relationship Id="rId2" Type="http://schemas.openxmlformats.org/officeDocument/2006/relationships/slide" Target="../slides/slide728.xml"/><Relationship Id="rId1" Type="http://schemas.openxmlformats.org/officeDocument/2006/relationships/notesMaster" Target="../notesMasters/notesMaster1.xml"/></Relationships>
</file>

<file path=ppt/notesSlides/_rels/notesSlide556.xml.rels><?xml version="1.0" encoding="UTF-8" standalone="yes"?>
<Relationships xmlns="http://schemas.openxmlformats.org/package/2006/relationships"><Relationship Id="rId2" Type="http://schemas.openxmlformats.org/officeDocument/2006/relationships/slide" Target="../slides/slide729.xml"/><Relationship Id="rId1" Type="http://schemas.openxmlformats.org/officeDocument/2006/relationships/notesMaster" Target="../notesMasters/notesMaster1.xml"/></Relationships>
</file>

<file path=ppt/notesSlides/_rels/notesSlide557.xml.rels><?xml version="1.0" encoding="UTF-8" standalone="yes"?>
<Relationships xmlns="http://schemas.openxmlformats.org/package/2006/relationships"><Relationship Id="rId2" Type="http://schemas.openxmlformats.org/officeDocument/2006/relationships/slide" Target="../slides/slide730.xml"/><Relationship Id="rId1" Type="http://schemas.openxmlformats.org/officeDocument/2006/relationships/notesMaster" Target="../notesMasters/notesMaster1.xml"/></Relationships>
</file>

<file path=ppt/notesSlides/_rels/notesSlide558.xml.rels><?xml version="1.0" encoding="UTF-8" standalone="yes"?>
<Relationships xmlns="http://schemas.openxmlformats.org/package/2006/relationships"><Relationship Id="rId2" Type="http://schemas.openxmlformats.org/officeDocument/2006/relationships/slide" Target="../slides/slide731.xml"/><Relationship Id="rId1" Type="http://schemas.openxmlformats.org/officeDocument/2006/relationships/notesMaster" Target="../notesMasters/notesMaster1.xml"/></Relationships>
</file>

<file path=ppt/notesSlides/_rels/notesSlide559.xml.rels><?xml version="1.0" encoding="UTF-8" standalone="yes"?>
<Relationships xmlns="http://schemas.openxmlformats.org/package/2006/relationships"><Relationship Id="rId2" Type="http://schemas.openxmlformats.org/officeDocument/2006/relationships/slide" Target="../slides/slide73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0.xml.rels><?xml version="1.0" encoding="UTF-8" standalone="yes"?>
<Relationships xmlns="http://schemas.openxmlformats.org/package/2006/relationships"><Relationship Id="rId2" Type="http://schemas.openxmlformats.org/officeDocument/2006/relationships/slide" Target="../slides/slide733.xml"/><Relationship Id="rId1" Type="http://schemas.openxmlformats.org/officeDocument/2006/relationships/notesMaster" Target="../notesMasters/notesMaster1.xml"/></Relationships>
</file>

<file path=ppt/notesSlides/_rels/notesSlide561.xml.rels><?xml version="1.0" encoding="UTF-8" standalone="yes"?>
<Relationships xmlns="http://schemas.openxmlformats.org/package/2006/relationships"><Relationship Id="rId2" Type="http://schemas.openxmlformats.org/officeDocument/2006/relationships/slide" Target="../slides/slide734.xml"/><Relationship Id="rId1" Type="http://schemas.openxmlformats.org/officeDocument/2006/relationships/notesMaster" Target="../notesMasters/notesMaster1.xml"/></Relationships>
</file>

<file path=ppt/notesSlides/_rels/notesSlide562.xml.rels><?xml version="1.0" encoding="UTF-8" standalone="yes"?>
<Relationships xmlns="http://schemas.openxmlformats.org/package/2006/relationships"><Relationship Id="rId2" Type="http://schemas.openxmlformats.org/officeDocument/2006/relationships/slide" Target="../slides/slide735.xml"/><Relationship Id="rId1" Type="http://schemas.openxmlformats.org/officeDocument/2006/relationships/notesMaster" Target="../notesMasters/notesMaster1.xml"/></Relationships>
</file>

<file path=ppt/notesSlides/_rels/notesSlide563.xml.rels><?xml version="1.0" encoding="UTF-8" standalone="yes"?>
<Relationships xmlns="http://schemas.openxmlformats.org/package/2006/relationships"><Relationship Id="rId2" Type="http://schemas.openxmlformats.org/officeDocument/2006/relationships/slide" Target="../slides/slide736.xml"/><Relationship Id="rId1" Type="http://schemas.openxmlformats.org/officeDocument/2006/relationships/notesMaster" Target="../notesMasters/notesMaster1.xml"/></Relationships>
</file>

<file path=ppt/notesSlides/_rels/notesSlide564.xml.rels><?xml version="1.0" encoding="UTF-8" standalone="yes"?>
<Relationships xmlns="http://schemas.openxmlformats.org/package/2006/relationships"><Relationship Id="rId2" Type="http://schemas.openxmlformats.org/officeDocument/2006/relationships/slide" Target="../slides/slide737.xml"/><Relationship Id="rId1" Type="http://schemas.openxmlformats.org/officeDocument/2006/relationships/notesMaster" Target="../notesMasters/notesMaster1.xml"/></Relationships>
</file>

<file path=ppt/notesSlides/_rels/notesSlide565.xml.rels><?xml version="1.0" encoding="UTF-8" standalone="yes"?>
<Relationships xmlns="http://schemas.openxmlformats.org/package/2006/relationships"><Relationship Id="rId2" Type="http://schemas.openxmlformats.org/officeDocument/2006/relationships/slide" Target="../slides/slide738.xml"/><Relationship Id="rId1" Type="http://schemas.openxmlformats.org/officeDocument/2006/relationships/notesMaster" Target="../notesMasters/notesMaster1.xml"/></Relationships>
</file>

<file path=ppt/notesSlides/_rels/notesSlide566.xml.rels><?xml version="1.0" encoding="UTF-8" standalone="yes"?>
<Relationships xmlns="http://schemas.openxmlformats.org/package/2006/relationships"><Relationship Id="rId2" Type="http://schemas.openxmlformats.org/officeDocument/2006/relationships/slide" Target="../slides/slide739.xml"/><Relationship Id="rId1" Type="http://schemas.openxmlformats.org/officeDocument/2006/relationships/notesMaster" Target="../notesMasters/notesMaster1.xml"/></Relationships>
</file>

<file path=ppt/notesSlides/_rels/notesSlide567.xml.rels><?xml version="1.0" encoding="UTF-8" standalone="yes"?>
<Relationships xmlns="http://schemas.openxmlformats.org/package/2006/relationships"><Relationship Id="rId2" Type="http://schemas.openxmlformats.org/officeDocument/2006/relationships/slide" Target="../slides/slide740.xml"/><Relationship Id="rId1" Type="http://schemas.openxmlformats.org/officeDocument/2006/relationships/notesMaster" Target="../notesMasters/notesMaster1.xml"/></Relationships>
</file>

<file path=ppt/notesSlides/_rels/notesSlide568.xml.rels><?xml version="1.0" encoding="UTF-8" standalone="yes"?>
<Relationships xmlns="http://schemas.openxmlformats.org/package/2006/relationships"><Relationship Id="rId2" Type="http://schemas.openxmlformats.org/officeDocument/2006/relationships/slide" Target="../slides/slide741.xml"/><Relationship Id="rId1" Type="http://schemas.openxmlformats.org/officeDocument/2006/relationships/notesMaster" Target="../notesMasters/notesMaster1.xml"/></Relationships>
</file>

<file path=ppt/notesSlides/_rels/notesSlide569.xml.rels><?xml version="1.0" encoding="UTF-8" standalone="yes"?>
<Relationships xmlns="http://schemas.openxmlformats.org/package/2006/relationships"><Relationship Id="rId2" Type="http://schemas.openxmlformats.org/officeDocument/2006/relationships/slide" Target="../slides/slide74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0.xml.rels><?xml version="1.0" encoding="UTF-8" standalone="yes"?>
<Relationships xmlns="http://schemas.openxmlformats.org/package/2006/relationships"><Relationship Id="rId2" Type="http://schemas.openxmlformats.org/officeDocument/2006/relationships/slide" Target="../slides/slide743.xml"/><Relationship Id="rId1" Type="http://schemas.openxmlformats.org/officeDocument/2006/relationships/notesMaster" Target="../notesMasters/notesMaster1.xml"/></Relationships>
</file>

<file path=ppt/notesSlides/_rels/notesSlide571.xml.rels><?xml version="1.0" encoding="UTF-8" standalone="yes"?>
<Relationships xmlns="http://schemas.openxmlformats.org/package/2006/relationships"><Relationship Id="rId2" Type="http://schemas.openxmlformats.org/officeDocument/2006/relationships/slide" Target="../slides/slide744.xml"/><Relationship Id="rId1" Type="http://schemas.openxmlformats.org/officeDocument/2006/relationships/notesMaster" Target="../notesMasters/notesMaster1.xml"/></Relationships>
</file>

<file path=ppt/notesSlides/_rels/notesSlide572.xml.rels><?xml version="1.0" encoding="UTF-8" standalone="yes"?>
<Relationships xmlns="http://schemas.openxmlformats.org/package/2006/relationships"><Relationship Id="rId2" Type="http://schemas.openxmlformats.org/officeDocument/2006/relationships/slide" Target="../slides/slide745.xml"/><Relationship Id="rId1" Type="http://schemas.openxmlformats.org/officeDocument/2006/relationships/notesMaster" Target="../notesMasters/notesMaster1.xml"/></Relationships>
</file>

<file path=ppt/notesSlides/_rels/notesSlide573.xml.rels><?xml version="1.0" encoding="UTF-8" standalone="yes"?>
<Relationships xmlns="http://schemas.openxmlformats.org/package/2006/relationships"><Relationship Id="rId2" Type="http://schemas.openxmlformats.org/officeDocument/2006/relationships/slide" Target="../slides/slide746.xml"/><Relationship Id="rId1" Type="http://schemas.openxmlformats.org/officeDocument/2006/relationships/notesMaster" Target="../notesMasters/notesMaster1.xml"/></Relationships>
</file>

<file path=ppt/notesSlides/_rels/notesSlide574.xml.rels><?xml version="1.0" encoding="UTF-8" standalone="yes"?>
<Relationships xmlns="http://schemas.openxmlformats.org/package/2006/relationships"><Relationship Id="rId2" Type="http://schemas.openxmlformats.org/officeDocument/2006/relationships/slide" Target="../slides/slide747.xml"/><Relationship Id="rId1" Type="http://schemas.openxmlformats.org/officeDocument/2006/relationships/notesMaster" Target="../notesMasters/notesMaster1.xml"/></Relationships>
</file>

<file path=ppt/notesSlides/_rels/notesSlide575.xml.rels><?xml version="1.0" encoding="UTF-8" standalone="yes"?>
<Relationships xmlns="http://schemas.openxmlformats.org/package/2006/relationships"><Relationship Id="rId2" Type="http://schemas.openxmlformats.org/officeDocument/2006/relationships/slide" Target="../slides/slide748.xml"/><Relationship Id="rId1" Type="http://schemas.openxmlformats.org/officeDocument/2006/relationships/notesMaster" Target="../notesMasters/notesMaster1.xml"/></Relationships>
</file>

<file path=ppt/notesSlides/_rels/notesSlide576.xml.rels><?xml version="1.0" encoding="UTF-8" standalone="yes"?>
<Relationships xmlns="http://schemas.openxmlformats.org/package/2006/relationships"><Relationship Id="rId2" Type="http://schemas.openxmlformats.org/officeDocument/2006/relationships/slide" Target="../slides/slide749.xml"/><Relationship Id="rId1" Type="http://schemas.openxmlformats.org/officeDocument/2006/relationships/notesMaster" Target="../notesMasters/notesMaster1.xml"/></Relationships>
</file>

<file path=ppt/notesSlides/_rels/notesSlide577.xml.rels><?xml version="1.0" encoding="UTF-8" standalone="yes"?>
<Relationships xmlns="http://schemas.openxmlformats.org/package/2006/relationships"><Relationship Id="rId2" Type="http://schemas.openxmlformats.org/officeDocument/2006/relationships/slide" Target="../slides/slide750.xml"/><Relationship Id="rId1" Type="http://schemas.openxmlformats.org/officeDocument/2006/relationships/notesMaster" Target="../notesMasters/notesMaster1.xml"/></Relationships>
</file>

<file path=ppt/notesSlides/_rels/notesSlide578.xml.rels><?xml version="1.0" encoding="UTF-8" standalone="yes"?>
<Relationships xmlns="http://schemas.openxmlformats.org/package/2006/relationships"><Relationship Id="rId2" Type="http://schemas.openxmlformats.org/officeDocument/2006/relationships/slide" Target="../slides/slide751.xml"/><Relationship Id="rId1" Type="http://schemas.openxmlformats.org/officeDocument/2006/relationships/notesMaster" Target="../notesMasters/notesMaster1.xml"/></Relationships>
</file>

<file path=ppt/notesSlides/_rels/notesSlide579.xml.rels><?xml version="1.0" encoding="UTF-8" standalone="yes"?>
<Relationships xmlns="http://schemas.openxmlformats.org/package/2006/relationships"><Relationship Id="rId2" Type="http://schemas.openxmlformats.org/officeDocument/2006/relationships/slide" Target="../slides/slide75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0.xml.rels><?xml version="1.0" encoding="UTF-8" standalone="yes"?>
<Relationships xmlns="http://schemas.openxmlformats.org/package/2006/relationships"><Relationship Id="rId2" Type="http://schemas.openxmlformats.org/officeDocument/2006/relationships/slide" Target="../slides/slide753.xml"/><Relationship Id="rId1" Type="http://schemas.openxmlformats.org/officeDocument/2006/relationships/notesMaster" Target="../notesMasters/notesMaster1.xml"/></Relationships>
</file>

<file path=ppt/notesSlides/_rels/notesSlide581.xml.rels><?xml version="1.0" encoding="UTF-8" standalone="yes"?>
<Relationships xmlns="http://schemas.openxmlformats.org/package/2006/relationships"><Relationship Id="rId2" Type="http://schemas.openxmlformats.org/officeDocument/2006/relationships/slide" Target="../slides/slide754.xml"/><Relationship Id="rId1" Type="http://schemas.openxmlformats.org/officeDocument/2006/relationships/notesMaster" Target="../notesMasters/notesMaster1.xml"/></Relationships>
</file>

<file path=ppt/notesSlides/_rels/notesSlide582.xml.rels><?xml version="1.0" encoding="UTF-8" standalone="yes"?>
<Relationships xmlns="http://schemas.openxmlformats.org/package/2006/relationships"><Relationship Id="rId2" Type="http://schemas.openxmlformats.org/officeDocument/2006/relationships/slide" Target="../slides/slide755.xml"/><Relationship Id="rId1" Type="http://schemas.openxmlformats.org/officeDocument/2006/relationships/notesMaster" Target="../notesMasters/notesMaster1.xml"/></Relationships>
</file>

<file path=ppt/notesSlides/_rels/notesSlide583.xml.rels><?xml version="1.0" encoding="UTF-8" standalone="yes"?>
<Relationships xmlns="http://schemas.openxmlformats.org/package/2006/relationships"><Relationship Id="rId2" Type="http://schemas.openxmlformats.org/officeDocument/2006/relationships/slide" Target="../slides/slide756.xml"/><Relationship Id="rId1" Type="http://schemas.openxmlformats.org/officeDocument/2006/relationships/notesMaster" Target="../notesMasters/notesMaster1.xml"/></Relationships>
</file>

<file path=ppt/notesSlides/_rels/notesSlide584.xml.rels><?xml version="1.0" encoding="UTF-8" standalone="yes"?>
<Relationships xmlns="http://schemas.openxmlformats.org/package/2006/relationships"><Relationship Id="rId2" Type="http://schemas.openxmlformats.org/officeDocument/2006/relationships/slide" Target="../slides/slide757.xml"/><Relationship Id="rId1" Type="http://schemas.openxmlformats.org/officeDocument/2006/relationships/notesMaster" Target="../notesMasters/notesMaster1.xml"/></Relationships>
</file>

<file path=ppt/notesSlides/_rels/notesSlide585.xml.rels><?xml version="1.0" encoding="UTF-8" standalone="yes"?>
<Relationships xmlns="http://schemas.openxmlformats.org/package/2006/relationships"><Relationship Id="rId2" Type="http://schemas.openxmlformats.org/officeDocument/2006/relationships/slide" Target="../slides/slide758.xml"/><Relationship Id="rId1" Type="http://schemas.openxmlformats.org/officeDocument/2006/relationships/notesMaster" Target="../notesMasters/notesMaster1.xml"/></Relationships>
</file>

<file path=ppt/notesSlides/_rels/notesSlide586.xml.rels><?xml version="1.0" encoding="UTF-8" standalone="yes"?>
<Relationships xmlns="http://schemas.openxmlformats.org/package/2006/relationships"><Relationship Id="rId2" Type="http://schemas.openxmlformats.org/officeDocument/2006/relationships/slide" Target="../slides/slide759.xml"/><Relationship Id="rId1" Type="http://schemas.openxmlformats.org/officeDocument/2006/relationships/notesMaster" Target="../notesMasters/notesMaster1.xml"/></Relationships>
</file>

<file path=ppt/notesSlides/_rels/notesSlide587.xml.rels><?xml version="1.0" encoding="UTF-8" standalone="yes"?>
<Relationships xmlns="http://schemas.openxmlformats.org/package/2006/relationships"><Relationship Id="rId2" Type="http://schemas.openxmlformats.org/officeDocument/2006/relationships/slide" Target="../slides/slide760.xml"/><Relationship Id="rId1" Type="http://schemas.openxmlformats.org/officeDocument/2006/relationships/notesMaster" Target="../notesMasters/notesMaster1.xml"/></Relationships>
</file>

<file path=ppt/notesSlides/_rels/notesSlide588.xml.rels><?xml version="1.0" encoding="UTF-8" standalone="yes"?>
<Relationships xmlns="http://schemas.openxmlformats.org/package/2006/relationships"><Relationship Id="rId2" Type="http://schemas.openxmlformats.org/officeDocument/2006/relationships/slide" Target="../slides/slide761.xml"/><Relationship Id="rId1" Type="http://schemas.openxmlformats.org/officeDocument/2006/relationships/notesMaster" Target="../notesMasters/notesMaster1.xml"/></Relationships>
</file>

<file path=ppt/notesSlides/_rels/notesSlide589.xml.rels><?xml version="1.0" encoding="UTF-8" standalone="yes"?>
<Relationships xmlns="http://schemas.openxmlformats.org/package/2006/relationships"><Relationship Id="rId2" Type="http://schemas.openxmlformats.org/officeDocument/2006/relationships/slide" Target="../slides/slide7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0.xml.rels><?xml version="1.0" encoding="UTF-8" standalone="yes"?>
<Relationships xmlns="http://schemas.openxmlformats.org/package/2006/relationships"><Relationship Id="rId2" Type="http://schemas.openxmlformats.org/officeDocument/2006/relationships/slide" Target="../slides/slide763.xml"/><Relationship Id="rId1" Type="http://schemas.openxmlformats.org/officeDocument/2006/relationships/notesMaster" Target="../notesMasters/notesMaster1.xml"/></Relationships>
</file>

<file path=ppt/notesSlides/_rels/notesSlide591.xml.rels><?xml version="1.0" encoding="UTF-8" standalone="yes"?>
<Relationships xmlns="http://schemas.openxmlformats.org/package/2006/relationships"><Relationship Id="rId2" Type="http://schemas.openxmlformats.org/officeDocument/2006/relationships/slide" Target="../slides/slide819.xml"/><Relationship Id="rId1" Type="http://schemas.openxmlformats.org/officeDocument/2006/relationships/notesMaster" Target="../notesMasters/notesMaster1.xml"/></Relationships>
</file>

<file path=ppt/notesSlides/_rels/notesSlide592.xml.rels><?xml version="1.0" encoding="UTF-8" standalone="yes"?>
<Relationships xmlns="http://schemas.openxmlformats.org/package/2006/relationships"><Relationship Id="rId2" Type="http://schemas.openxmlformats.org/officeDocument/2006/relationships/slide" Target="../slides/slide820.xml"/><Relationship Id="rId1" Type="http://schemas.openxmlformats.org/officeDocument/2006/relationships/notesMaster" Target="../notesMasters/notesMaster1.xml"/></Relationships>
</file>

<file path=ppt/notesSlides/_rels/notesSlide593.xml.rels><?xml version="1.0" encoding="UTF-8" standalone="yes"?>
<Relationships xmlns="http://schemas.openxmlformats.org/package/2006/relationships"><Relationship Id="rId2" Type="http://schemas.openxmlformats.org/officeDocument/2006/relationships/slide" Target="../slides/slide821.xml"/><Relationship Id="rId1" Type="http://schemas.openxmlformats.org/officeDocument/2006/relationships/notesMaster" Target="../notesMasters/notesMaster1.xml"/></Relationships>
</file>

<file path=ppt/notesSlides/_rels/notesSlide594.xml.rels><?xml version="1.0" encoding="UTF-8" standalone="yes"?>
<Relationships xmlns="http://schemas.openxmlformats.org/package/2006/relationships"><Relationship Id="rId2" Type="http://schemas.openxmlformats.org/officeDocument/2006/relationships/slide" Target="../slides/slide822.xml"/><Relationship Id="rId1" Type="http://schemas.openxmlformats.org/officeDocument/2006/relationships/notesMaster" Target="../notesMasters/notesMaster1.xml"/></Relationships>
</file>

<file path=ppt/notesSlides/_rels/notesSlide595.xml.rels><?xml version="1.0" encoding="UTF-8" standalone="yes"?>
<Relationships xmlns="http://schemas.openxmlformats.org/package/2006/relationships"><Relationship Id="rId2" Type="http://schemas.openxmlformats.org/officeDocument/2006/relationships/slide" Target="../slides/slide824.xml"/><Relationship Id="rId1" Type="http://schemas.openxmlformats.org/officeDocument/2006/relationships/notesMaster" Target="../notesMasters/notesMaster1.xml"/></Relationships>
</file>

<file path=ppt/notesSlides/_rels/notesSlide596.xml.rels><?xml version="1.0" encoding="UTF-8" standalone="yes"?>
<Relationships xmlns="http://schemas.openxmlformats.org/package/2006/relationships"><Relationship Id="rId2" Type="http://schemas.openxmlformats.org/officeDocument/2006/relationships/slide" Target="../slides/slide825.xml"/><Relationship Id="rId1" Type="http://schemas.openxmlformats.org/officeDocument/2006/relationships/notesMaster" Target="../notesMasters/notesMaster1.xml"/></Relationships>
</file>

<file path=ppt/notesSlides/_rels/notesSlide597.xml.rels><?xml version="1.0" encoding="UTF-8" standalone="yes"?>
<Relationships xmlns="http://schemas.openxmlformats.org/package/2006/relationships"><Relationship Id="rId2" Type="http://schemas.openxmlformats.org/officeDocument/2006/relationships/slide" Target="../slides/slide826.xml"/><Relationship Id="rId1" Type="http://schemas.openxmlformats.org/officeDocument/2006/relationships/notesMaster" Target="../notesMasters/notesMaster1.xml"/></Relationships>
</file>

<file path=ppt/notesSlides/_rels/notesSlide598.xml.rels><?xml version="1.0" encoding="UTF-8" standalone="yes"?>
<Relationships xmlns="http://schemas.openxmlformats.org/package/2006/relationships"><Relationship Id="rId2" Type="http://schemas.openxmlformats.org/officeDocument/2006/relationships/slide" Target="../slides/slide827.xml"/><Relationship Id="rId1" Type="http://schemas.openxmlformats.org/officeDocument/2006/relationships/notesMaster" Target="../notesMasters/notesMaster1.xml"/></Relationships>
</file>

<file path=ppt/notesSlides/_rels/notesSlide599.xml.rels><?xml version="1.0" encoding="UTF-8" standalone="yes"?>
<Relationships xmlns="http://schemas.openxmlformats.org/package/2006/relationships"><Relationship Id="rId2" Type="http://schemas.openxmlformats.org/officeDocument/2006/relationships/slide" Target="../slides/slide8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00.xml.rels><?xml version="1.0" encoding="UTF-8" standalone="yes"?>
<Relationships xmlns="http://schemas.openxmlformats.org/package/2006/relationships"><Relationship Id="rId2" Type="http://schemas.openxmlformats.org/officeDocument/2006/relationships/slide" Target="../slides/slide829.xml"/><Relationship Id="rId1" Type="http://schemas.openxmlformats.org/officeDocument/2006/relationships/notesMaster" Target="../notesMasters/notesMaster1.xml"/></Relationships>
</file>

<file path=ppt/notesSlides/_rels/notesSlide601.xml.rels><?xml version="1.0" encoding="UTF-8" standalone="yes"?>
<Relationships xmlns="http://schemas.openxmlformats.org/package/2006/relationships"><Relationship Id="rId2" Type="http://schemas.openxmlformats.org/officeDocument/2006/relationships/slide" Target="../slides/slide830.xml"/><Relationship Id="rId1" Type="http://schemas.openxmlformats.org/officeDocument/2006/relationships/notesMaster" Target="../notesMasters/notesMaster1.xml"/></Relationships>
</file>

<file path=ppt/notesSlides/_rels/notesSlide602.xml.rels><?xml version="1.0" encoding="UTF-8" standalone="yes"?>
<Relationships xmlns="http://schemas.openxmlformats.org/package/2006/relationships"><Relationship Id="rId2" Type="http://schemas.openxmlformats.org/officeDocument/2006/relationships/slide" Target="../slides/slide831.xml"/><Relationship Id="rId1" Type="http://schemas.openxmlformats.org/officeDocument/2006/relationships/notesMaster" Target="../notesMasters/notesMaster1.xml"/></Relationships>
</file>

<file path=ppt/notesSlides/_rels/notesSlide603.xml.rels><?xml version="1.0" encoding="UTF-8" standalone="yes"?>
<Relationships xmlns="http://schemas.openxmlformats.org/package/2006/relationships"><Relationship Id="rId2" Type="http://schemas.openxmlformats.org/officeDocument/2006/relationships/slide" Target="../slides/slide832.xml"/><Relationship Id="rId1" Type="http://schemas.openxmlformats.org/officeDocument/2006/relationships/notesMaster" Target="../notesMasters/notesMaster1.xml"/></Relationships>
</file>

<file path=ppt/notesSlides/_rels/notesSlide604.xml.rels><?xml version="1.0" encoding="UTF-8" standalone="yes"?>
<Relationships xmlns="http://schemas.openxmlformats.org/package/2006/relationships"><Relationship Id="rId2" Type="http://schemas.openxmlformats.org/officeDocument/2006/relationships/slide" Target="../slides/slide833.xml"/><Relationship Id="rId1" Type="http://schemas.openxmlformats.org/officeDocument/2006/relationships/notesMaster" Target="../notesMasters/notesMaster1.xml"/></Relationships>
</file>

<file path=ppt/notesSlides/_rels/notesSlide605.xml.rels><?xml version="1.0" encoding="UTF-8" standalone="yes"?>
<Relationships xmlns="http://schemas.openxmlformats.org/package/2006/relationships"><Relationship Id="rId2" Type="http://schemas.openxmlformats.org/officeDocument/2006/relationships/slide" Target="../slides/slide834.xml"/><Relationship Id="rId1" Type="http://schemas.openxmlformats.org/officeDocument/2006/relationships/notesMaster" Target="../notesMasters/notesMaster1.xml"/></Relationships>
</file>

<file path=ppt/notesSlides/_rels/notesSlide606.xml.rels><?xml version="1.0" encoding="UTF-8" standalone="yes"?>
<Relationships xmlns="http://schemas.openxmlformats.org/package/2006/relationships"><Relationship Id="rId2" Type="http://schemas.openxmlformats.org/officeDocument/2006/relationships/slide" Target="../slides/slide841.xml"/><Relationship Id="rId1" Type="http://schemas.openxmlformats.org/officeDocument/2006/relationships/notesMaster" Target="../notesMasters/notesMaster1.xml"/></Relationships>
</file>

<file path=ppt/notesSlides/_rels/notesSlide607.xml.rels><?xml version="1.0" encoding="UTF-8" standalone="yes"?>
<Relationships xmlns="http://schemas.openxmlformats.org/package/2006/relationships"><Relationship Id="rId2" Type="http://schemas.openxmlformats.org/officeDocument/2006/relationships/slide" Target="../slides/slide842.xml"/><Relationship Id="rId1" Type="http://schemas.openxmlformats.org/officeDocument/2006/relationships/notesMaster" Target="../notesMasters/notesMaster1.xml"/></Relationships>
</file>

<file path=ppt/notesSlides/_rels/notesSlide608.xml.rels><?xml version="1.0" encoding="UTF-8" standalone="yes"?>
<Relationships xmlns="http://schemas.openxmlformats.org/package/2006/relationships"><Relationship Id="rId2" Type="http://schemas.openxmlformats.org/officeDocument/2006/relationships/slide" Target="../slides/slide843.xml"/><Relationship Id="rId1" Type="http://schemas.openxmlformats.org/officeDocument/2006/relationships/notesMaster" Target="../notesMasters/notesMaster1.xml"/></Relationships>
</file>

<file path=ppt/notesSlides/_rels/notesSlide609.xml.rels><?xml version="1.0" encoding="UTF-8" standalone="yes"?>
<Relationships xmlns="http://schemas.openxmlformats.org/package/2006/relationships"><Relationship Id="rId2" Type="http://schemas.openxmlformats.org/officeDocument/2006/relationships/slide" Target="../slides/slide84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0.xml.rels><?xml version="1.0" encoding="UTF-8" standalone="yes"?>
<Relationships xmlns="http://schemas.openxmlformats.org/package/2006/relationships"><Relationship Id="rId2" Type="http://schemas.openxmlformats.org/officeDocument/2006/relationships/slide" Target="../slides/slide845.xml"/><Relationship Id="rId1" Type="http://schemas.openxmlformats.org/officeDocument/2006/relationships/notesMaster" Target="../notesMasters/notesMaster1.xml"/></Relationships>
</file>

<file path=ppt/notesSlides/_rels/notesSlide611.xml.rels><?xml version="1.0" encoding="UTF-8" standalone="yes"?>
<Relationships xmlns="http://schemas.openxmlformats.org/package/2006/relationships"><Relationship Id="rId2" Type="http://schemas.openxmlformats.org/officeDocument/2006/relationships/slide" Target="../slides/slide846.xml"/><Relationship Id="rId1" Type="http://schemas.openxmlformats.org/officeDocument/2006/relationships/notesMaster" Target="../notesMasters/notesMaster1.xml"/></Relationships>
</file>

<file path=ppt/notesSlides/_rels/notesSlide612.xml.rels><?xml version="1.0" encoding="UTF-8" standalone="yes"?>
<Relationships xmlns="http://schemas.openxmlformats.org/package/2006/relationships"><Relationship Id="rId2" Type="http://schemas.openxmlformats.org/officeDocument/2006/relationships/slide" Target="../slides/slide847.xml"/><Relationship Id="rId1" Type="http://schemas.openxmlformats.org/officeDocument/2006/relationships/notesMaster" Target="../notesMasters/notesMaster1.xml"/></Relationships>
</file>

<file path=ppt/notesSlides/_rels/notesSlide613.xml.rels><?xml version="1.0" encoding="UTF-8" standalone="yes"?>
<Relationships xmlns="http://schemas.openxmlformats.org/package/2006/relationships"><Relationship Id="rId2" Type="http://schemas.openxmlformats.org/officeDocument/2006/relationships/slide" Target="../slides/slide848.xml"/><Relationship Id="rId1" Type="http://schemas.openxmlformats.org/officeDocument/2006/relationships/notesMaster" Target="../notesMasters/notesMaster1.xml"/></Relationships>
</file>

<file path=ppt/notesSlides/_rels/notesSlide614.xml.rels><?xml version="1.0" encoding="UTF-8" standalone="yes"?>
<Relationships xmlns="http://schemas.openxmlformats.org/package/2006/relationships"><Relationship Id="rId2" Type="http://schemas.openxmlformats.org/officeDocument/2006/relationships/slide" Target="../slides/slide849.xml"/><Relationship Id="rId1" Type="http://schemas.openxmlformats.org/officeDocument/2006/relationships/notesMaster" Target="../notesMasters/notesMaster1.xml"/></Relationships>
</file>

<file path=ppt/notesSlides/_rels/notesSlide615.xml.rels><?xml version="1.0" encoding="UTF-8" standalone="yes"?>
<Relationships xmlns="http://schemas.openxmlformats.org/package/2006/relationships"><Relationship Id="rId2" Type="http://schemas.openxmlformats.org/officeDocument/2006/relationships/slide" Target="../slides/slide850.xml"/><Relationship Id="rId1" Type="http://schemas.openxmlformats.org/officeDocument/2006/relationships/notesMaster" Target="../notesMasters/notesMaster1.xml"/></Relationships>
</file>

<file path=ppt/notesSlides/_rels/notesSlide616.xml.rels><?xml version="1.0" encoding="UTF-8" standalone="yes"?>
<Relationships xmlns="http://schemas.openxmlformats.org/package/2006/relationships"><Relationship Id="rId2" Type="http://schemas.openxmlformats.org/officeDocument/2006/relationships/slide" Target="../slides/slide851.xml"/><Relationship Id="rId1" Type="http://schemas.openxmlformats.org/officeDocument/2006/relationships/notesMaster" Target="../notesMasters/notesMaster1.xml"/></Relationships>
</file>

<file path=ppt/notesSlides/_rels/notesSlide617.xml.rels><?xml version="1.0" encoding="UTF-8" standalone="yes"?>
<Relationships xmlns="http://schemas.openxmlformats.org/package/2006/relationships"><Relationship Id="rId2" Type="http://schemas.openxmlformats.org/officeDocument/2006/relationships/slide" Target="../slides/slide852.xml"/><Relationship Id="rId1" Type="http://schemas.openxmlformats.org/officeDocument/2006/relationships/notesMaster" Target="../notesMasters/notesMaster1.xml"/></Relationships>
</file>

<file path=ppt/notesSlides/_rels/notesSlide618.xml.rels><?xml version="1.0" encoding="UTF-8" standalone="yes"?>
<Relationships xmlns="http://schemas.openxmlformats.org/package/2006/relationships"><Relationship Id="rId2" Type="http://schemas.openxmlformats.org/officeDocument/2006/relationships/slide" Target="../slides/slide853.xml"/><Relationship Id="rId1" Type="http://schemas.openxmlformats.org/officeDocument/2006/relationships/notesMaster" Target="../notesMasters/notesMaster1.xml"/></Relationships>
</file>

<file path=ppt/notesSlides/_rels/notesSlide619.xml.rels><?xml version="1.0" encoding="UTF-8" standalone="yes"?>
<Relationships xmlns="http://schemas.openxmlformats.org/package/2006/relationships"><Relationship Id="rId2" Type="http://schemas.openxmlformats.org/officeDocument/2006/relationships/slide" Target="../slides/slide85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0.xml.rels><?xml version="1.0" encoding="UTF-8" standalone="yes"?>
<Relationships xmlns="http://schemas.openxmlformats.org/package/2006/relationships"><Relationship Id="rId2" Type="http://schemas.openxmlformats.org/officeDocument/2006/relationships/slide" Target="../slides/slide855.xml"/><Relationship Id="rId1" Type="http://schemas.openxmlformats.org/officeDocument/2006/relationships/notesMaster" Target="../notesMasters/notesMaster1.xml"/></Relationships>
</file>

<file path=ppt/notesSlides/_rels/notesSlide621.xml.rels><?xml version="1.0" encoding="UTF-8" standalone="yes"?>
<Relationships xmlns="http://schemas.openxmlformats.org/package/2006/relationships"><Relationship Id="rId2" Type="http://schemas.openxmlformats.org/officeDocument/2006/relationships/slide" Target="../slides/slide856.xml"/><Relationship Id="rId1" Type="http://schemas.openxmlformats.org/officeDocument/2006/relationships/notesMaster" Target="../notesMasters/notesMaster1.xml"/></Relationships>
</file>

<file path=ppt/notesSlides/_rels/notesSlide622.xml.rels><?xml version="1.0" encoding="UTF-8" standalone="yes"?>
<Relationships xmlns="http://schemas.openxmlformats.org/package/2006/relationships"><Relationship Id="rId2" Type="http://schemas.openxmlformats.org/officeDocument/2006/relationships/slide" Target="../slides/slide857.xml"/><Relationship Id="rId1" Type="http://schemas.openxmlformats.org/officeDocument/2006/relationships/notesMaster" Target="../notesMasters/notesMaster1.xml"/></Relationships>
</file>

<file path=ppt/notesSlides/_rels/notesSlide623.xml.rels><?xml version="1.0" encoding="UTF-8" standalone="yes"?>
<Relationships xmlns="http://schemas.openxmlformats.org/package/2006/relationships"><Relationship Id="rId2" Type="http://schemas.openxmlformats.org/officeDocument/2006/relationships/slide" Target="../slides/slide858.xml"/><Relationship Id="rId1" Type="http://schemas.openxmlformats.org/officeDocument/2006/relationships/notesMaster" Target="../notesMasters/notesMaster1.xml"/></Relationships>
</file>

<file path=ppt/notesSlides/_rels/notesSlide624.xml.rels><?xml version="1.0" encoding="UTF-8" standalone="yes"?>
<Relationships xmlns="http://schemas.openxmlformats.org/package/2006/relationships"><Relationship Id="rId2" Type="http://schemas.openxmlformats.org/officeDocument/2006/relationships/slide" Target="../slides/slide859.xml"/><Relationship Id="rId1" Type="http://schemas.openxmlformats.org/officeDocument/2006/relationships/notesMaster" Target="../notesMasters/notesMaster1.xml"/></Relationships>
</file>

<file path=ppt/notesSlides/_rels/notesSlide625.xml.rels><?xml version="1.0" encoding="UTF-8" standalone="yes"?>
<Relationships xmlns="http://schemas.openxmlformats.org/package/2006/relationships"><Relationship Id="rId2" Type="http://schemas.openxmlformats.org/officeDocument/2006/relationships/slide" Target="../slides/slide860.xml"/><Relationship Id="rId1" Type="http://schemas.openxmlformats.org/officeDocument/2006/relationships/notesMaster" Target="../notesMasters/notesMaster1.xml"/></Relationships>
</file>

<file path=ppt/notesSlides/_rels/notesSlide626.xml.rels><?xml version="1.0" encoding="UTF-8" standalone="yes"?>
<Relationships xmlns="http://schemas.openxmlformats.org/package/2006/relationships"><Relationship Id="rId2" Type="http://schemas.openxmlformats.org/officeDocument/2006/relationships/slide" Target="../slides/slide861.xml"/><Relationship Id="rId1" Type="http://schemas.openxmlformats.org/officeDocument/2006/relationships/notesMaster" Target="../notesMasters/notesMaster1.xml"/></Relationships>
</file>

<file path=ppt/notesSlides/_rels/notesSlide627.xml.rels><?xml version="1.0" encoding="UTF-8" standalone="yes"?>
<Relationships xmlns="http://schemas.openxmlformats.org/package/2006/relationships"><Relationship Id="rId2" Type="http://schemas.openxmlformats.org/officeDocument/2006/relationships/slide" Target="../slides/slide862.xml"/><Relationship Id="rId1" Type="http://schemas.openxmlformats.org/officeDocument/2006/relationships/notesMaster" Target="../notesMasters/notesMaster1.xml"/></Relationships>
</file>

<file path=ppt/notesSlides/_rels/notesSlide628.xml.rels><?xml version="1.0" encoding="UTF-8" standalone="yes"?>
<Relationships xmlns="http://schemas.openxmlformats.org/package/2006/relationships"><Relationship Id="rId2" Type="http://schemas.openxmlformats.org/officeDocument/2006/relationships/slide" Target="../slides/slide863.xml"/><Relationship Id="rId1" Type="http://schemas.openxmlformats.org/officeDocument/2006/relationships/notesMaster" Target="../notesMasters/notesMaster1.xml"/></Relationships>
</file>

<file path=ppt/notesSlides/_rels/notesSlide629.xml.rels><?xml version="1.0" encoding="UTF-8" standalone="yes"?>
<Relationships xmlns="http://schemas.openxmlformats.org/package/2006/relationships"><Relationship Id="rId2" Type="http://schemas.openxmlformats.org/officeDocument/2006/relationships/slide" Target="../slides/slide8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0.xml.rels><?xml version="1.0" encoding="UTF-8" standalone="yes"?>
<Relationships xmlns="http://schemas.openxmlformats.org/package/2006/relationships"><Relationship Id="rId2" Type="http://schemas.openxmlformats.org/officeDocument/2006/relationships/slide" Target="../slides/slide865.xml"/><Relationship Id="rId1" Type="http://schemas.openxmlformats.org/officeDocument/2006/relationships/notesMaster" Target="../notesMasters/notesMaster1.xml"/></Relationships>
</file>

<file path=ppt/notesSlides/_rels/notesSlide631.xml.rels><?xml version="1.0" encoding="UTF-8" standalone="yes"?>
<Relationships xmlns="http://schemas.openxmlformats.org/package/2006/relationships"><Relationship Id="rId2" Type="http://schemas.openxmlformats.org/officeDocument/2006/relationships/slide" Target="../slides/slide866.xml"/><Relationship Id="rId1" Type="http://schemas.openxmlformats.org/officeDocument/2006/relationships/notesMaster" Target="../notesMasters/notesMaster1.xml"/></Relationships>
</file>

<file path=ppt/notesSlides/_rels/notesSlide632.xml.rels><?xml version="1.0" encoding="UTF-8" standalone="yes"?>
<Relationships xmlns="http://schemas.openxmlformats.org/package/2006/relationships"><Relationship Id="rId2" Type="http://schemas.openxmlformats.org/officeDocument/2006/relationships/slide" Target="../slides/slide867.xml"/><Relationship Id="rId1" Type="http://schemas.openxmlformats.org/officeDocument/2006/relationships/notesMaster" Target="../notesMasters/notesMaster1.xml"/></Relationships>
</file>

<file path=ppt/notesSlides/_rels/notesSlide633.xml.rels><?xml version="1.0" encoding="UTF-8" standalone="yes"?>
<Relationships xmlns="http://schemas.openxmlformats.org/package/2006/relationships"><Relationship Id="rId2" Type="http://schemas.openxmlformats.org/officeDocument/2006/relationships/slide" Target="../slides/slide868.xml"/><Relationship Id="rId1" Type="http://schemas.openxmlformats.org/officeDocument/2006/relationships/notesMaster" Target="../notesMasters/notesMaster1.xml"/></Relationships>
</file>

<file path=ppt/notesSlides/_rels/notesSlide634.xml.rels><?xml version="1.0" encoding="UTF-8" standalone="yes"?>
<Relationships xmlns="http://schemas.openxmlformats.org/package/2006/relationships"><Relationship Id="rId2" Type="http://schemas.openxmlformats.org/officeDocument/2006/relationships/slide" Target="../slides/slide869.xml"/><Relationship Id="rId1" Type="http://schemas.openxmlformats.org/officeDocument/2006/relationships/notesMaster" Target="../notesMasters/notesMaster1.xml"/></Relationships>
</file>

<file path=ppt/notesSlides/_rels/notesSlide635.xml.rels><?xml version="1.0" encoding="UTF-8" standalone="yes"?>
<Relationships xmlns="http://schemas.openxmlformats.org/package/2006/relationships"><Relationship Id="rId2" Type="http://schemas.openxmlformats.org/officeDocument/2006/relationships/slide" Target="../slides/slide870.xml"/><Relationship Id="rId1" Type="http://schemas.openxmlformats.org/officeDocument/2006/relationships/notesMaster" Target="../notesMasters/notesMaster1.xml"/></Relationships>
</file>

<file path=ppt/notesSlides/_rels/notesSlide636.xml.rels><?xml version="1.0" encoding="UTF-8" standalone="yes"?>
<Relationships xmlns="http://schemas.openxmlformats.org/package/2006/relationships"><Relationship Id="rId2" Type="http://schemas.openxmlformats.org/officeDocument/2006/relationships/slide" Target="../slides/slide871.xml"/><Relationship Id="rId1" Type="http://schemas.openxmlformats.org/officeDocument/2006/relationships/notesMaster" Target="../notesMasters/notesMaster1.xml"/></Relationships>
</file>

<file path=ppt/notesSlides/_rels/notesSlide637.xml.rels><?xml version="1.0" encoding="UTF-8" standalone="yes"?>
<Relationships xmlns="http://schemas.openxmlformats.org/package/2006/relationships"><Relationship Id="rId2" Type="http://schemas.openxmlformats.org/officeDocument/2006/relationships/slide" Target="../slides/slide872.xml"/><Relationship Id="rId1" Type="http://schemas.openxmlformats.org/officeDocument/2006/relationships/notesMaster" Target="../notesMasters/notesMaster1.xml"/></Relationships>
</file>

<file path=ppt/notesSlides/_rels/notesSlide638.xml.rels><?xml version="1.0" encoding="UTF-8" standalone="yes"?>
<Relationships xmlns="http://schemas.openxmlformats.org/package/2006/relationships"><Relationship Id="rId2" Type="http://schemas.openxmlformats.org/officeDocument/2006/relationships/slide" Target="../slides/slide873.xml"/><Relationship Id="rId1" Type="http://schemas.openxmlformats.org/officeDocument/2006/relationships/notesMaster" Target="../notesMasters/notesMaster1.xml"/></Relationships>
</file>

<file path=ppt/notesSlides/_rels/notesSlide639.xml.rels><?xml version="1.0" encoding="UTF-8" standalone="yes"?>
<Relationships xmlns="http://schemas.openxmlformats.org/package/2006/relationships"><Relationship Id="rId2" Type="http://schemas.openxmlformats.org/officeDocument/2006/relationships/slide" Target="../slides/slide87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0.xml.rels><?xml version="1.0" encoding="UTF-8" standalone="yes"?>
<Relationships xmlns="http://schemas.openxmlformats.org/package/2006/relationships"><Relationship Id="rId2" Type="http://schemas.openxmlformats.org/officeDocument/2006/relationships/slide" Target="../slides/slide875.xml"/><Relationship Id="rId1" Type="http://schemas.openxmlformats.org/officeDocument/2006/relationships/notesMaster" Target="../notesMasters/notesMaster1.xml"/></Relationships>
</file>

<file path=ppt/notesSlides/_rels/notesSlide641.xml.rels><?xml version="1.0" encoding="UTF-8" standalone="yes"?>
<Relationships xmlns="http://schemas.openxmlformats.org/package/2006/relationships"><Relationship Id="rId2" Type="http://schemas.openxmlformats.org/officeDocument/2006/relationships/slide" Target="../slides/slide876.xml"/><Relationship Id="rId1" Type="http://schemas.openxmlformats.org/officeDocument/2006/relationships/notesMaster" Target="../notesMasters/notesMaster1.xml"/></Relationships>
</file>

<file path=ppt/notesSlides/_rels/notesSlide642.xml.rels><?xml version="1.0" encoding="UTF-8" standalone="yes"?>
<Relationships xmlns="http://schemas.openxmlformats.org/package/2006/relationships"><Relationship Id="rId2" Type="http://schemas.openxmlformats.org/officeDocument/2006/relationships/slide" Target="../slides/slide877.xml"/><Relationship Id="rId1" Type="http://schemas.openxmlformats.org/officeDocument/2006/relationships/notesMaster" Target="../notesMasters/notesMaster1.xml"/></Relationships>
</file>

<file path=ppt/notesSlides/_rels/notesSlide643.xml.rels><?xml version="1.0" encoding="UTF-8" standalone="yes"?>
<Relationships xmlns="http://schemas.openxmlformats.org/package/2006/relationships"><Relationship Id="rId2" Type="http://schemas.openxmlformats.org/officeDocument/2006/relationships/slide" Target="../slides/slide878.xml"/><Relationship Id="rId1" Type="http://schemas.openxmlformats.org/officeDocument/2006/relationships/notesMaster" Target="../notesMasters/notesMaster1.xml"/></Relationships>
</file>

<file path=ppt/notesSlides/_rels/notesSlide644.xml.rels><?xml version="1.0" encoding="UTF-8" standalone="yes"?>
<Relationships xmlns="http://schemas.openxmlformats.org/package/2006/relationships"><Relationship Id="rId2" Type="http://schemas.openxmlformats.org/officeDocument/2006/relationships/slide" Target="../slides/slide879.xml"/><Relationship Id="rId1" Type="http://schemas.openxmlformats.org/officeDocument/2006/relationships/notesMaster" Target="../notesMasters/notesMaster1.xml"/></Relationships>
</file>

<file path=ppt/notesSlides/_rels/notesSlide645.xml.rels><?xml version="1.0" encoding="UTF-8" standalone="yes"?>
<Relationships xmlns="http://schemas.openxmlformats.org/package/2006/relationships"><Relationship Id="rId2" Type="http://schemas.openxmlformats.org/officeDocument/2006/relationships/slide" Target="../slides/slide880.xml"/><Relationship Id="rId1" Type="http://schemas.openxmlformats.org/officeDocument/2006/relationships/notesMaster" Target="../notesMasters/notesMaster1.xml"/></Relationships>
</file>

<file path=ppt/notesSlides/_rels/notesSlide646.xml.rels><?xml version="1.0" encoding="UTF-8" standalone="yes"?>
<Relationships xmlns="http://schemas.openxmlformats.org/package/2006/relationships"><Relationship Id="rId2" Type="http://schemas.openxmlformats.org/officeDocument/2006/relationships/slide" Target="../slides/slide881.xml"/><Relationship Id="rId1" Type="http://schemas.openxmlformats.org/officeDocument/2006/relationships/notesMaster" Target="../notesMasters/notesMaster1.xml"/></Relationships>
</file>

<file path=ppt/notesSlides/_rels/notesSlide647.xml.rels><?xml version="1.0" encoding="UTF-8" standalone="yes"?>
<Relationships xmlns="http://schemas.openxmlformats.org/package/2006/relationships"><Relationship Id="rId2" Type="http://schemas.openxmlformats.org/officeDocument/2006/relationships/slide" Target="../slides/slide882.xml"/><Relationship Id="rId1" Type="http://schemas.openxmlformats.org/officeDocument/2006/relationships/notesMaster" Target="../notesMasters/notesMaster1.xml"/></Relationships>
</file>

<file path=ppt/notesSlides/_rels/notesSlide648.xml.rels><?xml version="1.0" encoding="UTF-8" standalone="yes"?>
<Relationships xmlns="http://schemas.openxmlformats.org/package/2006/relationships"><Relationship Id="rId2" Type="http://schemas.openxmlformats.org/officeDocument/2006/relationships/slide" Target="../slides/slide883.xml"/><Relationship Id="rId1" Type="http://schemas.openxmlformats.org/officeDocument/2006/relationships/notesMaster" Target="../notesMasters/notesMaster1.xml"/></Relationships>
</file>

<file path=ppt/notesSlides/_rels/notesSlide649.xml.rels><?xml version="1.0" encoding="UTF-8" standalone="yes"?>
<Relationships xmlns="http://schemas.openxmlformats.org/package/2006/relationships"><Relationship Id="rId2" Type="http://schemas.openxmlformats.org/officeDocument/2006/relationships/slide" Target="../slides/slide88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0.xml.rels><?xml version="1.0" encoding="UTF-8" standalone="yes"?>
<Relationships xmlns="http://schemas.openxmlformats.org/package/2006/relationships"><Relationship Id="rId2" Type="http://schemas.openxmlformats.org/officeDocument/2006/relationships/slide" Target="../slides/slide885.xml"/><Relationship Id="rId1" Type="http://schemas.openxmlformats.org/officeDocument/2006/relationships/notesMaster" Target="../notesMasters/notesMaster1.xml"/></Relationships>
</file>

<file path=ppt/notesSlides/_rels/notesSlide651.xml.rels><?xml version="1.0" encoding="UTF-8" standalone="yes"?>
<Relationships xmlns="http://schemas.openxmlformats.org/package/2006/relationships"><Relationship Id="rId2" Type="http://schemas.openxmlformats.org/officeDocument/2006/relationships/slide" Target="../slides/slide886.xml"/><Relationship Id="rId1" Type="http://schemas.openxmlformats.org/officeDocument/2006/relationships/notesMaster" Target="../notesMasters/notesMaster1.xml"/></Relationships>
</file>

<file path=ppt/notesSlides/_rels/notesSlide652.xml.rels><?xml version="1.0" encoding="UTF-8" standalone="yes"?>
<Relationships xmlns="http://schemas.openxmlformats.org/package/2006/relationships"><Relationship Id="rId2" Type="http://schemas.openxmlformats.org/officeDocument/2006/relationships/slide" Target="../slides/slide887.xml"/><Relationship Id="rId1" Type="http://schemas.openxmlformats.org/officeDocument/2006/relationships/notesMaster" Target="../notesMasters/notesMaster1.xml"/></Relationships>
</file>

<file path=ppt/notesSlides/_rels/notesSlide653.xml.rels><?xml version="1.0" encoding="UTF-8" standalone="yes"?>
<Relationships xmlns="http://schemas.openxmlformats.org/package/2006/relationships"><Relationship Id="rId2" Type="http://schemas.openxmlformats.org/officeDocument/2006/relationships/slide" Target="../slides/slide888.xml"/><Relationship Id="rId1" Type="http://schemas.openxmlformats.org/officeDocument/2006/relationships/notesMaster" Target="../notesMasters/notesMaster1.xml"/></Relationships>
</file>

<file path=ppt/notesSlides/_rels/notesSlide654.xml.rels><?xml version="1.0" encoding="UTF-8" standalone="yes"?>
<Relationships xmlns="http://schemas.openxmlformats.org/package/2006/relationships"><Relationship Id="rId2" Type="http://schemas.openxmlformats.org/officeDocument/2006/relationships/slide" Target="../slides/slide889.xml"/><Relationship Id="rId1" Type="http://schemas.openxmlformats.org/officeDocument/2006/relationships/notesMaster" Target="../notesMasters/notesMaster1.xml"/></Relationships>
</file>

<file path=ppt/notesSlides/_rels/notesSlide655.xml.rels><?xml version="1.0" encoding="UTF-8" standalone="yes"?>
<Relationships xmlns="http://schemas.openxmlformats.org/package/2006/relationships"><Relationship Id="rId2" Type="http://schemas.openxmlformats.org/officeDocument/2006/relationships/slide" Target="../slides/slide890.xml"/><Relationship Id="rId1" Type="http://schemas.openxmlformats.org/officeDocument/2006/relationships/notesMaster" Target="../notesMasters/notesMaster1.xml"/></Relationships>
</file>

<file path=ppt/notesSlides/_rels/notesSlide656.xml.rels><?xml version="1.0" encoding="UTF-8" standalone="yes"?>
<Relationships xmlns="http://schemas.openxmlformats.org/package/2006/relationships"><Relationship Id="rId2" Type="http://schemas.openxmlformats.org/officeDocument/2006/relationships/slide" Target="../slides/slide891.xml"/><Relationship Id="rId1" Type="http://schemas.openxmlformats.org/officeDocument/2006/relationships/notesMaster" Target="../notesMasters/notesMaster1.xml"/></Relationships>
</file>

<file path=ppt/notesSlides/_rels/notesSlide657.xml.rels><?xml version="1.0" encoding="UTF-8" standalone="yes"?>
<Relationships xmlns="http://schemas.openxmlformats.org/package/2006/relationships"><Relationship Id="rId2" Type="http://schemas.openxmlformats.org/officeDocument/2006/relationships/slide" Target="../slides/slide892.xml"/><Relationship Id="rId1" Type="http://schemas.openxmlformats.org/officeDocument/2006/relationships/notesMaster" Target="../notesMasters/notesMaster1.xml"/></Relationships>
</file>

<file path=ppt/notesSlides/_rels/notesSlide658.xml.rels><?xml version="1.0" encoding="UTF-8" standalone="yes"?>
<Relationships xmlns="http://schemas.openxmlformats.org/package/2006/relationships"><Relationship Id="rId2" Type="http://schemas.openxmlformats.org/officeDocument/2006/relationships/slide" Target="../slides/slide893.xml"/><Relationship Id="rId1" Type="http://schemas.openxmlformats.org/officeDocument/2006/relationships/notesMaster" Target="../notesMasters/notesMaster1.xml"/></Relationships>
</file>

<file path=ppt/notesSlides/_rels/notesSlide659.xml.rels><?xml version="1.0" encoding="UTF-8" standalone="yes"?>
<Relationships xmlns="http://schemas.openxmlformats.org/package/2006/relationships"><Relationship Id="rId2" Type="http://schemas.openxmlformats.org/officeDocument/2006/relationships/slide" Target="../slides/slide89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0.xml.rels><?xml version="1.0" encoding="UTF-8" standalone="yes"?>
<Relationships xmlns="http://schemas.openxmlformats.org/package/2006/relationships"><Relationship Id="rId2" Type="http://schemas.openxmlformats.org/officeDocument/2006/relationships/slide" Target="../slides/slide895.xml"/><Relationship Id="rId1" Type="http://schemas.openxmlformats.org/officeDocument/2006/relationships/notesMaster" Target="../notesMasters/notesMaster1.xml"/></Relationships>
</file>

<file path=ppt/notesSlides/_rels/notesSlide661.xml.rels><?xml version="1.0" encoding="UTF-8" standalone="yes"?>
<Relationships xmlns="http://schemas.openxmlformats.org/package/2006/relationships"><Relationship Id="rId2" Type="http://schemas.openxmlformats.org/officeDocument/2006/relationships/slide" Target="../slides/slide896.xml"/><Relationship Id="rId1" Type="http://schemas.openxmlformats.org/officeDocument/2006/relationships/notesMaster" Target="../notesMasters/notesMaster1.xml"/></Relationships>
</file>

<file path=ppt/notesSlides/_rels/notesSlide662.xml.rels><?xml version="1.0" encoding="UTF-8" standalone="yes"?>
<Relationships xmlns="http://schemas.openxmlformats.org/package/2006/relationships"><Relationship Id="rId2" Type="http://schemas.openxmlformats.org/officeDocument/2006/relationships/slide" Target="../slides/slide952.xml"/><Relationship Id="rId1" Type="http://schemas.openxmlformats.org/officeDocument/2006/relationships/notesMaster" Target="../notesMasters/notesMaster1.xml"/></Relationships>
</file>

<file path=ppt/notesSlides/_rels/notesSlide663.xml.rels><?xml version="1.0" encoding="UTF-8" standalone="yes"?>
<Relationships xmlns="http://schemas.openxmlformats.org/package/2006/relationships"><Relationship Id="rId2" Type="http://schemas.openxmlformats.org/officeDocument/2006/relationships/slide" Target="../slides/slide953.xml"/><Relationship Id="rId1" Type="http://schemas.openxmlformats.org/officeDocument/2006/relationships/notesMaster" Target="../notesMasters/notesMaster1.xml"/></Relationships>
</file>

<file path=ppt/notesSlides/_rels/notesSlide664.xml.rels><?xml version="1.0" encoding="UTF-8" standalone="yes"?>
<Relationships xmlns="http://schemas.openxmlformats.org/package/2006/relationships"><Relationship Id="rId2" Type="http://schemas.openxmlformats.org/officeDocument/2006/relationships/slide" Target="../slides/slide954.xml"/><Relationship Id="rId1" Type="http://schemas.openxmlformats.org/officeDocument/2006/relationships/notesMaster" Target="../notesMasters/notesMaster1.xml"/></Relationships>
</file>

<file path=ppt/notesSlides/_rels/notesSlide665.xml.rels><?xml version="1.0" encoding="UTF-8" standalone="yes"?>
<Relationships xmlns="http://schemas.openxmlformats.org/package/2006/relationships"><Relationship Id="rId2" Type="http://schemas.openxmlformats.org/officeDocument/2006/relationships/slide" Target="../slides/slide955.xml"/><Relationship Id="rId1" Type="http://schemas.openxmlformats.org/officeDocument/2006/relationships/notesMaster" Target="../notesMasters/notesMaster1.xml"/></Relationships>
</file>

<file path=ppt/notesSlides/_rels/notesSlide666.xml.rels><?xml version="1.0" encoding="UTF-8" standalone="yes"?>
<Relationships xmlns="http://schemas.openxmlformats.org/package/2006/relationships"><Relationship Id="rId2" Type="http://schemas.openxmlformats.org/officeDocument/2006/relationships/slide" Target="../slides/slide956.xml"/><Relationship Id="rId1" Type="http://schemas.openxmlformats.org/officeDocument/2006/relationships/notesMaster" Target="../notesMasters/notesMaster1.xml"/></Relationships>
</file>

<file path=ppt/notesSlides/_rels/notesSlide667.xml.rels><?xml version="1.0" encoding="UTF-8" standalone="yes"?>
<Relationships xmlns="http://schemas.openxmlformats.org/package/2006/relationships"><Relationship Id="rId2" Type="http://schemas.openxmlformats.org/officeDocument/2006/relationships/slide" Target="../slides/slide957.xml"/><Relationship Id="rId1" Type="http://schemas.openxmlformats.org/officeDocument/2006/relationships/notesMaster" Target="../notesMasters/notesMaster1.xml"/></Relationships>
</file>

<file path=ppt/notesSlides/_rels/notesSlide668.xml.rels><?xml version="1.0" encoding="UTF-8" standalone="yes"?>
<Relationships xmlns="http://schemas.openxmlformats.org/package/2006/relationships"><Relationship Id="rId2" Type="http://schemas.openxmlformats.org/officeDocument/2006/relationships/slide" Target="../slides/slide958.xml"/><Relationship Id="rId1" Type="http://schemas.openxmlformats.org/officeDocument/2006/relationships/notesMaster" Target="../notesMasters/notesMaster1.xml"/></Relationships>
</file>

<file path=ppt/notesSlides/_rels/notesSlide669.xml.rels><?xml version="1.0" encoding="UTF-8" standalone="yes"?>
<Relationships xmlns="http://schemas.openxmlformats.org/package/2006/relationships"><Relationship Id="rId2" Type="http://schemas.openxmlformats.org/officeDocument/2006/relationships/slide" Target="../slides/slide95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0.xml.rels><?xml version="1.0" encoding="UTF-8" standalone="yes"?>
<Relationships xmlns="http://schemas.openxmlformats.org/package/2006/relationships"><Relationship Id="rId2" Type="http://schemas.openxmlformats.org/officeDocument/2006/relationships/slide" Target="../slides/slide960.xml"/><Relationship Id="rId1" Type="http://schemas.openxmlformats.org/officeDocument/2006/relationships/notesMaster" Target="../notesMasters/notesMaster1.xml"/></Relationships>
</file>

<file path=ppt/notesSlides/_rels/notesSlide671.xml.rels><?xml version="1.0" encoding="UTF-8" standalone="yes"?>
<Relationships xmlns="http://schemas.openxmlformats.org/package/2006/relationships"><Relationship Id="rId2" Type="http://schemas.openxmlformats.org/officeDocument/2006/relationships/slide" Target="../slides/slide961.xml"/><Relationship Id="rId1" Type="http://schemas.openxmlformats.org/officeDocument/2006/relationships/notesMaster" Target="../notesMasters/notesMaster1.xml"/></Relationships>
</file>

<file path=ppt/notesSlides/_rels/notesSlide672.xml.rels><?xml version="1.0" encoding="UTF-8" standalone="yes"?>
<Relationships xmlns="http://schemas.openxmlformats.org/package/2006/relationships"><Relationship Id="rId2" Type="http://schemas.openxmlformats.org/officeDocument/2006/relationships/slide" Target="../slides/slide962.xml"/><Relationship Id="rId1" Type="http://schemas.openxmlformats.org/officeDocument/2006/relationships/notesMaster" Target="../notesMasters/notesMaster1.xml"/></Relationships>
</file>

<file path=ppt/notesSlides/_rels/notesSlide673.xml.rels><?xml version="1.0" encoding="UTF-8" standalone="yes"?>
<Relationships xmlns="http://schemas.openxmlformats.org/package/2006/relationships"><Relationship Id="rId2" Type="http://schemas.openxmlformats.org/officeDocument/2006/relationships/slide" Target="../slides/slide963.xml"/><Relationship Id="rId1" Type="http://schemas.openxmlformats.org/officeDocument/2006/relationships/notesMaster" Target="../notesMasters/notesMaster1.xml"/></Relationships>
</file>

<file path=ppt/notesSlides/_rels/notesSlide674.xml.rels><?xml version="1.0" encoding="UTF-8" standalone="yes"?>
<Relationships xmlns="http://schemas.openxmlformats.org/package/2006/relationships"><Relationship Id="rId2" Type="http://schemas.openxmlformats.org/officeDocument/2006/relationships/slide" Target="../slides/slide964.xml"/><Relationship Id="rId1" Type="http://schemas.openxmlformats.org/officeDocument/2006/relationships/notesMaster" Target="../notesMasters/notesMaster1.xml"/></Relationships>
</file>

<file path=ppt/notesSlides/_rels/notesSlide675.xml.rels><?xml version="1.0" encoding="UTF-8" standalone="yes"?>
<Relationships xmlns="http://schemas.openxmlformats.org/package/2006/relationships"><Relationship Id="rId2" Type="http://schemas.openxmlformats.org/officeDocument/2006/relationships/slide" Target="../slides/slide965.xml"/><Relationship Id="rId1" Type="http://schemas.openxmlformats.org/officeDocument/2006/relationships/notesMaster" Target="../notesMasters/notesMaster1.xml"/></Relationships>
</file>

<file path=ppt/notesSlides/_rels/notesSlide676.xml.rels><?xml version="1.0" encoding="UTF-8" standalone="yes"?>
<Relationships xmlns="http://schemas.openxmlformats.org/package/2006/relationships"><Relationship Id="rId2" Type="http://schemas.openxmlformats.org/officeDocument/2006/relationships/slide" Target="../slides/slide966.xml"/><Relationship Id="rId1" Type="http://schemas.openxmlformats.org/officeDocument/2006/relationships/notesMaster" Target="../notesMasters/notesMaster1.xml"/></Relationships>
</file>

<file path=ppt/notesSlides/_rels/notesSlide677.xml.rels><?xml version="1.0" encoding="UTF-8" standalone="yes"?>
<Relationships xmlns="http://schemas.openxmlformats.org/package/2006/relationships"><Relationship Id="rId2" Type="http://schemas.openxmlformats.org/officeDocument/2006/relationships/slide" Target="../slides/slide971.xml"/><Relationship Id="rId1" Type="http://schemas.openxmlformats.org/officeDocument/2006/relationships/notesMaster" Target="../notesMasters/notesMaster1.xml"/></Relationships>
</file>

<file path=ppt/notesSlides/_rels/notesSlide678.xml.rels><?xml version="1.0" encoding="UTF-8" standalone="yes"?>
<Relationships xmlns="http://schemas.openxmlformats.org/package/2006/relationships"><Relationship Id="rId2" Type="http://schemas.openxmlformats.org/officeDocument/2006/relationships/slide" Target="../slides/slide972.xml"/><Relationship Id="rId1" Type="http://schemas.openxmlformats.org/officeDocument/2006/relationships/notesMaster" Target="../notesMasters/notesMaster1.xml"/></Relationships>
</file>

<file path=ppt/notesSlides/_rels/notesSlide679.xml.rels><?xml version="1.0" encoding="UTF-8" standalone="yes"?>
<Relationships xmlns="http://schemas.openxmlformats.org/package/2006/relationships"><Relationship Id="rId2" Type="http://schemas.openxmlformats.org/officeDocument/2006/relationships/slide" Target="../slides/slide9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0.xml.rels><?xml version="1.0" encoding="UTF-8" standalone="yes"?>
<Relationships xmlns="http://schemas.openxmlformats.org/package/2006/relationships"><Relationship Id="rId2" Type="http://schemas.openxmlformats.org/officeDocument/2006/relationships/slide" Target="../slides/slide974.xml"/><Relationship Id="rId1" Type="http://schemas.openxmlformats.org/officeDocument/2006/relationships/notesMaster" Target="../notesMasters/notesMaster1.xml"/></Relationships>
</file>

<file path=ppt/notesSlides/_rels/notesSlide681.xml.rels><?xml version="1.0" encoding="UTF-8" standalone="yes"?>
<Relationships xmlns="http://schemas.openxmlformats.org/package/2006/relationships"><Relationship Id="rId2" Type="http://schemas.openxmlformats.org/officeDocument/2006/relationships/slide" Target="../slides/slide975.xml"/><Relationship Id="rId1" Type="http://schemas.openxmlformats.org/officeDocument/2006/relationships/notesMaster" Target="../notesMasters/notesMaster1.xml"/></Relationships>
</file>

<file path=ppt/notesSlides/_rels/notesSlide682.xml.rels><?xml version="1.0" encoding="UTF-8" standalone="yes"?>
<Relationships xmlns="http://schemas.openxmlformats.org/package/2006/relationships"><Relationship Id="rId2" Type="http://schemas.openxmlformats.org/officeDocument/2006/relationships/slide" Target="../slides/slide976.xml"/><Relationship Id="rId1" Type="http://schemas.openxmlformats.org/officeDocument/2006/relationships/notesMaster" Target="../notesMasters/notesMaster1.xml"/></Relationships>
</file>

<file path=ppt/notesSlides/_rels/notesSlide683.xml.rels><?xml version="1.0" encoding="UTF-8" standalone="yes"?>
<Relationships xmlns="http://schemas.openxmlformats.org/package/2006/relationships"><Relationship Id="rId2" Type="http://schemas.openxmlformats.org/officeDocument/2006/relationships/slide" Target="../slides/slide977.xml"/><Relationship Id="rId1" Type="http://schemas.openxmlformats.org/officeDocument/2006/relationships/notesMaster" Target="../notesMasters/notesMaster1.xml"/></Relationships>
</file>

<file path=ppt/notesSlides/_rels/notesSlide684.xml.rels><?xml version="1.0" encoding="UTF-8" standalone="yes"?>
<Relationships xmlns="http://schemas.openxmlformats.org/package/2006/relationships"><Relationship Id="rId2" Type="http://schemas.openxmlformats.org/officeDocument/2006/relationships/slide" Target="../slides/slide978.xml"/><Relationship Id="rId1" Type="http://schemas.openxmlformats.org/officeDocument/2006/relationships/notesMaster" Target="../notesMasters/notesMaster1.xml"/></Relationships>
</file>

<file path=ppt/notesSlides/_rels/notesSlide685.xml.rels><?xml version="1.0" encoding="UTF-8" standalone="yes"?>
<Relationships xmlns="http://schemas.openxmlformats.org/package/2006/relationships"><Relationship Id="rId2" Type="http://schemas.openxmlformats.org/officeDocument/2006/relationships/slide" Target="../slides/slide979.xml"/><Relationship Id="rId1" Type="http://schemas.openxmlformats.org/officeDocument/2006/relationships/notesMaster" Target="../notesMasters/notesMaster1.xml"/></Relationships>
</file>

<file path=ppt/notesSlides/_rels/notesSlide686.xml.rels><?xml version="1.0" encoding="UTF-8" standalone="yes"?>
<Relationships xmlns="http://schemas.openxmlformats.org/package/2006/relationships"><Relationship Id="rId2" Type="http://schemas.openxmlformats.org/officeDocument/2006/relationships/slide" Target="../slides/slide980.xml"/><Relationship Id="rId1" Type="http://schemas.openxmlformats.org/officeDocument/2006/relationships/notesMaster" Target="../notesMasters/notesMaster1.xml"/></Relationships>
</file>

<file path=ppt/notesSlides/_rels/notesSlide687.xml.rels><?xml version="1.0" encoding="UTF-8" standalone="yes"?>
<Relationships xmlns="http://schemas.openxmlformats.org/package/2006/relationships"><Relationship Id="rId2" Type="http://schemas.openxmlformats.org/officeDocument/2006/relationships/slide" Target="../slides/slide981.xml"/><Relationship Id="rId1" Type="http://schemas.openxmlformats.org/officeDocument/2006/relationships/notesMaster" Target="../notesMasters/notesMaster1.xml"/></Relationships>
</file>

<file path=ppt/notesSlides/_rels/notesSlide688.xml.rels><?xml version="1.0" encoding="UTF-8" standalone="yes"?>
<Relationships xmlns="http://schemas.openxmlformats.org/package/2006/relationships"><Relationship Id="rId2" Type="http://schemas.openxmlformats.org/officeDocument/2006/relationships/slide" Target="../slides/slide982.xml"/><Relationship Id="rId1" Type="http://schemas.openxmlformats.org/officeDocument/2006/relationships/notesMaster" Target="../notesMasters/notesMaster1.xml"/></Relationships>
</file>

<file path=ppt/notesSlides/_rels/notesSlide689.xml.rels><?xml version="1.0" encoding="UTF-8" standalone="yes"?>
<Relationships xmlns="http://schemas.openxmlformats.org/package/2006/relationships"><Relationship Id="rId2" Type="http://schemas.openxmlformats.org/officeDocument/2006/relationships/slide" Target="../slides/slide98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0.xml.rels><?xml version="1.0" encoding="UTF-8" standalone="yes"?>
<Relationships xmlns="http://schemas.openxmlformats.org/package/2006/relationships"><Relationship Id="rId2" Type="http://schemas.openxmlformats.org/officeDocument/2006/relationships/slide" Target="../slides/slide984.xml"/><Relationship Id="rId1" Type="http://schemas.openxmlformats.org/officeDocument/2006/relationships/notesMaster" Target="../notesMasters/notesMaster1.xml"/></Relationships>
</file>

<file path=ppt/notesSlides/_rels/notesSlide691.xml.rels><?xml version="1.0" encoding="UTF-8" standalone="yes"?>
<Relationships xmlns="http://schemas.openxmlformats.org/package/2006/relationships"><Relationship Id="rId2" Type="http://schemas.openxmlformats.org/officeDocument/2006/relationships/slide" Target="../slides/slide985.xml"/><Relationship Id="rId1" Type="http://schemas.openxmlformats.org/officeDocument/2006/relationships/notesMaster" Target="../notesMasters/notesMaster1.xml"/></Relationships>
</file>

<file path=ppt/notesSlides/_rels/notesSlide692.xml.rels><?xml version="1.0" encoding="UTF-8" standalone="yes"?>
<Relationships xmlns="http://schemas.openxmlformats.org/package/2006/relationships"><Relationship Id="rId2" Type="http://schemas.openxmlformats.org/officeDocument/2006/relationships/slide" Target="../slides/slide986.xml"/><Relationship Id="rId1" Type="http://schemas.openxmlformats.org/officeDocument/2006/relationships/notesMaster" Target="../notesMasters/notesMaster1.xml"/></Relationships>
</file>

<file path=ppt/notesSlides/_rels/notesSlide693.xml.rels><?xml version="1.0" encoding="UTF-8" standalone="yes"?>
<Relationships xmlns="http://schemas.openxmlformats.org/package/2006/relationships"><Relationship Id="rId2" Type="http://schemas.openxmlformats.org/officeDocument/2006/relationships/slide" Target="../slides/slide987.xml"/><Relationship Id="rId1" Type="http://schemas.openxmlformats.org/officeDocument/2006/relationships/notesMaster" Target="../notesMasters/notesMaster1.xml"/></Relationships>
</file>

<file path=ppt/notesSlides/_rels/notesSlide694.xml.rels><?xml version="1.0" encoding="UTF-8" standalone="yes"?>
<Relationships xmlns="http://schemas.openxmlformats.org/package/2006/relationships"><Relationship Id="rId2" Type="http://schemas.openxmlformats.org/officeDocument/2006/relationships/slide" Target="../slides/slide988.xml"/><Relationship Id="rId1" Type="http://schemas.openxmlformats.org/officeDocument/2006/relationships/notesMaster" Target="../notesMasters/notesMaster1.xml"/></Relationships>
</file>

<file path=ppt/notesSlides/_rels/notesSlide695.xml.rels><?xml version="1.0" encoding="UTF-8" standalone="yes"?>
<Relationships xmlns="http://schemas.openxmlformats.org/package/2006/relationships"><Relationship Id="rId2" Type="http://schemas.openxmlformats.org/officeDocument/2006/relationships/slide" Target="../slides/slide989.xml"/><Relationship Id="rId1" Type="http://schemas.openxmlformats.org/officeDocument/2006/relationships/notesMaster" Target="../notesMasters/notesMaster1.xml"/></Relationships>
</file>

<file path=ppt/notesSlides/_rels/notesSlide696.xml.rels><?xml version="1.0" encoding="UTF-8" standalone="yes"?>
<Relationships xmlns="http://schemas.openxmlformats.org/package/2006/relationships"><Relationship Id="rId2" Type="http://schemas.openxmlformats.org/officeDocument/2006/relationships/slide" Target="../slides/slide990.xml"/><Relationship Id="rId1" Type="http://schemas.openxmlformats.org/officeDocument/2006/relationships/notesMaster" Target="../notesMasters/notesMaster1.xml"/></Relationships>
</file>

<file path=ppt/notesSlides/_rels/notesSlide697.xml.rels><?xml version="1.0" encoding="UTF-8" standalone="yes"?>
<Relationships xmlns="http://schemas.openxmlformats.org/package/2006/relationships"><Relationship Id="rId2" Type="http://schemas.openxmlformats.org/officeDocument/2006/relationships/slide" Target="../slides/slide991.xml"/><Relationship Id="rId1" Type="http://schemas.openxmlformats.org/officeDocument/2006/relationships/notesMaster" Target="../notesMasters/notesMaster1.xml"/></Relationships>
</file>

<file path=ppt/notesSlides/_rels/notesSlide698.xml.rels><?xml version="1.0" encoding="UTF-8" standalone="yes"?>
<Relationships xmlns="http://schemas.openxmlformats.org/package/2006/relationships"><Relationship Id="rId2" Type="http://schemas.openxmlformats.org/officeDocument/2006/relationships/slide" Target="../slides/slide992.xml"/><Relationship Id="rId1" Type="http://schemas.openxmlformats.org/officeDocument/2006/relationships/notesMaster" Target="../notesMasters/notesMaster1.xml"/></Relationships>
</file>

<file path=ppt/notesSlides/_rels/notesSlide699.xml.rels><?xml version="1.0" encoding="UTF-8" standalone="yes"?>
<Relationships xmlns="http://schemas.openxmlformats.org/package/2006/relationships"><Relationship Id="rId2" Type="http://schemas.openxmlformats.org/officeDocument/2006/relationships/slide" Target="../slides/slide99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00.xml.rels><?xml version="1.0" encoding="UTF-8" standalone="yes"?>
<Relationships xmlns="http://schemas.openxmlformats.org/package/2006/relationships"><Relationship Id="rId2" Type="http://schemas.openxmlformats.org/officeDocument/2006/relationships/slide" Target="../slides/slide994.xml"/><Relationship Id="rId1" Type="http://schemas.openxmlformats.org/officeDocument/2006/relationships/notesMaster" Target="../notesMasters/notesMaster1.xml"/></Relationships>
</file>

<file path=ppt/notesSlides/_rels/notesSlide701.xml.rels><?xml version="1.0" encoding="UTF-8" standalone="yes"?>
<Relationships xmlns="http://schemas.openxmlformats.org/package/2006/relationships"><Relationship Id="rId2" Type="http://schemas.openxmlformats.org/officeDocument/2006/relationships/slide" Target="../slides/slide995.xml"/><Relationship Id="rId1" Type="http://schemas.openxmlformats.org/officeDocument/2006/relationships/notesMaster" Target="../notesMasters/notesMaster1.xml"/></Relationships>
</file>

<file path=ppt/notesSlides/_rels/notesSlide702.xml.rels><?xml version="1.0" encoding="UTF-8" standalone="yes"?>
<Relationships xmlns="http://schemas.openxmlformats.org/package/2006/relationships"><Relationship Id="rId2" Type="http://schemas.openxmlformats.org/officeDocument/2006/relationships/slide" Target="../slides/slide996.xml"/><Relationship Id="rId1" Type="http://schemas.openxmlformats.org/officeDocument/2006/relationships/notesMaster" Target="../notesMasters/notesMaster1.xml"/></Relationships>
</file>

<file path=ppt/notesSlides/_rels/notesSlide703.xml.rels><?xml version="1.0" encoding="UTF-8" standalone="yes"?>
<Relationships xmlns="http://schemas.openxmlformats.org/package/2006/relationships"><Relationship Id="rId2" Type="http://schemas.openxmlformats.org/officeDocument/2006/relationships/slide" Target="../slides/slide997.xml"/><Relationship Id="rId1" Type="http://schemas.openxmlformats.org/officeDocument/2006/relationships/notesMaster" Target="../notesMasters/notesMaster1.xml"/></Relationships>
</file>

<file path=ppt/notesSlides/_rels/notesSlide704.xml.rels><?xml version="1.0" encoding="UTF-8" standalone="yes"?>
<Relationships xmlns="http://schemas.openxmlformats.org/package/2006/relationships"><Relationship Id="rId2" Type="http://schemas.openxmlformats.org/officeDocument/2006/relationships/slide" Target="../slides/slide998.xml"/><Relationship Id="rId1" Type="http://schemas.openxmlformats.org/officeDocument/2006/relationships/notesMaster" Target="../notesMasters/notesMaster1.xml"/></Relationships>
</file>

<file path=ppt/notesSlides/_rels/notesSlide705.xml.rels><?xml version="1.0" encoding="UTF-8" standalone="yes"?>
<Relationships xmlns="http://schemas.openxmlformats.org/package/2006/relationships"><Relationship Id="rId2" Type="http://schemas.openxmlformats.org/officeDocument/2006/relationships/slide" Target="../slides/slide999.xml"/><Relationship Id="rId1" Type="http://schemas.openxmlformats.org/officeDocument/2006/relationships/notesMaster" Target="../notesMasters/notesMaster1.xml"/></Relationships>
</file>

<file path=ppt/notesSlides/_rels/notesSlide706.xml.rels><?xml version="1.0" encoding="UTF-8" standalone="yes"?>
<Relationships xmlns="http://schemas.openxmlformats.org/package/2006/relationships"><Relationship Id="rId2" Type="http://schemas.openxmlformats.org/officeDocument/2006/relationships/slide" Target="../slides/slide1000.xml"/><Relationship Id="rId1" Type="http://schemas.openxmlformats.org/officeDocument/2006/relationships/notesMaster" Target="../notesMasters/notesMaster1.xml"/></Relationships>
</file>

<file path=ppt/notesSlides/_rels/notesSlide707.xml.rels><?xml version="1.0" encoding="UTF-8" standalone="yes"?>
<Relationships xmlns="http://schemas.openxmlformats.org/package/2006/relationships"><Relationship Id="rId2" Type="http://schemas.openxmlformats.org/officeDocument/2006/relationships/slide" Target="../slides/slide1001.xml"/><Relationship Id="rId1" Type="http://schemas.openxmlformats.org/officeDocument/2006/relationships/notesMaster" Target="../notesMasters/notesMaster1.xml"/></Relationships>
</file>

<file path=ppt/notesSlides/_rels/notesSlide708.xml.rels><?xml version="1.0" encoding="UTF-8" standalone="yes"?>
<Relationships xmlns="http://schemas.openxmlformats.org/package/2006/relationships"><Relationship Id="rId2" Type="http://schemas.openxmlformats.org/officeDocument/2006/relationships/slide" Target="../slides/slide1002.xml"/><Relationship Id="rId1" Type="http://schemas.openxmlformats.org/officeDocument/2006/relationships/notesMaster" Target="../notesMasters/notesMaster1.xml"/></Relationships>
</file>

<file path=ppt/notesSlides/_rels/notesSlide709.xml.rels><?xml version="1.0" encoding="UTF-8" standalone="yes"?>
<Relationships xmlns="http://schemas.openxmlformats.org/package/2006/relationships"><Relationship Id="rId2" Type="http://schemas.openxmlformats.org/officeDocument/2006/relationships/slide" Target="../slides/slide100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0.xml.rels><?xml version="1.0" encoding="UTF-8" standalone="yes"?>
<Relationships xmlns="http://schemas.openxmlformats.org/package/2006/relationships"><Relationship Id="rId2" Type="http://schemas.openxmlformats.org/officeDocument/2006/relationships/slide" Target="../slides/slide1004.xml"/><Relationship Id="rId1" Type="http://schemas.openxmlformats.org/officeDocument/2006/relationships/notesMaster" Target="../notesMasters/notesMaster1.xml"/></Relationships>
</file>

<file path=ppt/notesSlides/_rels/notesSlide711.xml.rels><?xml version="1.0" encoding="UTF-8" standalone="yes"?>
<Relationships xmlns="http://schemas.openxmlformats.org/package/2006/relationships"><Relationship Id="rId2" Type="http://schemas.openxmlformats.org/officeDocument/2006/relationships/slide" Target="../slides/slide1005.xml"/><Relationship Id="rId1" Type="http://schemas.openxmlformats.org/officeDocument/2006/relationships/notesMaster" Target="../notesMasters/notesMaster1.xml"/></Relationships>
</file>

<file path=ppt/notesSlides/_rels/notesSlide712.xml.rels><?xml version="1.0" encoding="UTF-8" standalone="yes"?>
<Relationships xmlns="http://schemas.openxmlformats.org/package/2006/relationships"><Relationship Id="rId2" Type="http://schemas.openxmlformats.org/officeDocument/2006/relationships/slide" Target="../slides/slide1006.xml"/><Relationship Id="rId1" Type="http://schemas.openxmlformats.org/officeDocument/2006/relationships/notesMaster" Target="../notesMasters/notesMaster1.xml"/></Relationships>
</file>

<file path=ppt/notesSlides/_rels/notesSlide713.xml.rels><?xml version="1.0" encoding="UTF-8" standalone="yes"?>
<Relationships xmlns="http://schemas.openxmlformats.org/package/2006/relationships"><Relationship Id="rId2" Type="http://schemas.openxmlformats.org/officeDocument/2006/relationships/slide" Target="../slides/slide1007.xml"/><Relationship Id="rId1" Type="http://schemas.openxmlformats.org/officeDocument/2006/relationships/notesMaster" Target="../notesMasters/notesMaster1.xml"/></Relationships>
</file>

<file path=ppt/notesSlides/_rels/notesSlide714.xml.rels><?xml version="1.0" encoding="UTF-8" standalone="yes"?>
<Relationships xmlns="http://schemas.openxmlformats.org/package/2006/relationships"><Relationship Id="rId2" Type="http://schemas.openxmlformats.org/officeDocument/2006/relationships/slide" Target="../slides/slide1008.xml"/><Relationship Id="rId1" Type="http://schemas.openxmlformats.org/officeDocument/2006/relationships/notesMaster" Target="../notesMasters/notesMaster1.xml"/></Relationships>
</file>

<file path=ppt/notesSlides/_rels/notesSlide715.xml.rels><?xml version="1.0" encoding="UTF-8" standalone="yes"?>
<Relationships xmlns="http://schemas.openxmlformats.org/package/2006/relationships"><Relationship Id="rId2" Type="http://schemas.openxmlformats.org/officeDocument/2006/relationships/slide" Target="../slides/slide1009.xml"/><Relationship Id="rId1" Type="http://schemas.openxmlformats.org/officeDocument/2006/relationships/notesMaster" Target="../notesMasters/notesMaster1.xml"/></Relationships>
</file>

<file path=ppt/notesSlides/_rels/notesSlide716.xml.rels><?xml version="1.0" encoding="UTF-8" standalone="yes"?>
<Relationships xmlns="http://schemas.openxmlformats.org/package/2006/relationships"><Relationship Id="rId2" Type="http://schemas.openxmlformats.org/officeDocument/2006/relationships/slide" Target="../slides/slide1010.xml"/><Relationship Id="rId1" Type="http://schemas.openxmlformats.org/officeDocument/2006/relationships/notesMaster" Target="../notesMasters/notesMaster1.xml"/></Relationships>
</file>

<file path=ppt/notesSlides/_rels/notesSlide717.xml.rels><?xml version="1.0" encoding="UTF-8" standalone="yes"?>
<Relationships xmlns="http://schemas.openxmlformats.org/package/2006/relationships"><Relationship Id="rId2" Type="http://schemas.openxmlformats.org/officeDocument/2006/relationships/slide" Target="../slides/slide1011.xml"/><Relationship Id="rId1" Type="http://schemas.openxmlformats.org/officeDocument/2006/relationships/notesMaster" Target="../notesMasters/notesMaster1.xml"/></Relationships>
</file>

<file path=ppt/notesSlides/_rels/notesSlide718.xml.rels><?xml version="1.0" encoding="UTF-8" standalone="yes"?>
<Relationships xmlns="http://schemas.openxmlformats.org/package/2006/relationships"><Relationship Id="rId2" Type="http://schemas.openxmlformats.org/officeDocument/2006/relationships/slide" Target="../slides/slide1012.xml"/><Relationship Id="rId1" Type="http://schemas.openxmlformats.org/officeDocument/2006/relationships/notesMaster" Target="../notesMasters/notesMaster1.xml"/></Relationships>
</file>

<file path=ppt/notesSlides/_rels/notesSlide719.xml.rels><?xml version="1.0" encoding="UTF-8" standalone="yes"?>
<Relationships xmlns="http://schemas.openxmlformats.org/package/2006/relationships"><Relationship Id="rId2" Type="http://schemas.openxmlformats.org/officeDocument/2006/relationships/slide" Target="../slides/slide1013.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0.xml.rels><?xml version="1.0" encoding="UTF-8" standalone="yes"?>
<Relationships xmlns="http://schemas.openxmlformats.org/package/2006/relationships"><Relationship Id="rId2" Type="http://schemas.openxmlformats.org/officeDocument/2006/relationships/slide" Target="../slides/slide1014.xml"/><Relationship Id="rId1" Type="http://schemas.openxmlformats.org/officeDocument/2006/relationships/notesMaster" Target="../notesMasters/notesMaster1.xml"/></Relationships>
</file>

<file path=ppt/notesSlides/_rels/notesSlide721.xml.rels><?xml version="1.0" encoding="UTF-8" standalone="yes"?>
<Relationships xmlns="http://schemas.openxmlformats.org/package/2006/relationships"><Relationship Id="rId2" Type="http://schemas.openxmlformats.org/officeDocument/2006/relationships/slide" Target="../slides/slide1015.xml"/><Relationship Id="rId1" Type="http://schemas.openxmlformats.org/officeDocument/2006/relationships/notesMaster" Target="../notesMasters/notesMaster1.xml"/></Relationships>
</file>

<file path=ppt/notesSlides/_rels/notesSlide722.xml.rels><?xml version="1.0" encoding="UTF-8" standalone="yes"?>
<Relationships xmlns="http://schemas.openxmlformats.org/package/2006/relationships"><Relationship Id="rId2" Type="http://schemas.openxmlformats.org/officeDocument/2006/relationships/slide" Target="../slides/slide1016.xml"/><Relationship Id="rId1" Type="http://schemas.openxmlformats.org/officeDocument/2006/relationships/notesMaster" Target="../notesMasters/notesMaster1.xml"/></Relationships>
</file>

<file path=ppt/notesSlides/_rels/notesSlide723.xml.rels><?xml version="1.0" encoding="UTF-8" standalone="yes"?>
<Relationships xmlns="http://schemas.openxmlformats.org/package/2006/relationships"><Relationship Id="rId2" Type="http://schemas.openxmlformats.org/officeDocument/2006/relationships/slide" Target="../slides/slide1017.xml"/><Relationship Id="rId1" Type="http://schemas.openxmlformats.org/officeDocument/2006/relationships/notesMaster" Target="../notesMasters/notesMaster1.xml"/></Relationships>
</file>

<file path=ppt/notesSlides/_rels/notesSlide724.xml.rels><?xml version="1.0" encoding="UTF-8" standalone="yes"?>
<Relationships xmlns="http://schemas.openxmlformats.org/package/2006/relationships"><Relationship Id="rId2" Type="http://schemas.openxmlformats.org/officeDocument/2006/relationships/slide" Target="../slides/slide1018.xml"/><Relationship Id="rId1" Type="http://schemas.openxmlformats.org/officeDocument/2006/relationships/notesMaster" Target="../notesMasters/notesMaster1.xml"/></Relationships>
</file>

<file path=ppt/notesSlides/_rels/notesSlide725.xml.rels><?xml version="1.0" encoding="UTF-8" standalone="yes"?>
<Relationships xmlns="http://schemas.openxmlformats.org/package/2006/relationships"><Relationship Id="rId2" Type="http://schemas.openxmlformats.org/officeDocument/2006/relationships/slide" Target="../slides/slide1019.xml"/><Relationship Id="rId1" Type="http://schemas.openxmlformats.org/officeDocument/2006/relationships/notesMaster" Target="../notesMasters/notesMaster1.xml"/></Relationships>
</file>

<file path=ppt/notesSlides/_rels/notesSlide726.xml.rels><?xml version="1.0" encoding="UTF-8" standalone="yes"?>
<Relationships xmlns="http://schemas.openxmlformats.org/package/2006/relationships"><Relationship Id="rId2" Type="http://schemas.openxmlformats.org/officeDocument/2006/relationships/slide" Target="../slides/slide1020.xml"/><Relationship Id="rId1" Type="http://schemas.openxmlformats.org/officeDocument/2006/relationships/notesMaster" Target="../notesMasters/notesMaster1.xml"/></Relationships>
</file>

<file path=ppt/notesSlides/_rels/notesSlide727.xml.rels><?xml version="1.0" encoding="UTF-8" standalone="yes"?>
<Relationships xmlns="http://schemas.openxmlformats.org/package/2006/relationships"><Relationship Id="rId2" Type="http://schemas.openxmlformats.org/officeDocument/2006/relationships/slide" Target="../slides/slide1021.xml"/><Relationship Id="rId1" Type="http://schemas.openxmlformats.org/officeDocument/2006/relationships/notesMaster" Target="../notesMasters/notesMaster1.xml"/></Relationships>
</file>

<file path=ppt/notesSlides/_rels/notesSlide728.xml.rels><?xml version="1.0" encoding="UTF-8" standalone="yes"?>
<Relationships xmlns="http://schemas.openxmlformats.org/package/2006/relationships"><Relationship Id="rId2" Type="http://schemas.openxmlformats.org/officeDocument/2006/relationships/slide" Target="../slides/slide1022.xml"/><Relationship Id="rId1" Type="http://schemas.openxmlformats.org/officeDocument/2006/relationships/notesMaster" Target="../notesMasters/notesMaster1.xml"/></Relationships>
</file>

<file path=ppt/notesSlides/_rels/notesSlide729.xml.rels><?xml version="1.0" encoding="UTF-8" standalone="yes"?>
<Relationships xmlns="http://schemas.openxmlformats.org/package/2006/relationships"><Relationship Id="rId2" Type="http://schemas.openxmlformats.org/officeDocument/2006/relationships/slide" Target="../slides/slide102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0.xml.rels><?xml version="1.0" encoding="UTF-8" standalone="yes"?>
<Relationships xmlns="http://schemas.openxmlformats.org/package/2006/relationships"><Relationship Id="rId2" Type="http://schemas.openxmlformats.org/officeDocument/2006/relationships/slide" Target="../slides/slide1024.xml"/><Relationship Id="rId1" Type="http://schemas.openxmlformats.org/officeDocument/2006/relationships/notesMaster" Target="../notesMasters/notesMaster1.xml"/></Relationships>
</file>

<file path=ppt/notesSlides/_rels/notesSlide731.xml.rels><?xml version="1.0" encoding="UTF-8" standalone="yes"?>
<Relationships xmlns="http://schemas.openxmlformats.org/package/2006/relationships"><Relationship Id="rId2" Type="http://schemas.openxmlformats.org/officeDocument/2006/relationships/slide" Target="../slides/slide1025.xml"/><Relationship Id="rId1" Type="http://schemas.openxmlformats.org/officeDocument/2006/relationships/notesMaster" Target="../notesMasters/notesMaster1.xml"/></Relationships>
</file>

<file path=ppt/notesSlides/_rels/notesSlide732.xml.rels><?xml version="1.0" encoding="UTF-8" standalone="yes"?>
<Relationships xmlns="http://schemas.openxmlformats.org/package/2006/relationships"><Relationship Id="rId2" Type="http://schemas.openxmlformats.org/officeDocument/2006/relationships/slide" Target="../slides/slide1026.xml"/><Relationship Id="rId1" Type="http://schemas.openxmlformats.org/officeDocument/2006/relationships/notesMaster" Target="../notesMasters/notesMaster1.xml"/></Relationships>
</file>

<file path=ppt/notesSlides/_rels/notesSlide733.xml.rels><?xml version="1.0" encoding="UTF-8" standalone="yes"?>
<Relationships xmlns="http://schemas.openxmlformats.org/package/2006/relationships"><Relationship Id="rId2" Type="http://schemas.openxmlformats.org/officeDocument/2006/relationships/slide" Target="../slides/slide1027.xml"/><Relationship Id="rId1" Type="http://schemas.openxmlformats.org/officeDocument/2006/relationships/notesMaster" Target="../notesMasters/notesMaster1.xml"/></Relationships>
</file>

<file path=ppt/notesSlides/_rels/notesSlide734.xml.rels><?xml version="1.0" encoding="UTF-8" standalone="yes"?>
<Relationships xmlns="http://schemas.openxmlformats.org/package/2006/relationships"><Relationship Id="rId2" Type="http://schemas.openxmlformats.org/officeDocument/2006/relationships/slide" Target="../slides/slide1028.xml"/><Relationship Id="rId1" Type="http://schemas.openxmlformats.org/officeDocument/2006/relationships/notesMaster" Target="../notesMasters/notesMaster1.xml"/></Relationships>
</file>

<file path=ppt/notesSlides/_rels/notesSlide735.xml.rels><?xml version="1.0" encoding="UTF-8" standalone="yes"?>
<Relationships xmlns="http://schemas.openxmlformats.org/package/2006/relationships"><Relationship Id="rId2" Type="http://schemas.openxmlformats.org/officeDocument/2006/relationships/slide" Target="../slides/slide1029.xml"/><Relationship Id="rId1" Type="http://schemas.openxmlformats.org/officeDocument/2006/relationships/notesMaster" Target="../notesMasters/notesMaster1.xml"/></Relationships>
</file>

<file path=ppt/notesSlides/_rels/notesSlide736.xml.rels><?xml version="1.0" encoding="UTF-8" standalone="yes"?>
<Relationships xmlns="http://schemas.openxmlformats.org/package/2006/relationships"><Relationship Id="rId2" Type="http://schemas.openxmlformats.org/officeDocument/2006/relationships/slide" Target="../slides/slide1030.xml"/><Relationship Id="rId1" Type="http://schemas.openxmlformats.org/officeDocument/2006/relationships/notesMaster" Target="../notesMasters/notesMaster1.xml"/></Relationships>
</file>

<file path=ppt/notesSlides/_rels/notesSlide737.xml.rels><?xml version="1.0" encoding="UTF-8" standalone="yes"?>
<Relationships xmlns="http://schemas.openxmlformats.org/package/2006/relationships"><Relationship Id="rId2" Type="http://schemas.openxmlformats.org/officeDocument/2006/relationships/slide" Target="../slides/slide1031.xml"/><Relationship Id="rId1" Type="http://schemas.openxmlformats.org/officeDocument/2006/relationships/notesMaster" Target="../notesMasters/notesMaster1.xml"/></Relationships>
</file>

<file path=ppt/notesSlides/_rels/notesSlide738.xml.rels><?xml version="1.0" encoding="UTF-8" standalone="yes"?>
<Relationships xmlns="http://schemas.openxmlformats.org/package/2006/relationships"><Relationship Id="rId2" Type="http://schemas.openxmlformats.org/officeDocument/2006/relationships/slide" Target="../slides/slide1032.xml"/><Relationship Id="rId1" Type="http://schemas.openxmlformats.org/officeDocument/2006/relationships/notesMaster" Target="../notesMasters/notesMaster1.xml"/></Relationships>
</file>

<file path=ppt/notesSlides/_rels/notesSlide739.xml.rels><?xml version="1.0" encoding="UTF-8" standalone="yes"?>
<Relationships xmlns="http://schemas.openxmlformats.org/package/2006/relationships"><Relationship Id="rId2" Type="http://schemas.openxmlformats.org/officeDocument/2006/relationships/slide" Target="../slides/slide103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0.xml.rels><?xml version="1.0" encoding="UTF-8" standalone="yes"?>
<Relationships xmlns="http://schemas.openxmlformats.org/package/2006/relationships"><Relationship Id="rId2" Type="http://schemas.openxmlformats.org/officeDocument/2006/relationships/slide" Target="../slides/slide1034.xml"/><Relationship Id="rId1" Type="http://schemas.openxmlformats.org/officeDocument/2006/relationships/notesMaster" Target="../notesMasters/notesMaster1.xml"/></Relationships>
</file>

<file path=ppt/notesSlides/_rels/notesSlide741.xml.rels><?xml version="1.0" encoding="UTF-8" standalone="yes"?>
<Relationships xmlns="http://schemas.openxmlformats.org/package/2006/relationships"><Relationship Id="rId2" Type="http://schemas.openxmlformats.org/officeDocument/2006/relationships/slide" Target="../slides/slide1035.xml"/><Relationship Id="rId1" Type="http://schemas.openxmlformats.org/officeDocument/2006/relationships/notesMaster" Target="../notesMasters/notesMaster1.xml"/></Relationships>
</file>

<file path=ppt/notesSlides/_rels/notesSlide742.xml.rels><?xml version="1.0" encoding="UTF-8" standalone="yes"?>
<Relationships xmlns="http://schemas.openxmlformats.org/package/2006/relationships"><Relationship Id="rId2" Type="http://schemas.openxmlformats.org/officeDocument/2006/relationships/slide" Target="../slides/slide1036.xml"/><Relationship Id="rId1" Type="http://schemas.openxmlformats.org/officeDocument/2006/relationships/notesMaster" Target="../notesMasters/notesMaster1.xml"/></Relationships>
</file>

<file path=ppt/notesSlides/_rels/notesSlide743.xml.rels><?xml version="1.0" encoding="UTF-8" standalone="yes"?>
<Relationships xmlns="http://schemas.openxmlformats.org/package/2006/relationships"><Relationship Id="rId2" Type="http://schemas.openxmlformats.org/officeDocument/2006/relationships/slide" Target="../slides/slide1037.xml"/><Relationship Id="rId1" Type="http://schemas.openxmlformats.org/officeDocument/2006/relationships/notesMaster" Target="../notesMasters/notesMaster1.xml"/></Relationships>
</file>

<file path=ppt/notesSlides/_rels/notesSlide744.xml.rels><?xml version="1.0" encoding="UTF-8" standalone="yes"?>
<Relationships xmlns="http://schemas.openxmlformats.org/package/2006/relationships"><Relationship Id="rId2" Type="http://schemas.openxmlformats.org/officeDocument/2006/relationships/slide" Target="../slides/slide1038.xml"/><Relationship Id="rId1" Type="http://schemas.openxmlformats.org/officeDocument/2006/relationships/notesMaster" Target="../notesMasters/notesMaster1.xml"/></Relationships>
</file>

<file path=ppt/notesSlides/_rels/notesSlide745.xml.rels><?xml version="1.0" encoding="UTF-8" standalone="yes"?>
<Relationships xmlns="http://schemas.openxmlformats.org/package/2006/relationships"><Relationship Id="rId2" Type="http://schemas.openxmlformats.org/officeDocument/2006/relationships/slide" Target="../slides/slide1039.xml"/><Relationship Id="rId1" Type="http://schemas.openxmlformats.org/officeDocument/2006/relationships/notesMaster" Target="../notesMasters/notesMaster1.xml"/></Relationships>
</file>

<file path=ppt/notesSlides/_rels/notesSlide746.xml.rels><?xml version="1.0" encoding="UTF-8" standalone="yes"?>
<Relationships xmlns="http://schemas.openxmlformats.org/package/2006/relationships"><Relationship Id="rId2" Type="http://schemas.openxmlformats.org/officeDocument/2006/relationships/slide" Target="../slides/slide1040.xml"/><Relationship Id="rId1" Type="http://schemas.openxmlformats.org/officeDocument/2006/relationships/notesMaster" Target="../notesMasters/notesMaster1.xml"/></Relationships>
</file>

<file path=ppt/notesSlides/_rels/notesSlide747.xml.rels><?xml version="1.0" encoding="UTF-8" standalone="yes"?>
<Relationships xmlns="http://schemas.openxmlformats.org/package/2006/relationships"><Relationship Id="rId2" Type="http://schemas.openxmlformats.org/officeDocument/2006/relationships/slide" Target="../slides/slide1041.xml"/><Relationship Id="rId1" Type="http://schemas.openxmlformats.org/officeDocument/2006/relationships/notesMaster" Target="../notesMasters/notesMaster1.xml"/></Relationships>
</file>

<file path=ppt/notesSlides/_rels/notesSlide748.xml.rels><?xml version="1.0" encoding="UTF-8" standalone="yes"?>
<Relationships xmlns="http://schemas.openxmlformats.org/package/2006/relationships"><Relationship Id="rId2" Type="http://schemas.openxmlformats.org/officeDocument/2006/relationships/slide" Target="../slides/slide1042.xml"/><Relationship Id="rId1" Type="http://schemas.openxmlformats.org/officeDocument/2006/relationships/notesMaster" Target="../notesMasters/notesMaster1.xml"/></Relationships>
</file>

<file path=ppt/notesSlides/_rels/notesSlide749.xml.rels><?xml version="1.0" encoding="UTF-8" standalone="yes"?>
<Relationships xmlns="http://schemas.openxmlformats.org/package/2006/relationships"><Relationship Id="rId2" Type="http://schemas.openxmlformats.org/officeDocument/2006/relationships/slide" Target="../slides/slide104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0.xml.rels><?xml version="1.0" encoding="UTF-8" standalone="yes"?>
<Relationships xmlns="http://schemas.openxmlformats.org/package/2006/relationships"><Relationship Id="rId2" Type="http://schemas.openxmlformats.org/officeDocument/2006/relationships/slide" Target="../slides/slide1044.xml"/><Relationship Id="rId1" Type="http://schemas.openxmlformats.org/officeDocument/2006/relationships/notesMaster" Target="../notesMasters/notesMaster1.xml"/></Relationships>
</file>

<file path=ppt/notesSlides/_rels/notesSlide751.xml.rels><?xml version="1.0" encoding="UTF-8" standalone="yes"?>
<Relationships xmlns="http://schemas.openxmlformats.org/package/2006/relationships"><Relationship Id="rId2" Type="http://schemas.openxmlformats.org/officeDocument/2006/relationships/slide" Target="../slides/slide1045.xml"/><Relationship Id="rId1" Type="http://schemas.openxmlformats.org/officeDocument/2006/relationships/notesMaster" Target="../notesMasters/notesMaster1.xml"/></Relationships>
</file>

<file path=ppt/notesSlides/_rels/notesSlide752.xml.rels><?xml version="1.0" encoding="UTF-8" standalone="yes"?>
<Relationships xmlns="http://schemas.openxmlformats.org/package/2006/relationships"><Relationship Id="rId2" Type="http://schemas.openxmlformats.org/officeDocument/2006/relationships/slide" Target="../slides/slide1046.xml"/><Relationship Id="rId1" Type="http://schemas.openxmlformats.org/officeDocument/2006/relationships/notesMaster" Target="../notesMasters/notesMaster1.xml"/></Relationships>
</file>

<file path=ppt/notesSlides/_rels/notesSlide753.xml.rels><?xml version="1.0" encoding="UTF-8" standalone="yes"?>
<Relationships xmlns="http://schemas.openxmlformats.org/package/2006/relationships"><Relationship Id="rId2" Type="http://schemas.openxmlformats.org/officeDocument/2006/relationships/slide" Target="../slides/slide1047.xml"/><Relationship Id="rId1" Type="http://schemas.openxmlformats.org/officeDocument/2006/relationships/notesMaster" Target="../notesMasters/notesMaster1.xml"/></Relationships>
</file>

<file path=ppt/notesSlides/_rels/notesSlide754.xml.rels><?xml version="1.0" encoding="UTF-8" standalone="yes"?>
<Relationships xmlns="http://schemas.openxmlformats.org/package/2006/relationships"><Relationship Id="rId2" Type="http://schemas.openxmlformats.org/officeDocument/2006/relationships/slide" Target="../slides/slide1048.xml"/><Relationship Id="rId1" Type="http://schemas.openxmlformats.org/officeDocument/2006/relationships/notesMaster" Target="../notesMasters/notesMaster1.xml"/></Relationships>
</file>

<file path=ppt/notesSlides/_rels/notesSlide755.xml.rels><?xml version="1.0" encoding="UTF-8" standalone="yes"?>
<Relationships xmlns="http://schemas.openxmlformats.org/package/2006/relationships"><Relationship Id="rId2" Type="http://schemas.openxmlformats.org/officeDocument/2006/relationships/slide" Target="../slides/slide1049.xml"/><Relationship Id="rId1" Type="http://schemas.openxmlformats.org/officeDocument/2006/relationships/notesMaster" Target="../notesMasters/notesMaster1.xml"/></Relationships>
</file>

<file path=ppt/notesSlides/_rels/notesSlide756.xml.rels><?xml version="1.0" encoding="UTF-8" standalone="yes"?>
<Relationships xmlns="http://schemas.openxmlformats.org/package/2006/relationships"><Relationship Id="rId2" Type="http://schemas.openxmlformats.org/officeDocument/2006/relationships/slide" Target="../slides/slide1050.xml"/><Relationship Id="rId1" Type="http://schemas.openxmlformats.org/officeDocument/2006/relationships/notesMaster" Target="../notesMasters/notesMaster1.xml"/></Relationships>
</file>

<file path=ppt/notesSlides/_rels/notesSlide757.xml.rels><?xml version="1.0" encoding="UTF-8" standalone="yes"?>
<Relationships xmlns="http://schemas.openxmlformats.org/package/2006/relationships"><Relationship Id="rId2" Type="http://schemas.openxmlformats.org/officeDocument/2006/relationships/slide" Target="../slides/slide1051.xml"/><Relationship Id="rId1" Type="http://schemas.openxmlformats.org/officeDocument/2006/relationships/notesMaster" Target="../notesMasters/notesMaster1.xml"/></Relationships>
</file>

<file path=ppt/notesSlides/_rels/notesSlide758.xml.rels><?xml version="1.0" encoding="UTF-8" standalone="yes"?>
<Relationships xmlns="http://schemas.openxmlformats.org/package/2006/relationships"><Relationship Id="rId2" Type="http://schemas.openxmlformats.org/officeDocument/2006/relationships/slide" Target="../slides/slide1052.xml"/><Relationship Id="rId1" Type="http://schemas.openxmlformats.org/officeDocument/2006/relationships/notesMaster" Target="../notesMasters/notesMaster1.xml"/></Relationships>
</file>

<file path=ppt/notesSlides/_rels/notesSlide759.xml.rels><?xml version="1.0" encoding="UTF-8" standalone="yes"?>
<Relationships xmlns="http://schemas.openxmlformats.org/package/2006/relationships"><Relationship Id="rId2" Type="http://schemas.openxmlformats.org/officeDocument/2006/relationships/slide" Target="../slides/slide1053.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0.xml.rels><?xml version="1.0" encoding="UTF-8" standalone="yes"?>
<Relationships xmlns="http://schemas.openxmlformats.org/package/2006/relationships"><Relationship Id="rId2" Type="http://schemas.openxmlformats.org/officeDocument/2006/relationships/slide" Target="../slides/slide1054.xml"/><Relationship Id="rId1" Type="http://schemas.openxmlformats.org/officeDocument/2006/relationships/notesMaster" Target="../notesMasters/notesMaster1.xml"/></Relationships>
</file>

<file path=ppt/notesSlides/_rels/notesSlide761.xml.rels><?xml version="1.0" encoding="UTF-8" standalone="yes"?>
<Relationships xmlns="http://schemas.openxmlformats.org/package/2006/relationships"><Relationship Id="rId2" Type="http://schemas.openxmlformats.org/officeDocument/2006/relationships/slide" Target="../slides/slide1055.xml"/><Relationship Id="rId1" Type="http://schemas.openxmlformats.org/officeDocument/2006/relationships/notesMaster" Target="../notesMasters/notesMaster1.xml"/></Relationships>
</file>

<file path=ppt/notesSlides/_rels/notesSlide762.xml.rels><?xml version="1.0" encoding="UTF-8" standalone="yes"?>
<Relationships xmlns="http://schemas.openxmlformats.org/package/2006/relationships"><Relationship Id="rId2" Type="http://schemas.openxmlformats.org/officeDocument/2006/relationships/slide" Target="../slides/slide1056.xml"/><Relationship Id="rId1" Type="http://schemas.openxmlformats.org/officeDocument/2006/relationships/notesMaster" Target="../notesMasters/notesMaster1.xml"/></Relationships>
</file>

<file path=ppt/notesSlides/_rels/notesSlide763.xml.rels><?xml version="1.0" encoding="UTF-8" standalone="yes"?>
<Relationships xmlns="http://schemas.openxmlformats.org/package/2006/relationships"><Relationship Id="rId2" Type="http://schemas.openxmlformats.org/officeDocument/2006/relationships/slide" Target="../slides/slide1057.xml"/><Relationship Id="rId1" Type="http://schemas.openxmlformats.org/officeDocument/2006/relationships/notesMaster" Target="../notesMasters/notesMaster1.xml"/></Relationships>
</file>

<file path=ppt/notesSlides/_rels/notesSlide764.xml.rels><?xml version="1.0" encoding="UTF-8" standalone="yes"?>
<Relationships xmlns="http://schemas.openxmlformats.org/package/2006/relationships"><Relationship Id="rId2" Type="http://schemas.openxmlformats.org/officeDocument/2006/relationships/slide" Target="../slides/slide1058.xml"/><Relationship Id="rId1" Type="http://schemas.openxmlformats.org/officeDocument/2006/relationships/notesMaster" Target="../notesMasters/notesMaster1.xml"/></Relationships>
</file>

<file path=ppt/notesSlides/_rels/notesSlide765.xml.rels><?xml version="1.0" encoding="UTF-8" standalone="yes"?>
<Relationships xmlns="http://schemas.openxmlformats.org/package/2006/relationships"><Relationship Id="rId2" Type="http://schemas.openxmlformats.org/officeDocument/2006/relationships/slide" Target="../slides/slide1059.xml"/><Relationship Id="rId1" Type="http://schemas.openxmlformats.org/officeDocument/2006/relationships/notesMaster" Target="../notesMasters/notesMaster1.xml"/></Relationships>
</file>

<file path=ppt/notesSlides/_rels/notesSlide766.xml.rels><?xml version="1.0" encoding="UTF-8" standalone="yes"?>
<Relationships xmlns="http://schemas.openxmlformats.org/package/2006/relationships"><Relationship Id="rId2" Type="http://schemas.openxmlformats.org/officeDocument/2006/relationships/slide" Target="../slides/slide1060.xml"/><Relationship Id="rId1" Type="http://schemas.openxmlformats.org/officeDocument/2006/relationships/notesMaster" Target="../notesMasters/notesMaster1.xml"/></Relationships>
</file>

<file path=ppt/notesSlides/_rels/notesSlide767.xml.rels><?xml version="1.0" encoding="UTF-8" standalone="yes"?>
<Relationships xmlns="http://schemas.openxmlformats.org/package/2006/relationships"><Relationship Id="rId2" Type="http://schemas.openxmlformats.org/officeDocument/2006/relationships/slide" Target="../slides/slide1061.xml"/><Relationship Id="rId1" Type="http://schemas.openxmlformats.org/officeDocument/2006/relationships/notesMaster" Target="../notesMasters/notesMaster1.xml"/></Relationships>
</file>

<file path=ppt/notesSlides/_rels/notesSlide768.xml.rels><?xml version="1.0" encoding="UTF-8" standalone="yes"?>
<Relationships xmlns="http://schemas.openxmlformats.org/package/2006/relationships"><Relationship Id="rId2" Type="http://schemas.openxmlformats.org/officeDocument/2006/relationships/slide" Target="../slides/slide1062.xml"/><Relationship Id="rId1" Type="http://schemas.openxmlformats.org/officeDocument/2006/relationships/notesMaster" Target="../notesMasters/notesMaster1.xml"/></Relationships>
</file>

<file path=ppt/notesSlides/_rels/notesSlide769.xml.rels><?xml version="1.0" encoding="UTF-8" standalone="yes"?>
<Relationships xmlns="http://schemas.openxmlformats.org/package/2006/relationships"><Relationship Id="rId2" Type="http://schemas.openxmlformats.org/officeDocument/2006/relationships/slide" Target="../slides/slide1063.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0.xml.rels><?xml version="1.0" encoding="UTF-8" standalone="yes"?>
<Relationships xmlns="http://schemas.openxmlformats.org/package/2006/relationships"><Relationship Id="rId2" Type="http://schemas.openxmlformats.org/officeDocument/2006/relationships/slide" Target="../slides/slide1064.xml"/><Relationship Id="rId1" Type="http://schemas.openxmlformats.org/officeDocument/2006/relationships/notesMaster" Target="../notesMasters/notesMaster1.xml"/></Relationships>
</file>

<file path=ppt/notesSlides/_rels/notesSlide771.xml.rels><?xml version="1.0" encoding="UTF-8" standalone="yes"?>
<Relationships xmlns="http://schemas.openxmlformats.org/package/2006/relationships"><Relationship Id="rId2" Type="http://schemas.openxmlformats.org/officeDocument/2006/relationships/slide" Target="../slides/slide1065.xml"/><Relationship Id="rId1" Type="http://schemas.openxmlformats.org/officeDocument/2006/relationships/notesMaster" Target="../notesMasters/notesMaster1.xml"/></Relationships>
</file>

<file path=ppt/notesSlides/_rels/notesSlide772.xml.rels><?xml version="1.0" encoding="UTF-8" standalone="yes"?>
<Relationships xmlns="http://schemas.openxmlformats.org/package/2006/relationships"><Relationship Id="rId2" Type="http://schemas.openxmlformats.org/officeDocument/2006/relationships/slide" Target="../slides/slide1066.xml"/><Relationship Id="rId1" Type="http://schemas.openxmlformats.org/officeDocument/2006/relationships/notesMaster" Target="../notesMasters/notesMaster1.xml"/></Relationships>
</file>

<file path=ppt/notesSlides/_rels/notesSlide773.xml.rels><?xml version="1.0" encoding="UTF-8" standalone="yes"?>
<Relationships xmlns="http://schemas.openxmlformats.org/package/2006/relationships"><Relationship Id="rId2" Type="http://schemas.openxmlformats.org/officeDocument/2006/relationships/slide" Target="../slides/slide1067.xml"/><Relationship Id="rId1" Type="http://schemas.openxmlformats.org/officeDocument/2006/relationships/notesMaster" Target="../notesMasters/notesMaster1.xml"/></Relationships>
</file>

<file path=ppt/notesSlides/_rels/notesSlide774.xml.rels><?xml version="1.0" encoding="UTF-8" standalone="yes"?>
<Relationships xmlns="http://schemas.openxmlformats.org/package/2006/relationships"><Relationship Id="rId2" Type="http://schemas.openxmlformats.org/officeDocument/2006/relationships/slide" Target="../slides/slide1068.xml"/><Relationship Id="rId1" Type="http://schemas.openxmlformats.org/officeDocument/2006/relationships/notesMaster" Target="../notesMasters/notesMaster1.xml"/></Relationships>
</file>

<file path=ppt/notesSlides/_rels/notesSlide775.xml.rels><?xml version="1.0" encoding="UTF-8" standalone="yes"?>
<Relationships xmlns="http://schemas.openxmlformats.org/package/2006/relationships"><Relationship Id="rId2" Type="http://schemas.openxmlformats.org/officeDocument/2006/relationships/slide" Target="../slides/slide1069.xml"/><Relationship Id="rId1" Type="http://schemas.openxmlformats.org/officeDocument/2006/relationships/notesMaster" Target="../notesMasters/notesMaster1.xml"/></Relationships>
</file>

<file path=ppt/notesSlides/_rels/notesSlide776.xml.rels><?xml version="1.0" encoding="UTF-8" standalone="yes"?>
<Relationships xmlns="http://schemas.openxmlformats.org/package/2006/relationships"><Relationship Id="rId2" Type="http://schemas.openxmlformats.org/officeDocument/2006/relationships/slide" Target="../slides/slide1070.xml"/><Relationship Id="rId1" Type="http://schemas.openxmlformats.org/officeDocument/2006/relationships/notesMaster" Target="../notesMasters/notesMaster1.xml"/></Relationships>
</file>

<file path=ppt/notesSlides/_rels/notesSlide777.xml.rels><?xml version="1.0" encoding="UTF-8" standalone="yes"?>
<Relationships xmlns="http://schemas.openxmlformats.org/package/2006/relationships"><Relationship Id="rId2" Type="http://schemas.openxmlformats.org/officeDocument/2006/relationships/slide" Target="../slides/slide1071.xml"/><Relationship Id="rId1" Type="http://schemas.openxmlformats.org/officeDocument/2006/relationships/notesMaster" Target="../notesMasters/notesMaster1.xml"/></Relationships>
</file>

<file path=ppt/notesSlides/_rels/notesSlide778.xml.rels><?xml version="1.0" encoding="UTF-8" standalone="yes"?>
<Relationships xmlns="http://schemas.openxmlformats.org/package/2006/relationships"><Relationship Id="rId2" Type="http://schemas.openxmlformats.org/officeDocument/2006/relationships/slide" Target="../slides/slide1072.xml"/><Relationship Id="rId1" Type="http://schemas.openxmlformats.org/officeDocument/2006/relationships/notesMaster" Target="../notesMasters/notesMaster1.xml"/></Relationships>
</file>

<file path=ppt/notesSlides/_rels/notesSlide779.xml.rels><?xml version="1.0" encoding="UTF-8" standalone="yes"?>
<Relationships xmlns="http://schemas.openxmlformats.org/package/2006/relationships"><Relationship Id="rId2" Type="http://schemas.openxmlformats.org/officeDocument/2006/relationships/slide" Target="../slides/slide107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0.xml.rels><?xml version="1.0" encoding="UTF-8" standalone="yes"?>
<Relationships xmlns="http://schemas.openxmlformats.org/package/2006/relationships"><Relationship Id="rId2" Type="http://schemas.openxmlformats.org/officeDocument/2006/relationships/slide" Target="../slides/slide1074.xml"/><Relationship Id="rId1" Type="http://schemas.openxmlformats.org/officeDocument/2006/relationships/notesMaster" Target="../notesMasters/notesMaster1.xml"/></Relationships>
</file>

<file path=ppt/notesSlides/_rels/notesSlide781.xml.rels><?xml version="1.0" encoding="UTF-8" standalone="yes"?>
<Relationships xmlns="http://schemas.openxmlformats.org/package/2006/relationships"><Relationship Id="rId2" Type="http://schemas.openxmlformats.org/officeDocument/2006/relationships/slide" Target="../slides/slide1075.xml"/><Relationship Id="rId1" Type="http://schemas.openxmlformats.org/officeDocument/2006/relationships/notesMaster" Target="../notesMasters/notesMaster1.xml"/></Relationships>
</file>

<file path=ppt/notesSlides/_rels/notesSlide782.xml.rels><?xml version="1.0" encoding="UTF-8" standalone="yes"?>
<Relationships xmlns="http://schemas.openxmlformats.org/package/2006/relationships"><Relationship Id="rId2" Type="http://schemas.openxmlformats.org/officeDocument/2006/relationships/slide" Target="../slides/slide1076.xml"/><Relationship Id="rId1" Type="http://schemas.openxmlformats.org/officeDocument/2006/relationships/notesMaster" Target="../notesMasters/notesMaster1.xml"/></Relationships>
</file>

<file path=ppt/notesSlides/_rels/notesSlide783.xml.rels><?xml version="1.0" encoding="UTF-8" standalone="yes"?>
<Relationships xmlns="http://schemas.openxmlformats.org/package/2006/relationships"><Relationship Id="rId2" Type="http://schemas.openxmlformats.org/officeDocument/2006/relationships/slide" Target="../slides/slide1077.xml"/><Relationship Id="rId1" Type="http://schemas.openxmlformats.org/officeDocument/2006/relationships/notesMaster" Target="../notesMasters/notesMaster1.xml"/></Relationships>
</file>

<file path=ppt/notesSlides/_rels/notesSlide784.xml.rels><?xml version="1.0" encoding="UTF-8" standalone="yes"?>
<Relationships xmlns="http://schemas.openxmlformats.org/package/2006/relationships"><Relationship Id="rId2" Type="http://schemas.openxmlformats.org/officeDocument/2006/relationships/slide" Target="../slides/slide1078.xml"/><Relationship Id="rId1" Type="http://schemas.openxmlformats.org/officeDocument/2006/relationships/notesMaster" Target="../notesMasters/notesMaster1.xml"/></Relationships>
</file>

<file path=ppt/notesSlides/_rels/notesSlide785.xml.rels><?xml version="1.0" encoding="UTF-8" standalone="yes"?>
<Relationships xmlns="http://schemas.openxmlformats.org/package/2006/relationships"><Relationship Id="rId2" Type="http://schemas.openxmlformats.org/officeDocument/2006/relationships/slide" Target="../slides/slide1079.xml"/><Relationship Id="rId1" Type="http://schemas.openxmlformats.org/officeDocument/2006/relationships/notesMaster" Target="../notesMasters/notesMaster1.xml"/></Relationships>
</file>

<file path=ppt/notesSlides/_rels/notesSlide786.xml.rels><?xml version="1.0" encoding="UTF-8" standalone="yes"?>
<Relationships xmlns="http://schemas.openxmlformats.org/package/2006/relationships"><Relationship Id="rId2" Type="http://schemas.openxmlformats.org/officeDocument/2006/relationships/slide" Target="../slides/slide1080.xml"/><Relationship Id="rId1" Type="http://schemas.openxmlformats.org/officeDocument/2006/relationships/notesMaster" Target="../notesMasters/notesMaster1.xml"/></Relationships>
</file>

<file path=ppt/notesSlides/_rels/notesSlide787.xml.rels><?xml version="1.0" encoding="UTF-8" standalone="yes"?>
<Relationships xmlns="http://schemas.openxmlformats.org/package/2006/relationships"><Relationship Id="rId2" Type="http://schemas.openxmlformats.org/officeDocument/2006/relationships/slide" Target="../slides/slide1081.xml"/><Relationship Id="rId1" Type="http://schemas.openxmlformats.org/officeDocument/2006/relationships/notesMaster" Target="../notesMasters/notesMaster1.xml"/></Relationships>
</file>

<file path=ppt/notesSlides/_rels/notesSlide788.xml.rels><?xml version="1.0" encoding="UTF-8" standalone="yes"?>
<Relationships xmlns="http://schemas.openxmlformats.org/package/2006/relationships"><Relationship Id="rId2" Type="http://schemas.openxmlformats.org/officeDocument/2006/relationships/slide" Target="../slides/slide1082.xml"/><Relationship Id="rId1" Type="http://schemas.openxmlformats.org/officeDocument/2006/relationships/notesMaster" Target="../notesMasters/notesMaster1.xml"/></Relationships>
</file>

<file path=ppt/notesSlides/_rels/notesSlide789.xml.rels><?xml version="1.0" encoding="UTF-8" standalone="yes"?>
<Relationships xmlns="http://schemas.openxmlformats.org/package/2006/relationships"><Relationship Id="rId2" Type="http://schemas.openxmlformats.org/officeDocument/2006/relationships/slide" Target="../slides/slide108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0.xml.rels><?xml version="1.0" encoding="UTF-8" standalone="yes"?>
<Relationships xmlns="http://schemas.openxmlformats.org/package/2006/relationships"><Relationship Id="rId2" Type="http://schemas.openxmlformats.org/officeDocument/2006/relationships/slide" Target="../slides/slide1084.xml"/><Relationship Id="rId1" Type="http://schemas.openxmlformats.org/officeDocument/2006/relationships/notesMaster" Target="../notesMasters/notesMaster1.xml"/></Relationships>
</file>

<file path=ppt/notesSlides/_rels/notesSlide791.xml.rels><?xml version="1.0" encoding="UTF-8" standalone="yes"?>
<Relationships xmlns="http://schemas.openxmlformats.org/package/2006/relationships"><Relationship Id="rId2" Type="http://schemas.openxmlformats.org/officeDocument/2006/relationships/slide" Target="../slides/slide1085.xml"/><Relationship Id="rId1" Type="http://schemas.openxmlformats.org/officeDocument/2006/relationships/notesMaster" Target="../notesMasters/notesMaster1.xml"/></Relationships>
</file>

<file path=ppt/notesSlides/_rels/notesSlide792.xml.rels><?xml version="1.0" encoding="UTF-8" standalone="yes"?>
<Relationships xmlns="http://schemas.openxmlformats.org/package/2006/relationships"><Relationship Id="rId2" Type="http://schemas.openxmlformats.org/officeDocument/2006/relationships/slide" Target="../slides/slide1086.xml"/><Relationship Id="rId1" Type="http://schemas.openxmlformats.org/officeDocument/2006/relationships/notesMaster" Target="../notesMasters/notesMaster1.xml"/></Relationships>
</file>

<file path=ppt/notesSlides/_rels/notesSlide793.xml.rels><?xml version="1.0" encoding="UTF-8" standalone="yes"?>
<Relationships xmlns="http://schemas.openxmlformats.org/package/2006/relationships"><Relationship Id="rId2" Type="http://schemas.openxmlformats.org/officeDocument/2006/relationships/slide" Target="../slides/slide1087.xml"/><Relationship Id="rId1" Type="http://schemas.openxmlformats.org/officeDocument/2006/relationships/notesMaster" Target="../notesMasters/notesMaster1.xml"/></Relationships>
</file>

<file path=ppt/notesSlides/_rels/notesSlide794.xml.rels><?xml version="1.0" encoding="UTF-8" standalone="yes"?>
<Relationships xmlns="http://schemas.openxmlformats.org/package/2006/relationships"><Relationship Id="rId2" Type="http://schemas.openxmlformats.org/officeDocument/2006/relationships/slide" Target="../slides/slide1088.xml"/><Relationship Id="rId1" Type="http://schemas.openxmlformats.org/officeDocument/2006/relationships/notesMaster" Target="../notesMasters/notesMaster1.xml"/></Relationships>
</file>

<file path=ppt/notesSlides/_rels/notesSlide795.xml.rels><?xml version="1.0" encoding="UTF-8" standalone="yes"?>
<Relationships xmlns="http://schemas.openxmlformats.org/package/2006/relationships"><Relationship Id="rId2" Type="http://schemas.openxmlformats.org/officeDocument/2006/relationships/slide" Target="../slides/slide1089.xml"/><Relationship Id="rId1" Type="http://schemas.openxmlformats.org/officeDocument/2006/relationships/notesMaster" Target="../notesMasters/notesMaster1.xml"/></Relationships>
</file>

<file path=ppt/notesSlides/_rels/notesSlide796.xml.rels><?xml version="1.0" encoding="UTF-8" standalone="yes"?>
<Relationships xmlns="http://schemas.openxmlformats.org/package/2006/relationships"><Relationship Id="rId2" Type="http://schemas.openxmlformats.org/officeDocument/2006/relationships/slide" Target="../slides/slide1090.xml"/><Relationship Id="rId1" Type="http://schemas.openxmlformats.org/officeDocument/2006/relationships/notesMaster" Target="../notesMasters/notesMaster1.xml"/></Relationships>
</file>

<file path=ppt/notesSlides/_rels/notesSlide797.xml.rels><?xml version="1.0" encoding="UTF-8" standalone="yes"?>
<Relationships xmlns="http://schemas.openxmlformats.org/package/2006/relationships"><Relationship Id="rId2" Type="http://schemas.openxmlformats.org/officeDocument/2006/relationships/slide" Target="../slides/slide1091.xml"/><Relationship Id="rId1" Type="http://schemas.openxmlformats.org/officeDocument/2006/relationships/notesMaster" Target="../notesMasters/notesMaster1.xml"/></Relationships>
</file>

<file path=ppt/notesSlides/_rels/notesSlide798.xml.rels><?xml version="1.0" encoding="UTF-8" standalone="yes"?>
<Relationships xmlns="http://schemas.openxmlformats.org/package/2006/relationships"><Relationship Id="rId2" Type="http://schemas.openxmlformats.org/officeDocument/2006/relationships/slide" Target="../slides/slide1092.xml"/><Relationship Id="rId1" Type="http://schemas.openxmlformats.org/officeDocument/2006/relationships/notesMaster" Target="../notesMasters/notesMaster1.xml"/></Relationships>
</file>

<file path=ppt/notesSlides/_rels/notesSlide799.xml.rels><?xml version="1.0" encoding="UTF-8" standalone="yes"?>
<Relationships xmlns="http://schemas.openxmlformats.org/package/2006/relationships"><Relationship Id="rId2" Type="http://schemas.openxmlformats.org/officeDocument/2006/relationships/slide" Target="../slides/slide109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00.xml.rels><?xml version="1.0" encoding="UTF-8" standalone="yes"?>
<Relationships xmlns="http://schemas.openxmlformats.org/package/2006/relationships"><Relationship Id="rId2" Type="http://schemas.openxmlformats.org/officeDocument/2006/relationships/slide" Target="../slides/slide1100.xml"/><Relationship Id="rId1" Type="http://schemas.openxmlformats.org/officeDocument/2006/relationships/notesMaster" Target="../notesMasters/notesMaster1.xml"/></Relationships>
</file>

<file path=ppt/notesSlides/_rels/notesSlide801.xml.rels><?xml version="1.0" encoding="UTF-8" standalone="yes"?>
<Relationships xmlns="http://schemas.openxmlformats.org/package/2006/relationships"><Relationship Id="rId2" Type="http://schemas.openxmlformats.org/officeDocument/2006/relationships/slide" Target="../slides/slide1101.xml"/><Relationship Id="rId1" Type="http://schemas.openxmlformats.org/officeDocument/2006/relationships/notesMaster" Target="../notesMasters/notesMaster1.xml"/></Relationships>
</file>

<file path=ppt/notesSlides/_rels/notesSlide802.xml.rels><?xml version="1.0" encoding="UTF-8" standalone="yes"?>
<Relationships xmlns="http://schemas.openxmlformats.org/package/2006/relationships"><Relationship Id="rId2" Type="http://schemas.openxmlformats.org/officeDocument/2006/relationships/slide" Target="../slides/slide1102.xml"/><Relationship Id="rId1" Type="http://schemas.openxmlformats.org/officeDocument/2006/relationships/notesMaster" Target="../notesMasters/notesMaster1.xml"/></Relationships>
</file>

<file path=ppt/notesSlides/_rels/notesSlide803.xml.rels><?xml version="1.0" encoding="UTF-8" standalone="yes"?>
<Relationships xmlns="http://schemas.openxmlformats.org/package/2006/relationships"><Relationship Id="rId2" Type="http://schemas.openxmlformats.org/officeDocument/2006/relationships/slide" Target="../slides/slide1103.xml"/><Relationship Id="rId1" Type="http://schemas.openxmlformats.org/officeDocument/2006/relationships/notesMaster" Target="../notesMasters/notesMaster1.xml"/></Relationships>
</file>

<file path=ppt/notesSlides/_rels/notesSlide804.xml.rels><?xml version="1.0" encoding="UTF-8" standalone="yes"?>
<Relationships xmlns="http://schemas.openxmlformats.org/package/2006/relationships"><Relationship Id="rId2" Type="http://schemas.openxmlformats.org/officeDocument/2006/relationships/slide" Target="../slides/slide1104.xml"/><Relationship Id="rId1" Type="http://schemas.openxmlformats.org/officeDocument/2006/relationships/notesMaster" Target="../notesMasters/notesMaster1.xml"/></Relationships>
</file>

<file path=ppt/notesSlides/_rels/notesSlide805.xml.rels><?xml version="1.0" encoding="UTF-8" standalone="yes"?>
<Relationships xmlns="http://schemas.openxmlformats.org/package/2006/relationships"><Relationship Id="rId2" Type="http://schemas.openxmlformats.org/officeDocument/2006/relationships/slide" Target="../slides/slide1160.xml"/><Relationship Id="rId1" Type="http://schemas.openxmlformats.org/officeDocument/2006/relationships/notesMaster" Target="../notesMasters/notesMaster1.xml"/></Relationships>
</file>

<file path=ppt/notesSlides/_rels/notesSlide806.xml.rels><?xml version="1.0" encoding="UTF-8" standalone="yes"?>
<Relationships xmlns="http://schemas.openxmlformats.org/package/2006/relationships"><Relationship Id="rId2" Type="http://schemas.openxmlformats.org/officeDocument/2006/relationships/slide" Target="../slides/slide1161.xml"/><Relationship Id="rId1" Type="http://schemas.openxmlformats.org/officeDocument/2006/relationships/notesMaster" Target="../notesMasters/notesMaster1.xml"/></Relationships>
</file>

<file path=ppt/notesSlides/_rels/notesSlide807.xml.rels><?xml version="1.0" encoding="UTF-8" standalone="yes"?>
<Relationships xmlns="http://schemas.openxmlformats.org/package/2006/relationships"><Relationship Id="rId2" Type="http://schemas.openxmlformats.org/officeDocument/2006/relationships/slide" Target="../slides/slide1162.xml"/><Relationship Id="rId1" Type="http://schemas.openxmlformats.org/officeDocument/2006/relationships/notesMaster" Target="../notesMasters/notesMaster1.xml"/></Relationships>
</file>

<file path=ppt/notesSlides/_rels/notesSlide808.xml.rels><?xml version="1.0" encoding="UTF-8" standalone="yes"?>
<Relationships xmlns="http://schemas.openxmlformats.org/package/2006/relationships"><Relationship Id="rId2" Type="http://schemas.openxmlformats.org/officeDocument/2006/relationships/slide" Target="../slides/slide1163.xml"/><Relationship Id="rId1" Type="http://schemas.openxmlformats.org/officeDocument/2006/relationships/notesMaster" Target="../notesMasters/notesMaster1.xml"/></Relationships>
</file>

<file path=ppt/notesSlides/_rels/notesSlide809.xml.rels><?xml version="1.0" encoding="UTF-8" standalone="yes"?>
<Relationships xmlns="http://schemas.openxmlformats.org/package/2006/relationships"><Relationship Id="rId2" Type="http://schemas.openxmlformats.org/officeDocument/2006/relationships/slide" Target="../slides/slide1165.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0.xml.rels><?xml version="1.0" encoding="UTF-8" standalone="yes"?>
<Relationships xmlns="http://schemas.openxmlformats.org/package/2006/relationships"><Relationship Id="rId2" Type="http://schemas.openxmlformats.org/officeDocument/2006/relationships/slide" Target="../slides/slide1166.xml"/><Relationship Id="rId1" Type="http://schemas.openxmlformats.org/officeDocument/2006/relationships/notesMaster" Target="../notesMasters/notesMaster1.xml"/></Relationships>
</file>

<file path=ppt/notesSlides/_rels/notesSlide811.xml.rels><?xml version="1.0" encoding="UTF-8" standalone="yes"?>
<Relationships xmlns="http://schemas.openxmlformats.org/package/2006/relationships"><Relationship Id="rId2" Type="http://schemas.openxmlformats.org/officeDocument/2006/relationships/slide" Target="../slides/slide1167.xml"/><Relationship Id="rId1" Type="http://schemas.openxmlformats.org/officeDocument/2006/relationships/notesMaster" Target="../notesMasters/notesMaster1.xml"/></Relationships>
</file>

<file path=ppt/notesSlides/_rels/notesSlide812.xml.rels><?xml version="1.0" encoding="UTF-8" standalone="yes"?>
<Relationships xmlns="http://schemas.openxmlformats.org/package/2006/relationships"><Relationship Id="rId2" Type="http://schemas.openxmlformats.org/officeDocument/2006/relationships/slide" Target="../slides/slide1168.xml"/><Relationship Id="rId1" Type="http://schemas.openxmlformats.org/officeDocument/2006/relationships/notesMaster" Target="../notesMasters/notesMaster1.xml"/></Relationships>
</file>

<file path=ppt/notesSlides/_rels/notesSlide813.xml.rels><?xml version="1.0" encoding="UTF-8" standalone="yes"?>
<Relationships xmlns="http://schemas.openxmlformats.org/package/2006/relationships"><Relationship Id="rId2" Type="http://schemas.openxmlformats.org/officeDocument/2006/relationships/slide" Target="../slides/slide1169.xml"/><Relationship Id="rId1" Type="http://schemas.openxmlformats.org/officeDocument/2006/relationships/notesMaster" Target="../notesMasters/notesMaster1.xml"/></Relationships>
</file>

<file path=ppt/notesSlides/_rels/notesSlide814.xml.rels><?xml version="1.0" encoding="UTF-8" standalone="yes"?>
<Relationships xmlns="http://schemas.openxmlformats.org/package/2006/relationships"><Relationship Id="rId2" Type="http://schemas.openxmlformats.org/officeDocument/2006/relationships/slide" Target="../slides/slide1170.xml"/><Relationship Id="rId1" Type="http://schemas.openxmlformats.org/officeDocument/2006/relationships/notesMaster" Target="../notesMasters/notesMaster1.xml"/></Relationships>
</file>

<file path=ppt/notesSlides/_rels/notesSlide815.xml.rels><?xml version="1.0" encoding="UTF-8" standalone="yes"?>
<Relationships xmlns="http://schemas.openxmlformats.org/package/2006/relationships"><Relationship Id="rId2" Type="http://schemas.openxmlformats.org/officeDocument/2006/relationships/slide" Target="../slides/slide1171.xml"/><Relationship Id="rId1" Type="http://schemas.openxmlformats.org/officeDocument/2006/relationships/notesMaster" Target="../notesMasters/notesMaster1.xml"/></Relationships>
</file>

<file path=ppt/notesSlides/_rels/notesSlide816.xml.rels><?xml version="1.0" encoding="UTF-8" standalone="yes"?>
<Relationships xmlns="http://schemas.openxmlformats.org/package/2006/relationships"><Relationship Id="rId2" Type="http://schemas.openxmlformats.org/officeDocument/2006/relationships/slide" Target="../slides/slide1172.xml"/><Relationship Id="rId1" Type="http://schemas.openxmlformats.org/officeDocument/2006/relationships/notesMaster" Target="../notesMasters/notesMaster1.xml"/></Relationships>
</file>

<file path=ppt/notesSlides/_rels/notesSlide817.xml.rels><?xml version="1.0" encoding="UTF-8" standalone="yes"?>
<Relationships xmlns="http://schemas.openxmlformats.org/package/2006/relationships"><Relationship Id="rId2" Type="http://schemas.openxmlformats.org/officeDocument/2006/relationships/slide" Target="../slides/slide1173.xml"/><Relationship Id="rId1" Type="http://schemas.openxmlformats.org/officeDocument/2006/relationships/notesMaster" Target="../notesMasters/notesMaster1.xml"/></Relationships>
</file>

<file path=ppt/notesSlides/_rels/notesSlide818.xml.rels><?xml version="1.0" encoding="UTF-8" standalone="yes"?>
<Relationships xmlns="http://schemas.openxmlformats.org/package/2006/relationships"><Relationship Id="rId2" Type="http://schemas.openxmlformats.org/officeDocument/2006/relationships/slide" Target="../slides/slide1174.xml"/><Relationship Id="rId1" Type="http://schemas.openxmlformats.org/officeDocument/2006/relationships/notesMaster" Target="../notesMasters/notesMaster1.xml"/></Relationships>
</file>

<file path=ppt/notesSlides/_rels/notesSlide819.xml.rels><?xml version="1.0" encoding="UTF-8" standalone="yes"?>
<Relationships xmlns="http://schemas.openxmlformats.org/package/2006/relationships"><Relationship Id="rId2" Type="http://schemas.openxmlformats.org/officeDocument/2006/relationships/slide" Target="../slides/slide117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0.xml.rels><?xml version="1.0" encoding="UTF-8" standalone="yes"?>
<Relationships xmlns="http://schemas.openxmlformats.org/package/2006/relationships"><Relationship Id="rId2" Type="http://schemas.openxmlformats.org/officeDocument/2006/relationships/slide" Target="../slides/slide1176.xml"/><Relationship Id="rId1" Type="http://schemas.openxmlformats.org/officeDocument/2006/relationships/notesMaster" Target="../notesMasters/notesMaster1.xml"/></Relationships>
</file>

<file path=ppt/notesSlides/_rels/notesSlide821.xml.rels><?xml version="1.0" encoding="UTF-8" standalone="yes"?>
<Relationships xmlns="http://schemas.openxmlformats.org/package/2006/relationships"><Relationship Id="rId2" Type="http://schemas.openxmlformats.org/officeDocument/2006/relationships/slide" Target="../slides/slide1177.xml"/><Relationship Id="rId1" Type="http://schemas.openxmlformats.org/officeDocument/2006/relationships/notesMaster" Target="../notesMasters/notesMaster1.xml"/></Relationships>
</file>

<file path=ppt/notesSlides/_rels/notesSlide822.xml.rels><?xml version="1.0" encoding="UTF-8" standalone="yes"?>
<Relationships xmlns="http://schemas.openxmlformats.org/package/2006/relationships"><Relationship Id="rId2" Type="http://schemas.openxmlformats.org/officeDocument/2006/relationships/slide" Target="../slides/slide1178.xml"/><Relationship Id="rId1" Type="http://schemas.openxmlformats.org/officeDocument/2006/relationships/notesMaster" Target="../notesMasters/notesMaster1.xml"/></Relationships>
</file>

<file path=ppt/notesSlides/_rels/notesSlide823.xml.rels><?xml version="1.0" encoding="UTF-8" standalone="yes"?>
<Relationships xmlns="http://schemas.openxmlformats.org/package/2006/relationships"><Relationship Id="rId2" Type="http://schemas.openxmlformats.org/officeDocument/2006/relationships/slide" Target="../slides/slide1179.xml"/><Relationship Id="rId1" Type="http://schemas.openxmlformats.org/officeDocument/2006/relationships/notesMaster" Target="../notesMasters/notesMaster1.xml"/></Relationships>
</file>

<file path=ppt/notesSlides/_rels/notesSlide824.xml.rels><?xml version="1.0" encoding="UTF-8" standalone="yes"?>
<Relationships xmlns="http://schemas.openxmlformats.org/package/2006/relationships"><Relationship Id="rId2" Type="http://schemas.openxmlformats.org/officeDocument/2006/relationships/slide" Target="../slides/slide1180.xml"/><Relationship Id="rId1" Type="http://schemas.openxmlformats.org/officeDocument/2006/relationships/notesMaster" Target="../notesMasters/notesMaster1.xml"/></Relationships>
</file>

<file path=ppt/notesSlides/_rels/notesSlide825.xml.rels><?xml version="1.0" encoding="UTF-8" standalone="yes"?>
<Relationships xmlns="http://schemas.openxmlformats.org/package/2006/relationships"><Relationship Id="rId2" Type="http://schemas.openxmlformats.org/officeDocument/2006/relationships/slide" Target="../slides/slide1181.xml"/><Relationship Id="rId1" Type="http://schemas.openxmlformats.org/officeDocument/2006/relationships/notesMaster" Target="../notesMasters/notesMaster1.xml"/></Relationships>
</file>

<file path=ppt/notesSlides/_rels/notesSlide826.xml.rels><?xml version="1.0" encoding="UTF-8" standalone="yes"?>
<Relationships xmlns="http://schemas.openxmlformats.org/package/2006/relationships"><Relationship Id="rId2" Type="http://schemas.openxmlformats.org/officeDocument/2006/relationships/slide" Target="../slides/slide1182.xml"/><Relationship Id="rId1" Type="http://schemas.openxmlformats.org/officeDocument/2006/relationships/notesMaster" Target="../notesMasters/notesMaster1.xml"/></Relationships>
</file>

<file path=ppt/notesSlides/_rels/notesSlide827.xml.rels><?xml version="1.0" encoding="UTF-8" standalone="yes"?>
<Relationships xmlns="http://schemas.openxmlformats.org/package/2006/relationships"><Relationship Id="rId2" Type="http://schemas.openxmlformats.org/officeDocument/2006/relationships/slide" Target="../slides/slide1183.xml"/><Relationship Id="rId1" Type="http://schemas.openxmlformats.org/officeDocument/2006/relationships/notesMaster" Target="../notesMasters/notesMaster1.xml"/></Relationships>
</file>

<file path=ppt/notesSlides/_rels/notesSlide828.xml.rels><?xml version="1.0" encoding="UTF-8" standalone="yes"?>
<Relationships xmlns="http://schemas.openxmlformats.org/package/2006/relationships"><Relationship Id="rId2" Type="http://schemas.openxmlformats.org/officeDocument/2006/relationships/slide" Target="../slides/slide1184.xml"/><Relationship Id="rId1" Type="http://schemas.openxmlformats.org/officeDocument/2006/relationships/notesMaster" Target="../notesMasters/notesMaster1.xml"/></Relationships>
</file>

<file path=ppt/notesSlides/_rels/notesSlide829.xml.rels><?xml version="1.0" encoding="UTF-8" standalone="yes"?>
<Relationships xmlns="http://schemas.openxmlformats.org/package/2006/relationships"><Relationship Id="rId2" Type="http://schemas.openxmlformats.org/officeDocument/2006/relationships/slide" Target="../slides/slide118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0.xml.rels><?xml version="1.0" encoding="UTF-8" standalone="yes"?>
<Relationships xmlns="http://schemas.openxmlformats.org/package/2006/relationships"><Relationship Id="rId2" Type="http://schemas.openxmlformats.org/officeDocument/2006/relationships/slide" Target="../slides/slide1186.xml"/><Relationship Id="rId1" Type="http://schemas.openxmlformats.org/officeDocument/2006/relationships/notesMaster" Target="../notesMasters/notesMaster1.xml"/></Relationships>
</file>

<file path=ppt/notesSlides/_rels/notesSlide831.xml.rels><?xml version="1.0" encoding="UTF-8" standalone="yes"?>
<Relationships xmlns="http://schemas.openxmlformats.org/package/2006/relationships"><Relationship Id="rId2" Type="http://schemas.openxmlformats.org/officeDocument/2006/relationships/slide" Target="../slides/slide1187.xml"/><Relationship Id="rId1" Type="http://schemas.openxmlformats.org/officeDocument/2006/relationships/notesMaster" Target="../notesMasters/notesMaster1.xml"/></Relationships>
</file>

<file path=ppt/notesSlides/_rels/notesSlide832.xml.rels><?xml version="1.0" encoding="UTF-8" standalone="yes"?>
<Relationships xmlns="http://schemas.openxmlformats.org/package/2006/relationships"><Relationship Id="rId2" Type="http://schemas.openxmlformats.org/officeDocument/2006/relationships/slide" Target="../slides/slide1188.xml"/><Relationship Id="rId1" Type="http://schemas.openxmlformats.org/officeDocument/2006/relationships/notesMaster" Target="../notesMasters/notesMaster1.xml"/></Relationships>
</file>

<file path=ppt/notesSlides/_rels/notesSlide833.xml.rels><?xml version="1.0" encoding="UTF-8" standalone="yes"?>
<Relationships xmlns="http://schemas.openxmlformats.org/package/2006/relationships"><Relationship Id="rId2" Type="http://schemas.openxmlformats.org/officeDocument/2006/relationships/slide" Target="../slides/slide1189.xml"/><Relationship Id="rId1" Type="http://schemas.openxmlformats.org/officeDocument/2006/relationships/notesMaster" Target="../notesMasters/notesMaster1.xml"/></Relationships>
</file>

<file path=ppt/notesSlides/_rels/notesSlide834.xml.rels><?xml version="1.0" encoding="UTF-8" standalone="yes"?>
<Relationships xmlns="http://schemas.openxmlformats.org/package/2006/relationships"><Relationship Id="rId2" Type="http://schemas.openxmlformats.org/officeDocument/2006/relationships/slide" Target="../slides/slide1190.xml"/><Relationship Id="rId1" Type="http://schemas.openxmlformats.org/officeDocument/2006/relationships/notesMaster" Target="../notesMasters/notesMaster1.xml"/></Relationships>
</file>

<file path=ppt/notesSlides/_rels/notesSlide835.xml.rels><?xml version="1.0" encoding="UTF-8" standalone="yes"?>
<Relationships xmlns="http://schemas.openxmlformats.org/package/2006/relationships"><Relationship Id="rId2" Type="http://schemas.openxmlformats.org/officeDocument/2006/relationships/slide" Target="../slides/slide1191.xml"/><Relationship Id="rId1" Type="http://schemas.openxmlformats.org/officeDocument/2006/relationships/notesMaster" Target="../notesMasters/notesMaster1.xml"/></Relationships>
</file>

<file path=ppt/notesSlides/_rels/notesSlide836.xml.rels><?xml version="1.0" encoding="UTF-8" standalone="yes"?>
<Relationships xmlns="http://schemas.openxmlformats.org/package/2006/relationships"><Relationship Id="rId2" Type="http://schemas.openxmlformats.org/officeDocument/2006/relationships/slide" Target="../slides/slide1192.xml"/><Relationship Id="rId1" Type="http://schemas.openxmlformats.org/officeDocument/2006/relationships/notesMaster" Target="../notesMasters/notesMaster1.xml"/></Relationships>
</file>

<file path=ppt/notesSlides/_rels/notesSlide837.xml.rels><?xml version="1.0" encoding="UTF-8" standalone="yes"?>
<Relationships xmlns="http://schemas.openxmlformats.org/package/2006/relationships"><Relationship Id="rId2" Type="http://schemas.openxmlformats.org/officeDocument/2006/relationships/slide" Target="../slides/slide1193.xml"/><Relationship Id="rId1" Type="http://schemas.openxmlformats.org/officeDocument/2006/relationships/notesMaster" Target="../notesMasters/notesMaster1.xml"/></Relationships>
</file>

<file path=ppt/notesSlides/_rels/notesSlide838.xml.rels><?xml version="1.0" encoding="UTF-8" standalone="yes"?>
<Relationships xmlns="http://schemas.openxmlformats.org/package/2006/relationships"><Relationship Id="rId2" Type="http://schemas.openxmlformats.org/officeDocument/2006/relationships/slide" Target="../slides/slide1194.xml"/><Relationship Id="rId1" Type="http://schemas.openxmlformats.org/officeDocument/2006/relationships/notesMaster" Target="../notesMasters/notesMaster1.xml"/></Relationships>
</file>

<file path=ppt/notesSlides/_rels/notesSlide839.xml.rels><?xml version="1.0" encoding="UTF-8" standalone="yes"?>
<Relationships xmlns="http://schemas.openxmlformats.org/package/2006/relationships"><Relationship Id="rId2" Type="http://schemas.openxmlformats.org/officeDocument/2006/relationships/slide" Target="../slides/slide1195.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0.xml.rels><?xml version="1.0" encoding="UTF-8" standalone="yes"?>
<Relationships xmlns="http://schemas.openxmlformats.org/package/2006/relationships"><Relationship Id="rId2" Type="http://schemas.openxmlformats.org/officeDocument/2006/relationships/slide" Target="../slides/slide1196.xml"/><Relationship Id="rId1" Type="http://schemas.openxmlformats.org/officeDocument/2006/relationships/notesMaster" Target="../notesMasters/notesMaster1.xml"/></Relationships>
</file>

<file path=ppt/notesSlides/_rels/notesSlide841.xml.rels><?xml version="1.0" encoding="UTF-8" standalone="yes"?>
<Relationships xmlns="http://schemas.openxmlformats.org/package/2006/relationships"><Relationship Id="rId2" Type="http://schemas.openxmlformats.org/officeDocument/2006/relationships/slide" Target="../slides/slide1197.xml"/><Relationship Id="rId1" Type="http://schemas.openxmlformats.org/officeDocument/2006/relationships/notesMaster" Target="../notesMasters/notesMaster1.xml"/></Relationships>
</file>

<file path=ppt/notesSlides/_rels/notesSlide842.xml.rels><?xml version="1.0" encoding="UTF-8" standalone="yes"?>
<Relationships xmlns="http://schemas.openxmlformats.org/package/2006/relationships"><Relationship Id="rId2" Type="http://schemas.openxmlformats.org/officeDocument/2006/relationships/slide" Target="../slides/slide1198.xml"/><Relationship Id="rId1" Type="http://schemas.openxmlformats.org/officeDocument/2006/relationships/notesMaster" Target="../notesMasters/notesMaster1.xml"/></Relationships>
</file>

<file path=ppt/notesSlides/_rels/notesSlide843.xml.rels><?xml version="1.0" encoding="UTF-8" standalone="yes"?>
<Relationships xmlns="http://schemas.openxmlformats.org/package/2006/relationships"><Relationship Id="rId2" Type="http://schemas.openxmlformats.org/officeDocument/2006/relationships/slide" Target="../slides/slide1199.xml"/><Relationship Id="rId1" Type="http://schemas.openxmlformats.org/officeDocument/2006/relationships/notesMaster" Target="../notesMasters/notesMaster1.xml"/></Relationships>
</file>

<file path=ppt/notesSlides/_rels/notesSlide844.xml.rels><?xml version="1.0" encoding="UTF-8" standalone="yes"?>
<Relationships xmlns="http://schemas.openxmlformats.org/package/2006/relationships"><Relationship Id="rId2" Type="http://schemas.openxmlformats.org/officeDocument/2006/relationships/slide" Target="../slides/slide1200.xml"/><Relationship Id="rId1" Type="http://schemas.openxmlformats.org/officeDocument/2006/relationships/notesMaster" Target="../notesMasters/notesMaster1.xml"/></Relationships>
</file>

<file path=ppt/notesSlides/_rels/notesSlide845.xml.rels><?xml version="1.0" encoding="UTF-8" standalone="yes"?>
<Relationships xmlns="http://schemas.openxmlformats.org/package/2006/relationships"><Relationship Id="rId2" Type="http://schemas.openxmlformats.org/officeDocument/2006/relationships/slide" Target="../slides/slide1201.xml"/><Relationship Id="rId1" Type="http://schemas.openxmlformats.org/officeDocument/2006/relationships/notesMaster" Target="../notesMasters/notesMaster1.xml"/></Relationships>
</file>

<file path=ppt/notesSlides/_rels/notesSlide846.xml.rels><?xml version="1.0" encoding="UTF-8" standalone="yes"?>
<Relationships xmlns="http://schemas.openxmlformats.org/package/2006/relationships"><Relationship Id="rId2" Type="http://schemas.openxmlformats.org/officeDocument/2006/relationships/slide" Target="../slides/slide1202.xml"/><Relationship Id="rId1" Type="http://schemas.openxmlformats.org/officeDocument/2006/relationships/notesMaster" Target="../notesMasters/notesMaster1.xml"/></Relationships>
</file>

<file path=ppt/notesSlides/_rels/notesSlide847.xml.rels><?xml version="1.0" encoding="UTF-8" standalone="yes"?>
<Relationships xmlns="http://schemas.openxmlformats.org/package/2006/relationships"><Relationship Id="rId2" Type="http://schemas.openxmlformats.org/officeDocument/2006/relationships/slide" Target="../slides/slide1203.xml"/><Relationship Id="rId1" Type="http://schemas.openxmlformats.org/officeDocument/2006/relationships/notesMaster" Target="../notesMasters/notesMaster1.xml"/></Relationships>
</file>

<file path=ppt/notesSlides/_rels/notesSlide848.xml.rels><?xml version="1.0" encoding="UTF-8" standalone="yes"?>
<Relationships xmlns="http://schemas.openxmlformats.org/package/2006/relationships"><Relationship Id="rId2" Type="http://schemas.openxmlformats.org/officeDocument/2006/relationships/slide" Target="../slides/slide1204.xml"/><Relationship Id="rId1" Type="http://schemas.openxmlformats.org/officeDocument/2006/relationships/notesMaster" Target="../notesMasters/notesMaster1.xml"/></Relationships>
</file>

<file path=ppt/notesSlides/_rels/notesSlide849.xml.rels><?xml version="1.0" encoding="UTF-8" standalone="yes"?>
<Relationships xmlns="http://schemas.openxmlformats.org/package/2006/relationships"><Relationship Id="rId2" Type="http://schemas.openxmlformats.org/officeDocument/2006/relationships/slide" Target="../slides/slide120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0.xml.rels><?xml version="1.0" encoding="UTF-8" standalone="yes"?>
<Relationships xmlns="http://schemas.openxmlformats.org/package/2006/relationships"><Relationship Id="rId2" Type="http://schemas.openxmlformats.org/officeDocument/2006/relationships/slide" Target="../slides/slide1206.xml"/><Relationship Id="rId1" Type="http://schemas.openxmlformats.org/officeDocument/2006/relationships/notesMaster" Target="../notesMasters/notesMaster1.xml"/></Relationships>
</file>

<file path=ppt/notesSlides/_rels/notesSlide851.xml.rels><?xml version="1.0" encoding="UTF-8" standalone="yes"?>
<Relationships xmlns="http://schemas.openxmlformats.org/package/2006/relationships"><Relationship Id="rId2" Type="http://schemas.openxmlformats.org/officeDocument/2006/relationships/slide" Target="../slides/slide1207.xml"/><Relationship Id="rId1" Type="http://schemas.openxmlformats.org/officeDocument/2006/relationships/notesMaster" Target="../notesMasters/notesMaster1.xml"/></Relationships>
</file>

<file path=ppt/notesSlides/_rels/notesSlide852.xml.rels><?xml version="1.0" encoding="UTF-8" standalone="yes"?>
<Relationships xmlns="http://schemas.openxmlformats.org/package/2006/relationships"><Relationship Id="rId2" Type="http://schemas.openxmlformats.org/officeDocument/2006/relationships/slide" Target="../slides/slide1208.xml"/><Relationship Id="rId1" Type="http://schemas.openxmlformats.org/officeDocument/2006/relationships/notesMaster" Target="../notesMasters/notesMaster1.xml"/></Relationships>
</file>

<file path=ppt/notesSlides/_rels/notesSlide853.xml.rels><?xml version="1.0" encoding="UTF-8" standalone="yes"?>
<Relationships xmlns="http://schemas.openxmlformats.org/package/2006/relationships"><Relationship Id="rId2" Type="http://schemas.openxmlformats.org/officeDocument/2006/relationships/slide" Target="../slides/slide1209.xml"/><Relationship Id="rId1" Type="http://schemas.openxmlformats.org/officeDocument/2006/relationships/notesMaster" Target="../notesMasters/notesMaster1.xml"/></Relationships>
</file>

<file path=ppt/notesSlides/_rels/notesSlide854.xml.rels><?xml version="1.0" encoding="UTF-8" standalone="yes"?>
<Relationships xmlns="http://schemas.openxmlformats.org/package/2006/relationships"><Relationship Id="rId2" Type="http://schemas.openxmlformats.org/officeDocument/2006/relationships/slide" Target="../slides/slide1210.xml"/><Relationship Id="rId1" Type="http://schemas.openxmlformats.org/officeDocument/2006/relationships/notesMaster" Target="../notesMasters/notesMaster1.xml"/></Relationships>
</file>

<file path=ppt/notesSlides/_rels/notesSlide855.xml.rels><?xml version="1.0" encoding="UTF-8" standalone="yes"?>
<Relationships xmlns="http://schemas.openxmlformats.org/package/2006/relationships"><Relationship Id="rId2" Type="http://schemas.openxmlformats.org/officeDocument/2006/relationships/slide" Target="../slides/slide1211.xml"/><Relationship Id="rId1" Type="http://schemas.openxmlformats.org/officeDocument/2006/relationships/notesMaster" Target="../notesMasters/notesMaster1.xml"/></Relationships>
</file>

<file path=ppt/notesSlides/_rels/notesSlide856.xml.rels><?xml version="1.0" encoding="UTF-8" standalone="yes"?>
<Relationships xmlns="http://schemas.openxmlformats.org/package/2006/relationships"><Relationship Id="rId2" Type="http://schemas.openxmlformats.org/officeDocument/2006/relationships/slide" Target="../slides/slide1213.xml"/><Relationship Id="rId1" Type="http://schemas.openxmlformats.org/officeDocument/2006/relationships/notesMaster" Target="../notesMasters/notesMaster1.xml"/></Relationships>
</file>

<file path=ppt/notesSlides/_rels/notesSlide857.xml.rels><?xml version="1.0" encoding="UTF-8" standalone="yes"?>
<Relationships xmlns="http://schemas.openxmlformats.org/package/2006/relationships"><Relationship Id="rId2" Type="http://schemas.openxmlformats.org/officeDocument/2006/relationships/slide" Target="../slides/slide1214.xml"/><Relationship Id="rId1" Type="http://schemas.openxmlformats.org/officeDocument/2006/relationships/notesMaster" Target="../notesMasters/notesMaster1.xml"/></Relationships>
</file>

<file path=ppt/notesSlides/_rels/notesSlide858.xml.rels><?xml version="1.0" encoding="UTF-8" standalone="yes"?>
<Relationships xmlns="http://schemas.openxmlformats.org/package/2006/relationships"><Relationship Id="rId2" Type="http://schemas.openxmlformats.org/officeDocument/2006/relationships/slide" Target="../slides/slide1215.xml"/><Relationship Id="rId1" Type="http://schemas.openxmlformats.org/officeDocument/2006/relationships/notesMaster" Target="../notesMasters/notesMaster1.xml"/></Relationships>
</file>

<file path=ppt/notesSlides/_rels/notesSlide859.xml.rels><?xml version="1.0" encoding="UTF-8" standalone="yes"?>
<Relationships xmlns="http://schemas.openxmlformats.org/package/2006/relationships"><Relationship Id="rId2" Type="http://schemas.openxmlformats.org/officeDocument/2006/relationships/slide" Target="../slides/slide121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0.xml.rels><?xml version="1.0" encoding="UTF-8" standalone="yes"?>
<Relationships xmlns="http://schemas.openxmlformats.org/package/2006/relationships"><Relationship Id="rId2" Type="http://schemas.openxmlformats.org/officeDocument/2006/relationships/slide" Target="../slides/slide1217.xml"/><Relationship Id="rId1" Type="http://schemas.openxmlformats.org/officeDocument/2006/relationships/notesMaster" Target="../notesMasters/notesMaster1.xml"/></Relationships>
</file>

<file path=ppt/notesSlides/_rels/notesSlide861.xml.rels><?xml version="1.0" encoding="UTF-8" standalone="yes"?>
<Relationships xmlns="http://schemas.openxmlformats.org/package/2006/relationships"><Relationship Id="rId2" Type="http://schemas.openxmlformats.org/officeDocument/2006/relationships/slide" Target="../slides/slide1218.xml"/><Relationship Id="rId1" Type="http://schemas.openxmlformats.org/officeDocument/2006/relationships/notesMaster" Target="../notesMasters/notesMaster1.xml"/></Relationships>
</file>

<file path=ppt/notesSlides/_rels/notesSlide862.xml.rels><?xml version="1.0" encoding="UTF-8" standalone="yes"?>
<Relationships xmlns="http://schemas.openxmlformats.org/package/2006/relationships"><Relationship Id="rId2" Type="http://schemas.openxmlformats.org/officeDocument/2006/relationships/slide" Target="../slides/slide1219.xml"/><Relationship Id="rId1" Type="http://schemas.openxmlformats.org/officeDocument/2006/relationships/notesMaster" Target="../notesMasters/notesMaster1.xml"/></Relationships>
</file>

<file path=ppt/notesSlides/_rels/notesSlide863.xml.rels><?xml version="1.0" encoding="UTF-8" standalone="yes"?>
<Relationships xmlns="http://schemas.openxmlformats.org/package/2006/relationships"><Relationship Id="rId2" Type="http://schemas.openxmlformats.org/officeDocument/2006/relationships/slide" Target="../slides/slide1220.xml"/><Relationship Id="rId1" Type="http://schemas.openxmlformats.org/officeDocument/2006/relationships/notesMaster" Target="../notesMasters/notesMaster1.xml"/></Relationships>
</file>

<file path=ppt/notesSlides/_rels/notesSlide864.xml.rels><?xml version="1.0" encoding="UTF-8" standalone="yes"?>
<Relationships xmlns="http://schemas.openxmlformats.org/package/2006/relationships"><Relationship Id="rId2" Type="http://schemas.openxmlformats.org/officeDocument/2006/relationships/slide" Target="../slides/slide1221.xml"/><Relationship Id="rId1" Type="http://schemas.openxmlformats.org/officeDocument/2006/relationships/notesMaster" Target="../notesMasters/notesMaster1.xml"/></Relationships>
</file>

<file path=ppt/notesSlides/_rels/notesSlide865.xml.rels><?xml version="1.0" encoding="UTF-8" standalone="yes"?>
<Relationships xmlns="http://schemas.openxmlformats.org/package/2006/relationships"><Relationship Id="rId2" Type="http://schemas.openxmlformats.org/officeDocument/2006/relationships/slide" Target="../slides/slide1222.xml"/><Relationship Id="rId1" Type="http://schemas.openxmlformats.org/officeDocument/2006/relationships/notesMaster" Target="../notesMasters/notesMaster1.xml"/></Relationships>
</file>

<file path=ppt/notesSlides/_rels/notesSlide866.xml.rels><?xml version="1.0" encoding="UTF-8" standalone="yes"?>
<Relationships xmlns="http://schemas.openxmlformats.org/package/2006/relationships"><Relationship Id="rId2" Type="http://schemas.openxmlformats.org/officeDocument/2006/relationships/slide" Target="../slides/slide1223.xml"/><Relationship Id="rId1" Type="http://schemas.openxmlformats.org/officeDocument/2006/relationships/notesMaster" Target="../notesMasters/notesMaster1.xml"/></Relationships>
</file>

<file path=ppt/notesSlides/_rels/notesSlide867.xml.rels><?xml version="1.0" encoding="UTF-8" standalone="yes"?>
<Relationships xmlns="http://schemas.openxmlformats.org/package/2006/relationships"><Relationship Id="rId2" Type="http://schemas.openxmlformats.org/officeDocument/2006/relationships/slide" Target="../slides/slide1224.xml"/><Relationship Id="rId1" Type="http://schemas.openxmlformats.org/officeDocument/2006/relationships/notesMaster" Target="../notesMasters/notesMaster1.xml"/></Relationships>
</file>

<file path=ppt/notesSlides/_rels/notesSlide868.xml.rels><?xml version="1.0" encoding="UTF-8" standalone="yes"?>
<Relationships xmlns="http://schemas.openxmlformats.org/package/2006/relationships"><Relationship Id="rId2" Type="http://schemas.openxmlformats.org/officeDocument/2006/relationships/slide" Target="../slides/slide1225.xml"/><Relationship Id="rId1" Type="http://schemas.openxmlformats.org/officeDocument/2006/relationships/notesMaster" Target="../notesMasters/notesMaster1.xml"/></Relationships>
</file>

<file path=ppt/notesSlides/_rels/notesSlide869.xml.rels><?xml version="1.0" encoding="UTF-8" standalone="yes"?>
<Relationships xmlns="http://schemas.openxmlformats.org/package/2006/relationships"><Relationship Id="rId2" Type="http://schemas.openxmlformats.org/officeDocument/2006/relationships/slide" Target="../slides/slide122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0.xml.rels><?xml version="1.0" encoding="UTF-8" standalone="yes"?>
<Relationships xmlns="http://schemas.openxmlformats.org/package/2006/relationships"><Relationship Id="rId2" Type="http://schemas.openxmlformats.org/officeDocument/2006/relationships/slide" Target="../slides/slide1227.xml"/><Relationship Id="rId1" Type="http://schemas.openxmlformats.org/officeDocument/2006/relationships/notesMaster" Target="../notesMasters/notesMaster1.xml"/></Relationships>
</file>

<file path=ppt/notesSlides/_rels/notesSlide871.xml.rels><?xml version="1.0" encoding="UTF-8" standalone="yes"?>
<Relationships xmlns="http://schemas.openxmlformats.org/package/2006/relationships"><Relationship Id="rId2" Type="http://schemas.openxmlformats.org/officeDocument/2006/relationships/slide" Target="../slides/slide1228.xml"/><Relationship Id="rId1" Type="http://schemas.openxmlformats.org/officeDocument/2006/relationships/notesMaster" Target="../notesMasters/notesMaster1.xml"/></Relationships>
</file>

<file path=ppt/notesSlides/_rels/notesSlide872.xml.rels><?xml version="1.0" encoding="UTF-8" standalone="yes"?>
<Relationships xmlns="http://schemas.openxmlformats.org/package/2006/relationships"><Relationship Id="rId2" Type="http://schemas.openxmlformats.org/officeDocument/2006/relationships/slide" Target="../slides/slide1229.xml"/><Relationship Id="rId1" Type="http://schemas.openxmlformats.org/officeDocument/2006/relationships/notesMaster" Target="../notesMasters/notesMaster1.xml"/></Relationships>
</file>

<file path=ppt/notesSlides/_rels/notesSlide873.xml.rels><?xml version="1.0" encoding="UTF-8" standalone="yes"?>
<Relationships xmlns="http://schemas.openxmlformats.org/package/2006/relationships"><Relationship Id="rId2" Type="http://schemas.openxmlformats.org/officeDocument/2006/relationships/slide" Target="../slides/slide1230.xml"/><Relationship Id="rId1" Type="http://schemas.openxmlformats.org/officeDocument/2006/relationships/notesMaster" Target="../notesMasters/notesMaster1.xml"/></Relationships>
</file>

<file path=ppt/notesSlides/_rels/notesSlide874.xml.rels><?xml version="1.0" encoding="UTF-8" standalone="yes"?>
<Relationships xmlns="http://schemas.openxmlformats.org/package/2006/relationships"><Relationship Id="rId2" Type="http://schemas.openxmlformats.org/officeDocument/2006/relationships/slide" Target="../slides/slide1231.xml"/><Relationship Id="rId1" Type="http://schemas.openxmlformats.org/officeDocument/2006/relationships/notesMaster" Target="../notesMasters/notesMaster1.xml"/></Relationships>
</file>

<file path=ppt/notesSlides/_rels/notesSlide875.xml.rels><?xml version="1.0" encoding="UTF-8" standalone="yes"?>
<Relationships xmlns="http://schemas.openxmlformats.org/package/2006/relationships"><Relationship Id="rId2" Type="http://schemas.openxmlformats.org/officeDocument/2006/relationships/slide" Target="../slides/slide1232.xml"/><Relationship Id="rId1" Type="http://schemas.openxmlformats.org/officeDocument/2006/relationships/notesMaster" Target="../notesMasters/notesMaster1.xml"/></Relationships>
</file>

<file path=ppt/notesSlides/_rels/notesSlide876.xml.rels><?xml version="1.0" encoding="UTF-8" standalone="yes"?>
<Relationships xmlns="http://schemas.openxmlformats.org/package/2006/relationships"><Relationship Id="rId2" Type="http://schemas.openxmlformats.org/officeDocument/2006/relationships/slide" Target="../slides/slide1233.xml"/><Relationship Id="rId1" Type="http://schemas.openxmlformats.org/officeDocument/2006/relationships/notesMaster" Target="../notesMasters/notesMaster1.xml"/></Relationships>
</file>

<file path=ppt/notesSlides/_rels/notesSlide877.xml.rels><?xml version="1.0" encoding="UTF-8" standalone="yes"?>
<Relationships xmlns="http://schemas.openxmlformats.org/package/2006/relationships"><Relationship Id="rId2" Type="http://schemas.openxmlformats.org/officeDocument/2006/relationships/slide" Target="../slides/slide1234.xml"/><Relationship Id="rId1" Type="http://schemas.openxmlformats.org/officeDocument/2006/relationships/notesMaster" Target="../notesMasters/notesMaster1.xml"/></Relationships>
</file>

<file path=ppt/notesSlides/_rels/notesSlide878.xml.rels><?xml version="1.0" encoding="UTF-8" standalone="yes"?>
<Relationships xmlns="http://schemas.openxmlformats.org/package/2006/relationships"><Relationship Id="rId2" Type="http://schemas.openxmlformats.org/officeDocument/2006/relationships/slide" Target="../slides/slide1236.xml"/><Relationship Id="rId1" Type="http://schemas.openxmlformats.org/officeDocument/2006/relationships/notesMaster" Target="../notesMasters/notesMaster1.xml"/></Relationships>
</file>

<file path=ppt/notesSlides/_rels/notesSlide879.xml.rels><?xml version="1.0" encoding="UTF-8" standalone="yes"?>
<Relationships xmlns="http://schemas.openxmlformats.org/package/2006/relationships"><Relationship Id="rId2" Type="http://schemas.openxmlformats.org/officeDocument/2006/relationships/slide" Target="../slides/slide123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0.xml.rels><?xml version="1.0" encoding="UTF-8" standalone="yes"?>
<Relationships xmlns="http://schemas.openxmlformats.org/package/2006/relationships"><Relationship Id="rId2" Type="http://schemas.openxmlformats.org/officeDocument/2006/relationships/slide" Target="../slides/slide1238.xml"/><Relationship Id="rId1" Type="http://schemas.openxmlformats.org/officeDocument/2006/relationships/notesMaster" Target="../notesMasters/notesMaster1.xml"/></Relationships>
</file>

<file path=ppt/notesSlides/_rels/notesSlide881.xml.rels><?xml version="1.0" encoding="UTF-8" standalone="yes"?>
<Relationships xmlns="http://schemas.openxmlformats.org/package/2006/relationships"><Relationship Id="rId2" Type="http://schemas.openxmlformats.org/officeDocument/2006/relationships/slide" Target="../slides/slide1239.xml"/><Relationship Id="rId1" Type="http://schemas.openxmlformats.org/officeDocument/2006/relationships/notesMaster" Target="../notesMasters/notesMaster1.xml"/></Relationships>
</file>

<file path=ppt/notesSlides/_rels/notesSlide882.xml.rels><?xml version="1.0" encoding="UTF-8" standalone="yes"?>
<Relationships xmlns="http://schemas.openxmlformats.org/package/2006/relationships"><Relationship Id="rId2" Type="http://schemas.openxmlformats.org/officeDocument/2006/relationships/slide" Target="../slides/slide1240.xml"/><Relationship Id="rId1" Type="http://schemas.openxmlformats.org/officeDocument/2006/relationships/notesMaster" Target="../notesMasters/notesMaster1.xml"/></Relationships>
</file>

<file path=ppt/notesSlides/_rels/notesSlide883.xml.rels><?xml version="1.0" encoding="UTF-8" standalone="yes"?>
<Relationships xmlns="http://schemas.openxmlformats.org/package/2006/relationships"><Relationship Id="rId2" Type="http://schemas.openxmlformats.org/officeDocument/2006/relationships/slide" Target="../slides/slide1241.xml"/><Relationship Id="rId1" Type="http://schemas.openxmlformats.org/officeDocument/2006/relationships/notesMaster" Target="../notesMasters/notesMaster1.xml"/></Relationships>
</file>

<file path=ppt/notesSlides/_rels/notesSlide884.xml.rels><?xml version="1.0" encoding="UTF-8" standalone="yes"?>
<Relationships xmlns="http://schemas.openxmlformats.org/package/2006/relationships"><Relationship Id="rId2" Type="http://schemas.openxmlformats.org/officeDocument/2006/relationships/slide" Target="../slides/slide1242.xml"/><Relationship Id="rId1" Type="http://schemas.openxmlformats.org/officeDocument/2006/relationships/notesMaster" Target="../notesMasters/notesMaster1.xml"/></Relationships>
</file>

<file path=ppt/notesSlides/_rels/notesSlide885.xml.rels><?xml version="1.0" encoding="UTF-8" standalone="yes"?>
<Relationships xmlns="http://schemas.openxmlformats.org/package/2006/relationships"><Relationship Id="rId2" Type="http://schemas.openxmlformats.org/officeDocument/2006/relationships/slide" Target="../slides/slide1243.xml"/><Relationship Id="rId1" Type="http://schemas.openxmlformats.org/officeDocument/2006/relationships/notesMaster" Target="../notesMasters/notesMaster1.xml"/></Relationships>
</file>

<file path=ppt/notesSlides/_rels/notesSlide886.xml.rels><?xml version="1.0" encoding="UTF-8" standalone="yes"?>
<Relationships xmlns="http://schemas.openxmlformats.org/package/2006/relationships"><Relationship Id="rId2" Type="http://schemas.openxmlformats.org/officeDocument/2006/relationships/slide" Target="../slides/slide1250.xml"/><Relationship Id="rId1" Type="http://schemas.openxmlformats.org/officeDocument/2006/relationships/notesMaster" Target="../notesMasters/notesMaster1.xml"/></Relationships>
</file>

<file path=ppt/notesSlides/_rels/notesSlide887.xml.rels><?xml version="1.0" encoding="UTF-8" standalone="yes"?>
<Relationships xmlns="http://schemas.openxmlformats.org/package/2006/relationships"><Relationship Id="rId2" Type="http://schemas.openxmlformats.org/officeDocument/2006/relationships/slide" Target="../slides/slide1251.xml"/><Relationship Id="rId1" Type="http://schemas.openxmlformats.org/officeDocument/2006/relationships/notesMaster" Target="../notesMasters/notesMaster1.xml"/></Relationships>
</file>

<file path=ppt/notesSlides/_rels/notesSlide888.xml.rels><?xml version="1.0" encoding="UTF-8" standalone="yes"?>
<Relationships xmlns="http://schemas.openxmlformats.org/package/2006/relationships"><Relationship Id="rId2" Type="http://schemas.openxmlformats.org/officeDocument/2006/relationships/slide" Target="../slides/slide1252.xml"/><Relationship Id="rId1" Type="http://schemas.openxmlformats.org/officeDocument/2006/relationships/notesMaster" Target="../notesMasters/notesMaster1.xml"/></Relationships>
</file>

<file path=ppt/notesSlides/_rels/notesSlide889.xml.rels><?xml version="1.0" encoding="UTF-8" standalone="yes"?>
<Relationships xmlns="http://schemas.openxmlformats.org/package/2006/relationships"><Relationship Id="rId2" Type="http://schemas.openxmlformats.org/officeDocument/2006/relationships/slide" Target="../slides/slide1253.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0.xml.rels><?xml version="1.0" encoding="UTF-8" standalone="yes"?>
<Relationships xmlns="http://schemas.openxmlformats.org/package/2006/relationships"><Relationship Id="rId2" Type="http://schemas.openxmlformats.org/officeDocument/2006/relationships/slide" Target="../slides/slide1254.xml"/><Relationship Id="rId1" Type="http://schemas.openxmlformats.org/officeDocument/2006/relationships/notesMaster" Target="../notesMasters/notesMaster1.xml"/></Relationships>
</file>

<file path=ppt/notesSlides/_rels/notesSlide891.xml.rels><?xml version="1.0" encoding="UTF-8" standalone="yes"?>
<Relationships xmlns="http://schemas.openxmlformats.org/package/2006/relationships"><Relationship Id="rId2" Type="http://schemas.openxmlformats.org/officeDocument/2006/relationships/slide" Target="../slides/slide1255.xml"/><Relationship Id="rId1" Type="http://schemas.openxmlformats.org/officeDocument/2006/relationships/notesMaster" Target="../notesMasters/notesMaster1.xml"/></Relationships>
</file>

<file path=ppt/notesSlides/_rels/notesSlide892.xml.rels><?xml version="1.0" encoding="UTF-8" standalone="yes"?>
<Relationships xmlns="http://schemas.openxmlformats.org/package/2006/relationships"><Relationship Id="rId2" Type="http://schemas.openxmlformats.org/officeDocument/2006/relationships/slide" Target="../slides/slide1256.xml"/><Relationship Id="rId1" Type="http://schemas.openxmlformats.org/officeDocument/2006/relationships/notesMaster" Target="../notesMasters/notesMaster1.xml"/></Relationships>
</file>

<file path=ppt/notesSlides/_rels/notesSlide893.xml.rels><?xml version="1.0" encoding="UTF-8" standalone="yes"?>
<Relationships xmlns="http://schemas.openxmlformats.org/package/2006/relationships"><Relationship Id="rId2" Type="http://schemas.openxmlformats.org/officeDocument/2006/relationships/slide" Target="../slides/slide1257.xml"/><Relationship Id="rId1" Type="http://schemas.openxmlformats.org/officeDocument/2006/relationships/notesMaster" Target="../notesMasters/notesMaster1.xml"/></Relationships>
</file>

<file path=ppt/notesSlides/_rels/notesSlide894.xml.rels><?xml version="1.0" encoding="UTF-8" standalone="yes"?>
<Relationships xmlns="http://schemas.openxmlformats.org/package/2006/relationships"><Relationship Id="rId2" Type="http://schemas.openxmlformats.org/officeDocument/2006/relationships/slide" Target="../slides/slide1258.xml"/><Relationship Id="rId1" Type="http://schemas.openxmlformats.org/officeDocument/2006/relationships/notesMaster" Target="../notesMasters/notesMaster1.xml"/></Relationships>
</file>

<file path=ppt/notesSlides/_rels/notesSlide895.xml.rels><?xml version="1.0" encoding="UTF-8" standalone="yes"?>
<Relationships xmlns="http://schemas.openxmlformats.org/package/2006/relationships"><Relationship Id="rId2" Type="http://schemas.openxmlformats.org/officeDocument/2006/relationships/slide" Target="../slides/slide1259.xml"/><Relationship Id="rId1" Type="http://schemas.openxmlformats.org/officeDocument/2006/relationships/notesMaster" Target="../notesMasters/notesMaster1.xml"/></Relationships>
</file>

<file path=ppt/notesSlides/_rels/notesSlide896.xml.rels><?xml version="1.0" encoding="UTF-8" standalone="yes"?>
<Relationships xmlns="http://schemas.openxmlformats.org/package/2006/relationships"><Relationship Id="rId2" Type="http://schemas.openxmlformats.org/officeDocument/2006/relationships/slide" Target="../slides/slide1260.xml"/><Relationship Id="rId1" Type="http://schemas.openxmlformats.org/officeDocument/2006/relationships/notesMaster" Target="../notesMasters/notesMaster1.xml"/></Relationships>
</file>

<file path=ppt/notesSlides/_rels/notesSlide897.xml.rels><?xml version="1.0" encoding="UTF-8" standalone="yes"?>
<Relationships xmlns="http://schemas.openxmlformats.org/package/2006/relationships"><Relationship Id="rId2" Type="http://schemas.openxmlformats.org/officeDocument/2006/relationships/slide" Target="../slides/slide1261.xml"/><Relationship Id="rId1" Type="http://schemas.openxmlformats.org/officeDocument/2006/relationships/notesMaster" Target="../notesMasters/notesMaster1.xml"/></Relationships>
</file>

<file path=ppt/notesSlides/_rels/notesSlide898.xml.rels><?xml version="1.0" encoding="UTF-8" standalone="yes"?>
<Relationships xmlns="http://schemas.openxmlformats.org/package/2006/relationships"><Relationship Id="rId2" Type="http://schemas.openxmlformats.org/officeDocument/2006/relationships/slide" Target="../slides/slide1262.xml"/><Relationship Id="rId1" Type="http://schemas.openxmlformats.org/officeDocument/2006/relationships/notesMaster" Target="../notesMasters/notesMaster1.xml"/></Relationships>
</file>

<file path=ppt/notesSlides/_rels/notesSlide899.xml.rels><?xml version="1.0" encoding="UTF-8" standalone="yes"?>
<Relationships xmlns="http://schemas.openxmlformats.org/package/2006/relationships"><Relationship Id="rId2" Type="http://schemas.openxmlformats.org/officeDocument/2006/relationships/slide" Target="../slides/slide126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00.xml.rels><?xml version="1.0" encoding="UTF-8" standalone="yes"?>
<Relationships xmlns="http://schemas.openxmlformats.org/package/2006/relationships"><Relationship Id="rId2" Type="http://schemas.openxmlformats.org/officeDocument/2006/relationships/slide" Target="../slides/slide1264.xml"/><Relationship Id="rId1" Type="http://schemas.openxmlformats.org/officeDocument/2006/relationships/notesMaster" Target="../notesMasters/notesMaster1.xml"/></Relationships>
</file>

<file path=ppt/notesSlides/_rels/notesSlide901.xml.rels><?xml version="1.0" encoding="UTF-8" standalone="yes"?>
<Relationships xmlns="http://schemas.openxmlformats.org/package/2006/relationships"><Relationship Id="rId2" Type="http://schemas.openxmlformats.org/officeDocument/2006/relationships/slide" Target="../slides/slide1265.xml"/><Relationship Id="rId1" Type="http://schemas.openxmlformats.org/officeDocument/2006/relationships/notesMaster" Target="../notesMasters/notesMaster1.xml"/></Relationships>
</file>

<file path=ppt/notesSlides/_rels/notesSlide902.xml.rels><?xml version="1.0" encoding="UTF-8" standalone="yes"?>
<Relationships xmlns="http://schemas.openxmlformats.org/package/2006/relationships"><Relationship Id="rId2" Type="http://schemas.openxmlformats.org/officeDocument/2006/relationships/slide" Target="../slides/slide1266.xml"/><Relationship Id="rId1" Type="http://schemas.openxmlformats.org/officeDocument/2006/relationships/notesMaster" Target="../notesMasters/notesMaster1.xml"/></Relationships>
</file>

<file path=ppt/notesSlides/_rels/notesSlide903.xml.rels><?xml version="1.0" encoding="UTF-8" standalone="yes"?>
<Relationships xmlns="http://schemas.openxmlformats.org/package/2006/relationships"><Relationship Id="rId2" Type="http://schemas.openxmlformats.org/officeDocument/2006/relationships/slide" Target="../slides/slide1267.xml"/><Relationship Id="rId1" Type="http://schemas.openxmlformats.org/officeDocument/2006/relationships/notesMaster" Target="../notesMasters/notesMaster1.xml"/></Relationships>
</file>

<file path=ppt/notesSlides/_rels/notesSlide904.xml.rels><?xml version="1.0" encoding="UTF-8" standalone="yes"?>
<Relationships xmlns="http://schemas.openxmlformats.org/package/2006/relationships"><Relationship Id="rId2" Type="http://schemas.openxmlformats.org/officeDocument/2006/relationships/slide" Target="../slides/slide1268.xml"/><Relationship Id="rId1" Type="http://schemas.openxmlformats.org/officeDocument/2006/relationships/notesMaster" Target="../notesMasters/notesMaster1.xml"/></Relationships>
</file>

<file path=ppt/notesSlides/_rels/notesSlide905.xml.rels><?xml version="1.0" encoding="UTF-8" standalone="yes"?>
<Relationships xmlns="http://schemas.openxmlformats.org/package/2006/relationships"><Relationship Id="rId2" Type="http://schemas.openxmlformats.org/officeDocument/2006/relationships/slide" Target="../slides/slide1269.xml"/><Relationship Id="rId1" Type="http://schemas.openxmlformats.org/officeDocument/2006/relationships/notesMaster" Target="../notesMasters/notesMaster1.xml"/></Relationships>
</file>

<file path=ppt/notesSlides/_rels/notesSlide906.xml.rels><?xml version="1.0" encoding="UTF-8" standalone="yes"?>
<Relationships xmlns="http://schemas.openxmlformats.org/package/2006/relationships"><Relationship Id="rId2" Type="http://schemas.openxmlformats.org/officeDocument/2006/relationships/slide" Target="../slides/slide1270.xml"/><Relationship Id="rId1" Type="http://schemas.openxmlformats.org/officeDocument/2006/relationships/notesMaster" Target="../notesMasters/notesMaster1.xml"/></Relationships>
</file>

<file path=ppt/notesSlides/_rels/notesSlide907.xml.rels><?xml version="1.0" encoding="UTF-8" standalone="yes"?>
<Relationships xmlns="http://schemas.openxmlformats.org/package/2006/relationships"><Relationship Id="rId2" Type="http://schemas.openxmlformats.org/officeDocument/2006/relationships/slide" Target="../slides/slide1271.xml"/><Relationship Id="rId1" Type="http://schemas.openxmlformats.org/officeDocument/2006/relationships/notesMaster" Target="../notesMasters/notesMaster1.xml"/></Relationships>
</file>

<file path=ppt/notesSlides/_rels/notesSlide908.xml.rels><?xml version="1.0" encoding="UTF-8" standalone="yes"?>
<Relationships xmlns="http://schemas.openxmlformats.org/package/2006/relationships"><Relationship Id="rId2" Type="http://schemas.openxmlformats.org/officeDocument/2006/relationships/slide" Target="../slides/slide1272.xml"/><Relationship Id="rId1" Type="http://schemas.openxmlformats.org/officeDocument/2006/relationships/notesMaster" Target="../notesMasters/notesMaster1.xml"/></Relationships>
</file>

<file path=ppt/notesSlides/_rels/notesSlide909.xml.rels><?xml version="1.0" encoding="UTF-8" standalone="yes"?>
<Relationships xmlns="http://schemas.openxmlformats.org/package/2006/relationships"><Relationship Id="rId2" Type="http://schemas.openxmlformats.org/officeDocument/2006/relationships/slide" Target="../slides/slide1273.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0.xml.rels><?xml version="1.0" encoding="UTF-8" standalone="yes"?>
<Relationships xmlns="http://schemas.openxmlformats.org/package/2006/relationships"><Relationship Id="rId2" Type="http://schemas.openxmlformats.org/officeDocument/2006/relationships/slide" Target="../slides/slide1274.xml"/><Relationship Id="rId1" Type="http://schemas.openxmlformats.org/officeDocument/2006/relationships/notesMaster" Target="../notesMasters/notesMaster1.xml"/></Relationships>
</file>

<file path=ppt/notesSlides/_rels/notesSlide911.xml.rels><?xml version="1.0" encoding="UTF-8" standalone="yes"?>
<Relationships xmlns="http://schemas.openxmlformats.org/package/2006/relationships"><Relationship Id="rId2" Type="http://schemas.openxmlformats.org/officeDocument/2006/relationships/slide" Target="../slides/slide1275.xml"/><Relationship Id="rId1" Type="http://schemas.openxmlformats.org/officeDocument/2006/relationships/notesMaster" Target="../notesMasters/notesMaster1.xml"/></Relationships>
</file>

<file path=ppt/notesSlides/_rels/notesSlide912.xml.rels><?xml version="1.0" encoding="UTF-8" standalone="yes"?>
<Relationships xmlns="http://schemas.openxmlformats.org/package/2006/relationships"><Relationship Id="rId2" Type="http://schemas.openxmlformats.org/officeDocument/2006/relationships/slide" Target="../slides/slide1276.xml"/><Relationship Id="rId1" Type="http://schemas.openxmlformats.org/officeDocument/2006/relationships/notesMaster" Target="../notesMasters/notesMaster1.xml"/></Relationships>
</file>

<file path=ppt/notesSlides/_rels/notesSlide913.xml.rels><?xml version="1.0" encoding="UTF-8" standalone="yes"?>
<Relationships xmlns="http://schemas.openxmlformats.org/package/2006/relationships"><Relationship Id="rId2" Type="http://schemas.openxmlformats.org/officeDocument/2006/relationships/slide" Target="../slides/slide1277.xml"/><Relationship Id="rId1" Type="http://schemas.openxmlformats.org/officeDocument/2006/relationships/notesMaster" Target="../notesMasters/notesMaster1.xml"/></Relationships>
</file>

<file path=ppt/notesSlides/_rels/notesSlide914.xml.rels><?xml version="1.0" encoding="UTF-8" standalone="yes"?>
<Relationships xmlns="http://schemas.openxmlformats.org/package/2006/relationships"><Relationship Id="rId2" Type="http://schemas.openxmlformats.org/officeDocument/2006/relationships/slide" Target="../slides/slide1278.xml"/><Relationship Id="rId1" Type="http://schemas.openxmlformats.org/officeDocument/2006/relationships/notesMaster" Target="../notesMasters/notesMaster1.xml"/></Relationships>
</file>

<file path=ppt/notesSlides/_rels/notesSlide915.xml.rels><?xml version="1.0" encoding="UTF-8" standalone="yes"?>
<Relationships xmlns="http://schemas.openxmlformats.org/package/2006/relationships"><Relationship Id="rId2" Type="http://schemas.openxmlformats.org/officeDocument/2006/relationships/slide" Target="../slides/slide1279.xml"/><Relationship Id="rId1" Type="http://schemas.openxmlformats.org/officeDocument/2006/relationships/notesMaster" Target="../notesMasters/notesMaster1.xml"/></Relationships>
</file>

<file path=ppt/notesSlides/_rels/notesSlide916.xml.rels><?xml version="1.0" encoding="UTF-8" standalone="yes"?>
<Relationships xmlns="http://schemas.openxmlformats.org/package/2006/relationships"><Relationship Id="rId2" Type="http://schemas.openxmlformats.org/officeDocument/2006/relationships/slide" Target="../slides/slide1280.xml"/><Relationship Id="rId1" Type="http://schemas.openxmlformats.org/officeDocument/2006/relationships/notesMaster" Target="../notesMasters/notesMaster1.xml"/></Relationships>
</file>

<file path=ppt/notesSlides/_rels/notesSlide917.xml.rels><?xml version="1.0" encoding="UTF-8" standalone="yes"?>
<Relationships xmlns="http://schemas.openxmlformats.org/package/2006/relationships"><Relationship Id="rId2" Type="http://schemas.openxmlformats.org/officeDocument/2006/relationships/slide" Target="../slides/slide1281.xml"/><Relationship Id="rId1" Type="http://schemas.openxmlformats.org/officeDocument/2006/relationships/notesMaster" Target="../notesMasters/notesMaster1.xml"/></Relationships>
</file>

<file path=ppt/notesSlides/_rels/notesSlide918.xml.rels><?xml version="1.0" encoding="UTF-8" standalone="yes"?>
<Relationships xmlns="http://schemas.openxmlformats.org/package/2006/relationships"><Relationship Id="rId2" Type="http://schemas.openxmlformats.org/officeDocument/2006/relationships/slide" Target="../slides/slide1282.xml"/><Relationship Id="rId1" Type="http://schemas.openxmlformats.org/officeDocument/2006/relationships/notesMaster" Target="../notesMasters/notesMaster1.xml"/></Relationships>
</file>

<file path=ppt/notesSlides/_rels/notesSlide919.xml.rels><?xml version="1.0" encoding="UTF-8" standalone="yes"?>
<Relationships xmlns="http://schemas.openxmlformats.org/package/2006/relationships"><Relationship Id="rId2" Type="http://schemas.openxmlformats.org/officeDocument/2006/relationships/slide" Target="../slides/slide128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0.xml.rels><?xml version="1.0" encoding="UTF-8" standalone="yes"?>
<Relationships xmlns="http://schemas.openxmlformats.org/package/2006/relationships"><Relationship Id="rId2" Type="http://schemas.openxmlformats.org/officeDocument/2006/relationships/slide" Target="../slides/slide1284.xml"/><Relationship Id="rId1" Type="http://schemas.openxmlformats.org/officeDocument/2006/relationships/notesMaster" Target="../notesMasters/notesMaster1.xml"/></Relationships>
</file>

<file path=ppt/notesSlides/_rels/notesSlide921.xml.rels><?xml version="1.0" encoding="UTF-8" standalone="yes"?>
<Relationships xmlns="http://schemas.openxmlformats.org/package/2006/relationships"><Relationship Id="rId2" Type="http://schemas.openxmlformats.org/officeDocument/2006/relationships/slide" Target="../slides/slide1285.xml"/><Relationship Id="rId1" Type="http://schemas.openxmlformats.org/officeDocument/2006/relationships/notesMaster" Target="../notesMasters/notesMaster1.xml"/></Relationships>
</file>

<file path=ppt/notesSlides/_rels/notesSlide922.xml.rels><?xml version="1.0" encoding="UTF-8" standalone="yes"?>
<Relationships xmlns="http://schemas.openxmlformats.org/package/2006/relationships"><Relationship Id="rId2" Type="http://schemas.openxmlformats.org/officeDocument/2006/relationships/slide" Target="../slides/slide1286.xml"/><Relationship Id="rId1" Type="http://schemas.openxmlformats.org/officeDocument/2006/relationships/notesMaster" Target="../notesMasters/notesMaster1.xml"/></Relationships>
</file>

<file path=ppt/notesSlides/_rels/notesSlide923.xml.rels><?xml version="1.0" encoding="UTF-8" standalone="yes"?>
<Relationships xmlns="http://schemas.openxmlformats.org/package/2006/relationships"><Relationship Id="rId2" Type="http://schemas.openxmlformats.org/officeDocument/2006/relationships/slide" Target="../slides/slide1287.xml"/><Relationship Id="rId1" Type="http://schemas.openxmlformats.org/officeDocument/2006/relationships/notesMaster" Target="../notesMasters/notesMaster1.xml"/></Relationships>
</file>

<file path=ppt/notesSlides/_rels/notesSlide924.xml.rels><?xml version="1.0" encoding="UTF-8" standalone="yes"?>
<Relationships xmlns="http://schemas.openxmlformats.org/package/2006/relationships"><Relationship Id="rId2" Type="http://schemas.openxmlformats.org/officeDocument/2006/relationships/slide" Target="../slides/slide1288.xml"/><Relationship Id="rId1" Type="http://schemas.openxmlformats.org/officeDocument/2006/relationships/notesMaster" Target="../notesMasters/notesMaster1.xml"/></Relationships>
</file>

<file path=ppt/notesSlides/_rels/notesSlide925.xml.rels><?xml version="1.0" encoding="UTF-8" standalone="yes"?>
<Relationships xmlns="http://schemas.openxmlformats.org/package/2006/relationships"><Relationship Id="rId2" Type="http://schemas.openxmlformats.org/officeDocument/2006/relationships/slide" Target="../slides/slide1289.xml"/><Relationship Id="rId1" Type="http://schemas.openxmlformats.org/officeDocument/2006/relationships/notesMaster" Target="../notesMasters/notesMaster1.xml"/></Relationships>
</file>

<file path=ppt/notesSlides/_rels/notesSlide926.xml.rels><?xml version="1.0" encoding="UTF-8" standalone="yes"?>
<Relationships xmlns="http://schemas.openxmlformats.org/package/2006/relationships"><Relationship Id="rId2" Type="http://schemas.openxmlformats.org/officeDocument/2006/relationships/slide" Target="../slides/slide1290.xml"/><Relationship Id="rId1" Type="http://schemas.openxmlformats.org/officeDocument/2006/relationships/notesMaster" Target="../notesMasters/notesMaster1.xml"/></Relationships>
</file>

<file path=ppt/notesSlides/_rels/notesSlide927.xml.rels><?xml version="1.0" encoding="UTF-8" standalone="yes"?>
<Relationships xmlns="http://schemas.openxmlformats.org/package/2006/relationships"><Relationship Id="rId2" Type="http://schemas.openxmlformats.org/officeDocument/2006/relationships/slide" Target="../slides/slide1291.xml"/><Relationship Id="rId1" Type="http://schemas.openxmlformats.org/officeDocument/2006/relationships/notesMaster" Target="../notesMasters/notesMaster1.xml"/></Relationships>
</file>

<file path=ppt/notesSlides/_rels/notesSlide928.xml.rels><?xml version="1.0" encoding="UTF-8" standalone="yes"?>
<Relationships xmlns="http://schemas.openxmlformats.org/package/2006/relationships"><Relationship Id="rId2" Type="http://schemas.openxmlformats.org/officeDocument/2006/relationships/slide" Target="../slides/slide1292.xml"/><Relationship Id="rId1" Type="http://schemas.openxmlformats.org/officeDocument/2006/relationships/notesMaster" Target="../notesMasters/notesMaster1.xml"/></Relationships>
</file>

<file path=ppt/notesSlides/_rels/notesSlide929.xml.rels><?xml version="1.0" encoding="UTF-8" standalone="yes"?>
<Relationships xmlns="http://schemas.openxmlformats.org/package/2006/relationships"><Relationship Id="rId2" Type="http://schemas.openxmlformats.org/officeDocument/2006/relationships/slide" Target="../slides/slide12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0.xml.rels><?xml version="1.0" encoding="UTF-8" standalone="yes"?>
<Relationships xmlns="http://schemas.openxmlformats.org/package/2006/relationships"><Relationship Id="rId2" Type="http://schemas.openxmlformats.org/officeDocument/2006/relationships/slide" Target="../slides/slide1294.xml"/><Relationship Id="rId1" Type="http://schemas.openxmlformats.org/officeDocument/2006/relationships/notesMaster" Target="../notesMasters/notesMaster1.xml"/></Relationships>
</file>

<file path=ppt/notesSlides/_rels/notesSlide931.xml.rels><?xml version="1.0" encoding="UTF-8" standalone="yes"?>
<Relationships xmlns="http://schemas.openxmlformats.org/package/2006/relationships"><Relationship Id="rId2" Type="http://schemas.openxmlformats.org/officeDocument/2006/relationships/slide" Target="../slides/slide1295.xml"/><Relationship Id="rId1" Type="http://schemas.openxmlformats.org/officeDocument/2006/relationships/notesMaster" Target="../notesMasters/notesMaster1.xml"/></Relationships>
</file>

<file path=ppt/notesSlides/_rels/notesSlide932.xml.rels><?xml version="1.0" encoding="UTF-8" standalone="yes"?>
<Relationships xmlns="http://schemas.openxmlformats.org/package/2006/relationships"><Relationship Id="rId2" Type="http://schemas.openxmlformats.org/officeDocument/2006/relationships/slide" Target="../slides/slide1296.xml"/><Relationship Id="rId1" Type="http://schemas.openxmlformats.org/officeDocument/2006/relationships/notesMaster" Target="../notesMasters/notesMaster1.xml"/></Relationships>
</file>

<file path=ppt/notesSlides/_rels/notesSlide933.xml.rels><?xml version="1.0" encoding="UTF-8" standalone="yes"?>
<Relationships xmlns="http://schemas.openxmlformats.org/package/2006/relationships"><Relationship Id="rId2" Type="http://schemas.openxmlformats.org/officeDocument/2006/relationships/slide" Target="../slides/slide1297.xml"/><Relationship Id="rId1" Type="http://schemas.openxmlformats.org/officeDocument/2006/relationships/notesMaster" Target="../notesMasters/notesMaster1.xml"/></Relationships>
</file>

<file path=ppt/notesSlides/_rels/notesSlide934.xml.rels><?xml version="1.0" encoding="UTF-8" standalone="yes"?>
<Relationships xmlns="http://schemas.openxmlformats.org/package/2006/relationships"><Relationship Id="rId2" Type="http://schemas.openxmlformats.org/officeDocument/2006/relationships/slide" Target="../slides/slide1298.xml"/><Relationship Id="rId1" Type="http://schemas.openxmlformats.org/officeDocument/2006/relationships/notesMaster" Target="../notesMasters/notesMaster1.xml"/></Relationships>
</file>

<file path=ppt/notesSlides/_rels/notesSlide935.xml.rels><?xml version="1.0" encoding="UTF-8" standalone="yes"?>
<Relationships xmlns="http://schemas.openxmlformats.org/package/2006/relationships"><Relationship Id="rId2" Type="http://schemas.openxmlformats.org/officeDocument/2006/relationships/slide" Target="../slides/slide1299.xml"/><Relationship Id="rId1" Type="http://schemas.openxmlformats.org/officeDocument/2006/relationships/notesMaster" Target="../notesMasters/notesMaster1.xml"/></Relationships>
</file>

<file path=ppt/notesSlides/_rels/notesSlide936.xml.rels><?xml version="1.0" encoding="UTF-8" standalone="yes"?>
<Relationships xmlns="http://schemas.openxmlformats.org/package/2006/relationships"><Relationship Id="rId2" Type="http://schemas.openxmlformats.org/officeDocument/2006/relationships/slide" Target="../slides/slide1300.xml"/><Relationship Id="rId1" Type="http://schemas.openxmlformats.org/officeDocument/2006/relationships/notesMaster" Target="../notesMasters/notesMaster1.xml"/></Relationships>
</file>

<file path=ppt/notesSlides/_rels/notesSlide937.xml.rels><?xml version="1.0" encoding="UTF-8" standalone="yes"?>
<Relationships xmlns="http://schemas.openxmlformats.org/package/2006/relationships"><Relationship Id="rId2" Type="http://schemas.openxmlformats.org/officeDocument/2006/relationships/slide" Target="../slides/slide1301.xml"/><Relationship Id="rId1" Type="http://schemas.openxmlformats.org/officeDocument/2006/relationships/notesMaster" Target="../notesMasters/notesMaster1.xml"/></Relationships>
</file>

<file path=ppt/notesSlides/_rels/notesSlide938.xml.rels><?xml version="1.0" encoding="UTF-8" standalone="yes"?>
<Relationships xmlns="http://schemas.openxmlformats.org/package/2006/relationships"><Relationship Id="rId2" Type="http://schemas.openxmlformats.org/officeDocument/2006/relationships/slide" Target="../slides/slide1302.xml"/><Relationship Id="rId1" Type="http://schemas.openxmlformats.org/officeDocument/2006/relationships/notesMaster" Target="../notesMasters/notesMaster1.xml"/></Relationships>
</file>

<file path=ppt/notesSlides/_rels/notesSlide939.xml.rels><?xml version="1.0" encoding="UTF-8" standalone="yes"?>
<Relationships xmlns="http://schemas.openxmlformats.org/package/2006/relationships"><Relationship Id="rId2" Type="http://schemas.openxmlformats.org/officeDocument/2006/relationships/slide" Target="../slides/slide130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0.xml.rels><?xml version="1.0" encoding="UTF-8" standalone="yes"?>
<Relationships xmlns="http://schemas.openxmlformats.org/package/2006/relationships"><Relationship Id="rId2" Type="http://schemas.openxmlformats.org/officeDocument/2006/relationships/slide" Target="../slides/slide1304.xml"/><Relationship Id="rId1" Type="http://schemas.openxmlformats.org/officeDocument/2006/relationships/notesMaster" Target="../notesMasters/notesMaster1.xml"/></Relationships>
</file>

<file path=ppt/notesSlides/_rels/notesSlide941.xml.rels><?xml version="1.0" encoding="UTF-8" standalone="yes"?>
<Relationships xmlns="http://schemas.openxmlformats.org/package/2006/relationships"><Relationship Id="rId2" Type="http://schemas.openxmlformats.org/officeDocument/2006/relationships/slide" Target="../slides/slide1305.xml"/><Relationship Id="rId1" Type="http://schemas.openxmlformats.org/officeDocument/2006/relationships/notesMaster" Target="../notesMasters/notesMaster1.xml"/></Relationships>
</file>

<file path=ppt/notesSlides/_rels/notesSlide942.xml.rels><?xml version="1.0" encoding="UTF-8" standalone="yes"?>
<Relationships xmlns="http://schemas.openxmlformats.org/package/2006/relationships"><Relationship Id="rId2" Type="http://schemas.openxmlformats.org/officeDocument/2006/relationships/slide" Target="../slides/slide1306.xml"/><Relationship Id="rId1" Type="http://schemas.openxmlformats.org/officeDocument/2006/relationships/notesMaster" Target="../notesMasters/notesMaster1.xml"/></Relationships>
</file>

<file path=ppt/notesSlides/_rels/notesSlide943.xml.rels><?xml version="1.0" encoding="UTF-8" standalone="yes"?>
<Relationships xmlns="http://schemas.openxmlformats.org/package/2006/relationships"><Relationship Id="rId2" Type="http://schemas.openxmlformats.org/officeDocument/2006/relationships/slide" Target="../slides/slide1307.xml"/><Relationship Id="rId1" Type="http://schemas.openxmlformats.org/officeDocument/2006/relationships/notesMaster" Target="../notesMasters/notesMaster1.xml"/></Relationships>
</file>

<file path=ppt/notesSlides/_rels/notesSlide944.xml.rels><?xml version="1.0" encoding="UTF-8" standalone="yes"?>
<Relationships xmlns="http://schemas.openxmlformats.org/package/2006/relationships"><Relationship Id="rId2" Type="http://schemas.openxmlformats.org/officeDocument/2006/relationships/slide" Target="../slides/slide1308.xml"/><Relationship Id="rId1" Type="http://schemas.openxmlformats.org/officeDocument/2006/relationships/notesMaster" Target="../notesMasters/notesMaster1.xml"/></Relationships>
</file>

<file path=ppt/notesSlides/_rels/notesSlide945.xml.rels><?xml version="1.0" encoding="UTF-8" standalone="yes"?>
<Relationships xmlns="http://schemas.openxmlformats.org/package/2006/relationships"><Relationship Id="rId2" Type="http://schemas.openxmlformats.org/officeDocument/2006/relationships/slide" Target="../slides/slide1309.xml"/><Relationship Id="rId1" Type="http://schemas.openxmlformats.org/officeDocument/2006/relationships/notesMaster" Target="../notesMasters/notesMaster1.xml"/></Relationships>
</file>

<file path=ppt/notesSlides/_rels/notesSlide946.xml.rels><?xml version="1.0" encoding="UTF-8" standalone="yes"?>
<Relationships xmlns="http://schemas.openxmlformats.org/package/2006/relationships"><Relationship Id="rId2" Type="http://schemas.openxmlformats.org/officeDocument/2006/relationships/slide" Target="../slides/slide1310.xml"/><Relationship Id="rId1" Type="http://schemas.openxmlformats.org/officeDocument/2006/relationships/notesMaster" Target="../notesMasters/notesMaster1.xml"/></Relationships>
</file>

<file path=ppt/notesSlides/_rels/notesSlide947.xml.rels><?xml version="1.0" encoding="UTF-8" standalone="yes"?>
<Relationships xmlns="http://schemas.openxmlformats.org/package/2006/relationships"><Relationship Id="rId2" Type="http://schemas.openxmlformats.org/officeDocument/2006/relationships/slide" Target="../slides/slide1311.xml"/><Relationship Id="rId1" Type="http://schemas.openxmlformats.org/officeDocument/2006/relationships/notesMaster" Target="../notesMasters/notesMaster1.xml"/></Relationships>
</file>

<file path=ppt/notesSlides/_rels/notesSlide948.xml.rels><?xml version="1.0" encoding="UTF-8" standalone="yes"?>
<Relationships xmlns="http://schemas.openxmlformats.org/package/2006/relationships"><Relationship Id="rId2" Type="http://schemas.openxmlformats.org/officeDocument/2006/relationships/slide" Target="../slides/slide1312.xml"/><Relationship Id="rId1" Type="http://schemas.openxmlformats.org/officeDocument/2006/relationships/notesMaster" Target="../notesMasters/notesMaster1.xml"/></Relationships>
</file>

<file path=ppt/notesSlides/_rels/notesSlide949.xml.rels><?xml version="1.0" encoding="UTF-8" standalone="yes"?>
<Relationships xmlns="http://schemas.openxmlformats.org/package/2006/relationships"><Relationship Id="rId2" Type="http://schemas.openxmlformats.org/officeDocument/2006/relationships/slide" Target="../slides/slide1313.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950.xml.rels><?xml version="1.0" encoding="UTF-8" standalone="yes"?>
<Relationships xmlns="http://schemas.openxmlformats.org/package/2006/relationships"><Relationship Id="rId2" Type="http://schemas.openxmlformats.org/officeDocument/2006/relationships/slide" Target="../slides/slide1314.xml"/><Relationship Id="rId1" Type="http://schemas.openxmlformats.org/officeDocument/2006/relationships/notesMaster" Target="../notesMasters/notesMaster1.xml"/></Relationships>
</file>

<file path=ppt/notesSlides/_rels/notesSlide951.xml.rels><?xml version="1.0" encoding="UTF-8" standalone="yes"?>
<Relationships xmlns="http://schemas.openxmlformats.org/package/2006/relationships"><Relationship Id="rId2" Type="http://schemas.openxmlformats.org/officeDocument/2006/relationships/slide" Target="../slides/slide1315.xml"/><Relationship Id="rId1" Type="http://schemas.openxmlformats.org/officeDocument/2006/relationships/notesMaster" Target="../notesMasters/notesMaster1.xml"/></Relationships>
</file>

<file path=ppt/notesSlides/_rels/notesSlide952.xml.rels><?xml version="1.0" encoding="UTF-8" standalone="yes"?>
<Relationships xmlns="http://schemas.openxmlformats.org/package/2006/relationships"><Relationship Id="rId2" Type="http://schemas.openxmlformats.org/officeDocument/2006/relationships/slide" Target="../slides/slide1316.xml"/><Relationship Id="rId1" Type="http://schemas.openxmlformats.org/officeDocument/2006/relationships/notesMaster" Target="../notesMasters/notesMaster1.xml"/></Relationships>
</file>

<file path=ppt/notesSlides/_rels/notesSlide953.xml.rels><?xml version="1.0" encoding="UTF-8" standalone="yes"?>
<Relationships xmlns="http://schemas.openxmlformats.org/package/2006/relationships"><Relationship Id="rId2" Type="http://schemas.openxmlformats.org/officeDocument/2006/relationships/slide" Target="../slides/slide1317.xml"/><Relationship Id="rId1" Type="http://schemas.openxmlformats.org/officeDocument/2006/relationships/notesMaster" Target="../notesMasters/notesMaster1.xml"/></Relationships>
</file>

<file path=ppt/notesSlides/_rels/notesSlide954.xml.rels><?xml version="1.0" encoding="UTF-8" standalone="yes"?>
<Relationships xmlns="http://schemas.openxmlformats.org/package/2006/relationships"><Relationship Id="rId2" Type="http://schemas.openxmlformats.org/officeDocument/2006/relationships/slide" Target="../slides/slide1318.xml"/><Relationship Id="rId1" Type="http://schemas.openxmlformats.org/officeDocument/2006/relationships/notesMaster" Target="../notesMasters/notesMaster1.xml"/></Relationships>
</file>

<file path=ppt/notesSlides/_rels/notesSlide955.xml.rels><?xml version="1.0" encoding="UTF-8" standalone="yes"?>
<Relationships xmlns="http://schemas.openxmlformats.org/package/2006/relationships"><Relationship Id="rId2" Type="http://schemas.openxmlformats.org/officeDocument/2006/relationships/slide" Target="../slides/slide1319.xml"/><Relationship Id="rId1" Type="http://schemas.openxmlformats.org/officeDocument/2006/relationships/notesMaster" Target="../notesMasters/notesMaster1.xml"/></Relationships>
</file>

<file path=ppt/notesSlides/_rels/notesSlide956.xml.rels><?xml version="1.0" encoding="UTF-8" standalone="yes"?>
<Relationships xmlns="http://schemas.openxmlformats.org/package/2006/relationships"><Relationship Id="rId2" Type="http://schemas.openxmlformats.org/officeDocument/2006/relationships/slide" Target="../slides/slide1320.xml"/><Relationship Id="rId1" Type="http://schemas.openxmlformats.org/officeDocument/2006/relationships/notesMaster" Target="../notesMasters/notesMaster1.xml"/></Relationships>
</file>

<file path=ppt/notesSlides/_rels/notesSlide957.xml.rels><?xml version="1.0" encoding="UTF-8" standalone="yes"?>
<Relationships xmlns="http://schemas.openxmlformats.org/package/2006/relationships"><Relationship Id="rId2" Type="http://schemas.openxmlformats.org/officeDocument/2006/relationships/slide" Target="../slides/slide1321.xml"/><Relationship Id="rId1" Type="http://schemas.openxmlformats.org/officeDocument/2006/relationships/notesMaster" Target="../notesMasters/notesMaster1.xml"/></Relationships>
</file>

<file path=ppt/notesSlides/_rels/notesSlide958.xml.rels><?xml version="1.0" encoding="UTF-8" standalone="yes"?>
<Relationships xmlns="http://schemas.openxmlformats.org/package/2006/relationships"><Relationship Id="rId2" Type="http://schemas.openxmlformats.org/officeDocument/2006/relationships/slide" Target="../slides/slide1322.xml"/><Relationship Id="rId1" Type="http://schemas.openxmlformats.org/officeDocument/2006/relationships/notesMaster" Target="../notesMasters/notesMaster1.xml"/></Relationships>
</file>

<file path=ppt/notesSlides/_rels/notesSlide959.xml.rels><?xml version="1.0" encoding="UTF-8" standalone="yes"?>
<Relationships xmlns="http://schemas.openxmlformats.org/package/2006/relationships"><Relationship Id="rId2" Type="http://schemas.openxmlformats.org/officeDocument/2006/relationships/slide" Target="../slides/slide1323.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960.xml.rels><?xml version="1.0" encoding="UTF-8" standalone="yes"?>
<Relationships xmlns="http://schemas.openxmlformats.org/package/2006/relationships"><Relationship Id="rId2" Type="http://schemas.openxmlformats.org/officeDocument/2006/relationships/slide" Target="../slides/slide1324.xml"/><Relationship Id="rId1" Type="http://schemas.openxmlformats.org/officeDocument/2006/relationships/notesMaster" Target="../notesMasters/notesMaster1.xml"/></Relationships>
</file>

<file path=ppt/notesSlides/_rels/notesSlide961.xml.rels><?xml version="1.0" encoding="UTF-8" standalone="yes"?>
<Relationships xmlns="http://schemas.openxmlformats.org/package/2006/relationships"><Relationship Id="rId2" Type="http://schemas.openxmlformats.org/officeDocument/2006/relationships/slide" Target="../slides/slide1325.xml"/><Relationship Id="rId1" Type="http://schemas.openxmlformats.org/officeDocument/2006/relationships/notesMaster" Target="../notesMasters/notesMaster1.xml"/></Relationships>
</file>

<file path=ppt/notesSlides/_rels/notesSlide962.xml.rels><?xml version="1.0" encoding="UTF-8" standalone="yes"?>
<Relationships xmlns="http://schemas.openxmlformats.org/package/2006/relationships"><Relationship Id="rId2" Type="http://schemas.openxmlformats.org/officeDocument/2006/relationships/slide" Target="../slides/slide1326.xml"/><Relationship Id="rId1" Type="http://schemas.openxmlformats.org/officeDocument/2006/relationships/notesMaster" Target="../notesMasters/notesMaster1.xml"/></Relationships>
</file>

<file path=ppt/notesSlides/_rels/notesSlide963.xml.rels><?xml version="1.0" encoding="UTF-8" standalone="yes"?>
<Relationships xmlns="http://schemas.openxmlformats.org/package/2006/relationships"><Relationship Id="rId2" Type="http://schemas.openxmlformats.org/officeDocument/2006/relationships/slide" Target="../slides/slide1328.xml"/><Relationship Id="rId1" Type="http://schemas.openxmlformats.org/officeDocument/2006/relationships/notesMaster" Target="../notesMasters/notesMaster1.xml"/></Relationships>
</file>

<file path=ppt/notesSlides/_rels/notesSlide964.xml.rels><?xml version="1.0" encoding="UTF-8" standalone="yes"?>
<Relationships xmlns="http://schemas.openxmlformats.org/package/2006/relationships"><Relationship Id="rId2" Type="http://schemas.openxmlformats.org/officeDocument/2006/relationships/slide" Target="../slides/slide1330.xml"/><Relationship Id="rId1" Type="http://schemas.openxmlformats.org/officeDocument/2006/relationships/notesMaster" Target="../notesMasters/notesMaster1.xml"/></Relationships>
</file>

<file path=ppt/notesSlides/_rels/notesSlide965.xml.rels><?xml version="1.0" encoding="UTF-8" standalone="yes"?>
<Relationships xmlns="http://schemas.openxmlformats.org/package/2006/relationships"><Relationship Id="rId2" Type="http://schemas.openxmlformats.org/officeDocument/2006/relationships/slide" Target="../slides/slide1331.xml"/><Relationship Id="rId1" Type="http://schemas.openxmlformats.org/officeDocument/2006/relationships/notesMaster" Target="../notesMasters/notesMaster1.xml"/></Relationships>
</file>

<file path=ppt/notesSlides/_rels/notesSlide966.xml.rels><?xml version="1.0" encoding="UTF-8" standalone="yes"?>
<Relationships xmlns="http://schemas.openxmlformats.org/package/2006/relationships"><Relationship Id="rId2" Type="http://schemas.openxmlformats.org/officeDocument/2006/relationships/slide" Target="../slides/slide1332.xml"/><Relationship Id="rId1" Type="http://schemas.openxmlformats.org/officeDocument/2006/relationships/notesMaster" Target="../notesMasters/notesMaster1.xml"/></Relationships>
</file>

<file path=ppt/notesSlides/_rels/notesSlide967.xml.rels><?xml version="1.0" encoding="UTF-8" standalone="yes"?>
<Relationships xmlns="http://schemas.openxmlformats.org/package/2006/relationships"><Relationship Id="rId2" Type="http://schemas.openxmlformats.org/officeDocument/2006/relationships/slide" Target="../slides/slide1333.xml"/><Relationship Id="rId1" Type="http://schemas.openxmlformats.org/officeDocument/2006/relationships/notesMaster" Target="../notesMasters/notesMaster1.xml"/></Relationships>
</file>

<file path=ppt/notesSlides/_rels/notesSlide968.xml.rels><?xml version="1.0" encoding="UTF-8" standalone="yes"?>
<Relationships xmlns="http://schemas.openxmlformats.org/package/2006/relationships"><Relationship Id="rId2" Type="http://schemas.openxmlformats.org/officeDocument/2006/relationships/slide" Target="../slides/slide1334.xml"/><Relationship Id="rId1" Type="http://schemas.openxmlformats.org/officeDocument/2006/relationships/notesMaster" Target="../notesMasters/notesMaster1.xml"/></Relationships>
</file>

<file path=ppt/notesSlides/_rels/notesSlide969.xml.rels><?xml version="1.0" encoding="UTF-8" standalone="yes"?>
<Relationships xmlns="http://schemas.openxmlformats.org/package/2006/relationships"><Relationship Id="rId2" Type="http://schemas.openxmlformats.org/officeDocument/2006/relationships/slide" Target="../slides/slide1335.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970.xml.rels><?xml version="1.0" encoding="UTF-8" standalone="yes"?>
<Relationships xmlns="http://schemas.openxmlformats.org/package/2006/relationships"><Relationship Id="rId2" Type="http://schemas.openxmlformats.org/officeDocument/2006/relationships/slide" Target="../slides/slide1336.xml"/><Relationship Id="rId1" Type="http://schemas.openxmlformats.org/officeDocument/2006/relationships/notesMaster" Target="../notesMasters/notesMaster1.xml"/></Relationships>
</file>

<file path=ppt/notesSlides/_rels/notesSlide971.xml.rels><?xml version="1.0" encoding="UTF-8" standalone="yes"?>
<Relationships xmlns="http://schemas.openxmlformats.org/package/2006/relationships"><Relationship Id="rId2" Type="http://schemas.openxmlformats.org/officeDocument/2006/relationships/slide" Target="../slides/slide1337.xml"/><Relationship Id="rId1" Type="http://schemas.openxmlformats.org/officeDocument/2006/relationships/notesMaster" Target="../notesMasters/notesMaster1.xml"/></Relationships>
</file>

<file path=ppt/notesSlides/_rels/notesSlide972.xml.rels><?xml version="1.0" encoding="UTF-8" standalone="yes"?>
<Relationships xmlns="http://schemas.openxmlformats.org/package/2006/relationships"><Relationship Id="rId2" Type="http://schemas.openxmlformats.org/officeDocument/2006/relationships/slide" Target="../slides/slide1338.xml"/><Relationship Id="rId1" Type="http://schemas.openxmlformats.org/officeDocument/2006/relationships/notesMaster" Target="../notesMasters/notesMaster1.xml"/></Relationships>
</file>

<file path=ppt/notesSlides/_rels/notesSlide973.xml.rels><?xml version="1.0" encoding="UTF-8" standalone="yes"?>
<Relationships xmlns="http://schemas.openxmlformats.org/package/2006/relationships"><Relationship Id="rId2" Type="http://schemas.openxmlformats.org/officeDocument/2006/relationships/slide" Target="../slides/slide1339.xml"/><Relationship Id="rId1" Type="http://schemas.openxmlformats.org/officeDocument/2006/relationships/notesMaster" Target="../notesMasters/notesMaster1.xml"/></Relationships>
</file>

<file path=ppt/notesSlides/_rels/notesSlide974.xml.rels><?xml version="1.0" encoding="UTF-8" standalone="yes"?>
<Relationships xmlns="http://schemas.openxmlformats.org/package/2006/relationships"><Relationship Id="rId2" Type="http://schemas.openxmlformats.org/officeDocument/2006/relationships/slide" Target="../slides/slide1340.xml"/><Relationship Id="rId1" Type="http://schemas.openxmlformats.org/officeDocument/2006/relationships/notesMaster" Target="../notesMasters/notesMaster1.xml"/></Relationships>
</file>

<file path=ppt/notesSlides/_rels/notesSlide975.xml.rels><?xml version="1.0" encoding="UTF-8" standalone="yes"?>
<Relationships xmlns="http://schemas.openxmlformats.org/package/2006/relationships"><Relationship Id="rId2" Type="http://schemas.openxmlformats.org/officeDocument/2006/relationships/slide" Target="../slides/slide1341.xml"/><Relationship Id="rId1" Type="http://schemas.openxmlformats.org/officeDocument/2006/relationships/notesMaster" Target="../notesMasters/notesMaster1.xml"/></Relationships>
</file>

<file path=ppt/notesSlides/_rels/notesSlide976.xml.rels><?xml version="1.0" encoding="UTF-8" standalone="yes"?>
<Relationships xmlns="http://schemas.openxmlformats.org/package/2006/relationships"><Relationship Id="rId2" Type="http://schemas.openxmlformats.org/officeDocument/2006/relationships/slide" Target="../slides/slide1342.xml"/><Relationship Id="rId1" Type="http://schemas.openxmlformats.org/officeDocument/2006/relationships/notesMaster" Target="../notesMasters/notesMaster1.xml"/></Relationships>
</file>

<file path=ppt/notesSlides/_rels/notesSlide977.xml.rels><?xml version="1.0" encoding="UTF-8" standalone="yes"?>
<Relationships xmlns="http://schemas.openxmlformats.org/package/2006/relationships"><Relationship Id="rId2" Type="http://schemas.openxmlformats.org/officeDocument/2006/relationships/slide" Target="../slides/slide1343.xml"/><Relationship Id="rId1" Type="http://schemas.openxmlformats.org/officeDocument/2006/relationships/notesMaster" Target="../notesMasters/notesMaster1.xml"/></Relationships>
</file>

<file path=ppt/notesSlides/_rels/notesSlide978.xml.rels><?xml version="1.0" encoding="UTF-8" standalone="yes"?>
<Relationships xmlns="http://schemas.openxmlformats.org/package/2006/relationships"><Relationship Id="rId2" Type="http://schemas.openxmlformats.org/officeDocument/2006/relationships/slide" Target="../slides/slide1344.xml"/><Relationship Id="rId1" Type="http://schemas.openxmlformats.org/officeDocument/2006/relationships/notesMaster" Target="../notesMasters/notesMaster1.xml"/></Relationships>
</file>

<file path=ppt/notesSlides/_rels/notesSlide979.xml.rels><?xml version="1.0" encoding="UTF-8" standalone="yes"?>
<Relationships xmlns="http://schemas.openxmlformats.org/package/2006/relationships"><Relationship Id="rId2" Type="http://schemas.openxmlformats.org/officeDocument/2006/relationships/slide" Target="../slides/slide1345.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980.xml.rels><?xml version="1.0" encoding="UTF-8" standalone="yes"?>
<Relationships xmlns="http://schemas.openxmlformats.org/package/2006/relationships"><Relationship Id="rId2" Type="http://schemas.openxmlformats.org/officeDocument/2006/relationships/slide" Target="../slides/slide1346.xml"/><Relationship Id="rId1" Type="http://schemas.openxmlformats.org/officeDocument/2006/relationships/notesMaster" Target="../notesMasters/notesMaster1.xml"/></Relationships>
</file>

<file path=ppt/notesSlides/_rels/notesSlide981.xml.rels><?xml version="1.0" encoding="UTF-8" standalone="yes"?>
<Relationships xmlns="http://schemas.openxmlformats.org/package/2006/relationships"><Relationship Id="rId2" Type="http://schemas.openxmlformats.org/officeDocument/2006/relationships/slide" Target="../slides/slide1347.xml"/><Relationship Id="rId1" Type="http://schemas.openxmlformats.org/officeDocument/2006/relationships/notesMaster" Target="../notesMasters/notesMaster1.xml"/></Relationships>
</file>

<file path=ppt/notesSlides/_rels/notesSlide982.xml.rels><?xml version="1.0" encoding="UTF-8" standalone="yes"?>
<Relationships xmlns="http://schemas.openxmlformats.org/package/2006/relationships"><Relationship Id="rId2" Type="http://schemas.openxmlformats.org/officeDocument/2006/relationships/slide" Target="../slides/slide1348.xml"/><Relationship Id="rId1" Type="http://schemas.openxmlformats.org/officeDocument/2006/relationships/notesMaster" Target="../notesMasters/notesMaster1.xml"/></Relationships>
</file>

<file path=ppt/notesSlides/_rels/notesSlide983.xml.rels><?xml version="1.0" encoding="UTF-8" standalone="yes"?>
<Relationships xmlns="http://schemas.openxmlformats.org/package/2006/relationships"><Relationship Id="rId2" Type="http://schemas.openxmlformats.org/officeDocument/2006/relationships/slide" Target="../slides/slide1349.xml"/><Relationship Id="rId1" Type="http://schemas.openxmlformats.org/officeDocument/2006/relationships/notesMaster" Target="../notesMasters/notesMaster1.xml"/></Relationships>
</file>

<file path=ppt/notesSlides/_rels/notesSlide984.xml.rels><?xml version="1.0" encoding="UTF-8" standalone="yes"?>
<Relationships xmlns="http://schemas.openxmlformats.org/package/2006/relationships"><Relationship Id="rId2" Type="http://schemas.openxmlformats.org/officeDocument/2006/relationships/slide" Target="../slides/slide1350.xml"/><Relationship Id="rId1" Type="http://schemas.openxmlformats.org/officeDocument/2006/relationships/notesMaster" Target="../notesMasters/notesMaster1.xml"/></Relationships>
</file>

<file path=ppt/notesSlides/_rels/notesSlide985.xml.rels><?xml version="1.0" encoding="UTF-8" standalone="yes"?>
<Relationships xmlns="http://schemas.openxmlformats.org/package/2006/relationships"><Relationship Id="rId2" Type="http://schemas.openxmlformats.org/officeDocument/2006/relationships/slide" Target="../slides/slide1351.xml"/><Relationship Id="rId1" Type="http://schemas.openxmlformats.org/officeDocument/2006/relationships/notesMaster" Target="../notesMasters/notesMaster1.xml"/></Relationships>
</file>

<file path=ppt/notesSlides/_rels/notesSlide986.xml.rels><?xml version="1.0" encoding="UTF-8" standalone="yes"?>
<Relationships xmlns="http://schemas.openxmlformats.org/package/2006/relationships"><Relationship Id="rId2" Type="http://schemas.openxmlformats.org/officeDocument/2006/relationships/slide" Target="../slides/slide1352.xml"/><Relationship Id="rId1" Type="http://schemas.openxmlformats.org/officeDocument/2006/relationships/notesMaster" Target="../notesMasters/notesMaster1.xml"/></Relationships>
</file>

<file path=ppt/notesSlides/_rels/notesSlide987.xml.rels><?xml version="1.0" encoding="UTF-8" standalone="yes"?>
<Relationships xmlns="http://schemas.openxmlformats.org/package/2006/relationships"><Relationship Id="rId2" Type="http://schemas.openxmlformats.org/officeDocument/2006/relationships/slide" Target="../slides/slide1353.xml"/><Relationship Id="rId1" Type="http://schemas.openxmlformats.org/officeDocument/2006/relationships/notesMaster" Target="../notesMasters/notesMaster1.xml"/></Relationships>
</file>

<file path=ppt/notesSlides/_rels/notesSlide988.xml.rels><?xml version="1.0" encoding="UTF-8" standalone="yes"?>
<Relationships xmlns="http://schemas.openxmlformats.org/package/2006/relationships"><Relationship Id="rId2" Type="http://schemas.openxmlformats.org/officeDocument/2006/relationships/slide" Target="../slides/slide1354.xml"/><Relationship Id="rId1" Type="http://schemas.openxmlformats.org/officeDocument/2006/relationships/notesMaster" Target="../notesMasters/notesMaster1.xml"/></Relationships>
</file>

<file path=ppt/notesSlides/_rels/notesSlide989.xml.rels><?xml version="1.0" encoding="UTF-8" standalone="yes"?>
<Relationships xmlns="http://schemas.openxmlformats.org/package/2006/relationships"><Relationship Id="rId2" Type="http://schemas.openxmlformats.org/officeDocument/2006/relationships/slide" Target="../slides/slide1355.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990.xml.rels><?xml version="1.0" encoding="UTF-8" standalone="yes"?>
<Relationships xmlns="http://schemas.openxmlformats.org/package/2006/relationships"><Relationship Id="rId2" Type="http://schemas.openxmlformats.org/officeDocument/2006/relationships/slide" Target="../slides/slide1356.xml"/><Relationship Id="rId1" Type="http://schemas.openxmlformats.org/officeDocument/2006/relationships/notesMaster" Target="../notesMasters/notesMaster1.xml"/></Relationships>
</file>

<file path=ppt/notesSlides/_rels/notesSlide991.xml.rels><?xml version="1.0" encoding="UTF-8" standalone="yes"?>
<Relationships xmlns="http://schemas.openxmlformats.org/package/2006/relationships"><Relationship Id="rId2" Type="http://schemas.openxmlformats.org/officeDocument/2006/relationships/slide" Target="../slides/slide1357.xml"/><Relationship Id="rId1" Type="http://schemas.openxmlformats.org/officeDocument/2006/relationships/notesMaster" Target="../notesMasters/notesMaster1.xml"/></Relationships>
</file>

<file path=ppt/notesSlides/_rels/notesSlide992.xml.rels><?xml version="1.0" encoding="UTF-8" standalone="yes"?>
<Relationships xmlns="http://schemas.openxmlformats.org/package/2006/relationships"><Relationship Id="rId2" Type="http://schemas.openxmlformats.org/officeDocument/2006/relationships/slide" Target="../slides/slide1358.xml"/><Relationship Id="rId1" Type="http://schemas.openxmlformats.org/officeDocument/2006/relationships/notesMaster" Target="../notesMasters/notesMaster1.xml"/></Relationships>
</file>

<file path=ppt/notesSlides/_rels/notesSlide993.xml.rels><?xml version="1.0" encoding="UTF-8" standalone="yes"?>
<Relationships xmlns="http://schemas.openxmlformats.org/package/2006/relationships"><Relationship Id="rId2" Type="http://schemas.openxmlformats.org/officeDocument/2006/relationships/slide" Target="../slides/slide1359.xml"/><Relationship Id="rId1" Type="http://schemas.openxmlformats.org/officeDocument/2006/relationships/notesMaster" Target="../notesMasters/notesMaster1.xml"/></Relationships>
</file>

<file path=ppt/notesSlides/_rels/notesSlide994.xml.rels><?xml version="1.0" encoding="UTF-8" standalone="yes"?>
<Relationships xmlns="http://schemas.openxmlformats.org/package/2006/relationships"><Relationship Id="rId2" Type="http://schemas.openxmlformats.org/officeDocument/2006/relationships/slide" Target="../slides/slide1360.xml"/><Relationship Id="rId1" Type="http://schemas.openxmlformats.org/officeDocument/2006/relationships/notesMaster" Target="../notesMasters/notesMaster1.xml"/></Relationships>
</file>

<file path=ppt/notesSlides/_rels/notesSlide995.xml.rels><?xml version="1.0" encoding="UTF-8" standalone="yes"?>
<Relationships xmlns="http://schemas.openxmlformats.org/package/2006/relationships"><Relationship Id="rId2" Type="http://schemas.openxmlformats.org/officeDocument/2006/relationships/slide" Target="../slides/slide1362.xml"/><Relationship Id="rId1" Type="http://schemas.openxmlformats.org/officeDocument/2006/relationships/notesMaster" Target="../notesMasters/notesMaster1.xml"/></Relationships>
</file>

<file path=ppt/notesSlides/_rels/notesSlide996.xml.rels><?xml version="1.0" encoding="UTF-8" standalone="yes"?>
<Relationships xmlns="http://schemas.openxmlformats.org/package/2006/relationships"><Relationship Id="rId2" Type="http://schemas.openxmlformats.org/officeDocument/2006/relationships/slide" Target="../slides/slide1363.xml"/><Relationship Id="rId1" Type="http://schemas.openxmlformats.org/officeDocument/2006/relationships/notesMaster" Target="../notesMasters/notesMaster1.xml"/></Relationships>
</file>

<file path=ppt/notesSlides/_rels/notesSlide997.xml.rels><?xml version="1.0" encoding="UTF-8" standalone="yes"?>
<Relationships xmlns="http://schemas.openxmlformats.org/package/2006/relationships"><Relationship Id="rId2" Type="http://schemas.openxmlformats.org/officeDocument/2006/relationships/slide" Target="../slides/slide1364.xml"/><Relationship Id="rId1" Type="http://schemas.openxmlformats.org/officeDocument/2006/relationships/notesMaster" Target="../notesMasters/notesMaster1.xml"/></Relationships>
</file>

<file path=ppt/notesSlides/_rels/notesSlide998.xml.rels><?xml version="1.0" encoding="UTF-8" standalone="yes"?>
<Relationships xmlns="http://schemas.openxmlformats.org/package/2006/relationships"><Relationship Id="rId2" Type="http://schemas.openxmlformats.org/officeDocument/2006/relationships/slide" Target="../slides/slide1365.xml"/><Relationship Id="rId1" Type="http://schemas.openxmlformats.org/officeDocument/2006/relationships/notesMaster" Target="../notesMasters/notesMaster1.xml"/></Relationships>
</file>

<file path=ppt/notesSlides/_rels/notesSlide999.xml.rels><?xml version="1.0" encoding="UTF-8" standalone="yes"?>
<Relationships xmlns="http://schemas.openxmlformats.org/package/2006/relationships"><Relationship Id="rId2" Type="http://schemas.openxmlformats.org/officeDocument/2006/relationships/slide" Target="../slides/slide136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a:t>
            </a:fld>
            <a:endParaRPr lang="ar-EG"/>
          </a:p>
        </p:txBody>
      </p:sp>
    </p:spTree>
    <p:extLst>
      <p:ext uri="{BB962C8B-B14F-4D97-AF65-F5344CB8AC3E}">
        <p14:creationId xmlns:p14="http://schemas.microsoft.com/office/powerpoint/2010/main" val="38197062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a:t>
            </a:fld>
            <a:endParaRPr lang="ar-EG"/>
          </a:p>
        </p:txBody>
      </p:sp>
    </p:spTree>
    <p:extLst>
      <p:ext uri="{BB962C8B-B14F-4D97-AF65-F5344CB8AC3E}">
        <p14:creationId xmlns:p14="http://schemas.microsoft.com/office/powerpoint/2010/main" val="336052062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155</a:t>
            </a:fld>
            <a:endParaRPr lang="ar-EG"/>
          </a:p>
        </p:txBody>
      </p:sp>
    </p:spTree>
    <p:extLst>
      <p:ext uri="{BB962C8B-B14F-4D97-AF65-F5344CB8AC3E}">
        <p14:creationId xmlns:p14="http://schemas.microsoft.com/office/powerpoint/2010/main" val="556644913"/>
      </p:ext>
    </p:extLst>
  </p:cSld>
  <p:clrMapOvr>
    <a:masterClrMapping/>
  </p:clrMapOvr>
</p:notes>
</file>

<file path=ppt/notesSlides/notesSlide10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32705277"/>
      </p:ext>
    </p:extLst>
  </p:cSld>
  <p:clrMapOvr>
    <a:masterClrMapping/>
  </p:clrMapOvr>
</p:notes>
</file>

<file path=ppt/notesSlides/notesSlide10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91698855"/>
      </p:ext>
    </p:extLst>
  </p:cSld>
  <p:clrMapOvr>
    <a:masterClrMapping/>
  </p:clrMapOvr>
</p:notes>
</file>

<file path=ppt/notesSlides/notesSlide10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12424638"/>
      </p:ext>
    </p:extLst>
  </p:cSld>
  <p:clrMapOvr>
    <a:masterClrMapping/>
  </p:clrMapOvr>
</p:notes>
</file>

<file path=ppt/notesSlides/notesSlide10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90674398"/>
      </p:ext>
    </p:extLst>
  </p:cSld>
  <p:clrMapOvr>
    <a:masterClrMapping/>
  </p:clrMapOvr>
</p:notes>
</file>

<file path=ppt/notesSlides/notesSlide10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80027212"/>
      </p:ext>
    </p:extLst>
  </p:cSld>
  <p:clrMapOvr>
    <a:masterClrMapping/>
  </p:clrMapOvr>
</p:notes>
</file>

<file path=ppt/notesSlides/notesSlide10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00461483"/>
      </p:ext>
    </p:extLst>
  </p:cSld>
  <p:clrMapOvr>
    <a:masterClrMapping/>
  </p:clrMapOvr>
</p:notes>
</file>

<file path=ppt/notesSlides/notesSlide10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89540596"/>
      </p:ext>
    </p:extLst>
  </p:cSld>
  <p:clrMapOvr>
    <a:masterClrMapping/>
  </p:clrMapOvr>
</p:notes>
</file>

<file path=ppt/notesSlides/notesSlide10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29469180"/>
      </p:ext>
    </p:extLst>
  </p:cSld>
  <p:clrMapOvr>
    <a:masterClrMapping/>
  </p:clrMapOvr>
</p:notes>
</file>

<file path=ppt/notesSlides/notesSlide10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39296178"/>
      </p:ext>
    </p:extLst>
  </p:cSld>
  <p:clrMapOvr>
    <a:masterClrMapping/>
  </p:clrMapOvr>
</p:notes>
</file>

<file path=ppt/notesSlides/notesSlide10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98400513"/>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156</a:t>
            </a:fld>
            <a:endParaRPr lang="ar-EG"/>
          </a:p>
        </p:txBody>
      </p:sp>
    </p:spTree>
    <p:extLst>
      <p:ext uri="{BB962C8B-B14F-4D97-AF65-F5344CB8AC3E}">
        <p14:creationId xmlns:p14="http://schemas.microsoft.com/office/powerpoint/2010/main" val="564035847"/>
      </p:ext>
    </p:extLst>
  </p:cSld>
  <p:clrMapOvr>
    <a:masterClrMapping/>
  </p:clrMapOvr>
</p:notes>
</file>

<file path=ppt/notesSlides/notesSlide10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52135670"/>
      </p:ext>
    </p:extLst>
  </p:cSld>
  <p:clrMapOvr>
    <a:masterClrMapping/>
  </p:clrMapOvr>
</p:notes>
</file>

<file path=ppt/notesSlides/notesSlide10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98187639"/>
      </p:ext>
    </p:extLst>
  </p:cSld>
  <p:clrMapOvr>
    <a:masterClrMapping/>
  </p:clrMapOvr>
</p:notes>
</file>

<file path=ppt/notesSlides/notesSlide10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55629735"/>
      </p:ext>
    </p:extLst>
  </p:cSld>
  <p:clrMapOvr>
    <a:masterClrMapping/>
  </p:clrMapOvr>
</p:notes>
</file>

<file path=ppt/notesSlides/notesSlide10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78084301"/>
      </p:ext>
    </p:extLst>
  </p:cSld>
  <p:clrMapOvr>
    <a:masterClrMapping/>
  </p:clrMapOvr>
</p:notes>
</file>

<file path=ppt/notesSlides/notesSlide10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57248554"/>
      </p:ext>
    </p:extLst>
  </p:cSld>
  <p:clrMapOvr>
    <a:masterClrMapping/>
  </p:clrMapOvr>
</p:notes>
</file>

<file path=ppt/notesSlides/notesSlide10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3806186"/>
      </p:ext>
    </p:extLst>
  </p:cSld>
  <p:clrMapOvr>
    <a:masterClrMapping/>
  </p:clrMapOvr>
</p:notes>
</file>

<file path=ppt/notesSlides/notesSlide10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66548222"/>
      </p:ext>
    </p:extLst>
  </p:cSld>
  <p:clrMapOvr>
    <a:masterClrMapping/>
  </p:clrMapOvr>
</p:notes>
</file>

<file path=ppt/notesSlides/notesSlide10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7782940"/>
      </p:ext>
    </p:extLst>
  </p:cSld>
  <p:clrMapOvr>
    <a:masterClrMapping/>
  </p:clrMapOvr>
</p:notes>
</file>

<file path=ppt/notesSlides/notesSlide10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8545144"/>
      </p:ext>
    </p:extLst>
  </p:cSld>
  <p:clrMapOvr>
    <a:masterClrMapping/>
  </p:clrMapOvr>
</p:notes>
</file>

<file path=ppt/notesSlides/notesSlide10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46463256"/>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157</a:t>
            </a:fld>
            <a:endParaRPr lang="ar-EG"/>
          </a:p>
        </p:txBody>
      </p:sp>
    </p:spTree>
    <p:extLst>
      <p:ext uri="{BB962C8B-B14F-4D97-AF65-F5344CB8AC3E}">
        <p14:creationId xmlns:p14="http://schemas.microsoft.com/office/powerpoint/2010/main" val="1996132615"/>
      </p:ext>
    </p:extLst>
  </p:cSld>
  <p:clrMapOvr>
    <a:masterClrMapping/>
  </p:clrMapOvr>
</p:notes>
</file>

<file path=ppt/notesSlides/notesSlide10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58512321"/>
      </p:ext>
    </p:extLst>
  </p:cSld>
  <p:clrMapOvr>
    <a:masterClrMapping/>
  </p:clrMapOvr>
</p:notes>
</file>

<file path=ppt/notesSlides/notesSlide10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67148700"/>
      </p:ext>
    </p:extLst>
  </p:cSld>
  <p:clrMapOvr>
    <a:masterClrMapping/>
  </p:clrMapOvr>
</p:notes>
</file>

<file path=ppt/notesSlides/notesSlide10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8954908"/>
      </p:ext>
    </p:extLst>
  </p:cSld>
  <p:clrMapOvr>
    <a:masterClrMapping/>
  </p:clrMapOvr>
</p:notes>
</file>

<file path=ppt/notesSlides/notesSlide10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45783210"/>
      </p:ext>
    </p:extLst>
  </p:cSld>
  <p:clrMapOvr>
    <a:masterClrMapping/>
  </p:clrMapOvr>
</p:notes>
</file>

<file path=ppt/notesSlides/notesSlide10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22414722"/>
      </p:ext>
    </p:extLst>
  </p:cSld>
  <p:clrMapOvr>
    <a:masterClrMapping/>
  </p:clrMapOvr>
</p:notes>
</file>

<file path=ppt/notesSlides/notesSlide10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62796296"/>
      </p:ext>
    </p:extLst>
  </p:cSld>
  <p:clrMapOvr>
    <a:masterClrMapping/>
  </p:clrMapOvr>
</p:notes>
</file>

<file path=ppt/notesSlides/notesSlide10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01806022"/>
      </p:ext>
    </p:extLst>
  </p:cSld>
  <p:clrMapOvr>
    <a:masterClrMapping/>
  </p:clrMapOvr>
</p:notes>
</file>

<file path=ppt/notesSlides/notesSlide10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84645931"/>
      </p:ext>
    </p:extLst>
  </p:cSld>
  <p:clrMapOvr>
    <a:masterClrMapping/>
  </p:clrMapOvr>
</p:notes>
</file>

<file path=ppt/notesSlides/notesSlide10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62161961"/>
      </p:ext>
    </p:extLst>
  </p:cSld>
  <p:clrMapOvr>
    <a:masterClrMapping/>
  </p:clrMapOvr>
</p:notes>
</file>

<file path=ppt/notesSlides/notesSlide10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18512269"/>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158</a:t>
            </a:fld>
            <a:endParaRPr lang="ar-EG"/>
          </a:p>
        </p:txBody>
      </p:sp>
    </p:spTree>
    <p:extLst>
      <p:ext uri="{BB962C8B-B14F-4D97-AF65-F5344CB8AC3E}">
        <p14:creationId xmlns:p14="http://schemas.microsoft.com/office/powerpoint/2010/main" val="102957335"/>
      </p:ext>
    </p:extLst>
  </p:cSld>
  <p:clrMapOvr>
    <a:masterClrMapping/>
  </p:clrMapOvr>
</p:notes>
</file>

<file path=ppt/notesSlides/notesSlide10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67684819"/>
      </p:ext>
    </p:extLst>
  </p:cSld>
  <p:clrMapOvr>
    <a:masterClrMapping/>
  </p:clrMapOvr>
</p:notes>
</file>

<file path=ppt/notesSlides/notesSlide10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95235426"/>
      </p:ext>
    </p:extLst>
  </p:cSld>
  <p:clrMapOvr>
    <a:masterClrMapping/>
  </p:clrMapOvr>
</p:notes>
</file>

<file path=ppt/notesSlides/notesSlide10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55253432"/>
      </p:ext>
    </p:extLst>
  </p:cSld>
  <p:clrMapOvr>
    <a:masterClrMapping/>
  </p:clrMapOvr>
</p:notes>
</file>

<file path=ppt/notesSlides/notesSlide10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54657780"/>
      </p:ext>
    </p:extLst>
  </p:cSld>
  <p:clrMapOvr>
    <a:masterClrMapping/>
  </p:clrMapOvr>
</p:notes>
</file>

<file path=ppt/notesSlides/notesSlide10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96025407"/>
      </p:ext>
    </p:extLst>
  </p:cSld>
  <p:clrMapOvr>
    <a:masterClrMapping/>
  </p:clrMapOvr>
</p:notes>
</file>

<file path=ppt/notesSlides/notesSlide10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7170258"/>
      </p:ext>
    </p:extLst>
  </p:cSld>
  <p:clrMapOvr>
    <a:masterClrMapping/>
  </p:clrMapOvr>
</p:notes>
</file>

<file path=ppt/notesSlides/notesSlide10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81798040"/>
      </p:ext>
    </p:extLst>
  </p:cSld>
  <p:clrMapOvr>
    <a:masterClrMapping/>
  </p:clrMapOvr>
</p:notes>
</file>

<file path=ppt/notesSlides/notesSlide10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70156962"/>
      </p:ext>
    </p:extLst>
  </p:cSld>
  <p:clrMapOvr>
    <a:masterClrMapping/>
  </p:clrMapOvr>
</p:notes>
</file>

<file path=ppt/notesSlides/notesSlide10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73402453"/>
      </p:ext>
    </p:extLst>
  </p:cSld>
  <p:clrMapOvr>
    <a:masterClrMapping/>
  </p:clrMapOvr>
</p:notes>
</file>

<file path=ppt/notesSlides/notesSlide10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1461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6391386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159</a:t>
            </a:fld>
            <a:endParaRPr lang="ar-EG"/>
          </a:p>
        </p:txBody>
      </p:sp>
    </p:spTree>
    <p:extLst>
      <p:ext uri="{BB962C8B-B14F-4D97-AF65-F5344CB8AC3E}">
        <p14:creationId xmlns:p14="http://schemas.microsoft.com/office/powerpoint/2010/main" val="2149579271"/>
      </p:ext>
    </p:extLst>
  </p:cSld>
  <p:clrMapOvr>
    <a:masterClrMapping/>
  </p:clrMapOvr>
</p:notes>
</file>

<file path=ppt/notesSlides/notesSlide10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1462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42504645"/>
      </p:ext>
    </p:extLst>
  </p:cSld>
  <p:clrMapOvr>
    <a:masterClrMapping/>
  </p:clrMapOvr>
</p:notes>
</file>

<file path=ppt/notesSlides/notesSlide10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1463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69753842"/>
      </p:ext>
    </p:extLst>
  </p:cSld>
  <p:clrMapOvr>
    <a:masterClrMapping/>
  </p:clrMapOvr>
</p:notes>
</file>

<file path=ppt/notesSlides/notesSlide10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1464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13729409"/>
      </p:ext>
    </p:extLst>
  </p:cSld>
  <p:clrMapOvr>
    <a:masterClrMapping/>
  </p:clrMapOvr>
</p:notes>
</file>

<file path=ppt/notesSlides/notesSlide10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61451266"/>
      </p:ext>
    </p:extLst>
  </p:cSld>
  <p:clrMapOvr>
    <a:masterClrMapping/>
  </p:clrMapOvr>
</p:notes>
</file>

<file path=ppt/notesSlides/notesSlide10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61883050"/>
      </p:ext>
    </p:extLst>
  </p:cSld>
  <p:clrMapOvr>
    <a:masterClrMapping/>
  </p:clrMapOvr>
</p:notes>
</file>

<file path=ppt/notesSlides/notesSlide10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33429420"/>
      </p:ext>
    </p:extLst>
  </p:cSld>
  <p:clrMapOvr>
    <a:masterClrMapping/>
  </p:clrMapOvr>
</p:notes>
</file>

<file path=ppt/notesSlides/notesSlide10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53615021"/>
      </p:ext>
    </p:extLst>
  </p:cSld>
  <p:clrMapOvr>
    <a:masterClrMapping/>
  </p:clrMapOvr>
</p:notes>
</file>

<file path=ppt/notesSlides/notesSlide10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43136993"/>
      </p:ext>
    </p:extLst>
  </p:cSld>
  <p:clrMapOvr>
    <a:masterClrMapping/>
  </p:clrMapOvr>
</p:notes>
</file>

<file path=ppt/notesSlides/notesSlide10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36638744"/>
      </p:ext>
    </p:extLst>
  </p:cSld>
  <p:clrMapOvr>
    <a:masterClrMapping/>
  </p:clrMapOvr>
</p:notes>
</file>

<file path=ppt/notesSlides/notesSlide10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6992241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203</a:t>
            </a:fld>
            <a:endParaRPr lang="ar-EG"/>
          </a:p>
        </p:txBody>
      </p:sp>
    </p:spTree>
    <p:extLst>
      <p:ext uri="{BB962C8B-B14F-4D97-AF65-F5344CB8AC3E}">
        <p14:creationId xmlns:p14="http://schemas.microsoft.com/office/powerpoint/2010/main" val="3710876405"/>
      </p:ext>
    </p:extLst>
  </p:cSld>
  <p:clrMapOvr>
    <a:masterClrMapping/>
  </p:clrMapOvr>
</p:notes>
</file>

<file path=ppt/notesSlides/notesSlide10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2520968"/>
      </p:ext>
    </p:extLst>
  </p:cSld>
  <p:clrMapOvr>
    <a:masterClrMapping/>
  </p:clrMapOvr>
</p:notes>
</file>

<file path=ppt/notesSlides/notesSlide10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6505560"/>
      </p:ext>
    </p:extLst>
  </p:cSld>
  <p:clrMapOvr>
    <a:masterClrMapping/>
  </p:clrMapOvr>
</p:notes>
</file>

<file path=ppt/notesSlides/notesSlide10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16433195"/>
      </p:ext>
    </p:extLst>
  </p:cSld>
  <p:clrMapOvr>
    <a:masterClrMapping/>
  </p:clrMapOvr>
</p:notes>
</file>

<file path=ppt/notesSlides/notesSlide10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19787100"/>
      </p:ext>
    </p:extLst>
  </p:cSld>
  <p:clrMapOvr>
    <a:masterClrMapping/>
  </p:clrMapOvr>
</p:notes>
</file>

<file path=ppt/notesSlides/notesSlide10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7747541"/>
      </p:ext>
    </p:extLst>
  </p:cSld>
  <p:clrMapOvr>
    <a:masterClrMapping/>
  </p:clrMapOvr>
</p:notes>
</file>

<file path=ppt/notesSlides/notesSlide10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3511007"/>
      </p:ext>
    </p:extLst>
  </p:cSld>
  <p:clrMapOvr>
    <a:masterClrMapping/>
  </p:clrMapOvr>
</p:notes>
</file>

<file path=ppt/notesSlides/notesSlide10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23040833"/>
      </p:ext>
    </p:extLst>
  </p:cSld>
  <p:clrMapOvr>
    <a:masterClrMapping/>
  </p:clrMapOvr>
</p:notes>
</file>

<file path=ppt/notesSlides/notesSlide10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06800519"/>
      </p:ext>
    </p:extLst>
  </p:cSld>
  <p:clrMapOvr>
    <a:masterClrMapping/>
  </p:clrMapOvr>
</p:notes>
</file>

<file path=ppt/notesSlides/notesSlide10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96143664"/>
      </p:ext>
    </p:extLst>
  </p:cSld>
  <p:clrMapOvr>
    <a:masterClrMapping/>
  </p:clrMapOvr>
</p:notes>
</file>

<file path=ppt/notesSlides/notesSlide10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4066826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204</a:t>
            </a:fld>
            <a:endParaRPr lang="ar-EG"/>
          </a:p>
        </p:txBody>
      </p:sp>
    </p:spTree>
    <p:extLst>
      <p:ext uri="{BB962C8B-B14F-4D97-AF65-F5344CB8AC3E}">
        <p14:creationId xmlns:p14="http://schemas.microsoft.com/office/powerpoint/2010/main" val="3871999511"/>
      </p:ext>
    </p:extLst>
  </p:cSld>
  <p:clrMapOvr>
    <a:masterClrMapping/>
  </p:clrMapOvr>
</p:notes>
</file>

<file path=ppt/notesSlides/notesSlide10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99766266"/>
      </p:ext>
    </p:extLst>
  </p:cSld>
  <p:clrMapOvr>
    <a:masterClrMapping/>
  </p:clrMapOvr>
</p:notes>
</file>

<file path=ppt/notesSlides/notesSlide10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66175787"/>
      </p:ext>
    </p:extLst>
  </p:cSld>
  <p:clrMapOvr>
    <a:masterClrMapping/>
  </p:clrMapOvr>
</p:notes>
</file>

<file path=ppt/notesSlides/notesSlide10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82572276"/>
      </p:ext>
    </p:extLst>
  </p:cSld>
  <p:clrMapOvr>
    <a:masterClrMapping/>
  </p:clrMapOvr>
</p:notes>
</file>

<file path=ppt/notesSlides/notesSlide10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28603311"/>
      </p:ext>
    </p:extLst>
  </p:cSld>
  <p:clrMapOvr>
    <a:masterClrMapping/>
  </p:clrMapOvr>
</p:notes>
</file>

<file path=ppt/notesSlides/notesSlide10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62519808"/>
      </p:ext>
    </p:extLst>
  </p:cSld>
  <p:clrMapOvr>
    <a:masterClrMapping/>
  </p:clrMapOvr>
</p:notes>
</file>

<file path=ppt/notesSlides/notesSlide10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33830876"/>
      </p:ext>
    </p:extLst>
  </p:cSld>
  <p:clrMapOvr>
    <a:masterClrMapping/>
  </p:clrMapOvr>
</p:notes>
</file>

<file path=ppt/notesSlides/notesSlide10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56314575"/>
      </p:ext>
    </p:extLst>
  </p:cSld>
  <p:clrMapOvr>
    <a:masterClrMapping/>
  </p:clrMapOvr>
</p:notes>
</file>

<file path=ppt/notesSlides/notesSlide10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53775672"/>
      </p:ext>
    </p:extLst>
  </p:cSld>
  <p:clrMapOvr>
    <a:masterClrMapping/>
  </p:clrMapOvr>
</p:notes>
</file>

<file path=ppt/notesSlides/notesSlide10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68113869"/>
      </p:ext>
    </p:extLst>
  </p:cSld>
  <p:clrMapOvr>
    <a:masterClrMapping/>
  </p:clrMapOvr>
</p:notes>
</file>

<file path=ppt/notesSlides/notesSlide10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3244742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205</a:t>
            </a:fld>
            <a:endParaRPr lang="ar-EG"/>
          </a:p>
        </p:txBody>
      </p:sp>
    </p:spTree>
    <p:extLst>
      <p:ext uri="{BB962C8B-B14F-4D97-AF65-F5344CB8AC3E}">
        <p14:creationId xmlns:p14="http://schemas.microsoft.com/office/powerpoint/2010/main" val="2309659158"/>
      </p:ext>
    </p:extLst>
  </p:cSld>
  <p:clrMapOvr>
    <a:masterClrMapping/>
  </p:clrMapOvr>
</p:notes>
</file>

<file path=ppt/notesSlides/notesSlide10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30981040"/>
      </p:ext>
    </p:extLst>
  </p:cSld>
  <p:clrMapOvr>
    <a:masterClrMapping/>
  </p:clrMapOvr>
</p:notes>
</file>

<file path=ppt/notesSlides/notesSlide10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6420226"/>
      </p:ext>
    </p:extLst>
  </p:cSld>
  <p:clrMapOvr>
    <a:masterClrMapping/>
  </p:clrMapOvr>
</p:notes>
</file>

<file path=ppt/notesSlides/notesSlide10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46209371"/>
      </p:ext>
    </p:extLst>
  </p:cSld>
  <p:clrMapOvr>
    <a:masterClrMapping/>
  </p:clrMapOvr>
</p:notes>
</file>

<file path=ppt/notesSlides/notesSlide10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2409479"/>
      </p:ext>
    </p:extLst>
  </p:cSld>
  <p:clrMapOvr>
    <a:masterClrMapping/>
  </p:clrMapOvr>
</p:notes>
</file>

<file path=ppt/notesSlides/notesSlide10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05013853"/>
      </p:ext>
    </p:extLst>
  </p:cSld>
  <p:clrMapOvr>
    <a:masterClrMapping/>
  </p:clrMapOvr>
</p:notes>
</file>

<file path=ppt/notesSlides/notesSlide10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18749462"/>
      </p:ext>
    </p:extLst>
  </p:cSld>
  <p:clrMapOvr>
    <a:masterClrMapping/>
  </p:clrMapOvr>
</p:notes>
</file>

<file path=ppt/notesSlides/notesSlide10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44397646"/>
      </p:ext>
    </p:extLst>
  </p:cSld>
  <p:clrMapOvr>
    <a:masterClrMapping/>
  </p:clrMapOvr>
</p:notes>
</file>

<file path=ppt/notesSlides/notesSlide10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1286732"/>
      </p:ext>
    </p:extLst>
  </p:cSld>
  <p:clrMapOvr>
    <a:masterClrMapping/>
  </p:clrMapOvr>
</p:notes>
</file>

<file path=ppt/notesSlides/notesSlide10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8381253"/>
      </p:ext>
    </p:extLst>
  </p:cSld>
  <p:clrMapOvr>
    <a:masterClrMapping/>
  </p:clrMapOvr>
</p:notes>
</file>

<file path=ppt/notesSlides/notesSlide10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72833759"/>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206</a:t>
            </a:fld>
            <a:endParaRPr lang="ar-EG"/>
          </a:p>
        </p:txBody>
      </p:sp>
    </p:spTree>
    <p:extLst>
      <p:ext uri="{BB962C8B-B14F-4D97-AF65-F5344CB8AC3E}">
        <p14:creationId xmlns:p14="http://schemas.microsoft.com/office/powerpoint/2010/main" val="3885363278"/>
      </p:ext>
    </p:extLst>
  </p:cSld>
  <p:clrMapOvr>
    <a:masterClrMapping/>
  </p:clrMapOvr>
</p:notes>
</file>

<file path=ppt/notesSlides/notesSlide10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4231145"/>
      </p:ext>
    </p:extLst>
  </p:cSld>
  <p:clrMapOvr>
    <a:masterClrMapping/>
  </p:clrMapOvr>
</p:notes>
</file>

<file path=ppt/notesSlides/notesSlide10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45216547"/>
      </p:ext>
    </p:extLst>
  </p:cSld>
  <p:clrMapOvr>
    <a:masterClrMapping/>
  </p:clrMapOvr>
</p:notes>
</file>

<file path=ppt/notesSlides/notesSlide10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66389621"/>
      </p:ext>
    </p:extLst>
  </p:cSld>
  <p:clrMapOvr>
    <a:masterClrMapping/>
  </p:clrMapOvr>
</p:notes>
</file>

<file path=ppt/notesSlides/notesSlide10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73157470"/>
      </p:ext>
    </p:extLst>
  </p:cSld>
  <p:clrMapOvr>
    <a:masterClrMapping/>
  </p:clrMapOvr>
</p:notes>
</file>

<file path=ppt/notesSlides/notesSlide10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26189025"/>
      </p:ext>
    </p:extLst>
  </p:cSld>
  <p:clrMapOvr>
    <a:masterClrMapping/>
  </p:clrMapOvr>
</p:notes>
</file>

<file path=ppt/notesSlides/notesSlide10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23989334"/>
      </p:ext>
    </p:extLst>
  </p:cSld>
  <p:clrMapOvr>
    <a:masterClrMapping/>
  </p:clrMapOvr>
</p:notes>
</file>

<file path=ppt/notesSlides/notesSlide10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29902390"/>
      </p:ext>
    </p:extLst>
  </p:cSld>
  <p:clrMapOvr>
    <a:masterClrMapping/>
  </p:clrMapOvr>
</p:notes>
</file>

<file path=ppt/notesSlides/notesSlide10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40215367"/>
      </p:ext>
    </p:extLst>
  </p:cSld>
  <p:clrMapOvr>
    <a:masterClrMapping/>
  </p:clrMapOvr>
</p:notes>
</file>

<file path=ppt/notesSlides/notesSlide10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14461016"/>
      </p:ext>
    </p:extLst>
  </p:cSld>
  <p:clrMapOvr>
    <a:masterClrMapping/>
  </p:clrMapOvr>
</p:notes>
</file>

<file path=ppt/notesSlides/notesSlide10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19392823"/>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207</a:t>
            </a:fld>
            <a:endParaRPr lang="ar-EG"/>
          </a:p>
        </p:txBody>
      </p:sp>
    </p:spTree>
    <p:extLst>
      <p:ext uri="{BB962C8B-B14F-4D97-AF65-F5344CB8AC3E}">
        <p14:creationId xmlns:p14="http://schemas.microsoft.com/office/powerpoint/2010/main" val="44093802"/>
      </p:ext>
    </p:extLst>
  </p:cSld>
  <p:clrMapOvr>
    <a:masterClrMapping/>
  </p:clrMapOvr>
</p:notes>
</file>

<file path=ppt/notesSlides/notesSlide10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16291704"/>
      </p:ext>
    </p:extLst>
  </p:cSld>
  <p:clrMapOvr>
    <a:masterClrMapping/>
  </p:clrMapOvr>
</p:notes>
</file>

<file path=ppt/notesSlides/notesSlide10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17344620"/>
      </p:ext>
    </p:extLst>
  </p:cSld>
  <p:clrMapOvr>
    <a:masterClrMapping/>
  </p:clrMapOvr>
</p:notes>
</file>

<file path=ppt/notesSlides/notesSlide10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7636580"/>
      </p:ext>
    </p:extLst>
  </p:cSld>
  <p:clrMapOvr>
    <a:masterClrMapping/>
  </p:clrMapOvr>
</p:notes>
</file>

<file path=ppt/notesSlides/notesSlide10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8094034"/>
      </p:ext>
    </p:extLst>
  </p:cSld>
  <p:clrMapOvr>
    <a:masterClrMapping/>
  </p:clrMapOvr>
</p:notes>
</file>

<file path=ppt/notesSlides/notesSlide10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72286335"/>
      </p:ext>
    </p:extLst>
  </p:cSld>
  <p:clrMapOvr>
    <a:masterClrMapping/>
  </p:clrMapOvr>
</p:notes>
</file>

<file path=ppt/notesSlides/notesSlide10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75622174"/>
      </p:ext>
    </p:extLst>
  </p:cSld>
  <p:clrMapOvr>
    <a:masterClrMapping/>
  </p:clrMapOvr>
</p:notes>
</file>

<file path=ppt/notesSlides/notesSlide10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09532216"/>
      </p:ext>
    </p:extLst>
  </p:cSld>
  <p:clrMapOvr>
    <a:masterClrMapping/>
  </p:clrMapOvr>
</p:notes>
</file>

<file path=ppt/notesSlides/notesSlide10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30512848"/>
      </p:ext>
    </p:extLst>
  </p:cSld>
  <p:clrMapOvr>
    <a:masterClrMapping/>
  </p:clrMapOvr>
</p:notes>
</file>

<file path=ppt/notesSlides/notesSlide10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15315896"/>
      </p:ext>
    </p:extLst>
  </p:cSld>
  <p:clrMapOvr>
    <a:masterClrMapping/>
  </p:clrMapOvr>
</p:notes>
</file>

<file path=ppt/notesSlides/notesSlide10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253097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11</a:t>
            </a:fld>
            <a:endParaRPr lang="ar-EG"/>
          </a:p>
        </p:txBody>
      </p:sp>
    </p:spTree>
    <p:extLst>
      <p:ext uri="{BB962C8B-B14F-4D97-AF65-F5344CB8AC3E}">
        <p14:creationId xmlns:p14="http://schemas.microsoft.com/office/powerpoint/2010/main" val="6952899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210</a:t>
            </a:fld>
            <a:endParaRPr lang="ar-EG"/>
          </a:p>
        </p:txBody>
      </p:sp>
    </p:spTree>
    <p:extLst>
      <p:ext uri="{BB962C8B-B14F-4D97-AF65-F5344CB8AC3E}">
        <p14:creationId xmlns:p14="http://schemas.microsoft.com/office/powerpoint/2010/main" val="2826353320"/>
      </p:ext>
    </p:extLst>
  </p:cSld>
  <p:clrMapOvr>
    <a:masterClrMapping/>
  </p:clrMapOvr>
</p:notes>
</file>

<file path=ppt/notesSlides/notesSlide1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14360408"/>
      </p:ext>
    </p:extLst>
  </p:cSld>
  <p:clrMapOvr>
    <a:masterClrMapping/>
  </p:clrMapOvr>
</p:notes>
</file>

<file path=ppt/notesSlides/notesSlide1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40874478"/>
      </p:ext>
    </p:extLst>
  </p:cSld>
  <p:clrMapOvr>
    <a:masterClrMapping/>
  </p:clrMapOvr>
</p:notes>
</file>

<file path=ppt/notesSlides/notesSlide1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87475458"/>
      </p:ext>
    </p:extLst>
  </p:cSld>
  <p:clrMapOvr>
    <a:masterClrMapping/>
  </p:clrMapOvr>
</p:notes>
</file>

<file path=ppt/notesSlides/notesSlide1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12661276"/>
      </p:ext>
    </p:extLst>
  </p:cSld>
  <p:clrMapOvr>
    <a:masterClrMapping/>
  </p:clrMapOvr>
</p:notes>
</file>

<file path=ppt/notesSlides/notesSlide1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84822233"/>
      </p:ext>
    </p:extLst>
  </p:cSld>
  <p:clrMapOvr>
    <a:masterClrMapping/>
  </p:clrMapOvr>
</p:notes>
</file>

<file path=ppt/notesSlides/notesSlide1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42461321"/>
      </p:ext>
    </p:extLst>
  </p:cSld>
  <p:clrMapOvr>
    <a:masterClrMapping/>
  </p:clrMapOvr>
</p:notes>
</file>

<file path=ppt/notesSlides/notesSlide1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51744051"/>
      </p:ext>
    </p:extLst>
  </p:cSld>
  <p:clrMapOvr>
    <a:masterClrMapping/>
  </p:clrMapOvr>
</p:notes>
</file>

<file path=ppt/notesSlides/notesSlide1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4064731"/>
      </p:ext>
    </p:extLst>
  </p:cSld>
  <p:clrMapOvr>
    <a:masterClrMapping/>
  </p:clrMapOvr>
</p:notes>
</file>

<file path=ppt/notesSlides/notesSlide1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12885130"/>
      </p:ext>
    </p:extLst>
  </p:cSld>
  <p:clrMapOvr>
    <a:masterClrMapping/>
  </p:clrMapOvr>
</p:notes>
</file>

<file path=ppt/notesSlides/notesSlide1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29939092"/>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211</a:t>
            </a:fld>
            <a:endParaRPr lang="ar-EG"/>
          </a:p>
        </p:txBody>
      </p:sp>
    </p:spTree>
    <p:extLst>
      <p:ext uri="{BB962C8B-B14F-4D97-AF65-F5344CB8AC3E}">
        <p14:creationId xmlns:p14="http://schemas.microsoft.com/office/powerpoint/2010/main" val="3859695801"/>
      </p:ext>
    </p:extLst>
  </p:cSld>
  <p:clrMapOvr>
    <a:masterClrMapping/>
  </p:clrMapOvr>
</p:notes>
</file>

<file path=ppt/notesSlides/notesSlide1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4602939"/>
      </p:ext>
    </p:extLst>
  </p:cSld>
  <p:clrMapOvr>
    <a:masterClrMapping/>
  </p:clrMapOvr>
</p:notes>
</file>

<file path=ppt/notesSlides/notesSlide1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1225351"/>
      </p:ext>
    </p:extLst>
  </p:cSld>
  <p:clrMapOvr>
    <a:masterClrMapping/>
  </p:clrMapOvr>
</p:notes>
</file>

<file path=ppt/notesSlides/notesSlide1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53174380"/>
      </p:ext>
    </p:extLst>
  </p:cSld>
  <p:clrMapOvr>
    <a:masterClrMapping/>
  </p:clrMapOvr>
</p:notes>
</file>

<file path=ppt/notesSlides/notesSlide1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7498913"/>
      </p:ext>
    </p:extLst>
  </p:cSld>
  <p:clrMapOvr>
    <a:masterClrMapping/>
  </p:clrMapOvr>
</p:notes>
</file>

<file path=ppt/notesSlides/notesSlide1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17747376"/>
      </p:ext>
    </p:extLst>
  </p:cSld>
  <p:clrMapOvr>
    <a:masterClrMapping/>
  </p:clrMapOvr>
</p:notes>
</file>

<file path=ppt/notesSlides/notesSlide1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92332796"/>
      </p:ext>
    </p:extLst>
  </p:cSld>
  <p:clrMapOvr>
    <a:masterClrMapping/>
  </p:clrMapOvr>
</p:notes>
</file>

<file path=ppt/notesSlides/notesSlide1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88688100"/>
      </p:ext>
    </p:extLst>
  </p:cSld>
  <p:clrMapOvr>
    <a:masterClrMapping/>
  </p:clrMapOvr>
</p:notes>
</file>

<file path=ppt/notesSlides/notesSlide1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73674228"/>
      </p:ext>
    </p:extLst>
  </p:cSld>
  <p:clrMapOvr>
    <a:masterClrMapping/>
  </p:clrMapOvr>
</p:notes>
</file>

<file path=ppt/notesSlides/notesSlide1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05657344"/>
      </p:ext>
    </p:extLst>
  </p:cSld>
  <p:clrMapOvr>
    <a:masterClrMapping/>
  </p:clrMapOvr>
</p:notes>
</file>

<file path=ppt/notesSlides/notesSlide1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513102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212</a:t>
            </a:fld>
            <a:endParaRPr lang="ar-EG"/>
          </a:p>
        </p:txBody>
      </p:sp>
    </p:spTree>
    <p:extLst>
      <p:ext uri="{BB962C8B-B14F-4D97-AF65-F5344CB8AC3E}">
        <p14:creationId xmlns:p14="http://schemas.microsoft.com/office/powerpoint/2010/main" val="1319605371"/>
      </p:ext>
    </p:extLst>
  </p:cSld>
  <p:clrMapOvr>
    <a:masterClrMapping/>
  </p:clrMapOvr>
</p:notes>
</file>

<file path=ppt/notesSlides/notesSlide1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99427659"/>
      </p:ext>
    </p:extLst>
  </p:cSld>
  <p:clrMapOvr>
    <a:masterClrMapping/>
  </p:clrMapOvr>
</p:notes>
</file>

<file path=ppt/notesSlides/notesSlide1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38059422"/>
      </p:ext>
    </p:extLst>
  </p:cSld>
  <p:clrMapOvr>
    <a:masterClrMapping/>
  </p:clrMapOvr>
</p:notes>
</file>

<file path=ppt/notesSlides/notesSlide1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64327287"/>
      </p:ext>
    </p:extLst>
  </p:cSld>
  <p:clrMapOvr>
    <a:masterClrMapping/>
  </p:clrMapOvr>
</p:notes>
</file>

<file path=ppt/notesSlides/notesSlide1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90560830"/>
      </p:ext>
    </p:extLst>
  </p:cSld>
  <p:clrMapOvr>
    <a:masterClrMapping/>
  </p:clrMapOvr>
</p:notes>
</file>

<file path=ppt/notesSlides/notesSlide1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82775052"/>
      </p:ext>
    </p:extLst>
  </p:cSld>
  <p:clrMapOvr>
    <a:masterClrMapping/>
  </p:clrMapOvr>
</p:notes>
</file>

<file path=ppt/notesSlides/notesSlide1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8018892"/>
      </p:ext>
    </p:extLst>
  </p:cSld>
  <p:clrMapOvr>
    <a:masterClrMapping/>
  </p:clrMapOvr>
</p:notes>
</file>

<file path=ppt/notesSlides/notesSlide1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09196378"/>
      </p:ext>
    </p:extLst>
  </p:cSld>
  <p:clrMapOvr>
    <a:masterClrMapping/>
  </p:clrMapOvr>
</p:notes>
</file>

<file path=ppt/notesSlides/notesSlide1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6772884"/>
      </p:ext>
    </p:extLst>
  </p:cSld>
  <p:clrMapOvr>
    <a:masterClrMapping/>
  </p:clrMapOvr>
</p:notes>
</file>

<file path=ppt/notesSlides/notesSlide1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65129028"/>
      </p:ext>
    </p:extLst>
  </p:cSld>
  <p:clrMapOvr>
    <a:masterClrMapping/>
  </p:clrMapOvr>
</p:notes>
</file>

<file path=ppt/notesSlides/notesSlide1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475877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213</a:t>
            </a:fld>
            <a:endParaRPr lang="ar-EG"/>
          </a:p>
        </p:txBody>
      </p:sp>
    </p:spTree>
    <p:extLst>
      <p:ext uri="{BB962C8B-B14F-4D97-AF65-F5344CB8AC3E}">
        <p14:creationId xmlns:p14="http://schemas.microsoft.com/office/powerpoint/2010/main" val="2078507253"/>
      </p:ext>
    </p:extLst>
  </p:cSld>
  <p:clrMapOvr>
    <a:masterClrMapping/>
  </p:clrMapOvr>
</p:notes>
</file>

<file path=ppt/notesSlides/notesSlide1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68609869"/>
      </p:ext>
    </p:extLst>
  </p:cSld>
  <p:clrMapOvr>
    <a:masterClrMapping/>
  </p:clrMapOvr>
</p:notes>
</file>

<file path=ppt/notesSlides/notesSlide1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86465839"/>
      </p:ext>
    </p:extLst>
  </p:cSld>
  <p:clrMapOvr>
    <a:masterClrMapping/>
  </p:clrMapOvr>
</p:notes>
</file>

<file path=ppt/notesSlides/notesSlide1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96739301"/>
      </p:ext>
    </p:extLst>
  </p:cSld>
  <p:clrMapOvr>
    <a:masterClrMapping/>
  </p:clrMapOvr>
</p:notes>
</file>

<file path=ppt/notesSlides/notesSlide1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50387618"/>
      </p:ext>
    </p:extLst>
  </p:cSld>
  <p:clrMapOvr>
    <a:masterClrMapping/>
  </p:clrMapOvr>
</p:notes>
</file>

<file path=ppt/notesSlides/notesSlide1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34876801"/>
      </p:ext>
    </p:extLst>
  </p:cSld>
  <p:clrMapOvr>
    <a:masterClrMapping/>
  </p:clrMapOvr>
</p:notes>
</file>

<file path=ppt/notesSlides/notesSlide1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0024959"/>
      </p:ext>
    </p:extLst>
  </p:cSld>
  <p:clrMapOvr>
    <a:masterClrMapping/>
  </p:clrMapOvr>
</p:notes>
</file>

<file path=ppt/notesSlides/notesSlide1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54269762"/>
      </p:ext>
    </p:extLst>
  </p:cSld>
  <p:clrMapOvr>
    <a:masterClrMapping/>
  </p:clrMapOvr>
</p:notes>
</file>

<file path=ppt/notesSlides/notesSlide1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11808551"/>
      </p:ext>
    </p:extLst>
  </p:cSld>
  <p:clrMapOvr>
    <a:masterClrMapping/>
  </p:clrMapOvr>
</p:notes>
</file>

<file path=ppt/notesSlides/notesSlide1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37557209"/>
      </p:ext>
    </p:extLst>
  </p:cSld>
  <p:clrMapOvr>
    <a:masterClrMapping/>
  </p:clrMapOvr>
</p:notes>
</file>

<file path=ppt/notesSlides/notesSlide1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9635153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214</a:t>
            </a:fld>
            <a:endParaRPr lang="ar-EG"/>
          </a:p>
        </p:txBody>
      </p:sp>
    </p:spTree>
    <p:extLst>
      <p:ext uri="{BB962C8B-B14F-4D97-AF65-F5344CB8AC3E}">
        <p14:creationId xmlns:p14="http://schemas.microsoft.com/office/powerpoint/2010/main" val="507428920"/>
      </p:ext>
    </p:extLst>
  </p:cSld>
  <p:clrMapOvr>
    <a:masterClrMapping/>
  </p:clrMapOvr>
</p:notes>
</file>

<file path=ppt/notesSlides/notesSlide1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09501940"/>
      </p:ext>
    </p:extLst>
  </p:cSld>
  <p:clrMapOvr>
    <a:masterClrMapping/>
  </p:clrMapOvr>
</p:notes>
</file>

<file path=ppt/notesSlides/notesSlide1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6735686"/>
      </p:ext>
    </p:extLst>
  </p:cSld>
  <p:clrMapOvr>
    <a:masterClrMapping/>
  </p:clrMapOvr>
</p:notes>
</file>

<file path=ppt/notesSlides/notesSlide1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36394896"/>
      </p:ext>
    </p:extLst>
  </p:cSld>
  <p:clrMapOvr>
    <a:masterClrMapping/>
  </p:clrMapOvr>
</p:notes>
</file>

<file path=ppt/notesSlides/notesSlide1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66990000"/>
      </p:ext>
    </p:extLst>
  </p:cSld>
  <p:clrMapOvr>
    <a:masterClrMapping/>
  </p:clrMapOvr>
</p:notes>
</file>

<file path=ppt/notesSlides/notesSlide1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75970757"/>
      </p:ext>
    </p:extLst>
  </p:cSld>
  <p:clrMapOvr>
    <a:masterClrMapping/>
  </p:clrMapOvr>
</p:notes>
</file>

<file path=ppt/notesSlides/notesSlide1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51041810"/>
      </p:ext>
    </p:extLst>
  </p:cSld>
  <p:clrMapOvr>
    <a:masterClrMapping/>
  </p:clrMapOvr>
</p:notes>
</file>

<file path=ppt/notesSlides/notesSlide1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11301430"/>
      </p:ext>
    </p:extLst>
  </p:cSld>
  <p:clrMapOvr>
    <a:masterClrMapping/>
  </p:clrMapOvr>
</p:notes>
</file>

<file path=ppt/notesSlides/notesSlide1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1372922"/>
      </p:ext>
    </p:extLst>
  </p:cSld>
  <p:clrMapOvr>
    <a:masterClrMapping/>
  </p:clrMapOvr>
</p:notes>
</file>

<file path=ppt/notesSlides/notesSlide1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76169230"/>
      </p:ext>
    </p:extLst>
  </p:cSld>
  <p:clrMapOvr>
    <a:masterClrMapping/>
  </p:clrMapOvr>
</p:notes>
</file>

<file path=ppt/notesSlides/notesSlide1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81466252"/>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215</a:t>
            </a:fld>
            <a:endParaRPr lang="ar-EG"/>
          </a:p>
        </p:txBody>
      </p:sp>
    </p:spTree>
    <p:extLst>
      <p:ext uri="{BB962C8B-B14F-4D97-AF65-F5344CB8AC3E}">
        <p14:creationId xmlns:p14="http://schemas.microsoft.com/office/powerpoint/2010/main" val="1571995811"/>
      </p:ext>
    </p:extLst>
  </p:cSld>
  <p:clrMapOvr>
    <a:masterClrMapping/>
  </p:clrMapOvr>
</p:notes>
</file>

<file path=ppt/notesSlides/notesSlide1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53952773"/>
      </p:ext>
    </p:extLst>
  </p:cSld>
  <p:clrMapOvr>
    <a:masterClrMapping/>
  </p:clrMapOvr>
</p:notes>
</file>

<file path=ppt/notesSlides/notesSlide1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08747198"/>
      </p:ext>
    </p:extLst>
  </p:cSld>
  <p:clrMapOvr>
    <a:masterClrMapping/>
  </p:clrMapOvr>
</p:notes>
</file>

<file path=ppt/notesSlides/notesSlide1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062755"/>
      </p:ext>
    </p:extLst>
  </p:cSld>
  <p:clrMapOvr>
    <a:masterClrMapping/>
  </p:clrMapOvr>
</p:notes>
</file>

<file path=ppt/notesSlides/notesSlide1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42145365"/>
      </p:ext>
    </p:extLst>
  </p:cSld>
  <p:clrMapOvr>
    <a:masterClrMapping/>
  </p:clrMapOvr>
</p:notes>
</file>

<file path=ppt/notesSlides/notesSlide1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66424844"/>
      </p:ext>
    </p:extLst>
  </p:cSld>
  <p:clrMapOvr>
    <a:masterClrMapping/>
  </p:clrMapOvr>
</p:notes>
</file>

<file path=ppt/notesSlides/notesSlide1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64526180"/>
      </p:ext>
    </p:extLst>
  </p:cSld>
  <p:clrMapOvr>
    <a:masterClrMapping/>
  </p:clrMapOvr>
</p:notes>
</file>

<file path=ppt/notesSlides/notesSlide1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4866965"/>
      </p:ext>
    </p:extLst>
  </p:cSld>
  <p:clrMapOvr>
    <a:masterClrMapping/>
  </p:clrMapOvr>
</p:notes>
</file>

<file path=ppt/notesSlides/notesSlide1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76439002"/>
      </p:ext>
    </p:extLst>
  </p:cSld>
  <p:clrMapOvr>
    <a:masterClrMapping/>
  </p:clrMapOvr>
</p:notes>
</file>

<file path=ppt/notesSlides/notesSlide1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70597463"/>
      </p:ext>
    </p:extLst>
  </p:cSld>
  <p:clrMapOvr>
    <a:masterClrMapping/>
  </p:clrMapOvr>
</p:notes>
</file>

<file path=ppt/notesSlides/notesSlide1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30557437"/>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216</a:t>
            </a:fld>
            <a:endParaRPr lang="ar-EG"/>
          </a:p>
        </p:txBody>
      </p:sp>
    </p:spTree>
    <p:extLst>
      <p:ext uri="{BB962C8B-B14F-4D97-AF65-F5344CB8AC3E}">
        <p14:creationId xmlns:p14="http://schemas.microsoft.com/office/powerpoint/2010/main" val="3044403333"/>
      </p:ext>
    </p:extLst>
  </p:cSld>
  <p:clrMapOvr>
    <a:masterClrMapping/>
  </p:clrMapOvr>
</p:notes>
</file>

<file path=ppt/notesSlides/notesSlide1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73350536"/>
      </p:ext>
    </p:extLst>
  </p:cSld>
  <p:clrMapOvr>
    <a:masterClrMapping/>
  </p:clrMapOvr>
</p:notes>
</file>

<file path=ppt/notesSlides/notesSlide1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35466967"/>
      </p:ext>
    </p:extLst>
  </p:cSld>
  <p:clrMapOvr>
    <a:masterClrMapping/>
  </p:clrMapOvr>
</p:notes>
</file>

<file path=ppt/notesSlides/notesSlide1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73776919"/>
      </p:ext>
    </p:extLst>
  </p:cSld>
  <p:clrMapOvr>
    <a:masterClrMapping/>
  </p:clrMapOvr>
</p:notes>
</file>

<file path=ppt/notesSlides/notesSlide1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07676953"/>
      </p:ext>
    </p:extLst>
  </p:cSld>
  <p:clrMapOvr>
    <a:masterClrMapping/>
  </p:clrMapOvr>
</p:notes>
</file>

<file path=ppt/notesSlides/notesSlide1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26900288"/>
      </p:ext>
    </p:extLst>
  </p:cSld>
  <p:clrMapOvr>
    <a:masterClrMapping/>
  </p:clrMapOvr>
</p:notes>
</file>

<file path=ppt/notesSlides/notesSlide1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97741937"/>
      </p:ext>
    </p:extLst>
  </p:cSld>
  <p:clrMapOvr>
    <a:masterClrMapping/>
  </p:clrMapOvr>
</p:notes>
</file>

<file path=ppt/notesSlides/notesSlide1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83401291"/>
      </p:ext>
    </p:extLst>
  </p:cSld>
  <p:clrMapOvr>
    <a:masterClrMapping/>
  </p:clrMapOvr>
</p:notes>
</file>

<file path=ppt/notesSlides/notesSlide1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58902661"/>
      </p:ext>
    </p:extLst>
  </p:cSld>
  <p:clrMapOvr>
    <a:masterClrMapping/>
  </p:clrMapOvr>
</p:notes>
</file>

<file path=ppt/notesSlides/notesSlide1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25593512"/>
      </p:ext>
    </p:extLst>
  </p:cSld>
  <p:clrMapOvr>
    <a:masterClrMapping/>
  </p:clrMapOvr>
</p:notes>
</file>

<file path=ppt/notesSlides/notesSlide1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50597926"/>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217</a:t>
            </a:fld>
            <a:endParaRPr lang="ar-EG"/>
          </a:p>
        </p:txBody>
      </p:sp>
    </p:spTree>
    <p:extLst>
      <p:ext uri="{BB962C8B-B14F-4D97-AF65-F5344CB8AC3E}">
        <p14:creationId xmlns:p14="http://schemas.microsoft.com/office/powerpoint/2010/main" val="4284968272"/>
      </p:ext>
    </p:extLst>
  </p:cSld>
  <p:clrMapOvr>
    <a:masterClrMapping/>
  </p:clrMapOvr>
</p:notes>
</file>

<file path=ppt/notesSlides/notesSlide1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12278176"/>
      </p:ext>
    </p:extLst>
  </p:cSld>
  <p:clrMapOvr>
    <a:masterClrMapping/>
  </p:clrMapOvr>
</p:notes>
</file>

<file path=ppt/notesSlides/notesSlide1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43972201"/>
      </p:ext>
    </p:extLst>
  </p:cSld>
  <p:clrMapOvr>
    <a:masterClrMapping/>
  </p:clrMapOvr>
</p:notes>
</file>

<file path=ppt/notesSlides/notesSlide1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8228757"/>
      </p:ext>
    </p:extLst>
  </p:cSld>
  <p:clrMapOvr>
    <a:masterClrMapping/>
  </p:clrMapOvr>
</p:notes>
</file>

<file path=ppt/notesSlides/notesSlide1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17781989"/>
      </p:ext>
    </p:extLst>
  </p:cSld>
  <p:clrMapOvr>
    <a:masterClrMapping/>
  </p:clrMapOvr>
</p:notes>
</file>

<file path=ppt/notesSlides/notesSlide1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153396"/>
      </p:ext>
    </p:extLst>
  </p:cSld>
  <p:clrMapOvr>
    <a:masterClrMapping/>
  </p:clrMapOvr>
</p:notes>
</file>

<file path=ppt/notesSlides/notesSlide1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09606678"/>
      </p:ext>
    </p:extLst>
  </p:cSld>
  <p:clrMapOvr>
    <a:masterClrMapping/>
  </p:clrMapOvr>
</p:notes>
</file>

<file path=ppt/notesSlides/notesSlide1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68840890"/>
      </p:ext>
    </p:extLst>
  </p:cSld>
  <p:clrMapOvr>
    <a:masterClrMapping/>
  </p:clrMapOvr>
</p:notes>
</file>

<file path=ppt/notesSlides/notesSlide1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58970057"/>
      </p:ext>
    </p:extLst>
  </p:cSld>
  <p:clrMapOvr>
    <a:masterClrMapping/>
  </p:clrMapOvr>
</p:notes>
</file>

<file path=ppt/notesSlides/notesSlide1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65381111"/>
      </p:ext>
    </p:extLst>
  </p:cSld>
  <p:clrMapOvr>
    <a:masterClrMapping/>
  </p:clrMapOvr>
</p:notes>
</file>

<file path=ppt/notesSlides/notesSlide1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90965550"/>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218</a:t>
            </a:fld>
            <a:endParaRPr lang="ar-EG"/>
          </a:p>
        </p:txBody>
      </p:sp>
    </p:spTree>
    <p:extLst>
      <p:ext uri="{BB962C8B-B14F-4D97-AF65-F5344CB8AC3E}">
        <p14:creationId xmlns:p14="http://schemas.microsoft.com/office/powerpoint/2010/main" val="1471710810"/>
      </p:ext>
    </p:extLst>
  </p:cSld>
  <p:clrMapOvr>
    <a:masterClrMapping/>
  </p:clrMapOvr>
</p:notes>
</file>

<file path=ppt/notesSlides/notesSlide1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80646391"/>
      </p:ext>
    </p:extLst>
  </p:cSld>
  <p:clrMapOvr>
    <a:masterClrMapping/>
  </p:clrMapOvr>
</p:notes>
</file>

<file path=ppt/notesSlides/notesSlide1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24867229"/>
      </p:ext>
    </p:extLst>
  </p:cSld>
  <p:clrMapOvr>
    <a:masterClrMapping/>
  </p:clrMapOvr>
</p:notes>
</file>

<file path=ppt/notesSlides/notesSlide1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01079198"/>
      </p:ext>
    </p:extLst>
  </p:cSld>
  <p:clrMapOvr>
    <a:masterClrMapping/>
  </p:clrMapOvr>
</p:notes>
</file>

<file path=ppt/notesSlides/notesSlide1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01826989"/>
      </p:ext>
    </p:extLst>
  </p:cSld>
  <p:clrMapOvr>
    <a:masterClrMapping/>
  </p:clrMapOvr>
</p:notes>
</file>

<file path=ppt/notesSlides/notesSlide1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34463699"/>
      </p:ext>
    </p:extLst>
  </p:cSld>
  <p:clrMapOvr>
    <a:masterClrMapping/>
  </p:clrMapOvr>
</p:notes>
</file>

<file path=ppt/notesSlides/notesSlide1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31334073"/>
      </p:ext>
    </p:extLst>
  </p:cSld>
  <p:clrMapOvr>
    <a:masterClrMapping/>
  </p:clrMapOvr>
</p:notes>
</file>

<file path=ppt/notesSlides/notesSlide1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30202173"/>
      </p:ext>
    </p:extLst>
  </p:cSld>
  <p:clrMapOvr>
    <a:masterClrMapping/>
  </p:clrMapOvr>
</p:notes>
</file>

<file path=ppt/notesSlides/notesSlide1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729013"/>
      </p:ext>
    </p:extLst>
  </p:cSld>
  <p:clrMapOvr>
    <a:masterClrMapping/>
  </p:clrMapOvr>
</p:notes>
</file>

<file path=ppt/notesSlides/notesSlide1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26716545"/>
      </p:ext>
    </p:extLst>
  </p:cSld>
  <p:clrMapOvr>
    <a:masterClrMapping/>
  </p:clrMapOvr>
</p:notes>
</file>

<file path=ppt/notesSlides/notesSlide1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7176417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219</a:t>
            </a:fld>
            <a:endParaRPr lang="ar-EG"/>
          </a:p>
        </p:txBody>
      </p:sp>
    </p:spTree>
    <p:extLst>
      <p:ext uri="{BB962C8B-B14F-4D97-AF65-F5344CB8AC3E}">
        <p14:creationId xmlns:p14="http://schemas.microsoft.com/office/powerpoint/2010/main" val="2003380216"/>
      </p:ext>
    </p:extLst>
  </p:cSld>
  <p:clrMapOvr>
    <a:masterClrMapping/>
  </p:clrMapOvr>
</p:notes>
</file>

<file path=ppt/notesSlides/notesSlide1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8509426"/>
      </p:ext>
    </p:extLst>
  </p:cSld>
  <p:clrMapOvr>
    <a:masterClrMapping/>
  </p:clrMapOvr>
</p:notes>
</file>

<file path=ppt/notesSlides/notesSlide1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96222839"/>
      </p:ext>
    </p:extLst>
  </p:cSld>
  <p:clrMapOvr>
    <a:masterClrMapping/>
  </p:clrMapOvr>
</p:notes>
</file>

<file path=ppt/notesSlides/notesSlide1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42098142"/>
      </p:ext>
    </p:extLst>
  </p:cSld>
  <p:clrMapOvr>
    <a:masterClrMapping/>
  </p:clrMapOvr>
</p:notes>
</file>

<file path=ppt/notesSlides/notesSlide1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70847599"/>
      </p:ext>
    </p:extLst>
  </p:cSld>
  <p:clrMapOvr>
    <a:masterClrMapping/>
  </p:clrMapOvr>
</p:notes>
</file>

<file path=ppt/notesSlides/notesSlide1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26859644"/>
      </p:ext>
    </p:extLst>
  </p:cSld>
  <p:clrMapOvr>
    <a:masterClrMapping/>
  </p:clrMapOvr>
</p:notes>
</file>

<file path=ppt/notesSlides/notesSlide1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46097242"/>
      </p:ext>
    </p:extLst>
  </p:cSld>
  <p:clrMapOvr>
    <a:masterClrMapping/>
  </p:clrMapOvr>
</p:notes>
</file>

<file path=ppt/notesSlides/notesSlide1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29273905"/>
      </p:ext>
    </p:extLst>
  </p:cSld>
  <p:clrMapOvr>
    <a:masterClrMapping/>
  </p:clrMapOvr>
</p:notes>
</file>

<file path=ppt/notesSlides/notesSlide1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98673101"/>
      </p:ext>
    </p:extLst>
  </p:cSld>
  <p:clrMapOvr>
    <a:masterClrMapping/>
  </p:clrMapOvr>
</p:notes>
</file>

<file path=ppt/notesSlides/notesSlide1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58255539"/>
      </p:ext>
    </p:extLst>
  </p:cSld>
  <p:clrMapOvr>
    <a:masterClrMapping/>
  </p:clrMapOvr>
</p:notes>
</file>

<file path=ppt/notesSlides/notesSlide1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870286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12</a:t>
            </a:fld>
            <a:endParaRPr lang="ar-EG"/>
          </a:p>
        </p:txBody>
      </p:sp>
    </p:spTree>
    <p:extLst>
      <p:ext uri="{BB962C8B-B14F-4D97-AF65-F5344CB8AC3E}">
        <p14:creationId xmlns:p14="http://schemas.microsoft.com/office/powerpoint/2010/main" val="1377556759"/>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220</a:t>
            </a:fld>
            <a:endParaRPr lang="ar-EG"/>
          </a:p>
        </p:txBody>
      </p:sp>
    </p:spTree>
    <p:extLst>
      <p:ext uri="{BB962C8B-B14F-4D97-AF65-F5344CB8AC3E}">
        <p14:creationId xmlns:p14="http://schemas.microsoft.com/office/powerpoint/2010/main" val="1259021211"/>
      </p:ext>
    </p:extLst>
  </p:cSld>
  <p:clrMapOvr>
    <a:masterClrMapping/>
  </p:clrMapOvr>
</p:notes>
</file>

<file path=ppt/notesSlides/notesSlide1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54494215"/>
      </p:ext>
    </p:extLst>
  </p:cSld>
  <p:clrMapOvr>
    <a:masterClrMapping/>
  </p:clrMapOvr>
</p:notes>
</file>

<file path=ppt/notesSlides/notesSlide1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69582711"/>
      </p:ext>
    </p:extLst>
  </p:cSld>
  <p:clrMapOvr>
    <a:masterClrMapping/>
  </p:clrMapOvr>
</p:notes>
</file>

<file path=ppt/notesSlides/notesSlide1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16274355"/>
      </p:ext>
    </p:extLst>
  </p:cSld>
  <p:clrMapOvr>
    <a:masterClrMapping/>
  </p:clrMapOvr>
</p:notes>
</file>

<file path=ppt/notesSlides/notesSlide1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25116085"/>
      </p:ext>
    </p:extLst>
  </p:cSld>
  <p:clrMapOvr>
    <a:masterClrMapping/>
  </p:clrMapOvr>
</p:notes>
</file>

<file path=ppt/notesSlides/notesSlide1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04553888"/>
      </p:ext>
    </p:extLst>
  </p:cSld>
  <p:clrMapOvr>
    <a:masterClrMapping/>
  </p:clrMapOvr>
</p:notes>
</file>

<file path=ppt/notesSlides/notesSlide1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8698285"/>
      </p:ext>
    </p:extLst>
  </p:cSld>
  <p:clrMapOvr>
    <a:masterClrMapping/>
  </p:clrMapOvr>
</p:notes>
</file>

<file path=ppt/notesSlides/notesSlide1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11337285"/>
      </p:ext>
    </p:extLst>
  </p:cSld>
  <p:clrMapOvr>
    <a:masterClrMapping/>
  </p:clrMapOvr>
</p:notes>
</file>

<file path=ppt/notesSlides/notesSlide1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80317058"/>
      </p:ext>
    </p:extLst>
  </p:cSld>
  <p:clrMapOvr>
    <a:masterClrMapping/>
  </p:clrMapOvr>
</p:notes>
</file>

<file path=ppt/notesSlides/notesSlide1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68116374"/>
      </p:ext>
    </p:extLst>
  </p:cSld>
  <p:clrMapOvr>
    <a:masterClrMapping/>
  </p:clrMapOvr>
</p:notes>
</file>

<file path=ppt/notesSlides/notesSlide1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84553284"/>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221</a:t>
            </a:fld>
            <a:endParaRPr lang="ar-EG"/>
          </a:p>
        </p:txBody>
      </p:sp>
    </p:spTree>
    <p:extLst>
      <p:ext uri="{BB962C8B-B14F-4D97-AF65-F5344CB8AC3E}">
        <p14:creationId xmlns:p14="http://schemas.microsoft.com/office/powerpoint/2010/main" val="2908412733"/>
      </p:ext>
    </p:extLst>
  </p:cSld>
  <p:clrMapOvr>
    <a:masterClrMapping/>
  </p:clrMapOvr>
</p:notes>
</file>

<file path=ppt/notesSlides/notesSlide1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60506709"/>
      </p:ext>
    </p:extLst>
  </p:cSld>
  <p:clrMapOvr>
    <a:masterClrMapping/>
  </p:clrMapOvr>
</p:notes>
</file>

<file path=ppt/notesSlides/notesSlide1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46112772"/>
      </p:ext>
    </p:extLst>
  </p:cSld>
  <p:clrMapOvr>
    <a:masterClrMapping/>
  </p:clrMapOvr>
</p:notes>
</file>

<file path=ppt/notesSlides/notesSlide1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80720525"/>
      </p:ext>
    </p:extLst>
  </p:cSld>
  <p:clrMapOvr>
    <a:masterClrMapping/>
  </p:clrMapOvr>
</p:notes>
</file>

<file path=ppt/notesSlides/notesSlide1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11106904"/>
      </p:ext>
    </p:extLst>
  </p:cSld>
  <p:clrMapOvr>
    <a:masterClrMapping/>
  </p:clrMapOvr>
</p:notes>
</file>

<file path=ppt/notesSlides/notesSlide1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76348904"/>
      </p:ext>
    </p:extLst>
  </p:cSld>
  <p:clrMapOvr>
    <a:masterClrMapping/>
  </p:clrMapOvr>
</p:notes>
</file>

<file path=ppt/notesSlides/notesSlide1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80636835"/>
      </p:ext>
    </p:extLst>
  </p:cSld>
  <p:clrMapOvr>
    <a:masterClrMapping/>
  </p:clrMapOvr>
</p:notes>
</file>

<file path=ppt/notesSlides/notesSlide1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299575"/>
      </p:ext>
    </p:extLst>
  </p:cSld>
  <p:clrMapOvr>
    <a:masterClrMapping/>
  </p:clrMapOvr>
</p:notes>
</file>

<file path=ppt/notesSlides/notesSlide1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89801805"/>
      </p:ext>
    </p:extLst>
  </p:cSld>
  <p:clrMapOvr>
    <a:masterClrMapping/>
  </p:clrMapOvr>
</p:notes>
</file>

<file path=ppt/notesSlides/notesSlide1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79727768"/>
      </p:ext>
    </p:extLst>
  </p:cSld>
  <p:clrMapOvr>
    <a:masterClrMapping/>
  </p:clrMapOvr>
</p:notes>
</file>

<file path=ppt/notesSlides/notesSlide1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74253352"/>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222</a:t>
            </a:fld>
            <a:endParaRPr lang="ar-EG"/>
          </a:p>
        </p:txBody>
      </p:sp>
    </p:spTree>
    <p:extLst>
      <p:ext uri="{BB962C8B-B14F-4D97-AF65-F5344CB8AC3E}">
        <p14:creationId xmlns:p14="http://schemas.microsoft.com/office/powerpoint/2010/main" val="3924073675"/>
      </p:ext>
    </p:extLst>
  </p:cSld>
  <p:clrMapOvr>
    <a:masterClrMapping/>
  </p:clrMapOvr>
</p:notes>
</file>

<file path=ppt/notesSlides/notesSlide1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73428617"/>
      </p:ext>
    </p:extLst>
  </p:cSld>
  <p:clrMapOvr>
    <a:masterClrMapping/>
  </p:clrMapOvr>
</p:notes>
</file>

<file path=ppt/notesSlides/notesSlide1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04106869"/>
      </p:ext>
    </p:extLst>
  </p:cSld>
  <p:clrMapOvr>
    <a:masterClrMapping/>
  </p:clrMapOvr>
</p:notes>
</file>

<file path=ppt/notesSlides/notesSlide1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06090875"/>
      </p:ext>
    </p:extLst>
  </p:cSld>
  <p:clrMapOvr>
    <a:masterClrMapping/>
  </p:clrMapOvr>
</p:notes>
</file>

<file path=ppt/notesSlides/notesSlide1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061022"/>
      </p:ext>
    </p:extLst>
  </p:cSld>
  <p:clrMapOvr>
    <a:masterClrMapping/>
  </p:clrMapOvr>
</p:notes>
</file>

<file path=ppt/notesSlides/notesSlide1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28868553"/>
      </p:ext>
    </p:extLst>
  </p:cSld>
  <p:clrMapOvr>
    <a:masterClrMapping/>
  </p:clrMapOvr>
</p:notes>
</file>

<file path=ppt/notesSlides/notesSlide1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26682779"/>
      </p:ext>
    </p:extLst>
  </p:cSld>
  <p:clrMapOvr>
    <a:masterClrMapping/>
  </p:clrMapOvr>
</p:notes>
</file>

<file path=ppt/notesSlides/notesSlide1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07915869"/>
      </p:ext>
    </p:extLst>
  </p:cSld>
  <p:clrMapOvr>
    <a:masterClrMapping/>
  </p:clrMapOvr>
</p:notes>
</file>

<file path=ppt/notesSlides/notesSlide1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69488390"/>
      </p:ext>
    </p:extLst>
  </p:cSld>
  <p:clrMapOvr>
    <a:masterClrMapping/>
  </p:clrMapOvr>
</p:notes>
</file>

<file path=ppt/notesSlides/notesSlide1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40640384"/>
      </p:ext>
    </p:extLst>
  </p:cSld>
  <p:clrMapOvr>
    <a:masterClrMapping/>
  </p:clrMapOvr>
</p:notes>
</file>

<file path=ppt/notesSlides/notesSlide1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49548132"/>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223</a:t>
            </a:fld>
            <a:endParaRPr lang="ar-EG"/>
          </a:p>
        </p:txBody>
      </p:sp>
    </p:spTree>
    <p:extLst>
      <p:ext uri="{BB962C8B-B14F-4D97-AF65-F5344CB8AC3E}">
        <p14:creationId xmlns:p14="http://schemas.microsoft.com/office/powerpoint/2010/main" val="2546348223"/>
      </p:ext>
    </p:extLst>
  </p:cSld>
  <p:clrMapOvr>
    <a:masterClrMapping/>
  </p:clrMapOvr>
</p:notes>
</file>

<file path=ppt/notesSlides/notesSlide1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2133102"/>
      </p:ext>
    </p:extLst>
  </p:cSld>
  <p:clrMapOvr>
    <a:masterClrMapping/>
  </p:clrMapOvr>
</p:notes>
</file>

<file path=ppt/notesSlides/notesSlide1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60642778"/>
      </p:ext>
    </p:extLst>
  </p:cSld>
  <p:clrMapOvr>
    <a:masterClrMapping/>
  </p:clrMapOvr>
</p:notes>
</file>

<file path=ppt/notesSlides/notesSlide1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71797454"/>
      </p:ext>
    </p:extLst>
  </p:cSld>
  <p:clrMapOvr>
    <a:masterClrMapping/>
  </p:clrMapOvr>
</p:notes>
</file>

<file path=ppt/notesSlides/notesSlide1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7054165"/>
      </p:ext>
    </p:extLst>
  </p:cSld>
  <p:clrMapOvr>
    <a:masterClrMapping/>
  </p:clrMapOvr>
</p:notes>
</file>

<file path=ppt/notesSlides/notesSlide1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15374049"/>
      </p:ext>
    </p:extLst>
  </p:cSld>
  <p:clrMapOvr>
    <a:masterClrMapping/>
  </p:clrMapOvr>
</p:notes>
</file>

<file path=ppt/notesSlides/notesSlide1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97476523"/>
      </p:ext>
    </p:extLst>
  </p:cSld>
  <p:clrMapOvr>
    <a:masterClrMapping/>
  </p:clrMapOvr>
</p:notes>
</file>

<file path=ppt/notesSlides/notesSlide1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1718</a:t>
            </a:fld>
            <a:endParaRPr lang="ar-EG"/>
          </a:p>
        </p:txBody>
      </p:sp>
    </p:spTree>
    <p:extLst>
      <p:ext uri="{BB962C8B-B14F-4D97-AF65-F5344CB8AC3E}">
        <p14:creationId xmlns:p14="http://schemas.microsoft.com/office/powerpoint/2010/main" val="302537303"/>
      </p:ext>
    </p:extLst>
  </p:cSld>
  <p:clrMapOvr>
    <a:masterClrMapping/>
  </p:clrMapOvr>
</p:notes>
</file>

<file path=ppt/notesSlides/notesSlide1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1719</a:t>
            </a:fld>
            <a:endParaRPr lang="ar-EG"/>
          </a:p>
        </p:txBody>
      </p:sp>
    </p:spTree>
    <p:extLst>
      <p:ext uri="{BB962C8B-B14F-4D97-AF65-F5344CB8AC3E}">
        <p14:creationId xmlns:p14="http://schemas.microsoft.com/office/powerpoint/2010/main" val="1502856239"/>
      </p:ext>
    </p:extLst>
  </p:cSld>
  <p:clrMapOvr>
    <a:masterClrMapping/>
  </p:clrMapOvr>
</p:notes>
</file>

<file path=ppt/notesSlides/notesSlide1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1720</a:t>
            </a:fld>
            <a:endParaRPr lang="ar-EG"/>
          </a:p>
        </p:txBody>
      </p:sp>
    </p:spTree>
    <p:extLst>
      <p:ext uri="{BB962C8B-B14F-4D97-AF65-F5344CB8AC3E}">
        <p14:creationId xmlns:p14="http://schemas.microsoft.com/office/powerpoint/2010/main" val="1761522740"/>
      </p:ext>
    </p:extLst>
  </p:cSld>
  <p:clrMapOvr>
    <a:masterClrMapping/>
  </p:clrMapOvr>
</p:notes>
</file>

<file path=ppt/notesSlides/notesSlide1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1721</a:t>
            </a:fld>
            <a:endParaRPr lang="ar-EG"/>
          </a:p>
        </p:txBody>
      </p:sp>
    </p:spTree>
    <p:extLst>
      <p:ext uri="{BB962C8B-B14F-4D97-AF65-F5344CB8AC3E}">
        <p14:creationId xmlns:p14="http://schemas.microsoft.com/office/powerpoint/2010/main" val="3260748777"/>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224</a:t>
            </a:fld>
            <a:endParaRPr lang="ar-EG"/>
          </a:p>
        </p:txBody>
      </p:sp>
    </p:spTree>
    <p:extLst>
      <p:ext uri="{BB962C8B-B14F-4D97-AF65-F5344CB8AC3E}">
        <p14:creationId xmlns:p14="http://schemas.microsoft.com/office/powerpoint/2010/main" val="3998161141"/>
      </p:ext>
    </p:extLst>
  </p:cSld>
  <p:clrMapOvr>
    <a:masterClrMapping/>
  </p:clrMapOvr>
</p:notes>
</file>

<file path=ppt/notesSlides/notesSlide1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1722</a:t>
            </a:fld>
            <a:endParaRPr lang="ar-EG"/>
          </a:p>
        </p:txBody>
      </p:sp>
    </p:spTree>
    <p:extLst>
      <p:ext uri="{BB962C8B-B14F-4D97-AF65-F5344CB8AC3E}">
        <p14:creationId xmlns:p14="http://schemas.microsoft.com/office/powerpoint/2010/main" val="236529824"/>
      </p:ext>
    </p:extLst>
  </p:cSld>
  <p:clrMapOvr>
    <a:masterClrMapping/>
  </p:clrMapOvr>
</p:notes>
</file>

<file path=ppt/notesSlides/notesSlide1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1723</a:t>
            </a:fld>
            <a:endParaRPr lang="ar-EG"/>
          </a:p>
        </p:txBody>
      </p:sp>
    </p:spTree>
    <p:extLst>
      <p:ext uri="{BB962C8B-B14F-4D97-AF65-F5344CB8AC3E}">
        <p14:creationId xmlns:p14="http://schemas.microsoft.com/office/powerpoint/2010/main" val="3725780776"/>
      </p:ext>
    </p:extLst>
  </p:cSld>
  <p:clrMapOvr>
    <a:masterClrMapping/>
  </p:clrMapOvr>
</p:notes>
</file>

<file path=ppt/notesSlides/notesSlide1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1724</a:t>
            </a:fld>
            <a:endParaRPr lang="ar-EG"/>
          </a:p>
        </p:txBody>
      </p:sp>
    </p:spTree>
    <p:extLst>
      <p:ext uri="{BB962C8B-B14F-4D97-AF65-F5344CB8AC3E}">
        <p14:creationId xmlns:p14="http://schemas.microsoft.com/office/powerpoint/2010/main" val="538065622"/>
      </p:ext>
    </p:extLst>
  </p:cSld>
  <p:clrMapOvr>
    <a:masterClrMapping/>
  </p:clrMapOvr>
</p:notes>
</file>

<file path=ppt/notesSlides/notesSlide1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1725</a:t>
            </a:fld>
            <a:endParaRPr lang="ar-EG"/>
          </a:p>
        </p:txBody>
      </p:sp>
    </p:spTree>
    <p:extLst>
      <p:ext uri="{BB962C8B-B14F-4D97-AF65-F5344CB8AC3E}">
        <p14:creationId xmlns:p14="http://schemas.microsoft.com/office/powerpoint/2010/main" val="2393562127"/>
      </p:ext>
    </p:extLst>
  </p:cSld>
  <p:clrMapOvr>
    <a:masterClrMapping/>
  </p:clrMapOvr>
</p:notes>
</file>

<file path=ppt/notesSlides/notesSlide1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1726</a:t>
            </a:fld>
            <a:endParaRPr lang="ar-EG"/>
          </a:p>
        </p:txBody>
      </p:sp>
    </p:spTree>
    <p:extLst>
      <p:ext uri="{BB962C8B-B14F-4D97-AF65-F5344CB8AC3E}">
        <p14:creationId xmlns:p14="http://schemas.microsoft.com/office/powerpoint/2010/main" val="4211265303"/>
      </p:ext>
    </p:extLst>
  </p:cSld>
  <p:clrMapOvr>
    <a:masterClrMapping/>
  </p:clrMapOvr>
</p:notes>
</file>

<file path=ppt/notesSlides/notesSlide1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1727</a:t>
            </a:fld>
            <a:endParaRPr lang="ar-EG"/>
          </a:p>
        </p:txBody>
      </p:sp>
    </p:spTree>
    <p:extLst>
      <p:ext uri="{BB962C8B-B14F-4D97-AF65-F5344CB8AC3E}">
        <p14:creationId xmlns:p14="http://schemas.microsoft.com/office/powerpoint/2010/main" val="1479019237"/>
      </p:ext>
    </p:extLst>
  </p:cSld>
  <p:clrMapOvr>
    <a:masterClrMapping/>
  </p:clrMapOvr>
</p:notes>
</file>

<file path=ppt/notesSlides/notesSlide1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1728</a:t>
            </a:fld>
            <a:endParaRPr lang="ar-EG"/>
          </a:p>
        </p:txBody>
      </p:sp>
    </p:spTree>
    <p:extLst>
      <p:ext uri="{BB962C8B-B14F-4D97-AF65-F5344CB8AC3E}">
        <p14:creationId xmlns:p14="http://schemas.microsoft.com/office/powerpoint/2010/main" val="1034760538"/>
      </p:ext>
    </p:extLst>
  </p:cSld>
  <p:clrMapOvr>
    <a:masterClrMapping/>
  </p:clrMapOvr>
</p:notes>
</file>

<file path=ppt/notesSlides/notesSlide1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1729</a:t>
            </a:fld>
            <a:endParaRPr lang="ar-EG"/>
          </a:p>
        </p:txBody>
      </p:sp>
    </p:spTree>
    <p:extLst>
      <p:ext uri="{BB962C8B-B14F-4D97-AF65-F5344CB8AC3E}">
        <p14:creationId xmlns:p14="http://schemas.microsoft.com/office/powerpoint/2010/main" val="4125828689"/>
      </p:ext>
    </p:extLst>
  </p:cSld>
  <p:clrMapOvr>
    <a:masterClrMapping/>
  </p:clrMapOvr>
</p:notes>
</file>

<file path=ppt/notesSlides/notesSlide1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1730</a:t>
            </a:fld>
            <a:endParaRPr lang="ar-EG"/>
          </a:p>
        </p:txBody>
      </p:sp>
    </p:spTree>
    <p:extLst>
      <p:ext uri="{BB962C8B-B14F-4D97-AF65-F5344CB8AC3E}">
        <p14:creationId xmlns:p14="http://schemas.microsoft.com/office/powerpoint/2010/main" val="516697497"/>
      </p:ext>
    </p:extLst>
  </p:cSld>
  <p:clrMapOvr>
    <a:masterClrMapping/>
  </p:clrMapOvr>
</p:notes>
</file>

<file path=ppt/notesSlides/notesSlide1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1731</a:t>
            </a:fld>
            <a:endParaRPr lang="ar-EG"/>
          </a:p>
        </p:txBody>
      </p:sp>
    </p:spTree>
    <p:extLst>
      <p:ext uri="{BB962C8B-B14F-4D97-AF65-F5344CB8AC3E}">
        <p14:creationId xmlns:p14="http://schemas.microsoft.com/office/powerpoint/2010/main" val="2629295155"/>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225</a:t>
            </a:fld>
            <a:endParaRPr lang="ar-EG"/>
          </a:p>
        </p:txBody>
      </p:sp>
    </p:spTree>
    <p:extLst>
      <p:ext uri="{BB962C8B-B14F-4D97-AF65-F5344CB8AC3E}">
        <p14:creationId xmlns:p14="http://schemas.microsoft.com/office/powerpoint/2010/main" val="3232704158"/>
      </p:ext>
    </p:extLst>
  </p:cSld>
  <p:clrMapOvr>
    <a:masterClrMapping/>
  </p:clrMapOvr>
</p:notes>
</file>

<file path=ppt/notesSlides/notesSlide1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1732</a:t>
            </a:fld>
            <a:endParaRPr lang="ar-EG"/>
          </a:p>
        </p:txBody>
      </p:sp>
    </p:spTree>
    <p:extLst>
      <p:ext uri="{BB962C8B-B14F-4D97-AF65-F5344CB8AC3E}">
        <p14:creationId xmlns:p14="http://schemas.microsoft.com/office/powerpoint/2010/main" val="2966504517"/>
      </p:ext>
    </p:extLst>
  </p:cSld>
  <p:clrMapOvr>
    <a:masterClrMapping/>
  </p:clrMapOvr>
</p:notes>
</file>

<file path=ppt/notesSlides/notesSlide1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1733</a:t>
            </a:fld>
            <a:endParaRPr lang="ar-EG"/>
          </a:p>
        </p:txBody>
      </p:sp>
    </p:spTree>
    <p:extLst>
      <p:ext uri="{BB962C8B-B14F-4D97-AF65-F5344CB8AC3E}">
        <p14:creationId xmlns:p14="http://schemas.microsoft.com/office/powerpoint/2010/main" val="3585639868"/>
      </p:ext>
    </p:extLst>
  </p:cSld>
  <p:clrMapOvr>
    <a:masterClrMapping/>
  </p:clrMapOvr>
</p:notes>
</file>

<file path=ppt/notesSlides/notesSlide1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1734</a:t>
            </a:fld>
            <a:endParaRPr lang="ar-EG"/>
          </a:p>
        </p:txBody>
      </p:sp>
    </p:spTree>
    <p:extLst>
      <p:ext uri="{BB962C8B-B14F-4D97-AF65-F5344CB8AC3E}">
        <p14:creationId xmlns:p14="http://schemas.microsoft.com/office/powerpoint/2010/main" val="2053039423"/>
      </p:ext>
    </p:extLst>
  </p:cSld>
  <p:clrMapOvr>
    <a:masterClrMapping/>
  </p:clrMapOvr>
</p:notes>
</file>

<file path=ppt/notesSlides/notesSlide1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1735</a:t>
            </a:fld>
            <a:endParaRPr lang="ar-EG"/>
          </a:p>
        </p:txBody>
      </p:sp>
    </p:spTree>
    <p:extLst>
      <p:ext uri="{BB962C8B-B14F-4D97-AF65-F5344CB8AC3E}">
        <p14:creationId xmlns:p14="http://schemas.microsoft.com/office/powerpoint/2010/main" val="989350935"/>
      </p:ext>
    </p:extLst>
  </p:cSld>
  <p:clrMapOvr>
    <a:masterClrMapping/>
  </p:clrMapOvr>
</p:notes>
</file>

<file path=ppt/notesSlides/notesSlide1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1736</a:t>
            </a:fld>
            <a:endParaRPr lang="ar-EG"/>
          </a:p>
        </p:txBody>
      </p:sp>
    </p:spTree>
    <p:extLst>
      <p:ext uri="{BB962C8B-B14F-4D97-AF65-F5344CB8AC3E}">
        <p14:creationId xmlns:p14="http://schemas.microsoft.com/office/powerpoint/2010/main" val="2959132973"/>
      </p:ext>
    </p:extLst>
  </p:cSld>
  <p:clrMapOvr>
    <a:masterClrMapping/>
  </p:clrMapOvr>
</p:notes>
</file>

<file path=ppt/notesSlides/notesSlide1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1737</a:t>
            </a:fld>
            <a:endParaRPr lang="ar-EG"/>
          </a:p>
        </p:txBody>
      </p:sp>
    </p:spTree>
    <p:extLst>
      <p:ext uri="{BB962C8B-B14F-4D97-AF65-F5344CB8AC3E}">
        <p14:creationId xmlns:p14="http://schemas.microsoft.com/office/powerpoint/2010/main" val="1476596259"/>
      </p:ext>
    </p:extLst>
  </p:cSld>
  <p:clrMapOvr>
    <a:masterClrMapping/>
  </p:clrMapOvr>
</p:notes>
</file>

<file path=ppt/notesSlides/notesSlide1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1738</a:t>
            </a:fld>
            <a:endParaRPr lang="ar-EG"/>
          </a:p>
        </p:txBody>
      </p:sp>
    </p:spTree>
    <p:extLst>
      <p:ext uri="{BB962C8B-B14F-4D97-AF65-F5344CB8AC3E}">
        <p14:creationId xmlns:p14="http://schemas.microsoft.com/office/powerpoint/2010/main" val="2129792950"/>
      </p:ext>
    </p:extLst>
  </p:cSld>
  <p:clrMapOvr>
    <a:masterClrMapping/>
  </p:clrMapOvr>
</p:notes>
</file>

<file path=ppt/notesSlides/notesSlide1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1739</a:t>
            </a:fld>
            <a:endParaRPr lang="ar-EG"/>
          </a:p>
        </p:txBody>
      </p:sp>
    </p:spTree>
    <p:extLst>
      <p:ext uri="{BB962C8B-B14F-4D97-AF65-F5344CB8AC3E}">
        <p14:creationId xmlns:p14="http://schemas.microsoft.com/office/powerpoint/2010/main" val="3399465452"/>
      </p:ext>
    </p:extLst>
  </p:cSld>
  <p:clrMapOvr>
    <a:masterClrMapping/>
  </p:clrMapOvr>
</p:notes>
</file>

<file path=ppt/notesSlides/notesSlide1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1740</a:t>
            </a:fld>
            <a:endParaRPr lang="ar-EG"/>
          </a:p>
        </p:txBody>
      </p:sp>
    </p:spTree>
    <p:extLst>
      <p:ext uri="{BB962C8B-B14F-4D97-AF65-F5344CB8AC3E}">
        <p14:creationId xmlns:p14="http://schemas.microsoft.com/office/powerpoint/2010/main" val="3160279350"/>
      </p:ext>
    </p:extLst>
  </p:cSld>
  <p:clrMapOvr>
    <a:masterClrMapping/>
  </p:clrMapOvr>
</p:notes>
</file>

<file path=ppt/notesSlides/notesSlide1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60075717"/>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226</a:t>
            </a:fld>
            <a:endParaRPr lang="ar-EG"/>
          </a:p>
        </p:txBody>
      </p:sp>
    </p:spTree>
    <p:extLst>
      <p:ext uri="{BB962C8B-B14F-4D97-AF65-F5344CB8AC3E}">
        <p14:creationId xmlns:p14="http://schemas.microsoft.com/office/powerpoint/2010/main" val="2906042777"/>
      </p:ext>
    </p:extLst>
  </p:cSld>
  <p:clrMapOvr>
    <a:masterClrMapping/>
  </p:clrMapOvr>
</p:notes>
</file>

<file path=ppt/notesSlides/notesSlide1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47381302"/>
      </p:ext>
    </p:extLst>
  </p:cSld>
  <p:clrMapOvr>
    <a:masterClrMapping/>
  </p:clrMapOvr>
</p:notes>
</file>

<file path=ppt/notesSlides/notesSlide1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30740770"/>
      </p:ext>
    </p:extLst>
  </p:cSld>
  <p:clrMapOvr>
    <a:masterClrMapping/>
  </p:clrMapOvr>
</p:notes>
</file>

<file path=ppt/notesSlides/notesSlide1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89373989"/>
      </p:ext>
    </p:extLst>
  </p:cSld>
  <p:clrMapOvr>
    <a:masterClrMapping/>
  </p:clrMapOvr>
</p:notes>
</file>

<file path=ppt/notesSlides/notesSlide1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0873095"/>
      </p:ext>
    </p:extLst>
  </p:cSld>
  <p:clrMapOvr>
    <a:masterClrMapping/>
  </p:clrMapOvr>
</p:notes>
</file>

<file path=ppt/notesSlides/notesSlide1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71954249"/>
      </p:ext>
    </p:extLst>
  </p:cSld>
  <p:clrMapOvr>
    <a:masterClrMapping/>
  </p:clrMapOvr>
</p:notes>
</file>

<file path=ppt/notesSlides/notesSlide1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7714351"/>
      </p:ext>
    </p:extLst>
  </p:cSld>
  <p:clrMapOvr>
    <a:masterClrMapping/>
  </p:clrMapOvr>
</p:notes>
</file>

<file path=ppt/notesSlides/notesSlide1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92226199"/>
      </p:ext>
    </p:extLst>
  </p:cSld>
  <p:clrMapOvr>
    <a:masterClrMapping/>
  </p:clrMapOvr>
</p:notes>
</file>

<file path=ppt/notesSlides/notesSlide1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06412654"/>
      </p:ext>
    </p:extLst>
  </p:cSld>
  <p:clrMapOvr>
    <a:masterClrMapping/>
  </p:clrMapOvr>
</p:notes>
</file>

<file path=ppt/notesSlides/notesSlide1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05065950"/>
      </p:ext>
    </p:extLst>
  </p:cSld>
  <p:clrMapOvr>
    <a:masterClrMapping/>
  </p:clrMapOvr>
</p:notes>
</file>

<file path=ppt/notesSlides/notesSlide1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16532768"/>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227</a:t>
            </a:fld>
            <a:endParaRPr lang="ar-EG"/>
          </a:p>
        </p:txBody>
      </p:sp>
    </p:spTree>
    <p:extLst>
      <p:ext uri="{BB962C8B-B14F-4D97-AF65-F5344CB8AC3E}">
        <p14:creationId xmlns:p14="http://schemas.microsoft.com/office/powerpoint/2010/main" val="2115354485"/>
      </p:ext>
    </p:extLst>
  </p:cSld>
  <p:clrMapOvr>
    <a:masterClrMapping/>
  </p:clrMapOvr>
</p:notes>
</file>

<file path=ppt/notesSlides/notesSlide1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08932894"/>
      </p:ext>
    </p:extLst>
  </p:cSld>
  <p:clrMapOvr>
    <a:masterClrMapping/>
  </p:clrMapOvr>
</p:notes>
</file>

<file path=ppt/notesSlides/notesSlide1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66290292"/>
      </p:ext>
    </p:extLst>
  </p:cSld>
  <p:clrMapOvr>
    <a:masterClrMapping/>
  </p:clrMapOvr>
</p:notes>
</file>

<file path=ppt/notesSlides/notesSlide1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6432728"/>
      </p:ext>
    </p:extLst>
  </p:cSld>
  <p:clrMapOvr>
    <a:masterClrMapping/>
  </p:clrMapOvr>
</p:notes>
</file>

<file path=ppt/notesSlides/notesSlide1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4069155"/>
      </p:ext>
    </p:extLst>
  </p:cSld>
  <p:clrMapOvr>
    <a:masterClrMapping/>
  </p:clrMapOvr>
</p:notes>
</file>

<file path=ppt/notesSlides/notesSlide1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42387559"/>
      </p:ext>
    </p:extLst>
  </p:cSld>
  <p:clrMapOvr>
    <a:masterClrMapping/>
  </p:clrMapOvr>
</p:notes>
</file>

<file path=ppt/notesSlides/notesSlide1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88030624"/>
      </p:ext>
    </p:extLst>
  </p:cSld>
  <p:clrMapOvr>
    <a:masterClrMapping/>
  </p:clrMapOvr>
</p:notes>
</file>

<file path=ppt/notesSlides/notesSlide1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60563105"/>
      </p:ext>
    </p:extLst>
  </p:cSld>
  <p:clrMapOvr>
    <a:masterClrMapping/>
  </p:clrMapOvr>
</p:notes>
</file>

<file path=ppt/notesSlides/notesSlide1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23945834"/>
      </p:ext>
    </p:extLst>
  </p:cSld>
  <p:clrMapOvr>
    <a:masterClrMapping/>
  </p:clrMapOvr>
</p:notes>
</file>

<file path=ppt/notesSlides/notesSlide1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67674164"/>
      </p:ext>
    </p:extLst>
  </p:cSld>
  <p:clrMapOvr>
    <a:masterClrMapping/>
  </p:clrMapOvr>
</p:notes>
</file>

<file path=ppt/notesSlides/notesSlide1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912044"/>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228</a:t>
            </a:fld>
            <a:endParaRPr lang="ar-EG"/>
          </a:p>
        </p:txBody>
      </p:sp>
    </p:spTree>
    <p:extLst>
      <p:ext uri="{BB962C8B-B14F-4D97-AF65-F5344CB8AC3E}">
        <p14:creationId xmlns:p14="http://schemas.microsoft.com/office/powerpoint/2010/main" val="1851937619"/>
      </p:ext>
    </p:extLst>
  </p:cSld>
  <p:clrMapOvr>
    <a:masterClrMapping/>
  </p:clrMapOvr>
</p:notes>
</file>

<file path=ppt/notesSlides/notesSlide1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19754439"/>
      </p:ext>
    </p:extLst>
  </p:cSld>
  <p:clrMapOvr>
    <a:masterClrMapping/>
  </p:clrMapOvr>
</p:notes>
</file>

<file path=ppt/notesSlides/notesSlide1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45046896"/>
      </p:ext>
    </p:extLst>
  </p:cSld>
  <p:clrMapOvr>
    <a:masterClrMapping/>
  </p:clrMapOvr>
</p:notes>
</file>

<file path=ppt/notesSlides/notesSlide1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97111786"/>
      </p:ext>
    </p:extLst>
  </p:cSld>
  <p:clrMapOvr>
    <a:masterClrMapping/>
  </p:clrMapOvr>
</p:notes>
</file>

<file path=ppt/notesSlides/notesSlide1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68492672"/>
      </p:ext>
    </p:extLst>
  </p:cSld>
  <p:clrMapOvr>
    <a:masterClrMapping/>
  </p:clrMapOvr>
</p:notes>
</file>

<file path=ppt/notesSlides/notesSlide1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09200061"/>
      </p:ext>
    </p:extLst>
  </p:cSld>
  <p:clrMapOvr>
    <a:masterClrMapping/>
  </p:clrMapOvr>
</p:notes>
</file>

<file path=ppt/notesSlides/notesSlide1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94970657"/>
      </p:ext>
    </p:extLst>
  </p:cSld>
  <p:clrMapOvr>
    <a:masterClrMapping/>
  </p:clrMapOvr>
</p:notes>
</file>

<file path=ppt/notesSlides/notesSlide1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632805"/>
      </p:ext>
    </p:extLst>
  </p:cSld>
  <p:clrMapOvr>
    <a:masterClrMapping/>
  </p:clrMapOvr>
</p:notes>
</file>

<file path=ppt/notesSlides/notesSlide1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60519000"/>
      </p:ext>
    </p:extLst>
  </p:cSld>
  <p:clrMapOvr>
    <a:masterClrMapping/>
  </p:clrMapOvr>
</p:notes>
</file>

<file path=ppt/notesSlides/notesSlide1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03797318"/>
      </p:ext>
    </p:extLst>
  </p:cSld>
  <p:clrMapOvr>
    <a:masterClrMapping/>
  </p:clrMapOvr>
</p:notes>
</file>

<file path=ppt/notesSlides/notesSlide1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42431515"/>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229</a:t>
            </a:fld>
            <a:endParaRPr lang="ar-EG"/>
          </a:p>
        </p:txBody>
      </p:sp>
    </p:spTree>
    <p:extLst>
      <p:ext uri="{BB962C8B-B14F-4D97-AF65-F5344CB8AC3E}">
        <p14:creationId xmlns:p14="http://schemas.microsoft.com/office/powerpoint/2010/main" val="4004598049"/>
      </p:ext>
    </p:extLst>
  </p:cSld>
  <p:clrMapOvr>
    <a:masterClrMapping/>
  </p:clrMapOvr>
</p:notes>
</file>

<file path=ppt/notesSlides/notesSlide1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07618066"/>
      </p:ext>
    </p:extLst>
  </p:cSld>
  <p:clrMapOvr>
    <a:masterClrMapping/>
  </p:clrMapOvr>
</p:notes>
</file>

<file path=ppt/notesSlides/notesSlide1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9844854"/>
      </p:ext>
    </p:extLst>
  </p:cSld>
  <p:clrMapOvr>
    <a:masterClrMapping/>
  </p:clrMapOvr>
</p:notes>
</file>

<file path=ppt/notesSlides/notesSlide1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8768342"/>
      </p:ext>
    </p:extLst>
  </p:cSld>
  <p:clrMapOvr>
    <a:masterClrMapping/>
  </p:clrMapOvr>
</p:notes>
</file>

<file path=ppt/notesSlides/notesSlide1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46758951"/>
      </p:ext>
    </p:extLst>
  </p:cSld>
  <p:clrMapOvr>
    <a:masterClrMapping/>
  </p:clrMapOvr>
</p:notes>
</file>

<file path=ppt/notesSlides/notesSlide1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86582847"/>
      </p:ext>
    </p:extLst>
  </p:cSld>
  <p:clrMapOvr>
    <a:masterClrMapping/>
  </p:clrMapOvr>
</p:notes>
</file>

<file path=ppt/notesSlides/notesSlide1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54307726"/>
      </p:ext>
    </p:extLst>
  </p:cSld>
  <p:clrMapOvr>
    <a:masterClrMapping/>
  </p:clrMapOvr>
</p:notes>
</file>

<file path=ppt/notesSlides/notesSlide1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39104768"/>
      </p:ext>
    </p:extLst>
  </p:cSld>
  <p:clrMapOvr>
    <a:masterClrMapping/>
  </p:clrMapOvr>
</p:notes>
</file>

<file path=ppt/notesSlides/notesSlide1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55278458"/>
      </p:ext>
    </p:extLst>
  </p:cSld>
  <p:clrMapOvr>
    <a:masterClrMapping/>
  </p:clrMapOvr>
</p:notes>
</file>

<file path=ppt/notesSlides/notesSlide1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82542921"/>
      </p:ext>
    </p:extLst>
  </p:cSld>
  <p:clrMapOvr>
    <a:masterClrMapping/>
  </p:clrMapOvr>
</p:notes>
</file>

<file path=ppt/notesSlides/notesSlide1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129183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13</a:t>
            </a:fld>
            <a:endParaRPr lang="ar-EG"/>
          </a:p>
        </p:txBody>
      </p:sp>
    </p:spTree>
    <p:extLst>
      <p:ext uri="{BB962C8B-B14F-4D97-AF65-F5344CB8AC3E}">
        <p14:creationId xmlns:p14="http://schemas.microsoft.com/office/powerpoint/2010/main" val="967485392"/>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230</a:t>
            </a:fld>
            <a:endParaRPr lang="ar-EG"/>
          </a:p>
        </p:txBody>
      </p:sp>
    </p:spTree>
    <p:extLst>
      <p:ext uri="{BB962C8B-B14F-4D97-AF65-F5344CB8AC3E}">
        <p14:creationId xmlns:p14="http://schemas.microsoft.com/office/powerpoint/2010/main" val="3784494878"/>
      </p:ext>
    </p:extLst>
  </p:cSld>
  <p:clrMapOvr>
    <a:masterClrMapping/>
  </p:clrMapOvr>
</p:notes>
</file>

<file path=ppt/notesSlides/notesSlide1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27954848"/>
      </p:ext>
    </p:extLst>
  </p:cSld>
  <p:clrMapOvr>
    <a:masterClrMapping/>
  </p:clrMapOvr>
</p:notes>
</file>

<file path=ppt/notesSlides/notesSlide1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0788381"/>
      </p:ext>
    </p:extLst>
  </p:cSld>
  <p:clrMapOvr>
    <a:masterClrMapping/>
  </p:clrMapOvr>
</p:notes>
</file>

<file path=ppt/notesSlides/notesSlide1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10842695"/>
      </p:ext>
    </p:extLst>
  </p:cSld>
  <p:clrMapOvr>
    <a:masterClrMapping/>
  </p:clrMapOvr>
</p:notes>
</file>

<file path=ppt/notesSlides/notesSlide1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07725229"/>
      </p:ext>
    </p:extLst>
  </p:cSld>
  <p:clrMapOvr>
    <a:masterClrMapping/>
  </p:clrMapOvr>
</p:notes>
</file>

<file path=ppt/notesSlides/notesSlide1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076641"/>
      </p:ext>
    </p:extLst>
  </p:cSld>
  <p:clrMapOvr>
    <a:masterClrMapping/>
  </p:clrMapOvr>
</p:notes>
</file>

<file path=ppt/notesSlides/notesSlide1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85015716"/>
      </p:ext>
    </p:extLst>
  </p:cSld>
  <p:clrMapOvr>
    <a:masterClrMapping/>
  </p:clrMapOvr>
</p:notes>
</file>

<file path=ppt/notesSlides/notesSlide13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56015497"/>
      </p:ext>
    </p:extLst>
  </p:cSld>
  <p:clrMapOvr>
    <a:masterClrMapping/>
  </p:clrMapOvr>
</p:notes>
</file>

<file path=ppt/notesSlides/notesSlide13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71734552"/>
      </p:ext>
    </p:extLst>
  </p:cSld>
  <p:clrMapOvr>
    <a:masterClrMapping/>
  </p:clrMapOvr>
</p:notes>
</file>

<file path=ppt/notesSlides/notesSlide13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81661515"/>
      </p:ext>
    </p:extLst>
  </p:cSld>
  <p:clrMapOvr>
    <a:masterClrMapping/>
  </p:clrMapOvr>
</p:notes>
</file>

<file path=ppt/notesSlides/notesSlide13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61945436"/>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231</a:t>
            </a:fld>
            <a:endParaRPr lang="ar-EG"/>
          </a:p>
        </p:txBody>
      </p:sp>
    </p:spTree>
    <p:extLst>
      <p:ext uri="{BB962C8B-B14F-4D97-AF65-F5344CB8AC3E}">
        <p14:creationId xmlns:p14="http://schemas.microsoft.com/office/powerpoint/2010/main" val="2191522951"/>
      </p:ext>
    </p:extLst>
  </p:cSld>
  <p:clrMapOvr>
    <a:masterClrMapping/>
  </p:clrMapOvr>
</p:notes>
</file>

<file path=ppt/notesSlides/notesSlide13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75320723"/>
      </p:ext>
    </p:extLst>
  </p:cSld>
  <p:clrMapOvr>
    <a:masterClrMapping/>
  </p:clrMapOvr>
</p:notes>
</file>

<file path=ppt/notesSlides/notesSlide13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93113688"/>
      </p:ext>
    </p:extLst>
  </p:cSld>
  <p:clrMapOvr>
    <a:masterClrMapping/>
  </p:clrMapOvr>
</p:notes>
</file>

<file path=ppt/notesSlides/notesSlide13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37041399"/>
      </p:ext>
    </p:extLst>
  </p:cSld>
  <p:clrMapOvr>
    <a:masterClrMapping/>
  </p:clrMapOvr>
</p:notes>
</file>

<file path=ppt/notesSlides/notesSlide13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26454476"/>
      </p:ext>
    </p:extLst>
  </p:cSld>
  <p:clrMapOvr>
    <a:masterClrMapping/>
  </p:clrMapOvr>
</p:notes>
</file>

<file path=ppt/notesSlides/notesSlide13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19965279"/>
      </p:ext>
    </p:extLst>
  </p:cSld>
  <p:clrMapOvr>
    <a:masterClrMapping/>
  </p:clrMapOvr>
</p:notes>
</file>

<file path=ppt/notesSlides/notesSlide13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93749953"/>
      </p:ext>
    </p:extLst>
  </p:cSld>
  <p:clrMapOvr>
    <a:masterClrMapping/>
  </p:clrMapOvr>
</p:notes>
</file>

<file path=ppt/notesSlides/notesSlide13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53403935"/>
      </p:ext>
    </p:extLst>
  </p:cSld>
  <p:clrMapOvr>
    <a:masterClrMapping/>
  </p:clrMapOvr>
</p:notes>
</file>

<file path=ppt/notesSlides/notesSlide13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84900874"/>
      </p:ext>
    </p:extLst>
  </p:cSld>
  <p:clrMapOvr>
    <a:masterClrMapping/>
  </p:clrMapOvr>
</p:notes>
</file>

<file path=ppt/notesSlides/notesSlide13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97076305"/>
      </p:ext>
    </p:extLst>
  </p:cSld>
  <p:clrMapOvr>
    <a:masterClrMapping/>
  </p:clrMapOvr>
</p:notes>
</file>

<file path=ppt/notesSlides/notesSlide13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56424952"/>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234</a:t>
            </a:fld>
            <a:endParaRPr lang="ar-EG"/>
          </a:p>
        </p:txBody>
      </p:sp>
    </p:spTree>
    <p:extLst>
      <p:ext uri="{BB962C8B-B14F-4D97-AF65-F5344CB8AC3E}">
        <p14:creationId xmlns:p14="http://schemas.microsoft.com/office/powerpoint/2010/main" val="386832062"/>
      </p:ext>
    </p:extLst>
  </p:cSld>
  <p:clrMapOvr>
    <a:masterClrMapping/>
  </p:clrMapOvr>
</p:notes>
</file>

<file path=ppt/notesSlides/notesSlide13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35206949"/>
      </p:ext>
    </p:extLst>
  </p:cSld>
  <p:clrMapOvr>
    <a:masterClrMapping/>
  </p:clrMapOvr>
</p:notes>
</file>

<file path=ppt/notesSlides/notesSlide13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2319913"/>
      </p:ext>
    </p:extLst>
  </p:cSld>
  <p:clrMapOvr>
    <a:masterClrMapping/>
  </p:clrMapOvr>
</p:notes>
</file>

<file path=ppt/notesSlides/notesSlide13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13787070"/>
      </p:ext>
    </p:extLst>
  </p:cSld>
  <p:clrMapOvr>
    <a:masterClrMapping/>
  </p:clrMapOvr>
</p:notes>
</file>

<file path=ppt/notesSlides/notesSlide13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46394356"/>
      </p:ext>
    </p:extLst>
  </p:cSld>
  <p:clrMapOvr>
    <a:masterClrMapping/>
  </p:clrMapOvr>
</p:notes>
</file>

<file path=ppt/notesSlides/notesSlide13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24108209"/>
      </p:ext>
    </p:extLst>
  </p:cSld>
  <p:clrMapOvr>
    <a:masterClrMapping/>
  </p:clrMapOvr>
</p:notes>
</file>

<file path=ppt/notesSlides/notesSlide13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07213267"/>
      </p:ext>
    </p:extLst>
  </p:cSld>
  <p:clrMapOvr>
    <a:masterClrMapping/>
  </p:clrMapOvr>
</p:notes>
</file>

<file path=ppt/notesSlides/notesSlide13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42543911"/>
      </p:ext>
    </p:extLst>
  </p:cSld>
  <p:clrMapOvr>
    <a:masterClrMapping/>
  </p:clrMapOvr>
</p:notes>
</file>

<file path=ppt/notesSlides/notesSlide13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05436563"/>
      </p:ext>
    </p:extLst>
  </p:cSld>
  <p:clrMapOvr>
    <a:masterClrMapping/>
  </p:clrMapOvr>
</p:notes>
</file>

<file path=ppt/notesSlides/notesSlide13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76025528"/>
      </p:ext>
    </p:extLst>
  </p:cSld>
  <p:clrMapOvr>
    <a:masterClrMapping/>
  </p:clrMapOvr>
</p:notes>
</file>

<file path=ppt/notesSlides/notesSlide13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0834407"/>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235</a:t>
            </a:fld>
            <a:endParaRPr lang="ar-EG"/>
          </a:p>
        </p:txBody>
      </p:sp>
    </p:spTree>
    <p:extLst>
      <p:ext uri="{BB962C8B-B14F-4D97-AF65-F5344CB8AC3E}">
        <p14:creationId xmlns:p14="http://schemas.microsoft.com/office/powerpoint/2010/main" val="668871112"/>
      </p:ext>
    </p:extLst>
  </p:cSld>
  <p:clrMapOvr>
    <a:masterClrMapping/>
  </p:clrMapOvr>
</p:notes>
</file>

<file path=ppt/notesSlides/notesSlide13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18481283"/>
      </p:ext>
    </p:extLst>
  </p:cSld>
  <p:clrMapOvr>
    <a:masterClrMapping/>
  </p:clrMapOvr>
</p:notes>
</file>

<file path=ppt/notesSlides/notesSlide13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56192935"/>
      </p:ext>
    </p:extLst>
  </p:cSld>
  <p:clrMapOvr>
    <a:masterClrMapping/>
  </p:clrMapOvr>
</p:notes>
</file>

<file path=ppt/notesSlides/notesSlide13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52429652"/>
      </p:ext>
    </p:extLst>
  </p:cSld>
  <p:clrMapOvr>
    <a:masterClrMapping/>
  </p:clrMapOvr>
</p:notes>
</file>

<file path=ppt/notesSlides/notesSlide13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00415760"/>
      </p:ext>
    </p:extLst>
  </p:cSld>
  <p:clrMapOvr>
    <a:masterClrMapping/>
  </p:clrMapOvr>
</p:notes>
</file>

<file path=ppt/notesSlides/notesSlide13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4164185"/>
      </p:ext>
    </p:extLst>
  </p:cSld>
  <p:clrMapOvr>
    <a:masterClrMapping/>
  </p:clrMapOvr>
</p:notes>
</file>

<file path=ppt/notesSlides/notesSlide13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85601563"/>
      </p:ext>
    </p:extLst>
  </p:cSld>
  <p:clrMapOvr>
    <a:masterClrMapping/>
  </p:clrMapOvr>
</p:notes>
</file>

<file path=ppt/notesSlides/notesSlide13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25675393"/>
      </p:ext>
    </p:extLst>
  </p:cSld>
  <p:clrMapOvr>
    <a:masterClrMapping/>
  </p:clrMapOvr>
</p:notes>
</file>

<file path=ppt/notesSlides/notesSlide13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69063495"/>
      </p:ext>
    </p:extLst>
  </p:cSld>
  <p:clrMapOvr>
    <a:masterClrMapping/>
  </p:clrMapOvr>
</p:notes>
</file>

<file path=ppt/notesSlides/notesSlide13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13923831"/>
      </p:ext>
    </p:extLst>
  </p:cSld>
  <p:clrMapOvr>
    <a:masterClrMapping/>
  </p:clrMapOvr>
</p:notes>
</file>

<file path=ppt/notesSlides/notesSlide13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77314415"/>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236</a:t>
            </a:fld>
            <a:endParaRPr lang="ar-EG"/>
          </a:p>
        </p:txBody>
      </p:sp>
    </p:spTree>
    <p:extLst>
      <p:ext uri="{BB962C8B-B14F-4D97-AF65-F5344CB8AC3E}">
        <p14:creationId xmlns:p14="http://schemas.microsoft.com/office/powerpoint/2010/main" val="2043037630"/>
      </p:ext>
    </p:extLst>
  </p:cSld>
  <p:clrMapOvr>
    <a:masterClrMapping/>
  </p:clrMapOvr>
</p:notes>
</file>

<file path=ppt/notesSlides/notesSlide13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59734653"/>
      </p:ext>
    </p:extLst>
  </p:cSld>
  <p:clrMapOvr>
    <a:masterClrMapping/>
  </p:clrMapOvr>
</p:notes>
</file>

<file path=ppt/notesSlides/notesSlide13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85313427"/>
      </p:ext>
    </p:extLst>
  </p:cSld>
  <p:clrMapOvr>
    <a:masterClrMapping/>
  </p:clrMapOvr>
</p:notes>
</file>

<file path=ppt/notesSlides/notesSlide13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65880093"/>
      </p:ext>
    </p:extLst>
  </p:cSld>
  <p:clrMapOvr>
    <a:masterClrMapping/>
  </p:clrMapOvr>
</p:notes>
</file>

<file path=ppt/notesSlides/notesSlide13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7351135"/>
      </p:ext>
    </p:extLst>
  </p:cSld>
  <p:clrMapOvr>
    <a:masterClrMapping/>
  </p:clrMapOvr>
</p:notes>
</file>

<file path=ppt/notesSlides/notesSlide13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31276530"/>
      </p:ext>
    </p:extLst>
  </p:cSld>
  <p:clrMapOvr>
    <a:masterClrMapping/>
  </p:clrMapOvr>
</p:notes>
</file>

<file path=ppt/notesSlides/notesSlide13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60731622"/>
      </p:ext>
    </p:extLst>
  </p:cSld>
  <p:clrMapOvr>
    <a:masterClrMapping/>
  </p:clrMapOvr>
</p:notes>
</file>

<file path=ppt/notesSlides/notesSlide13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35143944"/>
      </p:ext>
    </p:extLst>
  </p:cSld>
  <p:clrMapOvr>
    <a:masterClrMapping/>
  </p:clrMapOvr>
</p:notes>
</file>

<file path=ppt/notesSlides/notesSlide13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04310219"/>
      </p:ext>
    </p:extLst>
  </p:cSld>
  <p:clrMapOvr>
    <a:masterClrMapping/>
  </p:clrMapOvr>
</p:notes>
</file>

<file path=ppt/notesSlides/notesSlide13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82278470"/>
      </p:ext>
    </p:extLst>
  </p:cSld>
  <p:clrMapOvr>
    <a:masterClrMapping/>
  </p:clrMapOvr>
</p:notes>
</file>

<file path=ppt/notesSlides/notesSlide13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715101"/>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237</a:t>
            </a:fld>
            <a:endParaRPr lang="ar-EG"/>
          </a:p>
        </p:txBody>
      </p:sp>
    </p:spTree>
    <p:extLst>
      <p:ext uri="{BB962C8B-B14F-4D97-AF65-F5344CB8AC3E}">
        <p14:creationId xmlns:p14="http://schemas.microsoft.com/office/powerpoint/2010/main" val="1477878686"/>
      </p:ext>
    </p:extLst>
  </p:cSld>
  <p:clrMapOvr>
    <a:masterClrMapping/>
  </p:clrMapOvr>
</p:notes>
</file>

<file path=ppt/notesSlides/notesSlide13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88395008"/>
      </p:ext>
    </p:extLst>
  </p:cSld>
  <p:clrMapOvr>
    <a:masterClrMapping/>
  </p:clrMapOvr>
</p:notes>
</file>

<file path=ppt/notesSlides/notesSlide13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07988503"/>
      </p:ext>
    </p:extLst>
  </p:cSld>
  <p:clrMapOvr>
    <a:masterClrMapping/>
  </p:clrMapOvr>
</p:notes>
</file>

<file path=ppt/notesSlides/notesSlide13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05989030"/>
      </p:ext>
    </p:extLst>
  </p:cSld>
  <p:clrMapOvr>
    <a:masterClrMapping/>
  </p:clrMapOvr>
</p:notes>
</file>

<file path=ppt/notesSlides/notesSlide13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50642188"/>
      </p:ext>
    </p:extLst>
  </p:cSld>
  <p:clrMapOvr>
    <a:masterClrMapping/>
  </p:clrMapOvr>
</p:notes>
</file>

<file path=ppt/notesSlides/notesSlide13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51866033"/>
      </p:ext>
    </p:extLst>
  </p:cSld>
  <p:clrMapOvr>
    <a:masterClrMapping/>
  </p:clrMapOvr>
</p:notes>
</file>

<file path=ppt/notesSlides/notesSlide13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49991555"/>
      </p:ext>
    </p:extLst>
  </p:cSld>
  <p:clrMapOvr>
    <a:masterClrMapping/>
  </p:clrMapOvr>
</p:notes>
</file>

<file path=ppt/notesSlides/notesSlide13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65898063"/>
      </p:ext>
    </p:extLst>
  </p:cSld>
  <p:clrMapOvr>
    <a:masterClrMapping/>
  </p:clrMapOvr>
</p:notes>
</file>

<file path=ppt/notesSlides/notesSlide13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85574723"/>
      </p:ext>
    </p:extLst>
  </p:cSld>
  <p:clrMapOvr>
    <a:masterClrMapping/>
  </p:clrMapOvr>
</p:notes>
</file>

<file path=ppt/notesSlides/notesSlide13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6765086"/>
      </p:ext>
    </p:extLst>
  </p:cSld>
  <p:clrMapOvr>
    <a:masterClrMapping/>
  </p:clrMapOvr>
</p:notes>
</file>

<file path=ppt/notesSlides/notesSlide13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88157441"/>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238</a:t>
            </a:fld>
            <a:endParaRPr lang="ar-EG"/>
          </a:p>
        </p:txBody>
      </p:sp>
    </p:spTree>
    <p:extLst>
      <p:ext uri="{BB962C8B-B14F-4D97-AF65-F5344CB8AC3E}">
        <p14:creationId xmlns:p14="http://schemas.microsoft.com/office/powerpoint/2010/main" val="4268375740"/>
      </p:ext>
    </p:extLst>
  </p:cSld>
  <p:clrMapOvr>
    <a:masterClrMapping/>
  </p:clrMapOvr>
</p:notes>
</file>

<file path=ppt/notesSlides/notesSlide13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73488253"/>
      </p:ext>
    </p:extLst>
  </p:cSld>
  <p:clrMapOvr>
    <a:masterClrMapping/>
  </p:clrMapOvr>
</p:notes>
</file>

<file path=ppt/notesSlides/notesSlide13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66415680"/>
      </p:ext>
    </p:extLst>
  </p:cSld>
  <p:clrMapOvr>
    <a:masterClrMapping/>
  </p:clrMapOvr>
</p:notes>
</file>

<file path=ppt/notesSlides/notesSlide13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225290"/>
      </p:ext>
    </p:extLst>
  </p:cSld>
  <p:clrMapOvr>
    <a:masterClrMapping/>
  </p:clrMapOvr>
</p:notes>
</file>

<file path=ppt/notesSlides/notesSlide13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75968602"/>
      </p:ext>
    </p:extLst>
  </p:cSld>
  <p:clrMapOvr>
    <a:masterClrMapping/>
  </p:clrMapOvr>
</p:notes>
</file>

<file path=ppt/notesSlides/notesSlide13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05232022"/>
      </p:ext>
    </p:extLst>
  </p:cSld>
  <p:clrMapOvr>
    <a:masterClrMapping/>
  </p:clrMapOvr>
</p:notes>
</file>

<file path=ppt/notesSlides/notesSlide13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58847162"/>
      </p:ext>
    </p:extLst>
  </p:cSld>
  <p:clrMapOvr>
    <a:masterClrMapping/>
  </p:clrMapOvr>
</p:notes>
</file>

<file path=ppt/notesSlides/notesSlide13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09861406"/>
      </p:ext>
    </p:extLst>
  </p:cSld>
  <p:clrMapOvr>
    <a:masterClrMapping/>
  </p:clrMapOvr>
</p:notes>
</file>

<file path=ppt/notesSlides/notesSlide13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07614002"/>
      </p:ext>
    </p:extLst>
  </p:cSld>
  <p:clrMapOvr>
    <a:masterClrMapping/>
  </p:clrMapOvr>
</p:notes>
</file>

<file path=ppt/notesSlides/notesSlide13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03096256"/>
      </p:ext>
    </p:extLst>
  </p:cSld>
  <p:clrMapOvr>
    <a:masterClrMapping/>
  </p:clrMapOvr>
</p:notes>
</file>

<file path=ppt/notesSlides/notesSlide13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75361422"/>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239</a:t>
            </a:fld>
            <a:endParaRPr lang="ar-EG"/>
          </a:p>
        </p:txBody>
      </p:sp>
    </p:spTree>
    <p:extLst>
      <p:ext uri="{BB962C8B-B14F-4D97-AF65-F5344CB8AC3E}">
        <p14:creationId xmlns:p14="http://schemas.microsoft.com/office/powerpoint/2010/main" val="1247388494"/>
      </p:ext>
    </p:extLst>
  </p:cSld>
  <p:clrMapOvr>
    <a:masterClrMapping/>
  </p:clrMapOvr>
</p:notes>
</file>

<file path=ppt/notesSlides/notesSlide13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48700440"/>
      </p:ext>
    </p:extLst>
  </p:cSld>
  <p:clrMapOvr>
    <a:masterClrMapping/>
  </p:clrMapOvr>
</p:notes>
</file>

<file path=ppt/notesSlides/notesSlide13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73885352"/>
      </p:ext>
    </p:extLst>
  </p:cSld>
  <p:clrMapOvr>
    <a:masterClrMapping/>
  </p:clrMapOvr>
</p:notes>
</file>

<file path=ppt/notesSlides/notesSlide13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77339943"/>
      </p:ext>
    </p:extLst>
  </p:cSld>
  <p:clrMapOvr>
    <a:masterClrMapping/>
  </p:clrMapOvr>
</p:notes>
</file>

<file path=ppt/notesSlides/notesSlide13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9687519"/>
      </p:ext>
    </p:extLst>
  </p:cSld>
  <p:clrMapOvr>
    <a:masterClrMapping/>
  </p:clrMapOvr>
</p:notes>
</file>

<file path=ppt/notesSlides/notesSlide13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49717763"/>
      </p:ext>
    </p:extLst>
  </p:cSld>
  <p:clrMapOvr>
    <a:masterClrMapping/>
  </p:clrMapOvr>
</p:notes>
</file>

<file path=ppt/notesSlides/notesSlide13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01097678"/>
      </p:ext>
    </p:extLst>
  </p:cSld>
  <p:clrMapOvr>
    <a:masterClrMapping/>
  </p:clrMapOvr>
</p:notes>
</file>

<file path=ppt/notesSlides/notesSlide13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41199038"/>
      </p:ext>
    </p:extLst>
  </p:cSld>
  <p:clrMapOvr>
    <a:masterClrMapping/>
  </p:clrMapOvr>
</p:notes>
</file>

<file path=ppt/notesSlides/notesSlide13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72048315"/>
      </p:ext>
    </p:extLst>
  </p:cSld>
  <p:clrMapOvr>
    <a:masterClrMapping/>
  </p:clrMapOvr>
</p:notes>
</file>

<file path=ppt/notesSlides/notesSlide13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4343782"/>
      </p:ext>
    </p:extLst>
  </p:cSld>
  <p:clrMapOvr>
    <a:masterClrMapping/>
  </p:clrMapOvr>
</p:notes>
</file>

<file path=ppt/notesSlides/notesSlide13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60475826"/>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240</a:t>
            </a:fld>
            <a:endParaRPr lang="ar-EG"/>
          </a:p>
        </p:txBody>
      </p:sp>
    </p:spTree>
    <p:extLst>
      <p:ext uri="{BB962C8B-B14F-4D97-AF65-F5344CB8AC3E}">
        <p14:creationId xmlns:p14="http://schemas.microsoft.com/office/powerpoint/2010/main" val="1748653493"/>
      </p:ext>
    </p:extLst>
  </p:cSld>
  <p:clrMapOvr>
    <a:masterClrMapping/>
  </p:clrMapOvr>
</p:notes>
</file>

<file path=ppt/notesSlides/notesSlide13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6640244"/>
      </p:ext>
    </p:extLst>
  </p:cSld>
  <p:clrMapOvr>
    <a:masterClrMapping/>
  </p:clrMapOvr>
</p:notes>
</file>

<file path=ppt/notesSlides/notesSlide13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38097652"/>
      </p:ext>
    </p:extLst>
  </p:cSld>
  <p:clrMapOvr>
    <a:masterClrMapping/>
  </p:clrMapOvr>
</p:notes>
</file>

<file path=ppt/notesSlides/notesSlide13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3555663"/>
      </p:ext>
    </p:extLst>
  </p:cSld>
  <p:clrMapOvr>
    <a:masterClrMapping/>
  </p:clrMapOvr>
</p:notes>
</file>

<file path=ppt/notesSlides/notesSlide13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76720010"/>
      </p:ext>
    </p:extLst>
  </p:cSld>
  <p:clrMapOvr>
    <a:masterClrMapping/>
  </p:clrMapOvr>
</p:notes>
</file>

<file path=ppt/notesSlides/notesSlide13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65646863"/>
      </p:ext>
    </p:extLst>
  </p:cSld>
  <p:clrMapOvr>
    <a:masterClrMapping/>
  </p:clrMapOvr>
</p:notes>
</file>

<file path=ppt/notesSlides/notesSlide13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61717122"/>
      </p:ext>
    </p:extLst>
  </p:cSld>
  <p:clrMapOvr>
    <a:masterClrMapping/>
  </p:clrMapOvr>
</p:notes>
</file>

<file path=ppt/notesSlides/notesSlide13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13722677"/>
      </p:ext>
    </p:extLst>
  </p:cSld>
  <p:clrMapOvr>
    <a:masterClrMapping/>
  </p:clrMapOvr>
</p:notes>
</file>

<file path=ppt/notesSlides/notesSlide13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22114003"/>
      </p:ext>
    </p:extLst>
  </p:cSld>
  <p:clrMapOvr>
    <a:masterClrMapping/>
  </p:clrMapOvr>
</p:notes>
</file>

<file path=ppt/notesSlides/notesSlide13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50920969"/>
      </p:ext>
    </p:extLst>
  </p:cSld>
  <p:clrMapOvr>
    <a:masterClrMapping/>
  </p:clrMapOvr>
</p:notes>
</file>

<file path=ppt/notesSlides/notesSlide13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67224467"/>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241</a:t>
            </a:fld>
            <a:endParaRPr lang="ar-EG"/>
          </a:p>
        </p:txBody>
      </p:sp>
    </p:spTree>
    <p:extLst>
      <p:ext uri="{BB962C8B-B14F-4D97-AF65-F5344CB8AC3E}">
        <p14:creationId xmlns:p14="http://schemas.microsoft.com/office/powerpoint/2010/main" val="1534386689"/>
      </p:ext>
    </p:extLst>
  </p:cSld>
  <p:clrMapOvr>
    <a:masterClrMapping/>
  </p:clrMapOvr>
</p:notes>
</file>

<file path=ppt/notesSlides/notesSlide13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22245984"/>
      </p:ext>
    </p:extLst>
  </p:cSld>
  <p:clrMapOvr>
    <a:masterClrMapping/>
  </p:clrMapOvr>
</p:notes>
</file>

<file path=ppt/notesSlides/notesSlide13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79326534"/>
      </p:ext>
    </p:extLst>
  </p:cSld>
  <p:clrMapOvr>
    <a:masterClrMapping/>
  </p:clrMapOvr>
</p:notes>
</file>

<file path=ppt/notesSlides/notesSlide13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5088014"/>
      </p:ext>
    </p:extLst>
  </p:cSld>
  <p:clrMapOvr>
    <a:masterClrMapping/>
  </p:clrMapOvr>
</p:notes>
</file>

<file path=ppt/notesSlides/notesSlide13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13536388"/>
      </p:ext>
    </p:extLst>
  </p:cSld>
  <p:clrMapOvr>
    <a:masterClrMapping/>
  </p:clrMapOvr>
</p:notes>
</file>

<file path=ppt/notesSlides/notesSlide13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2481712"/>
      </p:ext>
    </p:extLst>
  </p:cSld>
  <p:clrMapOvr>
    <a:masterClrMapping/>
  </p:clrMapOvr>
</p:notes>
</file>

<file path=ppt/notesSlides/notesSlide13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88963627"/>
      </p:ext>
    </p:extLst>
  </p:cSld>
  <p:clrMapOvr>
    <a:masterClrMapping/>
  </p:clrMapOvr>
</p:notes>
</file>

<file path=ppt/notesSlides/notesSlide13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08471861"/>
      </p:ext>
    </p:extLst>
  </p:cSld>
  <p:clrMapOvr>
    <a:masterClrMapping/>
  </p:clrMapOvr>
</p:notes>
</file>

<file path=ppt/notesSlides/notesSlide13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15552312"/>
      </p:ext>
    </p:extLst>
  </p:cSld>
  <p:clrMapOvr>
    <a:masterClrMapping/>
  </p:clrMapOvr>
</p:notes>
</file>

<file path=ppt/notesSlides/notesSlide13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7688280"/>
      </p:ext>
    </p:extLst>
  </p:cSld>
  <p:clrMapOvr>
    <a:masterClrMapping/>
  </p:clrMapOvr>
</p:notes>
</file>

<file path=ppt/notesSlides/notesSlide13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592263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14</a:t>
            </a:fld>
            <a:endParaRPr lang="ar-EG"/>
          </a:p>
        </p:txBody>
      </p:sp>
    </p:spTree>
    <p:extLst>
      <p:ext uri="{BB962C8B-B14F-4D97-AF65-F5344CB8AC3E}">
        <p14:creationId xmlns:p14="http://schemas.microsoft.com/office/powerpoint/2010/main" val="3311834865"/>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242</a:t>
            </a:fld>
            <a:endParaRPr lang="ar-EG"/>
          </a:p>
        </p:txBody>
      </p:sp>
    </p:spTree>
    <p:extLst>
      <p:ext uri="{BB962C8B-B14F-4D97-AF65-F5344CB8AC3E}">
        <p14:creationId xmlns:p14="http://schemas.microsoft.com/office/powerpoint/2010/main" val="451617378"/>
      </p:ext>
    </p:extLst>
  </p:cSld>
  <p:clrMapOvr>
    <a:masterClrMapping/>
  </p:clrMapOvr>
</p:notes>
</file>

<file path=ppt/notesSlides/notesSlide14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69999864"/>
      </p:ext>
    </p:extLst>
  </p:cSld>
  <p:clrMapOvr>
    <a:masterClrMapping/>
  </p:clrMapOvr>
</p:notes>
</file>

<file path=ppt/notesSlides/notesSlide14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43354946"/>
      </p:ext>
    </p:extLst>
  </p:cSld>
  <p:clrMapOvr>
    <a:masterClrMapping/>
  </p:clrMapOvr>
</p:notes>
</file>

<file path=ppt/notesSlides/notesSlide14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33891091"/>
      </p:ext>
    </p:extLst>
  </p:cSld>
  <p:clrMapOvr>
    <a:masterClrMapping/>
  </p:clrMapOvr>
</p:notes>
</file>

<file path=ppt/notesSlides/notesSlide14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48199426"/>
      </p:ext>
    </p:extLst>
  </p:cSld>
  <p:clrMapOvr>
    <a:masterClrMapping/>
  </p:clrMapOvr>
</p:notes>
</file>

<file path=ppt/notesSlides/notesSlide14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24903725"/>
      </p:ext>
    </p:extLst>
  </p:cSld>
  <p:clrMapOvr>
    <a:masterClrMapping/>
  </p:clrMapOvr>
</p:notes>
</file>

<file path=ppt/notesSlides/notesSlide14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58521189"/>
      </p:ext>
    </p:extLst>
  </p:cSld>
  <p:clrMapOvr>
    <a:masterClrMapping/>
  </p:clrMapOvr>
</p:notes>
</file>

<file path=ppt/notesSlides/notesSlide14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86883100"/>
      </p:ext>
    </p:extLst>
  </p:cSld>
  <p:clrMapOvr>
    <a:masterClrMapping/>
  </p:clrMapOvr>
</p:notes>
</file>

<file path=ppt/notesSlides/notesSlide14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59843108"/>
      </p:ext>
    </p:extLst>
  </p:cSld>
  <p:clrMapOvr>
    <a:masterClrMapping/>
  </p:clrMapOvr>
</p:notes>
</file>

<file path=ppt/notesSlides/notesSlide14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17804255"/>
      </p:ext>
    </p:extLst>
  </p:cSld>
  <p:clrMapOvr>
    <a:masterClrMapping/>
  </p:clrMapOvr>
</p:notes>
</file>

<file path=ppt/notesSlides/notesSlide14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17314430"/>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243</a:t>
            </a:fld>
            <a:endParaRPr lang="ar-EG"/>
          </a:p>
        </p:txBody>
      </p:sp>
    </p:spTree>
    <p:extLst>
      <p:ext uri="{BB962C8B-B14F-4D97-AF65-F5344CB8AC3E}">
        <p14:creationId xmlns:p14="http://schemas.microsoft.com/office/powerpoint/2010/main" val="3254457120"/>
      </p:ext>
    </p:extLst>
  </p:cSld>
  <p:clrMapOvr>
    <a:masterClrMapping/>
  </p:clrMapOvr>
</p:notes>
</file>

<file path=ppt/notesSlides/notesSlide14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43299928"/>
      </p:ext>
    </p:extLst>
  </p:cSld>
  <p:clrMapOvr>
    <a:masterClrMapping/>
  </p:clrMapOvr>
</p:notes>
</file>

<file path=ppt/notesSlides/notesSlide14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15390743"/>
      </p:ext>
    </p:extLst>
  </p:cSld>
  <p:clrMapOvr>
    <a:masterClrMapping/>
  </p:clrMapOvr>
</p:notes>
</file>

<file path=ppt/notesSlides/notesSlide14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20583299"/>
      </p:ext>
    </p:extLst>
  </p:cSld>
  <p:clrMapOvr>
    <a:masterClrMapping/>
  </p:clrMapOvr>
</p:notes>
</file>

<file path=ppt/notesSlides/notesSlide14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35720960"/>
      </p:ext>
    </p:extLst>
  </p:cSld>
  <p:clrMapOvr>
    <a:masterClrMapping/>
  </p:clrMapOvr>
</p:notes>
</file>

<file path=ppt/notesSlides/notesSlide14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16219101"/>
      </p:ext>
    </p:extLst>
  </p:cSld>
  <p:clrMapOvr>
    <a:masterClrMapping/>
  </p:clrMapOvr>
</p:notes>
</file>

<file path=ppt/notesSlides/notesSlide14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97422308"/>
      </p:ext>
    </p:extLst>
  </p:cSld>
  <p:clrMapOvr>
    <a:masterClrMapping/>
  </p:clrMapOvr>
</p:notes>
</file>

<file path=ppt/notesSlides/notesSlide14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18333028"/>
      </p:ext>
    </p:extLst>
  </p:cSld>
  <p:clrMapOvr>
    <a:masterClrMapping/>
  </p:clrMapOvr>
</p:notes>
</file>

<file path=ppt/notesSlides/notesSlide14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5785758"/>
      </p:ext>
    </p:extLst>
  </p:cSld>
  <p:clrMapOvr>
    <a:masterClrMapping/>
  </p:clrMapOvr>
</p:notes>
</file>

<file path=ppt/notesSlides/notesSlide14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68153011"/>
      </p:ext>
    </p:extLst>
  </p:cSld>
  <p:clrMapOvr>
    <a:masterClrMapping/>
  </p:clrMapOvr>
</p:notes>
</file>

<file path=ppt/notesSlides/notesSlide14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97990389"/>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244</a:t>
            </a:fld>
            <a:endParaRPr lang="ar-EG"/>
          </a:p>
        </p:txBody>
      </p:sp>
    </p:spTree>
    <p:extLst>
      <p:ext uri="{BB962C8B-B14F-4D97-AF65-F5344CB8AC3E}">
        <p14:creationId xmlns:p14="http://schemas.microsoft.com/office/powerpoint/2010/main" val="597001541"/>
      </p:ext>
    </p:extLst>
  </p:cSld>
  <p:clrMapOvr>
    <a:masterClrMapping/>
  </p:clrMapOvr>
</p:notes>
</file>

<file path=ppt/notesSlides/notesSlide14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07752565"/>
      </p:ext>
    </p:extLst>
  </p:cSld>
  <p:clrMapOvr>
    <a:masterClrMapping/>
  </p:clrMapOvr>
</p:notes>
</file>

<file path=ppt/notesSlides/notesSlide14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01866831"/>
      </p:ext>
    </p:extLst>
  </p:cSld>
  <p:clrMapOvr>
    <a:masterClrMapping/>
  </p:clrMapOvr>
</p:notes>
</file>

<file path=ppt/notesSlides/notesSlide14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4408910"/>
      </p:ext>
    </p:extLst>
  </p:cSld>
  <p:clrMapOvr>
    <a:masterClrMapping/>
  </p:clrMapOvr>
</p:notes>
</file>

<file path=ppt/notesSlides/notesSlide14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77681076"/>
      </p:ext>
    </p:extLst>
  </p:cSld>
  <p:clrMapOvr>
    <a:masterClrMapping/>
  </p:clrMapOvr>
</p:notes>
</file>

<file path=ppt/notesSlides/notesSlide14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89751726"/>
      </p:ext>
    </p:extLst>
  </p:cSld>
  <p:clrMapOvr>
    <a:masterClrMapping/>
  </p:clrMapOvr>
</p:notes>
</file>

<file path=ppt/notesSlides/notesSlide14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48829687"/>
      </p:ext>
    </p:extLst>
  </p:cSld>
  <p:clrMapOvr>
    <a:masterClrMapping/>
  </p:clrMapOvr>
</p:notes>
</file>

<file path=ppt/notesSlides/notesSlide14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23099912"/>
      </p:ext>
    </p:extLst>
  </p:cSld>
  <p:clrMapOvr>
    <a:masterClrMapping/>
  </p:clrMapOvr>
</p:notes>
</file>

<file path=ppt/notesSlides/notesSlide14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4725946"/>
      </p:ext>
    </p:extLst>
  </p:cSld>
  <p:clrMapOvr>
    <a:masterClrMapping/>
  </p:clrMapOvr>
</p:notes>
</file>

<file path=ppt/notesSlides/notesSlide14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20352512"/>
      </p:ext>
    </p:extLst>
  </p:cSld>
  <p:clrMapOvr>
    <a:masterClrMapping/>
  </p:clrMapOvr>
</p:notes>
</file>

<file path=ppt/notesSlides/notesSlide14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2728747"/>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245</a:t>
            </a:fld>
            <a:endParaRPr lang="ar-EG"/>
          </a:p>
        </p:txBody>
      </p:sp>
    </p:spTree>
    <p:extLst>
      <p:ext uri="{BB962C8B-B14F-4D97-AF65-F5344CB8AC3E}">
        <p14:creationId xmlns:p14="http://schemas.microsoft.com/office/powerpoint/2010/main" val="250634894"/>
      </p:ext>
    </p:extLst>
  </p:cSld>
  <p:clrMapOvr>
    <a:masterClrMapping/>
  </p:clrMapOvr>
</p:notes>
</file>

<file path=ppt/notesSlides/notesSlide14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76425203"/>
      </p:ext>
    </p:extLst>
  </p:cSld>
  <p:clrMapOvr>
    <a:masterClrMapping/>
  </p:clrMapOvr>
</p:notes>
</file>

<file path=ppt/notesSlides/notesSlide14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94583693"/>
      </p:ext>
    </p:extLst>
  </p:cSld>
  <p:clrMapOvr>
    <a:masterClrMapping/>
  </p:clrMapOvr>
</p:notes>
</file>

<file path=ppt/notesSlides/notesSlide14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29537231"/>
      </p:ext>
    </p:extLst>
  </p:cSld>
  <p:clrMapOvr>
    <a:masterClrMapping/>
  </p:clrMapOvr>
</p:notes>
</file>

<file path=ppt/notesSlides/notesSlide14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63972771"/>
      </p:ext>
    </p:extLst>
  </p:cSld>
  <p:clrMapOvr>
    <a:masterClrMapping/>
  </p:clrMapOvr>
</p:notes>
</file>

<file path=ppt/notesSlides/notesSlide14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77173271"/>
      </p:ext>
    </p:extLst>
  </p:cSld>
  <p:clrMapOvr>
    <a:masterClrMapping/>
  </p:clrMapOvr>
</p:notes>
</file>

<file path=ppt/notesSlides/notesSlide14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77455553"/>
      </p:ext>
    </p:extLst>
  </p:cSld>
  <p:clrMapOvr>
    <a:masterClrMapping/>
  </p:clrMapOvr>
</p:notes>
</file>

<file path=ppt/notesSlides/notesSlide14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98375994"/>
      </p:ext>
    </p:extLst>
  </p:cSld>
  <p:clrMapOvr>
    <a:masterClrMapping/>
  </p:clrMapOvr>
</p:notes>
</file>

<file path=ppt/notesSlides/notesSlide14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27563276"/>
      </p:ext>
    </p:extLst>
  </p:cSld>
  <p:clrMapOvr>
    <a:masterClrMapping/>
  </p:clrMapOvr>
</p:notes>
</file>

<file path=ppt/notesSlides/notesSlide14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34697551"/>
      </p:ext>
    </p:extLst>
  </p:cSld>
  <p:clrMapOvr>
    <a:masterClrMapping/>
  </p:clrMapOvr>
</p:notes>
</file>

<file path=ppt/notesSlides/notesSlide14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6835292"/>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246</a:t>
            </a:fld>
            <a:endParaRPr lang="ar-EG"/>
          </a:p>
        </p:txBody>
      </p:sp>
    </p:spTree>
    <p:extLst>
      <p:ext uri="{BB962C8B-B14F-4D97-AF65-F5344CB8AC3E}">
        <p14:creationId xmlns:p14="http://schemas.microsoft.com/office/powerpoint/2010/main" val="2640956841"/>
      </p:ext>
    </p:extLst>
  </p:cSld>
  <p:clrMapOvr>
    <a:masterClrMapping/>
  </p:clrMapOvr>
</p:notes>
</file>

<file path=ppt/notesSlides/notesSlide14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22756949"/>
      </p:ext>
    </p:extLst>
  </p:cSld>
  <p:clrMapOvr>
    <a:masterClrMapping/>
  </p:clrMapOvr>
</p:notes>
</file>

<file path=ppt/notesSlides/notesSlide14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56620329"/>
      </p:ext>
    </p:extLst>
  </p:cSld>
  <p:clrMapOvr>
    <a:masterClrMapping/>
  </p:clrMapOvr>
</p:notes>
</file>

<file path=ppt/notesSlides/notesSlide14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68320649"/>
      </p:ext>
    </p:extLst>
  </p:cSld>
  <p:clrMapOvr>
    <a:masterClrMapping/>
  </p:clrMapOvr>
</p:notes>
</file>

<file path=ppt/notesSlides/notesSlide14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10350477"/>
      </p:ext>
    </p:extLst>
  </p:cSld>
  <p:clrMapOvr>
    <a:masterClrMapping/>
  </p:clrMapOvr>
</p:notes>
</file>

<file path=ppt/notesSlides/notesSlide14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9698346"/>
      </p:ext>
    </p:extLst>
  </p:cSld>
  <p:clrMapOvr>
    <a:masterClrMapping/>
  </p:clrMapOvr>
</p:notes>
</file>

<file path=ppt/notesSlides/notesSlide14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35907863"/>
      </p:ext>
    </p:extLst>
  </p:cSld>
  <p:clrMapOvr>
    <a:masterClrMapping/>
  </p:clrMapOvr>
</p:notes>
</file>

<file path=ppt/notesSlides/notesSlide14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1006647"/>
      </p:ext>
    </p:extLst>
  </p:cSld>
  <p:clrMapOvr>
    <a:masterClrMapping/>
  </p:clrMapOvr>
</p:notes>
</file>

<file path=ppt/notesSlides/notesSlide14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97252895"/>
      </p:ext>
    </p:extLst>
  </p:cSld>
  <p:clrMapOvr>
    <a:masterClrMapping/>
  </p:clrMapOvr>
</p:notes>
</file>

<file path=ppt/notesSlides/notesSlide14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82845038"/>
      </p:ext>
    </p:extLst>
  </p:cSld>
  <p:clrMapOvr>
    <a:masterClrMapping/>
  </p:clrMapOvr>
</p:notes>
</file>

<file path=ppt/notesSlides/notesSlide14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99145152"/>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247</a:t>
            </a:fld>
            <a:endParaRPr lang="ar-EG"/>
          </a:p>
        </p:txBody>
      </p:sp>
    </p:spTree>
    <p:extLst>
      <p:ext uri="{BB962C8B-B14F-4D97-AF65-F5344CB8AC3E}">
        <p14:creationId xmlns:p14="http://schemas.microsoft.com/office/powerpoint/2010/main" val="1751910849"/>
      </p:ext>
    </p:extLst>
  </p:cSld>
  <p:clrMapOvr>
    <a:masterClrMapping/>
  </p:clrMapOvr>
</p:notes>
</file>

<file path=ppt/notesSlides/notesSlide14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50853680"/>
      </p:ext>
    </p:extLst>
  </p:cSld>
  <p:clrMapOvr>
    <a:masterClrMapping/>
  </p:clrMapOvr>
</p:notes>
</file>

<file path=ppt/notesSlides/notesSlide14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7451079"/>
      </p:ext>
    </p:extLst>
  </p:cSld>
  <p:clrMapOvr>
    <a:masterClrMapping/>
  </p:clrMapOvr>
</p:notes>
</file>

<file path=ppt/notesSlides/notesSlide14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47390592"/>
      </p:ext>
    </p:extLst>
  </p:cSld>
  <p:clrMapOvr>
    <a:masterClrMapping/>
  </p:clrMapOvr>
</p:notes>
</file>

<file path=ppt/notesSlides/notesSlide14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22138958"/>
      </p:ext>
    </p:extLst>
  </p:cSld>
  <p:clrMapOvr>
    <a:masterClrMapping/>
  </p:clrMapOvr>
</p:notes>
</file>

<file path=ppt/notesSlides/notesSlide14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76094915"/>
      </p:ext>
    </p:extLst>
  </p:cSld>
  <p:clrMapOvr>
    <a:masterClrMapping/>
  </p:clrMapOvr>
</p:notes>
</file>

<file path=ppt/notesSlides/notesSlide14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45663393"/>
      </p:ext>
    </p:extLst>
  </p:cSld>
  <p:clrMapOvr>
    <a:masterClrMapping/>
  </p:clrMapOvr>
</p:notes>
</file>

<file path=ppt/notesSlides/notesSlide14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13643698"/>
      </p:ext>
    </p:extLst>
  </p:cSld>
  <p:clrMapOvr>
    <a:masterClrMapping/>
  </p:clrMapOvr>
</p:notes>
</file>

<file path=ppt/notesSlides/notesSlide14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34868150"/>
      </p:ext>
    </p:extLst>
  </p:cSld>
  <p:clrMapOvr>
    <a:masterClrMapping/>
  </p:clrMapOvr>
</p:notes>
</file>

<file path=ppt/notesSlides/notesSlide14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69280693"/>
      </p:ext>
    </p:extLst>
  </p:cSld>
  <p:clrMapOvr>
    <a:masterClrMapping/>
  </p:clrMapOvr>
</p:notes>
</file>

<file path=ppt/notesSlides/notesSlide14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6844353"/>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248</a:t>
            </a:fld>
            <a:endParaRPr lang="ar-EG"/>
          </a:p>
        </p:txBody>
      </p:sp>
    </p:spTree>
    <p:extLst>
      <p:ext uri="{BB962C8B-B14F-4D97-AF65-F5344CB8AC3E}">
        <p14:creationId xmlns:p14="http://schemas.microsoft.com/office/powerpoint/2010/main" val="2559053855"/>
      </p:ext>
    </p:extLst>
  </p:cSld>
  <p:clrMapOvr>
    <a:masterClrMapping/>
  </p:clrMapOvr>
</p:notes>
</file>

<file path=ppt/notesSlides/notesSlide14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74706239"/>
      </p:ext>
    </p:extLst>
  </p:cSld>
  <p:clrMapOvr>
    <a:masterClrMapping/>
  </p:clrMapOvr>
</p:notes>
</file>

<file path=ppt/notesSlides/notesSlide14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0233311"/>
      </p:ext>
    </p:extLst>
  </p:cSld>
  <p:clrMapOvr>
    <a:masterClrMapping/>
  </p:clrMapOvr>
</p:notes>
</file>

<file path=ppt/notesSlides/notesSlide14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18181561"/>
      </p:ext>
    </p:extLst>
  </p:cSld>
  <p:clrMapOvr>
    <a:masterClrMapping/>
  </p:clrMapOvr>
</p:notes>
</file>

<file path=ppt/notesSlides/notesSlide14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78969326"/>
      </p:ext>
    </p:extLst>
  </p:cSld>
  <p:clrMapOvr>
    <a:masterClrMapping/>
  </p:clrMapOvr>
</p:notes>
</file>

<file path=ppt/notesSlides/notesSlide14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48875152"/>
      </p:ext>
    </p:extLst>
  </p:cSld>
  <p:clrMapOvr>
    <a:masterClrMapping/>
  </p:clrMapOvr>
</p:notes>
</file>

<file path=ppt/notesSlides/notesSlide14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21470776"/>
      </p:ext>
    </p:extLst>
  </p:cSld>
  <p:clrMapOvr>
    <a:masterClrMapping/>
  </p:clrMapOvr>
</p:notes>
</file>

<file path=ppt/notesSlides/notesSlide14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52602032"/>
      </p:ext>
    </p:extLst>
  </p:cSld>
  <p:clrMapOvr>
    <a:masterClrMapping/>
  </p:clrMapOvr>
</p:notes>
</file>

<file path=ppt/notesSlides/notesSlide14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22795667"/>
      </p:ext>
    </p:extLst>
  </p:cSld>
  <p:clrMapOvr>
    <a:masterClrMapping/>
  </p:clrMapOvr>
</p:notes>
</file>

<file path=ppt/notesSlides/notesSlide14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32126207"/>
      </p:ext>
    </p:extLst>
  </p:cSld>
  <p:clrMapOvr>
    <a:masterClrMapping/>
  </p:clrMapOvr>
</p:notes>
</file>

<file path=ppt/notesSlides/notesSlide14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75221900"/>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253</a:t>
            </a:fld>
            <a:endParaRPr lang="ar-EG"/>
          </a:p>
        </p:txBody>
      </p:sp>
    </p:spTree>
    <p:extLst>
      <p:ext uri="{BB962C8B-B14F-4D97-AF65-F5344CB8AC3E}">
        <p14:creationId xmlns:p14="http://schemas.microsoft.com/office/powerpoint/2010/main" val="4003371315"/>
      </p:ext>
    </p:extLst>
  </p:cSld>
  <p:clrMapOvr>
    <a:masterClrMapping/>
  </p:clrMapOvr>
</p:notes>
</file>

<file path=ppt/notesSlides/notesSlide14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67185349"/>
      </p:ext>
    </p:extLst>
  </p:cSld>
  <p:clrMapOvr>
    <a:masterClrMapping/>
  </p:clrMapOvr>
</p:notes>
</file>

<file path=ppt/notesSlides/notesSlide14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2742524"/>
      </p:ext>
    </p:extLst>
  </p:cSld>
  <p:clrMapOvr>
    <a:masterClrMapping/>
  </p:clrMapOvr>
</p:notes>
</file>

<file path=ppt/notesSlides/notesSlide14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51836091"/>
      </p:ext>
    </p:extLst>
  </p:cSld>
  <p:clrMapOvr>
    <a:masterClrMapping/>
  </p:clrMapOvr>
</p:notes>
</file>

<file path=ppt/notesSlides/notesSlide14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97842755"/>
      </p:ext>
    </p:extLst>
  </p:cSld>
  <p:clrMapOvr>
    <a:masterClrMapping/>
  </p:clrMapOvr>
</p:notes>
</file>

<file path=ppt/notesSlides/notesSlide14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95640827"/>
      </p:ext>
    </p:extLst>
  </p:cSld>
  <p:clrMapOvr>
    <a:masterClrMapping/>
  </p:clrMapOvr>
</p:notes>
</file>

<file path=ppt/notesSlides/notesSlide14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63812738"/>
      </p:ext>
    </p:extLst>
  </p:cSld>
  <p:clrMapOvr>
    <a:masterClrMapping/>
  </p:clrMapOvr>
</p:notes>
</file>

<file path=ppt/notesSlides/notesSlide14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2667423"/>
      </p:ext>
    </p:extLst>
  </p:cSld>
  <p:clrMapOvr>
    <a:masterClrMapping/>
  </p:clrMapOvr>
</p:notes>
</file>

<file path=ppt/notesSlides/notesSlide14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26452168"/>
      </p:ext>
    </p:extLst>
  </p:cSld>
  <p:clrMapOvr>
    <a:masterClrMapping/>
  </p:clrMapOvr>
</p:notes>
</file>

<file path=ppt/notesSlides/notesSlide14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57044555"/>
      </p:ext>
    </p:extLst>
  </p:cSld>
  <p:clrMapOvr>
    <a:masterClrMapping/>
  </p:clrMapOvr>
</p:notes>
</file>

<file path=ppt/notesSlides/notesSlide14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46192194"/>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254</a:t>
            </a:fld>
            <a:endParaRPr lang="ar-EG"/>
          </a:p>
        </p:txBody>
      </p:sp>
    </p:spTree>
    <p:extLst>
      <p:ext uri="{BB962C8B-B14F-4D97-AF65-F5344CB8AC3E}">
        <p14:creationId xmlns:p14="http://schemas.microsoft.com/office/powerpoint/2010/main" val="799899641"/>
      </p:ext>
    </p:extLst>
  </p:cSld>
  <p:clrMapOvr>
    <a:masterClrMapping/>
  </p:clrMapOvr>
</p:notes>
</file>

<file path=ppt/notesSlides/notesSlide14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6768884"/>
      </p:ext>
    </p:extLst>
  </p:cSld>
  <p:clrMapOvr>
    <a:masterClrMapping/>
  </p:clrMapOvr>
</p:notes>
</file>

<file path=ppt/notesSlides/notesSlide14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40575320"/>
      </p:ext>
    </p:extLst>
  </p:cSld>
  <p:clrMapOvr>
    <a:masterClrMapping/>
  </p:clrMapOvr>
</p:notes>
</file>

<file path=ppt/notesSlides/notesSlide14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45376052"/>
      </p:ext>
    </p:extLst>
  </p:cSld>
  <p:clrMapOvr>
    <a:masterClrMapping/>
  </p:clrMapOvr>
</p:notes>
</file>

<file path=ppt/notesSlides/notesSlide14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64796727"/>
      </p:ext>
    </p:extLst>
  </p:cSld>
  <p:clrMapOvr>
    <a:masterClrMapping/>
  </p:clrMapOvr>
</p:notes>
</file>

<file path=ppt/notesSlides/notesSlide14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12172893"/>
      </p:ext>
    </p:extLst>
  </p:cSld>
  <p:clrMapOvr>
    <a:masterClrMapping/>
  </p:clrMapOvr>
</p:notes>
</file>

<file path=ppt/notesSlides/notesSlide14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69726214"/>
      </p:ext>
    </p:extLst>
  </p:cSld>
  <p:clrMapOvr>
    <a:masterClrMapping/>
  </p:clrMapOvr>
</p:notes>
</file>

<file path=ppt/notesSlides/notesSlide14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00232796"/>
      </p:ext>
    </p:extLst>
  </p:cSld>
  <p:clrMapOvr>
    <a:masterClrMapping/>
  </p:clrMapOvr>
</p:notes>
</file>

<file path=ppt/notesSlides/notesSlide14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83035018"/>
      </p:ext>
    </p:extLst>
  </p:cSld>
  <p:clrMapOvr>
    <a:masterClrMapping/>
  </p:clrMapOvr>
</p:notes>
</file>

<file path=ppt/notesSlides/notesSlide14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29933917"/>
      </p:ext>
    </p:extLst>
  </p:cSld>
  <p:clrMapOvr>
    <a:masterClrMapping/>
  </p:clrMapOvr>
</p:notes>
</file>

<file path=ppt/notesSlides/notesSlide14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06025561"/>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255</a:t>
            </a:fld>
            <a:endParaRPr lang="ar-EG"/>
          </a:p>
        </p:txBody>
      </p:sp>
    </p:spTree>
    <p:extLst>
      <p:ext uri="{BB962C8B-B14F-4D97-AF65-F5344CB8AC3E}">
        <p14:creationId xmlns:p14="http://schemas.microsoft.com/office/powerpoint/2010/main" val="2149811251"/>
      </p:ext>
    </p:extLst>
  </p:cSld>
  <p:clrMapOvr>
    <a:masterClrMapping/>
  </p:clrMapOvr>
</p:notes>
</file>

<file path=ppt/notesSlides/notesSlide14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87247501"/>
      </p:ext>
    </p:extLst>
  </p:cSld>
  <p:clrMapOvr>
    <a:masterClrMapping/>
  </p:clrMapOvr>
</p:notes>
</file>

<file path=ppt/notesSlides/notesSlide14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9909166"/>
      </p:ext>
    </p:extLst>
  </p:cSld>
  <p:clrMapOvr>
    <a:masterClrMapping/>
  </p:clrMapOvr>
</p:notes>
</file>

<file path=ppt/notesSlides/notesSlide14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78529603"/>
      </p:ext>
    </p:extLst>
  </p:cSld>
  <p:clrMapOvr>
    <a:masterClrMapping/>
  </p:clrMapOvr>
</p:notes>
</file>

<file path=ppt/notesSlides/notesSlide14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91056207"/>
      </p:ext>
    </p:extLst>
  </p:cSld>
  <p:clrMapOvr>
    <a:masterClrMapping/>
  </p:clrMapOvr>
</p:notes>
</file>

<file path=ppt/notesSlides/notesSlide14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8380492"/>
      </p:ext>
    </p:extLst>
  </p:cSld>
  <p:clrMapOvr>
    <a:masterClrMapping/>
  </p:clrMapOvr>
</p:notes>
</file>

<file path=ppt/notesSlides/notesSlide14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20992997"/>
      </p:ext>
    </p:extLst>
  </p:cSld>
  <p:clrMapOvr>
    <a:masterClrMapping/>
  </p:clrMapOvr>
</p:notes>
</file>

<file path=ppt/notesSlides/notesSlide14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62409397"/>
      </p:ext>
    </p:extLst>
  </p:cSld>
  <p:clrMapOvr>
    <a:masterClrMapping/>
  </p:clrMapOvr>
</p:notes>
</file>

<file path=ppt/notesSlides/notesSlide14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79192224"/>
      </p:ext>
    </p:extLst>
  </p:cSld>
  <p:clrMapOvr>
    <a:masterClrMapping/>
  </p:clrMapOvr>
</p:notes>
</file>

<file path=ppt/notesSlides/notesSlide14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82777449"/>
      </p:ext>
    </p:extLst>
  </p:cSld>
  <p:clrMapOvr>
    <a:masterClrMapping/>
  </p:clrMapOvr>
</p:notes>
</file>

<file path=ppt/notesSlides/notesSlide14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701231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15</a:t>
            </a:fld>
            <a:endParaRPr lang="ar-EG"/>
          </a:p>
        </p:txBody>
      </p:sp>
    </p:spTree>
    <p:extLst>
      <p:ext uri="{BB962C8B-B14F-4D97-AF65-F5344CB8AC3E}">
        <p14:creationId xmlns:p14="http://schemas.microsoft.com/office/powerpoint/2010/main" val="2105691886"/>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256</a:t>
            </a:fld>
            <a:endParaRPr lang="ar-EG"/>
          </a:p>
        </p:txBody>
      </p:sp>
    </p:spTree>
    <p:extLst>
      <p:ext uri="{BB962C8B-B14F-4D97-AF65-F5344CB8AC3E}">
        <p14:creationId xmlns:p14="http://schemas.microsoft.com/office/powerpoint/2010/main" val="674839503"/>
      </p:ext>
    </p:extLst>
  </p:cSld>
  <p:clrMapOvr>
    <a:masterClrMapping/>
  </p:clrMapOvr>
</p:notes>
</file>

<file path=ppt/notesSlides/notesSlide15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8467065"/>
      </p:ext>
    </p:extLst>
  </p:cSld>
  <p:clrMapOvr>
    <a:masterClrMapping/>
  </p:clrMapOvr>
</p:notes>
</file>

<file path=ppt/notesSlides/notesSlide15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24189287"/>
      </p:ext>
    </p:extLst>
  </p:cSld>
  <p:clrMapOvr>
    <a:masterClrMapping/>
  </p:clrMapOvr>
</p:notes>
</file>

<file path=ppt/notesSlides/notesSlide15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70370881"/>
      </p:ext>
    </p:extLst>
  </p:cSld>
  <p:clrMapOvr>
    <a:masterClrMapping/>
  </p:clrMapOvr>
</p:notes>
</file>

<file path=ppt/notesSlides/notesSlide15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63957364"/>
      </p:ext>
    </p:extLst>
  </p:cSld>
  <p:clrMapOvr>
    <a:masterClrMapping/>
  </p:clrMapOvr>
</p:notes>
</file>

<file path=ppt/notesSlides/notesSlide15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29060762"/>
      </p:ext>
    </p:extLst>
  </p:cSld>
  <p:clrMapOvr>
    <a:masterClrMapping/>
  </p:clrMapOvr>
</p:notes>
</file>

<file path=ppt/notesSlides/notesSlide15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19043183"/>
      </p:ext>
    </p:extLst>
  </p:cSld>
  <p:clrMapOvr>
    <a:masterClrMapping/>
  </p:clrMapOvr>
</p:notes>
</file>

<file path=ppt/notesSlides/notesSlide15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94414624"/>
      </p:ext>
    </p:extLst>
  </p:cSld>
  <p:clrMapOvr>
    <a:masterClrMapping/>
  </p:clrMapOvr>
</p:notes>
</file>

<file path=ppt/notesSlides/notesSlide15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92257494"/>
      </p:ext>
    </p:extLst>
  </p:cSld>
  <p:clrMapOvr>
    <a:masterClrMapping/>
  </p:clrMapOvr>
</p:notes>
</file>

<file path=ppt/notesSlides/notesSlide15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06353785"/>
      </p:ext>
    </p:extLst>
  </p:cSld>
  <p:clrMapOvr>
    <a:masterClrMapping/>
  </p:clrMapOvr>
</p:notes>
</file>

<file path=ppt/notesSlides/notesSlide15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82796556"/>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257</a:t>
            </a:fld>
            <a:endParaRPr lang="ar-EG"/>
          </a:p>
        </p:txBody>
      </p:sp>
    </p:spTree>
    <p:extLst>
      <p:ext uri="{BB962C8B-B14F-4D97-AF65-F5344CB8AC3E}">
        <p14:creationId xmlns:p14="http://schemas.microsoft.com/office/powerpoint/2010/main" val="801272878"/>
      </p:ext>
    </p:extLst>
  </p:cSld>
  <p:clrMapOvr>
    <a:masterClrMapping/>
  </p:clrMapOvr>
</p:notes>
</file>

<file path=ppt/notesSlides/notesSlide15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28775465"/>
      </p:ext>
    </p:extLst>
  </p:cSld>
  <p:clrMapOvr>
    <a:masterClrMapping/>
  </p:clrMapOvr>
</p:notes>
</file>

<file path=ppt/notesSlides/notesSlide15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11544992"/>
      </p:ext>
    </p:extLst>
  </p:cSld>
  <p:clrMapOvr>
    <a:masterClrMapping/>
  </p:clrMapOvr>
</p:notes>
</file>

<file path=ppt/notesSlides/notesSlide15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87989072"/>
      </p:ext>
    </p:extLst>
  </p:cSld>
  <p:clrMapOvr>
    <a:masterClrMapping/>
  </p:clrMapOvr>
</p:notes>
</file>

<file path=ppt/notesSlides/notesSlide15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9785288"/>
      </p:ext>
    </p:extLst>
  </p:cSld>
  <p:clrMapOvr>
    <a:masterClrMapping/>
  </p:clrMapOvr>
</p:notes>
</file>

<file path=ppt/notesSlides/notesSlide15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67551142"/>
      </p:ext>
    </p:extLst>
  </p:cSld>
  <p:clrMapOvr>
    <a:masterClrMapping/>
  </p:clrMapOvr>
</p:notes>
</file>

<file path=ppt/notesSlides/notesSlide15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44464124"/>
      </p:ext>
    </p:extLst>
  </p:cSld>
  <p:clrMapOvr>
    <a:masterClrMapping/>
  </p:clrMapOvr>
</p:notes>
</file>

<file path=ppt/notesSlides/notesSlide15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39066806"/>
      </p:ext>
    </p:extLst>
  </p:cSld>
  <p:clrMapOvr>
    <a:masterClrMapping/>
  </p:clrMapOvr>
</p:notes>
</file>

<file path=ppt/notesSlides/notesSlide15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82337749"/>
      </p:ext>
    </p:extLst>
  </p:cSld>
  <p:clrMapOvr>
    <a:masterClrMapping/>
  </p:clrMapOvr>
</p:notes>
</file>

<file path=ppt/notesSlides/notesSlide15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03493687"/>
      </p:ext>
    </p:extLst>
  </p:cSld>
  <p:clrMapOvr>
    <a:masterClrMapping/>
  </p:clrMapOvr>
</p:notes>
</file>

<file path=ppt/notesSlides/notesSlide15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66205921"/>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258</a:t>
            </a:fld>
            <a:endParaRPr lang="ar-EG"/>
          </a:p>
        </p:txBody>
      </p:sp>
    </p:spTree>
    <p:extLst>
      <p:ext uri="{BB962C8B-B14F-4D97-AF65-F5344CB8AC3E}">
        <p14:creationId xmlns:p14="http://schemas.microsoft.com/office/powerpoint/2010/main" val="1917288748"/>
      </p:ext>
    </p:extLst>
  </p:cSld>
  <p:clrMapOvr>
    <a:masterClrMapping/>
  </p:clrMapOvr>
</p:notes>
</file>

<file path=ppt/notesSlides/notesSlide15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63864353"/>
      </p:ext>
    </p:extLst>
  </p:cSld>
  <p:clrMapOvr>
    <a:masterClrMapping/>
  </p:clrMapOvr>
</p:notes>
</file>

<file path=ppt/notesSlides/notesSlide15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9889282"/>
      </p:ext>
    </p:extLst>
  </p:cSld>
  <p:clrMapOvr>
    <a:masterClrMapping/>
  </p:clrMapOvr>
</p:notes>
</file>

<file path=ppt/notesSlides/notesSlide15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18287642"/>
      </p:ext>
    </p:extLst>
  </p:cSld>
  <p:clrMapOvr>
    <a:masterClrMapping/>
  </p:clrMapOvr>
</p:notes>
</file>

<file path=ppt/notesSlides/notesSlide15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05631581"/>
      </p:ext>
    </p:extLst>
  </p:cSld>
  <p:clrMapOvr>
    <a:masterClrMapping/>
  </p:clrMapOvr>
</p:notes>
</file>

<file path=ppt/notesSlides/notesSlide15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96718070"/>
      </p:ext>
    </p:extLst>
  </p:cSld>
  <p:clrMapOvr>
    <a:masterClrMapping/>
  </p:clrMapOvr>
</p:notes>
</file>

<file path=ppt/notesSlides/notesSlide15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15458175"/>
      </p:ext>
    </p:extLst>
  </p:cSld>
  <p:clrMapOvr>
    <a:masterClrMapping/>
  </p:clrMapOvr>
</p:notes>
</file>

<file path=ppt/notesSlides/notesSlide15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37544116"/>
      </p:ext>
    </p:extLst>
  </p:cSld>
  <p:clrMapOvr>
    <a:masterClrMapping/>
  </p:clrMapOvr>
</p:notes>
</file>

<file path=ppt/notesSlides/notesSlide15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74592210"/>
      </p:ext>
    </p:extLst>
  </p:cSld>
  <p:clrMapOvr>
    <a:masterClrMapping/>
  </p:clrMapOvr>
</p:notes>
</file>

<file path=ppt/notesSlides/notesSlide15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50061816"/>
      </p:ext>
    </p:extLst>
  </p:cSld>
  <p:clrMapOvr>
    <a:masterClrMapping/>
  </p:clrMapOvr>
</p:notes>
</file>

<file path=ppt/notesSlides/notesSlide15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85798565"/>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259</a:t>
            </a:fld>
            <a:endParaRPr lang="ar-EG"/>
          </a:p>
        </p:txBody>
      </p:sp>
    </p:spTree>
    <p:extLst>
      <p:ext uri="{BB962C8B-B14F-4D97-AF65-F5344CB8AC3E}">
        <p14:creationId xmlns:p14="http://schemas.microsoft.com/office/powerpoint/2010/main" val="1931082966"/>
      </p:ext>
    </p:extLst>
  </p:cSld>
  <p:clrMapOvr>
    <a:masterClrMapping/>
  </p:clrMapOvr>
</p:notes>
</file>

<file path=ppt/notesSlides/notesSlide15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25438602"/>
      </p:ext>
    </p:extLst>
  </p:cSld>
  <p:clrMapOvr>
    <a:masterClrMapping/>
  </p:clrMapOvr>
</p:notes>
</file>

<file path=ppt/notesSlides/notesSlide15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28486861"/>
      </p:ext>
    </p:extLst>
  </p:cSld>
  <p:clrMapOvr>
    <a:masterClrMapping/>
  </p:clrMapOvr>
</p:notes>
</file>

<file path=ppt/notesSlides/notesSlide15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17050592"/>
      </p:ext>
    </p:extLst>
  </p:cSld>
  <p:clrMapOvr>
    <a:masterClrMapping/>
  </p:clrMapOvr>
</p:notes>
</file>

<file path=ppt/notesSlides/notesSlide15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67619243"/>
      </p:ext>
    </p:extLst>
  </p:cSld>
  <p:clrMapOvr>
    <a:masterClrMapping/>
  </p:clrMapOvr>
</p:notes>
</file>

<file path=ppt/notesSlides/notesSlide15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95439459"/>
      </p:ext>
    </p:extLst>
  </p:cSld>
  <p:clrMapOvr>
    <a:masterClrMapping/>
  </p:clrMapOvr>
</p:notes>
</file>

<file path=ppt/notesSlides/notesSlide15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62387690"/>
      </p:ext>
    </p:extLst>
  </p:cSld>
  <p:clrMapOvr>
    <a:masterClrMapping/>
  </p:clrMapOvr>
</p:notes>
</file>

<file path=ppt/notesSlides/notesSlide15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88427406"/>
      </p:ext>
    </p:extLst>
  </p:cSld>
  <p:clrMapOvr>
    <a:masterClrMapping/>
  </p:clrMapOvr>
</p:notes>
</file>

<file path=ppt/notesSlides/notesSlide15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26570539"/>
      </p:ext>
    </p:extLst>
  </p:cSld>
  <p:clrMapOvr>
    <a:masterClrMapping/>
  </p:clrMapOvr>
</p:notes>
</file>

<file path=ppt/notesSlides/notesSlide15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70521151"/>
      </p:ext>
    </p:extLst>
  </p:cSld>
  <p:clrMapOvr>
    <a:masterClrMapping/>
  </p:clrMapOvr>
</p:notes>
</file>

<file path=ppt/notesSlides/notesSlide15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58366285"/>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260</a:t>
            </a:fld>
            <a:endParaRPr lang="ar-EG"/>
          </a:p>
        </p:txBody>
      </p:sp>
    </p:spTree>
    <p:extLst>
      <p:ext uri="{BB962C8B-B14F-4D97-AF65-F5344CB8AC3E}">
        <p14:creationId xmlns:p14="http://schemas.microsoft.com/office/powerpoint/2010/main" val="197741053"/>
      </p:ext>
    </p:extLst>
  </p:cSld>
  <p:clrMapOvr>
    <a:masterClrMapping/>
  </p:clrMapOvr>
</p:notes>
</file>

<file path=ppt/notesSlides/notesSlide15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23788976"/>
      </p:ext>
    </p:extLst>
  </p:cSld>
  <p:clrMapOvr>
    <a:masterClrMapping/>
  </p:clrMapOvr>
</p:notes>
</file>

<file path=ppt/notesSlides/notesSlide15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2834009"/>
      </p:ext>
    </p:extLst>
  </p:cSld>
  <p:clrMapOvr>
    <a:masterClrMapping/>
  </p:clrMapOvr>
</p:notes>
</file>

<file path=ppt/notesSlides/notesSlide15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8685839"/>
      </p:ext>
    </p:extLst>
  </p:cSld>
  <p:clrMapOvr>
    <a:masterClrMapping/>
  </p:clrMapOvr>
</p:notes>
</file>

<file path=ppt/notesSlides/notesSlide15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62504146"/>
      </p:ext>
    </p:extLst>
  </p:cSld>
  <p:clrMapOvr>
    <a:masterClrMapping/>
  </p:clrMapOvr>
</p:notes>
</file>

<file path=ppt/notesSlides/notesSlide15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46707384"/>
      </p:ext>
    </p:extLst>
  </p:cSld>
  <p:clrMapOvr>
    <a:masterClrMapping/>
  </p:clrMapOvr>
</p:notes>
</file>

<file path=ppt/notesSlides/notesSlide15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97628621"/>
      </p:ext>
    </p:extLst>
  </p:cSld>
  <p:clrMapOvr>
    <a:masterClrMapping/>
  </p:clrMapOvr>
</p:notes>
</file>

<file path=ppt/notesSlides/notesSlide15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06902170"/>
      </p:ext>
    </p:extLst>
  </p:cSld>
  <p:clrMapOvr>
    <a:masterClrMapping/>
  </p:clrMapOvr>
</p:notes>
</file>

<file path=ppt/notesSlides/notesSlide15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0649925"/>
      </p:ext>
    </p:extLst>
  </p:cSld>
  <p:clrMapOvr>
    <a:masterClrMapping/>
  </p:clrMapOvr>
</p:notes>
</file>

<file path=ppt/notesSlides/notesSlide15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02651294"/>
      </p:ext>
    </p:extLst>
  </p:cSld>
  <p:clrMapOvr>
    <a:masterClrMapping/>
  </p:clrMapOvr>
</p:notes>
</file>

<file path=ppt/notesSlides/notesSlide15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0327505"/>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261</a:t>
            </a:fld>
            <a:endParaRPr lang="ar-EG"/>
          </a:p>
        </p:txBody>
      </p:sp>
    </p:spTree>
    <p:extLst>
      <p:ext uri="{BB962C8B-B14F-4D97-AF65-F5344CB8AC3E}">
        <p14:creationId xmlns:p14="http://schemas.microsoft.com/office/powerpoint/2010/main" val="2280004139"/>
      </p:ext>
    </p:extLst>
  </p:cSld>
  <p:clrMapOvr>
    <a:masterClrMapping/>
  </p:clrMapOvr>
</p:notes>
</file>

<file path=ppt/notesSlides/notesSlide15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38907421"/>
      </p:ext>
    </p:extLst>
  </p:cSld>
  <p:clrMapOvr>
    <a:masterClrMapping/>
  </p:clrMapOvr>
</p:notes>
</file>

<file path=ppt/notesSlides/notesSlide15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50235368"/>
      </p:ext>
    </p:extLst>
  </p:cSld>
  <p:clrMapOvr>
    <a:masterClrMapping/>
  </p:clrMapOvr>
</p:notes>
</file>

<file path=ppt/notesSlides/notesSlide15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5354070"/>
      </p:ext>
    </p:extLst>
  </p:cSld>
  <p:clrMapOvr>
    <a:masterClrMapping/>
  </p:clrMapOvr>
</p:notes>
</file>

<file path=ppt/notesSlides/notesSlide15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40715762"/>
      </p:ext>
    </p:extLst>
  </p:cSld>
  <p:clrMapOvr>
    <a:masterClrMapping/>
  </p:clrMapOvr>
</p:notes>
</file>

<file path=ppt/notesSlides/notesSlide15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68059227"/>
      </p:ext>
    </p:extLst>
  </p:cSld>
  <p:clrMapOvr>
    <a:masterClrMapping/>
  </p:clrMapOvr>
</p:notes>
</file>

<file path=ppt/notesSlides/notesSlide15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19415977"/>
      </p:ext>
    </p:extLst>
  </p:cSld>
  <p:clrMapOvr>
    <a:masterClrMapping/>
  </p:clrMapOvr>
</p:notes>
</file>

<file path=ppt/notesSlides/notesSlide15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76425554"/>
      </p:ext>
    </p:extLst>
  </p:cSld>
  <p:clrMapOvr>
    <a:masterClrMapping/>
  </p:clrMapOvr>
</p:notes>
</file>

<file path=ppt/notesSlides/notesSlide15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00147469"/>
      </p:ext>
    </p:extLst>
  </p:cSld>
  <p:clrMapOvr>
    <a:masterClrMapping/>
  </p:clrMapOvr>
</p:notes>
</file>

<file path=ppt/notesSlides/notesSlide15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1978554"/>
      </p:ext>
    </p:extLst>
  </p:cSld>
  <p:clrMapOvr>
    <a:masterClrMapping/>
  </p:clrMapOvr>
</p:notes>
</file>

<file path=ppt/notesSlides/notesSlide15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812539"/>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262</a:t>
            </a:fld>
            <a:endParaRPr lang="ar-EG"/>
          </a:p>
        </p:txBody>
      </p:sp>
    </p:spTree>
    <p:extLst>
      <p:ext uri="{BB962C8B-B14F-4D97-AF65-F5344CB8AC3E}">
        <p14:creationId xmlns:p14="http://schemas.microsoft.com/office/powerpoint/2010/main" val="3455412506"/>
      </p:ext>
    </p:extLst>
  </p:cSld>
  <p:clrMapOvr>
    <a:masterClrMapping/>
  </p:clrMapOvr>
</p:notes>
</file>

<file path=ppt/notesSlides/notesSlide15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98223289"/>
      </p:ext>
    </p:extLst>
  </p:cSld>
  <p:clrMapOvr>
    <a:masterClrMapping/>
  </p:clrMapOvr>
</p:notes>
</file>

<file path=ppt/notesSlides/notesSlide15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64698083"/>
      </p:ext>
    </p:extLst>
  </p:cSld>
  <p:clrMapOvr>
    <a:masterClrMapping/>
  </p:clrMapOvr>
</p:notes>
</file>

<file path=ppt/notesSlides/notesSlide15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8261593"/>
      </p:ext>
    </p:extLst>
  </p:cSld>
  <p:clrMapOvr>
    <a:masterClrMapping/>
  </p:clrMapOvr>
</p:notes>
</file>

<file path=ppt/notesSlides/notesSlide15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28084530"/>
      </p:ext>
    </p:extLst>
  </p:cSld>
  <p:clrMapOvr>
    <a:masterClrMapping/>
  </p:clrMapOvr>
</p:notes>
</file>

<file path=ppt/notesSlides/notesSlide15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84052668"/>
      </p:ext>
    </p:extLst>
  </p:cSld>
  <p:clrMapOvr>
    <a:masterClrMapping/>
  </p:clrMapOvr>
</p:notes>
</file>

<file path=ppt/notesSlides/notesSlide15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75474242"/>
      </p:ext>
    </p:extLst>
  </p:cSld>
  <p:clrMapOvr>
    <a:masterClrMapping/>
  </p:clrMapOvr>
</p:notes>
</file>

<file path=ppt/notesSlides/notesSlide15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20706505"/>
      </p:ext>
    </p:extLst>
  </p:cSld>
  <p:clrMapOvr>
    <a:masterClrMapping/>
  </p:clrMapOvr>
</p:notes>
</file>

<file path=ppt/notesSlides/notesSlide15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2099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1672736"/>
      </p:ext>
    </p:extLst>
  </p:cSld>
  <p:clrMapOvr>
    <a:masterClrMapping/>
  </p:clrMapOvr>
</p:notes>
</file>

<file path=ppt/notesSlides/notesSlide15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81073879"/>
      </p:ext>
    </p:extLst>
  </p:cSld>
  <p:clrMapOvr>
    <a:masterClrMapping/>
  </p:clrMapOvr>
</p:notes>
</file>

<file path=ppt/notesSlides/notesSlide15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04448576"/>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263</a:t>
            </a:fld>
            <a:endParaRPr lang="ar-EG"/>
          </a:p>
        </p:txBody>
      </p:sp>
    </p:spTree>
    <p:extLst>
      <p:ext uri="{BB962C8B-B14F-4D97-AF65-F5344CB8AC3E}">
        <p14:creationId xmlns:p14="http://schemas.microsoft.com/office/powerpoint/2010/main" val="3583152988"/>
      </p:ext>
    </p:extLst>
  </p:cSld>
  <p:clrMapOvr>
    <a:masterClrMapping/>
  </p:clrMapOvr>
</p:notes>
</file>

<file path=ppt/notesSlides/notesSlide15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8621206"/>
      </p:ext>
    </p:extLst>
  </p:cSld>
  <p:clrMapOvr>
    <a:masterClrMapping/>
  </p:clrMapOvr>
</p:notes>
</file>

<file path=ppt/notesSlides/notesSlide15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39941741"/>
      </p:ext>
    </p:extLst>
  </p:cSld>
  <p:clrMapOvr>
    <a:masterClrMapping/>
  </p:clrMapOvr>
</p:notes>
</file>

<file path=ppt/notesSlides/notesSlide15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22112886"/>
      </p:ext>
    </p:extLst>
  </p:cSld>
  <p:clrMapOvr>
    <a:masterClrMapping/>
  </p:clrMapOvr>
</p:notes>
</file>

<file path=ppt/notesSlides/notesSlide15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155611"/>
      </p:ext>
    </p:extLst>
  </p:cSld>
  <p:clrMapOvr>
    <a:masterClrMapping/>
  </p:clrMapOvr>
</p:notes>
</file>

<file path=ppt/notesSlides/notesSlide15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75219326"/>
      </p:ext>
    </p:extLst>
  </p:cSld>
  <p:clrMapOvr>
    <a:masterClrMapping/>
  </p:clrMapOvr>
</p:notes>
</file>

<file path=ppt/notesSlides/notesSlide15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8462257"/>
      </p:ext>
    </p:extLst>
  </p:cSld>
  <p:clrMapOvr>
    <a:masterClrMapping/>
  </p:clrMapOvr>
</p:notes>
</file>

<file path=ppt/notesSlides/notesSlide15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44663711"/>
      </p:ext>
    </p:extLst>
  </p:cSld>
  <p:clrMapOvr>
    <a:masterClrMapping/>
  </p:clrMapOvr>
</p:notes>
</file>

<file path=ppt/notesSlides/notesSlide15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78391916"/>
      </p:ext>
    </p:extLst>
  </p:cSld>
  <p:clrMapOvr>
    <a:masterClrMapping/>
  </p:clrMapOvr>
</p:notes>
</file>

<file path=ppt/notesSlides/notesSlide15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34916685"/>
      </p:ext>
    </p:extLst>
  </p:cSld>
  <p:clrMapOvr>
    <a:masterClrMapping/>
  </p:clrMapOvr>
</p:notes>
</file>

<file path=ppt/notesSlides/notesSlide15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69097844"/>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264</a:t>
            </a:fld>
            <a:endParaRPr lang="ar-EG"/>
          </a:p>
        </p:txBody>
      </p:sp>
    </p:spTree>
    <p:extLst>
      <p:ext uri="{BB962C8B-B14F-4D97-AF65-F5344CB8AC3E}">
        <p14:creationId xmlns:p14="http://schemas.microsoft.com/office/powerpoint/2010/main" val="3787321921"/>
      </p:ext>
    </p:extLst>
  </p:cSld>
  <p:clrMapOvr>
    <a:masterClrMapping/>
  </p:clrMapOvr>
</p:notes>
</file>

<file path=ppt/notesSlides/notesSlide15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46427625"/>
      </p:ext>
    </p:extLst>
  </p:cSld>
  <p:clrMapOvr>
    <a:masterClrMapping/>
  </p:clrMapOvr>
</p:notes>
</file>

<file path=ppt/notesSlides/notesSlide15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98392467"/>
      </p:ext>
    </p:extLst>
  </p:cSld>
  <p:clrMapOvr>
    <a:masterClrMapping/>
  </p:clrMapOvr>
</p:notes>
</file>

<file path=ppt/notesSlides/notesSlide15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59655947"/>
      </p:ext>
    </p:extLst>
  </p:cSld>
  <p:clrMapOvr>
    <a:masterClrMapping/>
  </p:clrMapOvr>
</p:notes>
</file>

<file path=ppt/notesSlides/notesSlide15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90727389"/>
      </p:ext>
    </p:extLst>
  </p:cSld>
  <p:clrMapOvr>
    <a:masterClrMapping/>
  </p:clrMapOvr>
</p:notes>
</file>

<file path=ppt/notesSlides/notesSlide15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34211957"/>
      </p:ext>
    </p:extLst>
  </p:cSld>
  <p:clrMapOvr>
    <a:masterClrMapping/>
  </p:clrMapOvr>
</p:notes>
</file>

<file path=ppt/notesSlides/notesSlide15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36177002"/>
      </p:ext>
    </p:extLst>
  </p:cSld>
  <p:clrMapOvr>
    <a:masterClrMapping/>
  </p:clrMapOvr>
</p:notes>
</file>

<file path=ppt/notesSlides/notesSlide15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48090279"/>
      </p:ext>
    </p:extLst>
  </p:cSld>
  <p:clrMapOvr>
    <a:masterClrMapping/>
  </p:clrMapOvr>
</p:notes>
</file>

<file path=ppt/notesSlides/notesSlide15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42833532"/>
      </p:ext>
    </p:extLst>
  </p:cSld>
  <p:clrMapOvr>
    <a:masterClrMapping/>
  </p:clrMapOvr>
</p:notes>
</file>

<file path=ppt/notesSlides/notesSlide15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20365062"/>
      </p:ext>
    </p:extLst>
  </p:cSld>
  <p:clrMapOvr>
    <a:masterClrMapping/>
  </p:clrMapOvr>
</p:notes>
</file>

<file path=ppt/notesSlides/notesSlide15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1557487"/>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265</a:t>
            </a:fld>
            <a:endParaRPr lang="ar-EG"/>
          </a:p>
        </p:txBody>
      </p:sp>
    </p:spTree>
    <p:extLst>
      <p:ext uri="{BB962C8B-B14F-4D97-AF65-F5344CB8AC3E}">
        <p14:creationId xmlns:p14="http://schemas.microsoft.com/office/powerpoint/2010/main" val="3050139726"/>
      </p:ext>
    </p:extLst>
  </p:cSld>
  <p:clrMapOvr>
    <a:masterClrMapping/>
  </p:clrMapOvr>
</p:notes>
</file>

<file path=ppt/notesSlides/notesSlide15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91477291"/>
      </p:ext>
    </p:extLst>
  </p:cSld>
  <p:clrMapOvr>
    <a:masterClrMapping/>
  </p:clrMapOvr>
</p:notes>
</file>

<file path=ppt/notesSlides/notesSlide15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06100977"/>
      </p:ext>
    </p:extLst>
  </p:cSld>
  <p:clrMapOvr>
    <a:masterClrMapping/>
  </p:clrMapOvr>
</p:notes>
</file>

<file path=ppt/notesSlides/notesSlide15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50420441"/>
      </p:ext>
    </p:extLst>
  </p:cSld>
  <p:clrMapOvr>
    <a:masterClrMapping/>
  </p:clrMapOvr>
</p:notes>
</file>

<file path=ppt/notesSlides/notesSlide15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22332658"/>
      </p:ext>
    </p:extLst>
  </p:cSld>
  <p:clrMapOvr>
    <a:masterClrMapping/>
  </p:clrMapOvr>
</p:notes>
</file>

<file path=ppt/notesSlides/notesSlide15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5694832"/>
      </p:ext>
    </p:extLst>
  </p:cSld>
  <p:clrMapOvr>
    <a:masterClrMapping/>
  </p:clrMapOvr>
</p:notes>
</file>

<file path=ppt/notesSlides/notesSlide15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19114274"/>
      </p:ext>
    </p:extLst>
  </p:cSld>
  <p:clrMapOvr>
    <a:masterClrMapping/>
  </p:clrMapOvr>
</p:notes>
</file>

<file path=ppt/notesSlides/notesSlide15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08496637"/>
      </p:ext>
    </p:extLst>
  </p:cSld>
  <p:clrMapOvr>
    <a:masterClrMapping/>
  </p:clrMapOvr>
</p:notes>
</file>

<file path=ppt/notesSlides/notesSlide15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85892329"/>
      </p:ext>
    </p:extLst>
  </p:cSld>
  <p:clrMapOvr>
    <a:masterClrMapping/>
  </p:clrMapOvr>
</p:notes>
</file>

<file path=ppt/notesSlides/notesSlide15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15545901"/>
      </p:ext>
    </p:extLst>
  </p:cSld>
  <p:clrMapOvr>
    <a:masterClrMapping/>
  </p:clrMapOvr>
</p:notes>
</file>

<file path=ppt/notesSlides/notesSlide15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816883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16</a:t>
            </a:fld>
            <a:endParaRPr lang="ar-EG"/>
          </a:p>
        </p:txBody>
      </p:sp>
    </p:spTree>
    <p:extLst>
      <p:ext uri="{BB962C8B-B14F-4D97-AF65-F5344CB8AC3E}">
        <p14:creationId xmlns:p14="http://schemas.microsoft.com/office/powerpoint/2010/main" val="4124918451"/>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266</a:t>
            </a:fld>
            <a:endParaRPr lang="ar-EG"/>
          </a:p>
        </p:txBody>
      </p:sp>
    </p:spTree>
    <p:extLst>
      <p:ext uri="{BB962C8B-B14F-4D97-AF65-F5344CB8AC3E}">
        <p14:creationId xmlns:p14="http://schemas.microsoft.com/office/powerpoint/2010/main" val="909352575"/>
      </p:ext>
    </p:extLst>
  </p:cSld>
  <p:clrMapOvr>
    <a:masterClrMapping/>
  </p:clrMapOvr>
</p:notes>
</file>

<file path=ppt/notesSlides/notesSlide16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806787"/>
      </p:ext>
    </p:extLst>
  </p:cSld>
  <p:clrMapOvr>
    <a:masterClrMapping/>
  </p:clrMapOvr>
</p:notes>
</file>

<file path=ppt/notesSlides/notesSlide16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58140218"/>
      </p:ext>
    </p:extLst>
  </p:cSld>
  <p:clrMapOvr>
    <a:masterClrMapping/>
  </p:clrMapOvr>
</p:notes>
</file>

<file path=ppt/notesSlides/notesSlide16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26403416"/>
      </p:ext>
    </p:extLst>
  </p:cSld>
  <p:clrMapOvr>
    <a:masterClrMapping/>
  </p:clrMapOvr>
</p:notes>
</file>

<file path=ppt/notesSlides/notesSlide16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6325298"/>
      </p:ext>
    </p:extLst>
  </p:cSld>
  <p:clrMapOvr>
    <a:masterClrMapping/>
  </p:clrMapOvr>
</p:notes>
</file>

<file path=ppt/notesSlides/notesSlide16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19315492"/>
      </p:ext>
    </p:extLst>
  </p:cSld>
  <p:clrMapOvr>
    <a:masterClrMapping/>
  </p:clrMapOvr>
</p:notes>
</file>

<file path=ppt/notesSlides/notesSlide16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13106029"/>
      </p:ext>
    </p:extLst>
  </p:cSld>
  <p:clrMapOvr>
    <a:masterClrMapping/>
  </p:clrMapOvr>
</p:notes>
</file>

<file path=ppt/notesSlides/notesSlide16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83910660"/>
      </p:ext>
    </p:extLst>
  </p:cSld>
  <p:clrMapOvr>
    <a:masterClrMapping/>
  </p:clrMapOvr>
</p:notes>
</file>

<file path=ppt/notesSlides/notesSlide16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51455598"/>
      </p:ext>
    </p:extLst>
  </p:cSld>
  <p:clrMapOvr>
    <a:masterClrMapping/>
  </p:clrMapOvr>
</p:notes>
</file>

<file path=ppt/notesSlides/notesSlide16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28335308"/>
      </p:ext>
    </p:extLst>
  </p:cSld>
  <p:clrMapOvr>
    <a:masterClrMapping/>
  </p:clrMapOvr>
</p:notes>
</file>

<file path=ppt/notesSlides/notesSlide16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08837754"/>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267</a:t>
            </a:fld>
            <a:endParaRPr lang="ar-EG"/>
          </a:p>
        </p:txBody>
      </p:sp>
    </p:spTree>
    <p:extLst>
      <p:ext uri="{BB962C8B-B14F-4D97-AF65-F5344CB8AC3E}">
        <p14:creationId xmlns:p14="http://schemas.microsoft.com/office/powerpoint/2010/main" val="1836141095"/>
      </p:ext>
    </p:extLst>
  </p:cSld>
  <p:clrMapOvr>
    <a:masterClrMapping/>
  </p:clrMapOvr>
</p:notes>
</file>

<file path=ppt/notesSlides/notesSlide16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31805294"/>
      </p:ext>
    </p:extLst>
  </p:cSld>
  <p:clrMapOvr>
    <a:masterClrMapping/>
  </p:clrMapOvr>
</p:notes>
</file>

<file path=ppt/notesSlides/notesSlide16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33727471"/>
      </p:ext>
    </p:extLst>
  </p:cSld>
  <p:clrMapOvr>
    <a:masterClrMapping/>
  </p:clrMapOvr>
</p:notes>
</file>

<file path=ppt/notesSlides/notesSlide16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97311817"/>
      </p:ext>
    </p:extLst>
  </p:cSld>
  <p:clrMapOvr>
    <a:masterClrMapping/>
  </p:clrMapOvr>
</p:notes>
</file>

<file path=ppt/notesSlides/notesSlide16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77342042"/>
      </p:ext>
    </p:extLst>
  </p:cSld>
  <p:clrMapOvr>
    <a:masterClrMapping/>
  </p:clrMapOvr>
</p:notes>
</file>

<file path=ppt/notesSlides/notesSlide16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01562958"/>
      </p:ext>
    </p:extLst>
  </p:cSld>
  <p:clrMapOvr>
    <a:masterClrMapping/>
  </p:clrMapOvr>
</p:notes>
</file>

<file path=ppt/notesSlides/notesSlide16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0851357"/>
      </p:ext>
    </p:extLst>
  </p:cSld>
  <p:clrMapOvr>
    <a:masterClrMapping/>
  </p:clrMapOvr>
</p:notes>
</file>

<file path=ppt/notesSlides/notesSlide16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56448599"/>
      </p:ext>
    </p:extLst>
  </p:cSld>
  <p:clrMapOvr>
    <a:masterClrMapping/>
  </p:clrMapOvr>
</p:notes>
</file>

<file path=ppt/notesSlides/notesSlide16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06966413"/>
      </p:ext>
    </p:extLst>
  </p:cSld>
  <p:clrMapOvr>
    <a:masterClrMapping/>
  </p:clrMapOvr>
</p:notes>
</file>

<file path=ppt/notesSlides/notesSlide16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52796359"/>
      </p:ext>
    </p:extLst>
  </p:cSld>
  <p:clrMapOvr>
    <a:masterClrMapping/>
  </p:clrMapOvr>
</p:notes>
</file>

<file path=ppt/notesSlides/notesSlide16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91981079"/>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268</a:t>
            </a:fld>
            <a:endParaRPr lang="ar-EG"/>
          </a:p>
        </p:txBody>
      </p:sp>
    </p:spTree>
    <p:extLst>
      <p:ext uri="{BB962C8B-B14F-4D97-AF65-F5344CB8AC3E}">
        <p14:creationId xmlns:p14="http://schemas.microsoft.com/office/powerpoint/2010/main" val="25056751"/>
      </p:ext>
    </p:extLst>
  </p:cSld>
  <p:clrMapOvr>
    <a:masterClrMapping/>
  </p:clrMapOvr>
</p:notes>
</file>

<file path=ppt/notesSlides/notesSlide16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0735252"/>
      </p:ext>
    </p:extLst>
  </p:cSld>
  <p:clrMapOvr>
    <a:masterClrMapping/>
  </p:clrMapOvr>
</p:notes>
</file>

<file path=ppt/notesSlides/notesSlide16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97572460"/>
      </p:ext>
    </p:extLst>
  </p:cSld>
  <p:clrMapOvr>
    <a:masterClrMapping/>
  </p:clrMapOvr>
</p:notes>
</file>

<file path=ppt/notesSlides/notesSlide16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76056354"/>
      </p:ext>
    </p:extLst>
  </p:cSld>
  <p:clrMapOvr>
    <a:masterClrMapping/>
  </p:clrMapOvr>
</p:notes>
</file>

<file path=ppt/notesSlides/notesSlide16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2340715"/>
      </p:ext>
    </p:extLst>
  </p:cSld>
  <p:clrMapOvr>
    <a:masterClrMapping/>
  </p:clrMapOvr>
</p:notes>
</file>

<file path=ppt/notesSlides/notesSlide16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27417109"/>
      </p:ext>
    </p:extLst>
  </p:cSld>
  <p:clrMapOvr>
    <a:masterClrMapping/>
  </p:clrMapOvr>
</p:notes>
</file>

<file path=ppt/notesSlides/notesSlide16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31826634"/>
      </p:ext>
    </p:extLst>
  </p:cSld>
  <p:clrMapOvr>
    <a:masterClrMapping/>
  </p:clrMapOvr>
</p:notes>
</file>

<file path=ppt/notesSlides/notesSlide16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73058282"/>
      </p:ext>
    </p:extLst>
  </p:cSld>
  <p:clrMapOvr>
    <a:masterClrMapping/>
  </p:clrMapOvr>
</p:notes>
</file>

<file path=ppt/notesSlides/notesSlide16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95868071"/>
      </p:ext>
    </p:extLst>
  </p:cSld>
  <p:clrMapOvr>
    <a:masterClrMapping/>
  </p:clrMapOvr>
</p:notes>
</file>

<file path=ppt/notesSlides/notesSlide16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53154728"/>
      </p:ext>
    </p:extLst>
  </p:cSld>
  <p:clrMapOvr>
    <a:masterClrMapping/>
  </p:clrMapOvr>
</p:notes>
</file>

<file path=ppt/notesSlides/notesSlide16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7573055"/>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269</a:t>
            </a:fld>
            <a:endParaRPr lang="ar-EG"/>
          </a:p>
        </p:txBody>
      </p:sp>
    </p:spTree>
    <p:extLst>
      <p:ext uri="{BB962C8B-B14F-4D97-AF65-F5344CB8AC3E}">
        <p14:creationId xmlns:p14="http://schemas.microsoft.com/office/powerpoint/2010/main" val="3656521748"/>
      </p:ext>
    </p:extLst>
  </p:cSld>
  <p:clrMapOvr>
    <a:masterClrMapping/>
  </p:clrMapOvr>
</p:notes>
</file>

<file path=ppt/notesSlides/notesSlide16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82501367"/>
      </p:ext>
    </p:extLst>
  </p:cSld>
  <p:clrMapOvr>
    <a:masterClrMapping/>
  </p:clrMapOvr>
</p:notes>
</file>

<file path=ppt/notesSlides/notesSlide16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14703115"/>
      </p:ext>
    </p:extLst>
  </p:cSld>
  <p:clrMapOvr>
    <a:masterClrMapping/>
  </p:clrMapOvr>
</p:notes>
</file>

<file path=ppt/notesSlides/notesSlide16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48084377"/>
      </p:ext>
    </p:extLst>
  </p:cSld>
  <p:clrMapOvr>
    <a:masterClrMapping/>
  </p:clrMapOvr>
</p:notes>
</file>

<file path=ppt/notesSlides/notesSlide16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5892768"/>
      </p:ext>
    </p:extLst>
  </p:cSld>
  <p:clrMapOvr>
    <a:masterClrMapping/>
  </p:clrMapOvr>
</p:notes>
</file>

<file path=ppt/notesSlides/notesSlide16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94125785"/>
      </p:ext>
    </p:extLst>
  </p:cSld>
  <p:clrMapOvr>
    <a:masterClrMapping/>
  </p:clrMapOvr>
</p:notes>
</file>

<file path=ppt/notesSlides/notesSlide16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97551480"/>
      </p:ext>
    </p:extLst>
  </p:cSld>
  <p:clrMapOvr>
    <a:masterClrMapping/>
  </p:clrMapOvr>
</p:notes>
</file>

<file path=ppt/notesSlides/notesSlide16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55273901"/>
      </p:ext>
    </p:extLst>
  </p:cSld>
  <p:clrMapOvr>
    <a:masterClrMapping/>
  </p:clrMapOvr>
</p:notes>
</file>

<file path=ppt/notesSlides/notesSlide16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6028459"/>
      </p:ext>
    </p:extLst>
  </p:cSld>
  <p:clrMapOvr>
    <a:masterClrMapping/>
  </p:clrMapOvr>
</p:notes>
</file>

<file path=ppt/notesSlides/notesSlide16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65366037"/>
      </p:ext>
    </p:extLst>
  </p:cSld>
  <p:clrMapOvr>
    <a:masterClrMapping/>
  </p:clrMapOvr>
</p:notes>
</file>

<file path=ppt/notesSlides/notesSlide16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23653381"/>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270</a:t>
            </a:fld>
            <a:endParaRPr lang="ar-EG"/>
          </a:p>
        </p:txBody>
      </p:sp>
    </p:spTree>
    <p:extLst>
      <p:ext uri="{BB962C8B-B14F-4D97-AF65-F5344CB8AC3E}">
        <p14:creationId xmlns:p14="http://schemas.microsoft.com/office/powerpoint/2010/main" val="2800605165"/>
      </p:ext>
    </p:extLst>
  </p:cSld>
  <p:clrMapOvr>
    <a:masterClrMapping/>
  </p:clrMapOvr>
</p:notes>
</file>

<file path=ppt/notesSlides/notesSlide16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23951854"/>
      </p:ext>
    </p:extLst>
  </p:cSld>
  <p:clrMapOvr>
    <a:masterClrMapping/>
  </p:clrMapOvr>
</p:notes>
</file>

<file path=ppt/notesSlides/notesSlide16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86194801"/>
      </p:ext>
    </p:extLst>
  </p:cSld>
  <p:clrMapOvr>
    <a:masterClrMapping/>
  </p:clrMapOvr>
</p:notes>
</file>

<file path=ppt/notesSlides/notesSlide16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2330784"/>
      </p:ext>
    </p:extLst>
  </p:cSld>
  <p:clrMapOvr>
    <a:masterClrMapping/>
  </p:clrMapOvr>
</p:notes>
</file>

<file path=ppt/notesSlides/notesSlide16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54312698"/>
      </p:ext>
    </p:extLst>
  </p:cSld>
  <p:clrMapOvr>
    <a:masterClrMapping/>
  </p:clrMapOvr>
</p:notes>
</file>

<file path=ppt/notesSlides/notesSlide16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12592688"/>
      </p:ext>
    </p:extLst>
  </p:cSld>
  <p:clrMapOvr>
    <a:masterClrMapping/>
  </p:clrMapOvr>
</p:notes>
</file>

<file path=ppt/notesSlides/notesSlide16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02793805"/>
      </p:ext>
    </p:extLst>
  </p:cSld>
  <p:clrMapOvr>
    <a:masterClrMapping/>
  </p:clrMapOvr>
</p:notes>
</file>

<file path=ppt/notesSlides/notesSlide16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54377866"/>
      </p:ext>
    </p:extLst>
  </p:cSld>
  <p:clrMapOvr>
    <a:masterClrMapping/>
  </p:clrMapOvr>
</p:notes>
</file>

<file path=ppt/notesSlides/notesSlide16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00616947"/>
      </p:ext>
    </p:extLst>
  </p:cSld>
  <p:clrMapOvr>
    <a:masterClrMapping/>
  </p:clrMapOvr>
</p:notes>
</file>

<file path=ppt/notesSlides/notesSlide16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411105"/>
      </p:ext>
    </p:extLst>
  </p:cSld>
  <p:clrMapOvr>
    <a:masterClrMapping/>
  </p:clrMapOvr>
</p:notes>
</file>

<file path=ppt/notesSlides/notesSlide16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21597249"/>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271</a:t>
            </a:fld>
            <a:endParaRPr lang="ar-EG"/>
          </a:p>
        </p:txBody>
      </p:sp>
    </p:spTree>
    <p:extLst>
      <p:ext uri="{BB962C8B-B14F-4D97-AF65-F5344CB8AC3E}">
        <p14:creationId xmlns:p14="http://schemas.microsoft.com/office/powerpoint/2010/main" val="2607824969"/>
      </p:ext>
    </p:extLst>
  </p:cSld>
  <p:clrMapOvr>
    <a:masterClrMapping/>
  </p:clrMapOvr>
</p:notes>
</file>

<file path=ppt/notesSlides/notesSlide16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37317247"/>
      </p:ext>
    </p:extLst>
  </p:cSld>
  <p:clrMapOvr>
    <a:masterClrMapping/>
  </p:clrMapOvr>
</p:notes>
</file>

<file path=ppt/notesSlides/notesSlide16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23799954"/>
      </p:ext>
    </p:extLst>
  </p:cSld>
  <p:clrMapOvr>
    <a:masterClrMapping/>
  </p:clrMapOvr>
</p:notes>
</file>

<file path=ppt/notesSlides/notesSlide16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93228005"/>
      </p:ext>
    </p:extLst>
  </p:cSld>
  <p:clrMapOvr>
    <a:masterClrMapping/>
  </p:clrMapOvr>
</p:notes>
</file>

<file path=ppt/notesSlides/notesSlide16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13523411"/>
      </p:ext>
    </p:extLst>
  </p:cSld>
  <p:clrMapOvr>
    <a:masterClrMapping/>
  </p:clrMapOvr>
</p:notes>
</file>

<file path=ppt/notesSlides/notesSlide16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69161372"/>
      </p:ext>
    </p:extLst>
  </p:cSld>
  <p:clrMapOvr>
    <a:masterClrMapping/>
  </p:clrMapOvr>
</p:notes>
</file>

<file path=ppt/notesSlides/notesSlide16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30153794"/>
      </p:ext>
    </p:extLst>
  </p:cSld>
  <p:clrMapOvr>
    <a:masterClrMapping/>
  </p:clrMapOvr>
</p:notes>
</file>

<file path=ppt/notesSlides/notesSlide16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04183399"/>
      </p:ext>
    </p:extLst>
  </p:cSld>
  <p:clrMapOvr>
    <a:masterClrMapping/>
  </p:clrMapOvr>
</p:notes>
</file>

<file path=ppt/notesSlides/notesSlide16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93653456"/>
      </p:ext>
    </p:extLst>
  </p:cSld>
  <p:clrMapOvr>
    <a:masterClrMapping/>
  </p:clrMapOvr>
</p:notes>
</file>

<file path=ppt/notesSlides/notesSlide16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6083760"/>
      </p:ext>
    </p:extLst>
  </p:cSld>
  <p:clrMapOvr>
    <a:masterClrMapping/>
  </p:clrMapOvr>
</p:notes>
</file>

<file path=ppt/notesSlides/notesSlide16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39832527"/>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272</a:t>
            </a:fld>
            <a:endParaRPr lang="ar-EG"/>
          </a:p>
        </p:txBody>
      </p:sp>
    </p:spTree>
    <p:extLst>
      <p:ext uri="{BB962C8B-B14F-4D97-AF65-F5344CB8AC3E}">
        <p14:creationId xmlns:p14="http://schemas.microsoft.com/office/powerpoint/2010/main" val="2240373885"/>
      </p:ext>
    </p:extLst>
  </p:cSld>
  <p:clrMapOvr>
    <a:masterClrMapping/>
  </p:clrMapOvr>
</p:notes>
</file>

<file path=ppt/notesSlides/notesSlide16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84124713"/>
      </p:ext>
    </p:extLst>
  </p:cSld>
  <p:clrMapOvr>
    <a:masterClrMapping/>
  </p:clrMapOvr>
</p:notes>
</file>

<file path=ppt/notesSlides/notesSlide16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20281357"/>
      </p:ext>
    </p:extLst>
  </p:cSld>
  <p:clrMapOvr>
    <a:masterClrMapping/>
  </p:clrMapOvr>
</p:notes>
</file>

<file path=ppt/notesSlides/notesSlide16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53026556"/>
      </p:ext>
    </p:extLst>
  </p:cSld>
  <p:clrMapOvr>
    <a:masterClrMapping/>
  </p:clrMapOvr>
</p:notes>
</file>

<file path=ppt/notesSlides/notesSlide16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97332794"/>
      </p:ext>
    </p:extLst>
  </p:cSld>
  <p:clrMapOvr>
    <a:masterClrMapping/>
  </p:clrMapOvr>
</p:notes>
</file>

<file path=ppt/notesSlides/notesSlide16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76212679"/>
      </p:ext>
    </p:extLst>
  </p:cSld>
  <p:clrMapOvr>
    <a:masterClrMapping/>
  </p:clrMapOvr>
</p:notes>
</file>

<file path=ppt/notesSlides/notesSlide16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24084407"/>
      </p:ext>
    </p:extLst>
  </p:cSld>
  <p:clrMapOvr>
    <a:masterClrMapping/>
  </p:clrMapOvr>
</p:notes>
</file>

<file path=ppt/notesSlides/notesSlide16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33947588"/>
      </p:ext>
    </p:extLst>
  </p:cSld>
  <p:clrMapOvr>
    <a:masterClrMapping/>
  </p:clrMapOvr>
</p:notes>
</file>

<file path=ppt/notesSlides/notesSlide16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64335296"/>
      </p:ext>
    </p:extLst>
  </p:cSld>
  <p:clrMapOvr>
    <a:masterClrMapping/>
  </p:clrMapOvr>
</p:notes>
</file>

<file path=ppt/notesSlides/notesSlide16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890631"/>
      </p:ext>
    </p:extLst>
  </p:cSld>
  <p:clrMapOvr>
    <a:masterClrMapping/>
  </p:clrMapOvr>
</p:notes>
</file>

<file path=ppt/notesSlides/notesSlide16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54712379"/>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273</a:t>
            </a:fld>
            <a:endParaRPr lang="ar-EG"/>
          </a:p>
        </p:txBody>
      </p:sp>
    </p:spTree>
    <p:extLst>
      <p:ext uri="{BB962C8B-B14F-4D97-AF65-F5344CB8AC3E}">
        <p14:creationId xmlns:p14="http://schemas.microsoft.com/office/powerpoint/2010/main" val="3364298246"/>
      </p:ext>
    </p:extLst>
  </p:cSld>
  <p:clrMapOvr>
    <a:masterClrMapping/>
  </p:clrMapOvr>
</p:notes>
</file>

<file path=ppt/notesSlides/notesSlide16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83784638"/>
      </p:ext>
    </p:extLst>
  </p:cSld>
  <p:clrMapOvr>
    <a:masterClrMapping/>
  </p:clrMapOvr>
</p:notes>
</file>

<file path=ppt/notesSlides/notesSlide16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255994"/>
      </p:ext>
    </p:extLst>
  </p:cSld>
  <p:clrMapOvr>
    <a:masterClrMapping/>
  </p:clrMapOvr>
</p:notes>
</file>

<file path=ppt/notesSlides/notesSlide16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54077358"/>
      </p:ext>
    </p:extLst>
  </p:cSld>
  <p:clrMapOvr>
    <a:masterClrMapping/>
  </p:clrMapOvr>
</p:notes>
</file>

<file path=ppt/notesSlides/notesSlide16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39201346"/>
      </p:ext>
    </p:extLst>
  </p:cSld>
  <p:clrMapOvr>
    <a:masterClrMapping/>
  </p:clrMapOvr>
</p:notes>
</file>

<file path=ppt/notesSlides/notesSlide16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97789400"/>
      </p:ext>
    </p:extLst>
  </p:cSld>
  <p:clrMapOvr>
    <a:masterClrMapping/>
  </p:clrMapOvr>
</p:notes>
</file>

<file path=ppt/notesSlides/notesSlide16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93021852"/>
      </p:ext>
    </p:extLst>
  </p:cSld>
  <p:clrMapOvr>
    <a:masterClrMapping/>
  </p:clrMapOvr>
</p:notes>
</file>

<file path=ppt/notesSlides/notesSlide16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78057163"/>
      </p:ext>
    </p:extLst>
  </p:cSld>
  <p:clrMapOvr>
    <a:masterClrMapping/>
  </p:clrMapOvr>
</p:notes>
</file>

<file path=ppt/notesSlides/notesSlide16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57834018"/>
      </p:ext>
    </p:extLst>
  </p:cSld>
  <p:clrMapOvr>
    <a:masterClrMapping/>
  </p:clrMapOvr>
</p:notes>
</file>

<file path=ppt/notesSlides/notesSlide16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18536999"/>
      </p:ext>
    </p:extLst>
  </p:cSld>
  <p:clrMapOvr>
    <a:masterClrMapping/>
  </p:clrMapOvr>
</p:notes>
</file>

<file path=ppt/notesSlides/notesSlide16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6963569"/>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274</a:t>
            </a:fld>
            <a:endParaRPr lang="ar-EG"/>
          </a:p>
        </p:txBody>
      </p:sp>
    </p:spTree>
    <p:extLst>
      <p:ext uri="{BB962C8B-B14F-4D97-AF65-F5344CB8AC3E}">
        <p14:creationId xmlns:p14="http://schemas.microsoft.com/office/powerpoint/2010/main" val="795647887"/>
      </p:ext>
    </p:extLst>
  </p:cSld>
  <p:clrMapOvr>
    <a:masterClrMapping/>
  </p:clrMapOvr>
</p:notes>
</file>

<file path=ppt/notesSlides/notesSlide16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52562368"/>
      </p:ext>
    </p:extLst>
  </p:cSld>
  <p:clrMapOvr>
    <a:masterClrMapping/>
  </p:clrMapOvr>
</p:notes>
</file>

<file path=ppt/notesSlides/notesSlide16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57316401"/>
      </p:ext>
    </p:extLst>
  </p:cSld>
  <p:clrMapOvr>
    <a:masterClrMapping/>
  </p:clrMapOvr>
</p:notes>
</file>

<file path=ppt/notesSlides/notesSlide16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70745125"/>
      </p:ext>
    </p:extLst>
  </p:cSld>
  <p:clrMapOvr>
    <a:masterClrMapping/>
  </p:clrMapOvr>
</p:notes>
</file>

<file path=ppt/notesSlides/notesSlide16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562248"/>
      </p:ext>
    </p:extLst>
  </p:cSld>
  <p:clrMapOvr>
    <a:masterClrMapping/>
  </p:clrMapOvr>
</p:notes>
</file>

<file path=ppt/notesSlides/notesSlide16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6648262"/>
      </p:ext>
    </p:extLst>
  </p:cSld>
  <p:clrMapOvr>
    <a:masterClrMapping/>
  </p:clrMapOvr>
</p:notes>
</file>

<file path=ppt/notesSlides/notesSlide16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8265393"/>
      </p:ext>
    </p:extLst>
  </p:cSld>
  <p:clrMapOvr>
    <a:masterClrMapping/>
  </p:clrMapOvr>
</p:notes>
</file>

<file path=ppt/notesSlides/notesSlide16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9907358"/>
      </p:ext>
    </p:extLst>
  </p:cSld>
  <p:clrMapOvr>
    <a:masterClrMapping/>
  </p:clrMapOvr>
</p:notes>
</file>

<file path=ppt/notesSlides/notesSlide16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67514388"/>
      </p:ext>
    </p:extLst>
  </p:cSld>
  <p:clrMapOvr>
    <a:masterClrMapping/>
  </p:clrMapOvr>
</p:notes>
</file>

<file path=ppt/notesSlides/notesSlide16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79822078"/>
      </p:ext>
    </p:extLst>
  </p:cSld>
  <p:clrMapOvr>
    <a:masterClrMapping/>
  </p:clrMapOvr>
</p:notes>
</file>

<file path=ppt/notesSlides/notesSlide16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86530896"/>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275</a:t>
            </a:fld>
            <a:endParaRPr lang="ar-EG"/>
          </a:p>
        </p:txBody>
      </p:sp>
    </p:spTree>
    <p:extLst>
      <p:ext uri="{BB962C8B-B14F-4D97-AF65-F5344CB8AC3E}">
        <p14:creationId xmlns:p14="http://schemas.microsoft.com/office/powerpoint/2010/main" val="3225649705"/>
      </p:ext>
    </p:extLst>
  </p:cSld>
  <p:clrMapOvr>
    <a:masterClrMapping/>
  </p:clrMapOvr>
</p:notes>
</file>

<file path=ppt/notesSlides/notesSlide16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65238655"/>
      </p:ext>
    </p:extLst>
  </p:cSld>
  <p:clrMapOvr>
    <a:masterClrMapping/>
  </p:clrMapOvr>
</p:notes>
</file>

<file path=ppt/notesSlides/notesSlide16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83460751"/>
      </p:ext>
    </p:extLst>
  </p:cSld>
  <p:clrMapOvr>
    <a:masterClrMapping/>
  </p:clrMapOvr>
</p:notes>
</file>

<file path=ppt/notesSlides/notesSlide16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27427788"/>
      </p:ext>
    </p:extLst>
  </p:cSld>
  <p:clrMapOvr>
    <a:masterClrMapping/>
  </p:clrMapOvr>
</p:notes>
</file>

<file path=ppt/notesSlides/notesSlide16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24585473"/>
      </p:ext>
    </p:extLst>
  </p:cSld>
  <p:clrMapOvr>
    <a:masterClrMapping/>
  </p:clrMapOvr>
</p:notes>
</file>

<file path=ppt/notesSlides/notesSlide16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43202101"/>
      </p:ext>
    </p:extLst>
  </p:cSld>
  <p:clrMapOvr>
    <a:masterClrMapping/>
  </p:clrMapOvr>
</p:notes>
</file>

<file path=ppt/notesSlides/notesSlide16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49155679"/>
      </p:ext>
    </p:extLst>
  </p:cSld>
  <p:clrMapOvr>
    <a:masterClrMapping/>
  </p:clrMapOvr>
</p:notes>
</file>

<file path=ppt/notesSlides/notesSlide16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58923220"/>
      </p:ext>
    </p:extLst>
  </p:cSld>
  <p:clrMapOvr>
    <a:masterClrMapping/>
  </p:clrMapOvr>
</p:notes>
</file>

<file path=ppt/notesSlides/notesSlide16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46322843"/>
      </p:ext>
    </p:extLst>
  </p:cSld>
  <p:clrMapOvr>
    <a:masterClrMapping/>
  </p:clrMapOvr>
</p:notes>
</file>

<file path=ppt/notesSlides/notesSlide16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0355353"/>
      </p:ext>
    </p:extLst>
  </p:cSld>
  <p:clrMapOvr>
    <a:masterClrMapping/>
  </p:clrMapOvr>
</p:notes>
</file>

<file path=ppt/notesSlides/notesSlide16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507860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17</a:t>
            </a:fld>
            <a:endParaRPr lang="ar-EG"/>
          </a:p>
        </p:txBody>
      </p:sp>
    </p:spTree>
    <p:extLst>
      <p:ext uri="{BB962C8B-B14F-4D97-AF65-F5344CB8AC3E}">
        <p14:creationId xmlns:p14="http://schemas.microsoft.com/office/powerpoint/2010/main" val="2703726389"/>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276</a:t>
            </a:fld>
            <a:endParaRPr lang="ar-EG"/>
          </a:p>
        </p:txBody>
      </p:sp>
    </p:spTree>
    <p:extLst>
      <p:ext uri="{BB962C8B-B14F-4D97-AF65-F5344CB8AC3E}">
        <p14:creationId xmlns:p14="http://schemas.microsoft.com/office/powerpoint/2010/main" val="3538159033"/>
      </p:ext>
    </p:extLst>
  </p:cSld>
  <p:clrMapOvr>
    <a:masterClrMapping/>
  </p:clrMapOvr>
</p:notes>
</file>

<file path=ppt/notesSlides/notesSlide17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36249825"/>
      </p:ext>
    </p:extLst>
  </p:cSld>
  <p:clrMapOvr>
    <a:masterClrMapping/>
  </p:clrMapOvr>
</p:notes>
</file>

<file path=ppt/notesSlides/notesSlide17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27053453"/>
      </p:ext>
    </p:extLst>
  </p:cSld>
  <p:clrMapOvr>
    <a:masterClrMapping/>
  </p:clrMapOvr>
</p:notes>
</file>

<file path=ppt/notesSlides/notesSlide17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72126081"/>
      </p:ext>
    </p:extLst>
  </p:cSld>
  <p:clrMapOvr>
    <a:masterClrMapping/>
  </p:clrMapOvr>
</p:notes>
</file>

<file path=ppt/notesSlides/notesSlide17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9775926"/>
      </p:ext>
    </p:extLst>
  </p:cSld>
  <p:clrMapOvr>
    <a:masterClrMapping/>
  </p:clrMapOvr>
</p:notes>
</file>

<file path=ppt/notesSlides/notesSlide17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72211812"/>
      </p:ext>
    </p:extLst>
  </p:cSld>
  <p:clrMapOvr>
    <a:masterClrMapping/>
  </p:clrMapOvr>
</p:notes>
</file>

<file path=ppt/notesSlides/notesSlide17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37108411"/>
      </p:ext>
    </p:extLst>
  </p:cSld>
  <p:clrMapOvr>
    <a:masterClrMapping/>
  </p:clrMapOvr>
</p:notes>
</file>

<file path=ppt/notesSlides/notesSlide17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7277621"/>
      </p:ext>
    </p:extLst>
  </p:cSld>
  <p:clrMapOvr>
    <a:masterClrMapping/>
  </p:clrMapOvr>
</p:notes>
</file>

<file path=ppt/notesSlides/notesSlide17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75579710"/>
      </p:ext>
    </p:extLst>
  </p:cSld>
  <p:clrMapOvr>
    <a:masterClrMapping/>
  </p:clrMapOvr>
</p:notes>
</file>

<file path=ppt/notesSlides/notesSlide17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99164431"/>
      </p:ext>
    </p:extLst>
  </p:cSld>
  <p:clrMapOvr>
    <a:masterClrMapping/>
  </p:clrMapOvr>
</p:notes>
</file>

<file path=ppt/notesSlides/notesSlide17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86884407"/>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277</a:t>
            </a:fld>
            <a:endParaRPr lang="ar-EG"/>
          </a:p>
        </p:txBody>
      </p:sp>
    </p:spTree>
    <p:extLst>
      <p:ext uri="{BB962C8B-B14F-4D97-AF65-F5344CB8AC3E}">
        <p14:creationId xmlns:p14="http://schemas.microsoft.com/office/powerpoint/2010/main" val="1676733619"/>
      </p:ext>
    </p:extLst>
  </p:cSld>
  <p:clrMapOvr>
    <a:masterClrMapping/>
  </p:clrMapOvr>
</p:notes>
</file>

<file path=ppt/notesSlides/notesSlide17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99073301"/>
      </p:ext>
    </p:extLst>
  </p:cSld>
  <p:clrMapOvr>
    <a:masterClrMapping/>
  </p:clrMapOvr>
</p:notes>
</file>

<file path=ppt/notesSlides/notesSlide17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62334566"/>
      </p:ext>
    </p:extLst>
  </p:cSld>
  <p:clrMapOvr>
    <a:masterClrMapping/>
  </p:clrMapOvr>
</p:notes>
</file>

<file path=ppt/notesSlides/notesSlide17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09724859"/>
      </p:ext>
    </p:extLst>
  </p:cSld>
  <p:clrMapOvr>
    <a:masterClrMapping/>
  </p:clrMapOvr>
</p:notes>
</file>

<file path=ppt/notesSlides/notesSlide17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0109635"/>
      </p:ext>
    </p:extLst>
  </p:cSld>
  <p:clrMapOvr>
    <a:masterClrMapping/>
  </p:clrMapOvr>
</p:notes>
</file>

<file path=ppt/notesSlides/notesSlide17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25978113"/>
      </p:ext>
    </p:extLst>
  </p:cSld>
  <p:clrMapOvr>
    <a:masterClrMapping/>
  </p:clrMapOvr>
</p:notes>
</file>

<file path=ppt/notesSlides/notesSlide17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67509301"/>
      </p:ext>
    </p:extLst>
  </p:cSld>
  <p:clrMapOvr>
    <a:masterClrMapping/>
  </p:clrMapOvr>
</p:notes>
</file>

<file path=ppt/notesSlides/notesSlide17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74456582"/>
      </p:ext>
    </p:extLst>
  </p:cSld>
  <p:clrMapOvr>
    <a:masterClrMapping/>
  </p:clrMapOvr>
</p:notes>
</file>

<file path=ppt/notesSlides/notesSlide17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03577527"/>
      </p:ext>
    </p:extLst>
  </p:cSld>
  <p:clrMapOvr>
    <a:masterClrMapping/>
  </p:clrMapOvr>
</p:notes>
</file>

<file path=ppt/notesSlides/notesSlide17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68859107"/>
      </p:ext>
    </p:extLst>
  </p:cSld>
  <p:clrMapOvr>
    <a:masterClrMapping/>
  </p:clrMapOvr>
</p:notes>
</file>

<file path=ppt/notesSlides/notesSlide17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06546002"/>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278</a:t>
            </a:fld>
            <a:endParaRPr lang="ar-EG"/>
          </a:p>
        </p:txBody>
      </p:sp>
    </p:spTree>
    <p:extLst>
      <p:ext uri="{BB962C8B-B14F-4D97-AF65-F5344CB8AC3E}">
        <p14:creationId xmlns:p14="http://schemas.microsoft.com/office/powerpoint/2010/main" val="1329953322"/>
      </p:ext>
    </p:extLst>
  </p:cSld>
  <p:clrMapOvr>
    <a:masterClrMapping/>
  </p:clrMapOvr>
</p:notes>
</file>

<file path=ppt/notesSlides/notesSlide17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4253363"/>
      </p:ext>
    </p:extLst>
  </p:cSld>
  <p:clrMapOvr>
    <a:masterClrMapping/>
  </p:clrMapOvr>
</p:notes>
</file>

<file path=ppt/notesSlides/notesSlide17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55872893"/>
      </p:ext>
    </p:extLst>
  </p:cSld>
  <p:clrMapOvr>
    <a:masterClrMapping/>
  </p:clrMapOvr>
</p:notes>
</file>

<file path=ppt/notesSlides/notesSlide17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98109024"/>
      </p:ext>
    </p:extLst>
  </p:cSld>
  <p:clrMapOvr>
    <a:masterClrMapping/>
  </p:clrMapOvr>
</p:notes>
</file>

<file path=ppt/notesSlides/notesSlide17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20343955"/>
      </p:ext>
    </p:extLst>
  </p:cSld>
  <p:clrMapOvr>
    <a:masterClrMapping/>
  </p:clrMapOvr>
</p:notes>
</file>

<file path=ppt/notesSlides/notesSlide17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49867239"/>
      </p:ext>
    </p:extLst>
  </p:cSld>
  <p:clrMapOvr>
    <a:masterClrMapping/>
  </p:clrMapOvr>
</p:notes>
</file>

<file path=ppt/notesSlides/notesSlide17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04175312"/>
      </p:ext>
    </p:extLst>
  </p:cSld>
  <p:clrMapOvr>
    <a:masterClrMapping/>
  </p:clrMapOvr>
</p:notes>
</file>

<file path=ppt/notesSlides/notesSlide17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67612135"/>
      </p:ext>
    </p:extLst>
  </p:cSld>
  <p:clrMapOvr>
    <a:masterClrMapping/>
  </p:clrMapOvr>
</p:notes>
</file>

<file path=ppt/notesSlides/notesSlide17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67375461"/>
      </p:ext>
    </p:extLst>
  </p:cSld>
  <p:clrMapOvr>
    <a:masterClrMapping/>
  </p:clrMapOvr>
</p:notes>
</file>

<file path=ppt/notesSlides/notesSlide17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43062772"/>
      </p:ext>
    </p:extLst>
  </p:cSld>
  <p:clrMapOvr>
    <a:masterClrMapping/>
  </p:clrMapOvr>
</p:notes>
</file>

<file path=ppt/notesSlides/notesSlide17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16181691"/>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279</a:t>
            </a:fld>
            <a:endParaRPr lang="ar-EG"/>
          </a:p>
        </p:txBody>
      </p:sp>
    </p:spTree>
    <p:extLst>
      <p:ext uri="{BB962C8B-B14F-4D97-AF65-F5344CB8AC3E}">
        <p14:creationId xmlns:p14="http://schemas.microsoft.com/office/powerpoint/2010/main" val="601298704"/>
      </p:ext>
    </p:extLst>
  </p:cSld>
  <p:clrMapOvr>
    <a:masterClrMapping/>
  </p:clrMapOvr>
</p:notes>
</file>

<file path=ppt/notesSlides/notesSlide17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78436757"/>
      </p:ext>
    </p:extLst>
  </p:cSld>
  <p:clrMapOvr>
    <a:masterClrMapping/>
  </p:clrMapOvr>
</p:notes>
</file>

<file path=ppt/notesSlides/notesSlide17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82787404"/>
      </p:ext>
    </p:extLst>
  </p:cSld>
  <p:clrMapOvr>
    <a:masterClrMapping/>
  </p:clrMapOvr>
</p:notes>
</file>

<file path=ppt/notesSlides/notesSlide17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30618162"/>
      </p:ext>
    </p:extLst>
  </p:cSld>
  <p:clrMapOvr>
    <a:masterClrMapping/>
  </p:clrMapOvr>
</p:notes>
</file>

<file path=ppt/notesSlides/notesSlide17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65622149"/>
      </p:ext>
    </p:extLst>
  </p:cSld>
  <p:clrMapOvr>
    <a:masterClrMapping/>
  </p:clrMapOvr>
</p:notes>
</file>

<file path=ppt/notesSlides/notesSlide17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64432728"/>
      </p:ext>
    </p:extLst>
  </p:cSld>
  <p:clrMapOvr>
    <a:masterClrMapping/>
  </p:clrMapOvr>
</p:notes>
</file>

<file path=ppt/notesSlides/notesSlide17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7137640"/>
      </p:ext>
    </p:extLst>
  </p:cSld>
  <p:clrMapOvr>
    <a:masterClrMapping/>
  </p:clrMapOvr>
</p:notes>
</file>

<file path=ppt/notesSlides/notesSlide17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93265529"/>
      </p:ext>
    </p:extLst>
  </p:cSld>
  <p:clrMapOvr>
    <a:masterClrMapping/>
  </p:clrMapOvr>
</p:notes>
</file>

<file path=ppt/notesSlides/notesSlide17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59823870"/>
      </p:ext>
    </p:extLst>
  </p:cSld>
  <p:clrMapOvr>
    <a:masterClrMapping/>
  </p:clrMapOvr>
</p:notes>
</file>

<file path=ppt/notesSlides/notesSlide17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99588867"/>
      </p:ext>
    </p:extLst>
  </p:cSld>
  <p:clrMapOvr>
    <a:masterClrMapping/>
  </p:clrMapOvr>
</p:notes>
</file>

<file path=ppt/notesSlides/notesSlide17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19728498"/>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280</a:t>
            </a:fld>
            <a:endParaRPr lang="ar-EG"/>
          </a:p>
        </p:txBody>
      </p:sp>
    </p:spTree>
    <p:extLst>
      <p:ext uri="{BB962C8B-B14F-4D97-AF65-F5344CB8AC3E}">
        <p14:creationId xmlns:p14="http://schemas.microsoft.com/office/powerpoint/2010/main" val="4082459012"/>
      </p:ext>
    </p:extLst>
  </p:cSld>
  <p:clrMapOvr>
    <a:masterClrMapping/>
  </p:clrMapOvr>
</p:notes>
</file>

<file path=ppt/notesSlides/notesSlide17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37211567"/>
      </p:ext>
    </p:extLst>
  </p:cSld>
  <p:clrMapOvr>
    <a:masterClrMapping/>
  </p:clrMapOvr>
</p:notes>
</file>

<file path=ppt/notesSlides/notesSlide17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54586461"/>
      </p:ext>
    </p:extLst>
  </p:cSld>
  <p:clrMapOvr>
    <a:masterClrMapping/>
  </p:clrMapOvr>
</p:notes>
</file>

<file path=ppt/notesSlides/notesSlide17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17201756"/>
      </p:ext>
    </p:extLst>
  </p:cSld>
  <p:clrMapOvr>
    <a:masterClrMapping/>
  </p:clrMapOvr>
</p:notes>
</file>

<file path=ppt/notesSlides/notesSlide17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65270268"/>
      </p:ext>
    </p:extLst>
  </p:cSld>
  <p:clrMapOvr>
    <a:masterClrMapping/>
  </p:clrMapOvr>
</p:notes>
</file>

<file path=ppt/notesSlides/notesSlide17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6534281"/>
      </p:ext>
    </p:extLst>
  </p:cSld>
  <p:clrMapOvr>
    <a:masterClrMapping/>
  </p:clrMapOvr>
</p:notes>
</file>

<file path=ppt/notesSlides/notesSlide17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23826994"/>
      </p:ext>
    </p:extLst>
  </p:cSld>
  <p:clrMapOvr>
    <a:masterClrMapping/>
  </p:clrMapOvr>
</p:notes>
</file>

<file path=ppt/notesSlides/notesSlide17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29361546"/>
      </p:ext>
    </p:extLst>
  </p:cSld>
  <p:clrMapOvr>
    <a:masterClrMapping/>
  </p:clrMapOvr>
</p:notes>
</file>

<file path=ppt/notesSlides/notesSlide17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5104770"/>
      </p:ext>
    </p:extLst>
  </p:cSld>
  <p:clrMapOvr>
    <a:masterClrMapping/>
  </p:clrMapOvr>
</p:notes>
</file>

<file path=ppt/notesSlides/notesSlide17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78345565"/>
      </p:ext>
    </p:extLst>
  </p:cSld>
  <p:clrMapOvr>
    <a:masterClrMapping/>
  </p:clrMapOvr>
</p:notes>
</file>

<file path=ppt/notesSlides/notesSlide17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85606671"/>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281</a:t>
            </a:fld>
            <a:endParaRPr lang="ar-EG"/>
          </a:p>
        </p:txBody>
      </p:sp>
    </p:spTree>
    <p:extLst>
      <p:ext uri="{BB962C8B-B14F-4D97-AF65-F5344CB8AC3E}">
        <p14:creationId xmlns:p14="http://schemas.microsoft.com/office/powerpoint/2010/main" val="461800205"/>
      </p:ext>
    </p:extLst>
  </p:cSld>
  <p:clrMapOvr>
    <a:masterClrMapping/>
  </p:clrMapOvr>
</p:notes>
</file>

<file path=ppt/notesSlides/notesSlide17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19789883"/>
      </p:ext>
    </p:extLst>
  </p:cSld>
  <p:clrMapOvr>
    <a:masterClrMapping/>
  </p:clrMapOvr>
</p:notes>
</file>

<file path=ppt/notesSlides/notesSlide17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5102189"/>
      </p:ext>
    </p:extLst>
  </p:cSld>
  <p:clrMapOvr>
    <a:masterClrMapping/>
  </p:clrMapOvr>
</p:notes>
</file>

<file path=ppt/notesSlides/notesSlide17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98462505"/>
      </p:ext>
    </p:extLst>
  </p:cSld>
  <p:clrMapOvr>
    <a:masterClrMapping/>
  </p:clrMapOvr>
</p:notes>
</file>

<file path=ppt/notesSlides/notesSlide17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8813337"/>
      </p:ext>
    </p:extLst>
  </p:cSld>
  <p:clrMapOvr>
    <a:masterClrMapping/>
  </p:clrMapOvr>
</p:notes>
</file>

<file path=ppt/notesSlides/notesSlide17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45343129"/>
      </p:ext>
    </p:extLst>
  </p:cSld>
  <p:clrMapOvr>
    <a:masterClrMapping/>
  </p:clrMapOvr>
</p:notes>
</file>

<file path=ppt/notesSlides/notesSlide17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80446722"/>
      </p:ext>
    </p:extLst>
  </p:cSld>
  <p:clrMapOvr>
    <a:masterClrMapping/>
  </p:clrMapOvr>
</p:notes>
</file>

<file path=ppt/notesSlides/notesSlide17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849095"/>
      </p:ext>
    </p:extLst>
  </p:cSld>
  <p:clrMapOvr>
    <a:masterClrMapping/>
  </p:clrMapOvr>
</p:notes>
</file>

<file path=ppt/notesSlides/notesSlide17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90590507"/>
      </p:ext>
    </p:extLst>
  </p:cSld>
  <p:clrMapOvr>
    <a:masterClrMapping/>
  </p:clrMapOvr>
</p:notes>
</file>

<file path=ppt/notesSlides/notesSlide17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12517350"/>
      </p:ext>
    </p:extLst>
  </p:cSld>
  <p:clrMapOvr>
    <a:masterClrMapping/>
  </p:clrMapOvr>
</p:notes>
</file>

<file path=ppt/notesSlides/notesSlide17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3603762"/>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282</a:t>
            </a:fld>
            <a:endParaRPr lang="ar-EG"/>
          </a:p>
        </p:txBody>
      </p:sp>
    </p:spTree>
    <p:extLst>
      <p:ext uri="{BB962C8B-B14F-4D97-AF65-F5344CB8AC3E}">
        <p14:creationId xmlns:p14="http://schemas.microsoft.com/office/powerpoint/2010/main" val="984546216"/>
      </p:ext>
    </p:extLst>
  </p:cSld>
  <p:clrMapOvr>
    <a:masterClrMapping/>
  </p:clrMapOvr>
</p:notes>
</file>

<file path=ppt/notesSlides/notesSlide17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38563195"/>
      </p:ext>
    </p:extLst>
  </p:cSld>
  <p:clrMapOvr>
    <a:masterClrMapping/>
  </p:clrMapOvr>
</p:notes>
</file>

<file path=ppt/notesSlides/notesSlide17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62816930"/>
      </p:ext>
    </p:extLst>
  </p:cSld>
  <p:clrMapOvr>
    <a:masterClrMapping/>
  </p:clrMapOvr>
</p:notes>
</file>

<file path=ppt/notesSlides/notesSlide17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40606714"/>
      </p:ext>
    </p:extLst>
  </p:cSld>
  <p:clrMapOvr>
    <a:masterClrMapping/>
  </p:clrMapOvr>
</p:notes>
</file>

<file path=ppt/notesSlides/notesSlide17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69708338"/>
      </p:ext>
    </p:extLst>
  </p:cSld>
  <p:clrMapOvr>
    <a:masterClrMapping/>
  </p:clrMapOvr>
</p:notes>
</file>

<file path=ppt/notesSlides/notesSlide17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09442271"/>
      </p:ext>
    </p:extLst>
  </p:cSld>
  <p:clrMapOvr>
    <a:masterClrMapping/>
  </p:clrMapOvr>
</p:notes>
</file>

<file path=ppt/notesSlides/notesSlide17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46719233"/>
      </p:ext>
    </p:extLst>
  </p:cSld>
  <p:clrMapOvr>
    <a:masterClrMapping/>
  </p:clrMapOvr>
</p:notes>
</file>

<file path=ppt/notesSlides/notesSlide17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13522345"/>
      </p:ext>
    </p:extLst>
  </p:cSld>
  <p:clrMapOvr>
    <a:masterClrMapping/>
  </p:clrMapOvr>
</p:notes>
</file>

<file path=ppt/notesSlides/notesSlide17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29597708"/>
      </p:ext>
    </p:extLst>
  </p:cSld>
  <p:clrMapOvr>
    <a:masterClrMapping/>
  </p:clrMapOvr>
</p:notes>
</file>

<file path=ppt/notesSlides/notesSlide17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85088180"/>
      </p:ext>
    </p:extLst>
  </p:cSld>
  <p:clrMapOvr>
    <a:masterClrMapping/>
  </p:clrMapOvr>
</p:notes>
</file>

<file path=ppt/notesSlides/notesSlide17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25752670"/>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283</a:t>
            </a:fld>
            <a:endParaRPr lang="ar-EG"/>
          </a:p>
        </p:txBody>
      </p:sp>
    </p:spTree>
    <p:extLst>
      <p:ext uri="{BB962C8B-B14F-4D97-AF65-F5344CB8AC3E}">
        <p14:creationId xmlns:p14="http://schemas.microsoft.com/office/powerpoint/2010/main" val="2443997822"/>
      </p:ext>
    </p:extLst>
  </p:cSld>
  <p:clrMapOvr>
    <a:masterClrMapping/>
  </p:clrMapOvr>
</p:notes>
</file>

<file path=ppt/notesSlides/notesSlide17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62161994"/>
      </p:ext>
    </p:extLst>
  </p:cSld>
  <p:clrMapOvr>
    <a:masterClrMapping/>
  </p:clrMapOvr>
</p:notes>
</file>

<file path=ppt/notesSlides/notesSlide17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89032203"/>
      </p:ext>
    </p:extLst>
  </p:cSld>
  <p:clrMapOvr>
    <a:masterClrMapping/>
  </p:clrMapOvr>
</p:notes>
</file>

<file path=ppt/notesSlides/notesSlide17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605960"/>
      </p:ext>
    </p:extLst>
  </p:cSld>
  <p:clrMapOvr>
    <a:masterClrMapping/>
  </p:clrMapOvr>
</p:notes>
</file>

<file path=ppt/notesSlides/notesSlide17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0083946"/>
      </p:ext>
    </p:extLst>
  </p:cSld>
  <p:clrMapOvr>
    <a:masterClrMapping/>
  </p:clrMapOvr>
</p:notes>
</file>

<file path=ppt/notesSlides/notesSlide17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71619346"/>
      </p:ext>
    </p:extLst>
  </p:cSld>
  <p:clrMapOvr>
    <a:masterClrMapping/>
  </p:clrMapOvr>
</p:notes>
</file>

<file path=ppt/notesSlides/notesSlide17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45957155"/>
      </p:ext>
    </p:extLst>
  </p:cSld>
  <p:clrMapOvr>
    <a:masterClrMapping/>
  </p:clrMapOvr>
</p:notes>
</file>

<file path=ppt/notesSlides/notesSlide17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46259087"/>
      </p:ext>
    </p:extLst>
  </p:cSld>
  <p:clrMapOvr>
    <a:masterClrMapping/>
  </p:clrMapOvr>
</p:notes>
</file>

<file path=ppt/notesSlides/notesSlide17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33304710"/>
      </p:ext>
    </p:extLst>
  </p:cSld>
  <p:clrMapOvr>
    <a:masterClrMapping/>
  </p:clrMapOvr>
</p:notes>
</file>

<file path=ppt/notesSlides/notesSlide17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20749735"/>
      </p:ext>
    </p:extLst>
  </p:cSld>
  <p:clrMapOvr>
    <a:masterClrMapping/>
  </p:clrMapOvr>
</p:notes>
</file>

<file path=ppt/notesSlides/notesSlide17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3938625"/>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284</a:t>
            </a:fld>
            <a:endParaRPr lang="ar-EG"/>
          </a:p>
        </p:txBody>
      </p:sp>
    </p:spTree>
    <p:extLst>
      <p:ext uri="{BB962C8B-B14F-4D97-AF65-F5344CB8AC3E}">
        <p14:creationId xmlns:p14="http://schemas.microsoft.com/office/powerpoint/2010/main" val="2263124007"/>
      </p:ext>
    </p:extLst>
  </p:cSld>
  <p:clrMapOvr>
    <a:masterClrMapping/>
  </p:clrMapOvr>
</p:notes>
</file>

<file path=ppt/notesSlides/notesSlide17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71978556"/>
      </p:ext>
    </p:extLst>
  </p:cSld>
  <p:clrMapOvr>
    <a:masterClrMapping/>
  </p:clrMapOvr>
</p:notes>
</file>

<file path=ppt/notesSlides/notesSlide17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54897849"/>
      </p:ext>
    </p:extLst>
  </p:cSld>
  <p:clrMapOvr>
    <a:masterClrMapping/>
  </p:clrMapOvr>
</p:notes>
</file>

<file path=ppt/notesSlides/notesSlide17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80658081"/>
      </p:ext>
    </p:extLst>
  </p:cSld>
  <p:clrMapOvr>
    <a:masterClrMapping/>
  </p:clrMapOvr>
</p:notes>
</file>

<file path=ppt/notesSlides/notesSlide17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77762388"/>
      </p:ext>
    </p:extLst>
  </p:cSld>
  <p:clrMapOvr>
    <a:masterClrMapping/>
  </p:clrMapOvr>
</p:notes>
</file>

<file path=ppt/notesSlides/notesSlide17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47153682"/>
      </p:ext>
    </p:extLst>
  </p:cSld>
  <p:clrMapOvr>
    <a:masterClrMapping/>
  </p:clrMapOvr>
</p:notes>
</file>

<file path=ppt/notesSlides/notesSlide17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9768163"/>
      </p:ext>
    </p:extLst>
  </p:cSld>
  <p:clrMapOvr>
    <a:masterClrMapping/>
  </p:clrMapOvr>
</p:notes>
</file>

<file path=ppt/notesSlides/notesSlide17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77282977"/>
      </p:ext>
    </p:extLst>
  </p:cSld>
  <p:clrMapOvr>
    <a:masterClrMapping/>
  </p:clrMapOvr>
</p:notes>
</file>

<file path=ppt/notesSlides/notesSlide17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93520608"/>
      </p:ext>
    </p:extLst>
  </p:cSld>
  <p:clrMapOvr>
    <a:masterClrMapping/>
  </p:clrMapOvr>
</p:notes>
</file>

<file path=ppt/notesSlides/notesSlide17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22244114"/>
      </p:ext>
    </p:extLst>
  </p:cSld>
  <p:clrMapOvr>
    <a:masterClrMapping/>
  </p:clrMapOvr>
</p:notes>
</file>

<file path=ppt/notesSlides/notesSlide17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38077840"/>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285</a:t>
            </a:fld>
            <a:endParaRPr lang="ar-EG"/>
          </a:p>
        </p:txBody>
      </p:sp>
    </p:spTree>
    <p:extLst>
      <p:ext uri="{BB962C8B-B14F-4D97-AF65-F5344CB8AC3E}">
        <p14:creationId xmlns:p14="http://schemas.microsoft.com/office/powerpoint/2010/main" val="680125034"/>
      </p:ext>
    </p:extLst>
  </p:cSld>
  <p:clrMapOvr>
    <a:masterClrMapping/>
  </p:clrMapOvr>
</p:notes>
</file>

<file path=ppt/notesSlides/notesSlide17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5864772"/>
      </p:ext>
    </p:extLst>
  </p:cSld>
  <p:clrMapOvr>
    <a:masterClrMapping/>
  </p:clrMapOvr>
</p:notes>
</file>

<file path=ppt/notesSlides/notesSlide17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83087457"/>
      </p:ext>
    </p:extLst>
  </p:cSld>
  <p:clrMapOvr>
    <a:masterClrMapping/>
  </p:clrMapOvr>
</p:notes>
</file>

<file path=ppt/notesSlides/notesSlide17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89179142"/>
      </p:ext>
    </p:extLst>
  </p:cSld>
  <p:clrMapOvr>
    <a:masterClrMapping/>
  </p:clrMapOvr>
</p:notes>
</file>

<file path=ppt/notesSlides/notesSlide17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40154074"/>
      </p:ext>
    </p:extLst>
  </p:cSld>
  <p:clrMapOvr>
    <a:masterClrMapping/>
  </p:clrMapOvr>
</p:notes>
</file>

<file path=ppt/notesSlides/notesSlide17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14112067"/>
      </p:ext>
    </p:extLst>
  </p:cSld>
  <p:clrMapOvr>
    <a:masterClrMapping/>
  </p:clrMapOvr>
</p:notes>
</file>

<file path=ppt/notesSlides/notesSlide17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04622771"/>
      </p:ext>
    </p:extLst>
  </p:cSld>
  <p:clrMapOvr>
    <a:masterClrMapping/>
  </p:clrMapOvr>
</p:notes>
</file>

<file path=ppt/notesSlides/notesSlide17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59543423"/>
      </p:ext>
    </p:extLst>
  </p:cSld>
  <p:clrMapOvr>
    <a:masterClrMapping/>
  </p:clrMapOvr>
</p:notes>
</file>

<file path=ppt/notesSlides/notesSlide17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0383219"/>
      </p:ext>
    </p:extLst>
  </p:cSld>
  <p:clrMapOvr>
    <a:masterClrMapping/>
  </p:clrMapOvr>
</p:notes>
</file>

<file path=ppt/notesSlides/notesSlide17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76612680"/>
      </p:ext>
    </p:extLst>
  </p:cSld>
  <p:clrMapOvr>
    <a:masterClrMapping/>
  </p:clrMapOvr>
</p:notes>
</file>

<file path=ppt/notesSlides/notesSlide17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477329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18</a:t>
            </a:fld>
            <a:endParaRPr lang="ar-EG"/>
          </a:p>
        </p:txBody>
      </p:sp>
    </p:spTree>
    <p:extLst>
      <p:ext uri="{BB962C8B-B14F-4D97-AF65-F5344CB8AC3E}">
        <p14:creationId xmlns:p14="http://schemas.microsoft.com/office/powerpoint/2010/main" val="3408634922"/>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286</a:t>
            </a:fld>
            <a:endParaRPr lang="ar-EG"/>
          </a:p>
        </p:txBody>
      </p:sp>
    </p:spTree>
    <p:extLst>
      <p:ext uri="{BB962C8B-B14F-4D97-AF65-F5344CB8AC3E}">
        <p14:creationId xmlns:p14="http://schemas.microsoft.com/office/powerpoint/2010/main" val="1014499291"/>
      </p:ext>
    </p:extLst>
  </p:cSld>
  <p:clrMapOvr>
    <a:masterClrMapping/>
  </p:clrMapOvr>
</p:notes>
</file>

<file path=ppt/notesSlides/notesSlide18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4293126"/>
      </p:ext>
    </p:extLst>
  </p:cSld>
  <p:clrMapOvr>
    <a:masterClrMapping/>
  </p:clrMapOvr>
</p:notes>
</file>

<file path=ppt/notesSlides/notesSlide18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53973568"/>
      </p:ext>
    </p:extLst>
  </p:cSld>
  <p:clrMapOvr>
    <a:masterClrMapping/>
  </p:clrMapOvr>
</p:notes>
</file>

<file path=ppt/notesSlides/notesSlide18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5586834"/>
      </p:ext>
    </p:extLst>
  </p:cSld>
  <p:clrMapOvr>
    <a:masterClrMapping/>
  </p:clrMapOvr>
</p:notes>
</file>

<file path=ppt/notesSlides/notesSlide18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69572252"/>
      </p:ext>
    </p:extLst>
  </p:cSld>
  <p:clrMapOvr>
    <a:masterClrMapping/>
  </p:clrMapOvr>
</p:notes>
</file>

<file path=ppt/notesSlides/notesSlide18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21018324"/>
      </p:ext>
    </p:extLst>
  </p:cSld>
  <p:clrMapOvr>
    <a:masterClrMapping/>
  </p:clrMapOvr>
</p:notes>
</file>

<file path=ppt/notesSlides/notesSlide18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3909936"/>
      </p:ext>
    </p:extLst>
  </p:cSld>
  <p:clrMapOvr>
    <a:masterClrMapping/>
  </p:clrMapOvr>
</p:notes>
</file>

<file path=ppt/notesSlides/notesSlide18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81231068"/>
      </p:ext>
    </p:extLst>
  </p:cSld>
  <p:clrMapOvr>
    <a:masterClrMapping/>
  </p:clrMapOvr>
</p:notes>
</file>

<file path=ppt/notesSlides/notesSlide18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61446345"/>
      </p:ext>
    </p:extLst>
  </p:cSld>
  <p:clrMapOvr>
    <a:masterClrMapping/>
  </p:clrMapOvr>
</p:notes>
</file>

<file path=ppt/notesSlides/notesSlide18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98878990"/>
      </p:ext>
    </p:extLst>
  </p:cSld>
  <p:clrMapOvr>
    <a:masterClrMapping/>
  </p:clrMapOvr>
</p:notes>
</file>

<file path=ppt/notesSlides/notesSlide18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32118029"/>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287</a:t>
            </a:fld>
            <a:endParaRPr lang="ar-EG"/>
          </a:p>
        </p:txBody>
      </p:sp>
    </p:spTree>
    <p:extLst>
      <p:ext uri="{BB962C8B-B14F-4D97-AF65-F5344CB8AC3E}">
        <p14:creationId xmlns:p14="http://schemas.microsoft.com/office/powerpoint/2010/main" val="4085665571"/>
      </p:ext>
    </p:extLst>
  </p:cSld>
  <p:clrMapOvr>
    <a:masterClrMapping/>
  </p:clrMapOvr>
</p:notes>
</file>

<file path=ppt/notesSlides/notesSlide18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38341522"/>
      </p:ext>
    </p:extLst>
  </p:cSld>
  <p:clrMapOvr>
    <a:masterClrMapping/>
  </p:clrMapOvr>
</p:notes>
</file>

<file path=ppt/notesSlides/notesSlide18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52264243"/>
      </p:ext>
    </p:extLst>
  </p:cSld>
  <p:clrMapOvr>
    <a:masterClrMapping/>
  </p:clrMapOvr>
</p:notes>
</file>

<file path=ppt/notesSlides/notesSlide18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82019377"/>
      </p:ext>
    </p:extLst>
  </p:cSld>
  <p:clrMapOvr>
    <a:masterClrMapping/>
  </p:clrMapOvr>
</p:notes>
</file>

<file path=ppt/notesSlides/notesSlide18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34057107"/>
      </p:ext>
    </p:extLst>
  </p:cSld>
  <p:clrMapOvr>
    <a:masterClrMapping/>
  </p:clrMapOvr>
</p:notes>
</file>

<file path=ppt/notesSlides/notesSlide18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73984845"/>
      </p:ext>
    </p:extLst>
  </p:cSld>
  <p:clrMapOvr>
    <a:masterClrMapping/>
  </p:clrMapOvr>
</p:notes>
</file>

<file path=ppt/notesSlides/notesSlide18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8871985"/>
      </p:ext>
    </p:extLst>
  </p:cSld>
  <p:clrMapOvr>
    <a:masterClrMapping/>
  </p:clrMapOvr>
</p:notes>
</file>

<file path=ppt/notesSlides/notesSlide18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2878632"/>
      </p:ext>
    </p:extLst>
  </p:cSld>
  <p:clrMapOvr>
    <a:masterClrMapping/>
  </p:clrMapOvr>
</p:notes>
</file>

<file path=ppt/notesSlides/notesSlide18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08823632"/>
      </p:ext>
    </p:extLst>
  </p:cSld>
  <p:clrMapOvr>
    <a:masterClrMapping/>
  </p:clrMapOvr>
</p:notes>
</file>

<file path=ppt/notesSlides/notesSlide18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0876174"/>
      </p:ext>
    </p:extLst>
  </p:cSld>
  <p:clrMapOvr>
    <a:masterClrMapping/>
  </p:clrMapOvr>
</p:notes>
</file>

<file path=ppt/notesSlides/notesSlide18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1658276"/>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288</a:t>
            </a:fld>
            <a:endParaRPr lang="ar-EG"/>
          </a:p>
        </p:txBody>
      </p:sp>
    </p:spTree>
    <p:extLst>
      <p:ext uri="{BB962C8B-B14F-4D97-AF65-F5344CB8AC3E}">
        <p14:creationId xmlns:p14="http://schemas.microsoft.com/office/powerpoint/2010/main" val="2918734394"/>
      </p:ext>
    </p:extLst>
  </p:cSld>
  <p:clrMapOvr>
    <a:masterClrMapping/>
  </p:clrMapOvr>
</p:notes>
</file>

<file path=ppt/notesSlides/notesSlide18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85254882"/>
      </p:ext>
    </p:extLst>
  </p:cSld>
  <p:clrMapOvr>
    <a:masterClrMapping/>
  </p:clrMapOvr>
</p:notes>
</file>

<file path=ppt/notesSlides/notesSlide18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19884826"/>
      </p:ext>
    </p:extLst>
  </p:cSld>
  <p:clrMapOvr>
    <a:masterClrMapping/>
  </p:clrMapOvr>
</p:notes>
</file>

<file path=ppt/notesSlides/notesSlide18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2768640"/>
      </p:ext>
    </p:extLst>
  </p:cSld>
  <p:clrMapOvr>
    <a:masterClrMapping/>
  </p:clrMapOvr>
</p:notes>
</file>

<file path=ppt/notesSlides/notesSlide18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40517624"/>
      </p:ext>
    </p:extLst>
  </p:cSld>
  <p:clrMapOvr>
    <a:masterClrMapping/>
  </p:clrMapOvr>
</p:notes>
</file>

<file path=ppt/notesSlides/notesSlide18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99983277"/>
      </p:ext>
    </p:extLst>
  </p:cSld>
  <p:clrMapOvr>
    <a:masterClrMapping/>
  </p:clrMapOvr>
</p:notes>
</file>

<file path=ppt/notesSlides/notesSlide18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28916698"/>
      </p:ext>
    </p:extLst>
  </p:cSld>
  <p:clrMapOvr>
    <a:masterClrMapping/>
  </p:clrMapOvr>
</p:notes>
</file>

<file path=ppt/notesSlides/notesSlide18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4045539"/>
      </p:ext>
    </p:extLst>
  </p:cSld>
  <p:clrMapOvr>
    <a:masterClrMapping/>
  </p:clrMapOvr>
</p:notes>
</file>

<file path=ppt/notesSlides/notesSlide18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07811174"/>
      </p:ext>
    </p:extLst>
  </p:cSld>
  <p:clrMapOvr>
    <a:masterClrMapping/>
  </p:clrMapOvr>
</p:notes>
</file>

<file path=ppt/notesSlides/notesSlide18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16005060"/>
      </p:ext>
    </p:extLst>
  </p:cSld>
  <p:clrMapOvr>
    <a:masterClrMapping/>
  </p:clrMapOvr>
</p:notes>
</file>

<file path=ppt/notesSlides/notesSlide18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30335662"/>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289</a:t>
            </a:fld>
            <a:endParaRPr lang="ar-EG"/>
          </a:p>
        </p:txBody>
      </p:sp>
    </p:spTree>
    <p:extLst>
      <p:ext uri="{BB962C8B-B14F-4D97-AF65-F5344CB8AC3E}">
        <p14:creationId xmlns:p14="http://schemas.microsoft.com/office/powerpoint/2010/main" val="3929984495"/>
      </p:ext>
    </p:extLst>
  </p:cSld>
  <p:clrMapOvr>
    <a:masterClrMapping/>
  </p:clrMapOvr>
</p:notes>
</file>

<file path=ppt/notesSlides/notesSlide18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24127006"/>
      </p:ext>
    </p:extLst>
  </p:cSld>
  <p:clrMapOvr>
    <a:masterClrMapping/>
  </p:clrMapOvr>
</p:notes>
</file>

<file path=ppt/notesSlides/notesSlide18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04366114"/>
      </p:ext>
    </p:extLst>
  </p:cSld>
  <p:clrMapOvr>
    <a:masterClrMapping/>
  </p:clrMapOvr>
</p:notes>
</file>

<file path=ppt/notesSlides/notesSlide18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54959907"/>
      </p:ext>
    </p:extLst>
  </p:cSld>
  <p:clrMapOvr>
    <a:masterClrMapping/>
  </p:clrMapOvr>
</p:notes>
</file>

<file path=ppt/notesSlides/notesSlide18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13271420"/>
      </p:ext>
    </p:extLst>
  </p:cSld>
  <p:clrMapOvr>
    <a:masterClrMapping/>
  </p:clrMapOvr>
</p:notes>
</file>

<file path=ppt/notesSlides/notesSlide18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69938551"/>
      </p:ext>
    </p:extLst>
  </p:cSld>
  <p:clrMapOvr>
    <a:masterClrMapping/>
  </p:clrMapOvr>
</p:notes>
</file>

<file path=ppt/notesSlides/notesSlide18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16014184"/>
      </p:ext>
    </p:extLst>
  </p:cSld>
  <p:clrMapOvr>
    <a:masterClrMapping/>
  </p:clrMapOvr>
</p:notes>
</file>

<file path=ppt/notesSlides/notesSlide18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84250280"/>
      </p:ext>
    </p:extLst>
  </p:cSld>
  <p:clrMapOvr>
    <a:masterClrMapping/>
  </p:clrMapOvr>
</p:notes>
</file>

<file path=ppt/notesSlides/notesSlide18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86432069"/>
      </p:ext>
    </p:extLst>
  </p:cSld>
  <p:clrMapOvr>
    <a:masterClrMapping/>
  </p:clrMapOvr>
</p:notes>
</file>

<file path=ppt/notesSlides/notesSlide18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42756742"/>
      </p:ext>
    </p:extLst>
  </p:cSld>
  <p:clrMapOvr>
    <a:masterClrMapping/>
  </p:clrMapOvr>
</p:notes>
</file>

<file path=ppt/notesSlides/notesSlide18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17952310"/>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290</a:t>
            </a:fld>
            <a:endParaRPr lang="ar-EG"/>
          </a:p>
        </p:txBody>
      </p:sp>
    </p:spTree>
    <p:extLst>
      <p:ext uri="{BB962C8B-B14F-4D97-AF65-F5344CB8AC3E}">
        <p14:creationId xmlns:p14="http://schemas.microsoft.com/office/powerpoint/2010/main" val="2779479860"/>
      </p:ext>
    </p:extLst>
  </p:cSld>
  <p:clrMapOvr>
    <a:masterClrMapping/>
  </p:clrMapOvr>
</p:notes>
</file>

<file path=ppt/notesSlides/notesSlide18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6727597"/>
      </p:ext>
    </p:extLst>
  </p:cSld>
  <p:clrMapOvr>
    <a:masterClrMapping/>
  </p:clrMapOvr>
</p:notes>
</file>

<file path=ppt/notesSlides/notesSlide18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1750729"/>
      </p:ext>
    </p:extLst>
  </p:cSld>
  <p:clrMapOvr>
    <a:masterClrMapping/>
  </p:clrMapOvr>
</p:notes>
</file>

<file path=ppt/notesSlides/notesSlide18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27905484"/>
      </p:ext>
    </p:extLst>
  </p:cSld>
  <p:clrMapOvr>
    <a:masterClrMapping/>
  </p:clrMapOvr>
</p:notes>
</file>

<file path=ppt/notesSlides/notesSlide18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58781358"/>
      </p:ext>
    </p:extLst>
  </p:cSld>
  <p:clrMapOvr>
    <a:masterClrMapping/>
  </p:clrMapOvr>
</p:notes>
</file>

<file path=ppt/notesSlides/notesSlide18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94425425"/>
      </p:ext>
    </p:extLst>
  </p:cSld>
  <p:clrMapOvr>
    <a:masterClrMapping/>
  </p:clrMapOvr>
</p:notes>
</file>

<file path=ppt/notesSlides/notesSlide18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58049711"/>
      </p:ext>
    </p:extLst>
  </p:cSld>
  <p:clrMapOvr>
    <a:masterClrMapping/>
  </p:clrMapOvr>
</p:notes>
</file>

<file path=ppt/notesSlides/notesSlide18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60551543"/>
      </p:ext>
    </p:extLst>
  </p:cSld>
  <p:clrMapOvr>
    <a:masterClrMapping/>
  </p:clrMapOvr>
</p:notes>
</file>

<file path=ppt/notesSlides/notesSlide18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34913944"/>
      </p:ext>
    </p:extLst>
  </p:cSld>
  <p:clrMapOvr>
    <a:masterClrMapping/>
  </p:clrMapOvr>
</p:notes>
</file>

<file path=ppt/notesSlides/notesSlide18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86158139"/>
      </p:ext>
    </p:extLst>
  </p:cSld>
  <p:clrMapOvr>
    <a:masterClrMapping/>
  </p:clrMapOvr>
</p:notes>
</file>

<file path=ppt/notesSlides/notesSlide18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93637189"/>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291</a:t>
            </a:fld>
            <a:endParaRPr lang="ar-EG"/>
          </a:p>
        </p:txBody>
      </p:sp>
    </p:spTree>
    <p:extLst>
      <p:ext uri="{BB962C8B-B14F-4D97-AF65-F5344CB8AC3E}">
        <p14:creationId xmlns:p14="http://schemas.microsoft.com/office/powerpoint/2010/main" val="4261993523"/>
      </p:ext>
    </p:extLst>
  </p:cSld>
  <p:clrMapOvr>
    <a:masterClrMapping/>
  </p:clrMapOvr>
</p:notes>
</file>

<file path=ppt/notesSlides/notesSlide18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26657957"/>
      </p:ext>
    </p:extLst>
  </p:cSld>
  <p:clrMapOvr>
    <a:masterClrMapping/>
  </p:clrMapOvr>
</p:notes>
</file>

<file path=ppt/notesSlides/notesSlide18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50698223"/>
      </p:ext>
    </p:extLst>
  </p:cSld>
  <p:clrMapOvr>
    <a:masterClrMapping/>
  </p:clrMapOvr>
</p:notes>
</file>

<file path=ppt/notesSlides/notesSlide18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50832722"/>
      </p:ext>
    </p:extLst>
  </p:cSld>
  <p:clrMapOvr>
    <a:masterClrMapping/>
  </p:clrMapOvr>
</p:notes>
</file>

<file path=ppt/notesSlides/notesSlide18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00551791"/>
      </p:ext>
    </p:extLst>
  </p:cSld>
  <p:clrMapOvr>
    <a:masterClrMapping/>
  </p:clrMapOvr>
</p:notes>
</file>

<file path=ppt/notesSlides/notesSlide18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37512617"/>
      </p:ext>
    </p:extLst>
  </p:cSld>
  <p:clrMapOvr>
    <a:masterClrMapping/>
  </p:clrMapOvr>
</p:notes>
</file>

<file path=ppt/notesSlides/notesSlide18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17196158"/>
      </p:ext>
    </p:extLst>
  </p:cSld>
  <p:clrMapOvr>
    <a:masterClrMapping/>
  </p:clrMapOvr>
</p:notes>
</file>

<file path=ppt/notesSlides/notesSlide18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9023534"/>
      </p:ext>
    </p:extLst>
  </p:cSld>
  <p:clrMapOvr>
    <a:masterClrMapping/>
  </p:clrMapOvr>
</p:notes>
</file>

<file path=ppt/notesSlides/notesSlide18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12271712"/>
      </p:ext>
    </p:extLst>
  </p:cSld>
  <p:clrMapOvr>
    <a:masterClrMapping/>
  </p:clrMapOvr>
</p:notes>
</file>

<file path=ppt/notesSlides/notesSlide18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08899178"/>
      </p:ext>
    </p:extLst>
  </p:cSld>
  <p:clrMapOvr>
    <a:masterClrMapping/>
  </p:clrMapOvr>
</p:notes>
</file>

<file path=ppt/notesSlides/notesSlide18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67372482"/>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292</a:t>
            </a:fld>
            <a:endParaRPr lang="ar-EG"/>
          </a:p>
        </p:txBody>
      </p:sp>
    </p:spTree>
    <p:extLst>
      <p:ext uri="{BB962C8B-B14F-4D97-AF65-F5344CB8AC3E}">
        <p14:creationId xmlns:p14="http://schemas.microsoft.com/office/powerpoint/2010/main" val="3675847253"/>
      </p:ext>
    </p:extLst>
  </p:cSld>
  <p:clrMapOvr>
    <a:masterClrMapping/>
  </p:clrMapOvr>
</p:notes>
</file>

<file path=ppt/notesSlides/notesSlide18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97040039"/>
      </p:ext>
    </p:extLst>
  </p:cSld>
  <p:clrMapOvr>
    <a:masterClrMapping/>
  </p:clrMapOvr>
</p:notes>
</file>

<file path=ppt/notesSlides/notesSlide18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80956181"/>
      </p:ext>
    </p:extLst>
  </p:cSld>
  <p:clrMapOvr>
    <a:masterClrMapping/>
  </p:clrMapOvr>
</p:notes>
</file>

<file path=ppt/notesSlides/notesSlide18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31300624"/>
      </p:ext>
    </p:extLst>
  </p:cSld>
  <p:clrMapOvr>
    <a:masterClrMapping/>
  </p:clrMapOvr>
</p:notes>
</file>

<file path=ppt/notesSlides/notesSlide18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61203186"/>
      </p:ext>
    </p:extLst>
  </p:cSld>
  <p:clrMapOvr>
    <a:masterClrMapping/>
  </p:clrMapOvr>
</p:notes>
</file>

<file path=ppt/notesSlides/notesSlide18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64110522"/>
      </p:ext>
    </p:extLst>
  </p:cSld>
  <p:clrMapOvr>
    <a:masterClrMapping/>
  </p:clrMapOvr>
</p:notes>
</file>

<file path=ppt/notesSlides/notesSlide18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8415949"/>
      </p:ext>
    </p:extLst>
  </p:cSld>
  <p:clrMapOvr>
    <a:masterClrMapping/>
  </p:clrMapOvr>
</p:notes>
</file>

<file path=ppt/notesSlides/notesSlide18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29650380"/>
      </p:ext>
    </p:extLst>
  </p:cSld>
  <p:clrMapOvr>
    <a:masterClrMapping/>
  </p:clrMapOvr>
</p:notes>
</file>

<file path=ppt/notesSlides/notesSlide18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11625474"/>
      </p:ext>
    </p:extLst>
  </p:cSld>
  <p:clrMapOvr>
    <a:masterClrMapping/>
  </p:clrMapOvr>
</p:notes>
</file>

<file path=ppt/notesSlides/notesSlide18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6583769"/>
      </p:ext>
    </p:extLst>
  </p:cSld>
  <p:clrMapOvr>
    <a:masterClrMapping/>
  </p:clrMapOvr>
</p:notes>
</file>

<file path=ppt/notesSlides/notesSlide18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61011948"/>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293</a:t>
            </a:fld>
            <a:endParaRPr lang="ar-EG"/>
          </a:p>
        </p:txBody>
      </p:sp>
    </p:spTree>
    <p:extLst>
      <p:ext uri="{BB962C8B-B14F-4D97-AF65-F5344CB8AC3E}">
        <p14:creationId xmlns:p14="http://schemas.microsoft.com/office/powerpoint/2010/main" val="2271792557"/>
      </p:ext>
    </p:extLst>
  </p:cSld>
  <p:clrMapOvr>
    <a:masterClrMapping/>
  </p:clrMapOvr>
</p:notes>
</file>

<file path=ppt/notesSlides/notesSlide18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839854"/>
      </p:ext>
    </p:extLst>
  </p:cSld>
  <p:clrMapOvr>
    <a:masterClrMapping/>
  </p:clrMapOvr>
</p:notes>
</file>

<file path=ppt/notesSlides/notesSlide18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35606599"/>
      </p:ext>
    </p:extLst>
  </p:cSld>
  <p:clrMapOvr>
    <a:masterClrMapping/>
  </p:clrMapOvr>
</p:notes>
</file>

<file path=ppt/notesSlides/notesSlide18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00770574"/>
      </p:ext>
    </p:extLst>
  </p:cSld>
  <p:clrMapOvr>
    <a:masterClrMapping/>
  </p:clrMapOvr>
</p:notes>
</file>

<file path=ppt/notesSlides/notesSlide18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76432228"/>
      </p:ext>
    </p:extLst>
  </p:cSld>
  <p:clrMapOvr>
    <a:masterClrMapping/>
  </p:clrMapOvr>
</p:notes>
</file>

<file path=ppt/notesSlides/notesSlide18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13988741"/>
      </p:ext>
    </p:extLst>
  </p:cSld>
  <p:clrMapOvr>
    <a:masterClrMapping/>
  </p:clrMapOvr>
</p:notes>
</file>

<file path=ppt/notesSlides/notesSlide18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39270596"/>
      </p:ext>
    </p:extLst>
  </p:cSld>
  <p:clrMapOvr>
    <a:masterClrMapping/>
  </p:clrMapOvr>
</p:notes>
</file>

<file path=ppt/notesSlides/notesSlide18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91024557"/>
      </p:ext>
    </p:extLst>
  </p:cSld>
  <p:clrMapOvr>
    <a:masterClrMapping/>
  </p:clrMapOvr>
</p:notes>
</file>

<file path=ppt/notesSlides/notesSlide18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54429204"/>
      </p:ext>
    </p:extLst>
  </p:cSld>
  <p:clrMapOvr>
    <a:masterClrMapping/>
  </p:clrMapOvr>
</p:notes>
</file>

<file path=ppt/notesSlides/notesSlide18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83078949"/>
      </p:ext>
    </p:extLst>
  </p:cSld>
  <p:clrMapOvr>
    <a:masterClrMapping/>
  </p:clrMapOvr>
</p:notes>
</file>

<file path=ppt/notesSlides/notesSlide18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73344702"/>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294</a:t>
            </a:fld>
            <a:endParaRPr lang="ar-EG"/>
          </a:p>
        </p:txBody>
      </p:sp>
    </p:spTree>
    <p:extLst>
      <p:ext uri="{BB962C8B-B14F-4D97-AF65-F5344CB8AC3E}">
        <p14:creationId xmlns:p14="http://schemas.microsoft.com/office/powerpoint/2010/main" val="2274613842"/>
      </p:ext>
    </p:extLst>
  </p:cSld>
  <p:clrMapOvr>
    <a:masterClrMapping/>
  </p:clrMapOvr>
</p:notes>
</file>

<file path=ppt/notesSlides/notesSlide18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59875843"/>
      </p:ext>
    </p:extLst>
  </p:cSld>
  <p:clrMapOvr>
    <a:masterClrMapping/>
  </p:clrMapOvr>
</p:notes>
</file>

<file path=ppt/notesSlides/notesSlide18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42462027"/>
      </p:ext>
    </p:extLst>
  </p:cSld>
  <p:clrMapOvr>
    <a:masterClrMapping/>
  </p:clrMapOvr>
</p:notes>
</file>

<file path=ppt/notesSlides/notesSlide18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0363957"/>
      </p:ext>
    </p:extLst>
  </p:cSld>
  <p:clrMapOvr>
    <a:masterClrMapping/>
  </p:clrMapOvr>
</p:notes>
</file>

<file path=ppt/notesSlides/notesSlide18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87002585"/>
      </p:ext>
    </p:extLst>
  </p:cSld>
  <p:clrMapOvr>
    <a:masterClrMapping/>
  </p:clrMapOvr>
</p:notes>
</file>

<file path=ppt/notesSlides/notesSlide18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68675845"/>
      </p:ext>
    </p:extLst>
  </p:cSld>
  <p:clrMapOvr>
    <a:masterClrMapping/>
  </p:clrMapOvr>
</p:notes>
</file>

<file path=ppt/notesSlides/notesSlide18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66405184"/>
      </p:ext>
    </p:extLst>
  </p:cSld>
  <p:clrMapOvr>
    <a:masterClrMapping/>
  </p:clrMapOvr>
</p:notes>
</file>

<file path=ppt/notesSlides/notesSlide18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2195219"/>
      </p:ext>
    </p:extLst>
  </p:cSld>
  <p:clrMapOvr>
    <a:masterClrMapping/>
  </p:clrMapOvr>
</p:notes>
</file>

<file path=ppt/notesSlides/notesSlide18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61159608"/>
      </p:ext>
    </p:extLst>
  </p:cSld>
  <p:clrMapOvr>
    <a:masterClrMapping/>
  </p:clrMapOvr>
</p:notes>
</file>

<file path=ppt/notesSlides/notesSlide18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40966101"/>
      </p:ext>
    </p:extLst>
  </p:cSld>
  <p:clrMapOvr>
    <a:masterClrMapping/>
  </p:clrMapOvr>
</p:notes>
</file>

<file path=ppt/notesSlides/notesSlide18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6443699"/>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295</a:t>
            </a:fld>
            <a:endParaRPr lang="ar-EG"/>
          </a:p>
        </p:txBody>
      </p:sp>
    </p:spTree>
    <p:extLst>
      <p:ext uri="{BB962C8B-B14F-4D97-AF65-F5344CB8AC3E}">
        <p14:creationId xmlns:p14="http://schemas.microsoft.com/office/powerpoint/2010/main" val="3885087018"/>
      </p:ext>
    </p:extLst>
  </p:cSld>
  <p:clrMapOvr>
    <a:masterClrMapping/>
  </p:clrMapOvr>
</p:notes>
</file>

<file path=ppt/notesSlides/notesSlide18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29371072"/>
      </p:ext>
    </p:extLst>
  </p:cSld>
  <p:clrMapOvr>
    <a:masterClrMapping/>
  </p:clrMapOvr>
</p:notes>
</file>

<file path=ppt/notesSlides/notesSlide18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24879794"/>
      </p:ext>
    </p:extLst>
  </p:cSld>
  <p:clrMapOvr>
    <a:masterClrMapping/>
  </p:clrMapOvr>
</p:notes>
</file>

<file path=ppt/notesSlides/notesSlide18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99315097"/>
      </p:ext>
    </p:extLst>
  </p:cSld>
  <p:clrMapOvr>
    <a:masterClrMapping/>
  </p:clrMapOvr>
</p:notes>
</file>

<file path=ppt/notesSlides/notesSlide18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17947717"/>
      </p:ext>
    </p:extLst>
  </p:cSld>
  <p:clrMapOvr>
    <a:masterClrMapping/>
  </p:clrMapOvr>
</p:notes>
</file>

<file path=ppt/notesSlides/notesSlide18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99779548"/>
      </p:ext>
    </p:extLst>
  </p:cSld>
  <p:clrMapOvr>
    <a:masterClrMapping/>
  </p:clrMapOvr>
</p:notes>
</file>

<file path=ppt/notesSlides/notesSlide18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81584659"/>
      </p:ext>
    </p:extLst>
  </p:cSld>
  <p:clrMapOvr>
    <a:masterClrMapping/>
  </p:clrMapOvr>
</p:notes>
</file>

<file path=ppt/notesSlides/notesSlide18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68909720"/>
      </p:ext>
    </p:extLst>
  </p:cSld>
  <p:clrMapOvr>
    <a:masterClrMapping/>
  </p:clrMapOvr>
</p:notes>
</file>

<file path=ppt/notesSlides/notesSlide18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61785106"/>
      </p:ext>
    </p:extLst>
  </p:cSld>
  <p:clrMapOvr>
    <a:masterClrMapping/>
  </p:clrMapOvr>
</p:notes>
</file>

<file path=ppt/notesSlides/notesSlide18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69767098"/>
      </p:ext>
    </p:extLst>
  </p:cSld>
  <p:clrMapOvr>
    <a:masterClrMapping/>
  </p:clrMapOvr>
</p:notes>
</file>

<file path=ppt/notesSlides/notesSlide18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748856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19</a:t>
            </a:fld>
            <a:endParaRPr lang="ar-EG"/>
          </a:p>
        </p:txBody>
      </p:sp>
    </p:spTree>
    <p:extLst>
      <p:ext uri="{BB962C8B-B14F-4D97-AF65-F5344CB8AC3E}">
        <p14:creationId xmlns:p14="http://schemas.microsoft.com/office/powerpoint/2010/main" val="3910650907"/>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60908932"/>
      </p:ext>
    </p:extLst>
  </p:cSld>
  <p:clrMapOvr>
    <a:masterClrMapping/>
  </p:clrMapOvr>
</p:notes>
</file>

<file path=ppt/notesSlides/notesSlide19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56339975"/>
      </p:ext>
    </p:extLst>
  </p:cSld>
  <p:clrMapOvr>
    <a:masterClrMapping/>
  </p:clrMapOvr>
</p:notes>
</file>

<file path=ppt/notesSlides/notesSlide19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50138342"/>
      </p:ext>
    </p:extLst>
  </p:cSld>
  <p:clrMapOvr>
    <a:masterClrMapping/>
  </p:clrMapOvr>
</p:notes>
</file>

<file path=ppt/notesSlides/notesSlide19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5824424"/>
      </p:ext>
    </p:extLst>
  </p:cSld>
  <p:clrMapOvr>
    <a:masterClrMapping/>
  </p:clrMapOvr>
</p:notes>
</file>

<file path=ppt/notesSlides/notesSlide19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15068635"/>
      </p:ext>
    </p:extLst>
  </p:cSld>
  <p:clrMapOvr>
    <a:masterClrMapping/>
  </p:clrMapOvr>
</p:notes>
</file>

<file path=ppt/notesSlides/notesSlide19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7846584"/>
      </p:ext>
    </p:extLst>
  </p:cSld>
  <p:clrMapOvr>
    <a:masterClrMapping/>
  </p:clrMapOvr>
</p:notes>
</file>

<file path=ppt/notesSlides/notesSlide19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65959143"/>
      </p:ext>
    </p:extLst>
  </p:cSld>
  <p:clrMapOvr>
    <a:masterClrMapping/>
  </p:clrMapOvr>
</p:notes>
</file>

<file path=ppt/notesSlides/notesSlide19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10653584"/>
      </p:ext>
    </p:extLst>
  </p:cSld>
  <p:clrMapOvr>
    <a:masterClrMapping/>
  </p:clrMapOvr>
</p:notes>
</file>

<file path=ppt/notesSlides/notesSlide19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42655419"/>
      </p:ext>
    </p:extLst>
  </p:cSld>
  <p:clrMapOvr>
    <a:masterClrMapping/>
  </p:clrMapOvr>
</p:notes>
</file>

<file path=ppt/notesSlides/notesSlide19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39825367"/>
      </p:ext>
    </p:extLst>
  </p:cSld>
  <p:clrMapOvr>
    <a:masterClrMapping/>
  </p:clrMapOvr>
</p:notes>
</file>

<file path=ppt/notesSlides/notesSlide19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74616166"/>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96080767"/>
      </p:ext>
    </p:extLst>
  </p:cSld>
  <p:clrMapOvr>
    <a:masterClrMapping/>
  </p:clrMapOvr>
</p:notes>
</file>

<file path=ppt/notesSlides/notesSlide19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86421476"/>
      </p:ext>
    </p:extLst>
  </p:cSld>
  <p:clrMapOvr>
    <a:masterClrMapping/>
  </p:clrMapOvr>
</p:notes>
</file>

<file path=ppt/notesSlides/notesSlide19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8692754"/>
      </p:ext>
    </p:extLst>
  </p:cSld>
  <p:clrMapOvr>
    <a:masterClrMapping/>
  </p:clrMapOvr>
</p:notes>
</file>

<file path=ppt/notesSlides/notesSlide19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60020100"/>
      </p:ext>
    </p:extLst>
  </p:cSld>
  <p:clrMapOvr>
    <a:masterClrMapping/>
  </p:clrMapOvr>
</p:notes>
</file>

<file path=ppt/notesSlides/notesSlide19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78338202"/>
      </p:ext>
    </p:extLst>
  </p:cSld>
  <p:clrMapOvr>
    <a:masterClrMapping/>
  </p:clrMapOvr>
</p:notes>
</file>

<file path=ppt/notesSlides/notesSlide19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93360280"/>
      </p:ext>
    </p:extLst>
  </p:cSld>
  <p:clrMapOvr>
    <a:masterClrMapping/>
  </p:clrMapOvr>
</p:notes>
</file>

<file path=ppt/notesSlides/notesSlide19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01255995"/>
      </p:ext>
    </p:extLst>
  </p:cSld>
  <p:clrMapOvr>
    <a:masterClrMapping/>
  </p:clrMapOvr>
</p:notes>
</file>

<file path=ppt/notesSlides/notesSlide19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30980982"/>
      </p:ext>
    </p:extLst>
  </p:cSld>
  <p:clrMapOvr>
    <a:masterClrMapping/>
  </p:clrMapOvr>
</p:notes>
</file>

<file path=ppt/notesSlides/notesSlide19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2628028"/>
      </p:ext>
    </p:extLst>
  </p:cSld>
  <p:clrMapOvr>
    <a:masterClrMapping/>
  </p:clrMapOvr>
</p:notes>
</file>

<file path=ppt/notesSlides/notesSlide19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0565033"/>
      </p:ext>
    </p:extLst>
  </p:cSld>
  <p:clrMapOvr>
    <a:masterClrMapping/>
  </p:clrMapOvr>
</p:notes>
</file>

<file path=ppt/notesSlides/notesSlide19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6802241"/>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298</a:t>
            </a:fld>
            <a:endParaRPr lang="ar-EG"/>
          </a:p>
        </p:txBody>
      </p:sp>
    </p:spTree>
    <p:extLst>
      <p:ext uri="{BB962C8B-B14F-4D97-AF65-F5344CB8AC3E}">
        <p14:creationId xmlns:p14="http://schemas.microsoft.com/office/powerpoint/2010/main" val="3423982804"/>
      </p:ext>
    </p:extLst>
  </p:cSld>
  <p:clrMapOvr>
    <a:masterClrMapping/>
  </p:clrMapOvr>
</p:notes>
</file>

<file path=ppt/notesSlides/notesSlide19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81057832"/>
      </p:ext>
    </p:extLst>
  </p:cSld>
  <p:clrMapOvr>
    <a:masterClrMapping/>
  </p:clrMapOvr>
</p:notes>
</file>

<file path=ppt/notesSlides/notesSlide19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00625122"/>
      </p:ext>
    </p:extLst>
  </p:cSld>
  <p:clrMapOvr>
    <a:masterClrMapping/>
  </p:clrMapOvr>
</p:notes>
</file>

<file path=ppt/notesSlides/notesSlide19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44822391"/>
      </p:ext>
    </p:extLst>
  </p:cSld>
  <p:clrMapOvr>
    <a:masterClrMapping/>
  </p:clrMapOvr>
</p:notes>
</file>

<file path=ppt/notesSlides/notesSlide19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65599578"/>
      </p:ext>
    </p:extLst>
  </p:cSld>
  <p:clrMapOvr>
    <a:masterClrMapping/>
  </p:clrMapOvr>
</p:notes>
</file>

<file path=ppt/notesSlides/notesSlide19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00243494"/>
      </p:ext>
    </p:extLst>
  </p:cSld>
  <p:clrMapOvr>
    <a:masterClrMapping/>
  </p:clrMapOvr>
</p:notes>
</file>

<file path=ppt/notesSlides/notesSlide19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05440445"/>
      </p:ext>
    </p:extLst>
  </p:cSld>
  <p:clrMapOvr>
    <a:masterClrMapping/>
  </p:clrMapOvr>
</p:notes>
</file>

<file path=ppt/notesSlides/notesSlide19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00536949"/>
      </p:ext>
    </p:extLst>
  </p:cSld>
  <p:clrMapOvr>
    <a:masterClrMapping/>
  </p:clrMapOvr>
</p:notes>
</file>

<file path=ppt/notesSlides/notesSlide19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60123530"/>
      </p:ext>
    </p:extLst>
  </p:cSld>
  <p:clrMapOvr>
    <a:masterClrMapping/>
  </p:clrMapOvr>
</p:notes>
</file>

<file path=ppt/notesSlides/notesSlide19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3038231"/>
      </p:ext>
    </p:extLst>
  </p:cSld>
  <p:clrMapOvr>
    <a:masterClrMapping/>
  </p:clrMapOvr>
</p:notes>
</file>

<file path=ppt/notesSlides/notesSlide19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03681419"/>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299</a:t>
            </a:fld>
            <a:endParaRPr lang="ar-EG"/>
          </a:p>
        </p:txBody>
      </p:sp>
    </p:spTree>
    <p:extLst>
      <p:ext uri="{BB962C8B-B14F-4D97-AF65-F5344CB8AC3E}">
        <p14:creationId xmlns:p14="http://schemas.microsoft.com/office/powerpoint/2010/main" val="1912322111"/>
      </p:ext>
    </p:extLst>
  </p:cSld>
  <p:clrMapOvr>
    <a:masterClrMapping/>
  </p:clrMapOvr>
</p:notes>
</file>

<file path=ppt/notesSlides/notesSlide19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32281569"/>
      </p:ext>
    </p:extLst>
  </p:cSld>
  <p:clrMapOvr>
    <a:masterClrMapping/>
  </p:clrMapOvr>
</p:notes>
</file>

<file path=ppt/notesSlides/notesSlide19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64491093"/>
      </p:ext>
    </p:extLst>
  </p:cSld>
  <p:clrMapOvr>
    <a:masterClrMapping/>
  </p:clrMapOvr>
</p:notes>
</file>

<file path=ppt/notesSlides/notesSlide19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9846704"/>
      </p:ext>
    </p:extLst>
  </p:cSld>
  <p:clrMapOvr>
    <a:masterClrMapping/>
  </p:clrMapOvr>
</p:notes>
</file>

<file path=ppt/notesSlides/notesSlide19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96984863"/>
      </p:ext>
    </p:extLst>
  </p:cSld>
  <p:clrMapOvr>
    <a:masterClrMapping/>
  </p:clrMapOvr>
</p:notes>
</file>

<file path=ppt/notesSlides/notesSlide19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59571368"/>
      </p:ext>
    </p:extLst>
  </p:cSld>
  <p:clrMapOvr>
    <a:masterClrMapping/>
  </p:clrMapOvr>
</p:notes>
</file>

<file path=ppt/notesSlides/notesSlide19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10705550"/>
      </p:ext>
    </p:extLst>
  </p:cSld>
  <p:clrMapOvr>
    <a:masterClrMapping/>
  </p:clrMapOvr>
</p:notes>
</file>

<file path=ppt/notesSlides/notesSlide19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13324487"/>
      </p:ext>
    </p:extLst>
  </p:cSld>
  <p:clrMapOvr>
    <a:masterClrMapping/>
  </p:clrMapOvr>
</p:notes>
</file>

<file path=ppt/notesSlides/notesSlide19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80999554"/>
      </p:ext>
    </p:extLst>
  </p:cSld>
  <p:clrMapOvr>
    <a:masterClrMapping/>
  </p:clrMapOvr>
</p:notes>
</file>

<file path=ppt/notesSlides/notesSlide19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0840880"/>
      </p:ext>
    </p:extLst>
  </p:cSld>
  <p:clrMapOvr>
    <a:masterClrMapping/>
  </p:clrMapOvr>
</p:notes>
</file>

<file path=ppt/notesSlides/notesSlide19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63522121"/>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300</a:t>
            </a:fld>
            <a:endParaRPr lang="ar-EG"/>
          </a:p>
        </p:txBody>
      </p:sp>
    </p:spTree>
    <p:extLst>
      <p:ext uri="{BB962C8B-B14F-4D97-AF65-F5344CB8AC3E}">
        <p14:creationId xmlns:p14="http://schemas.microsoft.com/office/powerpoint/2010/main" val="3329670526"/>
      </p:ext>
    </p:extLst>
  </p:cSld>
  <p:clrMapOvr>
    <a:masterClrMapping/>
  </p:clrMapOvr>
</p:notes>
</file>

<file path=ppt/notesSlides/notesSlide19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27746880"/>
      </p:ext>
    </p:extLst>
  </p:cSld>
  <p:clrMapOvr>
    <a:masterClrMapping/>
  </p:clrMapOvr>
</p:notes>
</file>

<file path=ppt/notesSlides/notesSlide19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6739940"/>
      </p:ext>
    </p:extLst>
  </p:cSld>
  <p:clrMapOvr>
    <a:masterClrMapping/>
  </p:clrMapOvr>
</p:notes>
</file>

<file path=ppt/notesSlides/notesSlide19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59017717"/>
      </p:ext>
    </p:extLst>
  </p:cSld>
  <p:clrMapOvr>
    <a:masterClrMapping/>
  </p:clrMapOvr>
</p:notes>
</file>

<file path=ppt/notesSlides/notesSlide19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58298827"/>
      </p:ext>
    </p:extLst>
  </p:cSld>
  <p:clrMapOvr>
    <a:masterClrMapping/>
  </p:clrMapOvr>
</p:notes>
</file>

<file path=ppt/notesSlides/notesSlide19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61388945"/>
      </p:ext>
    </p:extLst>
  </p:cSld>
  <p:clrMapOvr>
    <a:masterClrMapping/>
  </p:clrMapOvr>
</p:notes>
</file>

<file path=ppt/notesSlides/notesSlide19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72118658"/>
      </p:ext>
    </p:extLst>
  </p:cSld>
  <p:clrMapOvr>
    <a:masterClrMapping/>
  </p:clrMapOvr>
</p:notes>
</file>

<file path=ppt/notesSlides/notesSlide19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76138811"/>
      </p:ext>
    </p:extLst>
  </p:cSld>
  <p:clrMapOvr>
    <a:masterClrMapping/>
  </p:clrMapOvr>
</p:notes>
</file>

<file path=ppt/notesSlides/notesSlide19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32639310"/>
      </p:ext>
    </p:extLst>
  </p:cSld>
  <p:clrMapOvr>
    <a:masterClrMapping/>
  </p:clrMapOvr>
</p:notes>
</file>

<file path=ppt/notesSlides/notesSlide19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66582869"/>
      </p:ext>
    </p:extLst>
  </p:cSld>
  <p:clrMapOvr>
    <a:masterClrMapping/>
  </p:clrMapOvr>
</p:notes>
</file>

<file path=ppt/notesSlides/notesSlide19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0662021"/>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301</a:t>
            </a:fld>
            <a:endParaRPr lang="ar-EG"/>
          </a:p>
        </p:txBody>
      </p:sp>
    </p:spTree>
    <p:extLst>
      <p:ext uri="{BB962C8B-B14F-4D97-AF65-F5344CB8AC3E}">
        <p14:creationId xmlns:p14="http://schemas.microsoft.com/office/powerpoint/2010/main" val="1989146859"/>
      </p:ext>
    </p:extLst>
  </p:cSld>
  <p:clrMapOvr>
    <a:masterClrMapping/>
  </p:clrMapOvr>
</p:notes>
</file>

<file path=ppt/notesSlides/notesSlide19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2499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41226136"/>
      </p:ext>
    </p:extLst>
  </p:cSld>
  <p:clrMapOvr>
    <a:masterClrMapping/>
  </p:clrMapOvr>
</p:notes>
</file>

<file path=ppt/notesSlides/notesSlide19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55198915"/>
      </p:ext>
    </p:extLst>
  </p:cSld>
  <p:clrMapOvr>
    <a:masterClrMapping/>
  </p:clrMapOvr>
</p:notes>
</file>

<file path=ppt/notesSlides/notesSlide19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97462518"/>
      </p:ext>
    </p:extLst>
  </p:cSld>
  <p:clrMapOvr>
    <a:masterClrMapping/>
  </p:clrMapOvr>
</p:notes>
</file>

<file path=ppt/notesSlides/notesSlide19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09921859"/>
      </p:ext>
    </p:extLst>
  </p:cSld>
  <p:clrMapOvr>
    <a:masterClrMapping/>
  </p:clrMapOvr>
</p:notes>
</file>

<file path=ppt/notesSlides/notesSlide19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99939442"/>
      </p:ext>
    </p:extLst>
  </p:cSld>
  <p:clrMapOvr>
    <a:masterClrMapping/>
  </p:clrMapOvr>
</p:notes>
</file>

<file path=ppt/notesSlides/notesSlide19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31324977"/>
      </p:ext>
    </p:extLst>
  </p:cSld>
  <p:clrMapOvr>
    <a:masterClrMapping/>
  </p:clrMapOvr>
</p:notes>
</file>

<file path=ppt/notesSlides/notesSlide19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21699707"/>
      </p:ext>
    </p:extLst>
  </p:cSld>
  <p:clrMapOvr>
    <a:masterClrMapping/>
  </p:clrMapOvr>
</p:notes>
</file>

<file path=ppt/notesSlides/notesSlide19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59770152"/>
      </p:ext>
    </p:extLst>
  </p:cSld>
  <p:clrMapOvr>
    <a:masterClrMapping/>
  </p:clrMapOvr>
</p:notes>
</file>

<file path=ppt/notesSlides/notesSlide19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31618902"/>
      </p:ext>
    </p:extLst>
  </p:cSld>
  <p:clrMapOvr>
    <a:masterClrMapping/>
  </p:clrMapOvr>
</p:notes>
</file>

<file path=ppt/notesSlides/notesSlide19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04047829"/>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302</a:t>
            </a:fld>
            <a:endParaRPr lang="ar-EG"/>
          </a:p>
        </p:txBody>
      </p:sp>
    </p:spTree>
    <p:extLst>
      <p:ext uri="{BB962C8B-B14F-4D97-AF65-F5344CB8AC3E}">
        <p14:creationId xmlns:p14="http://schemas.microsoft.com/office/powerpoint/2010/main" val="1528975483"/>
      </p:ext>
    </p:extLst>
  </p:cSld>
  <p:clrMapOvr>
    <a:masterClrMapping/>
  </p:clrMapOvr>
</p:notes>
</file>

<file path=ppt/notesSlides/notesSlide19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82298913"/>
      </p:ext>
    </p:extLst>
  </p:cSld>
  <p:clrMapOvr>
    <a:masterClrMapping/>
  </p:clrMapOvr>
</p:notes>
</file>

<file path=ppt/notesSlides/notesSlide19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18746448"/>
      </p:ext>
    </p:extLst>
  </p:cSld>
  <p:clrMapOvr>
    <a:masterClrMapping/>
  </p:clrMapOvr>
</p:notes>
</file>

<file path=ppt/notesSlides/notesSlide19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60889174"/>
      </p:ext>
    </p:extLst>
  </p:cSld>
  <p:clrMapOvr>
    <a:masterClrMapping/>
  </p:clrMapOvr>
</p:notes>
</file>

<file path=ppt/notesSlides/notesSlide19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1134075"/>
      </p:ext>
    </p:extLst>
  </p:cSld>
  <p:clrMapOvr>
    <a:masterClrMapping/>
  </p:clrMapOvr>
</p:notes>
</file>

<file path=ppt/notesSlides/notesSlide19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86082023"/>
      </p:ext>
    </p:extLst>
  </p:cSld>
  <p:clrMapOvr>
    <a:masterClrMapping/>
  </p:clrMapOvr>
</p:notes>
</file>

<file path=ppt/notesSlides/notesSlide19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60725842"/>
      </p:ext>
    </p:extLst>
  </p:cSld>
  <p:clrMapOvr>
    <a:masterClrMapping/>
  </p:clrMapOvr>
</p:notes>
</file>

<file path=ppt/notesSlides/notesSlide19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30735717"/>
      </p:ext>
    </p:extLst>
  </p:cSld>
  <p:clrMapOvr>
    <a:masterClrMapping/>
  </p:clrMapOvr>
</p:notes>
</file>

<file path=ppt/notesSlides/notesSlide19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39349179"/>
      </p:ext>
    </p:extLst>
  </p:cSld>
  <p:clrMapOvr>
    <a:masterClrMapping/>
  </p:clrMapOvr>
</p:notes>
</file>

<file path=ppt/notesSlides/notesSlide19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57471887"/>
      </p:ext>
    </p:extLst>
  </p:cSld>
  <p:clrMapOvr>
    <a:masterClrMapping/>
  </p:clrMapOvr>
</p:notes>
</file>

<file path=ppt/notesSlides/notesSlide19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40674560"/>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303</a:t>
            </a:fld>
            <a:endParaRPr lang="ar-EG"/>
          </a:p>
        </p:txBody>
      </p:sp>
    </p:spTree>
    <p:extLst>
      <p:ext uri="{BB962C8B-B14F-4D97-AF65-F5344CB8AC3E}">
        <p14:creationId xmlns:p14="http://schemas.microsoft.com/office/powerpoint/2010/main" val="2827282435"/>
      </p:ext>
    </p:extLst>
  </p:cSld>
  <p:clrMapOvr>
    <a:masterClrMapping/>
  </p:clrMapOvr>
</p:notes>
</file>

<file path=ppt/notesSlides/notesSlide19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37977002"/>
      </p:ext>
    </p:extLst>
  </p:cSld>
  <p:clrMapOvr>
    <a:masterClrMapping/>
  </p:clrMapOvr>
</p:notes>
</file>

<file path=ppt/notesSlides/notesSlide19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2203321"/>
      </p:ext>
    </p:extLst>
  </p:cSld>
  <p:clrMapOvr>
    <a:masterClrMapping/>
  </p:clrMapOvr>
</p:notes>
</file>

<file path=ppt/notesSlides/notesSlide19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9859097"/>
      </p:ext>
    </p:extLst>
  </p:cSld>
  <p:clrMapOvr>
    <a:masterClrMapping/>
  </p:clrMapOvr>
</p:notes>
</file>

<file path=ppt/notesSlides/notesSlide19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01556637"/>
      </p:ext>
    </p:extLst>
  </p:cSld>
  <p:clrMapOvr>
    <a:masterClrMapping/>
  </p:clrMapOvr>
</p:notes>
</file>

<file path=ppt/notesSlides/notesSlide19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69206411"/>
      </p:ext>
    </p:extLst>
  </p:cSld>
  <p:clrMapOvr>
    <a:masterClrMapping/>
  </p:clrMapOvr>
</p:notes>
</file>

<file path=ppt/notesSlides/notesSlide19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71769513"/>
      </p:ext>
    </p:extLst>
  </p:cSld>
  <p:clrMapOvr>
    <a:masterClrMapping/>
  </p:clrMapOvr>
</p:notes>
</file>

<file path=ppt/notesSlides/notesSlide19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19019717"/>
      </p:ext>
    </p:extLst>
  </p:cSld>
  <p:clrMapOvr>
    <a:masterClrMapping/>
  </p:clrMapOvr>
</p:notes>
</file>

<file path=ppt/notesSlides/notesSlide19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84290569"/>
      </p:ext>
    </p:extLst>
  </p:cSld>
  <p:clrMapOvr>
    <a:masterClrMapping/>
  </p:clrMapOvr>
</p:notes>
</file>

<file path=ppt/notesSlides/notesSlide19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0820387"/>
      </p:ext>
    </p:extLst>
  </p:cSld>
  <p:clrMapOvr>
    <a:masterClrMapping/>
  </p:clrMapOvr>
</p:notes>
</file>

<file path=ppt/notesSlides/notesSlide19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06959242"/>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304</a:t>
            </a:fld>
            <a:endParaRPr lang="ar-EG"/>
          </a:p>
        </p:txBody>
      </p:sp>
    </p:spTree>
    <p:extLst>
      <p:ext uri="{BB962C8B-B14F-4D97-AF65-F5344CB8AC3E}">
        <p14:creationId xmlns:p14="http://schemas.microsoft.com/office/powerpoint/2010/main" val="1372831218"/>
      </p:ext>
    </p:extLst>
  </p:cSld>
  <p:clrMapOvr>
    <a:masterClrMapping/>
  </p:clrMapOvr>
</p:notes>
</file>

<file path=ppt/notesSlides/notesSlide19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73330969"/>
      </p:ext>
    </p:extLst>
  </p:cSld>
  <p:clrMapOvr>
    <a:masterClrMapping/>
  </p:clrMapOvr>
</p:notes>
</file>

<file path=ppt/notesSlides/notesSlide19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15817244"/>
      </p:ext>
    </p:extLst>
  </p:cSld>
  <p:clrMapOvr>
    <a:masterClrMapping/>
  </p:clrMapOvr>
</p:notes>
</file>

<file path=ppt/notesSlides/notesSlide19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79551121"/>
      </p:ext>
    </p:extLst>
  </p:cSld>
  <p:clrMapOvr>
    <a:masterClrMapping/>
  </p:clrMapOvr>
</p:notes>
</file>

<file path=ppt/notesSlides/notesSlide19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01651491"/>
      </p:ext>
    </p:extLst>
  </p:cSld>
  <p:clrMapOvr>
    <a:masterClrMapping/>
  </p:clrMapOvr>
</p:notes>
</file>

<file path=ppt/notesSlides/notesSlide19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3507818"/>
      </p:ext>
    </p:extLst>
  </p:cSld>
  <p:clrMapOvr>
    <a:masterClrMapping/>
  </p:clrMapOvr>
</p:notes>
</file>

<file path=ppt/notesSlides/notesSlide19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59345479"/>
      </p:ext>
    </p:extLst>
  </p:cSld>
  <p:clrMapOvr>
    <a:masterClrMapping/>
  </p:clrMapOvr>
</p:notes>
</file>

<file path=ppt/notesSlides/notesSlide19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21360278"/>
      </p:ext>
    </p:extLst>
  </p:cSld>
  <p:clrMapOvr>
    <a:masterClrMapping/>
  </p:clrMapOvr>
</p:notes>
</file>

<file path=ppt/notesSlides/notesSlide19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4379639"/>
      </p:ext>
    </p:extLst>
  </p:cSld>
  <p:clrMapOvr>
    <a:masterClrMapping/>
  </p:clrMapOvr>
</p:notes>
</file>

<file path=ppt/notesSlides/notesSlide19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41848274"/>
      </p:ext>
    </p:extLst>
  </p:cSld>
  <p:clrMapOvr>
    <a:masterClrMapping/>
  </p:clrMapOvr>
</p:notes>
</file>

<file path=ppt/notesSlides/notesSlide19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40439925"/>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305</a:t>
            </a:fld>
            <a:endParaRPr lang="ar-EG"/>
          </a:p>
        </p:txBody>
      </p:sp>
    </p:spTree>
    <p:extLst>
      <p:ext uri="{BB962C8B-B14F-4D97-AF65-F5344CB8AC3E}">
        <p14:creationId xmlns:p14="http://schemas.microsoft.com/office/powerpoint/2010/main" val="3806295702"/>
      </p:ext>
    </p:extLst>
  </p:cSld>
  <p:clrMapOvr>
    <a:masterClrMapping/>
  </p:clrMapOvr>
</p:notes>
</file>

<file path=ppt/notesSlides/notesSlide19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17168858"/>
      </p:ext>
    </p:extLst>
  </p:cSld>
  <p:clrMapOvr>
    <a:masterClrMapping/>
  </p:clrMapOvr>
</p:notes>
</file>

<file path=ppt/notesSlides/notesSlide19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9379176"/>
      </p:ext>
    </p:extLst>
  </p:cSld>
  <p:clrMapOvr>
    <a:masterClrMapping/>
  </p:clrMapOvr>
</p:notes>
</file>

<file path=ppt/notesSlides/notesSlide19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08874165"/>
      </p:ext>
    </p:extLst>
  </p:cSld>
  <p:clrMapOvr>
    <a:masterClrMapping/>
  </p:clrMapOvr>
</p:notes>
</file>

<file path=ppt/notesSlides/notesSlide19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96524053"/>
      </p:ext>
    </p:extLst>
  </p:cSld>
  <p:clrMapOvr>
    <a:masterClrMapping/>
  </p:clrMapOvr>
</p:notes>
</file>

<file path=ppt/notesSlides/notesSlide19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8512500"/>
      </p:ext>
    </p:extLst>
  </p:cSld>
  <p:clrMapOvr>
    <a:masterClrMapping/>
  </p:clrMapOvr>
</p:notes>
</file>

<file path=ppt/notesSlides/notesSlide19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52219089"/>
      </p:ext>
    </p:extLst>
  </p:cSld>
  <p:clrMapOvr>
    <a:masterClrMapping/>
  </p:clrMapOvr>
</p:notes>
</file>

<file path=ppt/notesSlides/notesSlide19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10256963"/>
      </p:ext>
    </p:extLst>
  </p:cSld>
  <p:clrMapOvr>
    <a:masterClrMapping/>
  </p:clrMapOvr>
</p:notes>
</file>

<file path=ppt/notesSlides/notesSlide19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2546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48677343"/>
      </p:ext>
    </p:extLst>
  </p:cSld>
  <p:clrMapOvr>
    <a:masterClrMapping/>
  </p:clrMapOvr>
</p:notes>
</file>

<file path=ppt/notesSlides/notesSlide19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42212868"/>
      </p:ext>
    </p:extLst>
  </p:cSld>
  <p:clrMapOvr>
    <a:masterClrMapping/>
  </p:clrMapOvr>
</p:notes>
</file>

<file path=ppt/notesSlides/notesSlide19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21776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a:t>
            </a:fld>
            <a:endParaRPr lang="ar-EG"/>
          </a:p>
        </p:txBody>
      </p:sp>
    </p:spTree>
    <p:extLst>
      <p:ext uri="{BB962C8B-B14F-4D97-AF65-F5344CB8AC3E}">
        <p14:creationId xmlns:p14="http://schemas.microsoft.com/office/powerpoint/2010/main" val="23747017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20</a:t>
            </a:fld>
            <a:endParaRPr lang="ar-EG"/>
          </a:p>
        </p:txBody>
      </p:sp>
    </p:spTree>
    <p:extLst>
      <p:ext uri="{BB962C8B-B14F-4D97-AF65-F5344CB8AC3E}">
        <p14:creationId xmlns:p14="http://schemas.microsoft.com/office/powerpoint/2010/main" val="3140029361"/>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306</a:t>
            </a:fld>
            <a:endParaRPr lang="ar-EG"/>
          </a:p>
        </p:txBody>
      </p:sp>
    </p:spTree>
    <p:extLst>
      <p:ext uri="{BB962C8B-B14F-4D97-AF65-F5344CB8AC3E}">
        <p14:creationId xmlns:p14="http://schemas.microsoft.com/office/powerpoint/2010/main" val="2426476499"/>
      </p:ext>
    </p:extLst>
  </p:cSld>
  <p:clrMapOvr>
    <a:masterClrMapping/>
  </p:clrMapOvr>
</p:notes>
</file>

<file path=ppt/notesSlides/notesSlide20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54876542"/>
      </p:ext>
    </p:extLst>
  </p:cSld>
  <p:clrMapOvr>
    <a:masterClrMapping/>
  </p:clrMapOvr>
</p:notes>
</file>

<file path=ppt/notesSlides/notesSlide20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75461389"/>
      </p:ext>
    </p:extLst>
  </p:cSld>
  <p:clrMapOvr>
    <a:masterClrMapping/>
  </p:clrMapOvr>
</p:notes>
</file>

<file path=ppt/notesSlides/notesSlide20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20384450"/>
      </p:ext>
    </p:extLst>
  </p:cSld>
  <p:clrMapOvr>
    <a:masterClrMapping/>
  </p:clrMapOvr>
</p:notes>
</file>

<file path=ppt/notesSlides/notesSlide20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96353191"/>
      </p:ext>
    </p:extLst>
  </p:cSld>
  <p:clrMapOvr>
    <a:masterClrMapping/>
  </p:clrMapOvr>
</p:notes>
</file>

<file path=ppt/notesSlides/notesSlide20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3842030"/>
      </p:ext>
    </p:extLst>
  </p:cSld>
  <p:clrMapOvr>
    <a:masterClrMapping/>
  </p:clrMapOvr>
</p:notes>
</file>

<file path=ppt/notesSlides/notesSlide20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0183373"/>
      </p:ext>
    </p:extLst>
  </p:cSld>
  <p:clrMapOvr>
    <a:masterClrMapping/>
  </p:clrMapOvr>
</p:notes>
</file>

<file path=ppt/notesSlides/notesSlide20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1186708"/>
      </p:ext>
    </p:extLst>
  </p:cSld>
  <p:clrMapOvr>
    <a:masterClrMapping/>
  </p:clrMapOvr>
</p:notes>
</file>

<file path=ppt/notesSlides/notesSlide20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48319548"/>
      </p:ext>
    </p:extLst>
  </p:cSld>
  <p:clrMapOvr>
    <a:masterClrMapping/>
  </p:clrMapOvr>
</p:notes>
</file>

<file path=ppt/notesSlides/notesSlide20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582678"/>
      </p:ext>
    </p:extLst>
  </p:cSld>
  <p:clrMapOvr>
    <a:masterClrMapping/>
  </p:clrMapOvr>
</p:notes>
</file>

<file path=ppt/notesSlides/notesSlide20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6594160"/>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307</a:t>
            </a:fld>
            <a:endParaRPr lang="ar-EG"/>
          </a:p>
        </p:txBody>
      </p:sp>
    </p:spTree>
    <p:extLst>
      <p:ext uri="{BB962C8B-B14F-4D97-AF65-F5344CB8AC3E}">
        <p14:creationId xmlns:p14="http://schemas.microsoft.com/office/powerpoint/2010/main" val="106656996"/>
      </p:ext>
    </p:extLst>
  </p:cSld>
  <p:clrMapOvr>
    <a:masterClrMapping/>
  </p:clrMapOvr>
</p:notes>
</file>

<file path=ppt/notesSlides/notesSlide20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56135969"/>
      </p:ext>
    </p:extLst>
  </p:cSld>
  <p:clrMapOvr>
    <a:masterClrMapping/>
  </p:clrMapOvr>
</p:notes>
</file>

<file path=ppt/notesSlides/notesSlide20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20947087"/>
      </p:ext>
    </p:extLst>
  </p:cSld>
  <p:clrMapOvr>
    <a:masterClrMapping/>
  </p:clrMapOvr>
</p:notes>
</file>

<file path=ppt/notesSlides/notesSlide20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80949069"/>
      </p:ext>
    </p:extLst>
  </p:cSld>
  <p:clrMapOvr>
    <a:masterClrMapping/>
  </p:clrMapOvr>
</p:notes>
</file>

<file path=ppt/notesSlides/notesSlide20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3401349"/>
      </p:ext>
    </p:extLst>
  </p:cSld>
  <p:clrMapOvr>
    <a:masterClrMapping/>
  </p:clrMapOvr>
</p:notes>
</file>

<file path=ppt/notesSlides/notesSlide20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30496632"/>
      </p:ext>
    </p:extLst>
  </p:cSld>
  <p:clrMapOvr>
    <a:masterClrMapping/>
  </p:clrMapOvr>
</p:notes>
</file>

<file path=ppt/notesSlides/notesSlide20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2975315"/>
      </p:ext>
    </p:extLst>
  </p:cSld>
  <p:clrMapOvr>
    <a:masterClrMapping/>
  </p:clrMapOvr>
</p:notes>
</file>

<file path=ppt/notesSlides/notesSlide20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9812509"/>
      </p:ext>
    </p:extLst>
  </p:cSld>
  <p:clrMapOvr>
    <a:masterClrMapping/>
  </p:clrMapOvr>
</p:notes>
</file>

<file path=ppt/notesSlides/notesSlide20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2964665"/>
      </p:ext>
    </p:extLst>
  </p:cSld>
  <p:clrMapOvr>
    <a:masterClrMapping/>
  </p:clrMapOvr>
</p:notes>
</file>

<file path=ppt/notesSlides/notesSlide20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67996629"/>
      </p:ext>
    </p:extLst>
  </p:cSld>
  <p:clrMapOvr>
    <a:masterClrMapping/>
  </p:clrMapOvr>
</p:notes>
</file>

<file path=ppt/notesSlides/notesSlide20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5819495"/>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308</a:t>
            </a:fld>
            <a:endParaRPr lang="ar-EG"/>
          </a:p>
        </p:txBody>
      </p:sp>
    </p:spTree>
    <p:extLst>
      <p:ext uri="{BB962C8B-B14F-4D97-AF65-F5344CB8AC3E}">
        <p14:creationId xmlns:p14="http://schemas.microsoft.com/office/powerpoint/2010/main" val="2030256670"/>
      </p:ext>
    </p:extLst>
  </p:cSld>
  <p:clrMapOvr>
    <a:masterClrMapping/>
  </p:clrMapOvr>
</p:notes>
</file>

<file path=ppt/notesSlides/notesSlide20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52479764"/>
      </p:ext>
    </p:extLst>
  </p:cSld>
  <p:clrMapOvr>
    <a:masterClrMapping/>
  </p:clrMapOvr>
</p:notes>
</file>

<file path=ppt/notesSlides/notesSlide20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29734181"/>
      </p:ext>
    </p:extLst>
  </p:cSld>
  <p:clrMapOvr>
    <a:masterClrMapping/>
  </p:clrMapOvr>
</p:notes>
</file>

<file path=ppt/notesSlides/notesSlide20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8004365"/>
      </p:ext>
    </p:extLst>
  </p:cSld>
  <p:clrMapOvr>
    <a:masterClrMapping/>
  </p:clrMapOvr>
</p:notes>
</file>

<file path=ppt/notesSlides/notesSlide20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66998915"/>
      </p:ext>
    </p:extLst>
  </p:cSld>
  <p:clrMapOvr>
    <a:masterClrMapping/>
  </p:clrMapOvr>
</p:notes>
</file>

<file path=ppt/notesSlides/notesSlide20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07934035"/>
      </p:ext>
    </p:extLst>
  </p:cSld>
  <p:clrMapOvr>
    <a:masterClrMapping/>
  </p:clrMapOvr>
</p:notes>
</file>

<file path=ppt/notesSlides/notesSlide20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0917946"/>
      </p:ext>
    </p:extLst>
  </p:cSld>
  <p:clrMapOvr>
    <a:masterClrMapping/>
  </p:clrMapOvr>
</p:notes>
</file>

<file path=ppt/notesSlides/notesSlide20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24498648"/>
      </p:ext>
    </p:extLst>
  </p:cSld>
  <p:clrMapOvr>
    <a:masterClrMapping/>
  </p:clrMapOvr>
</p:notes>
</file>

<file path=ppt/notesSlides/notesSlide20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28780153"/>
      </p:ext>
    </p:extLst>
  </p:cSld>
  <p:clrMapOvr>
    <a:masterClrMapping/>
  </p:clrMapOvr>
</p:notes>
</file>

<file path=ppt/notesSlides/notesSlide20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1870190"/>
      </p:ext>
    </p:extLst>
  </p:cSld>
  <p:clrMapOvr>
    <a:masterClrMapping/>
  </p:clrMapOvr>
</p:notes>
</file>

<file path=ppt/notesSlides/notesSlide20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34069954"/>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309</a:t>
            </a:fld>
            <a:endParaRPr lang="ar-EG"/>
          </a:p>
        </p:txBody>
      </p:sp>
    </p:spTree>
    <p:extLst>
      <p:ext uri="{BB962C8B-B14F-4D97-AF65-F5344CB8AC3E}">
        <p14:creationId xmlns:p14="http://schemas.microsoft.com/office/powerpoint/2010/main" val="2356721409"/>
      </p:ext>
    </p:extLst>
  </p:cSld>
  <p:clrMapOvr>
    <a:masterClrMapping/>
  </p:clrMapOvr>
</p:notes>
</file>

<file path=ppt/notesSlides/notesSlide20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21993852"/>
      </p:ext>
    </p:extLst>
  </p:cSld>
  <p:clrMapOvr>
    <a:masterClrMapping/>
  </p:clrMapOvr>
</p:notes>
</file>

<file path=ppt/notesSlides/notesSlide20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54580278"/>
      </p:ext>
    </p:extLst>
  </p:cSld>
  <p:clrMapOvr>
    <a:masterClrMapping/>
  </p:clrMapOvr>
</p:notes>
</file>

<file path=ppt/notesSlides/notesSlide20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4957405"/>
      </p:ext>
    </p:extLst>
  </p:cSld>
  <p:clrMapOvr>
    <a:masterClrMapping/>
  </p:clrMapOvr>
</p:notes>
</file>

<file path=ppt/notesSlides/notesSlide20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7080374"/>
      </p:ext>
    </p:extLst>
  </p:cSld>
  <p:clrMapOvr>
    <a:masterClrMapping/>
  </p:clrMapOvr>
</p:notes>
</file>

<file path=ppt/notesSlides/notesSlide20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5004689"/>
      </p:ext>
    </p:extLst>
  </p:cSld>
  <p:clrMapOvr>
    <a:masterClrMapping/>
  </p:clrMapOvr>
</p:notes>
</file>

<file path=ppt/notesSlides/notesSlide20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11115095"/>
      </p:ext>
    </p:extLst>
  </p:cSld>
  <p:clrMapOvr>
    <a:masterClrMapping/>
  </p:clrMapOvr>
</p:notes>
</file>

<file path=ppt/notesSlides/notesSlide20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66456541"/>
      </p:ext>
    </p:extLst>
  </p:cSld>
  <p:clrMapOvr>
    <a:masterClrMapping/>
  </p:clrMapOvr>
</p:notes>
</file>

<file path=ppt/notesSlides/notesSlide20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17573354"/>
      </p:ext>
    </p:extLst>
  </p:cSld>
  <p:clrMapOvr>
    <a:masterClrMapping/>
  </p:clrMapOvr>
</p:notes>
</file>

<file path=ppt/notesSlides/notesSlide20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78574790"/>
      </p:ext>
    </p:extLst>
  </p:cSld>
  <p:clrMapOvr>
    <a:masterClrMapping/>
  </p:clrMapOvr>
</p:notes>
</file>

<file path=ppt/notesSlides/notesSlide20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5879028"/>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310</a:t>
            </a:fld>
            <a:endParaRPr lang="ar-EG"/>
          </a:p>
        </p:txBody>
      </p:sp>
    </p:spTree>
    <p:extLst>
      <p:ext uri="{BB962C8B-B14F-4D97-AF65-F5344CB8AC3E}">
        <p14:creationId xmlns:p14="http://schemas.microsoft.com/office/powerpoint/2010/main" val="3434753350"/>
      </p:ext>
    </p:extLst>
  </p:cSld>
  <p:clrMapOvr>
    <a:masterClrMapping/>
  </p:clrMapOvr>
</p:notes>
</file>

<file path=ppt/notesSlides/notesSlide20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99764171"/>
      </p:ext>
    </p:extLst>
  </p:cSld>
  <p:clrMapOvr>
    <a:masterClrMapping/>
  </p:clrMapOvr>
</p:notes>
</file>

<file path=ppt/notesSlides/notesSlide20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45248115"/>
      </p:ext>
    </p:extLst>
  </p:cSld>
  <p:clrMapOvr>
    <a:masterClrMapping/>
  </p:clrMapOvr>
</p:notes>
</file>

<file path=ppt/notesSlides/notesSlide20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13509807"/>
      </p:ext>
    </p:extLst>
  </p:cSld>
  <p:clrMapOvr>
    <a:masterClrMapping/>
  </p:clrMapOvr>
</p:notes>
</file>

<file path=ppt/notesSlides/notesSlide20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8927469"/>
      </p:ext>
    </p:extLst>
  </p:cSld>
  <p:clrMapOvr>
    <a:masterClrMapping/>
  </p:clrMapOvr>
</p:notes>
</file>

<file path=ppt/notesSlides/notesSlide20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60601249"/>
      </p:ext>
    </p:extLst>
  </p:cSld>
  <p:clrMapOvr>
    <a:masterClrMapping/>
  </p:clrMapOvr>
</p:notes>
</file>

<file path=ppt/notesSlides/notesSlide20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01810030"/>
      </p:ext>
    </p:extLst>
  </p:cSld>
  <p:clrMapOvr>
    <a:masterClrMapping/>
  </p:clrMapOvr>
</p:notes>
</file>

<file path=ppt/notesSlides/notesSlide20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60000593"/>
      </p:ext>
    </p:extLst>
  </p:cSld>
  <p:clrMapOvr>
    <a:masterClrMapping/>
  </p:clrMapOvr>
</p:notes>
</file>

<file path=ppt/notesSlides/notesSlide20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6837528"/>
      </p:ext>
    </p:extLst>
  </p:cSld>
  <p:clrMapOvr>
    <a:masterClrMapping/>
  </p:clrMapOvr>
</p:notes>
</file>

<file path=ppt/notesSlides/notesSlide20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38794072"/>
      </p:ext>
    </p:extLst>
  </p:cSld>
  <p:clrMapOvr>
    <a:masterClrMapping/>
  </p:clrMapOvr>
</p:notes>
</file>

<file path=ppt/notesSlides/notesSlide20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47969307"/>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311</a:t>
            </a:fld>
            <a:endParaRPr lang="ar-EG"/>
          </a:p>
        </p:txBody>
      </p:sp>
    </p:spTree>
    <p:extLst>
      <p:ext uri="{BB962C8B-B14F-4D97-AF65-F5344CB8AC3E}">
        <p14:creationId xmlns:p14="http://schemas.microsoft.com/office/powerpoint/2010/main" val="1076897970"/>
      </p:ext>
    </p:extLst>
  </p:cSld>
  <p:clrMapOvr>
    <a:masterClrMapping/>
  </p:clrMapOvr>
</p:notes>
</file>

<file path=ppt/notesSlides/notesSlide20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67723861"/>
      </p:ext>
    </p:extLst>
  </p:cSld>
  <p:clrMapOvr>
    <a:masterClrMapping/>
  </p:clrMapOvr>
</p:notes>
</file>

<file path=ppt/notesSlides/notesSlide20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53244616"/>
      </p:ext>
    </p:extLst>
  </p:cSld>
  <p:clrMapOvr>
    <a:masterClrMapping/>
  </p:clrMapOvr>
</p:notes>
</file>

<file path=ppt/notesSlides/notesSlide20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92890056"/>
      </p:ext>
    </p:extLst>
  </p:cSld>
  <p:clrMapOvr>
    <a:masterClrMapping/>
  </p:clrMapOvr>
</p:notes>
</file>

<file path=ppt/notesSlides/notesSlide20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64715245"/>
      </p:ext>
    </p:extLst>
  </p:cSld>
  <p:clrMapOvr>
    <a:masterClrMapping/>
  </p:clrMapOvr>
</p:notes>
</file>

<file path=ppt/notesSlides/notesSlide20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2699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61209808"/>
      </p:ext>
    </p:extLst>
  </p:cSld>
  <p:clrMapOvr>
    <a:masterClrMapping/>
  </p:clrMapOvr>
</p:notes>
</file>

<file path=ppt/notesSlides/notesSlide20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3670324"/>
      </p:ext>
    </p:extLst>
  </p:cSld>
  <p:clrMapOvr>
    <a:masterClrMapping/>
  </p:clrMapOvr>
</p:notes>
</file>

<file path=ppt/notesSlides/notesSlide20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20890591"/>
      </p:ext>
    </p:extLst>
  </p:cSld>
  <p:clrMapOvr>
    <a:masterClrMapping/>
  </p:clrMapOvr>
</p:notes>
</file>

<file path=ppt/notesSlides/notesSlide20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05190803"/>
      </p:ext>
    </p:extLst>
  </p:cSld>
  <p:clrMapOvr>
    <a:masterClrMapping/>
  </p:clrMapOvr>
</p:notes>
</file>

<file path=ppt/notesSlides/notesSlide20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8714131"/>
      </p:ext>
    </p:extLst>
  </p:cSld>
  <p:clrMapOvr>
    <a:masterClrMapping/>
  </p:clrMapOvr>
</p:notes>
</file>

<file path=ppt/notesSlides/notesSlide20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9310858"/>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312</a:t>
            </a:fld>
            <a:endParaRPr lang="ar-EG"/>
          </a:p>
        </p:txBody>
      </p:sp>
    </p:spTree>
    <p:extLst>
      <p:ext uri="{BB962C8B-B14F-4D97-AF65-F5344CB8AC3E}">
        <p14:creationId xmlns:p14="http://schemas.microsoft.com/office/powerpoint/2010/main" val="3111426943"/>
      </p:ext>
    </p:extLst>
  </p:cSld>
  <p:clrMapOvr>
    <a:masterClrMapping/>
  </p:clrMapOvr>
</p:notes>
</file>

<file path=ppt/notesSlides/notesSlide20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61967939"/>
      </p:ext>
    </p:extLst>
  </p:cSld>
  <p:clrMapOvr>
    <a:masterClrMapping/>
  </p:clrMapOvr>
</p:notes>
</file>

<file path=ppt/notesSlides/notesSlide20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06813328"/>
      </p:ext>
    </p:extLst>
  </p:cSld>
  <p:clrMapOvr>
    <a:masterClrMapping/>
  </p:clrMapOvr>
</p:notes>
</file>

<file path=ppt/notesSlides/notesSlide20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26512681"/>
      </p:ext>
    </p:extLst>
  </p:cSld>
  <p:clrMapOvr>
    <a:masterClrMapping/>
  </p:clrMapOvr>
</p:notes>
</file>

<file path=ppt/notesSlides/notesSlide20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51798166"/>
      </p:ext>
    </p:extLst>
  </p:cSld>
  <p:clrMapOvr>
    <a:masterClrMapping/>
  </p:clrMapOvr>
</p:notes>
</file>

<file path=ppt/notesSlides/notesSlide20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49875331"/>
      </p:ext>
    </p:extLst>
  </p:cSld>
  <p:clrMapOvr>
    <a:masterClrMapping/>
  </p:clrMapOvr>
</p:notes>
</file>

<file path=ppt/notesSlides/notesSlide20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51934071"/>
      </p:ext>
    </p:extLst>
  </p:cSld>
  <p:clrMapOvr>
    <a:masterClrMapping/>
  </p:clrMapOvr>
</p:notes>
</file>

<file path=ppt/notesSlides/notesSlide20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08756170"/>
      </p:ext>
    </p:extLst>
  </p:cSld>
  <p:clrMapOvr>
    <a:masterClrMapping/>
  </p:clrMapOvr>
</p:notes>
</file>

<file path=ppt/notesSlides/notesSlide20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22263179"/>
      </p:ext>
    </p:extLst>
  </p:cSld>
  <p:clrMapOvr>
    <a:masterClrMapping/>
  </p:clrMapOvr>
</p:notes>
</file>

<file path=ppt/notesSlides/notesSlide20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65085154"/>
      </p:ext>
    </p:extLst>
  </p:cSld>
  <p:clrMapOvr>
    <a:masterClrMapping/>
  </p:clrMapOvr>
</p:notes>
</file>

<file path=ppt/notesSlides/notesSlide20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12170227"/>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313</a:t>
            </a:fld>
            <a:endParaRPr lang="ar-EG"/>
          </a:p>
        </p:txBody>
      </p:sp>
    </p:spTree>
    <p:extLst>
      <p:ext uri="{BB962C8B-B14F-4D97-AF65-F5344CB8AC3E}">
        <p14:creationId xmlns:p14="http://schemas.microsoft.com/office/powerpoint/2010/main" val="4153376270"/>
      </p:ext>
    </p:extLst>
  </p:cSld>
  <p:clrMapOvr>
    <a:masterClrMapping/>
  </p:clrMapOvr>
</p:notes>
</file>

<file path=ppt/notesSlides/notesSlide20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32540136"/>
      </p:ext>
    </p:extLst>
  </p:cSld>
  <p:clrMapOvr>
    <a:masterClrMapping/>
  </p:clrMapOvr>
</p:notes>
</file>

<file path=ppt/notesSlides/notesSlide20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15278847"/>
      </p:ext>
    </p:extLst>
  </p:cSld>
  <p:clrMapOvr>
    <a:masterClrMapping/>
  </p:clrMapOvr>
</p:notes>
</file>

<file path=ppt/notesSlides/notesSlide20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28984676"/>
      </p:ext>
    </p:extLst>
  </p:cSld>
  <p:clrMapOvr>
    <a:masterClrMapping/>
  </p:clrMapOvr>
</p:notes>
</file>

<file path=ppt/notesSlides/notesSlide20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75189419"/>
      </p:ext>
    </p:extLst>
  </p:cSld>
  <p:clrMapOvr>
    <a:masterClrMapping/>
  </p:clrMapOvr>
</p:notes>
</file>

<file path=ppt/notesSlides/notesSlide20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10911872"/>
      </p:ext>
    </p:extLst>
  </p:cSld>
  <p:clrMapOvr>
    <a:masterClrMapping/>
  </p:clrMapOvr>
</p:notes>
</file>

<file path=ppt/notesSlides/notesSlide20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71107921"/>
      </p:ext>
    </p:extLst>
  </p:cSld>
  <p:clrMapOvr>
    <a:masterClrMapping/>
  </p:clrMapOvr>
</p:notes>
</file>

<file path=ppt/notesSlides/notesSlide20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64137927"/>
      </p:ext>
    </p:extLst>
  </p:cSld>
  <p:clrMapOvr>
    <a:masterClrMapping/>
  </p:clrMapOvr>
</p:notes>
</file>

<file path=ppt/notesSlides/notesSlide20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86075017"/>
      </p:ext>
    </p:extLst>
  </p:cSld>
  <p:clrMapOvr>
    <a:masterClrMapping/>
  </p:clrMapOvr>
</p:notes>
</file>

<file path=ppt/notesSlides/notesSlide20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28746315"/>
      </p:ext>
    </p:extLst>
  </p:cSld>
  <p:clrMapOvr>
    <a:masterClrMapping/>
  </p:clrMapOvr>
</p:notes>
</file>

<file path=ppt/notesSlides/notesSlide20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58173134"/>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314</a:t>
            </a:fld>
            <a:endParaRPr lang="ar-EG"/>
          </a:p>
        </p:txBody>
      </p:sp>
    </p:spTree>
    <p:extLst>
      <p:ext uri="{BB962C8B-B14F-4D97-AF65-F5344CB8AC3E}">
        <p14:creationId xmlns:p14="http://schemas.microsoft.com/office/powerpoint/2010/main" val="4227977468"/>
      </p:ext>
    </p:extLst>
  </p:cSld>
  <p:clrMapOvr>
    <a:masterClrMapping/>
  </p:clrMapOvr>
</p:notes>
</file>

<file path=ppt/notesSlides/notesSlide20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21658462"/>
      </p:ext>
    </p:extLst>
  </p:cSld>
  <p:clrMapOvr>
    <a:masterClrMapping/>
  </p:clrMapOvr>
</p:notes>
</file>

<file path=ppt/notesSlides/notesSlide20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9742943"/>
      </p:ext>
    </p:extLst>
  </p:cSld>
  <p:clrMapOvr>
    <a:masterClrMapping/>
  </p:clrMapOvr>
</p:notes>
</file>

<file path=ppt/notesSlides/notesSlide20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44433153"/>
      </p:ext>
    </p:extLst>
  </p:cSld>
  <p:clrMapOvr>
    <a:masterClrMapping/>
  </p:clrMapOvr>
</p:notes>
</file>

<file path=ppt/notesSlides/notesSlide20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56367284"/>
      </p:ext>
    </p:extLst>
  </p:cSld>
  <p:clrMapOvr>
    <a:masterClrMapping/>
  </p:clrMapOvr>
</p:notes>
</file>

<file path=ppt/notesSlides/notesSlide20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51272187"/>
      </p:ext>
    </p:extLst>
  </p:cSld>
  <p:clrMapOvr>
    <a:masterClrMapping/>
  </p:clrMapOvr>
</p:notes>
</file>

<file path=ppt/notesSlides/notesSlide20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27436074"/>
      </p:ext>
    </p:extLst>
  </p:cSld>
  <p:clrMapOvr>
    <a:masterClrMapping/>
  </p:clrMapOvr>
</p:notes>
</file>

<file path=ppt/notesSlides/notesSlide20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08909256"/>
      </p:ext>
    </p:extLst>
  </p:cSld>
  <p:clrMapOvr>
    <a:masterClrMapping/>
  </p:clrMapOvr>
</p:notes>
</file>

<file path=ppt/notesSlides/notesSlide20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987766"/>
      </p:ext>
    </p:extLst>
  </p:cSld>
  <p:clrMapOvr>
    <a:masterClrMapping/>
  </p:clrMapOvr>
</p:notes>
</file>

<file path=ppt/notesSlides/notesSlide20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32172971"/>
      </p:ext>
    </p:extLst>
  </p:cSld>
  <p:clrMapOvr>
    <a:masterClrMapping/>
  </p:clrMapOvr>
</p:notes>
</file>

<file path=ppt/notesSlides/notesSlide20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5870000"/>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315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79458098"/>
      </p:ext>
    </p:extLst>
  </p:cSld>
  <p:clrMapOvr>
    <a:masterClrMapping/>
  </p:clrMapOvr>
</p:notes>
</file>

<file path=ppt/notesSlides/notesSlide20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74216485"/>
      </p:ext>
    </p:extLst>
  </p:cSld>
  <p:clrMapOvr>
    <a:masterClrMapping/>
  </p:clrMapOvr>
</p:notes>
</file>

<file path=ppt/notesSlides/notesSlide20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28311973"/>
      </p:ext>
    </p:extLst>
  </p:cSld>
  <p:clrMapOvr>
    <a:masterClrMapping/>
  </p:clrMapOvr>
</p:notes>
</file>

<file path=ppt/notesSlides/notesSlide20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94221686"/>
      </p:ext>
    </p:extLst>
  </p:cSld>
  <p:clrMapOvr>
    <a:masterClrMapping/>
  </p:clrMapOvr>
</p:notes>
</file>

<file path=ppt/notesSlides/notesSlide20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94801409"/>
      </p:ext>
    </p:extLst>
  </p:cSld>
  <p:clrMapOvr>
    <a:masterClrMapping/>
  </p:clrMapOvr>
</p:notes>
</file>

<file path=ppt/notesSlides/notesSlide20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509717"/>
      </p:ext>
    </p:extLst>
  </p:cSld>
  <p:clrMapOvr>
    <a:masterClrMapping/>
  </p:clrMapOvr>
</p:notes>
</file>

<file path=ppt/notesSlides/notesSlide20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6907500"/>
      </p:ext>
    </p:extLst>
  </p:cSld>
  <p:clrMapOvr>
    <a:masterClrMapping/>
  </p:clrMapOvr>
</p:notes>
</file>

<file path=ppt/notesSlides/notesSlide20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43312275"/>
      </p:ext>
    </p:extLst>
  </p:cSld>
  <p:clrMapOvr>
    <a:masterClrMapping/>
  </p:clrMapOvr>
</p:notes>
</file>

<file path=ppt/notesSlides/notesSlide20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32137368"/>
      </p:ext>
    </p:extLst>
  </p:cSld>
  <p:clrMapOvr>
    <a:masterClrMapping/>
  </p:clrMapOvr>
</p:notes>
</file>

<file path=ppt/notesSlides/notesSlide20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19931848"/>
      </p:ext>
    </p:extLst>
  </p:cSld>
  <p:clrMapOvr>
    <a:masterClrMapping/>
  </p:clrMapOvr>
</p:notes>
</file>

<file path=ppt/notesSlides/notesSlide20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237489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21</a:t>
            </a:fld>
            <a:endParaRPr lang="ar-EG"/>
          </a:p>
        </p:txBody>
      </p:sp>
    </p:spTree>
    <p:extLst>
      <p:ext uri="{BB962C8B-B14F-4D97-AF65-F5344CB8AC3E}">
        <p14:creationId xmlns:p14="http://schemas.microsoft.com/office/powerpoint/2010/main" val="3703861649"/>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316</a:t>
            </a:fld>
            <a:endParaRPr lang="ar-EG"/>
          </a:p>
        </p:txBody>
      </p:sp>
    </p:spTree>
    <p:extLst>
      <p:ext uri="{BB962C8B-B14F-4D97-AF65-F5344CB8AC3E}">
        <p14:creationId xmlns:p14="http://schemas.microsoft.com/office/powerpoint/2010/main" val="3305248445"/>
      </p:ext>
    </p:extLst>
  </p:cSld>
  <p:clrMapOvr>
    <a:masterClrMapping/>
  </p:clrMapOvr>
</p:notes>
</file>

<file path=ppt/notesSlides/notesSlide2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19447311"/>
      </p:ext>
    </p:extLst>
  </p:cSld>
  <p:clrMapOvr>
    <a:masterClrMapping/>
  </p:clrMapOvr>
</p:notes>
</file>

<file path=ppt/notesSlides/notesSlide2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88399976"/>
      </p:ext>
    </p:extLst>
  </p:cSld>
  <p:clrMapOvr>
    <a:masterClrMapping/>
  </p:clrMapOvr>
</p:notes>
</file>

<file path=ppt/notesSlides/notesSlide2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01610346"/>
      </p:ext>
    </p:extLst>
  </p:cSld>
  <p:clrMapOvr>
    <a:masterClrMapping/>
  </p:clrMapOvr>
</p:notes>
</file>

<file path=ppt/notesSlides/notesSlide2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51189911"/>
      </p:ext>
    </p:extLst>
  </p:cSld>
  <p:clrMapOvr>
    <a:masterClrMapping/>
  </p:clrMapOvr>
</p:notes>
</file>

<file path=ppt/notesSlides/notesSlide2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98864678"/>
      </p:ext>
    </p:extLst>
  </p:cSld>
  <p:clrMapOvr>
    <a:masterClrMapping/>
  </p:clrMapOvr>
</p:notes>
</file>

<file path=ppt/notesSlides/notesSlide2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31336067"/>
      </p:ext>
    </p:extLst>
  </p:cSld>
  <p:clrMapOvr>
    <a:masterClrMapping/>
  </p:clrMapOvr>
</p:notes>
</file>

<file path=ppt/notesSlides/notesSlide2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04426612"/>
      </p:ext>
    </p:extLst>
  </p:cSld>
  <p:clrMapOvr>
    <a:masterClrMapping/>
  </p:clrMapOvr>
</p:notes>
</file>

<file path=ppt/notesSlides/notesSlide2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10858188"/>
      </p:ext>
    </p:extLst>
  </p:cSld>
  <p:clrMapOvr>
    <a:masterClrMapping/>
  </p:clrMapOvr>
</p:notes>
</file>

<file path=ppt/notesSlides/notesSlide2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6725555"/>
      </p:ext>
    </p:extLst>
  </p:cSld>
  <p:clrMapOvr>
    <a:masterClrMapping/>
  </p:clrMapOvr>
</p:notes>
</file>

<file path=ppt/notesSlides/notesSlide2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05982975"/>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317</a:t>
            </a:fld>
            <a:endParaRPr lang="ar-EG"/>
          </a:p>
        </p:txBody>
      </p:sp>
    </p:spTree>
    <p:extLst>
      <p:ext uri="{BB962C8B-B14F-4D97-AF65-F5344CB8AC3E}">
        <p14:creationId xmlns:p14="http://schemas.microsoft.com/office/powerpoint/2010/main" val="1551172813"/>
      </p:ext>
    </p:extLst>
  </p:cSld>
  <p:clrMapOvr>
    <a:masterClrMapping/>
  </p:clrMapOvr>
</p:notes>
</file>

<file path=ppt/notesSlides/notesSlide2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84675162"/>
      </p:ext>
    </p:extLst>
  </p:cSld>
  <p:clrMapOvr>
    <a:masterClrMapping/>
  </p:clrMapOvr>
</p:notes>
</file>

<file path=ppt/notesSlides/notesSlide2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34211243"/>
      </p:ext>
    </p:extLst>
  </p:cSld>
  <p:clrMapOvr>
    <a:masterClrMapping/>
  </p:clrMapOvr>
</p:notes>
</file>

<file path=ppt/notesSlides/notesSlide2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14548064"/>
      </p:ext>
    </p:extLst>
  </p:cSld>
  <p:clrMapOvr>
    <a:masterClrMapping/>
  </p:clrMapOvr>
</p:notes>
</file>

<file path=ppt/notesSlides/notesSlide2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0807553"/>
      </p:ext>
    </p:extLst>
  </p:cSld>
  <p:clrMapOvr>
    <a:masterClrMapping/>
  </p:clrMapOvr>
</p:notes>
</file>

<file path=ppt/notesSlides/notesSlide2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28938984"/>
      </p:ext>
    </p:extLst>
  </p:cSld>
  <p:clrMapOvr>
    <a:masterClrMapping/>
  </p:clrMapOvr>
</p:notes>
</file>

<file path=ppt/notesSlides/notesSlide2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85376750"/>
      </p:ext>
    </p:extLst>
  </p:cSld>
  <p:clrMapOvr>
    <a:masterClrMapping/>
  </p:clrMapOvr>
</p:notes>
</file>

<file path=ppt/notesSlides/notesSlide2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93592143"/>
      </p:ext>
    </p:extLst>
  </p:cSld>
  <p:clrMapOvr>
    <a:masterClrMapping/>
  </p:clrMapOvr>
</p:notes>
</file>

<file path=ppt/notesSlides/notesSlide2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20054620"/>
      </p:ext>
    </p:extLst>
  </p:cSld>
  <p:clrMapOvr>
    <a:masterClrMapping/>
  </p:clrMapOvr>
</p:notes>
</file>

<file path=ppt/notesSlides/notesSlide2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82424790"/>
      </p:ext>
    </p:extLst>
  </p:cSld>
  <p:clrMapOvr>
    <a:masterClrMapping/>
  </p:clrMapOvr>
</p:notes>
</file>

<file path=ppt/notesSlides/notesSlide2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67921670"/>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318</a:t>
            </a:fld>
            <a:endParaRPr lang="ar-EG"/>
          </a:p>
        </p:txBody>
      </p:sp>
    </p:spTree>
    <p:extLst>
      <p:ext uri="{BB962C8B-B14F-4D97-AF65-F5344CB8AC3E}">
        <p14:creationId xmlns:p14="http://schemas.microsoft.com/office/powerpoint/2010/main" val="1712773693"/>
      </p:ext>
    </p:extLst>
  </p:cSld>
  <p:clrMapOvr>
    <a:masterClrMapping/>
  </p:clrMapOvr>
</p:notes>
</file>

<file path=ppt/notesSlides/notesSlide2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36572171"/>
      </p:ext>
    </p:extLst>
  </p:cSld>
  <p:clrMapOvr>
    <a:masterClrMapping/>
  </p:clrMapOvr>
</p:notes>
</file>

<file path=ppt/notesSlides/notesSlide2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6605607"/>
      </p:ext>
    </p:extLst>
  </p:cSld>
  <p:clrMapOvr>
    <a:masterClrMapping/>
  </p:clrMapOvr>
</p:notes>
</file>

<file path=ppt/notesSlides/notesSlide2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91756158"/>
      </p:ext>
    </p:extLst>
  </p:cSld>
  <p:clrMapOvr>
    <a:masterClrMapping/>
  </p:clrMapOvr>
</p:notes>
</file>

<file path=ppt/notesSlides/notesSlide2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68291027"/>
      </p:ext>
    </p:extLst>
  </p:cSld>
  <p:clrMapOvr>
    <a:masterClrMapping/>
  </p:clrMapOvr>
</p:notes>
</file>

<file path=ppt/notesSlides/notesSlide2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6148623"/>
      </p:ext>
    </p:extLst>
  </p:cSld>
  <p:clrMapOvr>
    <a:masterClrMapping/>
  </p:clrMapOvr>
</p:notes>
</file>

<file path=ppt/notesSlides/notesSlide2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04124961"/>
      </p:ext>
    </p:extLst>
  </p:cSld>
  <p:clrMapOvr>
    <a:masterClrMapping/>
  </p:clrMapOvr>
</p:notes>
</file>

<file path=ppt/notesSlides/notesSlide2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43317310"/>
      </p:ext>
    </p:extLst>
  </p:cSld>
  <p:clrMapOvr>
    <a:masterClrMapping/>
  </p:clrMapOvr>
</p:notes>
</file>

<file path=ppt/notesSlides/notesSlide2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34465944"/>
      </p:ext>
    </p:extLst>
  </p:cSld>
  <p:clrMapOvr>
    <a:masterClrMapping/>
  </p:clrMapOvr>
</p:notes>
</file>

<file path=ppt/notesSlides/notesSlide2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39369270"/>
      </p:ext>
    </p:extLst>
  </p:cSld>
  <p:clrMapOvr>
    <a:masterClrMapping/>
  </p:clrMapOvr>
</p:notes>
</file>

<file path=ppt/notesSlides/notesSlide2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25315759"/>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319</a:t>
            </a:fld>
            <a:endParaRPr lang="ar-EG"/>
          </a:p>
        </p:txBody>
      </p:sp>
    </p:spTree>
    <p:extLst>
      <p:ext uri="{BB962C8B-B14F-4D97-AF65-F5344CB8AC3E}">
        <p14:creationId xmlns:p14="http://schemas.microsoft.com/office/powerpoint/2010/main" val="1000914354"/>
      </p:ext>
    </p:extLst>
  </p:cSld>
  <p:clrMapOvr>
    <a:masterClrMapping/>
  </p:clrMapOvr>
</p:notes>
</file>

<file path=ppt/notesSlides/notesSlide2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74461775"/>
      </p:ext>
    </p:extLst>
  </p:cSld>
  <p:clrMapOvr>
    <a:masterClrMapping/>
  </p:clrMapOvr>
</p:notes>
</file>

<file path=ppt/notesSlides/notesSlide2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62501745"/>
      </p:ext>
    </p:extLst>
  </p:cSld>
  <p:clrMapOvr>
    <a:masterClrMapping/>
  </p:clrMapOvr>
</p:notes>
</file>

<file path=ppt/notesSlides/notesSlide2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88746798"/>
      </p:ext>
    </p:extLst>
  </p:cSld>
  <p:clrMapOvr>
    <a:masterClrMapping/>
  </p:clrMapOvr>
</p:notes>
</file>

<file path=ppt/notesSlides/notesSlide2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2799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93722420"/>
      </p:ext>
    </p:extLst>
  </p:cSld>
  <p:clrMapOvr>
    <a:masterClrMapping/>
  </p:clrMapOvr>
</p:notes>
</file>

<file path=ppt/notesSlides/notesSlide2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4199819"/>
      </p:ext>
    </p:extLst>
  </p:cSld>
  <p:clrMapOvr>
    <a:masterClrMapping/>
  </p:clrMapOvr>
</p:notes>
</file>

<file path=ppt/notesSlides/notesSlide2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07580835"/>
      </p:ext>
    </p:extLst>
  </p:cSld>
  <p:clrMapOvr>
    <a:masterClrMapping/>
  </p:clrMapOvr>
</p:notes>
</file>

<file path=ppt/notesSlides/notesSlide2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93990676"/>
      </p:ext>
    </p:extLst>
  </p:cSld>
  <p:clrMapOvr>
    <a:masterClrMapping/>
  </p:clrMapOvr>
</p:notes>
</file>

<file path=ppt/notesSlides/notesSlide2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51699815"/>
      </p:ext>
    </p:extLst>
  </p:cSld>
  <p:clrMapOvr>
    <a:masterClrMapping/>
  </p:clrMapOvr>
</p:notes>
</file>

<file path=ppt/notesSlides/notesSlide2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80642979"/>
      </p:ext>
    </p:extLst>
  </p:cSld>
  <p:clrMapOvr>
    <a:masterClrMapping/>
  </p:clrMapOvr>
</p:notes>
</file>

<file path=ppt/notesSlides/notesSlide2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04176805"/>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320</a:t>
            </a:fld>
            <a:endParaRPr lang="ar-EG"/>
          </a:p>
        </p:txBody>
      </p:sp>
    </p:spTree>
    <p:extLst>
      <p:ext uri="{BB962C8B-B14F-4D97-AF65-F5344CB8AC3E}">
        <p14:creationId xmlns:p14="http://schemas.microsoft.com/office/powerpoint/2010/main" val="108750098"/>
      </p:ext>
    </p:extLst>
  </p:cSld>
  <p:clrMapOvr>
    <a:masterClrMapping/>
  </p:clrMapOvr>
</p:notes>
</file>

<file path=ppt/notesSlides/notesSlide2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00690277"/>
      </p:ext>
    </p:extLst>
  </p:cSld>
  <p:clrMapOvr>
    <a:masterClrMapping/>
  </p:clrMapOvr>
</p:notes>
</file>

<file path=ppt/notesSlides/notesSlide2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16478170"/>
      </p:ext>
    </p:extLst>
  </p:cSld>
  <p:clrMapOvr>
    <a:masterClrMapping/>
  </p:clrMapOvr>
</p:notes>
</file>

<file path=ppt/notesSlides/notesSlide2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740092"/>
      </p:ext>
    </p:extLst>
  </p:cSld>
  <p:clrMapOvr>
    <a:masterClrMapping/>
  </p:clrMapOvr>
</p:notes>
</file>

<file path=ppt/notesSlides/notesSlide2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79893993"/>
      </p:ext>
    </p:extLst>
  </p:cSld>
  <p:clrMapOvr>
    <a:masterClrMapping/>
  </p:clrMapOvr>
</p:notes>
</file>

<file path=ppt/notesSlides/notesSlide2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70157893"/>
      </p:ext>
    </p:extLst>
  </p:cSld>
  <p:clrMapOvr>
    <a:masterClrMapping/>
  </p:clrMapOvr>
</p:notes>
</file>

<file path=ppt/notesSlides/notesSlide2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890278"/>
      </p:ext>
    </p:extLst>
  </p:cSld>
  <p:clrMapOvr>
    <a:masterClrMapping/>
  </p:clrMapOvr>
</p:notes>
</file>

<file path=ppt/notesSlides/notesSlide2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13173161"/>
      </p:ext>
    </p:extLst>
  </p:cSld>
  <p:clrMapOvr>
    <a:masterClrMapping/>
  </p:clrMapOvr>
</p:notes>
</file>

<file path=ppt/notesSlides/notesSlide2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34494784"/>
      </p:ext>
    </p:extLst>
  </p:cSld>
  <p:clrMapOvr>
    <a:masterClrMapping/>
  </p:clrMapOvr>
</p:notes>
</file>

<file path=ppt/notesSlides/notesSlide2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96996654"/>
      </p:ext>
    </p:extLst>
  </p:cSld>
  <p:clrMapOvr>
    <a:masterClrMapping/>
  </p:clrMapOvr>
</p:notes>
</file>

<file path=ppt/notesSlides/notesSlide2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91129058"/>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321</a:t>
            </a:fld>
            <a:endParaRPr lang="ar-EG"/>
          </a:p>
        </p:txBody>
      </p:sp>
    </p:spTree>
    <p:extLst>
      <p:ext uri="{BB962C8B-B14F-4D97-AF65-F5344CB8AC3E}">
        <p14:creationId xmlns:p14="http://schemas.microsoft.com/office/powerpoint/2010/main" val="2717958788"/>
      </p:ext>
    </p:extLst>
  </p:cSld>
  <p:clrMapOvr>
    <a:masterClrMapping/>
  </p:clrMapOvr>
</p:notes>
</file>

<file path=ppt/notesSlides/notesSlide2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29456224"/>
      </p:ext>
    </p:extLst>
  </p:cSld>
  <p:clrMapOvr>
    <a:masterClrMapping/>
  </p:clrMapOvr>
</p:notes>
</file>

<file path=ppt/notesSlides/notesSlide2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42594598"/>
      </p:ext>
    </p:extLst>
  </p:cSld>
  <p:clrMapOvr>
    <a:masterClrMapping/>
  </p:clrMapOvr>
</p:notes>
</file>

<file path=ppt/notesSlides/notesSlide2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65324994"/>
      </p:ext>
    </p:extLst>
  </p:cSld>
  <p:clrMapOvr>
    <a:masterClrMapping/>
  </p:clrMapOvr>
</p:notes>
</file>

<file path=ppt/notesSlides/notesSlide2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62720492"/>
      </p:ext>
    </p:extLst>
  </p:cSld>
  <p:clrMapOvr>
    <a:masterClrMapping/>
  </p:clrMapOvr>
</p:notes>
</file>

<file path=ppt/notesSlides/notesSlide2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04179147"/>
      </p:ext>
    </p:extLst>
  </p:cSld>
  <p:clrMapOvr>
    <a:masterClrMapping/>
  </p:clrMapOvr>
</p:notes>
</file>

<file path=ppt/notesSlides/notesSlide2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05225115"/>
      </p:ext>
    </p:extLst>
  </p:cSld>
  <p:clrMapOvr>
    <a:masterClrMapping/>
  </p:clrMapOvr>
</p:notes>
</file>

<file path=ppt/notesSlides/notesSlide2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95746223"/>
      </p:ext>
    </p:extLst>
  </p:cSld>
  <p:clrMapOvr>
    <a:masterClrMapping/>
  </p:clrMapOvr>
</p:notes>
</file>

<file path=ppt/notesSlides/notesSlide2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0708073"/>
      </p:ext>
    </p:extLst>
  </p:cSld>
  <p:clrMapOvr>
    <a:masterClrMapping/>
  </p:clrMapOvr>
</p:notes>
</file>

<file path=ppt/notesSlides/notesSlide2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12599051"/>
      </p:ext>
    </p:extLst>
  </p:cSld>
  <p:clrMapOvr>
    <a:masterClrMapping/>
  </p:clrMapOvr>
</p:notes>
</file>

<file path=ppt/notesSlides/notesSlide2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21346468"/>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322</a:t>
            </a:fld>
            <a:endParaRPr lang="ar-EG"/>
          </a:p>
        </p:txBody>
      </p:sp>
    </p:spTree>
    <p:extLst>
      <p:ext uri="{BB962C8B-B14F-4D97-AF65-F5344CB8AC3E}">
        <p14:creationId xmlns:p14="http://schemas.microsoft.com/office/powerpoint/2010/main" val="3646478783"/>
      </p:ext>
    </p:extLst>
  </p:cSld>
  <p:clrMapOvr>
    <a:masterClrMapping/>
  </p:clrMapOvr>
</p:notes>
</file>

<file path=ppt/notesSlides/notesSlide2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75765538"/>
      </p:ext>
    </p:extLst>
  </p:cSld>
  <p:clrMapOvr>
    <a:masterClrMapping/>
  </p:clrMapOvr>
</p:notes>
</file>

<file path=ppt/notesSlides/notesSlide2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87250809"/>
      </p:ext>
    </p:extLst>
  </p:cSld>
  <p:clrMapOvr>
    <a:masterClrMapping/>
  </p:clrMapOvr>
</p:notes>
</file>

<file path=ppt/notesSlides/notesSlide2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29487537"/>
      </p:ext>
    </p:extLst>
  </p:cSld>
  <p:clrMapOvr>
    <a:masterClrMapping/>
  </p:clrMapOvr>
</p:notes>
</file>

<file path=ppt/notesSlides/notesSlide2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59129233"/>
      </p:ext>
    </p:extLst>
  </p:cSld>
  <p:clrMapOvr>
    <a:masterClrMapping/>
  </p:clrMapOvr>
</p:notes>
</file>

<file path=ppt/notesSlides/notesSlide2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16441472"/>
      </p:ext>
    </p:extLst>
  </p:cSld>
  <p:clrMapOvr>
    <a:masterClrMapping/>
  </p:clrMapOvr>
</p:notes>
</file>

<file path=ppt/notesSlides/notesSlide2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5565760"/>
      </p:ext>
    </p:extLst>
  </p:cSld>
  <p:clrMapOvr>
    <a:masterClrMapping/>
  </p:clrMapOvr>
</p:notes>
</file>

<file path=ppt/notesSlides/notesSlide2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42079620"/>
      </p:ext>
    </p:extLst>
  </p:cSld>
  <p:clrMapOvr>
    <a:masterClrMapping/>
  </p:clrMapOvr>
</p:notes>
</file>

<file path=ppt/notesSlides/notesSlide2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98355463"/>
      </p:ext>
    </p:extLst>
  </p:cSld>
  <p:clrMapOvr>
    <a:masterClrMapping/>
  </p:clrMapOvr>
</p:notes>
</file>

<file path=ppt/notesSlides/notesSlide2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78396162"/>
      </p:ext>
    </p:extLst>
  </p:cSld>
  <p:clrMapOvr>
    <a:masterClrMapping/>
  </p:clrMapOvr>
</p:notes>
</file>

<file path=ppt/notesSlides/notesSlide2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74656994"/>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323</a:t>
            </a:fld>
            <a:endParaRPr lang="ar-EG"/>
          </a:p>
        </p:txBody>
      </p:sp>
    </p:spTree>
    <p:extLst>
      <p:ext uri="{BB962C8B-B14F-4D97-AF65-F5344CB8AC3E}">
        <p14:creationId xmlns:p14="http://schemas.microsoft.com/office/powerpoint/2010/main" val="1975829912"/>
      </p:ext>
    </p:extLst>
  </p:cSld>
  <p:clrMapOvr>
    <a:masterClrMapping/>
  </p:clrMapOvr>
</p:notes>
</file>

<file path=ppt/notesSlides/notesSlide2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16062261"/>
      </p:ext>
    </p:extLst>
  </p:cSld>
  <p:clrMapOvr>
    <a:masterClrMapping/>
  </p:clrMapOvr>
</p:notes>
</file>

<file path=ppt/notesSlides/notesSlide2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6551053"/>
      </p:ext>
    </p:extLst>
  </p:cSld>
  <p:clrMapOvr>
    <a:masterClrMapping/>
  </p:clrMapOvr>
</p:notes>
</file>

<file path=ppt/notesSlides/notesSlide2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38957968"/>
      </p:ext>
    </p:extLst>
  </p:cSld>
  <p:clrMapOvr>
    <a:masterClrMapping/>
  </p:clrMapOvr>
</p:notes>
</file>

<file path=ppt/notesSlides/notesSlide2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21641770"/>
      </p:ext>
    </p:extLst>
  </p:cSld>
  <p:clrMapOvr>
    <a:masterClrMapping/>
  </p:clrMapOvr>
</p:notes>
</file>

<file path=ppt/notesSlides/notesSlide2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34304426"/>
      </p:ext>
    </p:extLst>
  </p:cSld>
  <p:clrMapOvr>
    <a:masterClrMapping/>
  </p:clrMapOvr>
</p:notes>
</file>

<file path=ppt/notesSlides/notesSlide2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05945257"/>
      </p:ext>
    </p:extLst>
  </p:cSld>
  <p:clrMapOvr>
    <a:masterClrMapping/>
  </p:clrMapOvr>
</p:notes>
</file>

<file path=ppt/notesSlides/notesSlide2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68451483"/>
      </p:ext>
    </p:extLst>
  </p:cSld>
  <p:clrMapOvr>
    <a:masterClrMapping/>
  </p:clrMapOvr>
</p:notes>
</file>

<file path=ppt/notesSlides/notesSlide2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32626307"/>
      </p:ext>
    </p:extLst>
  </p:cSld>
  <p:clrMapOvr>
    <a:masterClrMapping/>
  </p:clrMapOvr>
</p:notes>
</file>

<file path=ppt/notesSlides/notesSlide2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84874986"/>
      </p:ext>
    </p:extLst>
  </p:cSld>
  <p:clrMapOvr>
    <a:masterClrMapping/>
  </p:clrMapOvr>
</p:notes>
</file>

<file path=ppt/notesSlides/notesSlide2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95105136"/>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324</a:t>
            </a:fld>
            <a:endParaRPr lang="ar-EG"/>
          </a:p>
        </p:txBody>
      </p:sp>
    </p:spTree>
    <p:extLst>
      <p:ext uri="{BB962C8B-B14F-4D97-AF65-F5344CB8AC3E}">
        <p14:creationId xmlns:p14="http://schemas.microsoft.com/office/powerpoint/2010/main" val="2104268980"/>
      </p:ext>
    </p:extLst>
  </p:cSld>
  <p:clrMapOvr>
    <a:masterClrMapping/>
  </p:clrMapOvr>
</p:notes>
</file>

<file path=ppt/notesSlides/notesSlide2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02204879"/>
      </p:ext>
    </p:extLst>
  </p:cSld>
  <p:clrMapOvr>
    <a:masterClrMapping/>
  </p:clrMapOvr>
</p:notes>
</file>

<file path=ppt/notesSlides/notesSlide2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1663396"/>
      </p:ext>
    </p:extLst>
  </p:cSld>
  <p:clrMapOvr>
    <a:masterClrMapping/>
  </p:clrMapOvr>
</p:notes>
</file>

<file path=ppt/notesSlides/notesSlide2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56144153"/>
      </p:ext>
    </p:extLst>
  </p:cSld>
  <p:clrMapOvr>
    <a:masterClrMapping/>
  </p:clrMapOvr>
</p:notes>
</file>

<file path=ppt/notesSlides/notesSlide2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75272355"/>
      </p:ext>
    </p:extLst>
  </p:cSld>
  <p:clrMapOvr>
    <a:masterClrMapping/>
  </p:clrMapOvr>
</p:notes>
</file>

<file path=ppt/notesSlides/notesSlide2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35060123"/>
      </p:ext>
    </p:extLst>
  </p:cSld>
  <p:clrMapOvr>
    <a:masterClrMapping/>
  </p:clrMapOvr>
</p:notes>
</file>

<file path=ppt/notesSlides/notesSlide2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29335264"/>
      </p:ext>
    </p:extLst>
  </p:cSld>
  <p:clrMapOvr>
    <a:masterClrMapping/>
  </p:clrMapOvr>
</p:notes>
</file>

<file path=ppt/notesSlides/notesSlide2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05220526"/>
      </p:ext>
    </p:extLst>
  </p:cSld>
  <p:clrMapOvr>
    <a:masterClrMapping/>
  </p:clrMapOvr>
</p:notes>
</file>

<file path=ppt/notesSlides/notesSlide2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4267567"/>
      </p:ext>
    </p:extLst>
  </p:cSld>
  <p:clrMapOvr>
    <a:masterClrMapping/>
  </p:clrMapOvr>
</p:notes>
</file>

<file path=ppt/notesSlides/notesSlide2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83776432"/>
      </p:ext>
    </p:extLst>
  </p:cSld>
  <p:clrMapOvr>
    <a:masterClrMapping/>
  </p:clrMapOvr>
</p:notes>
</file>

<file path=ppt/notesSlides/notesSlide2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6870644"/>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325</a:t>
            </a:fld>
            <a:endParaRPr lang="ar-EG"/>
          </a:p>
        </p:txBody>
      </p:sp>
    </p:spTree>
    <p:extLst>
      <p:ext uri="{BB962C8B-B14F-4D97-AF65-F5344CB8AC3E}">
        <p14:creationId xmlns:p14="http://schemas.microsoft.com/office/powerpoint/2010/main" val="1343662246"/>
      </p:ext>
    </p:extLst>
  </p:cSld>
  <p:clrMapOvr>
    <a:masterClrMapping/>
  </p:clrMapOvr>
</p:notes>
</file>

<file path=ppt/notesSlides/notesSlide2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50490114"/>
      </p:ext>
    </p:extLst>
  </p:cSld>
  <p:clrMapOvr>
    <a:masterClrMapping/>
  </p:clrMapOvr>
</p:notes>
</file>

<file path=ppt/notesSlides/notesSlide2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95640404"/>
      </p:ext>
    </p:extLst>
  </p:cSld>
  <p:clrMapOvr>
    <a:masterClrMapping/>
  </p:clrMapOvr>
</p:notes>
</file>

<file path=ppt/notesSlides/notesSlide2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93724056"/>
      </p:ext>
    </p:extLst>
  </p:cSld>
  <p:clrMapOvr>
    <a:masterClrMapping/>
  </p:clrMapOvr>
</p:notes>
</file>

<file path=ppt/notesSlides/notesSlide2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44772159"/>
      </p:ext>
    </p:extLst>
  </p:cSld>
  <p:clrMapOvr>
    <a:masterClrMapping/>
  </p:clrMapOvr>
</p:notes>
</file>

<file path=ppt/notesSlides/notesSlide2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94140497"/>
      </p:ext>
    </p:extLst>
  </p:cSld>
  <p:clrMapOvr>
    <a:masterClrMapping/>
  </p:clrMapOvr>
</p:notes>
</file>

<file path=ppt/notesSlides/notesSlide2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81414999"/>
      </p:ext>
    </p:extLst>
  </p:cSld>
  <p:clrMapOvr>
    <a:masterClrMapping/>
  </p:clrMapOvr>
</p:notes>
</file>

<file path=ppt/notesSlides/notesSlide2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56377773"/>
      </p:ext>
    </p:extLst>
  </p:cSld>
  <p:clrMapOvr>
    <a:masterClrMapping/>
  </p:clrMapOvr>
</p:notes>
</file>

<file path=ppt/notesSlides/notesSlide2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28587407"/>
      </p:ext>
    </p:extLst>
  </p:cSld>
  <p:clrMapOvr>
    <a:masterClrMapping/>
  </p:clrMapOvr>
</p:notes>
</file>

<file path=ppt/notesSlides/notesSlide2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30730586"/>
      </p:ext>
    </p:extLst>
  </p:cSld>
  <p:clrMapOvr>
    <a:masterClrMapping/>
  </p:clrMapOvr>
</p:notes>
</file>

<file path=ppt/notesSlides/notesSlide2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3186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22</a:t>
            </a:fld>
            <a:endParaRPr lang="ar-EG"/>
          </a:p>
        </p:txBody>
      </p:sp>
    </p:spTree>
    <p:extLst>
      <p:ext uri="{BB962C8B-B14F-4D97-AF65-F5344CB8AC3E}">
        <p14:creationId xmlns:p14="http://schemas.microsoft.com/office/powerpoint/2010/main" val="532414686"/>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326</a:t>
            </a:fld>
            <a:endParaRPr lang="ar-EG"/>
          </a:p>
        </p:txBody>
      </p:sp>
    </p:spTree>
    <p:extLst>
      <p:ext uri="{BB962C8B-B14F-4D97-AF65-F5344CB8AC3E}">
        <p14:creationId xmlns:p14="http://schemas.microsoft.com/office/powerpoint/2010/main" val="1251392750"/>
      </p:ext>
    </p:extLst>
  </p:cSld>
  <p:clrMapOvr>
    <a:masterClrMapping/>
  </p:clrMapOvr>
</p:notes>
</file>

<file path=ppt/notesSlides/notesSlide2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14926386"/>
      </p:ext>
    </p:extLst>
  </p:cSld>
  <p:clrMapOvr>
    <a:masterClrMapping/>
  </p:clrMapOvr>
</p:notes>
</file>

<file path=ppt/notesSlides/notesSlide2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30897039"/>
      </p:ext>
    </p:extLst>
  </p:cSld>
  <p:clrMapOvr>
    <a:masterClrMapping/>
  </p:clrMapOvr>
</p:notes>
</file>

<file path=ppt/notesSlides/notesSlide2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2401502"/>
      </p:ext>
    </p:extLst>
  </p:cSld>
  <p:clrMapOvr>
    <a:masterClrMapping/>
  </p:clrMapOvr>
</p:notes>
</file>

<file path=ppt/notesSlides/notesSlide2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25057083"/>
      </p:ext>
    </p:extLst>
  </p:cSld>
  <p:clrMapOvr>
    <a:masterClrMapping/>
  </p:clrMapOvr>
</p:notes>
</file>

<file path=ppt/notesSlides/notesSlide2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98847002"/>
      </p:ext>
    </p:extLst>
  </p:cSld>
  <p:clrMapOvr>
    <a:masterClrMapping/>
  </p:clrMapOvr>
</p:notes>
</file>

<file path=ppt/notesSlides/notesSlide2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20254379"/>
      </p:ext>
    </p:extLst>
  </p:cSld>
  <p:clrMapOvr>
    <a:masterClrMapping/>
  </p:clrMapOvr>
</p:notes>
</file>

<file path=ppt/notesSlides/notesSlide2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16268132"/>
      </p:ext>
    </p:extLst>
  </p:cSld>
  <p:clrMapOvr>
    <a:masterClrMapping/>
  </p:clrMapOvr>
</p:notes>
</file>

<file path=ppt/notesSlides/notesSlide2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68921073"/>
      </p:ext>
    </p:extLst>
  </p:cSld>
  <p:clrMapOvr>
    <a:masterClrMapping/>
  </p:clrMapOvr>
</p:notes>
</file>

<file path=ppt/notesSlides/notesSlide2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36687957"/>
      </p:ext>
    </p:extLst>
  </p:cSld>
  <p:clrMapOvr>
    <a:masterClrMapping/>
  </p:clrMapOvr>
</p:notes>
</file>

<file path=ppt/notesSlides/notesSlide2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44075762"/>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327</a:t>
            </a:fld>
            <a:endParaRPr lang="ar-EG"/>
          </a:p>
        </p:txBody>
      </p:sp>
    </p:spTree>
    <p:extLst>
      <p:ext uri="{BB962C8B-B14F-4D97-AF65-F5344CB8AC3E}">
        <p14:creationId xmlns:p14="http://schemas.microsoft.com/office/powerpoint/2010/main" val="3393172934"/>
      </p:ext>
    </p:extLst>
  </p:cSld>
  <p:clrMapOvr>
    <a:masterClrMapping/>
  </p:clrMapOvr>
</p:notes>
</file>

<file path=ppt/notesSlides/notesSlide2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27946445"/>
      </p:ext>
    </p:extLst>
  </p:cSld>
  <p:clrMapOvr>
    <a:masterClrMapping/>
  </p:clrMapOvr>
</p:notes>
</file>

<file path=ppt/notesSlides/notesSlide2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03102317"/>
      </p:ext>
    </p:extLst>
  </p:cSld>
  <p:clrMapOvr>
    <a:masterClrMapping/>
  </p:clrMapOvr>
</p:notes>
</file>

<file path=ppt/notesSlides/notesSlide2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52720460"/>
      </p:ext>
    </p:extLst>
  </p:cSld>
  <p:clrMapOvr>
    <a:masterClrMapping/>
  </p:clrMapOvr>
</p:notes>
</file>

<file path=ppt/notesSlides/notesSlide2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53569645"/>
      </p:ext>
    </p:extLst>
  </p:cSld>
  <p:clrMapOvr>
    <a:masterClrMapping/>
  </p:clrMapOvr>
</p:notes>
</file>

<file path=ppt/notesSlides/notesSlide2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1085637"/>
      </p:ext>
    </p:extLst>
  </p:cSld>
  <p:clrMapOvr>
    <a:masterClrMapping/>
  </p:clrMapOvr>
</p:notes>
</file>

<file path=ppt/notesSlides/notesSlide2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0600725"/>
      </p:ext>
    </p:extLst>
  </p:cSld>
  <p:clrMapOvr>
    <a:masterClrMapping/>
  </p:clrMapOvr>
</p:notes>
</file>

<file path=ppt/notesSlides/notesSlide2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79764450"/>
      </p:ext>
    </p:extLst>
  </p:cSld>
  <p:clrMapOvr>
    <a:masterClrMapping/>
  </p:clrMapOvr>
</p:notes>
</file>

<file path=ppt/notesSlides/notesSlide2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33677173"/>
      </p:ext>
    </p:extLst>
  </p:cSld>
  <p:clrMapOvr>
    <a:masterClrMapping/>
  </p:clrMapOvr>
</p:notes>
</file>

<file path=ppt/notesSlides/notesSlide2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83424354"/>
      </p:ext>
    </p:extLst>
  </p:cSld>
  <p:clrMapOvr>
    <a:masterClrMapping/>
  </p:clrMapOvr>
</p:notes>
</file>

<file path=ppt/notesSlides/notesSlide2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00388650"/>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328</a:t>
            </a:fld>
            <a:endParaRPr lang="ar-EG"/>
          </a:p>
        </p:txBody>
      </p:sp>
    </p:spTree>
    <p:extLst>
      <p:ext uri="{BB962C8B-B14F-4D97-AF65-F5344CB8AC3E}">
        <p14:creationId xmlns:p14="http://schemas.microsoft.com/office/powerpoint/2010/main" val="3038544302"/>
      </p:ext>
    </p:extLst>
  </p:cSld>
  <p:clrMapOvr>
    <a:masterClrMapping/>
  </p:clrMapOvr>
</p:notes>
</file>

<file path=ppt/notesSlides/notesSlide2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5178486"/>
      </p:ext>
    </p:extLst>
  </p:cSld>
  <p:clrMapOvr>
    <a:masterClrMapping/>
  </p:clrMapOvr>
</p:notes>
</file>

<file path=ppt/notesSlides/notesSlide2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2115981"/>
      </p:ext>
    </p:extLst>
  </p:cSld>
  <p:clrMapOvr>
    <a:masterClrMapping/>
  </p:clrMapOvr>
</p:notes>
</file>

<file path=ppt/notesSlides/notesSlide2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42388165"/>
      </p:ext>
    </p:extLst>
  </p:cSld>
  <p:clrMapOvr>
    <a:masterClrMapping/>
  </p:clrMapOvr>
</p:notes>
</file>

<file path=ppt/notesSlides/notesSlide2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55195422"/>
      </p:ext>
    </p:extLst>
  </p:cSld>
  <p:clrMapOvr>
    <a:masterClrMapping/>
  </p:clrMapOvr>
</p:notes>
</file>

<file path=ppt/notesSlides/notesSlide2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8088264"/>
      </p:ext>
    </p:extLst>
  </p:cSld>
  <p:clrMapOvr>
    <a:masterClrMapping/>
  </p:clrMapOvr>
</p:notes>
</file>

<file path=ppt/notesSlides/notesSlide2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3356171"/>
      </p:ext>
    </p:extLst>
  </p:cSld>
  <p:clrMapOvr>
    <a:masterClrMapping/>
  </p:clrMapOvr>
</p:notes>
</file>

<file path=ppt/notesSlides/notesSlide2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43220991"/>
      </p:ext>
    </p:extLst>
  </p:cSld>
  <p:clrMapOvr>
    <a:masterClrMapping/>
  </p:clrMapOvr>
</p:notes>
</file>

<file path=ppt/notesSlides/notesSlide2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81496915"/>
      </p:ext>
    </p:extLst>
  </p:cSld>
  <p:clrMapOvr>
    <a:masterClrMapping/>
  </p:clrMapOvr>
</p:notes>
</file>

<file path=ppt/notesSlides/notesSlide2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75547500"/>
      </p:ext>
    </p:extLst>
  </p:cSld>
  <p:clrMapOvr>
    <a:masterClrMapping/>
  </p:clrMapOvr>
</p:notes>
</file>

<file path=ppt/notesSlides/notesSlide2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93238244"/>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329</a:t>
            </a:fld>
            <a:endParaRPr lang="ar-EG"/>
          </a:p>
        </p:txBody>
      </p:sp>
    </p:spTree>
    <p:extLst>
      <p:ext uri="{BB962C8B-B14F-4D97-AF65-F5344CB8AC3E}">
        <p14:creationId xmlns:p14="http://schemas.microsoft.com/office/powerpoint/2010/main" val="186279651"/>
      </p:ext>
    </p:extLst>
  </p:cSld>
  <p:clrMapOvr>
    <a:masterClrMapping/>
  </p:clrMapOvr>
</p:notes>
</file>

<file path=ppt/notesSlides/notesSlide2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76219207"/>
      </p:ext>
    </p:extLst>
  </p:cSld>
  <p:clrMapOvr>
    <a:masterClrMapping/>
  </p:clrMapOvr>
</p:notes>
</file>

<file path=ppt/notesSlides/notesSlide2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7758236"/>
      </p:ext>
    </p:extLst>
  </p:cSld>
  <p:clrMapOvr>
    <a:masterClrMapping/>
  </p:clrMapOvr>
</p:notes>
</file>

<file path=ppt/notesSlides/notesSlide2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60980793"/>
      </p:ext>
    </p:extLst>
  </p:cSld>
  <p:clrMapOvr>
    <a:masterClrMapping/>
  </p:clrMapOvr>
</p:notes>
</file>

<file path=ppt/notesSlides/notesSlide2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2899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83504863"/>
      </p:ext>
    </p:extLst>
  </p:cSld>
  <p:clrMapOvr>
    <a:masterClrMapping/>
  </p:clrMapOvr>
</p:notes>
</file>

<file path=ppt/notesSlides/notesSlide2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52327468"/>
      </p:ext>
    </p:extLst>
  </p:cSld>
  <p:clrMapOvr>
    <a:masterClrMapping/>
  </p:clrMapOvr>
</p:notes>
</file>

<file path=ppt/notesSlides/notesSlide2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51522087"/>
      </p:ext>
    </p:extLst>
  </p:cSld>
  <p:clrMapOvr>
    <a:masterClrMapping/>
  </p:clrMapOvr>
</p:notes>
</file>

<file path=ppt/notesSlides/notesSlide2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33989027"/>
      </p:ext>
    </p:extLst>
  </p:cSld>
  <p:clrMapOvr>
    <a:masterClrMapping/>
  </p:clrMapOvr>
</p:notes>
</file>

<file path=ppt/notesSlides/notesSlide2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65116696"/>
      </p:ext>
    </p:extLst>
  </p:cSld>
  <p:clrMapOvr>
    <a:masterClrMapping/>
  </p:clrMapOvr>
</p:notes>
</file>

<file path=ppt/notesSlides/notesSlide2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29659273"/>
      </p:ext>
    </p:extLst>
  </p:cSld>
  <p:clrMapOvr>
    <a:masterClrMapping/>
  </p:clrMapOvr>
</p:notes>
</file>

<file path=ppt/notesSlides/notesSlide2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38533903"/>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330</a:t>
            </a:fld>
            <a:endParaRPr lang="ar-EG"/>
          </a:p>
        </p:txBody>
      </p:sp>
    </p:spTree>
    <p:extLst>
      <p:ext uri="{BB962C8B-B14F-4D97-AF65-F5344CB8AC3E}">
        <p14:creationId xmlns:p14="http://schemas.microsoft.com/office/powerpoint/2010/main" val="444259053"/>
      </p:ext>
    </p:extLst>
  </p:cSld>
  <p:clrMapOvr>
    <a:masterClrMapping/>
  </p:clrMapOvr>
</p:notes>
</file>

<file path=ppt/notesSlides/notesSlide2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2616814"/>
      </p:ext>
    </p:extLst>
  </p:cSld>
  <p:clrMapOvr>
    <a:masterClrMapping/>
  </p:clrMapOvr>
</p:notes>
</file>

<file path=ppt/notesSlides/notesSlide2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74100648"/>
      </p:ext>
    </p:extLst>
  </p:cSld>
  <p:clrMapOvr>
    <a:masterClrMapping/>
  </p:clrMapOvr>
</p:notes>
</file>

<file path=ppt/notesSlides/notesSlide2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87468191"/>
      </p:ext>
    </p:extLst>
  </p:cSld>
  <p:clrMapOvr>
    <a:masterClrMapping/>
  </p:clrMapOvr>
</p:notes>
</file>

<file path=ppt/notesSlides/notesSlide2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10035983"/>
      </p:ext>
    </p:extLst>
  </p:cSld>
  <p:clrMapOvr>
    <a:masterClrMapping/>
  </p:clrMapOvr>
</p:notes>
</file>

<file path=ppt/notesSlides/notesSlide2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27007634"/>
      </p:ext>
    </p:extLst>
  </p:cSld>
  <p:clrMapOvr>
    <a:masterClrMapping/>
  </p:clrMapOvr>
</p:notes>
</file>

<file path=ppt/notesSlides/notesSlide2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04074440"/>
      </p:ext>
    </p:extLst>
  </p:cSld>
  <p:clrMapOvr>
    <a:masterClrMapping/>
  </p:clrMapOvr>
</p:notes>
</file>

<file path=ppt/notesSlides/notesSlide2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45594588"/>
      </p:ext>
    </p:extLst>
  </p:cSld>
  <p:clrMapOvr>
    <a:masterClrMapping/>
  </p:clrMapOvr>
</p:notes>
</file>

<file path=ppt/notesSlides/notesSlide2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69861985"/>
      </p:ext>
    </p:extLst>
  </p:cSld>
  <p:clrMapOvr>
    <a:masterClrMapping/>
  </p:clrMapOvr>
</p:notes>
</file>

<file path=ppt/notesSlides/notesSlide2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16837916"/>
      </p:ext>
    </p:extLst>
  </p:cSld>
  <p:clrMapOvr>
    <a:masterClrMapping/>
  </p:clrMapOvr>
</p:notes>
</file>

<file path=ppt/notesSlides/notesSlide2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12540812"/>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331</a:t>
            </a:fld>
            <a:endParaRPr lang="ar-EG"/>
          </a:p>
        </p:txBody>
      </p:sp>
    </p:spTree>
    <p:extLst>
      <p:ext uri="{BB962C8B-B14F-4D97-AF65-F5344CB8AC3E}">
        <p14:creationId xmlns:p14="http://schemas.microsoft.com/office/powerpoint/2010/main" val="913348310"/>
      </p:ext>
    </p:extLst>
  </p:cSld>
  <p:clrMapOvr>
    <a:masterClrMapping/>
  </p:clrMapOvr>
</p:notes>
</file>

<file path=ppt/notesSlides/notesSlide2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56303338"/>
      </p:ext>
    </p:extLst>
  </p:cSld>
  <p:clrMapOvr>
    <a:masterClrMapping/>
  </p:clrMapOvr>
</p:notes>
</file>

<file path=ppt/notesSlides/notesSlide2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03515009"/>
      </p:ext>
    </p:extLst>
  </p:cSld>
  <p:clrMapOvr>
    <a:masterClrMapping/>
  </p:clrMapOvr>
</p:notes>
</file>

<file path=ppt/notesSlides/notesSlide2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83396029"/>
      </p:ext>
    </p:extLst>
  </p:cSld>
  <p:clrMapOvr>
    <a:masterClrMapping/>
  </p:clrMapOvr>
</p:notes>
</file>

<file path=ppt/notesSlides/notesSlide2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19435242"/>
      </p:ext>
    </p:extLst>
  </p:cSld>
  <p:clrMapOvr>
    <a:masterClrMapping/>
  </p:clrMapOvr>
</p:notes>
</file>

<file path=ppt/notesSlides/notesSlide2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64729097"/>
      </p:ext>
    </p:extLst>
  </p:cSld>
  <p:clrMapOvr>
    <a:masterClrMapping/>
  </p:clrMapOvr>
</p:notes>
</file>

<file path=ppt/notesSlides/notesSlide2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10894178"/>
      </p:ext>
    </p:extLst>
  </p:cSld>
  <p:clrMapOvr>
    <a:masterClrMapping/>
  </p:clrMapOvr>
</p:notes>
</file>

<file path=ppt/notesSlides/notesSlide2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74300121"/>
      </p:ext>
    </p:extLst>
  </p:cSld>
  <p:clrMapOvr>
    <a:masterClrMapping/>
  </p:clrMapOvr>
</p:notes>
</file>

<file path=ppt/notesSlides/notesSlide2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2834597"/>
      </p:ext>
    </p:extLst>
  </p:cSld>
  <p:clrMapOvr>
    <a:masterClrMapping/>
  </p:clrMapOvr>
</p:notes>
</file>

<file path=ppt/notesSlides/notesSlide2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25991923"/>
      </p:ext>
    </p:extLst>
  </p:cSld>
  <p:clrMapOvr>
    <a:masterClrMapping/>
  </p:clrMapOvr>
</p:notes>
</file>

<file path=ppt/notesSlides/notesSlide2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0342781"/>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332</a:t>
            </a:fld>
            <a:endParaRPr lang="ar-EG"/>
          </a:p>
        </p:txBody>
      </p:sp>
    </p:spTree>
    <p:extLst>
      <p:ext uri="{BB962C8B-B14F-4D97-AF65-F5344CB8AC3E}">
        <p14:creationId xmlns:p14="http://schemas.microsoft.com/office/powerpoint/2010/main" val="1029573244"/>
      </p:ext>
    </p:extLst>
  </p:cSld>
  <p:clrMapOvr>
    <a:masterClrMapping/>
  </p:clrMapOvr>
</p:notes>
</file>

<file path=ppt/notesSlides/notesSlide2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55083136"/>
      </p:ext>
    </p:extLst>
  </p:cSld>
  <p:clrMapOvr>
    <a:masterClrMapping/>
  </p:clrMapOvr>
</p:notes>
</file>

<file path=ppt/notesSlides/notesSlide2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03350481"/>
      </p:ext>
    </p:extLst>
  </p:cSld>
  <p:clrMapOvr>
    <a:masterClrMapping/>
  </p:clrMapOvr>
</p:notes>
</file>

<file path=ppt/notesSlides/notesSlide2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74878434"/>
      </p:ext>
    </p:extLst>
  </p:cSld>
  <p:clrMapOvr>
    <a:masterClrMapping/>
  </p:clrMapOvr>
</p:notes>
</file>

<file path=ppt/notesSlides/notesSlide2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68267922"/>
      </p:ext>
    </p:extLst>
  </p:cSld>
  <p:clrMapOvr>
    <a:masterClrMapping/>
  </p:clrMapOvr>
</p:notes>
</file>

<file path=ppt/notesSlides/notesSlide2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33780973"/>
      </p:ext>
    </p:extLst>
  </p:cSld>
  <p:clrMapOvr>
    <a:masterClrMapping/>
  </p:clrMapOvr>
</p:notes>
</file>

<file path=ppt/notesSlides/notesSlide2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41119547"/>
      </p:ext>
    </p:extLst>
  </p:cSld>
  <p:clrMapOvr>
    <a:masterClrMapping/>
  </p:clrMapOvr>
</p:notes>
</file>

<file path=ppt/notesSlides/notesSlide2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79239525"/>
      </p:ext>
    </p:extLst>
  </p:cSld>
  <p:clrMapOvr>
    <a:masterClrMapping/>
  </p:clrMapOvr>
</p:notes>
</file>

<file path=ppt/notesSlides/notesSlide2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39768789"/>
      </p:ext>
    </p:extLst>
  </p:cSld>
  <p:clrMapOvr>
    <a:masterClrMapping/>
  </p:clrMapOvr>
</p:notes>
</file>

<file path=ppt/notesSlides/notesSlide2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73444778"/>
      </p:ext>
    </p:extLst>
  </p:cSld>
  <p:clrMapOvr>
    <a:masterClrMapping/>
  </p:clrMapOvr>
</p:notes>
</file>

<file path=ppt/notesSlides/notesSlide2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90725012"/>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333</a:t>
            </a:fld>
            <a:endParaRPr lang="ar-EG"/>
          </a:p>
        </p:txBody>
      </p:sp>
    </p:spTree>
    <p:extLst>
      <p:ext uri="{BB962C8B-B14F-4D97-AF65-F5344CB8AC3E}">
        <p14:creationId xmlns:p14="http://schemas.microsoft.com/office/powerpoint/2010/main" val="628116345"/>
      </p:ext>
    </p:extLst>
  </p:cSld>
  <p:clrMapOvr>
    <a:masterClrMapping/>
  </p:clrMapOvr>
</p:notes>
</file>

<file path=ppt/notesSlides/notesSlide2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9299563"/>
      </p:ext>
    </p:extLst>
  </p:cSld>
  <p:clrMapOvr>
    <a:masterClrMapping/>
  </p:clrMapOvr>
</p:notes>
</file>

<file path=ppt/notesSlides/notesSlide2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12930201"/>
      </p:ext>
    </p:extLst>
  </p:cSld>
  <p:clrMapOvr>
    <a:masterClrMapping/>
  </p:clrMapOvr>
</p:notes>
</file>

<file path=ppt/notesSlides/notesSlide2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08332864"/>
      </p:ext>
    </p:extLst>
  </p:cSld>
  <p:clrMapOvr>
    <a:masterClrMapping/>
  </p:clrMapOvr>
</p:notes>
</file>

<file path=ppt/notesSlides/notesSlide2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38532184"/>
      </p:ext>
    </p:extLst>
  </p:cSld>
  <p:clrMapOvr>
    <a:masterClrMapping/>
  </p:clrMapOvr>
</p:notes>
</file>

<file path=ppt/notesSlides/notesSlide2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88162295"/>
      </p:ext>
    </p:extLst>
  </p:cSld>
  <p:clrMapOvr>
    <a:masterClrMapping/>
  </p:clrMapOvr>
</p:notes>
</file>

<file path=ppt/notesSlides/notesSlide2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08572202"/>
      </p:ext>
    </p:extLst>
  </p:cSld>
  <p:clrMapOvr>
    <a:masterClrMapping/>
  </p:clrMapOvr>
</p:notes>
</file>

<file path=ppt/notesSlides/notesSlide2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35996837"/>
      </p:ext>
    </p:extLst>
  </p:cSld>
  <p:clrMapOvr>
    <a:masterClrMapping/>
  </p:clrMapOvr>
</p:notes>
</file>

<file path=ppt/notesSlides/notesSlide2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9861839"/>
      </p:ext>
    </p:extLst>
  </p:cSld>
  <p:clrMapOvr>
    <a:masterClrMapping/>
  </p:clrMapOvr>
</p:notes>
</file>

<file path=ppt/notesSlides/notesSlide2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24909105"/>
      </p:ext>
    </p:extLst>
  </p:cSld>
  <p:clrMapOvr>
    <a:masterClrMapping/>
  </p:clrMapOvr>
</p:notes>
</file>

<file path=ppt/notesSlides/notesSlide2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72277219"/>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334</a:t>
            </a:fld>
            <a:endParaRPr lang="ar-EG"/>
          </a:p>
        </p:txBody>
      </p:sp>
    </p:spTree>
    <p:extLst>
      <p:ext uri="{BB962C8B-B14F-4D97-AF65-F5344CB8AC3E}">
        <p14:creationId xmlns:p14="http://schemas.microsoft.com/office/powerpoint/2010/main" val="1133660996"/>
      </p:ext>
    </p:extLst>
  </p:cSld>
  <p:clrMapOvr>
    <a:masterClrMapping/>
  </p:clrMapOvr>
</p:notes>
</file>

<file path=ppt/notesSlides/notesSlide2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95738676"/>
      </p:ext>
    </p:extLst>
  </p:cSld>
  <p:clrMapOvr>
    <a:masterClrMapping/>
  </p:clrMapOvr>
</p:notes>
</file>

<file path=ppt/notesSlides/notesSlide2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00437208"/>
      </p:ext>
    </p:extLst>
  </p:cSld>
  <p:clrMapOvr>
    <a:masterClrMapping/>
  </p:clrMapOvr>
</p:notes>
</file>

<file path=ppt/notesSlides/notesSlide2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00215041"/>
      </p:ext>
    </p:extLst>
  </p:cSld>
  <p:clrMapOvr>
    <a:masterClrMapping/>
  </p:clrMapOvr>
</p:notes>
</file>

<file path=ppt/notesSlides/notesSlide2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3555809"/>
      </p:ext>
    </p:extLst>
  </p:cSld>
  <p:clrMapOvr>
    <a:masterClrMapping/>
  </p:clrMapOvr>
</p:notes>
</file>

<file path=ppt/notesSlides/notesSlide2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7795307"/>
      </p:ext>
    </p:extLst>
  </p:cSld>
  <p:clrMapOvr>
    <a:masterClrMapping/>
  </p:clrMapOvr>
</p:notes>
</file>

<file path=ppt/notesSlides/notesSlide2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81131554"/>
      </p:ext>
    </p:extLst>
  </p:cSld>
  <p:clrMapOvr>
    <a:masterClrMapping/>
  </p:clrMapOvr>
</p:notes>
</file>

<file path=ppt/notesSlides/notesSlide2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68111091"/>
      </p:ext>
    </p:extLst>
  </p:cSld>
  <p:clrMapOvr>
    <a:masterClrMapping/>
  </p:clrMapOvr>
</p:notes>
</file>

<file path=ppt/notesSlides/notesSlide2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46933256"/>
      </p:ext>
    </p:extLst>
  </p:cSld>
  <p:clrMapOvr>
    <a:masterClrMapping/>
  </p:clrMapOvr>
</p:notes>
</file>

<file path=ppt/notesSlides/notesSlide2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13387485"/>
      </p:ext>
    </p:extLst>
  </p:cSld>
  <p:clrMapOvr>
    <a:masterClrMapping/>
  </p:clrMapOvr>
</p:notes>
</file>

<file path=ppt/notesSlides/notesSlide2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57520362"/>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335</a:t>
            </a:fld>
            <a:endParaRPr lang="ar-EG"/>
          </a:p>
        </p:txBody>
      </p:sp>
    </p:spTree>
    <p:extLst>
      <p:ext uri="{BB962C8B-B14F-4D97-AF65-F5344CB8AC3E}">
        <p14:creationId xmlns:p14="http://schemas.microsoft.com/office/powerpoint/2010/main" val="2340502404"/>
      </p:ext>
    </p:extLst>
  </p:cSld>
  <p:clrMapOvr>
    <a:masterClrMapping/>
  </p:clrMapOvr>
</p:notes>
</file>

<file path=ppt/notesSlides/notesSlide2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22966824"/>
      </p:ext>
    </p:extLst>
  </p:cSld>
  <p:clrMapOvr>
    <a:masterClrMapping/>
  </p:clrMapOvr>
</p:notes>
</file>

<file path=ppt/notesSlides/notesSlide2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10859250"/>
      </p:ext>
    </p:extLst>
  </p:cSld>
  <p:clrMapOvr>
    <a:masterClrMapping/>
  </p:clrMapOvr>
</p:notes>
</file>

<file path=ppt/notesSlides/notesSlide2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50044870"/>
      </p:ext>
    </p:extLst>
  </p:cSld>
  <p:clrMapOvr>
    <a:masterClrMapping/>
  </p:clrMapOvr>
</p:notes>
</file>

<file path=ppt/notesSlides/notesSlide2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71199754"/>
      </p:ext>
    </p:extLst>
  </p:cSld>
  <p:clrMapOvr>
    <a:masterClrMapping/>
  </p:clrMapOvr>
</p:notes>
</file>

<file path=ppt/notesSlides/notesSlide2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75522122"/>
      </p:ext>
    </p:extLst>
  </p:cSld>
  <p:clrMapOvr>
    <a:masterClrMapping/>
  </p:clrMapOvr>
</p:notes>
</file>

<file path=ppt/notesSlides/notesSlide2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59228394"/>
      </p:ext>
    </p:extLst>
  </p:cSld>
  <p:clrMapOvr>
    <a:masterClrMapping/>
  </p:clrMapOvr>
</p:notes>
</file>

<file path=ppt/notesSlides/notesSlide2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37370304"/>
      </p:ext>
    </p:extLst>
  </p:cSld>
  <p:clrMapOvr>
    <a:masterClrMapping/>
  </p:clrMapOvr>
</p:notes>
</file>

<file path=ppt/notesSlides/notesSlide2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8271417"/>
      </p:ext>
    </p:extLst>
  </p:cSld>
  <p:clrMapOvr>
    <a:masterClrMapping/>
  </p:clrMapOvr>
</p:notes>
</file>

<file path=ppt/notesSlides/notesSlide2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35793693"/>
      </p:ext>
    </p:extLst>
  </p:cSld>
  <p:clrMapOvr>
    <a:masterClrMapping/>
  </p:clrMapOvr>
</p:notes>
</file>

<file path=ppt/notesSlides/notesSlide2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539440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a:t>
            </a:fld>
            <a:endParaRPr lang="ar-EG"/>
          </a:p>
        </p:txBody>
      </p:sp>
    </p:spTree>
    <p:extLst>
      <p:ext uri="{BB962C8B-B14F-4D97-AF65-F5344CB8AC3E}">
        <p14:creationId xmlns:p14="http://schemas.microsoft.com/office/powerpoint/2010/main" val="3618741951"/>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336</a:t>
            </a:fld>
            <a:endParaRPr lang="ar-EG"/>
          </a:p>
        </p:txBody>
      </p:sp>
    </p:spTree>
    <p:extLst>
      <p:ext uri="{BB962C8B-B14F-4D97-AF65-F5344CB8AC3E}">
        <p14:creationId xmlns:p14="http://schemas.microsoft.com/office/powerpoint/2010/main" val="3650263666"/>
      </p:ext>
    </p:extLst>
  </p:cSld>
  <p:clrMapOvr>
    <a:masterClrMapping/>
  </p:clrMapOvr>
</p:notes>
</file>

<file path=ppt/notesSlides/notesSlide2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67114521"/>
      </p:ext>
    </p:extLst>
  </p:cSld>
  <p:clrMapOvr>
    <a:masterClrMapping/>
  </p:clrMapOvr>
</p:notes>
</file>

<file path=ppt/notesSlides/notesSlide2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00549247"/>
      </p:ext>
    </p:extLst>
  </p:cSld>
  <p:clrMapOvr>
    <a:masterClrMapping/>
  </p:clrMapOvr>
</p:notes>
</file>

<file path=ppt/notesSlides/notesSlide2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71288321"/>
      </p:ext>
    </p:extLst>
  </p:cSld>
  <p:clrMapOvr>
    <a:masterClrMapping/>
  </p:clrMapOvr>
</p:notes>
</file>

<file path=ppt/notesSlides/notesSlide2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14114343"/>
      </p:ext>
    </p:extLst>
  </p:cSld>
  <p:clrMapOvr>
    <a:masterClrMapping/>
  </p:clrMapOvr>
</p:notes>
</file>

<file path=ppt/notesSlides/notesSlide2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48527603"/>
      </p:ext>
    </p:extLst>
  </p:cSld>
  <p:clrMapOvr>
    <a:masterClrMapping/>
  </p:clrMapOvr>
</p:notes>
</file>

<file path=ppt/notesSlides/notesSlide2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97574936"/>
      </p:ext>
    </p:extLst>
  </p:cSld>
  <p:clrMapOvr>
    <a:masterClrMapping/>
  </p:clrMapOvr>
</p:notes>
</file>

<file path=ppt/notesSlides/notesSlide23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13936647"/>
      </p:ext>
    </p:extLst>
  </p:cSld>
  <p:clrMapOvr>
    <a:masterClrMapping/>
  </p:clrMapOvr>
</p:notes>
</file>

<file path=ppt/notesSlides/notesSlide23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47268666"/>
      </p:ext>
    </p:extLst>
  </p:cSld>
  <p:clrMapOvr>
    <a:masterClrMapping/>
  </p:clrMapOvr>
</p:notes>
</file>

<file path=ppt/notesSlides/notesSlide23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49405938"/>
      </p:ext>
    </p:extLst>
  </p:cSld>
  <p:clrMapOvr>
    <a:masterClrMapping/>
  </p:clrMapOvr>
</p:notes>
</file>

<file path=ppt/notesSlides/notesSlide23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50812755"/>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337</a:t>
            </a:fld>
            <a:endParaRPr lang="ar-EG"/>
          </a:p>
        </p:txBody>
      </p:sp>
    </p:spTree>
    <p:extLst>
      <p:ext uri="{BB962C8B-B14F-4D97-AF65-F5344CB8AC3E}">
        <p14:creationId xmlns:p14="http://schemas.microsoft.com/office/powerpoint/2010/main" val="3733938512"/>
      </p:ext>
    </p:extLst>
  </p:cSld>
  <p:clrMapOvr>
    <a:masterClrMapping/>
  </p:clrMapOvr>
</p:notes>
</file>

<file path=ppt/notesSlides/notesSlide23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30199273"/>
      </p:ext>
    </p:extLst>
  </p:cSld>
  <p:clrMapOvr>
    <a:masterClrMapping/>
  </p:clrMapOvr>
</p:notes>
</file>

<file path=ppt/notesSlides/notesSlide23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99929237"/>
      </p:ext>
    </p:extLst>
  </p:cSld>
  <p:clrMapOvr>
    <a:masterClrMapping/>
  </p:clrMapOvr>
</p:notes>
</file>

<file path=ppt/notesSlides/notesSlide23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91286025"/>
      </p:ext>
    </p:extLst>
  </p:cSld>
  <p:clrMapOvr>
    <a:masterClrMapping/>
  </p:clrMapOvr>
</p:notes>
</file>

<file path=ppt/notesSlides/notesSlide23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96959420"/>
      </p:ext>
    </p:extLst>
  </p:cSld>
  <p:clrMapOvr>
    <a:masterClrMapping/>
  </p:clrMapOvr>
</p:notes>
</file>

<file path=ppt/notesSlides/notesSlide23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70233891"/>
      </p:ext>
    </p:extLst>
  </p:cSld>
  <p:clrMapOvr>
    <a:masterClrMapping/>
  </p:clrMapOvr>
</p:notes>
</file>

<file path=ppt/notesSlides/notesSlide23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16576047"/>
      </p:ext>
    </p:extLst>
  </p:cSld>
  <p:clrMapOvr>
    <a:masterClrMapping/>
  </p:clrMapOvr>
</p:notes>
</file>

<file path=ppt/notesSlides/notesSlide23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56427948"/>
      </p:ext>
    </p:extLst>
  </p:cSld>
  <p:clrMapOvr>
    <a:masterClrMapping/>
  </p:clrMapOvr>
</p:notes>
</file>

<file path=ppt/notesSlides/notesSlide23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5994886"/>
      </p:ext>
    </p:extLst>
  </p:cSld>
  <p:clrMapOvr>
    <a:masterClrMapping/>
  </p:clrMapOvr>
</p:notes>
</file>

<file path=ppt/notesSlides/notesSlide23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19805025"/>
      </p:ext>
    </p:extLst>
  </p:cSld>
  <p:clrMapOvr>
    <a:masterClrMapping/>
  </p:clrMapOvr>
</p:notes>
</file>

<file path=ppt/notesSlides/notesSlide23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49934729"/>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338</a:t>
            </a:fld>
            <a:endParaRPr lang="ar-EG"/>
          </a:p>
        </p:txBody>
      </p:sp>
    </p:spTree>
    <p:extLst>
      <p:ext uri="{BB962C8B-B14F-4D97-AF65-F5344CB8AC3E}">
        <p14:creationId xmlns:p14="http://schemas.microsoft.com/office/powerpoint/2010/main" val="3851564184"/>
      </p:ext>
    </p:extLst>
  </p:cSld>
  <p:clrMapOvr>
    <a:masterClrMapping/>
  </p:clrMapOvr>
</p:notes>
</file>

<file path=ppt/notesSlides/notesSlide23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34017458"/>
      </p:ext>
    </p:extLst>
  </p:cSld>
  <p:clrMapOvr>
    <a:masterClrMapping/>
  </p:clrMapOvr>
</p:notes>
</file>

<file path=ppt/notesSlides/notesSlide23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0942567"/>
      </p:ext>
    </p:extLst>
  </p:cSld>
  <p:clrMapOvr>
    <a:masterClrMapping/>
  </p:clrMapOvr>
</p:notes>
</file>

<file path=ppt/notesSlides/notesSlide23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29151623"/>
      </p:ext>
    </p:extLst>
  </p:cSld>
  <p:clrMapOvr>
    <a:masterClrMapping/>
  </p:clrMapOvr>
</p:notes>
</file>

<file path=ppt/notesSlides/notesSlide23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34911088"/>
      </p:ext>
    </p:extLst>
  </p:cSld>
  <p:clrMapOvr>
    <a:masterClrMapping/>
  </p:clrMapOvr>
</p:notes>
</file>

<file path=ppt/notesSlides/notesSlide23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76837452"/>
      </p:ext>
    </p:extLst>
  </p:cSld>
  <p:clrMapOvr>
    <a:masterClrMapping/>
  </p:clrMapOvr>
</p:notes>
</file>

<file path=ppt/notesSlides/notesSlide23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24420978"/>
      </p:ext>
    </p:extLst>
  </p:cSld>
  <p:clrMapOvr>
    <a:masterClrMapping/>
  </p:clrMapOvr>
</p:notes>
</file>

<file path=ppt/notesSlides/notesSlide23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2999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26459492"/>
      </p:ext>
    </p:extLst>
  </p:cSld>
  <p:clrMapOvr>
    <a:masterClrMapping/>
  </p:clrMapOvr>
</p:notes>
</file>

<file path=ppt/notesSlides/notesSlide23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2902632"/>
      </p:ext>
    </p:extLst>
  </p:cSld>
  <p:clrMapOvr>
    <a:masterClrMapping/>
  </p:clrMapOvr>
</p:notes>
</file>

<file path=ppt/notesSlides/notesSlide23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51078484"/>
      </p:ext>
    </p:extLst>
  </p:cSld>
  <p:clrMapOvr>
    <a:masterClrMapping/>
  </p:clrMapOvr>
</p:notes>
</file>

<file path=ppt/notesSlides/notesSlide23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5973640"/>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339</a:t>
            </a:fld>
            <a:endParaRPr lang="ar-EG"/>
          </a:p>
        </p:txBody>
      </p:sp>
    </p:spTree>
    <p:extLst>
      <p:ext uri="{BB962C8B-B14F-4D97-AF65-F5344CB8AC3E}">
        <p14:creationId xmlns:p14="http://schemas.microsoft.com/office/powerpoint/2010/main" val="2307027790"/>
      </p:ext>
    </p:extLst>
  </p:cSld>
  <p:clrMapOvr>
    <a:masterClrMapping/>
  </p:clrMapOvr>
</p:notes>
</file>

<file path=ppt/notesSlides/notesSlide23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0844790"/>
      </p:ext>
    </p:extLst>
  </p:cSld>
  <p:clrMapOvr>
    <a:masterClrMapping/>
  </p:clrMapOvr>
</p:notes>
</file>

<file path=ppt/notesSlides/notesSlide23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82581860"/>
      </p:ext>
    </p:extLst>
  </p:cSld>
  <p:clrMapOvr>
    <a:masterClrMapping/>
  </p:clrMapOvr>
</p:notes>
</file>

<file path=ppt/notesSlides/notesSlide23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50917554"/>
      </p:ext>
    </p:extLst>
  </p:cSld>
  <p:clrMapOvr>
    <a:masterClrMapping/>
  </p:clrMapOvr>
</p:notes>
</file>

<file path=ppt/notesSlides/notesSlide23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31065340"/>
      </p:ext>
    </p:extLst>
  </p:cSld>
  <p:clrMapOvr>
    <a:masterClrMapping/>
  </p:clrMapOvr>
</p:notes>
</file>

<file path=ppt/notesSlides/notesSlide23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36095245"/>
      </p:ext>
    </p:extLst>
  </p:cSld>
  <p:clrMapOvr>
    <a:masterClrMapping/>
  </p:clrMapOvr>
</p:notes>
</file>

<file path=ppt/notesSlides/notesSlide23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22991093"/>
      </p:ext>
    </p:extLst>
  </p:cSld>
  <p:clrMapOvr>
    <a:masterClrMapping/>
  </p:clrMapOvr>
</p:notes>
</file>

<file path=ppt/notesSlides/notesSlide23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70762700"/>
      </p:ext>
    </p:extLst>
  </p:cSld>
  <p:clrMapOvr>
    <a:masterClrMapping/>
  </p:clrMapOvr>
</p:notes>
</file>

<file path=ppt/notesSlides/notesSlide23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35503211"/>
      </p:ext>
    </p:extLst>
  </p:cSld>
  <p:clrMapOvr>
    <a:masterClrMapping/>
  </p:clrMapOvr>
</p:notes>
</file>

<file path=ppt/notesSlides/notesSlide23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88960780"/>
      </p:ext>
    </p:extLst>
  </p:cSld>
  <p:clrMapOvr>
    <a:masterClrMapping/>
  </p:clrMapOvr>
</p:notes>
</file>

<file path=ppt/notesSlides/notesSlide23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58137259"/>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340</a:t>
            </a:fld>
            <a:endParaRPr lang="ar-EG"/>
          </a:p>
        </p:txBody>
      </p:sp>
    </p:spTree>
    <p:extLst>
      <p:ext uri="{BB962C8B-B14F-4D97-AF65-F5344CB8AC3E}">
        <p14:creationId xmlns:p14="http://schemas.microsoft.com/office/powerpoint/2010/main" val="4248878213"/>
      </p:ext>
    </p:extLst>
  </p:cSld>
  <p:clrMapOvr>
    <a:masterClrMapping/>
  </p:clrMapOvr>
</p:notes>
</file>

<file path=ppt/notesSlides/notesSlide23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65488614"/>
      </p:ext>
    </p:extLst>
  </p:cSld>
  <p:clrMapOvr>
    <a:masterClrMapping/>
  </p:clrMapOvr>
</p:notes>
</file>

<file path=ppt/notesSlides/notesSlide23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4440890"/>
      </p:ext>
    </p:extLst>
  </p:cSld>
  <p:clrMapOvr>
    <a:masterClrMapping/>
  </p:clrMapOvr>
</p:notes>
</file>

<file path=ppt/notesSlides/notesSlide23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19223528"/>
      </p:ext>
    </p:extLst>
  </p:cSld>
  <p:clrMapOvr>
    <a:masterClrMapping/>
  </p:clrMapOvr>
</p:notes>
</file>

<file path=ppt/notesSlides/notesSlide23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12857213"/>
      </p:ext>
    </p:extLst>
  </p:cSld>
  <p:clrMapOvr>
    <a:masterClrMapping/>
  </p:clrMapOvr>
</p:notes>
</file>

<file path=ppt/notesSlides/notesSlide23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38137395"/>
      </p:ext>
    </p:extLst>
  </p:cSld>
  <p:clrMapOvr>
    <a:masterClrMapping/>
  </p:clrMapOvr>
</p:notes>
</file>

<file path=ppt/notesSlides/notesSlide23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8525634"/>
      </p:ext>
    </p:extLst>
  </p:cSld>
  <p:clrMapOvr>
    <a:masterClrMapping/>
  </p:clrMapOvr>
</p:notes>
</file>

<file path=ppt/notesSlides/notesSlide23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6190560"/>
      </p:ext>
    </p:extLst>
  </p:cSld>
  <p:clrMapOvr>
    <a:masterClrMapping/>
  </p:clrMapOvr>
</p:notes>
</file>

<file path=ppt/notesSlides/notesSlide23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0368914"/>
      </p:ext>
    </p:extLst>
  </p:cSld>
  <p:clrMapOvr>
    <a:masterClrMapping/>
  </p:clrMapOvr>
</p:notes>
</file>

<file path=ppt/notesSlides/notesSlide23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27104653"/>
      </p:ext>
    </p:extLst>
  </p:cSld>
  <p:clrMapOvr>
    <a:masterClrMapping/>
  </p:clrMapOvr>
</p:notes>
</file>

<file path=ppt/notesSlides/notesSlide23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26907758"/>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341</a:t>
            </a:fld>
            <a:endParaRPr lang="ar-EG"/>
          </a:p>
        </p:txBody>
      </p:sp>
    </p:spTree>
    <p:extLst>
      <p:ext uri="{BB962C8B-B14F-4D97-AF65-F5344CB8AC3E}">
        <p14:creationId xmlns:p14="http://schemas.microsoft.com/office/powerpoint/2010/main" val="342691071"/>
      </p:ext>
    </p:extLst>
  </p:cSld>
  <p:clrMapOvr>
    <a:masterClrMapping/>
  </p:clrMapOvr>
</p:notes>
</file>

<file path=ppt/notesSlides/notesSlide23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45191010"/>
      </p:ext>
    </p:extLst>
  </p:cSld>
  <p:clrMapOvr>
    <a:masterClrMapping/>
  </p:clrMapOvr>
</p:notes>
</file>

<file path=ppt/notesSlides/notesSlide23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94369075"/>
      </p:ext>
    </p:extLst>
  </p:cSld>
  <p:clrMapOvr>
    <a:masterClrMapping/>
  </p:clrMapOvr>
</p:notes>
</file>

<file path=ppt/notesSlides/notesSlide23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09608417"/>
      </p:ext>
    </p:extLst>
  </p:cSld>
  <p:clrMapOvr>
    <a:masterClrMapping/>
  </p:clrMapOvr>
</p:notes>
</file>

<file path=ppt/notesSlides/notesSlide23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32148160"/>
      </p:ext>
    </p:extLst>
  </p:cSld>
  <p:clrMapOvr>
    <a:masterClrMapping/>
  </p:clrMapOvr>
</p:notes>
</file>

<file path=ppt/notesSlides/notesSlide23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62848726"/>
      </p:ext>
    </p:extLst>
  </p:cSld>
  <p:clrMapOvr>
    <a:masterClrMapping/>
  </p:clrMapOvr>
</p:notes>
</file>

<file path=ppt/notesSlides/notesSlide23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4689529"/>
      </p:ext>
    </p:extLst>
  </p:cSld>
  <p:clrMapOvr>
    <a:masterClrMapping/>
  </p:clrMapOvr>
</p:notes>
</file>

<file path=ppt/notesSlides/notesSlide23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71173515"/>
      </p:ext>
    </p:extLst>
  </p:cSld>
  <p:clrMapOvr>
    <a:masterClrMapping/>
  </p:clrMapOvr>
</p:notes>
</file>

<file path=ppt/notesSlides/notesSlide23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06320634"/>
      </p:ext>
    </p:extLst>
  </p:cSld>
  <p:clrMapOvr>
    <a:masterClrMapping/>
  </p:clrMapOvr>
</p:notes>
</file>

<file path=ppt/notesSlides/notesSlide23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90929599"/>
      </p:ext>
    </p:extLst>
  </p:cSld>
  <p:clrMapOvr>
    <a:masterClrMapping/>
  </p:clrMapOvr>
</p:notes>
</file>

<file path=ppt/notesSlides/notesSlide23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68523569"/>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342</a:t>
            </a:fld>
            <a:endParaRPr lang="ar-EG"/>
          </a:p>
        </p:txBody>
      </p:sp>
    </p:spTree>
    <p:extLst>
      <p:ext uri="{BB962C8B-B14F-4D97-AF65-F5344CB8AC3E}">
        <p14:creationId xmlns:p14="http://schemas.microsoft.com/office/powerpoint/2010/main" val="4254565399"/>
      </p:ext>
    </p:extLst>
  </p:cSld>
  <p:clrMapOvr>
    <a:masterClrMapping/>
  </p:clrMapOvr>
</p:notes>
</file>

<file path=ppt/notesSlides/notesSlide23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55094456"/>
      </p:ext>
    </p:extLst>
  </p:cSld>
  <p:clrMapOvr>
    <a:masterClrMapping/>
  </p:clrMapOvr>
</p:notes>
</file>

<file path=ppt/notesSlides/notesSlide23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13259634"/>
      </p:ext>
    </p:extLst>
  </p:cSld>
  <p:clrMapOvr>
    <a:masterClrMapping/>
  </p:clrMapOvr>
</p:notes>
</file>

<file path=ppt/notesSlides/notesSlide23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65913940"/>
      </p:ext>
    </p:extLst>
  </p:cSld>
  <p:clrMapOvr>
    <a:masterClrMapping/>
  </p:clrMapOvr>
</p:notes>
</file>

<file path=ppt/notesSlides/notesSlide23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37280679"/>
      </p:ext>
    </p:extLst>
  </p:cSld>
  <p:clrMapOvr>
    <a:masterClrMapping/>
  </p:clrMapOvr>
</p:notes>
</file>

<file path=ppt/notesSlides/notesSlide23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79827516"/>
      </p:ext>
    </p:extLst>
  </p:cSld>
  <p:clrMapOvr>
    <a:masterClrMapping/>
  </p:clrMapOvr>
</p:notes>
</file>

<file path=ppt/notesSlides/notesSlide23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87635567"/>
      </p:ext>
    </p:extLst>
  </p:cSld>
  <p:clrMapOvr>
    <a:masterClrMapping/>
  </p:clrMapOvr>
</p:notes>
</file>

<file path=ppt/notesSlides/notesSlide23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37456453"/>
      </p:ext>
    </p:extLst>
  </p:cSld>
  <p:clrMapOvr>
    <a:masterClrMapping/>
  </p:clrMapOvr>
</p:notes>
</file>

<file path=ppt/notesSlides/notesSlide23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96038203"/>
      </p:ext>
    </p:extLst>
  </p:cSld>
  <p:clrMapOvr>
    <a:masterClrMapping/>
  </p:clrMapOvr>
</p:notes>
</file>

<file path=ppt/notesSlides/notesSlide23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18536693"/>
      </p:ext>
    </p:extLst>
  </p:cSld>
  <p:clrMapOvr>
    <a:masterClrMapping/>
  </p:clrMapOvr>
</p:notes>
</file>

<file path=ppt/notesSlides/notesSlide23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31772604"/>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343</a:t>
            </a:fld>
            <a:endParaRPr lang="ar-EG"/>
          </a:p>
        </p:txBody>
      </p:sp>
    </p:spTree>
    <p:extLst>
      <p:ext uri="{BB962C8B-B14F-4D97-AF65-F5344CB8AC3E}">
        <p14:creationId xmlns:p14="http://schemas.microsoft.com/office/powerpoint/2010/main" val="2476676813"/>
      </p:ext>
    </p:extLst>
  </p:cSld>
  <p:clrMapOvr>
    <a:masterClrMapping/>
  </p:clrMapOvr>
</p:notes>
</file>

<file path=ppt/notesSlides/notesSlide23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60605812"/>
      </p:ext>
    </p:extLst>
  </p:cSld>
  <p:clrMapOvr>
    <a:masterClrMapping/>
  </p:clrMapOvr>
</p:notes>
</file>

<file path=ppt/notesSlides/notesSlide23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70865515"/>
      </p:ext>
    </p:extLst>
  </p:cSld>
  <p:clrMapOvr>
    <a:masterClrMapping/>
  </p:clrMapOvr>
</p:notes>
</file>

<file path=ppt/notesSlides/notesSlide23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41702501"/>
      </p:ext>
    </p:extLst>
  </p:cSld>
  <p:clrMapOvr>
    <a:masterClrMapping/>
  </p:clrMapOvr>
</p:notes>
</file>

<file path=ppt/notesSlides/notesSlide23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79969304"/>
      </p:ext>
    </p:extLst>
  </p:cSld>
  <p:clrMapOvr>
    <a:masterClrMapping/>
  </p:clrMapOvr>
</p:notes>
</file>

<file path=ppt/notesSlides/notesSlide23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60075387"/>
      </p:ext>
    </p:extLst>
  </p:cSld>
  <p:clrMapOvr>
    <a:masterClrMapping/>
  </p:clrMapOvr>
</p:notes>
</file>

<file path=ppt/notesSlides/notesSlide23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5695499"/>
      </p:ext>
    </p:extLst>
  </p:cSld>
  <p:clrMapOvr>
    <a:masterClrMapping/>
  </p:clrMapOvr>
</p:notes>
</file>

<file path=ppt/notesSlides/notesSlide23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28433908"/>
      </p:ext>
    </p:extLst>
  </p:cSld>
  <p:clrMapOvr>
    <a:masterClrMapping/>
  </p:clrMapOvr>
</p:notes>
</file>

<file path=ppt/notesSlides/notesSlide23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78053578"/>
      </p:ext>
    </p:extLst>
  </p:cSld>
  <p:clrMapOvr>
    <a:masterClrMapping/>
  </p:clrMapOvr>
</p:notes>
</file>

<file path=ppt/notesSlides/notesSlide23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89170157"/>
      </p:ext>
    </p:extLst>
  </p:cSld>
  <p:clrMapOvr>
    <a:masterClrMapping/>
  </p:clrMapOvr>
</p:notes>
</file>

<file path=ppt/notesSlides/notesSlide23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94950359"/>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344</a:t>
            </a:fld>
            <a:endParaRPr lang="ar-EG"/>
          </a:p>
        </p:txBody>
      </p:sp>
    </p:spTree>
    <p:extLst>
      <p:ext uri="{BB962C8B-B14F-4D97-AF65-F5344CB8AC3E}">
        <p14:creationId xmlns:p14="http://schemas.microsoft.com/office/powerpoint/2010/main" val="1125801959"/>
      </p:ext>
    </p:extLst>
  </p:cSld>
  <p:clrMapOvr>
    <a:masterClrMapping/>
  </p:clrMapOvr>
</p:notes>
</file>

<file path=ppt/notesSlides/notesSlide23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55956046"/>
      </p:ext>
    </p:extLst>
  </p:cSld>
  <p:clrMapOvr>
    <a:masterClrMapping/>
  </p:clrMapOvr>
</p:notes>
</file>

<file path=ppt/notesSlides/notesSlide23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18957598"/>
      </p:ext>
    </p:extLst>
  </p:cSld>
  <p:clrMapOvr>
    <a:masterClrMapping/>
  </p:clrMapOvr>
</p:notes>
</file>

<file path=ppt/notesSlides/notesSlide23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58265876"/>
      </p:ext>
    </p:extLst>
  </p:cSld>
  <p:clrMapOvr>
    <a:masterClrMapping/>
  </p:clrMapOvr>
</p:notes>
</file>

<file path=ppt/notesSlides/notesSlide23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7361090"/>
      </p:ext>
    </p:extLst>
  </p:cSld>
  <p:clrMapOvr>
    <a:masterClrMapping/>
  </p:clrMapOvr>
</p:notes>
</file>

<file path=ppt/notesSlides/notesSlide23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34567939"/>
      </p:ext>
    </p:extLst>
  </p:cSld>
  <p:clrMapOvr>
    <a:masterClrMapping/>
  </p:clrMapOvr>
</p:notes>
</file>

<file path=ppt/notesSlides/notesSlide23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28868124"/>
      </p:ext>
    </p:extLst>
  </p:cSld>
  <p:clrMapOvr>
    <a:masterClrMapping/>
  </p:clrMapOvr>
</p:notes>
</file>

<file path=ppt/notesSlides/notesSlide23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2146092"/>
      </p:ext>
    </p:extLst>
  </p:cSld>
  <p:clrMapOvr>
    <a:masterClrMapping/>
  </p:clrMapOvr>
</p:notes>
</file>

<file path=ppt/notesSlides/notesSlide23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70439127"/>
      </p:ext>
    </p:extLst>
  </p:cSld>
  <p:clrMapOvr>
    <a:masterClrMapping/>
  </p:clrMapOvr>
</p:notes>
</file>

<file path=ppt/notesSlides/notesSlide23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1442029"/>
      </p:ext>
    </p:extLst>
  </p:cSld>
  <p:clrMapOvr>
    <a:masterClrMapping/>
  </p:clrMapOvr>
</p:notes>
</file>

<file path=ppt/notesSlides/notesSlide23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95604432"/>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345</a:t>
            </a:fld>
            <a:endParaRPr lang="ar-EG"/>
          </a:p>
        </p:txBody>
      </p:sp>
    </p:spTree>
    <p:extLst>
      <p:ext uri="{BB962C8B-B14F-4D97-AF65-F5344CB8AC3E}">
        <p14:creationId xmlns:p14="http://schemas.microsoft.com/office/powerpoint/2010/main" val="2066661951"/>
      </p:ext>
    </p:extLst>
  </p:cSld>
  <p:clrMapOvr>
    <a:masterClrMapping/>
  </p:clrMapOvr>
</p:notes>
</file>

<file path=ppt/notesSlides/notesSlide23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23910834"/>
      </p:ext>
    </p:extLst>
  </p:cSld>
  <p:clrMapOvr>
    <a:masterClrMapping/>
  </p:clrMapOvr>
</p:notes>
</file>

<file path=ppt/notesSlides/notesSlide23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02726663"/>
      </p:ext>
    </p:extLst>
  </p:cSld>
  <p:clrMapOvr>
    <a:masterClrMapping/>
  </p:clrMapOvr>
</p:notes>
</file>

<file path=ppt/notesSlides/notesSlide23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57149415"/>
      </p:ext>
    </p:extLst>
  </p:cSld>
  <p:clrMapOvr>
    <a:masterClrMapping/>
  </p:clrMapOvr>
</p:notes>
</file>

<file path=ppt/notesSlides/notesSlide23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91795742"/>
      </p:ext>
    </p:extLst>
  </p:cSld>
  <p:clrMapOvr>
    <a:masterClrMapping/>
  </p:clrMapOvr>
</p:notes>
</file>

<file path=ppt/notesSlides/notesSlide23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16096172"/>
      </p:ext>
    </p:extLst>
  </p:cSld>
  <p:clrMapOvr>
    <a:masterClrMapping/>
  </p:clrMapOvr>
</p:notes>
</file>

<file path=ppt/notesSlides/notesSlide23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18304382"/>
      </p:ext>
    </p:extLst>
  </p:cSld>
  <p:clrMapOvr>
    <a:masterClrMapping/>
  </p:clrMapOvr>
</p:notes>
</file>

<file path=ppt/notesSlides/notesSlide23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68690005"/>
      </p:ext>
    </p:extLst>
  </p:cSld>
  <p:clrMapOvr>
    <a:masterClrMapping/>
  </p:clrMapOvr>
</p:notes>
</file>

<file path=ppt/notesSlides/notesSlide23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08873998"/>
      </p:ext>
    </p:extLst>
  </p:cSld>
  <p:clrMapOvr>
    <a:masterClrMapping/>
  </p:clrMapOvr>
</p:notes>
</file>

<file path=ppt/notesSlides/notesSlide23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66602440"/>
      </p:ext>
    </p:extLst>
  </p:cSld>
  <p:clrMapOvr>
    <a:masterClrMapping/>
  </p:clrMapOvr>
</p:notes>
</file>

<file path=ppt/notesSlides/notesSlide23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121048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a:t>
            </a:fld>
            <a:endParaRPr lang="ar-EG"/>
          </a:p>
        </p:txBody>
      </p:sp>
    </p:spTree>
    <p:extLst>
      <p:ext uri="{BB962C8B-B14F-4D97-AF65-F5344CB8AC3E}">
        <p14:creationId xmlns:p14="http://schemas.microsoft.com/office/powerpoint/2010/main" val="1106520261"/>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346</a:t>
            </a:fld>
            <a:endParaRPr lang="ar-EG"/>
          </a:p>
        </p:txBody>
      </p:sp>
    </p:spTree>
    <p:extLst>
      <p:ext uri="{BB962C8B-B14F-4D97-AF65-F5344CB8AC3E}">
        <p14:creationId xmlns:p14="http://schemas.microsoft.com/office/powerpoint/2010/main" val="3614539135"/>
      </p:ext>
    </p:extLst>
  </p:cSld>
  <p:clrMapOvr>
    <a:masterClrMapping/>
  </p:clrMapOvr>
</p:notes>
</file>

<file path=ppt/notesSlides/notesSlide24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19504646"/>
      </p:ext>
    </p:extLst>
  </p:cSld>
  <p:clrMapOvr>
    <a:masterClrMapping/>
  </p:clrMapOvr>
</p:notes>
</file>

<file path=ppt/notesSlides/notesSlide24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57422783"/>
      </p:ext>
    </p:extLst>
  </p:cSld>
  <p:clrMapOvr>
    <a:masterClrMapping/>
  </p:clrMapOvr>
</p:notes>
</file>

<file path=ppt/notesSlides/notesSlide24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50888809"/>
      </p:ext>
    </p:extLst>
  </p:cSld>
  <p:clrMapOvr>
    <a:masterClrMapping/>
  </p:clrMapOvr>
</p:notes>
</file>

<file path=ppt/notesSlides/notesSlide24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30385646"/>
      </p:ext>
    </p:extLst>
  </p:cSld>
  <p:clrMapOvr>
    <a:masterClrMapping/>
  </p:clrMapOvr>
</p:notes>
</file>

<file path=ppt/notesSlides/notesSlide24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35782496"/>
      </p:ext>
    </p:extLst>
  </p:cSld>
  <p:clrMapOvr>
    <a:masterClrMapping/>
  </p:clrMapOvr>
</p:notes>
</file>

<file path=ppt/notesSlides/notesSlide24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12672338"/>
      </p:ext>
    </p:extLst>
  </p:cSld>
  <p:clrMapOvr>
    <a:masterClrMapping/>
  </p:clrMapOvr>
</p:notes>
</file>

<file path=ppt/notesSlides/notesSlide24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81672312"/>
      </p:ext>
    </p:extLst>
  </p:cSld>
  <p:clrMapOvr>
    <a:masterClrMapping/>
  </p:clrMapOvr>
</p:notes>
</file>

<file path=ppt/notesSlides/notesSlide24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07151440"/>
      </p:ext>
    </p:extLst>
  </p:cSld>
  <p:clrMapOvr>
    <a:masterClrMapping/>
  </p:clrMapOvr>
</p:notes>
</file>

<file path=ppt/notesSlides/notesSlide24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21139783"/>
      </p:ext>
    </p:extLst>
  </p:cSld>
  <p:clrMapOvr>
    <a:masterClrMapping/>
  </p:clrMapOvr>
</p:notes>
</file>

<file path=ppt/notesSlides/notesSlide24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3099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04016779"/>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347</a:t>
            </a:fld>
            <a:endParaRPr lang="ar-EG"/>
          </a:p>
        </p:txBody>
      </p:sp>
    </p:spTree>
    <p:extLst>
      <p:ext uri="{BB962C8B-B14F-4D97-AF65-F5344CB8AC3E}">
        <p14:creationId xmlns:p14="http://schemas.microsoft.com/office/powerpoint/2010/main" val="3287385061"/>
      </p:ext>
    </p:extLst>
  </p:cSld>
  <p:clrMapOvr>
    <a:masterClrMapping/>
  </p:clrMapOvr>
</p:notes>
</file>

<file path=ppt/notesSlides/notesSlide24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69373652"/>
      </p:ext>
    </p:extLst>
  </p:cSld>
  <p:clrMapOvr>
    <a:masterClrMapping/>
  </p:clrMapOvr>
</p:notes>
</file>

<file path=ppt/notesSlides/notesSlide24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0322542"/>
      </p:ext>
    </p:extLst>
  </p:cSld>
  <p:clrMapOvr>
    <a:masterClrMapping/>
  </p:clrMapOvr>
</p:notes>
</file>

<file path=ppt/notesSlides/notesSlide24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96277807"/>
      </p:ext>
    </p:extLst>
  </p:cSld>
  <p:clrMapOvr>
    <a:masterClrMapping/>
  </p:clrMapOvr>
</p:notes>
</file>

<file path=ppt/notesSlides/notesSlide24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76239"/>
      </p:ext>
    </p:extLst>
  </p:cSld>
  <p:clrMapOvr>
    <a:masterClrMapping/>
  </p:clrMapOvr>
</p:notes>
</file>

<file path=ppt/notesSlides/notesSlide24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64371152"/>
      </p:ext>
    </p:extLst>
  </p:cSld>
  <p:clrMapOvr>
    <a:masterClrMapping/>
  </p:clrMapOvr>
</p:notes>
</file>

<file path=ppt/notesSlides/notesSlide24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57009404"/>
      </p:ext>
    </p:extLst>
  </p:cSld>
  <p:clrMapOvr>
    <a:masterClrMapping/>
  </p:clrMapOvr>
</p:notes>
</file>

<file path=ppt/notesSlides/notesSlide24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58556046"/>
      </p:ext>
    </p:extLst>
  </p:cSld>
  <p:clrMapOvr>
    <a:masterClrMapping/>
  </p:clrMapOvr>
</p:notes>
</file>

<file path=ppt/notesSlides/notesSlide24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46509615"/>
      </p:ext>
    </p:extLst>
  </p:cSld>
  <p:clrMapOvr>
    <a:masterClrMapping/>
  </p:clrMapOvr>
</p:notes>
</file>

<file path=ppt/notesSlides/notesSlide24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39754973"/>
      </p:ext>
    </p:extLst>
  </p:cSld>
  <p:clrMapOvr>
    <a:masterClrMapping/>
  </p:clrMapOvr>
</p:notes>
</file>

<file path=ppt/notesSlides/notesSlide24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72128263"/>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348</a:t>
            </a:fld>
            <a:endParaRPr lang="ar-EG"/>
          </a:p>
        </p:txBody>
      </p:sp>
    </p:spTree>
    <p:extLst>
      <p:ext uri="{BB962C8B-B14F-4D97-AF65-F5344CB8AC3E}">
        <p14:creationId xmlns:p14="http://schemas.microsoft.com/office/powerpoint/2010/main" val="541419699"/>
      </p:ext>
    </p:extLst>
  </p:cSld>
  <p:clrMapOvr>
    <a:masterClrMapping/>
  </p:clrMapOvr>
</p:notes>
</file>

<file path=ppt/notesSlides/notesSlide24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98542071"/>
      </p:ext>
    </p:extLst>
  </p:cSld>
  <p:clrMapOvr>
    <a:masterClrMapping/>
  </p:clrMapOvr>
</p:notes>
</file>

<file path=ppt/notesSlides/notesSlide24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91044138"/>
      </p:ext>
    </p:extLst>
  </p:cSld>
  <p:clrMapOvr>
    <a:masterClrMapping/>
  </p:clrMapOvr>
</p:notes>
</file>

<file path=ppt/notesSlides/notesSlide24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30037204"/>
      </p:ext>
    </p:extLst>
  </p:cSld>
  <p:clrMapOvr>
    <a:masterClrMapping/>
  </p:clrMapOvr>
</p:notes>
</file>

<file path=ppt/notesSlides/notesSlide24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21809390"/>
      </p:ext>
    </p:extLst>
  </p:cSld>
  <p:clrMapOvr>
    <a:masterClrMapping/>
  </p:clrMapOvr>
</p:notes>
</file>

<file path=ppt/notesSlides/notesSlide24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00043561"/>
      </p:ext>
    </p:extLst>
  </p:cSld>
  <p:clrMapOvr>
    <a:masterClrMapping/>
  </p:clrMapOvr>
</p:notes>
</file>

<file path=ppt/notesSlides/notesSlide24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91471550"/>
      </p:ext>
    </p:extLst>
  </p:cSld>
  <p:clrMapOvr>
    <a:masterClrMapping/>
  </p:clrMapOvr>
</p:notes>
</file>

<file path=ppt/notesSlides/notesSlide24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56862770"/>
      </p:ext>
    </p:extLst>
  </p:cSld>
  <p:clrMapOvr>
    <a:masterClrMapping/>
  </p:clrMapOvr>
</p:notes>
</file>

<file path=ppt/notesSlides/notesSlide24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6058342"/>
      </p:ext>
    </p:extLst>
  </p:cSld>
  <p:clrMapOvr>
    <a:masterClrMapping/>
  </p:clrMapOvr>
</p:notes>
</file>

<file path=ppt/notesSlides/notesSlide24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16391717"/>
      </p:ext>
    </p:extLst>
  </p:cSld>
  <p:clrMapOvr>
    <a:masterClrMapping/>
  </p:clrMapOvr>
</p:notes>
</file>

<file path=ppt/notesSlides/notesSlide24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77065200"/>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349</a:t>
            </a:fld>
            <a:endParaRPr lang="ar-EG"/>
          </a:p>
        </p:txBody>
      </p:sp>
    </p:spTree>
    <p:extLst>
      <p:ext uri="{BB962C8B-B14F-4D97-AF65-F5344CB8AC3E}">
        <p14:creationId xmlns:p14="http://schemas.microsoft.com/office/powerpoint/2010/main" val="233732014"/>
      </p:ext>
    </p:extLst>
  </p:cSld>
  <p:clrMapOvr>
    <a:masterClrMapping/>
  </p:clrMapOvr>
</p:notes>
</file>

<file path=ppt/notesSlides/notesSlide24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10226208"/>
      </p:ext>
    </p:extLst>
  </p:cSld>
  <p:clrMapOvr>
    <a:masterClrMapping/>
  </p:clrMapOvr>
</p:notes>
</file>

<file path=ppt/notesSlides/notesSlide24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90480139"/>
      </p:ext>
    </p:extLst>
  </p:cSld>
  <p:clrMapOvr>
    <a:masterClrMapping/>
  </p:clrMapOvr>
</p:notes>
</file>

<file path=ppt/notesSlides/notesSlide24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4417177"/>
      </p:ext>
    </p:extLst>
  </p:cSld>
  <p:clrMapOvr>
    <a:masterClrMapping/>
  </p:clrMapOvr>
</p:notes>
</file>

<file path=ppt/notesSlides/notesSlide24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25869401"/>
      </p:ext>
    </p:extLst>
  </p:cSld>
  <p:clrMapOvr>
    <a:masterClrMapping/>
  </p:clrMapOvr>
</p:notes>
</file>

<file path=ppt/notesSlides/notesSlide24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1990803"/>
      </p:ext>
    </p:extLst>
  </p:cSld>
  <p:clrMapOvr>
    <a:masterClrMapping/>
  </p:clrMapOvr>
</p:notes>
</file>

<file path=ppt/notesSlides/notesSlide24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84260094"/>
      </p:ext>
    </p:extLst>
  </p:cSld>
  <p:clrMapOvr>
    <a:masterClrMapping/>
  </p:clrMapOvr>
</p:notes>
</file>

<file path=ppt/notesSlides/notesSlide24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20151644"/>
      </p:ext>
    </p:extLst>
  </p:cSld>
  <p:clrMapOvr>
    <a:masterClrMapping/>
  </p:clrMapOvr>
</p:notes>
</file>

<file path=ppt/notesSlides/notesSlide24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3127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00522505"/>
      </p:ext>
    </p:extLst>
  </p:cSld>
  <p:clrMapOvr>
    <a:masterClrMapping/>
  </p:clrMapOvr>
</p:notes>
</file>

<file path=ppt/notesSlides/notesSlide24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B8207E-788A-411A-94E8-C2D45EB88DAE}" type="slidenum">
              <a:rPr lang="ar-EG" smtClean="0"/>
              <a:pPr/>
              <a:t>3155</a:t>
            </a:fld>
            <a:endParaRPr lang="ar-EG"/>
          </a:p>
        </p:txBody>
      </p:sp>
    </p:spTree>
    <p:extLst>
      <p:ext uri="{BB962C8B-B14F-4D97-AF65-F5344CB8AC3E}">
        <p14:creationId xmlns:p14="http://schemas.microsoft.com/office/powerpoint/2010/main" val="2768676158"/>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350</a:t>
            </a:fld>
            <a:endParaRPr lang="ar-EG"/>
          </a:p>
        </p:txBody>
      </p:sp>
    </p:spTree>
    <p:extLst>
      <p:ext uri="{BB962C8B-B14F-4D97-AF65-F5344CB8AC3E}">
        <p14:creationId xmlns:p14="http://schemas.microsoft.com/office/powerpoint/2010/main" val="873353417"/>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351</a:t>
            </a:fld>
            <a:endParaRPr lang="ar-EG"/>
          </a:p>
        </p:txBody>
      </p:sp>
    </p:spTree>
    <p:extLst>
      <p:ext uri="{BB962C8B-B14F-4D97-AF65-F5344CB8AC3E}">
        <p14:creationId xmlns:p14="http://schemas.microsoft.com/office/powerpoint/2010/main" val="1460227202"/>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352</a:t>
            </a:fld>
            <a:endParaRPr lang="ar-EG"/>
          </a:p>
        </p:txBody>
      </p:sp>
    </p:spTree>
    <p:extLst>
      <p:ext uri="{BB962C8B-B14F-4D97-AF65-F5344CB8AC3E}">
        <p14:creationId xmlns:p14="http://schemas.microsoft.com/office/powerpoint/2010/main" val="1783413218"/>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353</a:t>
            </a:fld>
            <a:endParaRPr lang="ar-EG"/>
          </a:p>
        </p:txBody>
      </p:sp>
    </p:spTree>
    <p:extLst>
      <p:ext uri="{BB962C8B-B14F-4D97-AF65-F5344CB8AC3E}">
        <p14:creationId xmlns:p14="http://schemas.microsoft.com/office/powerpoint/2010/main" val="3913998942"/>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354</a:t>
            </a:fld>
            <a:endParaRPr lang="ar-EG"/>
          </a:p>
        </p:txBody>
      </p:sp>
    </p:spTree>
    <p:extLst>
      <p:ext uri="{BB962C8B-B14F-4D97-AF65-F5344CB8AC3E}">
        <p14:creationId xmlns:p14="http://schemas.microsoft.com/office/powerpoint/2010/main" val="3581183389"/>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355</a:t>
            </a:fld>
            <a:endParaRPr lang="ar-EG"/>
          </a:p>
        </p:txBody>
      </p:sp>
    </p:spTree>
    <p:extLst>
      <p:ext uri="{BB962C8B-B14F-4D97-AF65-F5344CB8AC3E}">
        <p14:creationId xmlns:p14="http://schemas.microsoft.com/office/powerpoint/2010/main" val="306482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25</a:t>
            </a:fld>
            <a:endParaRPr lang="ar-EG"/>
          </a:p>
        </p:txBody>
      </p:sp>
    </p:spTree>
    <p:extLst>
      <p:ext uri="{BB962C8B-B14F-4D97-AF65-F5344CB8AC3E}">
        <p14:creationId xmlns:p14="http://schemas.microsoft.com/office/powerpoint/2010/main" val="204006862"/>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356</a:t>
            </a:fld>
            <a:endParaRPr lang="ar-EG"/>
          </a:p>
        </p:txBody>
      </p:sp>
    </p:spTree>
    <p:extLst>
      <p:ext uri="{BB962C8B-B14F-4D97-AF65-F5344CB8AC3E}">
        <p14:creationId xmlns:p14="http://schemas.microsoft.com/office/powerpoint/2010/main" val="4177649959"/>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357</a:t>
            </a:fld>
            <a:endParaRPr lang="ar-EG"/>
          </a:p>
        </p:txBody>
      </p:sp>
    </p:spTree>
    <p:extLst>
      <p:ext uri="{BB962C8B-B14F-4D97-AF65-F5344CB8AC3E}">
        <p14:creationId xmlns:p14="http://schemas.microsoft.com/office/powerpoint/2010/main" val="1414371457"/>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358</a:t>
            </a:fld>
            <a:endParaRPr lang="ar-EG"/>
          </a:p>
        </p:txBody>
      </p:sp>
    </p:spTree>
    <p:extLst>
      <p:ext uri="{BB962C8B-B14F-4D97-AF65-F5344CB8AC3E}">
        <p14:creationId xmlns:p14="http://schemas.microsoft.com/office/powerpoint/2010/main" val="3204954320"/>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359</a:t>
            </a:fld>
            <a:endParaRPr lang="ar-EG"/>
          </a:p>
        </p:txBody>
      </p:sp>
    </p:spTree>
    <p:extLst>
      <p:ext uri="{BB962C8B-B14F-4D97-AF65-F5344CB8AC3E}">
        <p14:creationId xmlns:p14="http://schemas.microsoft.com/office/powerpoint/2010/main" val="871732294"/>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360</a:t>
            </a:fld>
            <a:endParaRPr lang="ar-EG"/>
          </a:p>
        </p:txBody>
      </p:sp>
    </p:spTree>
    <p:extLst>
      <p:ext uri="{BB962C8B-B14F-4D97-AF65-F5344CB8AC3E}">
        <p14:creationId xmlns:p14="http://schemas.microsoft.com/office/powerpoint/2010/main" val="1445084428"/>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361</a:t>
            </a:fld>
            <a:endParaRPr lang="ar-EG"/>
          </a:p>
        </p:txBody>
      </p:sp>
    </p:spTree>
    <p:extLst>
      <p:ext uri="{BB962C8B-B14F-4D97-AF65-F5344CB8AC3E}">
        <p14:creationId xmlns:p14="http://schemas.microsoft.com/office/powerpoint/2010/main" val="3180609741"/>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362</a:t>
            </a:fld>
            <a:endParaRPr lang="ar-EG"/>
          </a:p>
        </p:txBody>
      </p:sp>
    </p:spTree>
    <p:extLst>
      <p:ext uri="{BB962C8B-B14F-4D97-AF65-F5344CB8AC3E}">
        <p14:creationId xmlns:p14="http://schemas.microsoft.com/office/powerpoint/2010/main" val="2186846944"/>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363</a:t>
            </a:fld>
            <a:endParaRPr lang="ar-EG"/>
          </a:p>
        </p:txBody>
      </p:sp>
    </p:spTree>
    <p:extLst>
      <p:ext uri="{BB962C8B-B14F-4D97-AF65-F5344CB8AC3E}">
        <p14:creationId xmlns:p14="http://schemas.microsoft.com/office/powerpoint/2010/main" val="1145102052"/>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364</a:t>
            </a:fld>
            <a:endParaRPr lang="ar-EG"/>
          </a:p>
        </p:txBody>
      </p:sp>
    </p:spTree>
    <p:extLst>
      <p:ext uri="{BB962C8B-B14F-4D97-AF65-F5344CB8AC3E}">
        <p14:creationId xmlns:p14="http://schemas.microsoft.com/office/powerpoint/2010/main" val="363506821"/>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365</a:t>
            </a:fld>
            <a:endParaRPr lang="ar-EG"/>
          </a:p>
        </p:txBody>
      </p:sp>
    </p:spTree>
    <p:extLst>
      <p:ext uri="{BB962C8B-B14F-4D97-AF65-F5344CB8AC3E}">
        <p14:creationId xmlns:p14="http://schemas.microsoft.com/office/powerpoint/2010/main" val="29070226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26</a:t>
            </a:fld>
            <a:endParaRPr lang="ar-EG"/>
          </a:p>
        </p:txBody>
      </p:sp>
    </p:spTree>
    <p:extLst>
      <p:ext uri="{BB962C8B-B14F-4D97-AF65-F5344CB8AC3E}">
        <p14:creationId xmlns:p14="http://schemas.microsoft.com/office/powerpoint/2010/main" val="3372399806"/>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366</a:t>
            </a:fld>
            <a:endParaRPr lang="ar-EG"/>
          </a:p>
        </p:txBody>
      </p:sp>
    </p:spTree>
    <p:extLst>
      <p:ext uri="{BB962C8B-B14F-4D97-AF65-F5344CB8AC3E}">
        <p14:creationId xmlns:p14="http://schemas.microsoft.com/office/powerpoint/2010/main" val="26664433"/>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367</a:t>
            </a:fld>
            <a:endParaRPr lang="ar-EG"/>
          </a:p>
        </p:txBody>
      </p:sp>
    </p:spTree>
    <p:extLst>
      <p:ext uri="{BB962C8B-B14F-4D97-AF65-F5344CB8AC3E}">
        <p14:creationId xmlns:p14="http://schemas.microsoft.com/office/powerpoint/2010/main" val="1428468543"/>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368</a:t>
            </a:fld>
            <a:endParaRPr lang="ar-EG"/>
          </a:p>
        </p:txBody>
      </p:sp>
    </p:spTree>
    <p:extLst>
      <p:ext uri="{BB962C8B-B14F-4D97-AF65-F5344CB8AC3E}">
        <p14:creationId xmlns:p14="http://schemas.microsoft.com/office/powerpoint/2010/main" val="930094809"/>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369</a:t>
            </a:fld>
            <a:endParaRPr lang="ar-EG"/>
          </a:p>
        </p:txBody>
      </p:sp>
    </p:spTree>
    <p:extLst>
      <p:ext uri="{BB962C8B-B14F-4D97-AF65-F5344CB8AC3E}">
        <p14:creationId xmlns:p14="http://schemas.microsoft.com/office/powerpoint/2010/main" val="3602154098"/>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370</a:t>
            </a:fld>
            <a:endParaRPr lang="ar-EG"/>
          </a:p>
        </p:txBody>
      </p:sp>
    </p:spTree>
    <p:extLst>
      <p:ext uri="{BB962C8B-B14F-4D97-AF65-F5344CB8AC3E}">
        <p14:creationId xmlns:p14="http://schemas.microsoft.com/office/powerpoint/2010/main" val="2860784441"/>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371</a:t>
            </a:fld>
            <a:endParaRPr lang="ar-EG"/>
          </a:p>
        </p:txBody>
      </p:sp>
    </p:spTree>
    <p:extLst>
      <p:ext uri="{BB962C8B-B14F-4D97-AF65-F5344CB8AC3E}">
        <p14:creationId xmlns:p14="http://schemas.microsoft.com/office/powerpoint/2010/main" val="2453589718"/>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372</a:t>
            </a:fld>
            <a:endParaRPr lang="ar-EG"/>
          </a:p>
        </p:txBody>
      </p:sp>
    </p:spTree>
    <p:extLst>
      <p:ext uri="{BB962C8B-B14F-4D97-AF65-F5344CB8AC3E}">
        <p14:creationId xmlns:p14="http://schemas.microsoft.com/office/powerpoint/2010/main" val="570106697"/>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373</a:t>
            </a:fld>
            <a:endParaRPr lang="ar-EG"/>
          </a:p>
        </p:txBody>
      </p:sp>
    </p:spTree>
    <p:extLst>
      <p:ext uri="{BB962C8B-B14F-4D97-AF65-F5344CB8AC3E}">
        <p14:creationId xmlns:p14="http://schemas.microsoft.com/office/powerpoint/2010/main" val="3060338271"/>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374</a:t>
            </a:fld>
            <a:endParaRPr lang="ar-EG"/>
          </a:p>
        </p:txBody>
      </p:sp>
    </p:spTree>
    <p:extLst>
      <p:ext uri="{BB962C8B-B14F-4D97-AF65-F5344CB8AC3E}">
        <p14:creationId xmlns:p14="http://schemas.microsoft.com/office/powerpoint/2010/main" val="885184396"/>
      </p:ext>
    </p:extLst>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375</a:t>
            </a:fld>
            <a:endParaRPr lang="ar-EG"/>
          </a:p>
        </p:txBody>
      </p:sp>
    </p:spTree>
    <p:extLst>
      <p:ext uri="{BB962C8B-B14F-4D97-AF65-F5344CB8AC3E}">
        <p14:creationId xmlns:p14="http://schemas.microsoft.com/office/powerpoint/2010/main" val="4639275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27</a:t>
            </a:fld>
            <a:endParaRPr lang="ar-EG"/>
          </a:p>
        </p:txBody>
      </p:sp>
    </p:spTree>
    <p:extLst>
      <p:ext uri="{BB962C8B-B14F-4D97-AF65-F5344CB8AC3E}">
        <p14:creationId xmlns:p14="http://schemas.microsoft.com/office/powerpoint/2010/main" val="25794722"/>
      </p:ext>
    </p:extLst>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394</a:t>
            </a:fld>
            <a:endParaRPr lang="ar-EG"/>
          </a:p>
        </p:txBody>
      </p:sp>
    </p:spTree>
    <p:extLst>
      <p:ext uri="{BB962C8B-B14F-4D97-AF65-F5344CB8AC3E}">
        <p14:creationId xmlns:p14="http://schemas.microsoft.com/office/powerpoint/2010/main" val="1228318952"/>
      </p:ext>
    </p:extLst>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395</a:t>
            </a:fld>
            <a:endParaRPr lang="ar-EG"/>
          </a:p>
        </p:txBody>
      </p:sp>
    </p:spTree>
    <p:extLst>
      <p:ext uri="{BB962C8B-B14F-4D97-AF65-F5344CB8AC3E}">
        <p14:creationId xmlns:p14="http://schemas.microsoft.com/office/powerpoint/2010/main" val="3576992728"/>
      </p:ext>
    </p:extLst>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396</a:t>
            </a:fld>
            <a:endParaRPr lang="ar-EG"/>
          </a:p>
        </p:txBody>
      </p:sp>
    </p:spTree>
    <p:extLst>
      <p:ext uri="{BB962C8B-B14F-4D97-AF65-F5344CB8AC3E}">
        <p14:creationId xmlns:p14="http://schemas.microsoft.com/office/powerpoint/2010/main" val="1077799214"/>
      </p:ext>
    </p:extLst>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397</a:t>
            </a:fld>
            <a:endParaRPr lang="ar-EG"/>
          </a:p>
        </p:txBody>
      </p:sp>
    </p:spTree>
    <p:extLst>
      <p:ext uri="{BB962C8B-B14F-4D97-AF65-F5344CB8AC3E}">
        <p14:creationId xmlns:p14="http://schemas.microsoft.com/office/powerpoint/2010/main" val="1812580227"/>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398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66360639"/>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399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83106339"/>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400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37060"/>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401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30259376"/>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402</a:t>
            </a:fld>
            <a:endParaRPr lang="ar-EG"/>
          </a:p>
        </p:txBody>
      </p:sp>
    </p:spTree>
    <p:extLst>
      <p:ext uri="{BB962C8B-B14F-4D97-AF65-F5344CB8AC3E}">
        <p14:creationId xmlns:p14="http://schemas.microsoft.com/office/powerpoint/2010/main" val="463067657"/>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403</a:t>
            </a:fld>
            <a:endParaRPr lang="ar-EG"/>
          </a:p>
        </p:txBody>
      </p:sp>
    </p:spTree>
    <p:extLst>
      <p:ext uri="{BB962C8B-B14F-4D97-AF65-F5344CB8AC3E}">
        <p14:creationId xmlns:p14="http://schemas.microsoft.com/office/powerpoint/2010/main" val="26431078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28</a:t>
            </a:fld>
            <a:endParaRPr lang="ar-EG"/>
          </a:p>
        </p:txBody>
      </p:sp>
    </p:spTree>
    <p:extLst>
      <p:ext uri="{BB962C8B-B14F-4D97-AF65-F5344CB8AC3E}">
        <p14:creationId xmlns:p14="http://schemas.microsoft.com/office/powerpoint/2010/main" val="1986791537"/>
      </p:ext>
    </p:extLst>
  </p:cSld>
  <p:clrMapOvr>
    <a:masterClrMapping/>
  </p:clrMapOvr>
</p:notes>
</file>

<file path=ppt/notesSlides/notesSlide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404</a:t>
            </a:fld>
            <a:endParaRPr lang="ar-EG"/>
          </a:p>
        </p:txBody>
      </p:sp>
    </p:spTree>
    <p:extLst>
      <p:ext uri="{BB962C8B-B14F-4D97-AF65-F5344CB8AC3E}">
        <p14:creationId xmlns:p14="http://schemas.microsoft.com/office/powerpoint/2010/main" val="2327738819"/>
      </p:ext>
    </p:extLst>
  </p:cSld>
  <p:clrMapOvr>
    <a:masterClrMapping/>
  </p:clrMapOvr>
</p:notes>
</file>

<file path=ppt/notesSlides/notesSlide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405</a:t>
            </a:fld>
            <a:endParaRPr lang="ar-EG"/>
          </a:p>
        </p:txBody>
      </p:sp>
    </p:spTree>
    <p:extLst>
      <p:ext uri="{BB962C8B-B14F-4D97-AF65-F5344CB8AC3E}">
        <p14:creationId xmlns:p14="http://schemas.microsoft.com/office/powerpoint/2010/main" val="1060566366"/>
      </p:ext>
    </p:extLst>
  </p:cSld>
  <p:clrMapOvr>
    <a:masterClrMapping/>
  </p:clrMapOvr>
</p:notes>
</file>

<file path=ppt/notesSlides/notesSlide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406</a:t>
            </a:fld>
            <a:endParaRPr lang="ar-EG"/>
          </a:p>
        </p:txBody>
      </p:sp>
    </p:spTree>
    <p:extLst>
      <p:ext uri="{BB962C8B-B14F-4D97-AF65-F5344CB8AC3E}">
        <p14:creationId xmlns:p14="http://schemas.microsoft.com/office/powerpoint/2010/main" val="304416637"/>
      </p:ext>
    </p:extLst>
  </p:cSld>
  <p:clrMapOvr>
    <a:masterClrMapping/>
  </p:clrMapOvr>
</p:notes>
</file>

<file path=ppt/notesSlides/notesSlide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407</a:t>
            </a:fld>
            <a:endParaRPr lang="ar-EG"/>
          </a:p>
        </p:txBody>
      </p:sp>
    </p:spTree>
    <p:extLst>
      <p:ext uri="{BB962C8B-B14F-4D97-AF65-F5344CB8AC3E}">
        <p14:creationId xmlns:p14="http://schemas.microsoft.com/office/powerpoint/2010/main" val="2149087061"/>
      </p:ext>
    </p:extLst>
  </p:cSld>
  <p:clrMapOvr>
    <a:masterClrMapping/>
  </p:clrMapOvr>
</p:notes>
</file>

<file path=ppt/notesSlides/notesSlide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408</a:t>
            </a:fld>
            <a:endParaRPr lang="ar-EG"/>
          </a:p>
        </p:txBody>
      </p:sp>
    </p:spTree>
    <p:extLst>
      <p:ext uri="{BB962C8B-B14F-4D97-AF65-F5344CB8AC3E}">
        <p14:creationId xmlns:p14="http://schemas.microsoft.com/office/powerpoint/2010/main" val="582365309"/>
      </p:ext>
    </p:extLst>
  </p:cSld>
  <p:clrMapOvr>
    <a:masterClrMapping/>
  </p:clrMapOvr>
</p:notes>
</file>

<file path=ppt/notesSlides/notesSlide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409</a:t>
            </a:fld>
            <a:endParaRPr lang="ar-EG"/>
          </a:p>
        </p:txBody>
      </p:sp>
    </p:spTree>
    <p:extLst>
      <p:ext uri="{BB962C8B-B14F-4D97-AF65-F5344CB8AC3E}">
        <p14:creationId xmlns:p14="http://schemas.microsoft.com/office/powerpoint/2010/main" val="3497212177"/>
      </p:ext>
    </p:extLst>
  </p:cSld>
  <p:clrMapOvr>
    <a:masterClrMapping/>
  </p:clrMapOvr>
</p:notes>
</file>

<file path=ppt/notesSlides/notesSlide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410</a:t>
            </a:fld>
            <a:endParaRPr lang="ar-EG"/>
          </a:p>
        </p:txBody>
      </p:sp>
    </p:spTree>
    <p:extLst>
      <p:ext uri="{BB962C8B-B14F-4D97-AF65-F5344CB8AC3E}">
        <p14:creationId xmlns:p14="http://schemas.microsoft.com/office/powerpoint/2010/main" val="992671975"/>
      </p:ext>
    </p:extLst>
  </p:cSld>
  <p:clrMapOvr>
    <a:masterClrMapping/>
  </p:clrMapOvr>
</p:notes>
</file>

<file path=ppt/notesSlides/notesSlide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411</a:t>
            </a:fld>
            <a:endParaRPr lang="ar-EG"/>
          </a:p>
        </p:txBody>
      </p:sp>
    </p:spTree>
    <p:extLst>
      <p:ext uri="{BB962C8B-B14F-4D97-AF65-F5344CB8AC3E}">
        <p14:creationId xmlns:p14="http://schemas.microsoft.com/office/powerpoint/2010/main" val="3654195721"/>
      </p:ext>
    </p:extLst>
  </p:cSld>
  <p:clrMapOvr>
    <a:masterClrMapping/>
  </p:clrMapOvr>
</p:notes>
</file>

<file path=ppt/notesSlides/notesSlide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412</a:t>
            </a:fld>
            <a:endParaRPr lang="ar-EG"/>
          </a:p>
        </p:txBody>
      </p:sp>
    </p:spTree>
    <p:extLst>
      <p:ext uri="{BB962C8B-B14F-4D97-AF65-F5344CB8AC3E}">
        <p14:creationId xmlns:p14="http://schemas.microsoft.com/office/powerpoint/2010/main" val="311568170"/>
      </p:ext>
    </p:extLst>
  </p:cSld>
  <p:clrMapOvr>
    <a:masterClrMapping/>
  </p:clrMapOvr>
</p:notes>
</file>

<file path=ppt/notesSlides/notesSlide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413</a:t>
            </a:fld>
            <a:endParaRPr lang="ar-EG"/>
          </a:p>
        </p:txBody>
      </p:sp>
    </p:spTree>
    <p:extLst>
      <p:ext uri="{BB962C8B-B14F-4D97-AF65-F5344CB8AC3E}">
        <p14:creationId xmlns:p14="http://schemas.microsoft.com/office/powerpoint/2010/main" val="9404158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29</a:t>
            </a:fld>
            <a:endParaRPr lang="ar-EG"/>
          </a:p>
        </p:txBody>
      </p:sp>
    </p:spTree>
    <p:extLst>
      <p:ext uri="{BB962C8B-B14F-4D97-AF65-F5344CB8AC3E}">
        <p14:creationId xmlns:p14="http://schemas.microsoft.com/office/powerpoint/2010/main" val="1246031945"/>
      </p:ext>
    </p:extLst>
  </p:cSld>
  <p:clrMapOvr>
    <a:masterClrMapping/>
  </p:clrMapOvr>
</p:notes>
</file>

<file path=ppt/notesSlides/notesSlide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414</a:t>
            </a:fld>
            <a:endParaRPr lang="ar-EG"/>
          </a:p>
        </p:txBody>
      </p:sp>
    </p:spTree>
    <p:extLst>
      <p:ext uri="{BB962C8B-B14F-4D97-AF65-F5344CB8AC3E}">
        <p14:creationId xmlns:p14="http://schemas.microsoft.com/office/powerpoint/2010/main" val="695040034"/>
      </p:ext>
    </p:extLst>
  </p:cSld>
  <p:clrMapOvr>
    <a:masterClrMapping/>
  </p:clrMapOvr>
</p:notes>
</file>

<file path=ppt/notesSlides/notesSlide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415</a:t>
            </a:fld>
            <a:endParaRPr lang="ar-EG"/>
          </a:p>
        </p:txBody>
      </p:sp>
    </p:spTree>
    <p:extLst>
      <p:ext uri="{BB962C8B-B14F-4D97-AF65-F5344CB8AC3E}">
        <p14:creationId xmlns:p14="http://schemas.microsoft.com/office/powerpoint/2010/main" val="2996254976"/>
      </p:ext>
    </p:extLst>
  </p:cSld>
  <p:clrMapOvr>
    <a:masterClrMapping/>
  </p:clrMapOvr>
</p:notes>
</file>

<file path=ppt/notesSlides/notesSlide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416</a:t>
            </a:fld>
            <a:endParaRPr lang="ar-EG"/>
          </a:p>
        </p:txBody>
      </p:sp>
    </p:spTree>
    <p:extLst>
      <p:ext uri="{BB962C8B-B14F-4D97-AF65-F5344CB8AC3E}">
        <p14:creationId xmlns:p14="http://schemas.microsoft.com/office/powerpoint/2010/main" val="3497681002"/>
      </p:ext>
    </p:extLst>
  </p:cSld>
  <p:clrMapOvr>
    <a:masterClrMapping/>
  </p:clrMapOvr>
</p:notes>
</file>

<file path=ppt/notesSlides/notesSlide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417</a:t>
            </a:fld>
            <a:endParaRPr lang="ar-EG"/>
          </a:p>
        </p:txBody>
      </p:sp>
    </p:spTree>
    <p:extLst>
      <p:ext uri="{BB962C8B-B14F-4D97-AF65-F5344CB8AC3E}">
        <p14:creationId xmlns:p14="http://schemas.microsoft.com/office/powerpoint/2010/main" val="3135561302"/>
      </p:ext>
    </p:extLst>
  </p:cSld>
  <p:clrMapOvr>
    <a:masterClrMapping/>
  </p:clrMapOvr>
</p:notes>
</file>

<file path=ppt/notesSlides/notesSlide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418</a:t>
            </a:fld>
            <a:endParaRPr lang="ar-EG"/>
          </a:p>
        </p:txBody>
      </p:sp>
    </p:spTree>
    <p:extLst>
      <p:ext uri="{BB962C8B-B14F-4D97-AF65-F5344CB8AC3E}">
        <p14:creationId xmlns:p14="http://schemas.microsoft.com/office/powerpoint/2010/main" val="1149069814"/>
      </p:ext>
    </p:extLst>
  </p:cSld>
  <p:clrMapOvr>
    <a:masterClrMapping/>
  </p:clrMapOvr>
</p:notes>
</file>

<file path=ppt/notesSlides/notesSlide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419</a:t>
            </a:fld>
            <a:endParaRPr lang="ar-EG"/>
          </a:p>
        </p:txBody>
      </p:sp>
    </p:spTree>
    <p:extLst>
      <p:ext uri="{BB962C8B-B14F-4D97-AF65-F5344CB8AC3E}">
        <p14:creationId xmlns:p14="http://schemas.microsoft.com/office/powerpoint/2010/main" val="705845818"/>
      </p:ext>
    </p:extLst>
  </p:cSld>
  <p:clrMapOvr>
    <a:masterClrMapping/>
  </p:clrMapOvr>
</p:notes>
</file>

<file path=ppt/notesSlides/notesSlide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420</a:t>
            </a:fld>
            <a:endParaRPr lang="ar-EG"/>
          </a:p>
        </p:txBody>
      </p:sp>
    </p:spTree>
    <p:extLst>
      <p:ext uri="{BB962C8B-B14F-4D97-AF65-F5344CB8AC3E}">
        <p14:creationId xmlns:p14="http://schemas.microsoft.com/office/powerpoint/2010/main" val="256356739"/>
      </p:ext>
    </p:extLst>
  </p:cSld>
  <p:clrMapOvr>
    <a:masterClrMapping/>
  </p:clrMapOvr>
</p:notes>
</file>

<file path=ppt/notesSlides/notesSlide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421</a:t>
            </a:fld>
            <a:endParaRPr lang="ar-EG"/>
          </a:p>
        </p:txBody>
      </p:sp>
    </p:spTree>
    <p:extLst>
      <p:ext uri="{BB962C8B-B14F-4D97-AF65-F5344CB8AC3E}">
        <p14:creationId xmlns:p14="http://schemas.microsoft.com/office/powerpoint/2010/main" val="2102501366"/>
      </p:ext>
    </p:extLst>
  </p:cSld>
  <p:clrMapOvr>
    <a:masterClrMapping/>
  </p:clrMapOvr>
</p:notes>
</file>

<file path=ppt/notesSlides/notesSlide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422</a:t>
            </a:fld>
            <a:endParaRPr lang="ar-EG"/>
          </a:p>
        </p:txBody>
      </p:sp>
    </p:spTree>
    <p:extLst>
      <p:ext uri="{BB962C8B-B14F-4D97-AF65-F5344CB8AC3E}">
        <p14:creationId xmlns:p14="http://schemas.microsoft.com/office/powerpoint/2010/main" val="952832809"/>
      </p:ext>
    </p:extLst>
  </p:cSld>
  <p:clrMapOvr>
    <a:masterClrMapping/>
  </p:clrMapOvr>
</p:notes>
</file>

<file path=ppt/notesSlides/notesSlide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423</a:t>
            </a:fld>
            <a:endParaRPr lang="ar-EG"/>
          </a:p>
        </p:txBody>
      </p:sp>
    </p:spTree>
    <p:extLst>
      <p:ext uri="{BB962C8B-B14F-4D97-AF65-F5344CB8AC3E}">
        <p14:creationId xmlns:p14="http://schemas.microsoft.com/office/powerpoint/2010/main" val="20341975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a:t>
            </a:fld>
            <a:endParaRPr lang="ar-EG"/>
          </a:p>
        </p:txBody>
      </p:sp>
    </p:spTree>
    <p:extLst>
      <p:ext uri="{BB962C8B-B14F-4D97-AF65-F5344CB8AC3E}">
        <p14:creationId xmlns:p14="http://schemas.microsoft.com/office/powerpoint/2010/main" val="39875037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30</a:t>
            </a:fld>
            <a:endParaRPr lang="ar-EG"/>
          </a:p>
        </p:txBody>
      </p:sp>
    </p:spTree>
    <p:extLst>
      <p:ext uri="{BB962C8B-B14F-4D97-AF65-F5344CB8AC3E}">
        <p14:creationId xmlns:p14="http://schemas.microsoft.com/office/powerpoint/2010/main" val="4011882800"/>
      </p:ext>
    </p:extLst>
  </p:cSld>
  <p:clrMapOvr>
    <a:masterClrMapping/>
  </p:clrMapOvr>
</p:notes>
</file>

<file path=ppt/notesSlides/notesSlide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424</a:t>
            </a:fld>
            <a:endParaRPr lang="ar-EG"/>
          </a:p>
        </p:txBody>
      </p:sp>
    </p:spTree>
    <p:extLst>
      <p:ext uri="{BB962C8B-B14F-4D97-AF65-F5344CB8AC3E}">
        <p14:creationId xmlns:p14="http://schemas.microsoft.com/office/powerpoint/2010/main" val="2877567748"/>
      </p:ext>
    </p:extLst>
  </p:cSld>
  <p:clrMapOvr>
    <a:masterClrMapping/>
  </p:clrMapOvr>
</p:notes>
</file>

<file path=ppt/notesSlides/notesSlide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425</a:t>
            </a:fld>
            <a:endParaRPr lang="ar-EG"/>
          </a:p>
        </p:txBody>
      </p:sp>
    </p:spTree>
    <p:extLst>
      <p:ext uri="{BB962C8B-B14F-4D97-AF65-F5344CB8AC3E}">
        <p14:creationId xmlns:p14="http://schemas.microsoft.com/office/powerpoint/2010/main" val="2699598104"/>
      </p:ext>
    </p:extLst>
  </p:cSld>
  <p:clrMapOvr>
    <a:masterClrMapping/>
  </p:clrMapOvr>
</p:notes>
</file>

<file path=ppt/notesSlides/notesSlide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426</a:t>
            </a:fld>
            <a:endParaRPr lang="ar-EG"/>
          </a:p>
        </p:txBody>
      </p:sp>
    </p:spTree>
    <p:extLst>
      <p:ext uri="{BB962C8B-B14F-4D97-AF65-F5344CB8AC3E}">
        <p14:creationId xmlns:p14="http://schemas.microsoft.com/office/powerpoint/2010/main" val="104935569"/>
      </p:ext>
    </p:extLst>
  </p:cSld>
  <p:clrMapOvr>
    <a:masterClrMapping/>
  </p:clrMapOvr>
</p:notes>
</file>

<file path=ppt/notesSlides/notesSlide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427</a:t>
            </a:fld>
            <a:endParaRPr lang="ar-EG"/>
          </a:p>
        </p:txBody>
      </p:sp>
    </p:spTree>
    <p:extLst>
      <p:ext uri="{BB962C8B-B14F-4D97-AF65-F5344CB8AC3E}">
        <p14:creationId xmlns:p14="http://schemas.microsoft.com/office/powerpoint/2010/main" val="684249773"/>
      </p:ext>
    </p:extLst>
  </p:cSld>
  <p:clrMapOvr>
    <a:masterClrMapping/>
  </p:clrMapOvr>
</p:notes>
</file>

<file path=ppt/notesSlides/notesSlide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428</a:t>
            </a:fld>
            <a:endParaRPr lang="ar-EG"/>
          </a:p>
        </p:txBody>
      </p:sp>
    </p:spTree>
    <p:extLst>
      <p:ext uri="{BB962C8B-B14F-4D97-AF65-F5344CB8AC3E}">
        <p14:creationId xmlns:p14="http://schemas.microsoft.com/office/powerpoint/2010/main" val="4200536077"/>
      </p:ext>
    </p:extLst>
  </p:cSld>
  <p:clrMapOvr>
    <a:masterClrMapping/>
  </p:clrMapOvr>
</p:notes>
</file>

<file path=ppt/notesSlides/notesSlide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429</a:t>
            </a:fld>
            <a:endParaRPr lang="ar-EG"/>
          </a:p>
        </p:txBody>
      </p:sp>
    </p:spTree>
    <p:extLst>
      <p:ext uri="{BB962C8B-B14F-4D97-AF65-F5344CB8AC3E}">
        <p14:creationId xmlns:p14="http://schemas.microsoft.com/office/powerpoint/2010/main" val="2508367045"/>
      </p:ext>
    </p:extLst>
  </p:cSld>
  <p:clrMapOvr>
    <a:masterClrMapping/>
  </p:clrMapOvr>
</p:notes>
</file>

<file path=ppt/notesSlides/notesSlide3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430</a:t>
            </a:fld>
            <a:endParaRPr lang="ar-EG"/>
          </a:p>
        </p:txBody>
      </p:sp>
    </p:spTree>
    <p:extLst>
      <p:ext uri="{BB962C8B-B14F-4D97-AF65-F5344CB8AC3E}">
        <p14:creationId xmlns:p14="http://schemas.microsoft.com/office/powerpoint/2010/main" val="3958733349"/>
      </p:ext>
    </p:extLst>
  </p:cSld>
  <p:clrMapOvr>
    <a:masterClrMapping/>
  </p:clrMapOvr>
</p:notes>
</file>

<file path=ppt/notesSlides/notesSlide3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437</a:t>
            </a:fld>
            <a:endParaRPr lang="ar-EG"/>
          </a:p>
        </p:txBody>
      </p:sp>
    </p:spTree>
    <p:extLst>
      <p:ext uri="{BB962C8B-B14F-4D97-AF65-F5344CB8AC3E}">
        <p14:creationId xmlns:p14="http://schemas.microsoft.com/office/powerpoint/2010/main" val="3881733877"/>
      </p:ext>
    </p:extLst>
  </p:cSld>
  <p:clrMapOvr>
    <a:masterClrMapping/>
  </p:clrMapOvr>
</p:notes>
</file>

<file path=ppt/notesSlides/notesSlide3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438</a:t>
            </a:fld>
            <a:endParaRPr lang="ar-EG"/>
          </a:p>
        </p:txBody>
      </p:sp>
    </p:spTree>
    <p:extLst>
      <p:ext uri="{BB962C8B-B14F-4D97-AF65-F5344CB8AC3E}">
        <p14:creationId xmlns:p14="http://schemas.microsoft.com/office/powerpoint/2010/main" val="624601409"/>
      </p:ext>
    </p:extLst>
  </p:cSld>
  <p:clrMapOvr>
    <a:masterClrMapping/>
  </p:clrMapOvr>
</p:notes>
</file>

<file path=ppt/notesSlides/notesSlide3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439</a:t>
            </a:fld>
            <a:endParaRPr lang="ar-EG"/>
          </a:p>
        </p:txBody>
      </p:sp>
    </p:spTree>
    <p:extLst>
      <p:ext uri="{BB962C8B-B14F-4D97-AF65-F5344CB8AC3E}">
        <p14:creationId xmlns:p14="http://schemas.microsoft.com/office/powerpoint/2010/main" val="23309753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31</a:t>
            </a:fld>
            <a:endParaRPr lang="ar-EG"/>
          </a:p>
        </p:txBody>
      </p:sp>
    </p:spTree>
    <p:extLst>
      <p:ext uri="{BB962C8B-B14F-4D97-AF65-F5344CB8AC3E}">
        <p14:creationId xmlns:p14="http://schemas.microsoft.com/office/powerpoint/2010/main" val="2953684669"/>
      </p:ext>
    </p:extLst>
  </p:cSld>
  <p:clrMapOvr>
    <a:masterClrMapping/>
  </p:clrMapOvr>
</p:notes>
</file>

<file path=ppt/notesSlides/notesSlide3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440</a:t>
            </a:fld>
            <a:endParaRPr lang="ar-EG"/>
          </a:p>
        </p:txBody>
      </p:sp>
    </p:spTree>
    <p:extLst>
      <p:ext uri="{BB962C8B-B14F-4D97-AF65-F5344CB8AC3E}">
        <p14:creationId xmlns:p14="http://schemas.microsoft.com/office/powerpoint/2010/main" val="2862040298"/>
      </p:ext>
    </p:extLst>
  </p:cSld>
  <p:clrMapOvr>
    <a:masterClrMapping/>
  </p:clrMapOvr>
</p:notes>
</file>

<file path=ppt/notesSlides/notesSlide3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441</a:t>
            </a:fld>
            <a:endParaRPr lang="ar-EG"/>
          </a:p>
        </p:txBody>
      </p:sp>
    </p:spTree>
    <p:extLst>
      <p:ext uri="{BB962C8B-B14F-4D97-AF65-F5344CB8AC3E}">
        <p14:creationId xmlns:p14="http://schemas.microsoft.com/office/powerpoint/2010/main" val="1191973720"/>
      </p:ext>
    </p:extLst>
  </p:cSld>
  <p:clrMapOvr>
    <a:masterClrMapping/>
  </p:clrMapOvr>
</p:notes>
</file>

<file path=ppt/notesSlides/notesSlide3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442</a:t>
            </a:fld>
            <a:endParaRPr lang="ar-EG"/>
          </a:p>
        </p:txBody>
      </p:sp>
    </p:spTree>
    <p:extLst>
      <p:ext uri="{BB962C8B-B14F-4D97-AF65-F5344CB8AC3E}">
        <p14:creationId xmlns:p14="http://schemas.microsoft.com/office/powerpoint/2010/main" val="2293432373"/>
      </p:ext>
    </p:extLst>
  </p:cSld>
  <p:clrMapOvr>
    <a:masterClrMapping/>
  </p:clrMapOvr>
</p:notes>
</file>

<file path=ppt/notesSlides/notesSlide3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443</a:t>
            </a:fld>
            <a:endParaRPr lang="ar-EG"/>
          </a:p>
        </p:txBody>
      </p:sp>
    </p:spTree>
    <p:extLst>
      <p:ext uri="{BB962C8B-B14F-4D97-AF65-F5344CB8AC3E}">
        <p14:creationId xmlns:p14="http://schemas.microsoft.com/office/powerpoint/2010/main" val="1333556326"/>
      </p:ext>
    </p:extLst>
  </p:cSld>
  <p:clrMapOvr>
    <a:masterClrMapping/>
  </p:clrMapOvr>
</p:notes>
</file>

<file path=ppt/notesSlides/notesSlide3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444</a:t>
            </a:fld>
            <a:endParaRPr lang="ar-EG"/>
          </a:p>
        </p:txBody>
      </p:sp>
    </p:spTree>
    <p:extLst>
      <p:ext uri="{BB962C8B-B14F-4D97-AF65-F5344CB8AC3E}">
        <p14:creationId xmlns:p14="http://schemas.microsoft.com/office/powerpoint/2010/main" val="1980945789"/>
      </p:ext>
    </p:extLst>
  </p:cSld>
  <p:clrMapOvr>
    <a:masterClrMapping/>
  </p:clrMapOvr>
</p:notes>
</file>

<file path=ppt/notesSlides/notesSlide3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445</a:t>
            </a:fld>
            <a:endParaRPr lang="ar-EG"/>
          </a:p>
        </p:txBody>
      </p:sp>
    </p:spTree>
    <p:extLst>
      <p:ext uri="{BB962C8B-B14F-4D97-AF65-F5344CB8AC3E}">
        <p14:creationId xmlns:p14="http://schemas.microsoft.com/office/powerpoint/2010/main" val="2488178448"/>
      </p:ext>
    </p:extLst>
  </p:cSld>
  <p:clrMapOvr>
    <a:masterClrMapping/>
  </p:clrMapOvr>
</p:notes>
</file>

<file path=ppt/notesSlides/notesSlide3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446</a:t>
            </a:fld>
            <a:endParaRPr lang="ar-EG"/>
          </a:p>
        </p:txBody>
      </p:sp>
    </p:spTree>
    <p:extLst>
      <p:ext uri="{BB962C8B-B14F-4D97-AF65-F5344CB8AC3E}">
        <p14:creationId xmlns:p14="http://schemas.microsoft.com/office/powerpoint/2010/main" val="2431394245"/>
      </p:ext>
    </p:extLst>
  </p:cSld>
  <p:clrMapOvr>
    <a:masterClrMapping/>
  </p:clrMapOvr>
</p:notes>
</file>

<file path=ppt/notesSlides/notesSlide3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447</a:t>
            </a:fld>
            <a:endParaRPr lang="ar-EG"/>
          </a:p>
        </p:txBody>
      </p:sp>
    </p:spTree>
    <p:extLst>
      <p:ext uri="{BB962C8B-B14F-4D97-AF65-F5344CB8AC3E}">
        <p14:creationId xmlns:p14="http://schemas.microsoft.com/office/powerpoint/2010/main" val="2271723680"/>
      </p:ext>
    </p:extLst>
  </p:cSld>
  <p:clrMapOvr>
    <a:masterClrMapping/>
  </p:clrMapOvr>
</p:notes>
</file>

<file path=ppt/notesSlides/notesSlide3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448</a:t>
            </a:fld>
            <a:endParaRPr lang="ar-EG"/>
          </a:p>
        </p:txBody>
      </p:sp>
    </p:spTree>
    <p:extLst>
      <p:ext uri="{BB962C8B-B14F-4D97-AF65-F5344CB8AC3E}">
        <p14:creationId xmlns:p14="http://schemas.microsoft.com/office/powerpoint/2010/main" val="1924552300"/>
      </p:ext>
    </p:extLst>
  </p:cSld>
  <p:clrMapOvr>
    <a:masterClrMapping/>
  </p:clrMapOvr>
</p:notes>
</file>

<file path=ppt/notesSlides/notesSlide3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449</a:t>
            </a:fld>
            <a:endParaRPr lang="ar-EG"/>
          </a:p>
        </p:txBody>
      </p:sp>
    </p:spTree>
    <p:extLst>
      <p:ext uri="{BB962C8B-B14F-4D97-AF65-F5344CB8AC3E}">
        <p14:creationId xmlns:p14="http://schemas.microsoft.com/office/powerpoint/2010/main" val="22546733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32</a:t>
            </a:fld>
            <a:endParaRPr lang="ar-EG"/>
          </a:p>
        </p:txBody>
      </p:sp>
    </p:spTree>
    <p:extLst>
      <p:ext uri="{BB962C8B-B14F-4D97-AF65-F5344CB8AC3E}">
        <p14:creationId xmlns:p14="http://schemas.microsoft.com/office/powerpoint/2010/main" val="1498504062"/>
      </p:ext>
    </p:extLst>
  </p:cSld>
  <p:clrMapOvr>
    <a:masterClrMapping/>
  </p:clrMapOvr>
</p:notes>
</file>

<file path=ppt/notesSlides/notesSlide3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450</a:t>
            </a:fld>
            <a:endParaRPr lang="ar-EG"/>
          </a:p>
        </p:txBody>
      </p:sp>
    </p:spTree>
    <p:extLst>
      <p:ext uri="{BB962C8B-B14F-4D97-AF65-F5344CB8AC3E}">
        <p14:creationId xmlns:p14="http://schemas.microsoft.com/office/powerpoint/2010/main" val="607208768"/>
      </p:ext>
    </p:extLst>
  </p:cSld>
  <p:clrMapOvr>
    <a:masterClrMapping/>
  </p:clrMapOvr>
</p:notes>
</file>

<file path=ppt/notesSlides/notesSlide3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451</a:t>
            </a:fld>
            <a:endParaRPr lang="ar-EG"/>
          </a:p>
        </p:txBody>
      </p:sp>
    </p:spTree>
    <p:extLst>
      <p:ext uri="{BB962C8B-B14F-4D97-AF65-F5344CB8AC3E}">
        <p14:creationId xmlns:p14="http://schemas.microsoft.com/office/powerpoint/2010/main" val="1200776851"/>
      </p:ext>
    </p:extLst>
  </p:cSld>
  <p:clrMapOvr>
    <a:masterClrMapping/>
  </p:clrMapOvr>
</p:notes>
</file>

<file path=ppt/notesSlides/notesSlide3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452</a:t>
            </a:fld>
            <a:endParaRPr lang="ar-EG"/>
          </a:p>
        </p:txBody>
      </p:sp>
    </p:spTree>
    <p:extLst>
      <p:ext uri="{BB962C8B-B14F-4D97-AF65-F5344CB8AC3E}">
        <p14:creationId xmlns:p14="http://schemas.microsoft.com/office/powerpoint/2010/main" val="2949394911"/>
      </p:ext>
    </p:extLst>
  </p:cSld>
  <p:clrMapOvr>
    <a:masterClrMapping/>
  </p:clrMapOvr>
</p:notes>
</file>

<file path=ppt/notesSlides/notesSlide3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453</a:t>
            </a:fld>
            <a:endParaRPr lang="ar-EG"/>
          </a:p>
        </p:txBody>
      </p:sp>
    </p:spTree>
    <p:extLst>
      <p:ext uri="{BB962C8B-B14F-4D97-AF65-F5344CB8AC3E}">
        <p14:creationId xmlns:p14="http://schemas.microsoft.com/office/powerpoint/2010/main" val="155745490"/>
      </p:ext>
    </p:extLst>
  </p:cSld>
  <p:clrMapOvr>
    <a:masterClrMapping/>
  </p:clrMapOvr>
</p:notes>
</file>

<file path=ppt/notesSlides/notesSlide3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454</a:t>
            </a:fld>
            <a:endParaRPr lang="ar-EG"/>
          </a:p>
        </p:txBody>
      </p:sp>
    </p:spTree>
    <p:extLst>
      <p:ext uri="{BB962C8B-B14F-4D97-AF65-F5344CB8AC3E}">
        <p14:creationId xmlns:p14="http://schemas.microsoft.com/office/powerpoint/2010/main" val="3481983545"/>
      </p:ext>
    </p:extLst>
  </p:cSld>
  <p:clrMapOvr>
    <a:masterClrMapping/>
  </p:clrMapOvr>
</p:notes>
</file>

<file path=ppt/notesSlides/notesSlide3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455</a:t>
            </a:fld>
            <a:endParaRPr lang="ar-EG"/>
          </a:p>
        </p:txBody>
      </p:sp>
    </p:spTree>
    <p:extLst>
      <p:ext uri="{BB962C8B-B14F-4D97-AF65-F5344CB8AC3E}">
        <p14:creationId xmlns:p14="http://schemas.microsoft.com/office/powerpoint/2010/main" val="2970833934"/>
      </p:ext>
    </p:extLst>
  </p:cSld>
  <p:clrMapOvr>
    <a:masterClrMapping/>
  </p:clrMapOvr>
</p:notes>
</file>

<file path=ppt/notesSlides/notesSlide3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456</a:t>
            </a:fld>
            <a:endParaRPr lang="ar-EG"/>
          </a:p>
        </p:txBody>
      </p:sp>
    </p:spTree>
    <p:extLst>
      <p:ext uri="{BB962C8B-B14F-4D97-AF65-F5344CB8AC3E}">
        <p14:creationId xmlns:p14="http://schemas.microsoft.com/office/powerpoint/2010/main" val="3034321344"/>
      </p:ext>
    </p:extLst>
  </p:cSld>
  <p:clrMapOvr>
    <a:masterClrMapping/>
  </p:clrMapOvr>
</p:notes>
</file>

<file path=ppt/notesSlides/notesSlide3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457</a:t>
            </a:fld>
            <a:endParaRPr lang="ar-EG"/>
          </a:p>
        </p:txBody>
      </p:sp>
    </p:spTree>
    <p:extLst>
      <p:ext uri="{BB962C8B-B14F-4D97-AF65-F5344CB8AC3E}">
        <p14:creationId xmlns:p14="http://schemas.microsoft.com/office/powerpoint/2010/main" val="2830132761"/>
      </p:ext>
    </p:extLst>
  </p:cSld>
  <p:clrMapOvr>
    <a:masterClrMapping/>
  </p:clrMapOvr>
</p:notes>
</file>

<file path=ppt/notesSlides/notesSlide3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458</a:t>
            </a:fld>
            <a:endParaRPr lang="ar-EG"/>
          </a:p>
        </p:txBody>
      </p:sp>
    </p:spTree>
    <p:extLst>
      <p:ext uri="{BB962C8B-B14F-4D97-AF65-F5344CB8AC3E}">
        <p14:creationId xmlns:p14="http://schemas.microsoft.com/office/powerpoint/2010/main" val="763539404"/>
      </p:ext>
    </p:extLst>
  </p:cSld>
  <p:clrMapOvr>
    <a:masterClrMapping/>
  </p:clrMapOvr>
</p:notes>
</file>

<file path=ppt/notesSlides/notesSlide3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459</a:t>
            </a:fld>
            <a:endParaRPr lang="ar-EG"/>
          </a:p>
        </p:txBody>
      </p:sp>
    </p:spTree>
    <p:extLst>
      <p:ext uri="{BB962C8B-B14F-4D97-AF65-F5344CB8AC3E}">
        <p14:creationId xmlns:p14="http://schemas.microsoft.com/office/powerpoint/2010/main" val="15533858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33</a:t>
            </a:fld>
            <a:endParaRPr lang="ar-EG"/>
          </a:p>
        </p:txBody>
      </p:sp>
    </p:spTree>
    <p:extLst>
      <p:ext uri="{BB962C8B-B14F-4D97-AF65-F5344CB8AC3E}">
        <p14:creationId xmlns:p14="http://schemas.microsoft.com/office/powerpoint/2010/main" val="1230822495"/>
      </p:ext>
    </p:extLst>
  </p:cSld>
  <p:clrMapOvr>
    <a:masterClrMapping/>
  </p:clrMapOvr>
</p:notes>
</file>

<file path=ppt/notesSlides/notesSlide3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460</a:t>
            </a:fld>
            <a:endParaRPr lang="ar-EG"/>
          </a:p>
        </p:txBody>
      </p:sp>
    </p:spTree>
    <p:extLst>
      <p:ext uri="{BB962C8B-B14F-4D97-AF65-F5344CB8AC3E}">
        <p14:creationId xmlns:p14="http://schemas.microsoft.com/office/powerpoint/2010/main" val="3698228375"/>
      </p:ext>
    </p:extLst>
  </p:cSld>
  <p:clrMapOvr>
    <a:masterClrMapping/>
  </p:clrMapOvr>
</p:notes>
</file>

<file path=ppt/notesSlides/notesSlide3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461</a:t>
            </a:fld>
            <a:endParaRPr lang="ar-EG"/>
          </a:p>
        </p:txBody>
      </p:sp>
    </p:spTree>
    <p:extLst>
      <p:ext uri="{BB962C8B-B14F-4D97-AF65-F5344CB8AC3E}">
        <p14:creationId xmlns:p14="http://schemas.microsoft.com/office/powerpoint/2010/main" val="3764068636"/>
      </p:ext>
    </p:extLst>
  </p:cSld>
  <p:clrMapOvr>
    <a:masterClrMapping/>
  </p:clrMapOvr>
</p:notes>
</file>

<file path=ppt/notesSlides/notesSlide3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462</a:t>
            </a:fld>
            <a:endParaRPr lang="ar-EG"/>
          </a:p>
        </p:txBody>
      </p:sp>
    </p:spTree>
    <p:extLst>
      <p:ext uri="{BB962C8B-B14F-4D97-AF65-F5344CB8AC3E}">
        <p14:creationId xmlns:p14="http://schemas.microsoft.com/office/powerpoint/2010/main" val="3257734497"/>
      </p:ext>
    </p:extLst>
  </p:cSld>
  <p:clrMapOvr>
    <a:masterClrMapping/>
  </p:clrMapOvr>
</p:notes>
</file>

<file path=ppt/notesSlides/notesSlide3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463</a:t>
            </a:fld>
            <a:endParaRPr lang="ar-EG"/>
          </a:p>
        </p:txBody>
      </p:sp>
    </p:spTree>
    <p:extLst>
      <p:ext uri="{BB962C8B-B14F-4D97-AF65-F5344CB8AC3E}">
        <p14:creationId xmlns:p14="http://schemas.microsoft.com/office/powerpoint/2010/main" val="1947521379"/>
      </p:ext>
    </p:extLst>
  </p:cSld>
  <p:clrMapOvr>
    <a:masterClrMapping/>
  </p:clrMapOvr>
</p:notes>
</file>

<file path=ppt/notesSlides/notesSlide3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464</a:t>
            </a:fld>
            <a:endParaRPr lang="ar-EG"/>
          </a:p>
        </p:txBody>
      </p:sp>
    </p:spTree>
    <p:extLst>
      <p:ext uri="{BB962C8B-B14F-4D97-AF65-F5344CB8AC3E}">
        <p14:creationId xmlns:p14="http://schemas.microsoft.com/office/powerpoint/2010/main" val="363592885"/>
      </p:ext>
    </p:extLst>
  </p:cSld>
  <p:clrMapOvr>
    <a:masterClrMapping/>
  </p:clrMapOvr>
</p:notes>
</file>

<file path=ppt/notesSlides/notesSlide3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465</a:t>
            </a:fld>
            <a:endParaRPr lang="ar-EG"/>
          </a:p>
        </p:txBody>
      </p:sp>
    </p:spTree>
    <p:extLst>
      <p:ext uri="{BB962C8B-B14F-4D97-AF65-F5344CB8AC3E}">
        <p14:creationId xmlns:p14="http://schemas.microsoft.com/office/powerpoint/2010/main" val="3281690900"/>
      </p:ext>
    </p:extLst>
  </p:cSld>
  <p:clrMapOvr>
    <a:masterClrMapping/>
  </p:clrMapOvr>
</p:notes>
</file>

<file path=ppt/notesSlides/notesSlide3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466</a:t>
            </a:fld>
            <a:endParaRPr lang="ar-EG"/>
          </a:p>
        </p:txBody>
      </p:sp>
    </p:spTree>
    <p:extLst>
      <p:ext uri="{BB962C8B-B14F-4D97-AF65-F5344CB8AC3E}">
        <p14:creationId xmlns:p14="http://schemas.microsoft.com/office/powerpoint/2010/main" val="532479175"/>
      </p:ext>
    </p:extLst>
  </p:cSld>
  <p:clrMapOvr>
    <a:masterClrMapping/>
  </p:clrMapOvr>
</p:notes>
</file>

<file path=ppt/notesSlides/notesSlide3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467</a:t>
            </a:fld>
            <a:endParaRPr lang="ar-EG"/>
          </a:p>
        </p:txBody>
      </p:sp>
    </p:spTree>
    <p:extLst>
      <p:ext uri="{BB962C8B-B14F-4D97-AF65-F5344CB8AC3E}">
        <p14:creationId xmlns:p14="http://schemas.microsoft.com/office/powerpoint/2010/main" val="763795898"/>
      </p:ext>
    </p:extLst>
  </p:cSld>
  <p:clrMapOvr>
    <a:masterClrMapping/>
  </p:clrMapOvr>
</p:notes>
</file>

<file path=ppt/notesSlides/notesSlide3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468</a:t>
            </a:fld>
            <a:endParaRPr lang="ar-EG"/>
          </a:p>
        </p:txBody>
      </p:sp>
    </p:spTree>
    <p:extLst>
      <p:ext uri="{BB962C8B-B14F-4D97-AF65-F5344CB8AC3E}">
        <p14:creationId xmlns:p14="http://schemas.microsoft.com/office/powerpoint/2010/main" val="2419840966"/>
      </p:ext>
    </p:extLst>
  </p:cSld>
  <p:clrMapOvr>
    <a:masterClrMapping/>
  </p:clrMapOvr>
</p:notes>
</file>

<file path=ppt/notesSlides/notesSlide3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469</a:t>
            </a:fld>
            <a:endParaRPr lang="ar-EG"/>
          </a:p>
        </p:txBody>
      </p:sp>
    </p:spTree>
    <p:extLst>
      <p:ext uri="{BB962C8B-B14F-4D97-AF65-F5344CB8AC3E}">
        <p14:creationId xmlns:p14="http://schemas.microsoft.com/office/powerpoint/2010/main" val="41691168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34</a:t>
            </a:fld>
            <a:endParaRPr lang="ar-EG"/>
          </a:p>
        </p:txBody>
      </p:sp>
    </p:spTree>
    <p:extLst>
      <p:ext uri="{BB962C8B-B14F-4D97-AF65-F5344CB8AC3E}">
        <p14:creationId xmlns:p14="http://schemas.microsoft.com/office/powerpoint/2010/main" val="877533883"/>
      </p:ext>
    </p:extLst>
  </p:cSld>
  <p:clrMapOvr>
    <a:masterClrMapping/>
  </p:clrMapOvr>
</p:notes>
</file>

<file path=ppt/notesSlides/notesSlide3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470</a:t>
            </a:fld>
            <a:endParaRPr lang="ar-EG"/>
          </a:p>
        </p:txBody>
      </p:sp>
    </p:spTree>
    <p:extLst>
      <p:ext uri="{BB962C8B-B14F-4D97-AF65-F5344CB8AC3E}">
        <p14:creationId xmlns:p14="http://schemas.microsoft.com/office/powerpoint/2010/main" val="1356483544"/>
      </p:ext>
    </p:extLst>
  </p:cSld>
  <p:clrMapOvr>
    <a:masterClrMapping/>
  </p:clrMapOvr>
</p:notes>
</file>

<file path=ppt/notesSlides/notesSlide3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471</a:t>
            </a:fld>
            <a:endParaRPr lang="ar-EG"/>
          </a:p>
        </p:txBody>
      </p:sp>
    </p:spTree>
    <p:extLst>
      <p:ext uri="{BB962C8B-B14F-4D97-AF65-F5344CB8AC3E}">
        <p14:creationId xmlns:p14="http://schemas.microsoft.com/office/powerpoint/2010/main" val="2952461309"/>
      </p:ext>
    </p:extLst>
  </p:cSld>
  <p:clrMapOvr>
    <a:masterClrMapping/>
  </p:clrMapOvr>
</p:notes>
</file>

<file path=ppt/notesSlides/notesSlide3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472</a:t>
            </a:fld>
            <a:endParaRPr lang="ar-EG"/>
          </a:p>
        </p:txBody>
      </p:sp>
    </p:spTree>
    <p:extLst>
      <p:ext uri="{BB962C8B-B14F-4D97-AF65-F5344CB8AC3E}">
        <p14:creationId xmlns:p14="http://schemas.microsoft.com/office/powerpoint/2010/main" val="3106898107"/>
      </p:ext>
    </p:extLst>
  </p:cSld>
  <p:clrMapOvr>
    <a:masterClrMapping/>
  </p:clrMapOvr>
</p:notes>
</file>

<file path=ppt/notesSlides/notesSlide3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473</a:t>
            </a:fld>
            <a:endParaRPr lang="ar-EG"/>
          </a:p>
        </p:txBody>
      </p:sp>
    </p:spTree>
    <p:extLst>
      <p:ext uri="{BB962C8B-B14F-4D97-AF65-F5344CB8AC3E}">
        <p14:creationId xmlns:p14="http://schemas.microsoft.com/office/powerpoint/2010/main" val="4290838711"/>
      </p:ext>
    </p:extLst>
  </p:cSld>
  <p:clrMapOvr>
    <a:masterClrMapping/>
  </p:clrMapOvr>
</p:notes>
</file>

<file path=ppt/notesSlides/notesSlide3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474</a:t>
            </a:fld>
            <a:endParaRPr lang="ar-EG"/>
          </a:p>
        </p:txBody>
      </p:sp>
    </p:spTree>
    <p:extLst>
      <p:ext uri="{BB962C8B-B14F-4D97-AF65-F5344CB8AC3E}">
        <p14:creationId xmlns:p14="http://schemas.microsoft.com/office/powerpoint/2010/main" val="4045775379"/>
      </p:ext>
    </p:extLst>
  </p:cSld>
  <p:clrMapOvr>
    <a:masterClrMapping/>
  </p:clrMapOvr>
</p:notes>
</file>

<file path=ppt/notesSlides/notesSlide3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475</a:t>
            </a:fld>
            <a:endParaRPr lang="ar-EG"/>
          </a:p>
        </p:txBody>
      </p:sp>
    </p:spTree>
    <p:extLst>
      <p:ext uri="{BB962C8B-B14F-4D97-AF65-F5344CB8AC3E}">
        <p14:creationId xmlns:p14="http://schemas.microsoft.com/office/powerpoint/2010/main" val="581936455"/>
      </p:ext>
    </p:extLst>
  </p:cSld>
  <p:clrMapOvr>
    <a:masterClrMapping/>
  </p:clrMapOvr>
</p:notes>
</file>

<file path=ppt/notesSlides/notesSlide3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476</a:t>
            </a:fld>
            <a:endParaRPr lang="ar-EG"/>
          </a:p>
        </p:txBody>
      </p:sp>
    </p:spTree>
    <p:extLst>
      <p:ext uri="{BB962C8B-B14F-4D97-AF65-F5344CB8AC3E}">
        <p14:creationId xmlns:p14="http://schemas.microsoft.com/office/powerpoint/2010/main" val="1456756000"/>
      </p:ext>
    </p:extLst>
  </p:cSld>
  <p:clrMapOvr>
    <a:masterClrMapping/>
  </p:clrMapOvr>
</p:notes>
</file>

<file path=ppt/notesSlides/notesSlide3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477</a:t>
            </a:fld>
            <a:endParaRPr lang="ar-EG"/>
          </a:p>
        </p:txBody>
      </p:sp>
    </p:spTree>
    <p:extLst>
      <p:ext uri="{BB962C8B-B14F-4D97-AF65-F5344CB8AC3E}">
        <p14:creationId xmlns:p14="http://schemas.microsoft.com/office/powerpoint/2010/main" val="2909372542"/>
      </p:ext>
    </p:extLst>
  </p:cSld>
  <p:clrMapOvr>
    <a:masterClrMapping/>
  </p:clrMapOvr>
</p:notes>
</file>

<file path=ppt/notesSlides/notesSlide3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478</a:t>
            </a:fld>
            <a:endParaRPr lang="ar-EG"/>
          </a:p>
        </p:txBody>
      </p:sp>
    </p:spTree>
    <p:extLst>
      <p:ext uri="{BB962C8B-B14F-4D97-AF65-F5344CB8AC3E}">
        <p14:creationId xmlns:p14="http://schemas.microsoft.com/office/powerpoint/2010/main" val="1735676495"/>
      </p:ext>
    </p:extLst>
  </p:cSld>
  <p:clrMapOvr>
    <a:masterClrMapping/>
  </p:clrMapOvr>
</p:notes>
</file>

<file path=ppt/notesSlides/notesSlide3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479</a:t>
            </a:fld>
            <a:endParaRPr lang="ar-EG"/>
          </a:p>
        </p:txBody>
      </p:sp>
    </p:spTree>
    <p:extLst>
      <p:ext uri="{BB962C8B-B14F-4D97-AF65-F5344CB8AC3E}">
        <p14:creationId xmlns:p14="http://schemas.microsoft.com/office/powerpoint/2010/main" val="9405871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35</a:t>
            </a:fld>
            <a:endParaRPr lang="ar-EG"/>
          </a:p>
        </p:txBody>
      </p:sp>
    </p:spTree>
    <p:extLst>
      <p:ext uri="{BB962C8B-B14F-4D97-AF65-F5344CB8AC3E}">
        <p14:creationId xmlns:p14="http://schemas.microsoft.com/office/powerpoint/2010/main" val="2829624158"/>
      </p:ext>
    </p:extLst>
  </p:cSld>
  <p:clrMapOvr>
    <a:masterClrMapping/>
  </p:clrMapOvr>
</p:notes>
</file>

<file path=ppt/notesSlides/notesSlide3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480</a:t>
            </a:fld>
            <a:endParaRPr lang="ar-EG"/>
          </a:p>
        </p:txBody>
      </p:sp>
    </p:spTree>
    <p:extLst>
      <p:ext uri="{BB962C8B-B14F-4D97-AF65-F5344CB8AC3E}">
        <p14:creationId xmlns:p14="http://schemas.microsoft.com/office/powerpoint/2010/main" val="3951569643"/>
      </p:ext>
    </p:extLst>
  </p:cSld>
  <p:clrMapOvr>
    <a:masterClrMapping/>
  </p:clrMapOvr>
</p:notes>
</file>

<file path=ppt/notesSlides/notesSlide3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481</a:t>
            </a:fld>
            <a:endParaRPr lang="ar-EG"/>
          </a:p>
        </p:txBody>
      </p:sp>
    </p:spTree>
    <p:extLst>
      <p:ext uri="{BB962C8B-B14F-4D97-AF65-F5344CB8AC3E}">
        <p14:creationId xmlns:p14="http://schemas.microsoft.com/office/powerpoint/2010/main" val="2735080096"/>
      </p:ext>
    </p:extLst>
  </p:cSld>
  <p:clrMapOvr>
    <a:masterClrMapping/>
  </p:clrMapOvr>
</p:notes>
</file>

<file path=ppt/notesSlides/notesSlide3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482</a:t>
            </a:fld>
            <a:endParaRPr lang="ar-EG"/>
          </a:p>
        </p:txBody>
      </p:sp>
    </p:spTree>
    <p:extLst>
      <p:ext uri="{BB962C8B-B14F-4D97-AF65-F5344CB8AC3E}">
        <p14:creationId xmlns:p14="http://schemas.microsoft.com/office/powerpoint/2010/main" val="1389924609"/>
      </p:ext>
    </p:extLst>
  </p:cSld>
  <p:clrMapOvr>
    <a:masterClrMapping/>
  </p:clrMapOvr>
</p:notes>
</file>

<file path=ppt/notesSlides/notesSlide3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483</a:t>
            </a:fld>
            <a:endParaRPr lang="ar-EG"/>
          </a:p>
        </p:txBody>
      </p:sp>
    </p:spTree>
    <p:extLst>
      <p:ext uri="{BB962C8B-B14F-4D97-AF65-F5344CB8AC3E}">
        <p14:creationId xmlns:p14="http://schemas.microsoft.com/office/powerpoint/2010/main" val="2747037981"/>
      </p:ext>
    </p:extLst>
  </p:cSld>
  <p:clrMapOvr>
    <a:masterClrMapping/>
  </p:clrMapOvr>
</p:notes>
</file>

<file path=ppt/notesSlides/notesSlide3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484</a:t>
            </a:fld>
            <a:endParaRPr lang="ar-EG"/>
          </a:p>
        </p:txBody>
      </p:sp>
    </p:spTree>
    <p:extLst>
      <p:ext uri="{BB962C8B-B14F-4D97-AF65-F5344CB8AC3E}">
        <p14:creationId xmlns:p14="http://schemas.microsoft.com/office/powerpoint/2010/main" val="4204023932"/>
      </p:ext>
    </p:extLst>
  </p:cSld>
  <p:clrMapOvr>
    <a:masterClrMapping/>
  </p:clrMapOvr>
</p:notes>
</file>

<file path=ppt/notesSlides/notesSlide3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485</a:t>
            </a:fld>
            <a:endParaRPr lang="ar-EG"/>
          </a:p>
        </p:txBody>
      </p:sp>
    </p:spTree>
    <p:extLst>
      <p:ext uri="{BB962C8B-B14F-4D97-AF65-F5344CB8AC3E}">
        <p14:creationId xmlns:p14="http://schemas.microsoft.com/office/powerpoint/2010/main" val="3296310351"/>
      </p:ext>
    </p:extLst>
  </p:cSld>
  <p:clrMapOvr>
    <a:masterClrMapping/>
  </p:clrMapOvr>
</p:notes>
</file>

<file path=ppt/notesSlides/notesSlide3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486</a:t>
            </a:fld>
            <a:endParaRPr lang="ar-EG"/>
          </a:p>
        </p:txBody>
      </p:sp>
    </p:spTree>
    <p:extLst>
      <p:ext uri="{BB962C8B-B14F-4D97-AF65-F5344CB8AC3E}">
        <p14:creationId xmlns:p14="http://schemas.microsoft.com/office/powerpoint/2010/main" val="2712977113"/>
      </p:ext>
    </p:extLst>
  </p:cSld>
  <p:clrMapOvr>
    <a:masterClrMapping/>
  </p:clrMapOvr>
</p:notes>
</file>

<file path=ppt/notesSlides/notesSlide3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487</a:t>
            </a:fld>
            <a:endParaRPr lang="ar-EG"/>
          </a:p>
        </p:txBody>
      </p:sp>
    </p:spTree>
    <p:extLst>
      <p:ext uri="{BB962C8B-B14F-4D97-AF65-F5344CB8AC3E}">
        <p14:creationId xmlns:p14="http://schemas.microsoft.com/office/powerpoint/2010/main" val="2574981396"/>
      </p:ext>
    </p:extLst>
  </p:cSld>
  <p:clrMapOvr>
    <a:masterClrMapping/>
  </p:clrMapOvr>
</p:notes>
</file>

<file path=ppt/notesSlides/notesSlide3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488</a:t>
            </a:fld>
            <a:endParaRPr lang="ar-EG"/>
          </a:p>
        </p:txBody>
      </p:sp>
    </p:spTree>
    <p:extLst>
      <p:ext uri="{BB962C8B-B14F-4D97-AF65-F5344CB8AC3E}">
        <p14:creationId xmlns:p14="http://schemas.microsoft.com/office/powerpoint/2010/main" val="1852782032"/>
      </p:ext>
    </p:extLst>
  </p:cSld>
  <p:clrMapOvr>
    <a:masterClrMapping/>
  </p:clrMapOvr>
</p:notes>
</file>

<file path=ppt/notesSlides/notesSlide3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489</a:t>
            </a:fld>
            <a:endParaRPr lang="ar-EG"/>
          </a:p>
        </p:txBody>
      </p:sp>
    </p:spTree>
    <p:extLst>
      <p:ext uri="{BB962C8B-B14F-4D97-AF65-F5344CB8AC3E}">
        <p14:creationId xmlns:p14="http://schemas.microsoft.com/office/powerpoint/2010/main" val="6940547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36</a:t>
            </a:fld>
            <a:endParaRPr lang="ar-EG"/>
          </a:p>
        </p:txBody>
      </p:sp>
    </p:spTree>
    <p:extLst>
      <p:ext uri="{BB962C8B-B14F-4D97-AF65-F5344CB8AC3E}">
        <p14:creationId xmlns:p14="http://schemas.microsoft.com/office/powerpoint/2010/main" val="3589080222"/>
      </p:ext>
    </p:extLst>
  </p:cSld>
  <p:clrMapOvr>
    <a:masterClrMapping/>
  </p:clrMapOvr>
</p:notes>
</file>

<file path=ppt/notesSlides/notesSlide3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490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88034070"/>
      </p:ext>
    </p:extLst>
  </p:cSld>
  <p:clrMapOvr>
    <a:masterClrMapping/>
  </p:clrMapOvr>
</p:notes>
</file>

<file path=ppt/notesSlides/notesSlide3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491</a:t>
            </a:fld>
            <a:endParaRPr lang="ar-EG"/>
          </a:p>
        </p:txBody>
      </p:sp>
    </p:spTree>
    <p:extLst>
      <p:ext uri="{BB962C8B-B14F-4D97-AF65-F5344CB8AC3E}">
        <p14:creationId xmlns:p14="http://schemas.microsoft.com/office/powerpoint/2010/main" val="2430080983"/>
      </p:ext>
    </p:extLst>
  </p:cSld>
  <p:clrMapOvr>
    <a:masterClrMapping/>
  </p:clrMapOvr>
</p:notes>
</file>

<file path=ppt/notesSlides/notesSlide3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492</a:t>
            </a:fld>
            <a:endParaRPr lang="ar-EG"/>
          </a:p>
        </p:txBody>
      </p:sp>
    </p:spTree>
    <p:extLst>
      <p:ext uri="{BB962C8B-B14F-4D97-AF65-F5344CB8AC3E}">
        <p14:creationId xmlns:p14="http://schemas.microsoft.com/office/powerpoint/2010/main" val="760029382"/>
      </p:ext>
    </p:extLst>
  </p:cSld>
  <p:clrMapOvr>
    <a:masterClrMapping/>
  </p:clrMapOvr>
</p:notes>
</file>

<file path=ppt/notesSlides/notesSlide3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493</a:t>
            </a:fld>
            <a:endParaRPr lang="ar-EG"/>
          </a:p>
        </p:txBody>
      </p:sp>
    </p:spTree>
    <p:extLst>
      <p:ext uri="{BB962C8B-B14F-4D97-AF65-F5344CB8AC3E}">
        <p14:creationId xmlns:p14="http://schemas.microsoft.com/office/powerpoint/2010/main" val="1187557120"/>
      </p:ext>
    </p:extLst>
  </p:cSld>
  <p:clrMapOvr>
    <a:masterClrMapping/>
  </p:clrMapOvr>
</p:notes>
</file>

<file path=ppt/notesSlides/notesSlide3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494</a:t>
            </a:fld>
            <a:endParaRPr lang="ar-EG"/>
          </a:p>
        </p:txBody>
      </p:sp>
    </p:spTree>
    <p:extLst>
      <p:ext uri="{BB962C8B-B14F-4D97-AF65-F5344CB8AC3E}">
        <p14:creationId xmlns:p14="http://schemas.microsoft.com/office/powerpoint/2010/main" val="3787297451"/>
      </p:ext>
    </p:extLst>
  </p:cSld>
  <p:clrMapOvr>
    <a:masterClrMapping/>
  </p:clrMapOvr>
</p:notes>
</file>

<file path=ppt/notesSlides/notesSlide3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495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514400"/>
      </p:ext>
    </p:extLst>
  </p:cSld>
  <p:clrMapOvr>
    <a:masterClrMapping/>
  </p:clrMapOvr>
</p:notes>
</file>

<file path=ppt/notesSlides/notesSlide3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496</a:t>
            </a:fld>
            <a:endParaRPr lang="ar-EG"/>
          </a:p>
        </p:txBody>
      </p:sp>
    </p:spTree>
    <p:extLst>
      <p:ext uri="{BB962C8B-B14F-4D97-AF65-F5344CB8AC3E}">
        <p14:creationId xmlns:p14="http://schemas.microsoft.com/office/powerpoint/2010/main" val="3072185416"/>
      </p:ext>
    </p:extLst>
  </p:cSld>
  <p:clrMapOvr>
    <a:masterClrMapping/>
  </p:clrMapOvr>
</p:notes>
</file>

<file path=ppt/notesSlides/notesSlide3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497</a:t>
            </a:fld>
            <a:endParaRPr lang="ar-EG"/>
          </a:p>
        </p:txBody>
      </p:sp>
    </p:spTree>
    <p:extLst>
      <p:ext uri="{BB962C8B-B14F-4D97-AF65-F5344CB8AC3E}">
        <p14:creationId xmlns:p14="http://schemas.microsoft.com/office/powerpoint/2010/main" val="3376887121"/>
      </p:ext>
    </p:extLst>
  </p:cSld>
  <p:clrMapOvr>
    <a:masterClrMapping/>
  </p:clrMapOvr>
</p:notes>
</file>

<file path=ppt/notesSlides/notesSlide3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498</a:t>
            </a:fld>
            <a:endParaRPr lang="ar-EG"/>
          </a:p>
        </p:txBody>
      </p:sp>
    </p:spTree>
    <p:extLst>
      <p:ext uri="{BB962C8B-B14F-4D97-AF65-F5344CB8AC3E}">
        <p14:creationId xmlns:p14="http://schemas.microsoft.com/office/powerpoint/2010/main" val="1913633318"/>
      </p:ext>
    </p:extLst>
  </p:cSld>
  <p:clrMapOvr>
    <a:masterClrMapping/>
  </p:clrMapOvr>
</p:notes>
</file>

<file path=ppt/notesSlides/notesSlide3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499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039710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37</a:t>
            </a:fld>
            <a:endParaRPr lang="ar-EG"/>
          </a:p>
        </p:txBody>
      </p:sp>
    </p:spTree>
    <p:extLst>
      <p:ext uri="{BB962C8B-B14F-4D97-AF65-F5344CB8AC3E}">
        <p14:creationId xmlns:p14="http://schemas.microsoft.com/office/powerpoint/2010/main" val="3649899451"/>
      </p:ext>
    </p:extLst>
  </p:cSld>
  <p:clrMapOvr>
    <a:masterClrMapping/>
  </p:clrMapOvr>
</p:notes>
</file>

<file path=ppt/notesSlides/notesSlide3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500</a:t>
            </a:fld>
            <a:endParaRPr lang="ar-EG"/>
          </a:p>
        </p:txBody>
      </p:sp>
    </p:spTree>
    <p:extLst>
      <p:ext uri="{BB962C8B-B14F-4D97-AF65-F5344CB8AC3E}">
        <p14:creationId xmlns:p14="http://schemas.microsoft.com/office/powerpoint/2010/main" val="1614002909"/>
      </p:ext>
    </p:extLst>
  </p:cSld>
  <p:clrMapOvr>
    <a:masterClrMapping/>
  </p:clrMapOvr>
</p:notes>
</file>

<file path=ppt/notesSlides/notesSlide3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501</a:t>
            </a:fld>
            <a:endParaRPr lang="ar-EG"/>
          </a:p>
        </p:txBody>
      </p:sp>
    </p:spTree>
    <p:extLst>
      <p:ext uri="{BB962C8B-B14F-4D97-AF65-F5344CB8AC3E}">
        <p14:creationId xmlns:p14="http://schemas.microsoft.com/office/powerpoint/2010/main" val="1747578230"/>
      </p:ext>
    </p:extLst>
  </p:cSld>
  <p:clrMapOvr>
    <a:masterClrMapping/>
  </p:clrMapOvr>
</p:notes>
</file>

<file path=ppt/notesSlides/notesSlide3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502</a:t>
            </a:fld>
            <a:endParaRPr lang="ar-EG"/>
          </a:p>
        </p:txBody>
      </p:sp>
    </p:spTree>
    <p:extLst>
      <p:ext uri="{BB962C8B-B14F-4D97-AF65-F5344CB8AC3E}">
        <p14:creationId xmlns:p14="http://schemas.microsoft.com/office/powerpoint/2010/main" val="752476"/>
      </p:ext>
    </p:extLst>
  </p:cSld>
  <p:clrMapOvr>
    <a:masterClrMapping/>
  </p:clrMapOvr>
</p:notes>
</file>

<file path=ppt/notesSlides/notesSlide3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503</a:t>
            </a:fld>
            <a:endParaRPr lang="ar-EG"/>
          </a:p>
        </p:txBody>
      </p:sp>
    </p:spTree>
    <p:extLst>
      <p:ext uri="{BB962C8B-B14F-4D97-AF65-F5344CB8AC3E}">
        <p14:creationId xmlns:p14="http://schemas.microsoft.com/office/powerpoint/2010/main" val="2525850906"/>
      </p:ext>
    </p:extLst>
  </p:cSld>
  <p:clrMapOvr>
    <a:masterClrMapping/>
  </p:clrMapOvr>
</p:notes>
</file>

<file path=ppt/notesSlides/notesSlide3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504</a:t>
            </a:fld>
            <a:endParaRPr lang="ar-EG"/>
          </a:p>
        </p:txBody>
      </p:sp>
    </p:spTree>
    <p:extLst>
      <p:ext uri="{BB962C8B-B14F-4D97-AF65-F5344CB8AC3E}">
        <p14:creationId xmlns:p14="http://schemas.microsoft.com/office/powerpoint/2010/main" val="2232440501"/>
      </p:ext>
    </p:extLst>
  </p:cSld>
  <p:clrMapOvr>
    <a:masterClrMapping/>
  </p:clrMapOvr>
</p:notes>
</file>

<file path=ppt/notesSlides/notesSlide3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505</a:t>
            </a:fld>
            <a:endParaRPr lang="ar-EG"/>
          </a:p>
        </p:txBody>
      </p:sp>
    </p:spTree>
    <p:extLst>
      <p:ext uri="{BB962C8B-B14F-4D97-AF65-F5344CB8AC3E}">
        <p14:creationId xmlns:p14="http://schemas.microsoft.com/office/powerpoint/2010/main" val="2022130385"/>
      </p:ext>
    </p:extLst>
  </p:cSld>
  <p:clrMapOvr>
    <a:masterClrMapping/>
  </p:clrMapOvr>
</p:notes>
</file>

<file path=ppt/notesSlides/notesSlide3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506</a:t>
            </a:fld>
            <a:endParaRPr lang="ar-EG"/>
          </a:p>
        </p:txBody>
      </p:sp>
    </p:spTree>
    <p:extLst>
      <p:ext uri="{BB962C8B-B14F-4D97-AF65-F5344CB8AC3E}">
        <p14:creationId xmlns:p14="http://schemas.microsoft.com/office/powerpoint/2010/main" val="3798069820"/>
      </p:ext>
    </p:extLst>
  </p:cSld>
  <p:clrMapOvr>
    <a:masterClrMapping/>
  </p:clrMapOvr>
</p:notes>
</file>

<file path=ppt/notesSlides/notesSlide3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507</a:t>
            </a:fld>
            <a:endParaRPr lang="ar-EG"/>
          </a:p>
        </p:txBody>
      </p:sp>
    </p:spTree>
    <p:extLst>
      <p:ext uri="{BB962C8B-B14F-4D97-AF65-F5344CB8AC3E}">
        <p14:creationId xmlns:p14="http://schemas.microsoft.com/office/powerpoint/2010/main" val="1281477944"/>
      </p:ext>
    </p:extLst>
  </p:cSld>
  <p:clrMapOvr>
    <a:masterClrMapping/>
  </p:clrMapOvr>
</p:notes>
</file>

<file path=ppt/notesSlides/notesSlide3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508</a:t>
            </a:fld>
            <a:endParaRPr lang="ar-EG"/>
          </a:p>
        </p:txBody>
      </p:sp>
    </p:spTree>
    <p:extLst>
      <p:ext uri="{BB962C8B-B14F-4D97-AF65-F5344CB8AC3E}">
        <p14:creationId xmlns:p14="http://schemas.microsoft.com/office/powerpoint/2010/main" val="2740485134"/>
      </p:ext>
    </p:extLst>
  </p:cSld>
  <p:clrMapOvr>
    <a:masterClrMapping/>
  </p:clrMapOvr>
</p:notes>
</file>

<file path=ppt/notesSlides/notesSlide3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509</a:t>
            </a:fld>
            <a:endParaRPr lang="ar-EG"/>
          </a:p>
        </p:txBody>
      </p:sp>
    </p:spTree>
    <p:extLst>
      <p:ext uri="{BB962C8B-B14F-4D97-AF65-F5344CB8AC3E}">
        <p14:creationId xmlns:p14="http://schemas.microsoft.com/office/powerpoint/2010/main" val="171439297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38</a:t>
            </a:fld>
            <a:endParaRPr lang="ar-EG"/>
          </a:p>
        </p:txBody>
      </p:sp>
    </p:spTree>
    <p:extLst>
      <p:ext uri="{BB962C8B-B14F-4D97-AF65-F5344CB8AC3E}">
        <p14:creationId xmlns:p14="http://schemas.microsoft.com/office/powerpoint/2010/main" val="4028508164"/>
      </p:ext>
    </p:extLst>
  </p:cSld>
  <p:clrMapOvr>
    <a:masterClrMapping/>
  </p:clrMapOvr>
</p:notes>
</file>

<file path=ppt/notesSlides/notesSlide3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510</a:t>
            </a:fld>
            <a:endParaRPr lang="ar-EG"/>
          </a:p>
        </p:txBody>
      </p:sp>
    </p:spTree>
    <p:extLst>
      <p:ext uri="{BB962C8B-B14F-4D97-AF65-F5344CB8AC3E}">
        <p14:creationId xmlns:p14="http://schemas.microsoft.com/office/powerpoint/2010/main" val="1163580276"/>
      </p:ext>
    </p:extLst>
  </p:cSld>
  <p:clrMapOvr>
    <a:masterClrMapping/>
  </p:clrMapOvr>
</p:notes>
</file>

<file path=ppt/notesSlides/notesSlide3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511</a:t>
            </a:fld>
            <a:endParaRPr lang="ar-EG"/>
          </a:p>
        </p:txBody>
      </p:sp>
    </p:spTree>
    <p:extLst>
      <p:ext uri="{BB962C8B-B14F-4D97-AF65-F5344CB8AC3E}">
        <p14:creationId xmlns:p14="http://schemas.microsoft.com/office/powerpoint/2010/main" val="932848529"/>
      </p:ext>
    </p:extLst>
  </p:cSld>
  <p:clrMapOvr>
    <a:masterClrMapping/>
  </p:clrMapOvr>
</p:notes>
</file>

<file path=ppt/notesSlides/notesSlide3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547</a:t>
            </a:fld>
            <a:endParaRPr lang="ar-EG"/>
          </a:p>
        </p:txBody>
      </p:sp>
    </p:spTree>
    <p:extLst>
      <p:ext uri="{BB962C8B-B14F-4D97-AF65-F5344CB8AC3E}">
        <p14:creationId xmlns:p14="http://schemas.microsoft.com/office/powerpoint/2010/main" val="2462770681"/>
      </p:ext>
    </p:extLst>
  </p:cSld>
  <p:clrMapOvr>
    <a:masterClrMapping/>
  </p:clrMapOvr>
</p:notes>
</file>

<file path=ppt/notesSlides/notesSlide3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548</a:t>
            </a:fld>
            <a:endParaRPr lang="ar-EG"/>
          </a:p>
        </p:txBody>
      </p:sp>
    </p:spTree>
    <p:extLst>
      <p:ext uri="{BB962C8B-B14F-4D97-AF65-F5344CB8AC3E}">
        <p14:creationId xmlns:p14="http://schemas.microsoft.com/office/powerpoint/2010/main" val="2506405596"/>
      </p:ext>
    </p:extLst>
  </p:cSld>
  <p:clrMapOvr>
    <a:masterClrMapping/>
  </p:clrMapOvr>
</p:notes>
</file>

<file path=ppt/notesSlides/notesSlide3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549</a:t>
            </a:fld>
            <a:endParaRPr lang="ar-EG"/>
          </a:p>
        </p:txBody>
      </p:sp>
    </p:spTree>
    <p:extLst>
      <p:ext uri="{BB962C8B-B14F-4D97-AF65-F5344CB8AC3E}">
        <p14:creationId xmlns:p14="http://schemas.microsoft.com/office/powerpoint/2010/main" val="4290678240"/>
      </p:ext>
    </p:extLst>
  </p:cSld>
  <p:clrMapOvr>
    <a:masterClrMapping/>
  </p:clrMapOvr>
</p:notes>
</file>

<file path=ppt/notesSlides/notesSlide3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550</a:t>
            </a:fld>
            <a:endParaRPr lang="ar-EG"/>
          </a:p>
        </p:txBody>
      </p:sp>
    </p:spTree>
    <p:extLst>
      <p:ext uri="{BB962C8B-B14F-4D97-AF65-F5344CB8AC3E}">
        <p14:creationId xmlns:p14="http://schemas.microsoft.com/office/powerpoint/2010/main" val="99985497"/>
      </p:ext>
    </p:extLst>
  </p:cSld>
  <p:clrMapOvr>
    <a:masterClrMapping/>
  </p:clrMapOvr>
</p:notes>
</file>

<file path=ppt/notesSlides/notesSlide3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551</a:t>
            </a:fld>
            <a:endParaRPr lang="ar-EG"/>
          </a:p>
        </p:txBody>
      </p:sp>
    </p:spTree>
    <p:extLst>
      <p:ext uri="{BB962C8B-B14F-4D97-AF65-F5344CB8AC3E}">
        <p14:creationId xmlns:p14="http://schemas.microsoft.com/office/powerpoint/2010/main" val="3611108575"/>
      </p:ext>
    </p:extLst>
  </p:cSld>
  <p:clrMapOvr>
    <a:masterClrMapping/>
  </p:clrMapOvr>
</p:notes>
</file>

<file path=ppt/notesSlides/notesSlide3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552</a:t>
            </a:fld>
            <a:endParaRPr lang="ar-EG"/>
          </a:p>
        </p:txBody>
      </p:sp>
    </p:spTree>
    <p:extLst>
      <p:ext uri="{BB962C8B-B14F-4D97-AF65-F5344CB8AC3E}">
        <p14:creationId xmlns:p14="http://schemas.microsoft.com/office/powerpoint/2010/main" val="2718077318"/>
      </p:ext>
    </p:extLst>
  </p:cSld>
  <p:clrMapOvr>
    <a:masterClrMapping/>
  </p:clrMapOvr>
</p:notes>
</file>

<file path=ppt/notesSlides/notesSlide3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18857229"/>
      </p:ext>
    </p:extLst>
  </p:cSld>
  <p:clrMapOvr>
    <a:masterClrMapping/>
  </p:clrMapOvr>
</p:notes>
</file>

<file path=ppt/notesSlides/notesSlide3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554</a:t>
            </a:fld>
            <a:endParaRPr lang="ar-EG"/>
          </a:p>
        </p:txBody>
      </p:sp>
    </p:spTree>
    <p:extLst>
      <p:ext uri="{BB962C8B-B14F-4D97-AF65-F5344CB8AC3E}">
        <p14:creationId xmlns:p14="http://schemas.microsoft.com/office/powerpoint/2010/main" val="5319045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39</a:t>
            </a:fld>
            <a:endParaRPr lang="ar-EG"/>
          </a:p>
        </p:txBody>
      </p:sp>
    </p:spTree>
    <p:extLst>
      <p:ext uri="{BB962C8B-B14F-4D97-AF65-F5344CB8AC3E}">
        <p14:creationId xmlns:p14="http://schemas.microsoft.com/office/powerpoint/2010/main" val="2779422048"/>
      </p:ext>
    </p:extLst>
  </p:cSld>
  <p:clrMapOvr>
    <a:masterClrMapping/>
  </p:clrMapOvr>
</p:notes>
</file>

<file path=ppt/notesSlides/notesSlide3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555</a:t>
            </a:fld>
            <a:endParaRPr lang="ar-EG"/>
          </a:p>
        </p:txBody>
      </p:sp>
    </p:spTree>
    <p:extLst>
      <p:ext uri="{BB962C8B-B14F-4D97-AF65-F5344CB8AC3E}">
        <p14:creationId xmlns:p14="http://schemas.microsoft.com/office/powerpoint/2010/main" val="1405242268"/>
      </p:ext>
    </p:extLst>
  </p:cSld>
  <p:clrMapOvr>
    <a:masterClrMapping/>
  </p:clrMapOvr>
</p:notes>
</file>

<file path=ppt/notesSlides/notesSlide3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556</a:t>
            </a:fld>
            <a:endParaRPr lang="ar-EG"/>
          </a:p>
        </p:txBody>
      </p:sp>
    </p:spTree>
    <p:extLst>
      <p:ext uri="{BB962C8B-B14F-4D97-AF65-F5344CB8AC3E}">
        <p14:creationId xmlns:p14="http://schemas.microsoft.com/office/powerpoint/2010/main" val="3015649779"/>
      </p:ext>
    </p:extLst>
  </p:cSld>
  <p:clrMapOvr>
    <a:masterClrMapping/>
  </p:clrMapOvr>
</p:notes>
</file>

<file path=ppt/notesSlides/notesSlide3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557</a:t>
            </a:fld>
            <a:endParaRPr lang="ar-EG"/>
          </a:p>
        </p:txBody>
      </p:sp>
    </p:spTree>
    <p:extLst>
      <p:ext uri="{BB962C8B-B14F-4D97-AF65-F5344CB8AC3E}">
        <p14:creationId xmlns:p14="http://schemas.microsoft.com/office/powerpoint/2010/main" val="1039497130"/>
      </p:ext>
    </p:extLst>
  </p:cSld>
  <p:clrMapOvr>
    <a:masterClrMapping/>
  </p:clrMapOvr>
</p:notes>
</file>

<file path=ppt/notesSlides/notesSlide3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558</a:t>
            </a:fld>
            <a:endParaRPr lang="ar-EG"/>
          </a:p>
        </p:txBody>
      </p:sp>
    </p:spTree>
    <p:extLst>
      <p:ext uri="{BB962C8B-B14F-4D97-AF65-F5344CB8AC3E}">
        <p14:creationId xmlns:p14="http://schemas.microsoft.com/office/powerpoint/2010/main" val="3419618081"/>
      </p:ext>
    </p:extLst>
  </p:cSld>
  <p:clrMapOvr>
    <a:masterClrMapping/>
  </p:clrMapOvr>
</p:notes>
</file>

<file path=ppt/notesSlides/notesSlide3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559</a:t>
            </a:fld>
            <a:endParaRPr lang="ar-EG"/>
          </a:p>
        </p:txBody>
      </p:sp>
    </p:spTree>
    <p:extLst>
      <p:ext uri="{BB962C8B-B14F-4D97-AF65-F5344CB8AC3E}">
        <p14:creationId xmlns:p14="http://schemas.microsoft.com/office/powerpoint/2010/main" val="4043823194"/>
      </p:ext>
    </p:extLst>
  </p:cSld>
  <p:clrMapOvr>
    <a:masterClrMapping/>
  </p:clrMapOvr>
</p:notes>
</file>

<file path=ppt/notesSlides/notesSlide3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560</a:t>
            </a:fld>
            <a:endParaRPr lang="ar-EG"/>
          </a:p>
        </p:txBody>
      </p:sp>
    </p:spTree>
    <p:extLst>
      <p:ext uri="{BB962C8B-B14F-4D97-AF65-F5344CB8AC3E}">
        <p14:creationId xmlns:p14="http://schemas.microsoft.com/office/powerpoint/2010/main" val="990648640"/>
      </p:ext>
    </p:extLst>
  </p:cSld>
  <p:clrMapOvr>
    <a:masterClrMapping/>
  </p:clrMapOvr>
</p:notes>
</file>

<file path=ppt/notesSlides/notesSlide3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561</a:t>
            </a:fld>
            <a:endParaRPr lang="ar-EG"/>
          </a:p>
        </p:txBody>
      </p:sp>
    </p:spTree>
    <p:extLst>
      <p:ext uri="{BB962C8B-B14F-4D97-AF65-F5344CB8AC3E}">
        <p14:creationId xmlns:p14="http://schemas.microsoft.com/office/powerpoint/2010/main" val="467208809"/>
      </p:ext>
    </p:extLst>
  </p:cSld>
  <p:clrMapOvr>
    <a:masterClrMapping/>
  </p:clrMapOvr>
</p:notes>
</file>

<file path=ppt/notesSlides/notesSlide3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562</a:t>
            </a:fld>
            <a:endParaRPr lang="ar-EG"/>
          </a:p>
        </p:txBody>
      </p:sp>
    </p:spTree>
    <p:extLst>
      <p:ext uri="{BB962C8B-B14F-4D97-AF65-F5344CB8AC3E}">
        <p14:creationId xmlns:p14="http://schemas.microsoft.com/office/powerpoint/2010/main" val="869378695"/>
      </p:ext>
    </p:extLst>
  </p:cSld>
  <p:clrMapOvr>
    <a:masterClrMapping/>
  </p:clrMapOvr>
</p:notes>
</file>

<file path=ppt/notesSlides/notesSlide3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563</a:t>
            </a:fld>
            <a:endParaRPr lang="ar-EG"/>
          </a:p>
        </p:txBody>
      </p:sp>
    </p:spTree>
    <p:extLst>
      <p:ext uri="{BB962C8B-B14F-4D97-AF65-F5344CB8AC3E}">
        <p14:creationId xmlns:p14="http://schemas.microsoft.com/office/powerpoint/2010/main" val="969008568"/>
      </p:ext>
    </p:extLst>
  </p:cSld>
  <p:clrMapOvr>
    <a:masterClrMapping/>
  </p:clrMapOvr>
</p:notes>
</file>

<file path=ppt/notesSlides/notesSlide3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564</a:t>
            </a:fld>
            <a:endParaRPr lang="ar-EG"/>
          </a:p>
        </p:txBody>
      </p:sp>
    </p:spTree>
    <p:extLst>
      <p:ext uri="{BB962C8B-B14F-4D97-AF65-F5344CB8AC3E}">
        <p14:creationId xmlns:p14="http://schemas.microsoft.com/office/powerpoint/2010/main" val="1909393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a:t>
            </a:fld>
            <a:endParaRPr lang="ar-EG"/>
          </a:p>
        </p:txBody>
      </p:sp>
    </p:spTree>
    <p:extLst>
      <p:ext uri="{BB962C8B-B14F-4D97-AF65-F5344CB8AC3E}">
        <p14:creationId xmlns:p14="http://schemas.microsoft.com/office/powerpoint/2010/main" val="26679699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40</a:t>
            </a:fld>
            <a:endParaRPr lang="ar-EG"/>
          </a:p>
        </p:txBody>
      </p:sp>
    </p:spTree>
    <p:extLst>
      <p:ext uri="{BB962C8B-B14F-4D97-AF65-F5344CB8AC3E}">
        <p14:creationId xmlns:p14="http://schemas.microsoft.com/office/powerpoint/2010/main" val="3792615078"/>
      </p:ext>
    </p:extLst>
  </p:cSld>
  <p:clrMapOvr>
    <a:masterClrMapping/>
  </p:clrMapOvr>
</p:notes>
</file>

<file path=ppt/notesSlides/notesSlide4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565</a:t>
            </a:fld>
            <a:endParaRPr lang="ar-EG"/>
          </a:p>
        </p:txBody>
      </p:sp>
    </p:spTree>
    <p:extLst>
      <p:ext uri="{BB962C8B-B14F-4D97-AF65-F5344CB8AC3E}">
        <p14:creationId xmlns:p14="http://schemas.microsoft.com/office/powerpoint/2010/main" val="2191107611"/>
      </p:ext>
    </p:extLst>
  </p:cSld>
  <p:clrMapOvr>
    <a:masterClrMapping/>
  </p:clrMapOvr>
</p:notes>
</file>

<file path=ppt/notesSlides/notesSlide4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566</a:t>
            </a:fld>
            <a:endParaRPr lang="ar-EG"/>
          </a:p>
        </p:txBody>
      </p:sp>
    </p:spTree>
    <p:extLst>
      <p:ext uri="{BB962C8B-B14F-4D97-AF65-F5344CB8AC3E}">
        <p14:creationId xmlns:p14="http://schemas.microsoft.com/office/powerpoint/2010/main" val="65391307"/>
      </p:ext>
    </p:extLst>
  </p:cSld>
  <p:clrMapOvr>
    <a:masterClrMapping/>
  </p:clrMapOvr>
</p:notes>
</file>

<file path=ppt/notesSlides/notesSlide4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567</a:t>
            </a:fld>
            <a:endParaRPr lang="ar-EG"/>
          </a:p>
        </p:txBody>
      </p:sp>
    </p:spTree>
    <p:extLst>
      <p:ext uri="{BB962C8B-B14F-4D97-AF65-F5344CB8AC3E}">
        <p14:creationId xmlns:p14="http://schemas.microsoft.com/office/powerpoint/2010/main" val="792005443"/>
      </p:ext>
    </p:extLst>
  </p:cSld>
  <p:clrMapOvr>
    <a:masterClrMapping/>
  </p:clrMapOvr>
</p:notes>
</file>

<file path=ppt/notesSlides/notesSlide4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568</a:t>
            </a:fld>
            <a:endParaRPr lang="ar-EG"/>
          </a:p>
        </p:txBody>
      </p:sp>
    </p:spTree>
    <p:extLst>
      <p:ext uri="{BB962C8B-B14F-4D97-AF65-F5344CB8AC3E}">
        <p14:creationId xmlns:p14="http://schemas.microsoft.com/office/powerpoint/2010/main" val="2830779936"/>
      </p:ext>
    </p:extLst>
  </p:cSld>
  <p:clrMapOvr>
    <a:masterClrMapping/>
  </p:clrMapOvr>
</p:notes>
</file>

<file path=ppt/notesSlides/notesSlide4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569</a:t>
            </a:fld>
            <a:endParaRPr lang="ar-EG"/>
          </a:p>
        </p:txBody>
      </p:sp>
    </p:spTree>
    <p:extLst>
      <p:ext uri="{BB962C8B-B14F-4D97-AF65-F5344CB8AC3E}">
        <p14:creationId xmlns:p14="http://schemas.microsoft.com/office/powerpoint/2010/main" val="762004253"/>
      </p:ext>
    </p:extLst>
  </p:cSld>
  <p:clrMapOvr>
    <a:masterClrMapping/>
  </p:clrMapOvr>
</p:notes>
</file>

<file path=ppt/notesSlides/notesSlide4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570</a:t>
            </a:fld>
            <a:endParaRPr lang="ar-EG"/>
          </a:p>
        </p:txBody>
      </p:sp>
    </p:spTree>
    <p:extLst>
      <p:ext uri="{BB962C8B-B14F-4D97-AF65-F5344CB8AC3E}">
        <p14:creationId xmlns:p14="http://schemas.microsoft.com/office/powerpoint/2010/main" val="1608610440"/>
      </p:ext>
    </p:extLst>
  </p:cSld>
  <p:clrMapOvr>
    <a:masterClrMapping/>
  </p:clrMapOvr>
</p:notes>
</file>

<file path=ppt/notesSlides/notesSlide4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571</a:t>
            </a:fld>
            <a:endParaRPr lang="ar-EG"/>
          </a:p>
        </p:txBody>
      </p:sp>
    </p:spTree>
    <p:extLst>
      <p:ext uri="{BB962C8B-B14F-4D97-AF65-F5344CB8AC3E}">
        <p14:creationId xmlns:p14="http://schemas.microsoft.com/office/powerpoint/2010/main" val="3434117520"/>
      </p:ext>
    </p:extLst>
  </p:cSld>
  <p:clrMapOvr>
    <a:masterClrMapping/>
  </p:clrMapOvr>
</p:notes>
</file>

<file path=ppt/notesSlides/notesSlide4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572</a:t>
            </a:fld>
            <a:endParaRPr lang="ar-EG"/>
          </a:p>
        </p:txBody>
      </p:sp>
    </p:spTree>
    <p:extLst>
      <p:ext uri="{BB962C8B-B14F-4D97-AF65-F5344CB8AC3E}">
        <p14:creationId xmlns:p14="http://schemas.microsoft.com/office/powerpoint/2010/main" val="1830048673"/>
      </p:ext>
    </p:extLst>
  </p:cSld>
  <p:clrMapOvr>
    <a:masterClrMapping/>
  </p:clrMapOvr>
</p:notes>
</file>

<file path=ppt/notesSlides/notesSlide4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573</a:t>
            </a:fld>
            <a:endParaRPr lang="ar-EG"/>
          </a:p>
        </p:txBody>
      </p:sp>
    </p:spTree>
    <p:extLst>
      <p:ext uri="{BB962C8B-B14F-4D97-AF65-F5344CB8AC3E}">
        <p14:creationId xmlns:p14="http://schemas.microsoft.com/office/powerpoint/2010/main" val="626053550"/>
      </p:ext>
    </p:extLst>
  </p:cSld>
  <p:clrMapOvr>
    <a:masterClrMapping/>
  </p:clrMapOvr>
</p:notes>
</file>

<file path=ppt/notesSlides/notesSlide4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574</a:t>
            </a:fld>
            <a:endParaRPr lang="ar-EG"/>
          </a:p>
        </p:txBody>
      </p:sp>
    </p:spTree>
    <p:extLst>
      <p:ext uri="{BB962C8B-B14F-4D97-AF65-F5344CB8AC3E}">
        <p14:creationId xmlns:p14="http://schemas.microsoft.com/office/powerpoint/2010/main" val="27195165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41</a:t>
            </a:fld>
            <a:endParaRPr lang="ar-EG"/>
          </a:p>
        </p:txBody>
      </p:sp>
    </p:spTree>
    <p:extLst>
      <p:ext uri="{BB962C8B-B14F-4D97-AF65-F5344CB8AC3E}">
        <p14:creationId xmlns:p14="http://schemas.microsoft.com/office/powerpoint/2010/main" val="3524039104"/>
      </p:ext>
    </p:extLst>
  </p:cSld>
  <p:clrMapOvr>
    <a:masterClrMapping/>
  </p:clrMapOvr>
</p:notes>
</file>

<file path=ppt/notesSlides/notesSlide4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575</a:t>
            </a:fld>
            <a:endParaRPr lang="ar-EG"/>
          </a:p>
        </p:txBody>
      </p:sp>
    </p:spTree>
    <p:extLst>
      <p:ext uri="{BB962C8B-B14F-4D97-AF65-F5344CB8AC3E}">
        <p14:creationId xmlns:p14="http://schemas.microsoft.com/office/powerpoint/2010/main" val="170947660"/>
      </p:ext>
    </p:extLst>
  </p:cSld>
  <p:clrMapOvr>
    <a:masterClrMapping/>
  </p:clrMapOvr>
</p:notes>
</file>

<file path=ppt/notesSlides/notesSlide4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576</a:t>
            </a:fld>
            <a:endParaRPr lang="ar-EG"/>
          </a:p>
        </p:txBody>
      </p:sp>
    </p:spTree>
    <p:extLst>
      <p:ext uri="{BB962C8B-B14F-4D97-AF65-F5344CB8AC3E}">
        <p14:creationId xmlns:p14="http://schemas.microsoft.com/office/powerpoint/2010/main" val="2834064123"/>
      </p:ext>
    </p:extLst>
  </p:cSld>
  <p:clrMapOvr>
    <a:masterClrMapping/>
  </p:clrMapOvr>
</p:notes>
</file>

<file path=ppt/notesSlides/notesSlide4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577</a:t>
            </a:fld>
            <a:endParaRPr lang="ar-EG"/>
          </a:p>
        </p:txBody>
      </p:sp>
    </p:spTree>
    <p:extLst>
      <p:ext uri="{BB962C8B-B14F-4D97-AF65-F5344CB8AC3E}">
        <p14:creationId xmlns:p14="http://schemas.microsoft.com/office/powerpoint/2010/main" val="3980163216"/>
      </p:ext>
    </p:extLst>
  </p:cSld>
  <p:clrMapOvr>
    <a:masterClrMapping/>
  </p:clrMapOvr>
</p:notes>
</file>

<file path=ppt/notesSlides/notesSlide4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578</a:t>
            </a:fld>
            <a:endParaRPr lang="ar-EG"/>
          </a:p>
        </p:txBody>
      </p:sp>
    </p:spTree>
    <p:extLst>
      <p:ext uri="{BB962C8B-B14F-4D97-AF65-F5344CB8AC3E}">
        <p14:creationId xmlns:p14="http://schemas.microsoft.com/office/powerpoint/2010/main" val="988380813"/>
      </p:ext>
    </p:extLst>
  </p:cSld>
  <p:clrMapOvr>
    <a:masterClrMapping/>
  </p:clrMapOvr>
</p:notes>
</file>

<file path=ppt/notesSlides/notesSlide4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579</a:t>
            </a:fld>
            <a:endParaRPr lang="ar-EG"/>
          </a:p>
        </p:txBody>
      </p:sp>
    </p:spTree>
    <p:extLst>
      <p:ext uri="{BB962C8B-B14F-4D97-AF65-F5344CB8AC3E}">
        <p14:creationId xmlns:p14="http://schemas.microsoft.com/office/powerpoint/2010/main" val="2805817048"/>
      </p:ext>
    </p:extLst>
  </p:cSld>
  <p:clrMapOvr>
    <a:masterClrMapping/>
  </p:clrMapOvr>
</p:notes>
</file>

<file path=ppt/notesSlides/notesSlide4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580</a:t>
            </a:fld>
            <a:endParaRPr lang="ar-EG"/>
          </a:p>
        </p:txBody>
      </p:sp>
    </p:spTree>
    <p:extLst>
      <p:ext uri="{BB962C8B-B14F-4D97-AF65-F5344CB8AC3E}">
        <p14:creationId xmlns:p14="http://schemas.microsoft.com/office/powerpoint/2010/main" val="1072309853"/>
      </p:ext>
    </p:extLst>
  </p:cSld>
  <p:clrMapOvr>
    <a:masterClrMapping/>
  </p:clrMapOvr>
</p:notes>
</file>

<file path=ppt/notesSlides/notesSlide4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581</a:t>
            </a:fld>
            <a:endParaRPr lang="ar-EG"/>
          </a:p>
        </p:txBody>
      </p:sp>
    </p:spTree>
    <p:extLst>
      <p:ext uri="{BB962C8B-B14F-4D97-AF65-F5344CB8AC3E}">
        <p14:creationId xmlns:p14="http://schemas.microsoft.com/office/powerpoint/2010/main" val="865424531"/>
      </p:ext>
    </p:extLst>
  </p:cSld>
  <p:clrMapOvr>
    <a:masterClrMapping/>
  </p:clrMapOvr>
</p:notes>
</file>

<file path=ppt/notesSlides/notesSlide4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582</a:t>
            </a:fld>
            <a:endParaRPr lang="ar-EG"/>
          </a:p>
        </p:txBody>
      </p:sp>
    </p:spTree>
    <p:extLst>
      <p:ext uri="{BB962C8B-B14F-4D97-AF65-F5344CB8AC3E}">
        <p14:creationId xmlns:p14="http://schemas.microsoft.com/office/powerpoint/2010/main" val="3107347384"/>
      </p:ext>
    </p:extLst>
  </p:cSld>
  <p:clrMapOvr>
    <a:masterClrMapping/>
  </p:clrMapOvr>
</p:notes>
</file>

<file path=ppt/notesSlides/notesSlide4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583</a:t>
            </a:fld>
            <a:endParaRPr lang="ar-EG"/>
          </a:p>
        </p:txBody>
      </p:sp>
    </p:spTree>
    <p:extLst>
      <p:ext uri="{BB962C8B-B14F-4D97-AF65-F5344CB8AC3E}">
        <p14:creationId xmlns:p14="http://schemas.microsoft.com/office/powerpoint/2010/main" val="229485281"/>
      </p:ext>
    </p:extLst>
  </p:cSld>
  <p:clrMapOvr>
    <a:masterClrMapping/>
  </p:clrMapOvr>
</p:notes>
</file>

<file path=ppt/notesSlides/notesSlide4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584</a:t>
            </a:fld>
            <a:endParaRPr lang="ar-EG"/>
          </a:p>
        </p:txBody>
      </p:sp>
    </p:spTree>
    <p:extLst>
      <p:ext uri="{BB962C8B-B14F-4D97-AF65-F5344CB8AC3E}">
        <p14:creationId xmlns:p14="http://schemas.microsoft.com/office/powerpoint/2010/main" val="39425120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42</a:t>
            </a:fld>
            <a:endParaRPr lang="ar-EG"/>
          </a:p>
        </p:txBody>
      </p:sp>
    </p:spTree>
    <p:extLst>
      <p:ext uri="{BB962C8B-B14F-4D97-AF65-F5344CB8AC3E}">
        <p14:creationId xmlns:p14="http://schemas.microsoft.com/office/powerpoint/2010/main" val="2690781111"/>
      </p:ext>
    </p:extLst>
  </p:cSld>
  <p:clrMapOvr>
    <a:masterClrMapping/>
  </p:clrMapOvr>
</p:notes>
</file>

<file path=ppt/notesSlides/notesSlide4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585</a:t>
            </a:fld>
            <a:endParaRPr lang="ar-EG"/>
          </a:p>
        </p:txBody>
      </p:sp>
    </p:spTree>
    <p:extLst>
      <p:ext uri="{BB962C8B-B14F-4D97-AF65-F5344CB8AC3E}">
        <p14:creationId xmlns:p14="http://schemas.microsoft.com/office/powerpoint/2010/main" val="959479207"/>
      </p:ext>
    </p:extLst>
  </p:cSld>
  <p:clrMapOvr>
    <a:masterClrMapping/>
  </p:clrMapOvr>
</p:notes>
</file>

<file path=ppt/notesSlides/notesSlide4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586</a:t>
            </a:fld>
            <a:endParaRPr lang="ar-EG"/>
          </a:p>
        </p:txBody>
      </p:sp>
    </p:spTree>
    <p:extLst>
      <p:ext uri="{BB962C8B-B14F-4D97-AF65-F5344CB8AC3E}">
        <p14:creationId xmlns:p14="http://schemas.microsoft.com/office/powerpoint/2010/main" val="268693179"/>
      </p:ext>
    </p:extLst>
  </p:cSld>
  <p:clrMapOvr>
    <a:masterClrMapping/>
  </p:clrMapOvr>
</p:notes>
</file>

<file path=ppt/notesSlides/notesSlide4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587</a:t>
            </a:fld>
            <a:endParaRPr lang="ar-EG"/>
          </a:p>
        </p:txBody>
      </p:sp>
    </p:spTree>
    <p:extLst>
      <p:ext uri="{BB962C8B-B14F-4D97-AF65-F5344CB8AC3E}">
        <p14:creationId xmlns:p14="http://schemas.microsoft.com/office/powerpoint/2010/main" val="3376617777"/>
      </p:ext>
    </p:extLst>
  </p:cSld>
  <p:clrMapOvr>
    <a:masterClrMapping/>
  </p:clrMapOvr>
</p:notes>
</file>

<file path=ppt/notesSlides/notesSlide4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588</a:t>
            </a:fld>
            <a:endParaRPr lang="ar-EG"/>
          </a:p>
        </p:txBody>
      </p:sp>
    </p:spTree>
    <p:extLst>
      <p:ext uri="{BB962C8B-B14F-4D97-AF65-F5344CB8AC3E}">
        <p14:creationId xmlns:p14="http://schemas.microsoft.com/office/powerpoint/2010/main" val="1310977240"/>
      </p:ext>
    </p:extLst>
  </p:cSld>
  <p:clrMapOvr>
    <a:masterClrMapping/>
  </p:clrMapOvr>
</p:notes>
</file>

<file path=ppt/notesSlides/notesSlide4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589</a:t>
            </a:fld>
            <a:endParaRPr lang="ar-EG"/>
          </a:p>
        </p:txBody>
      </p:sp>
    </p:spTree>
    <p:extLst>
      <p:ext uri="{BB962C8B-B14F-4D97-AF65-F5344CB8AC3E}">
        <p14:creationId xmlns:p14="http://schemas.microsoft.com/office/powerpoint/2010/main" val="2673639105"/>
      </p:ext>
    </p:extLst>
  </p:cSld>
  <p:clrMapOvr>
    <a:masterClrMapping/>
  </p:clrMapOvr>
</p:notes>
</file>

<file path=ppt/notesSlides/notesSlide4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590</a:t>
            </a:fld>
            <a:endParaRPr lang="ar-EG"/>
          </a:p>
        </p:txBody>
      </p:sp>
    </p:spTree>
    <p:extLst>
      <p:ext uri="{BB962C8B-B14F-4D97-AF65-F5344CB8AC3E}">
        <p14:creationId xmlns:p14="http://schemas.microsoft.com/office/powerpoint/2010/main" val="424101204"/>
      </p:ext>
    </p:extLst>
  </p:cSld>
  <p:clrMapOvr>
    <a:masterClrMapping/>
  </p:clrMapOvr>
</p:notes>
</file>

<file path=ppt/notesSlides/notesSlide4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591</a:t>
            </a:fld>
            <a:endParaRPr lang="ar-EG"/>
          </a:p>
        </p:txBody>
      </p:sp>
    </p:spTree>
    <p:extLst>
      <p:ext uri="{BB962C8B-B14F-4D97-AF65-F5344CB8AC3E}">
        <p14:creationId xmlns:p14="http://schemas.microsoft.com/office/powerpoint/2010/main" val="3904479197"/>
      </p:ext>
    </p:extLst>
  </p:cSld>
  <p:clrMapOvr>
    <a:masterClrMapping/>
  </p:clrMapOvr>
</p:notes>
</file>

<file path=ppt/notesSlides/notesSlide4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592</a:t>
            </a:fld>
            <a:endParaRPr lang="ar-EG"/>
          </a:p>
        </p:txBody>
      </p:sp>
    </p:spTree>
    <p:extLst>
      <p:ext uri="{BB962C8B-B14F-4D97-AF65-F5344CB8AC3E}">
        <p14:creationId xmlns:p14="http://schemas.microsoft.com/office/powerpoint/2010/main" val="40755447"/>
      </p:ext>
    </p:extLst>
  </p:cSld>
  <p:clrMapOvr>
    <a:masterClrMapping/>
  </p:clrMapOvr>
</p:notes>
</file>

<file path=ppt/notesSlides/notesSlide4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593</a:t>
            </a:fld>
            <a:endParaRPr lang="ar-EG"/>
          </a:p>
        </p:txBody>
      </p:sp>
    </p:spTree>
    <p:extLst>
      <p:ext uri="{BB962C8B-B14F-4D97-AF65-F5344CB8AC3E}">
        <p14:creationId xmlns:p14="http://schemas.microsoft.com/office/powerpoint/2010/main" val="1654317258"/>
      </p:ext>
    </p:extLst>
  </p:cSld>
  <p:clrMapOvr>
    <a:masterClrMapping/>
  </p:clrMapOvr>
</p:notes>
</file>

<file path=ppt/notesSlides/notesSlide4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594</a:t>
            </a:fld>
            <a:endParaRPr lang="ar-EG"/>
          </a:p>
        </p:txBody>
      </p:sp>
    </p:spTree>
    <p:extLst>
      <p:ext uri="{BB962C8B-B14F-4D97-AF65-F5344CB8AC3E}">
        <p14:creationId xmlns:p14="http://schemas.microsoft.com/office/powerpoint/2010/main" val="382198602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43</a:t>
            </a:fld>
            <a:endParaRPr lang="ar-EG"/>
          </a:p>
        </p:txBody>
      </p:sp>
    </p:spTree>
    <p:extLst>
      <p:ext uri="{BB962C8B-B14F-4D97-AF65-F5344CB8AC3E}">
        <p14:creationId xmlns:p14="http://schemas.microsoft.com/office/powerpoint/2010/main" val="3151266686"/>
      </p:ext>
    </p:extLst>
  </p:cSld>
  <p:clrMapOvr>
    <a:masterClrMapping/>
  </p:clrMapOvr>
</p:notes>
</file>

<file path=ppt/notesSlides/notesSlide4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595</a:t>
            </a:fld>
            <a:endParaRPr lang="ar-EG"/>
          </a:p>
        </p:txBody>
      </p:sp>
    </p:spTree>
    <p:extLst>
      <p:ext uri="{BB962C8B-B14F-4D97-AF65-F5344CB8AC3E}">
        <p14:creationId xmlns:p14="http://schemas.microsoft.com/office/powerpoint/2010/main" val="3994527559"/>
      </p:ext>
    </p:extLst>
  </p:cSld>
  <p:clrMapOvr>
    <a:masterClrMapping/>
  </p:clrMapOvr>
</p:notes>
</file>

<file path=ppt/notesSlides/notesSlide4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596</a:t>
            </a:fld>
            <a:endParaRPr lang="ar-EG"/>
          </a:p>
        </p:txBody>
      </p:sp>
    </p:spTree>
    <p:extLst>
      <p:ext uri="{BB962C8B-B14F-4D97-AF65-F5344CB8AC3E}">
        <p14:creationId xmlns:p14="http://schemas.microsoft.com/office/powerpoint/2010/main" val="2529092473"/>
      </p:ext>
    </p:extLst>
  </p:cSld>
  <p:clrMapOvr>
    <a:masterClrMapping/>
  </p:clrMapOvr>
</p:notes>
</file>

<file path=ppt/notesSlides/notesSlide4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597</a:t>
            </a:fld>
            <a:endParaRPr lang="ar-EG"/>
          </a:p>
        </p:txBody>
      </p:sp>
    </p:spTree>
    <p:extLst>
      <p:ext uri="{BB962C8B-B14F-4D97-AF65-F5344CB8AC3E}">
        <p14:creationId xmlns:p14="http://schemas.microsoft.com/office/powerpoint/2010/main" val="690017355"/>
      </p:ext>
    </p:extLst>
  </p:cSld>
  <p:clrMapOvr>
    <a:masterClrMapping/>
  </p:clrMapOvr>
</p:notes>
</file>

<file path=ppt/notesSlides/notesSlide4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598</a:t>
            </a:fld>
            <a:endParaRPr lang="ar-EG"/>
          </a:p>
        </p:txBody>
      </p:sp>
    </p:spTree>
    <p:extLst>
      <p:ext uri="{BB962C8B-B14F-4D97-AF65-F5344CB8AC3E}">
        <p14:creationId xmlns:p14="http://schemas.microsoft.com/office/powerpoint/2010/main" val="4238801540"/>
      </p:ext>
    </p:extLst>
  </p:cSld>
  <p:clrMapOvr>
    <a:masterClrMapping/>
  </p:clrMapOvr>
</p:notes>
</file>

<file path=ppt/notesSlides/notesSlide4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599</a:t>
            </a:fld>
            <a:endParaRPr lang="ar-EG"/>
          </a:p>
        </p:txBody>
      </p:sp>
    </p:spTree>
    <p:extLst>
      <p:ext uri="{BB962C8B-B14F-4D97-AF65-F5344CB8AC3E}">
        <p14:creationId xmlns:p14="http://schemas.microsoft.com/office/powerpoint/2010/main" val="1176478572"/>
      </p:ext>
    </p:extLst>
  </p:cSld>
  <p:clrMapOvr>
    <a:masterClrMapping/>
  </p:clrMapOvr>
</p:notes>
</file>

<file path=ppt/notesSlides/notesSlide4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600</a:t>
            </a:fld>
            <a:endParaRPr lang="ar-EG"/>
          </a:p>
        </p:txBody>
      </p:sp>
    </p:spTree>
    <p:extLst>
      <p:ext uri="{BB962C8B-B14F-4D97-AF65-F5344CB8AC3E}">
        <p14:creationId xmlns:p14="http://schemas.microsoft.com/office/powerpoint/2010/main" val="1211451578"/>
      </p:ext>
    </p:extLst>
  </p:cSld>
  <p:clrMapOvr>
    <a:masterClrMapping/>
  </p:clrMapOvr>
</p:notes>
</file>

<file path=ppt/notesSlides/notesSlide4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607</a:t>
            </a:fld>
            <a:endParaRPr lang="ar-EG"/>
          </a:p>
        </p:txBody>
      </p:sp>
    </p:spTree>
    <p:extLst>
      <p:ext uri="{BB962C8B-B14F-4D97-AF65-F5344CB8AC3E}">
        <p14:creationId xmlns:p14="http://schemas.microsoft.com/office/powerpoint/2010/main" val="4071693462"/>
      </p:ext>
    </p:extLst>
  </p:cSld>
  <p:clrMapOvr>
    <a:masterClrMapping/>
  </p:clrMapOvr>
</p:notes>
</file>

<file path=ppt/notesSlides/notesSlide4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608</a:t>
            </a:fld>
            <a:endParaRPr lang="ar-EG"/>
          </a:p>
        </p:txBody>
      </p:sp>
    </p:spTree>
    <p:extLst>
      <p:ext uri="{BB962C8B-B14F-4D97-AF65-F5344CB8AC3E}">
        <p14:creationId xmlns:p14="http://schemas.microsoft.com/office/powerpoint/2010/main" val="1703575108"/>
      </p:ext>
    </p:extLst>
  </p:cSld>
  <p:clrMapOvr>
    <a:masterClrMapping/>
  </p:clrMapOvr>
</p:notes>
</file>

<file path=ppt/notesSlides/notesSlide4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609</a:t>
            </a:fld>
            <a:endParaRPr lang="ar-EG"/>
          </a:p>
        </p:txBody>
      </p:sp>
    </p:spTree>
    <p:extLst>
      <p:ext uri="{BB962C8B-B14F-4D97-AF65-F5344CB8AC3E}">
        <p14:creationId xmlns:p14="http://schemas.microsoft.com/office/powerpoint/2010/main" val="4149671232"/>
      </p:ext>
    </p:extLst>
  </p:cSld>
  <p:clrMapOvr>
    <a:masterClrMapping/>
  </p:clrMapOvr>
</p:notes>
</file>

<file path=ppt/notesSlides/notesSlide4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610</a:t>
            </a:fld>
            <a:endParaRPr lang="ar-EG"/>
          </a:p>
        </p:txBody>
      </p:sp>
    </p:spTree>
    <p:extLst>
      <p:ext uri="{BB962C8B-B14F-4D97-AF65-F5344CB8AC3E}">
        <p14:creationId xmlns:p14="http://schemas.microsoft.com/office/powerpoint/2010/main" val="84069801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44</a:t>
            </a:fld>
            <a:endParaRPr lang="ar-EG"/>
          </a:p>
        </p:txBody>
      </p:sp>
    </p:spTree>
    <p:extLst>
      <p:ext uri="{BB962C8B-B14F-4D97-AF65-F5344CB8AC3E}">
        <p14:creationId xmlns:p14="http://schemas.microsoft.com/office/powerpoint/2010/main" val="2915719290"/>
      </p:ext>
    </p:extLst>
  </p:cSld>
  <p:clrMapOvr>
    <a:masterClrMapping/>
  </p:clrMapOvr>
</p:notes>
</file>

<file path=ppt/notesSlides/notesSlide4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611</a:t>
            </a:fld>
            <a:endParaRPr lang="ar-EG"/>
          </a:p>
        </p:txBody>
      </p:sp>
    </p:spTree>
    <p:extLst>
      <p:ext uri="{BB962C8B-B14F-4D97-AF65-F5344CB8AC3E}">
        <p14:creationId xmlns:p14="http://schemas.microsoft.com/office/powerpoint/2010/main" val="530752083"/>
      </p:ext>
    </p:extLst>
  </p:cSld>
  <p:clrMapOvr>
    <a:masterClrMapping/>
  </p:clrMapOvr>
</p:notes>
</file>

<file path=ppt/notesSlides/notesSlide4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73022157"/>
      </p:ext>
    </p:extLst>
  </p:cSld>
  <p:clrMapOvr>
    <a:masterClrMapping/>
  </p:clrMapOvr>
</p:notes>
</file>

<file path=ppt/notesSlides/notesSlide4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613</a:t>
            </a:fld>
            <a:endParaRPr lang="ar-EG"/>
          </a:p>
        </p:txBody>
      </p:sp>
    </p:spTree>
    <p:extLst>
      <p:ext uri="{BB962C8B-B14F-4D97-AF65-F5344CB8AC3E}">
        <p14:creationId xmlns:p14="http://schemas.microsoft.com/office/powerpoint/2010/main" val="3631126227"/>
      </p:ext>
    </p:extLst>
  </p:cSld>
  <p:clrMapOvr>
    <a:masterClrMapping/>
  </p:clrMapOvr>
</p:notes>
</file>

<file path=ppt/notesSlides/notesSlide4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614</a:t>
            </a:fld>
            <a:endParaRPr lang="ar-EG"/>
          </a:p>
        </p:txBody>
      </p:sp>
    </p:spTree>
    <p:extLst>
      <p:ext uri="{BB962C8B-B14F-4D97-AF65-F5344CB8AC3E}">
        <p14:creationId xmlns:p14="http://schemas.microsoft.com/office/powerpoint/2010/main" val="662633856"/>
      </p:ext>
    </p:extLst>
  </p:cSld>
  <p:clrMapOvr>
    <a:masterClrMapping/>
  </p:clrMapOvr>
</p:notes>
</file>

<file path=ppt/notesSlides/notesSlide4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61343052"/>
      </p:ext>
    </p:extLst>
  </p:cSld>
  <p:clrMapOvr>
    <a:masterClrMapping/>
  </p:clrMapOvr>
</p:notes>
</file>

<file path=ppt/notesSlides/notesSlide4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616</a:t>
            </a:fld>
            <a:endParaRPr lang="ar-EG"/>
          </a:p>
        </p:txBody>
      </p:sp>
    </p:spTree>
    <p:extLst>
      <p:ext uri="{BB962C8B-B14F-4D97-AF65-F5344CB8AC3E}">
        <p14:creationId xmlns:p14="http://schemas.microsoft.com/office/powerpoint/2010/main" val="409433191"/>
      </p:ext>
    </p:extLst>
  </p:cSld>
  <p:clrMapOvr>
    <a:masterClrMapping/>
  </p:clrMapOvr>
</p:notes>
</file>

<file path=ppt/notesSlides/notesSlide4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617</a:t>
            </a:fld>
            <a:endParaRPr lang="ar-EG"/>
          </a:p>
        </p:txBody>
      </p:sp>
    </p:spTree>
    <p:extLst>
      <p:ext uri="{BB962C8B-B14F-4D97-AF65-F5344CB8AC3E}">
        <p14:creationId xmlns:p14="http://schemas.microsoft.com/office/powerpoint/2010/main" val="744910781"/>
      </p:ext>
    </p:extLst>
  </p:cSld>
  <p:clrMapOvr>
    <a:masterClrMapping/>
  </p:clrMapOvr>
</p:notes>
</file>

<file path=ppt/notesSlides/notesSlide4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618</a:t>
            </a:fld>
            <a:endParaRPr lang="ar-EG"/>
          </a:p>
        </p:txBody>
      </p:sp>
    </p:spTree>
    <p:extLst>
      <p:ext uri="{BB962C8B-B14F-4D97-AF65-F5344CB8AC3E}">
        <p14:creationId xmlns:p14="http://schemas.microsoft.com/office/powerpoint/2010/main" val="750325357"/>
      </p:ext>
    </p:extLst>
  </p:cSld>
  <p:clrMapOvr>
    <a:masterClrMapping/>
  </p:clrMapOvr>
</p:notes>
</file>

<file path=ppt/notesSlides/notesSlide4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18705333"/>
      </p:ext>
    </p:extLst>
  </p:cSld>
  <p:clrMapOvr>
    <a:masterClrMapping/>
  </p:clrMapOvr>
</p:notes>
</file>

<file path=ppt/notesSlides/notesSlide4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620</a:t>
            </a:fld>
            <a:endParaRPr lang="ar-EG"/>
          </a:p>
        </p:txBody>
      </p:sp>
    </p:spTree>
    <p:extLst>
      <p:ext uri="{BB962C8B-B14F-4D97-AF65-F5344CB8AC3E}">
        <p14:creationId xmlns:p14="http://schemas.microsoft.com/office/powerpoint/2010/main" val="84135646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45</a:t>
            </a:fld>
            <a:endParaRPr lang="ar-EG"/>
          </a:p>
        </p:txBody>
      </p:sp>
    </p:spTree>
    <p:extLst>
      <p:ext uri="{BB962C8B-B14F-4D97-AF65-F5344CB8AC3E}">
        <p14:creationId xmlns:p14="http://schemas.microsoft.com/office/powerpoint/2010/main" val="1134731792"/>
      </p:ext>
    </p:extLst>
  </p:cSld>
  <p:clrMapOvr>
    <a:masterClrMapping/>
  </p:clrMapOvr>
</p:notes>
</file>

<file path=ppt/notesSlides/notesSlide4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621</a:t>
            </a:fld>
            <a:endParaRPr lang="ar-EG"/>
          </a:p>
        </p:txBody>
      </p:sp>
    </p:spTree>
    <p:extLst>
      <p:ext uri="{BB962C8B-B14F-4D97-AF65-F5344CB8AC3E}">
        <p14:creationId xmlns:p14="http://schemas.microsoft.com/office/powerpoint/2010/main" val="3697040741"/>
      </p:ext>
    </p:extLst>
  </p:cSld>
  <p:clrMapOvr>
    <a:masterClrMapping/>
  </p:clrMapOvr>
</p:notes>
</file>

<file path=ppt/notesSlides/notesSlide4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18063776"/>
      </p:ext>
    </p:extLst>
  </p:cSld>
  <p:clrMapOvr>
    <a:masterClrMapping/>
  </p:clrMapOvr>
</p:notes>
</file>

<file path=ppt/notesSlides/notesSlide4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623</a:t>
            </a:fld>
            <a:endParaRPr lang="ar-EG"/>
          </a:p>
        </p:txBody>
      </p:sp>
    </p:spTree>
    <p:extLst>
      <p:ext uri="{BB962C8B-B14F-4D97-AF65-F5344CB8AC3E}">
        <p14:creationId xmlns:p14="http://schemas.microsoft.com/office/powerpoint/2010/main" val="2207962883"/>
      </p:ext>
    </p:extLst>
  </p:cSld>
  <p:clrMapOvr>
    <a:masterClrMapping/>
  </p:clrMapOvr>
</p:notes>
</file>

<file path=ppt/notesSlides/notesSlide4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624</a:t>
            </a:fld>
            <a:endParaRPr lang="ar-EG"/>
          </a:p>
        </p:txBody>
      </p:sp>
    </p:spTree>
    <p:extLst>
      <p:ext uri="{BB962C8B-B14F-4D97-AF65-F5344CB8AC3E}">
        <p14:creationId xmlns:p14="http://schemas.microsoft.com/office/powerpoint/2010/main" val="2850242920"/>
      </p:ext>
    </p:extLst>
  </p:cSld>
  <p:clrMapOvr>
    <a:masterClrMapping/>
  </p:clrMapOvr>
</p:notes>
</file>

<file path=ppt/notesSlides/notesSlide4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86693492"/>
      </p:ext>
    </p:extLst>
  </p:cSld>
  <p:clrMapOvr>
    <a:masterClrMapping/>
  </p:clrMapOvr>
</p:notes>
</file>

<file path=ppt/notesSlides/notesSlide4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626</a:t>
            </a:fld>
            <a:endParaRPr lang="ar-EG"/>
          </a:p>
        </p:txBody>
      </p:sp>
    </p:spTree>
    <p:extLst>
      <p:ext uri="{BB962C8B-B14F-4D97-AF65-F5344CB8AC3E}">
        <p14:creationId xmlns:p14="http://schemas.microsoft.com/office/powerpoint/2010/main" val="152227192"/>
      </p:ext>
    </p:extLst>
  </p:cSld>
  <p:clrMapOvr>
    <a:masterClrMapping/>
  </p:clrMapOvr>
</p:notes>
</file>

<file path=ppt/notesSlides/notesSlide4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627</a:t>
            </a:fld>
            <a:endParaRPr lang="ar-EG"/>
          </a:p>
        </p:txBody>
      </p:sp>
    </p:spTree>
    <p:extLst>
      <p:ext uri="{BB962C8B-B14F-4D97-AF65-F5344CB8AC3E}">
        <p14:creationId xmlns:p14="http://schemas.microsoft.com/office/powerpoint/2010/main" val="4244810170"/>
      </p:ext>
    </p:extLst>
  </p:cSld>
  <p:clrMapOvr>
    <a:masterClrMapping/>
  </p:clrMapOvr>
</p:notes>
</file>

<file path=ppt/notesSlides/notesSlide4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628</a:t>
            </a:fld>
            <a:endParaRPr lang="ar-EG"/>
          </a:p>
        </p:txBody>
      </p:sp>
    </p:spTree>
    <p:extLst>
      <p:ext uri="{BB962C8B-B14F-4D97-AF65-F5344CB8AC3E}">
        <p14:creationId xmlns:p14="http://schemas.microsoft.com/office/powerpoint/2010/main" val="3553743881"/>
      </p:ext>
    </p:extLst>
  </p:cSld>
  <p:clrMapOvr>
    <a:masterClrMapping/>
  </p:clrMapOvr>
</p:notes>
</file>

<file path=ppt/notesSlides/notesSlide4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629</a:t>
            </a:fld>
            <a:endParaRPr lang="ar-EG"/>
          </a:p>
        </p:txBody>
      </p:sp>
    </p:spTree>
    <p:extLst>
      <p:ext uri="{BB962C8B-B14F-4D97-AF65-F5344CB8AC3E}">
        <p14:creationId xmlns:p14="http://schemas.microsoft.com/office/powerpoint/2010/main" val="337070061"/>
      </p:ext>
    </p:extLst>
  </p:cSld>
  <p:clrMapOvr>
    <a:masterClrMapping/>
  </p:clrMapOvr>
</p:notes>
</file>

<file path=ppt/notesSlides/notesSlide4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6719086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46</a:t>
            </a:fld>
            <a:endParaRPr lang="ar-EG"/>
          </a:p>
        </p:txBody>
      </p:sp>
    </p:spTree>
    <p:extLst>
      <p:ext uri="{BB962C8B-B14F-4D97-AF65-F5344CB8AC3E}">
        <p14:creationId xmlns:p14="http://schemas.microsoft.com/office/powerpoint/2010/main" val="3745639830"/>
      </p:ext>
    </p:extLst>
  </p:cSld>
  <p:clrMapOvr>
    <a:masterClrMapping/>
  </p:clrMapOvr>
</p:notes>
</file>

<file path=ppt/notesSlides/notesSlide4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631</a:t>
            </a:fld>
            <a:endParaRPr lang="ar-EG"/>
          </a:p>
        </p:txBody>
      </p:sp>
    </p:spTree>
    <p:extLst>
      <p:ext uri="{BB962C8B-B14F-4D97-AF65-F5344CB8AC3E}">
        <p14:creationId xmlns:p14="http://schemas.microsoft.com/office/powerpoint/2010/main" val="2123766928"/>
      </p:ext>
    </p:extLst>
  </p:cSld>
  <p:clrMapOvr>
    <a:masterClrMapping/>
  </p:clrMapOvr>
</p:notes>
</file>

<file path=ppt/notesSlides/notesSlide4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632</a:t>
            </a:fld>
            <a:endParaRPr lang="ar-EG"/>
          </a:p>
        </p:txBody>
      </p:sp>
    </p:spTree>
    <p:extLst>
      <p:ext uri="{BB962C8B-B14F-4D97-AF65-F5344CB8AC3E}">
        <p14:creationId xmlns:p14="http://schemas.microsoft.com/office/powerpoint/2010/main" val="3031626185"/>
      </p:ext>
    </p:extLst>
  </p:cSld>
  <p:clrMapOvr>
    <a:masterClrMapping/>
  </p:clrMapOvr>
</p:notes>
</file>

<file path=ppt/notesSlides/notesSlide4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633</a:t>
            </a:fld>
            <a:endParaRPr lang="ar-EG"/>
          </a:p>
        </p:txBody>
      </p:sp>
    </p:spTree>
    <p:extLst>
      <p:ext uri="{BB962C8B-B14F-4D97-AF65-F5344CB8AC3E}">
        <p14:creationId xmlns:p14="http://schemas.microsoft.com/office/powerpoint/2010/main" val="2993604438"/>
      </p:ext>
    </p:extLst>
  </p:cSld>
  <p:clrMapOvr>
    <a:masterClrMapping/>
  </p:clrMapOvr>
</p:notes>
</file>

<file path=ppt/notesSlides/notesSlide4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14382412"/>
      </p:ext>
    </p:extLst>
  </p:cSld>
  <p:clrMapOvr>
    <a:masterClrMapping/>
  </p:clrMapOvr>
</p:notes>
</file>

<file path=ppt/notesSlides/notesSlide4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635</a:t>
            </a:fld>
            <a:endParaRPr lang="ar-EG"/>
          </a:p>
        </p:txBody>
      </p:sp>
    </p:spTree>
    <p:extLst>
      <p:ext uri="{BB962C8B-B14F-4D97-AF65-F5344CB8AC3E}">
        <p14:creationId xmlns:p14="http://schemas.microsoft.com/office/powerpoint/2010/main" val="793215727"/>
      </p:ext>
    </p:extLst>
  </p:cSld>
  <p:clrMapOvr>
    <a:masterClrMapping/>
  </p:clrMapOvr>
</p:notes>
</file>

<file path=ppt/notesSlides/notesSlide4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636</a:t>
            </a:fld>
            <a:endParaRPr lang="ar-EG"/>
          </a:p>
        </p:txBody>
      </p:sp>
    </p:spTree>
    <p:extLst>
      <p:ext uri="{BB962C8B-B14F-4D97-AF65-F5344CB8AC3E}">
        <p14:creationId xmlns:p14="http://schemas.microsoft.com/office/powerpoint/2010/main" val="4087078212"/>
      </p:ext>
    </p:extLst>
  </p:cSld>
  <p:clrMapOvr>
    <a:masterClrMapping/>
  </p:clrMapOvr>
</p:notes>
</file>

<file path=ppt/notesSlides/notesSlide4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75231241"/>
      </p:ext>
    </p:extLst>
  </p:cSld>
  <p:clrMapOvr>
    <a:masterClrMapping/>
  </p:clrMapOvr>
</p:notes>
</file>

<file path=ppt/notesSlides/notesSlide4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638</a:t>
            </a:fld>
            <a:endParaRPr lang="ar-EG"/>
          </a:p>
        </p:txBody>
      </p:sp>
    </p:spTree>
    <p:extLst>
      <p:ext uri="{BB962C8B-B14F-4D97-AF65-F5344CB8AC3E}">
        <p14:creationId xmlns:p14="http://schemas.microsoft.com/office/powerpoint/2010/main" val="220179215"/>
      </p:ext>
    </p:extLst>
  </p:cSld>
  <p:clrMapOvr>
    <a:masterClrMapping/>
  </p:clrMapOvr>
</p:notes>
</file>

<file path=ppt/notesSlides/notesSlide4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639</a:t>
            </a:fld>
            <a:endParaRPr lang="ar-EG"/>
          </a:p>
        </p:txBody>
      </p:sp>
    </p:spTree>
    <p:extLst>
      <p:ext uri="{BB962C8B-B14F-4D97-AF65-F5344CB8AC3E}">
        <p14:creationId xmlns:p14="http://schemas.microsoft.com/office/powerpoint/2010/main" val="3586402649"/>
      </p:ext>
    </p:extLst>
  </p:cSld>
  <p:clrMapOvr>
    <a:masterClrMapping/>
  </p:clrMapOvr>
</p:notes>
</file>

<file path=ppt/notesSlides/notesSlide4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640</a:t>
            </a:fld>
            <a:endParaRPr lang="ar-EG"/>
          </a:p>
        </p:txBody>
      </p:sp>
    </p:spTree>
    <p:extLst>
      <p:ext uri="{BB962C8B-B14F-4D97-AF65-F5344CB8AC3E}">
        <p14:creationId xmlns:p14="http://schemas.microsoft.com/office/powerpoint/2010/main" val="3569741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47</a:t>
            </a:fld>
            <a:endParaRPr lang="ar-EG"/>
          </a:p>
        </p:txBody>
      </p:sp>
    </p:spTree>
    <p:extLst>
      <p:ext uri="{BB962C8B-B14F-4D97-AF65-F5344CB8AC3E}">
        <p14:creationId xmlns:p14="http://schemas.microsoft.com/office/powerpoint/2010/main" val="1679082879"/>
      </p:ext>
    </p:extLst>
  </p:cSld>
  <p:clrMapOvr>
    <a:masterClrMapping/>
  </p:clrMapOvr>
</p:notes>
</file>

<file path=ppt/notesSlides/notesSlide4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87544301"/>
      </p:ext>
    </p:extLst>
  </p:cSld>
  <p:clrMapOvr>
    <a:masterClrMapping/>
  </p:clrMapOvr>
</p:notes>
</file>

<file path=ppt/notesSlides/notesSlide4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642</a:t>
            </a:fld>
            <a:endParaRPr lang="ar-EG"/>
          </a:p>
        </p:txBody>
      </p:sp>
    </p:spTree>
    <p:extLst>
      <p:ext uri="{BB962C8B-B14F-4D97-AF65-F5344CB8AC3E}">
        <p14:creationId xmlns:p14="http://schemas.microsoft.com/office/powerpoint/2010/main" val="3535250930"/>
      </p:ext>
    </p:extLst>
  </p:cSld>
  <p:clrMapOvr>
    <a:masterClrMapping/>
  </p:clrMapOvr>
</p:notes>
</file>

<file path=ppt/notesSlides/notesSlide4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643</a:t>
            </a:fld>
            <a:endParaRPr lang="ar-EG"/>
          </a:p>
        </p:txBody>
      </p:sp>
    </p:spTree>
    <p:extLst>
      <p:ext uri="{BB962C8B-B14F-4D97-AF65-F5344CB8AC3E}">
        <p14:creationId xmlns:p14="http://schemas.microsoft.com/office/powerpoint/2010/main" val="3114038435"/>
      </p:ext>
    </p:extLst>
  </p:cSld>
  <p:clrMapOvr>
    <a:masterClrMapping/>
  </p:clrMapOvr>
</p:notes>
</file>

<file path=ppt/notesSlides/notesSlide4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644</a:t>
            </a:fld>
            <a:endParaRPr lang="ar-EG"/>
          </a:p>
        </p:txBody>
      </p:sp>
    </p:spTree>
    <p:extLst>
      <p:ext uri="{BB962C8B-B14F-4D97-AF65-F5344CB8AC3E}">
        <p14:creationId xmlns:p14="http://schemas.microsoft.com/office/powerpoint/2010/main" val="3073601685"/>
      </p:ext>
    </p:extLst>
  </p:cSld>
  <p:clrMapOvr>
    <a:masterClrMapping/>
  </p:clrMapOvr>
</p:notes>
</file>

<file path=ppt/notesSlides/notesSlide4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74654255"/>
      </p:ext>
    </p:extLst>
  </p:cSld>
  <p:clrMapOvr>
    <a:masterClrMapping/>
  </p:clrMapOvr>
</p:notes>
</file>

<file path=ppt/notesSlides/notesSlide4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646</a:t>
            </a:fld>
            <a:endParaRPr lang="ar-EG"/>
          </a:p>
        </p:txBody>
      </p:sp>
    </p:spTree>
    <p:extLst>
      <p:ext uri="{BB962C8B-B14F-4D97-AF65-F5344CB8AC3E}">
        <p14:creationId xmlns:p14="http://schemas.microsoft.com/office/powerpoint/2010/main" val="2802331540"/>
      </p:ext>
    </p:extLst>
  </p:cSld>
  <p:clrMapOvr>
    <a:masterClrMapping/>
  </p:clrMapOvr>
</p:notes>
</file>

<file path=ppt/notesSlides/notesSlide4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647</a:t>
            </a:fld>
            <a:endParaRPr lang="ar-EG"/>
          </a:p>
        </p:txBody>
      </p:sp>
    </p:spTree>
    <p:extLst>
      <p:ext uri="{BB962C8B-B14F-4D97-AF65-F5344CB8AC3E}">
        <p14:creationId xmlns:p14="http://schemas.microsoft.com/office/powerpoint/2010/main" val="272053679"/>
      </p:ext>
    </p:extLst>
  </p:cSld>
  <p:clrMapOvr>
    <a:masterClrMapping/>
  </p:clrMapOvr>
</p:notes>
</file>

<file path=ppt/notesSlides/notesSlide4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648</a:t>
            </a:fld>
            <a:endParaRPr lang="ar-EG"/>
          </a:p>
        </p:txBody>
      </p:sp>
    </p:spTree>
    <p:extLst>
      <p:ext uri="{BB962C8B-B14F-4D97-AF65-F5344CB8AC3E}">
        <p14:creationId xmlns:p14="http://schemas.microsoft.com/office/powerpoint/2010/main" val="1895864249"/>
      </p:ext>
    </p:extLst>
  </p:cSld>
  <p:clrMapOvr>
    <a:masterClrMapping/>
  </p:clrMapOvr>
</p:notes>
</file>

<file path=ppt/notesSlides/notesSlide4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63171461"/>
      </p:ext>
    </p:extLst>
  </p:cSld>
  <p:clrMapOvr>
    <a:masterClrMapping/>
  </p:clrMapOvr>
</p:notes>
</file>

<file path=ppt/notesSlides/notesSlide4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650</a:t>
            </a:fld>
            <a:endParaRPr lang="ar-EG"/>
          </a:p>
        </p:txBody>
      </p:sp>
    </p:spTree>
    <p:extLst>
      <p:ext uri="{BB962C8B-B14F-4D97-AF65-F5344CB8AC3E}">
        <p14:creationId xmlns:p14="http://schemas.microsoft.com/office/powerpoint/2010/main" val="287121245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48</a:t>
            </a:fld>
            <a:endParaRPr lang="ar-EG"/>
          </a:p>
        </p:txBody>
      </p:sp>
    </p:spTree>
    <p:extLst>
      <p:ext uri="{BB962C8B-B14F-4D97-AF65-F5344CB8AC3E}">
        <p14:creationId xmlns:p14="http://schemas.microsoft.com/office/powerpoint/2010/main" val="431124358"/>
      </p:ext>
    </p:extLst>
  </p:cSld>
  <p:clrMapOvr>
    <a:masterClrMapping/>
  </p:clrMapOvr>
</p:notes>
</file>

<file path=ppt/notesSlides/notesSlide4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651</a:t>
            </a:fld>
            <a:endParaRPr lang="ar-EG"/>
          </a:p>
        </p:txBody>
      </p:sp>
    </p:spTree>
    <p:extLst>
      <p:ext uri="{BB962C8B-B14F-4D97-AF65-F5344CB8AC3E}">
        <p14:creationId xmlns:p14="http://schemas.microsoft.com/office/powerpoint/2010/main" val="2179764536"/>
      </p:ext>
    </p:extLst>
  </p:cSld>
  <p:clrMapOvr>
    <a:masterClrMapping/>
  </p:clrMapOvr>
</p:notes>
</file>

<file path=ppt/notesSlides/notesSlide4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81336281"/>
      </p:ext>
    </p:extLst>
  </p:cSld>
  <p:clrMapOvr>
    <a:masterClrMapping/>
  </p:clrMapOvr>
</p:notes>
</file>

<file path=ppt/notesSlides/notesSlide4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653</a:t>
            </a:fld>
            <a:endParaRPr lang="ar-EG"/>
          </a:p>
        </p:txBody>
      </p:sp>
    </p:spTree>
    <p:extLst>
      <p:ext uri="{BB962C8B-B14F-4D97-AF65-F5344CB8AC3E}">
        <p14:creationId xmlns:p14="http://schemas.microsoft.com/office/powerpoint/2010/main" val="324790612"/>
      </p:ext>
    </p:extLst>
  </p:cSld>
  <p:clrMapOvr>
    <a:masterClrMapping/>
  </p:clrMapOvr>
</p:notes>
</file>

<file path=ppt/notesSlides/notesSlide4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654</a:t>
            </a:fld>
            <a:endParaRPr lang="ar-EG"/>
          </a:p>
        </p:txBody>
      </p:sp>
    </p:spTree>
    <p:extLst>
      <p:ext uri="{BB962C8B-B14F-4D97-AF65-F5344CB8AC3E}">
        <p14:creationId xmlns:p14="http://schemas.microsoft.com/office/powerpoint/2010/main" val="3055427795"/>
      </p:ext>
    </p:extLst>
  </p:cSld>
  <p:clrMapOvr>
    <a:masterClrMapping/>
  </p:clrMapOvr>
</p:notes>
</file>

<file path=ppt/notesSlides/notesSlide4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77330071"/>
      </p:ext>
    </p:extLst>
  </p:cSld>
  <p:clrMapOvr>
    <a:masterClrMapping/>
  </p:clrMapOvr>
</p:notes>
</file>

<file path=ppt/notesSlides/notesSlide4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656</a:t>
            </a:fld>
            <a:endParaRPr lang="ar-EG"/>
          </a:p>
        </p:txBody>
      </p:sp>
    </p:spTree>
    <p:extLst>
      <p:ext uri="{BB962C8B-B14F-4D97-AF65-F5344CB8AC3E}">
        <p14:creationId xmlns:p14="http://schemas.microsoft.com/office/powerpoint/2010/main" val="2930645266"/>
      </p:ext>
    </p:extLst>
  </p:cSld>
  <p:clrMapOvr>
    <a:masterClrMapping/>
  </p:clrMapOvr>
</p:notes>
</file>

<file path=ppt/notesSlides/notesSlide4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657</a:t>
            </a:fld>
            <a:endParaRPr lang="ar-EG"/>
          </a:p>
        </p:txBody>
      </p:sp>
    </p:spTree>
    <p:extLst>
      <p:ext uri="{BB962C8B-B14F-4D97-AF65-F5344CB8AC3E}">
        <p14:creationId xmlns:p14="http://schemas.microsoft.com/office/powerpoint/2010/main" val="2515630141"/>
      </p:ext>
    </p:extLst>
  </p:cSld>
  <p:clrMapOvr>
    <a:masterClrMapping/>
  </p:clrMapOvr>
</p:notes>
</file>

<file path=ppt/notesSlides/notesSlide4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24106810"/>
      </p:ext>
    </p:extLst>
  </p:cSld>
  <p:clrMapOvr>
    <a:masterClrMapping/>
  </p:clrMapOvr>
</p:notes>
</file>

<file path=ppt/notesSlides/notesSlide4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659</a:t>
            </a:fld>
            <a:endParaRPr lang="ar-EG"/>
          </a:p>
        </p:txBody>
      </p:sp>
    </p:spTree>
    <p:extLst>
      <p:ext uri="{BB962C8B-B14F-4D97-AF65-F5344CB8AC3E}">
        <p14:creationId xmlns:p14="http://schemas.microsoft.com/office/powerpoint/2010/main" val="1556142976"/>
      </p:ext>
    </p:extLst>
  </p:cSld>
  <p:clrMapOvr>
    <a:masterClrMapping/>
  </p:clrMapOvr>
</p:notes>
</file>

<file path=ppt/notesSlides/notesSlide4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660</a:t>
            </a:fld>
            <a:endParaRPr lang="ar-EG"/>
          </a:p>
        </p:txBody>
      </p:sp>
    </p:spTree>
    <p:extLst>
      <p:ext uri="{BB962C8B-B14F-4D97-AF65-F5344CB8AC3E}">
        <p14:creationId xmlns:p14="http://schemas.microsoft.com/office/powerpoint/2010/main" val="24342082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49</a:t>
            </a:fld>
            <a:endParaRPr lang="ar-EG"/>
          </a:p>
        </p:txBody>
      </p:sp>
    </p:spTree>
    <p:extLst>
      <p:ext uri="{BB962C8B-B14F-4D97-AF65-F5344CB8AC3E}">
        <p14:creationId xmlns:p14="http://schemas.microsoft.com/office/powerpoint/2010/main" val="3117761336"/>
      </p:ext>
    </p:extLst>
  </p:cSld>
  <p:clrMapOvr>
    <a:masterClrMapping/>
  </p:clrMapOvr>
</p:notes>
</file>

<file path=ppt/notesSlides/notesSlide4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661</a:t>
            </a:fld>
            <a:endParaRPr lang="ar-EG"/>
          </a:p>
        </p:txBody>
      </p:sp>
    </p:spTree>
    <p:extLst>
      <p:ext uri="{BB962C8B-B14F-4D97-AF65-F5344CB8AC3E}">
        <p14:creationId xmlns:p14="http://schemas.microsoft.com/office/powerpoint/2010/main" val="969823734"/>
      </p:ext>
    </p:extLst>
  </p:cSld>
  <p:clrMapOvr>
    <a:masterClrMapping/>
  </p:clrMapOvr>
</p:notes>
</file>

<file path=ppt/notesSlides/notesSlide4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662</a:t>
            </a:fld>
            <a:endParaRPr lang="ar-EG"/>
          </a:p>
        </p:txBody>
      </p:sp>
    </p:spTree>
    <p:extLst>
      <p:ext uri="{BB962C8B-B14F-4D97-AF65-F5344CB8AC3E}">
        <p14:creationId xmlns:p14="http://schemas.microsoft.com/office/powerpoint/2010/main" val="3671413850"/>
      </p:ext>
    </p:extLst>
  </p:cSld>
  <p:clrMapOvr>
    <a:masterClrMapping/>
  </p:clrMapOvr>
</p:notes>
</file>

<file path=ppt/notesSlides/notesSlide4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663</a:t>
            </a:fld>
            <a:endParaRPr lang="ar-EG"/>
          </a:p>
        </p:txBody>
      </p:sp>
    </p:spTree>
    <p:extLst>
      <p:ext uri="{BB962C8B-B14F-4D97-AF65-F5344CB8AC3E}">
        <p14:creationId xmlns:p14="http://schemas.microsoft.com/office/powerpoint/2010/main" val="1482509009"/>
      </p:ext>
    </p:extLst>
  </p:cSld>
  <p:clrMapOvr>
    <a:masterClrMapping/>
  </p:clrMapOvr>
</p:notes>
</file>

<file path=ppt/notesSlides/notesSlide4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664</a:t>
            </a:fld>
            <a:endParaRPr lang="ar-EG"/>
          </a:p>
        </p:txBody>
      </p:sp>
    </p:spTree>
    <p:extLst>
      <p:ext uri="{BB962C8B-B14F-4D97-AF65-F5344CB8AC3E}">
        <p14:creationId xmlns:p14="http://schemas.microsoft.com/office/powerpoint/2010/main" val="1149296707"/>
      </p:ext>
    </p:extLst>
  </p:cSld>
  <p:clrMapOvr>
    <a:masterClrMapping/>
  </p:clrMapOvr>
</p:notes>
</file>

<file path=ppt/notesSlides/notesSlide4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665</a:t>
            </a:fld>
            <a:endParaRPr lang="ar-EG"/>
          </a:p>
        </p:txBody>
      </p:sp>
    </p:spTree>
    <p:extLst>
      <p:ext uri="{BB962C8B-B14F-4D97-AF65-F5344CB8AC3E}">
        <p14:creationId xmlns:p14="http://schemas.microsoft.com/office/powerpoint/2010/main" val="2433308689"/>
      </p:ext>
    </p:extLst>
  </p:cSld>
  <p:clrMapOvr>
    <a:masterClrMapping/>
  </p:clrMapOvr>
</p:notes>
</file>

<file path=ppt/notesSlides/notesSlide4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666</a:t>
            </a:fld>
            <a:endParaRPr lang="ar-EG"/>
          </a:p>
        </p:txBody>
      </p:sp>
    </p:spTree>
    <p:extLst>
      <p:ext uri="{BB962C8B-B14F-4D97-AF65-F5344CB8AC3E}">
        <p14:creationId xmlns:p14="http://schemas.microsoft.com/office/powerpoint/2010/main" val="2214196151"/>
      </p:ext>
    </p:extLst>
  </p:cSld>
  <p:clrMapOvr>
    <a:masterClrMapping/>
  </p:clrMapOvr>
</p:notes>
</file>

<file path=ppt/notesSlides/notesSlide4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667</a:t>
            </a:fld>
            <a:endParaRPr lang="ar-EG"/>
          </a:p>
        </p:txBody>
      </p:sp>
    </p:spTree>
    <p:extLst>
      <p:ext uri="{BB962C8B-B14F-4D97-AF65-F5344CB8AC3E}">
        <p14:creationId xmlns:p14="http://schemas.microsoft.com/office/powerpoint/2010/main" val="2986479789"/>
      </p:ext>
    </p:extLst>
  </p:cSld>
  <p:clrMapOvr>
    <a:masterClrMapping/>
  </p:clrMapOvr>
</p:notes>
</file>

<file path=ppt/notesSlides/notesSlide4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668</a:t>
            </a:fld>
            <a:endParaRPr lang="ar-EG"/>
          </a:p>
        </p:txBody>
      </p:sp>
    </p:spTree>
    <p:extLst>
      <p:ext uri="{BB962C8B-B14F-4D97-AF65-F5344CB8AC3E}">
        <p14:creationId xmlns:p14="http://schemas.microsoft.com/office/powerpoint/2010/main" val="201762685"/>
      </p:ext>
    </p:extLst>
  </p:cSld>
  <p:clrMapOvr>
    <a:masterClrMapping/>
  </p:clrMapOvr>
</p:notes>
</file>

<file path=ppt/notesSlides/notesSlide4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669</a:t>
            </a:fld>
            <a:endParaRPr lang="ar-EG"/>
          </a:p>
        </p:txBody>
      </p:sp>
    </p:spTree>
    <p:extLst>
      <p:ext uri="{BB962C8B-B14F-4D97-AF65-F5344CB8AC3E}">
        <p14:creationId xmlns:p14="http://schemas.microsoft.com/office/powerpoint/2010/main" val="2476477437"/>
      </p:ext>
    </p:extLst>
  </p:cSld>
  <p:clrMapOvr>
    <a:masterClrMapping/>
  </p:clrMapOvr>
</p:notes>
</file>

<file path=ppt/notesSlides/notesSlide4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38708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a:t>
            </a:fld>
            <a:endParaRPr lang="ar-EG"/>
          </a:p>
        </p:txBody>
      </p:sp>
    </p:spTree>
    <p:extLst>
      <p:ext uri="{BB962C8B-B14F-4D97-AF65-F5344CB8AC3E}">
        <p14:creationId xmlns:p14="http://schemas.microsoft.com/office/powerpoint/2010/main" val="3141899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50</a:t>
            </a:fld>
            <a:endParaRPr lang="ar-EG"/>
          </a:p>
        </p:txBody>
      </p:sp>
    </p:spTree>
    <p:extLst>
      <p:ext uri="{BB962C8B-B14F-4D97-AF65-F5344CB8AC3E}">
        <p14:creationId xmlns:p14="http://schemas.microsoft.com/office/powerpoint/2010/main" val="779574594"/>
      </p:ext>
    </p:extLst>
  </p:cSld>
  <p:clrMapOvr>
    <a:masterClrMapping/>
  </p:clrMapOvr>
</p:notes>
</file>

<file path=ppt/notesSlides/notesSlide5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671</a:t>
            </a:fld>
            <a:endParaRPr lang="ar-EG"/>
          </a:p>
        </p:txBody>
      </p:sp>
    </p:spTree>
    <p:extLst>
      <p:ext uri="{BB962C8B-B14F-4D97-AF65-F5344CB8AC3E}">
        <p14:creationId xmlns:p14="http://schemas.microsoft.com/office/powerpoint/2010/main" val="688177134"/>
      </p:ext>
    </p:extLst>
  </p:cSld>
  <p:clrMapOvr>
    <a:masterClrMapping/>
  </p:clrMapOvr>
</p:notes>
</file>

<file path=ppt/notesSlides/notesSlide5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672</a:t>
            </a:fld>
            <a:endParaRPr lang="ar-EG"/>
          </a:p>
        </p:txBody>
      </p:sp>
    </p:spTree>
    <p:extLst>
      <p:ext uri="{BB962C8B-B14F-4D97-AF65-F5344CB8AC3E}">
        <p14:creationId xmlns:p14="http://schemas.microsoft.com/office/powerpoint/2010/main" val="2582816363"/>
      </p:ext>
    </p:extLst>
  </p:cSld>
  <p:clrMapOvr>
    <a:masterClrMapping/>
  </p:clrMapOvr>
</p:notes>
</file>

<file path=ppt/notesSlides/notesSlide5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673</a:t>
            </a:fld>
            <a:endParaRPr lang="ar-EG"/>
          </a:p>
        </p:txBody>
      </p:sp>
    </p:spTree>
    <p:extLst>
      <p:ext uri="{BB962C8B-B14F-4D97-AF65-F5344CB8AC3E}">
        <p14:creationId xmlns:p14="http://schemas.microsoft.com/office/powerpoint/2010/main" val="2669288075"/>
      </p:ext>
    </p:extLst>
  </p:cSld>
  <p:clrMapOvr>
    <a:masterClrMapping/>
  </p:clrMapOvr>
</p:notes>
</file>

<file path=ppt/notesSlides/notesSlide5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674</a:t>
            </a:fld>
            <a:endParaRPr lang="ar-EG"/>
          </a:p>
        </p:txBody>
      </p:sp>
    </p:spTree>
    <p:extLst>
      <p:ext uri="{BB962C8B-B14F-4D97-AF65-F5344CB8AC3E}">
        <p14:creationId xmlns:p14="http://schemas.microsoft.com/office/powerpoint/2010/main" val="1282795184"/>
      </p:ext>
    </p:extLst>
  </p:cSld>
  <p:clrMapOvr>
    <a:masterClrMapping/>
  </p:clrMapOvr>
</p:notes>
</file>

<file path=ppt/notesSlides/notesSlide5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675</a:t>
            </a:fld>
            <a:endParaRPr lang="ar-EG"/>
          </a:p>
        </p:txBody>
      </p:sp>
    </p:spTree>
    <p:extLst>
      <p:ext uri="{BB962C8B-B14F-4D97-AF65-F5344CB8AC3E}">
        <p14:creationId xmlns:p14="http://schemas.microsoft.com/office/powerpoint/2010/main" val="3123277770"/>
      </p:ext>
    </p:extLst>
  </p:cSld>
  <p:clrMapOvr>
    <a:masterClrMapping/>
  </p:clrMapOvr>
</p:notes>
</file>

<file path=ppt/notesSlides/notesSlide5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676</a:t>
            </a:fld>
            <a:endParaRPr lang="ar-EG"/>
          </a:p>
        </p:txBody>
      </p:sp>
    </p:spTree>
    <p:extLst>
      <p:ext uri="{BB962C8B-B14F-4D97-AF65-F5344CB8AC3E}">
        <p14:creationId xmlns:p14="http://schemas.microsoft.com/office/powerpoint/2010/main" val="2427416361"/>
      </p:ext>
    </p:extLst>
  </p:cSld>
  <p:clrMapOvr>
    <a:masterClrMapping/>
  </p:clrMapOvr>
</p:notes>
</file>

<file path=ppt/notesSlides/notesSlide5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677</a:t>
            </a:fld>
            <a:endParaRPr lang="ar-EG"/>
          </a:p>
        </p:txBody>
      </p:sp>
    </p:spTree>
    <p:extLst>
      <p:ext uri="{BB962C8B-B14F-4D97-AF65-F5344CB8AC3E}">
        <p14:creationId xmlns:p14="http://schemas.microsoft.com/office/powerpoint/2010/main" val="3890351292"/>
      </p:ext>
    </p:extLst>
  </p:cSld>
  <p:clrMapOvr>
    <a:masterClrMapping/>
  </p:clrMapOvr>
</p:notes>
</file>

<file path=ppt/notesSlides/notesSlide5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678</a:t>
            </a:fld>
            <a:endParaRPr lang="ar-EG"/>
          </a:p>
        </p:txBody>
      </p:sp>
    </p:spTree>
    <p:extLst>
      <p:ext uri="{BB962C8B-B14F-4D97-AF65-F5344CB8AC3E}">
        <p14:creationId xmlns:p14="http://schemas.microsoft.com/office/powerpoint/2010/main" val="4216075937"/>
      </p:ext>
    </p:extLst>
  </p:cSld>
  <p:clrMapOvr>
    <a:masterClrMapping/>
  </p:clrMapOvr>
</p:notes>
</file>

<file path=ppt/notesSlides/notesSlide5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679</a:t>
            </a:fld>
            <a:endParaRPr lang="ar-EG"/>
          </a:p>
        </p:txBody>
      </p:sp>
    </p:spTree>
    <p:extLst>
      <p:ext uri="{BB962C8B-B14F-4D97-AF65-F5344CB8AC3E}">
        <p14:creationId xmlns:p14="http://schemas.microsoft.com/office/powerpoint/2010/main" val="1694814128"/>
      </p:ext>
    </p:extLst>
  </p:cSld>
  <p:clrMapOvr>
    <a:masterClrMapping/>
  </p:clrMapOvr>
</p:notes>
</file>

<file path=ppt/notesSlides/notesSlide5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680</a:t>
            </a:fld>
            <a:endParaRPr lang="ar-EG"/>
          </a:p>
        </p:txBody>
      </p:sp>
    </p:spTree>
    <p:extLst>
      <p:ext uri="{BB962C8B-B14F-4D97-AF65-F5344CB8AC3E}">
        <p14:creationId xmlns:p14="http://schemas.microsoft.com/office/powerpoint/2010/main" val="23060491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51</a:t>
            </a:fld>
            <a:endParaRPr lang="ar-EG"/>
          </a:p>
        </p:txBody>
      </p:sp>
    </p:spTree>
    <p:extLst>
      <p:ext uri="{BB962C8B-B14F-4D97-AF65-F5344CB8AC3E}">
        <p14:creationId xmlns:p14="http://schemas.microsoft.com/office/powerpoint/2010/main" val="939267275"/>
      </p:ext>
    </p:extLst>
  </p:cSld>
  <p:clrMapOvr>
    <a:masterClrMapping/>
  </p:clrMapOvr>
</p:notes>
</file>

<file path=ppt/notesSlides/notesSlide5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681</a:t>
            </a:fld>
            <a:endParaRPr lang="ar-EG"/>
          </a:p>
        </p:txBody>
      </p:sp>
    </p:spTree>
    <p:extLst>
      <p:ext uri="{BB962C8B-B14F-4D97-AF65-F5344CB8AC3E}">
        <p14:creationId xmlns:p14="http://schemas.microsoft.com/office/powerpoint/2010/main" val="2070145885"/>
      </p:ext>
    </p:extLst>
  </p:cSld>
  <p:clrMapOvr>
    <a:masterClrMapping/>
  </p:clrMapOvr>
</p:notes>
</file>

<file path=ppt/notesSlides/notesSlide5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682</a:t>
            </a:fld>
            <a:endParaRPr lang="ar-EG"/>
          </a:p>
        </p:txBody>
      </p:sp>
    </p:spTree>
    <p:extLst>
      <p:ext uri="{BB962C8B-B14F-4D97-AF65-F5344CB8AC3E}">
        <p14:creationId xmlns:p14="http://schemas.microsoft.com/office/powerpoint/2010/main" val="47170932"/>
      </p:ext>
    </p:extLst>
  </p:cSld>
  <p:clrMapOvr>
    <a:masterClrMapping/>
  </p:clrMapOvr>
</p:notes>
</file>

<file path=ppt/notesSlides/notesSlide5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683</a:t>
            </a:fld>
            <a:endParaRPr lang="ar-EG"/>
          </a:p>
        </p:txBody>
      </p:sp>
    </p:spTree>
    <p:extLst>
      <p:ext uri="{BB962C8B-B14F-4D97-AF65-F5344CB8AC3E}">
        <p14:creationId xmlns:p14="http://schemas.microsoft.com/office/powerpoint/2010/main" val="20579015"/>
      </p:ext>
    </p:extLst>
  </p:cSld>
  <p:clrMapOvr>
    <a:masterClrMapping/>
  </p:clrMapOvr>
</p:notes>
</file>

<file path=ppt/notesSlides/notesSlide5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50059390"/>
      </p:ext>
    </p:extLst>
  </p:cSld>
  <p:clrMapOvr>
    <a:masterClrMapping/>
  </p:clrMapOvr>
</p:notes>
</file>

<file path=ppt/notesSlides/notesSlide5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687</a:t>
            </a:fld>
            <a:endParaRPr lang="ar-EG"/>
          </a:p>
        </p:txBody>
      </p:sp>
    </p:spTree>
    <p:extLst>
      <p:ext uri="{BB962C8B-B14F-4D97-AF65-F5344CB8AC3E}">
        <p14:creationId xmlns:p14="http://schemas.microsoft.com/office/powerpoint/2010/main" val="3934787180"/>
      </p:ext>
    </p:extLst>
  </p:cSld>
  <p:clrMapOvr>
    <a:masterClrMapping/>
  </p:clrMapOvr>
</p:notes>
</file>

<file path=ppt/notesSlides/notesSlide5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7653138"/>
      </p:ext>
    </p:extLst>
  </p:cSld>
  <p:clrMapOvr>
    <a:masterClrMapping/>
  </p:clrMapOvr>
</p:notes>
</file>

<file path=ppt/notesSlides/notesSlide5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689</a:t>
            </a:fld>
            <a:endParaRPr lang="ar-EG"/>
          </a:p>
        </p:txBody>
      </p:sp>
    </p:spTree>
    <p:extLst>
      <p:ext uri="{BB962C8B-B14F-4D97-AF65-F5344CB8AC3E}">
        <p14:creationId xmlns:p14="http://schemas.microsoft.com/office/powerpoint/2010/main" val="3245884494"/>
      </p:ext>
    </p:extLst>
  </p:cSld>
  <p:clrMapOvr>
    <a:masterClrMapping/>
  </p:clrMapOvr>
</p:notes>
</file>

<file path=ppt/notesSlides/notesSlide5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690</a:t>
            </a:fld>
            <a:endParaRPr lang="ar-EG"/>
          </a:p>
        </p:txBody>
      </p:sp>
    </p:spTree>
    <p:extLst>
      <p:ext uri="{BB962C8B-B14F-4D97-AF65-F5344CB8AC3E}">
        <p14:creationId xmlns:p14="http://schemas.microsoft.com/office/powerpoint/2010/main" val="824994172"/>
      </p:ext>
    </p:extLst>
  </p:cSld>
  <p:clrMapOvr>
    <a:masterClrMapping/>
  </p:clrMapOvr>
</p:notes>
</file>

<file path=ppt/notesSlides/notesSlide5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23369399"/>
      </p:ext>
    </p:extLst>
  </p:cSld>
  <p:clrMapOvr>
    <a:masterClrMapping/>
  </p:clrMapOvr>
</p:notes>
</file>

<file path=ppt/notesSlides/notesSlide5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692</a:t>
            </a:fld>
            <a:endParaRPr lang="ar-EG"/>
          </a:p>
        </p:txBody>
      </p:sp>
    </p:spTree>
    <p:extLst>
      <p:ext uri="{BB962C8B-B14F-4D97-AF65-F5344CB8AC3E}">
        <p14:creationId xmlns:p14="http://schemas.microsoft.com/office/powerpoint/2010/main" val="167806072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52</a:t>
            </a:fld>
            <a:endParaRPr lang="ar-EG"/>
          </a:p>
        </p:txBody>
      </p:sp>
    </p:spTree>
    <p:extLst>
      <p:ext uri="{BB962C8B-B14F-4D97-AF65-F5344CB8AC3E}">
        <p14:creationId xmlns:p14="http://schemas.microsoft.com/office/powerpoint/2010/main" val="3097635554"/>
      </p:ext>
    </p:extLst>
  </p:cSld>
  <p:clrMapOvr>
    <a:masterClrMapping/>
  </p:clrMapOvr>
</p:notes>
</file>

<file path=ppt/notesSlides/notesSlide5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693</a:t>
            </a:fld>
            <a:endParaRPr lang="ar-EG"/>
          </a:p>
        </p:txBody>
      </p:sp>
    </p:spTree>
    <p:extLst>
      <p:ext uri="{BB962C8B-B14F-4D97-AF65-F5344CB8AC3E}">
        <p14:creationId xmlns:p14="http://schemas.microsoft.com/office/powerpoint/2010/main" val="2835591306"/>
      </p:ext>
    </p:extLst>
  </p:cSld>
  <p:clrMapOvr>
    <a:masterClrMapping/>
  </p:clrMapOvr>
</p:notes>
</file>

<file path=ppt/notesSlides/notesSlide5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77107890"/>
      </p:ext>
    </p:extLst>
  </p:cSld>
  <p:clrMapOvr>
    <a:masterClrMapping/>
  </p:clrMapOvr>
</p:notes>
</file>

<file path=ppt/notesSlides/notesSlide5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695</a:t>
            </a:fld>
            <a:endParaRPr lang="ar-EG"/>
          </a:p>
        </p:txBody>
      </p:sp>
    </p:spTree>
    <p:extLst>
      <p:ext uri="{BB962C8B-B14F-4D97-AF65-F5344CB8AC3E}">
        <p14:creationId xmlns:p14="http://schemas.microsoft.com/office/powerpoint/2010/main" val="2897683152"/>
      </p:ext>
    </p:extLst>
  </p:cSld>
  <p:clrMapOvr>
    <a:masterClrMapping/>
  </p:clrMapOvr>
</p:notes>
</file>

<file path=ppt/notesSlides/notesSlide5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696</a:t>
            </a:fld>
            <a:endParaRPr lang="ar-EG"/>
          </a:p>
        </p:txBody>
      </p:sp>
    </p:spTree>
    <p:extLst>
      <p:ext uri="{BB962C8B-B14F-4D97-AF65-F5344CB8AC3E}">
        <p14:creationId xmlns:p14="http://schemas.microsoft.com/office/powerpoint/2010/main" val="1352078655"/>
      </p:ext>
    </p:extLst>
  </p:cSld>
  <p:clrMapOvr>
    <a:masterClrMapping/>
  </p:clrMapOvr>
</p:notes>
</file>

<file path=ppt/notesSlides/notesSlide5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56687556"/>
      </p:ext>
    </p:extLst>
  </p:cSld>
  <p:clrMapOvr>
    <a:masterClrMapping/>
  </p:clrMapOvr>
</p:notes>
</file>

<file path=ppt/notesSlides/notesSlide5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698</a:t>
            </a:fld>
            <a:endParaRPr lang="ar-EG"/>
          </a:p>
        </p:txBody>
      </p:sp>
    </p:spTree>
    <p:extLst>
      <p:ext uri="{BB962C8B-B14F-4D97-AF65-F5344CB8AC3E}">
        <p14:creationId xmlns:p14="http://schemas.microsoft.com/office/powerpoint/2010/main" val="2371569343"/>
      </p:ext>
    </p:extLst>
  </p:cSld>
  <p:clrMapOvr>
    <a:masterClrMapping/>
  </p:clrMapOvr>
</p:notes>
</file>

<file path=ppt/notesSlides/notesSlide5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699</a:t>
            </a:fld>
            <a:endParaRPr lang="ar-EG"/>
          </a:p>
        </p:txBody>
      </p:sp>
    </p:spTree>
    <p:extLst>
      <p:ext uri="{BB962C8B-B14F-4D97-AF65-F5344CB8AC3E}">
        <p14:creationId xmlns:p14="http://schemas.microsoft.com/office/powerpoint/2010/main" val="2175598834"/>
      </p:ext>
    </p:extLst>
  </p:cSld>
  <p:clrMapOvr>
    <a:masterClrMapping/>
  </p:clrMapOvr>
</p:notes>
</file>

<file path=ppt/notesSlides/notesSlide5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700</a:t>
            </a:fld>
            <a:endParaRPr lang="ar-EG"/>
          </a:p>
        </p:txBody>
      </p:sp>
    </p:spTree>
    <p:extLst>
      <p:ext uri="{BB962C8B-B14F-4D97-AF65-F5344CB8AC3E}">
        <p14:creationId xmlns:p14="http://schemas.microsoft.com/office/powerpoint/2010/main" val="4186218351"/>
      </p:ext>
    </p:extLst>
  </p:cSld>
  <p:clrMapOvr>
    <a:masterClrMapping/>
  </p:clrMapOvr>
</p:notes>
</file>

<file path=ppt/notesSlides/notesSlide5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701</a:t>
            </a:fld>
            <a:endParaRPr lang="ar-EG"/>
          </a:p>
        </p:txBody>
      </p:sp>
    </p:spTree>
    <p:extLst>
      <p:ext uri="{BB962C8B-B14F-4D97-AF65-F5344CB8AC3E}">
        <p14:creationId xmlns:p14="http://schemas.microsoft.com/office/powerpoint/2010/main" val="572702984"/>
      </p:ext>
    </p:extLst>
  </p:cSld>
  <p:clrMapOvr>
    <a:masterClrMapping/>
  </p:clrMapOvr>
</p:notes>
</file>

<file path=ppt/notesSlides/notesSlide5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702</a:t>
            </a:fld>
            <a:endParaRPr lang="ar-EG"/>
          </a:p>
        </p:txBody>
      </p:sp>
    </p:spTree>
    <p:extLst>
      <p:ext uri="{BB962C8B-B14F-4D97-AF65-F5344CB8AC3E}">
        <p14:creationId xmlns:p14="http://schemas.microsoft.com/office/powerpoint/2010/main" val="272686724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53</a:t>
            </a:fld>
            <a:endParaRPr lang="ar-EG"/>
          </a:p>
        </p:txBody>
      </p:sp>
    </p:spTree>
    <p:extLst>
      <p:ext uri="{BB962C8B-B14F-4D97-AF65-F5344CB8AC3E}">
        <p14:creationId xmlns:p14="http://schemas.microsoft.com/office/powerpoint/2010/main" val="1227307008"/>
      </p:ext>
    </p:extLst>
  </p:cSld>
  <p:clrMapOvr>
    <a:masterClrMapping/>
  </p:clrMapOvr>
</p:notes>
</file>

<file path=ppt/notesSlides/notesSlide5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703</a:t>
            </a:fld>
            <a:endParaRPr lang="ar-EG"/>
          </a:p>
        </p:txBody>
      </p:sp>
    </p:spTree>
    <p:extLst>
      <p:ext uri="{BB962C8B-B14F-4D97-AF65-F5344CB8AC3E}">
        <p14:creationId xmlns:p14="http://schemas.microsoft.com/office/powerpoint/2010/main" val="775456199"/>
      </p:ext>
    </p:extLst>
  </p:cSld>
  <p:clrMapOvr>
    <a:masterClrMapping/>
  </p:clrMapOvr>
</p:notes>
</file>

<file path=ppt/notesSlides/notesSlide5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704</a:t>
            </a:fld>
            <a:endParaRPr lang="ar-EG"/>
          </a:p>
        </p:txBody>
      </p:sp>
    </p:spTree>
    <p:extLst>
      <p:ext uri="{BB962C8B-B14F-4D97-AF65-F5344CB8AC3E}">
        <p14:creationId xmlns:p14="http://schemas.microsoft.com/office/powerpoint/2010/main" val="3732021249"/>
      </p:ext>
    </p:extLst>
  </p:cSld>
  <p:clrMapOvr>
    <a:masterClrMapping/>
  </p:clrMapOvr>
</p:notes>
</file>

<file path=ppt/notesSlides/notesSlide5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705</a:t>
            </a:fld>
            <a:endParaRPr lang="ar-EG"/>
          </a:p>
        </p:txBody>
      </p:sp>
    </p:spTree>
    <p:extLst>
      <p:ext uri="{BB962C8B-B14F-4D97-AF65-F5344CB8AC3E}">
        <p14:creationId xmlns:p14="http://schemas.microsoft.com/office/powerpoint/2010/main" val="2560336403"/>
      </p:ext>
    </p:extLst>
  </p:cSld>
  <p:clrMapOvr>
    <a:masterClrMapping/>
  </p:clrMapOvr>
</p:notes>
</file>

<file path=ppt/notesSlides/notesSlide5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706</a:t>
            </a:fld>
            <a:endParaRPr lang="ar-EG"/>
          </a:p>
        </p:txBody>
      </p:sp>
    </p:spTree>
    <p:extLst>
      <p:ext uri="{BB962C8B-B14F-4D97-AF65-F5344CB8AC3E}">
        <p14:creationId xmlns:p14="http://schemas.microsoft.com/office/powerpoint/2010/main" val="149562652"/>
      </p:ext>
    </p:extLst>
  </p:cSld>
  <p:clrMapOvr>
    <a:masterClrMapping/>
  </p:clrMapOvr>
</p:notes>
</file>

<file path=ppt/notesSlides/notesSlide5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707</a:t>
            </a:fld>
            <a:endParaRPr lang="ar-EG"/>
          </a:p>
        </p:txBody>
      </p:sp>
    </p:spTree>
    <p:extLst>
      <p:ext uri="{BB962C8B-B14F-4D97-AF65-F5344CB8AC3E}">
        <p14:creationId xmlns:p14="http://schemas.microsoft.com/office/powerpoint/2010/main" val="2818199673"/>
      </p:ext>
    </p:extLst>
  </p:cSld>
  <p:clrMapOvr>
    <a:masterClrMapping/>
  </p:clrMapOvr>
</p:notes>
</file>

<file path=ppt/notesSlides/notesSlide5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708</a:t>
            </a:fld>
            <a:endParaRPr lang="ar-EG"/>
          </a:p>
        </p:txBody>
      </p:sp>
    </p:spTree>
    <p:extLst>
      <p:ext uri="{BB962C8B-B14F-4D97-AF65-F5344CB8AC3E}">
        <p14:creationId xmlns:p14="http://schemas.microsoft.com/office/powerpoint/2010/main" val="2125961140"/>
      </p:ext>
    </p:extLst>
  </p:cSld>
  <p:clrMapOvr>
    <a:masterClrMapping/>
  </p:clrMapOvr>
</p:notes>
</file>

<file path=ppt/notesSlides/notesSlide5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709</a:t>
            </a:fld>
            <a:endParaRPr lang="ar-EG"/>
          </a:p>
        </p:txBody>
      </p:sp>
    </p:spTree>
    <p:extLst>
      <p:ext uri="{BB962C8B-B14F-4D97-AF65-F5344CB8AC3E}">
        <p14:creationId xmlns:p14="http://schemas.microsoft.com/office/powerpoint/2010/main" val="3114134695"/>
      </p:ext>
    </p:extLst>
  </p:cSld>
  <p:clrMapOvr>
    <a:masterClrMapping/>
  </p:clrMapOvr>
</p:notes>
</file>

<file path=ppt/notesSlides/notesSlide5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710</a:t>
            </a:fld>
            <a:endParaRPr lang="ar-EG"/>
          </a:p>
        </p:txBody>
      </p:sp>
    </p:spTree>
    <p:extLst>
      <p:ext uri="{BB962C8B-B14F-4D97-AF65-F5344CB8AC3E}">
        <p14:creationId xmlns:p14="http://schemas.microsoft.com/office/powerpoint/2010/main" val="2497752426"/>
      </p:ext>
    </p:extLst>
  </p:cSld>
  <p:clrMapOvr>
    <a:masterClrMapping/>
  </p:clrMapOvr>
</p:notes>
</file>

<file path=ppt/notesSlides/notesSlide5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711</a:t>
            </a:fld>
            <a:endParaRPr lang="ar-EG"/>
          </a:p>
        </p:txBody>
      </p:sp>
    </p:spTree>
    <p:extLst>
      <p:ext uri="{BB962C8B-B14F-4D97-AF65-F5344CB8AC3E}">
        <p14:creationId xmlns:p14="http://schemas.microsoft.com/office/powerpoint/2010/main" val="20908577"/>
      </p:ext>
    </p:extLst>
  </p:cSld>
  <p:clrMapOvr>
    <a:masterClrMapping/>
  </p:clrMapOvr>
</p:notes>
</file>

<file path=ppt/notesSlides/notesSlide5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712</a:t>
            </a:fld>
            <a:endParaRPr lang="ar-EG"/>
          </a:p>
        </p:txBody>
      </p:sp>
    </p:spTree>
    <p:extLst>
      <p:ext uri="{BB962C8B-B14F-4D97-AF65-F5344CB8AC3E}">
        <p14:creationId xmlns:p14="http://schemas.microsoft.com/office/powerpoint/2010/main" val="147605507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54</a:t>
            </a:fld>
            <a:endParaRPr lang="ar-EG"/>
          </a:p>
        </p:txBody>
      </p:sp>
    </p:spTree>
    <p:extLst>
      <p:ext uri="{BB962C8B-B14F-4D97-AF65-F5344CB8AC3E}">
        <p14:creationId xmlns:p14="http://schemas.microsoft.com/office/powerpoint/2010/main" val="173360894"/>
      </p:ext>
    </p:extLst>
  </p:cSld>
  <p:clrMapOvr>
    <a:masterClrMapping/>
  </p:clrMapOvr>
</p:notes>
</file>

<file path=ppt/notesSlides/notesSlide5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dirty="0"/>
          </a:p>
        </p:txBody>
      </p:sp>
      <p:sp>
        <p:nvSpPr>
          <p:cNvPr id="4" name="Slide Number Placeholder 3"/>
          <p:cNvSpPr>
            <a:spLocks noGrp="1"/>
          </p:cNvSpPr>
          <p:nvPr>
            <p:ph type="sldNum" sz="quarter" idx="10"/>
          </p:nvPr>
        </p:nvSpPr>
        <p:spPr/>
        <p:txBody>
          <a:bodyPr/>
          <a:lstStyle/>
          <a:p>
            <a:fld id="{8AB8207E-788A-411A-94E8-C2D45EB88DAE}" type="slidenum">
              <a:rPr lang="ar-EG" smtClean="0"/>
              <a:pPr/>
              <a:t>713</a:t>
            </a:fld>
            <a:endParaRPr lang="ar-EG"/>
          </a:p>
        </p:txBody>
      </p:sp>
    </p:spTree>
    <p:extLst>
      <p:ext uri="{BB962C8B-B14F-4D97-AF65-F5344CB8AC3E}">
        <p14:creationId xmlns:p14="http://schemas.microsoft.com/office/powerpoint/2010/main" val="2908778176"/>
      </p:ext>
    </p:extLst>
  </p:cSld>
  <p:clrMapOvr>
    <a:masterClrMapping/>
  </p:clrMapOvr>
</p:notes>
</file>

<file path=ppt/notesSlides/notesSlide5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dirty="0"/>
          </a:p>
        </p:txBody>
      </p:sp>
      <p:sp>
        <p:nvSpPr>
          <p:cNvPr id="4" name="Slide Number Placeholder 3"/>
          <p:cNvSpPr>
            <a:spLocks noGrp="1"/>
          </p:cNvSpPr>
          <p:nvPr>
            <p:ph type="sldNum" sz="quarter" idx="10"/>
          </p:nvPr>
        </p:nvSpPr>
        <p:spPr/>
        <p:txBody>
          <a:bodyPr/>
          <a:lstStyle/>
          <a:p>
            <a:fld id="{8AB8207E-788A-411A-94E8-C2D45EB88DAE}" type="slidenum">
              <a:rPr lang="ar-EG" smtClean="0"/>
              <a:pPr/>
              <a:t>714</a:t>
            </a:fld>
            <a:endParaRPr lang="ar-EG"/>
          </a:p>
        </p:txBody>
      </p:sp>
    </p:spTree>
    <p:extLst>
      <p:ext uri="{BB962C8B-B14F-4D97-AF65-F5344CB8AC3E}">
        <p14:creationId xmlns:p14="http://schemas.microsoft.com/office/powerpoint/2010/main" val="4165433558"/>
      </p:ext>
    </p:extLst>
  </p:cSld>
  <p:clrMapOvr>
    <a:masterClrMapping/>
  </p:clrMapOvr>
</p:notes>
</file>

<file path=ppt/notesSlides/notesSlide5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51920338"/>
      </p:ext>
    </p:extLst>
  </p:cSld>
  <p:clrMapOvr>
    <a:masterClrMapping/>
  </p:clrMapOvr>
</p:notes>
</file>

<file path=ppt/notesSlides/notesSlide5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8520259"/>
      </p:ext>
    </p:extLst>
  </p:cSld>
  <p:clrMapOvr>
    <a:masterClrMapping/>
  </p:clrMapOvr>
</p:notes>
</file>

<file path=ppt/notesSlides/notesSlide5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83575503"/>
      </p:ext>
    </p:extLst>
  </p:cSld>
  <p:clrMapOvr>
    <a:masterClrMapping/>
  </p:clrMapOvr>
</p:notes>
</file>

<file path=ppt/notesSlides/notesSlide5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35603278"/>
      </p:ext>
    </p:extLst>
  </p:cSld>
  <p:clrMapOvr>
    <a:masterClrMapping/>
  </p:clrMapOvr>
</p:notes>
</file>

<file path=ppt/notesSlides/notesSlide5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63623125"/>
      </p:ext>
    </p:extLst>
  </p:cSld>
  <p:clrMapOvr>
    <a:masterClrMapping/>
  </p:clrMapOvr>
</p:notes>
</file>

<file path=ppt/notesSlides/notesSlide5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2981204"/>
      </p:ext>
    </p:extLst>
  </p:cSld>
  <p:clrMapOvr>
    <a:masterClrMapping/>
  </p:clrMapOvr>
</p:notes>
</file>

<file path=ppt/notesSlides/notesSlide5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94669113"/>
      </p:ext>
    </p:extLst>
  </p:cSld>
  <p:clrMapOvr>
    <a:masterClrMapping/>
  </p:clrMapOvr>
</p:notes>
</file>

<file path=ppt/notesSlides/notesSlide5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2420684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55</a:t>
            </a:fld>
            <a:endParaRPr lang="ar-EG"/>
          </a:p>
        </p:txBody>
      </p:sp>
    </p:spTree>
    <p:extLst>
      <p:ext uri="{BB962C8B-B14F-4D97-AF65-F5344CB8AC3E}">
        <p14:creationId xmlns:p14="http://schemas.microsoft.com/office/powerpoint/2010/main" val="937712764"/>
      </p:ext>
    </p:extLst>
  </p:cSld>
  <p:clrMapOvr>
    <a:masterClrMapping/>
  </p:clrMapOvr>
</p:notes>
</file>

<file path=ppt/notesSlides/notesSlide5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7182966"/>
      </p:ext>
    </p:extLst>
  </p:cSld>
  <p:clrMapOvr>
    <a:masterClrMapping/>
  </p:clrMapOvr>
</p:notes>
</file>

<file path=ppt/notesSlides/notesSlide5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23786890"/>
      </p:ext>
    </p:extLst>
  </p:cSld>
  <p:clrMapOvr>
    <a:masterClrMapping/>
  </p:clrMapOvr>
</p:notes>
</file>

<file path=ppt/notesSlides/notesSlide5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14829489"/>
      </p:ext>
    </p:extLst>
  </p:cSld>
  <p:clrMapOvr>
    <a:masterClrMapping/>
  </p:clrMapOvr>
</p:notes>
</file>

<file path=ppt/notesSlides/notesSlide5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58417124"/>
      </p:ext>
    </p:extLst>
  </p:cSld>
  <p:clrMapOvr>
    <a:masterClrMapping/>
  </p:clrMapOvr>
</p:notes>
</file>

<file path=ppt/notesSlides/notesSlide5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64284615"/>
      </p:ext>
    </p:extLst>
  </p:cSld>
  <p:clrMapOvr>
    <a:masterClrMapping/>
  </p:clrMapOvr>
</p:notes>
</file>

<file path=ppt/notesSlides/notesSlide5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33985692"/>
      </p:ext>
    </p:extLst>
  </p:cSld>
  <p:clrMapOvr>
    <a:masterClrMapping/>
  </p:clrMapOvr>
</p:notes>
</file>

<file path=ppt/notesSlides/notesSlide5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22319305"/>
      </p:ext>
    </p:extLst>
  </p:cSld>
  <p:clrMapOvr>
    <a:masterClrMapping/>
  </p:clrMapOvr>
</p:notes>
</file>

<file path=ppt/notesSlides/notesSlide5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40205094"/>
      </p:ext>
    </p:extLst>
  </p:cSld>
  <p:clrMapOvr>
    <a:masterClrMapping/>
  </p:clrMapOvr>
</p:notes>
</file>

<file path=ppt/notesSlides/notesSlide5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57110830"/>
      </p:ext>
    </p:extLst>
  </p:cSld>
  <p:clrMapOvr>
    <a:masterClrMapping/>
  </p:clrMapOvr>
</p:notes>
</file>

<file path=ppt/notesSlides/notesSlide5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9121486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56</a:t>
            </a:fld>
            <a:endParaRPr lang="ar-EG"/>
          </a:p>
        </p:txBody>
      </p:sp>
    </p:spTree>
    <p:extLst>
      <p:ext uri="{BB962C8B-B14F-4D97-AF65-F5344CB8AC3E}">
        <p14:creationId xmlns:p14="http://schemas.microsoft.com/office/powerpoint/2010/main" val="4079442762"/>
      </p:ext>
    </p:extLst>
  </p:cSld>
  <p:clrMapOvr>
    <a:masterClrMapping/>
  </p:clrMapOvr>
</p:notes>
</file>

<file path=ppt/notesSlides/notesSlide5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93964765"/>
      </p:ext>
    </p:extLst>
  </p:cSld>
  <p:clrMapOvr>
    <a:masterClrMapping/>
  </p:clrMapOvr>
</p:notes>
</file>

<file path=ppt/notesSlides/notesSlide5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80658820"/>
      </p:ext>
    </p:extLst>
  </p:cSld>
  <p:clrMapOvr>
    <a:masterClrMapping/>
  </p:clrMapOvr>
</p:notes>
</file>

<file path=ppt/notesSlides/notesSlide5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5014792"/>
      </p:ext>
    </p:extLst>
  </p:cSld>
  <p:clrMapOvr>
    <a:masterClrMapping/>
  </p:clrMapOvr>
</p:notes>
</file>

<file path=ppt/notesSlides/notesSlide5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423601"/>
      </p:ext>
    </p:extLst>
  </p:cSld>
  <p:clrMapOvr>
    <a:masterClrMapping/>
  </p:clrMapOvr>
</p:notes>
</file>

<file path=ppt/notesSlides/notesSlide5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36370132"/>
      </p:ext>
    </p:extLst>
  </p:cSld>
  <p:clrMapOvr>
    <a:masterClrMapping/>
  </p:clrMapOvr>
</p:notes>
</file>

<file path=ppt/notesSlides/notesSlide5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86763001"/>
      </p:ext>
    </p:extLst>
  </p:cSld>
  <p:clrMapOvr>
    <a:masterClrMapping/>
  </p:clrMapOvr>
</p:notes>
</file>

<file path=ppt/notesSlides/notesSlide5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1467437"/>
      </p:ext>
    </p:extLst>
  </p:cSld>
  <p:clrMapOvr>
    <a:masterClrMapping/>
  </p:clrMapOvr>
</p:notes>
</file>

<file path=ppt/notesSlides/notesSlide5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08554473"/>
      </p:ext>
    </p:extLst>
  </p:cSld>
  <p:clrMapOvr>
    <a:masterClrMapping/>
  </p:clrMapOvr>
</p:notes>
</file>

<file path=ppt/notesSlides/notesSlide5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74790497"/>
      </p:ext>
    </p:extLst>
  </p:cSld>
  <p:clrMapOvr>
    <a:masterClrMapping/>
  </p:clrMapOvr>
</p:notes>
</file>

<file path=ppt/notesSlides/notesSlide5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5552784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57</a:t>
            </a:fld>
            <a:endParaRPr lang="ar-EG"/>
          </a:p>
        </p:txBody>
      </p:sp>
    </p:spTree>
    <p:extLst>
      <p:ext uri="{BB962C8B-B14F-4D97-AF65-F5344CB8AC3E}">
        <p14:creationId xmlns:p14="http://schemas.microsoft.com/office/powerpoint/2010/main" val="781588426"/>
      </p:ext>
    </p:extLst>
  </p:cSld>
  <p:clrMapOvr>
    <a:masterClrMapping/>
  </p:clrMapOvr>
</p:notes>
</file>

<file path=ppt/notesSlides/notesSlide5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09879582"/>
      </p:ext>
    </p:extLst>
  </p:cSld>
  <p:clrMapOvr>
    <a:masterClrMapping/>
  </p:clrMapOvr>
</p:notes>
</file>

<file path=ppt/notesSlides/notesSlide5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72904452"/>
      </p:ext>
    </p:extLst>
  </p:cSld>
  <p:clrMapOvr>
    <a:masterClrMapping/>
  </p:clrMapOvr>
</p:notes>
</file>

<file path=ppt/notesSlides/notesSlide5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92525954"/>
      </p:ext>
    </p:extLst>
  </p:cSld>
  <p:clrMapOvr>
    <a:masterClrMapping/>
  </p:clrMapOvr>
</p:notes>
</file>

<file path=ppt/notesSlides/notesSlide5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2362393"/>
      </p:ext>
    </p:extLst>
  </p:cSld>
  <p:clrMapOvr>
    <a:masterClrMapping/>
  </p:clrMapOvr>
</p:notes>
</file>

<file path=ppt/notesSlides/notesSlide5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87469731"/>
      </p:ext>
    </p:extLst>
  </p:cSld>
  <p:clrMapOvr>
    <a:masterClrMapping/>
  </p:clrMapOvr>
</p:notes>
</file>

<file path=ppt/notesSlides/notesSlide5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61746306"/>
      </p:ext>
    </p:extLst>
  </p:cSld>
  <p:clrMapOvr>
    <a:masterClrMapping/>
  </p:clrMapOvr>
</p:notes>
</file>

<file path=ppt/notesSlides/notesSlide5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24186226"/>
      </p:ext>
    </p:extLst>
  </p:cSld>
  <p:clrMapOvr>
    <a:masterClrMapping/>
  </p:clrMapOvr>
</p:notes>
</file>

<file path=ppt/notesSlides/notesSlide5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28115101"/>
      </p:ext>
    </p:extLst>
  </p:cSld>
  <p:clrMapOvr>
    <a:masterClrMapping/>
  </p:clrMapOvr>
</p:notes>
</file>

<file path=ppt/notesSlides/notesSlide5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33145204"/>
      </p:ext>
    </p:extLst>
  </p:cSld>
  <p:clrMapOvr>
    <a:masterClrMapping/>
  </p:clrMapOvr>
</p:notes>
</file>

<file path=ppt/notesSlides/notesSlide5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770246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58</a:t>
            </a:fld>
            <a:endParaRPr lang="ar-EG"/>
          </a:p>
        </p:txBody>
      </p:sp>
    </p:spTree>
    <p:extLst>
      <p:ext uri="{BB962C8B-B14F-4D97-AF65-F5344CB8AC3E}">
        <p14:creationId xmlns:p14="http://schemas.microsoft.com/office/powerpoint/2010/main" val="1533433925"/>
      </p:ext>
    </p:extLst>
  </p:cSld>
  <p:clrMapOvr>
    <a:masterClrMapping/>
  </p:clrMapOvr>
</p:notes>
</file>

<file path=ppt/notesSlides/notesSlide5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97287743"/>
      </p:ext>
    </p:extLst>
  </p:cSld>
  <p:clrMapOvr>
    <a:masterClrMapping/>
  </p:clrMapOvr>
</p:notes>
</file>

<file path=ppt/notesSlides/notesSlide5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45918193"/>
      </p:ext>
    </p:extLst>
  </p:cSld>
  <p:clrMapOvr>
    <a:masterClrMapping/>
  </p:clrMapOvr>
</p:notes>
</file>

<file path=ppt/notesSlides/notesSlide5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22637265"/>
      </p:ext>
    </p:extLst>
  </p:cSld>
  <p:clrMapOvr>
    <a:masterClrMapping/>
  </p:clrMapOvr>
</p:notes>
</file>

<file path=ppt/notesSlides/notesSlide5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07202856"/>
      </p:ext>
    </p:extLst>
  </p:cSld>
  <p:clrMapOvr>
    <a:masterClrMapping/>
  </p:clrMapOvr>
</p:notes>
</file>

<file path=ppt/notesSlides/notesSlide5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65225042"/>
      </p:ext>
    </p:extLst>
  </p:cSld>
  <p:clrMapOvr>
    <a:masterClrMapping/>
  </p:clrMapOvr>
</p:notes>
</file>

<file path=ppt/notesSlides/notesSlide5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34540316"/>
      </p:ext>
    </p:extLst>
  </p:cSld>
  <p:clrMapOvr>
    <a:masterClrMapping/>
  </p:clrMapOvr>
</p:notes>
</file>

<file path=ppt/notesSlides/notesSlide5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57489686"/>
      </p:ext>
    </p:extLst>
  </p:cSld>
  <p:clrMapOvr>
    <a:masterClrMapping/>
  </p:clrMapOvr>
</p:notes>
</file>

<file path=ppt/notesSlides/notesSlide5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57747414"/>
      </p:ext>
    </p:extLst>
  </p:cSld>
  <p:clrMapOvr>
    <a:masterClrMapping/>
  </p:clrMapOvr>
</p:notes>
</file>

<file path=ppt/notesSlides/notesSlide5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36158562"/>
      </p:ext>
    </p:extLst>
  </p:cSld>
  <p:clrMapOvr>
    <a:masterClrMapping/>
  </p:clrMapOvr>
</p:notes>
</file>

<file path=ppt/notesSlides/notesSlide5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2780894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59</a:t>
            </a:fld>
            <a:endParaRPr lang="ar-EG"/>
          </a:p>
        </p:txBody>
      </p:sp>
    </p:spTree>
    <p:extLst>
      <p:ext uri="{BB962C8B-B14F-4D97-AF65-F5344CB8AC3E}">
        <p14:creationId xmlns:p14="http://schemas.microsoft.com/office/powerpoint/2010/main" val="2656734461"/>
      </p:ext>
    </p:extLst>
  </p:cSld>
  <p:clrMapOvr>
    <a:masterClrMapping/>
  </p:clrMapOvr>
</p:notes>
</file>

<file path=ppt/notesSlides/notesSlide5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763</a:t>
            </a:fld>
            <a:endParaRPr lang="ar-EG"/>
          </a:p>
        </p:txBody>
      </p:sp>
    </p:spTree>
    <p:extLst>
      <p:ext uri="{BB962C8B-B14F-4D97-AF65-F5344CB8AC3E}">
        <p14:creationId xmlns:p14="http://schemas.microsoft.com/office/powerpoint/2010/main" val="2841628998"/>
      </p:ext>
    </p:extLst>
  </p:cSld>
  <p:clrMapOvr>
    <a:masterClrMapping/>
  </p:clrMapOvr>
</p:notes>
</file>

<file path=ppt/notesSlides/notesSlide5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25220658"/>
      </p:ext>
    </p:extLst>
  </p:cSld>
  <p:clrMapOvr>
    <a:masterClrMapping/>
  </p:clrMapOvr>
</p:notes>
</file>

<file path=ppt/notesSlides/notesSlide5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62979673"/>
      </p:ext>
    </p:extLst>
  </p:cSld>
  <p:clrMapOvr>
    <a:masterClrMapping/>
  </p:clrMapOvr>
</p:notes>
</file>

<file path=ppt/notesSlides/notesSlide5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9988461"/>
      </p:ext>
    </p:extLst>
  </p:cSld>
  <p:clrMapOvr>
    <a:masterClrMapping/>
  </p:clrMapOvr>
</p:notes>
</file>

<file path=ppt/notesSlides/notesSlide5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27737315"/>
      </p:ext>
    </p:extLst>
  </p:cSld>
  <p:clrMapOvr>
    <a:masterClrMapping/>
  </p:clrMapOvr>
</p:notes>
</file>

<file path=ppt/notesSlides/notesSlide5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99064765"/>
      </p:ext>
    </p:extLst>
  </p:cSld>
  <p:clrMapOvr>
    <a:masterClrMapping/>
  </p:clrMapOvr>
</p:notes>
</file>

<file path=ppt/notesSlides/notesSlide5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8482074"/>
      </p:ext>
    </p:extLst>
  </p:cSld>
  <p:clrMapOvr>
    <a:masterClrMapping/>
  </p:clrMapOvr>
</p:notes>
</file>

<file path=ppt/notesSlides/notesSlide5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82641305"/>
      </p:ext>
    </p:extLst>
  </p:cSld>
  <p:clrMapOvr>
    <a:masterClrMapping/>
  </p:clrMapOvr>
</p:notes>
</file>

<file path=ppt/notesSlides/notesSlide5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8385153"/>
      </p:ext>
    </p:extLst>
  </p:cSld>
  <p:clrMapOvr>
    <a:masterClrMapping/>
  </p:clrMapOvr>
</p:notes>
</file>

<file path=ppt/notesSlides/notesSlide5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072471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a:t>
            </a:fld>
            <a:endParaRPr lang="ar-EG"/>
          </a:p>
        </p:txBody>
      </p:sp>
    </p:spTree>
    <p:extLst>
      <p:ext uri="{BB962C8B-B14F-4D97-AF65-F5344CB8AC3E}">
        <p14:creationId xmlns:p14="http://schemas.microsoft.com/office/powerpoint/2010/main" val="384304557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60</a:t>
            </a:fld>
            <a:endParaRPr lang="ar-EG"/>
          </a:p>
        </p:txBody>
      </p:sp>
    </p:spTree>
    <p:extLst>
      <p:ext uri="{BB962C8B-B14F-4D97-AF65-F5344CB8AC3E}">
        <p14:creationId xmlns:p14="http://schemas.microsoft.com/office/powerpoint/2010/main" val="293010134"/>
      </p:ext>
    </p:extLst>
  </p:cSld>
  <p:clrMapOvr>
    <a:masterClrMapping/>
  </p:clrMapOvr>
</p:notes>
</file>

<file path=ppt/notesSlides/notesSlide6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5934513"/>
      </p:ext>
    </p:extLst>
  </p:cSld>
  <p:clrMapOvr>
    <a:masterClrMapping/>
  </p:clrMapOvr>
</p:notes>
</file>

<file path=ppt/notesSlides/notesSlide6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2062579"/>
      </p:ext>
    </p:extLst>
  </p:cSld>
  <p:clrMapOvr>
    <a:masterClrMapping/>
  </p:clrMapOvr>
</p:notes>
</file>

<file path=ppt/notesSlides/notesSlide6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67361213"/>
      </p:ext>
    </p:extLst>
  </p:cSld>
  <p:clrMapOvr>
    <a:masterClrMapping/>
  </p:clrMapOvr>
</p:notes>
</file>

<file path=ppt/notesSlides/notesSlide6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4068362"/>
      </p:ext>
    </p:extLst>
  </p:cSld>
  <p:clrMapOvr>
    <a:masterClrMapping/>
  </p:clrMapOvr>
</p:notes>
</file>

<file path=ppt/notesSlides/notesSlide6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30972597"/>
      </p:ext>
    </p:extLst>
  </p:cSld>
  <p:clrMapOvr>
    <a:masterClrMapping/>
  </p:clrMapOvr>
</p:notes>
</file>

<file path=ppt/notesSlides/notesSlide6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38635670"/>
      </p:ext>
    </p:extLst>
  </p:cSld>
  <p:clrMapOvr>
    <a:masterClrMapping/>
  </p:clrMapOvr>
</p:notes>
</file>

<file path=ppt/notesSlides/notesSlide6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07001598"/>
      </p:ext>
    </p:extLst>
  </p:cSld>
  <p:clrMapOvr>
    <a:masterClrMapping/>
  </p:clrMapOvr>
</p:notes>
</file>

<file path=ppt/notesSlides/notesSlide6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4774013"/>
      </p:ext>
    </p:extLst>
  </p:cSld>
  <p:clrMapOvr>
    <a:masterClrMapping/>
  </p:clrMapOvr>
</p:notes>
</file>

<file path=ppt/notesSlides/notesSlide6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07069706"/>
      </p:ext>
    </p:extLst>
  </p:cSld>
  <p:clrMapOvr>
    <a:masterClrMapping/>
  </p:clrMapOvr>
</p:notes>
</file>

<file path=ppt/notesSlides/notesSlide6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0591501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61</a:t>
            </a:fld>
            <a:endParaRPr lang="ar-EG"/>
          </a:p>
        </p:txBody>
      </p:sp>
    </p:spTree>
    <p:extLst>
      <p:ext uri="{BB962C8B-B14F-4D97-AF65-F5344CB8AC3E}">
        <p14:creationId xmlns:p14="http://schemas.microsoft.com/office/powerpoint/2010/main" val="2071437244"/>
      </p:ext>
    </p:extLst>
  </p:cSld>
  <p:clrMapOvr>
    <a:masterClrMapping/>
  </p:clrMapOvr>
</p:notes>
</file>

<file path=ppt/notesSlides/notesSlide6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8042179"/>
      </p:ext>
    </p:extLst>
  </p:cSld>
  <p:clrMapOvr>
    <a:masterClrMapping/>
  </p:clrMapOvr>
</p:notes>
</file>

<file path=ppt/notesSlides/notesSlide6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73436432"/>
      </p:ext>
    </p:extLst>
  </p:cSld>
  <p:clrMapOvr>
    <a:masterClrMapping/>
  </p:clrMapOvr>
</p:notes>
</file>

<file path=ppt/notesSlides/notesSlide6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81403694"/>
      </p:ext>
    </p:extLst>
  </p:cSld>
  <p:clrMapOvr>
    <a:masterClrMapping/>
  </p:clrMapOvr>
</p:notes>
</file>

<file path=ppt/notesSlides/notesSlide6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07809526"/>
      </p:ext>
    </p:extLst>
  </p:cSld>
  <p:clrMapOvr>
    <a:masterClrMapping/>
  </p:clrMapOvr>
</p:notes>
</file>

<file path=ppt/notesSlides/notesSlide6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6154283"/>
      </p:ext>
    </p:extLst>
  </p:cSld>
  <p:clrMapOvr>
    <a:masterClrMapping/>
  </p:clrMapOvr>
</p:notes>
</file>

<file path=ppt/notesSlides/notesSlide6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37157238"/>
      </p:ext>
    </p:extLst>
  </p:cSld>
  <p:clrMapOvr>
    <a:masterClrMapping/>
  </p:clrMapOvr>
</p:notes>
</file>

<file path=ppt/notesSlides/notesSlide6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15191915"/>
      </p:ext>
    </p:extLst>
  </p:cSld>
  <p:clrMapOvr>
    <a:masterClrMapping/>
  </p:clrMapOvr>
</p:notes>
</file>

<file path=ppt/notesSlides/notesSlide6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73732971"/>
      </p:ext>
    </p:extLst>
  </p:cSld>
  <p:clrMapOvr>
    <a:masterClrMapping/>
  </p:clrMapOvr>
</p:notes>
</file>

<file path=ppt/notesSlides/notesSlide6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04044138"/>
      </p:ext>
    </p:extLst>
  </p:cSld>
  <p:clrMapOvr>
    <a:masterClrMapping/>
  </p:clrMapOvr>
</p:notes>
</file>

<file path=ppt/notesSlides/notesSlide6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8100915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62</a:t>
            </a:fld>
            <a:endParaRPr lang="ar-EG"/>
          </a:p>
        </p:txBody>
      </p:sp>
    </p:spTree>
    <p:extLst>
      <p:ext uri="{BB962C8B-B14F-4D97-AF65-F5344CB8AC3E}">
        <p14:creationId xmlns:p14="http://schemas.microsoft.com/office/powerpoint/2010/main" val="2489413354"/>
      </p:ext>
    </p:extLst>
  </p:cSld>
  <p:clrMapOvr>
    <a:masterClrMapping/>
  </p:clrMapOvr>
</p:notes>
</file>

<file path=ppt/notesSlides/notesSlide6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85374151"/>
      </p:ext>
    </p:extLst>
  </p:cSld>
  <p:clrMapOvr>
    <a:masterClrMapping/>
  </p:clrMapOvr>
</p:notes>
</file>

<file path=ppt/notesSlides/notesSlide6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02299915"/>
      </p:ext>
    </p:extLst>
  </p:cSld>
  <p:clrMapOvr>
    <a:masterClrMapping/>
  </p:clrMapOvr>
</p:notes>
</file>

<file path=ppt/notesSlides/notesSlide6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89254614"/>
      </p:ext>
    </p:extLst>
  </p:cSld>
  <p:clrMapOvr>
    <a:masterClrMapping/>
  </p:clrMapOvr>
</p:notes>
</file>

<file path=ppt/notesSlides/notesSlide6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01509901"/>
      </p:ext>
    </p:extLst>
  </p:cSld>
  <p:clrMapOvr>
    <a:masterClrMapping/>
  </p:clrMapOvr>
</p:notes>
</file>

<file path=ppt/notesSlides/notesSlide6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5671361"/>
      </p:ext>
    </p:extLst>
  </p:cSld>
  <p:clrMapOvr>
    <a:masterClrMapping/>
  </p:clrMapOvr>
</p:notes>
</file>

<file path=ppt/notesSlides/notesSlide6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76050474"/>
      </p:ext>
    </p:extLst>
  </p:cSld>
  <p:clrMapOvr>
    <a:masterClrMapping/>
  </p:clrMapOvr>
</p:notes>
</file>

<file path=ppt/notesSlides/notesSlide6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73742543"/>
      </p:ext>
    </p:extLst>
  </p:cSld>
  <p:clrMapOvr>
    <a:masterClrMapping/>
  </p:clrMapOvr>
</p:notes>
</file>

<file path=ppt/notesSlides/notesSlide6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78241216"/>
      </p:ext>
    </p:extLst>
  </p:cSld>
  <p:clrMapOvr>
    <a:masterClrMapping/>
  </p:clrMapOvr>
</p:notes>
</file>

<file path=ppt/notesSlides/notesSlide6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75083784"/>
      </p:ext>
    </p:extLst>
  </p:cSld>
  <p:clrMapOvr>
    <a:masterClrMapping/>
  </p:clrMapOvr>
</p:notes>
</file>

<file path=ppt/notesSlides/notesSlide6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2766833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63</a:t>
            </a:fld>
            <a:endParaRPr lang="ar-EG"/>
          </a:p>
        </p:txBody>
      </p:sp>
    </p:spTree>
    <p:extLst>
      <p:ext uri="{BB962C8B-B14F-4D97-AF65-F5344CB8AC3E}">
        <p14:creationId xmlns:p14="http://schemas.microsoft.com/office/powerpoint/2010/main" val="984605546"/>
      </p:ext>
    </p:extLst>
  </p:cSld>
  <p:clrMapOvr>
    <a:masterClrMapping/>
  </p:clrMapOvr>
</p:notes>
</file>

<file path=ppt/notesSlides/notesSlide6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67901841"/>
      </p:ext>
    </p:extLst>
  </p:cSld>
  <p:clrMapOvr>
    <a:masterClrMapping/>
  </p:clrMapOvr>
</p:notes>
</file>

<file path=ppt/notesSlides/notesSlide6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95345171"/>
      </p:ext>
    </p:extLst>
  </p:cSld>
  <p:clrMapOvr>
    <a:masterClrMapping/>
  </p:clrMapOvr>
</p:notes>
</file>

<file path=ppt/notesSlides/notesSlide6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57092771"/>
      </p:ext>
    </p:extLst>
  </p:cSld>
  <p:clrMapOvr>
    <a:masterClrMapping/>
  </p:clrMapOvr>
</p:notes>
</file>

<file path=ppt/notesSlides/notesSlide6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58657495"/>
      </p:ext>
    </p:extLst>
  </p:cSld>
  <p:clrMapOvr>
    <a:masterClrMapping/>
  </p:clrMapOvr>
</p:notes>
</file>

<file path=ppt/notesSlides/notesSlide6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01446854"/>
      </p:ext>
    </p:extLst>
  </p:cSld>
  <p:clrMapOvr>
    <a:masterClrMapping/>
  </p:clrMapOvr>
</p:notes>
</file>

<file path=ppt/notesSlides/notesSlide6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36140622"/>
      </p:ext>
    </p:extLst>
  </p:cSld>
  <p:clrMapOvr>
    <a:masterClrMapping/>
  </p:clrMapOvr>
</p:notes>
</file>

<file path=ppt/notesSlides/notesSlide6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75528103"/>
      </p:ext>
    </p:extLst>
  </p:cSld>
  <p:clrMapOvr>
    <a:masterClrMapping/>
  </p:clrMapOvr>
</p:notes>
</file>

<file path=ppt/notesSlides/notesSlide6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46717033"/>
      </p:ext>
    </p:extLst>
  </p:cSld>
  <p:clrMapOvr>
    <a:masterClrMapping/>
  </p:clrMapOvr>
</p:notes>
</file>

<file path=ppt/notesSlides/notesSlide6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7711967"/>
      </p:ext>
    </p:extLst>
  </p:cSld>
  <p:clrMapOvr>
    <a:masterClrMapping/>
  </p:clrMapOvr>
</p:notes>
</file>

<file path=ppt/notesSlides/notesSlide6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139592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64</a:t>
            </a:fld>
            <a:endParaRPr lang="ar-EG"/>
          </a:p>
        </p:txBody>
      </p:sp>
    </p:spTree>
    <p:extLst>
      <p:ext uri="{BB962C8B-B14F-4D97-AF65-F5344CB8AC3E}">
        <p14:creationId xmlns:p14="http://schemas.microsoft.com/office/powerpoint/2010/main" val="2972696227"/>
      </p:ext>
    </p:extLst>
  </p:cSld>
  <p:clrMapOvr>
    <a:masterClrMapping/>
  </p:clrMapOvr>
</p:notes>
</file>

<file path=ppt/notesSlides/notesSlide6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25018058"/>
      </p:ext>
    </p:extLst>
  </p:cSld>
  <p:clrMapOvr>
    <a:masterClrMapping/>
  </p:clrMapOvr>
</p:notes>
</file>

<file path=ppt/notesSlides/notesSlide6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8761891"/>
      </p:ext>
    </p:extLst>
  </p:cSld>
  <p:clrMapOvr>
    <a:masterClrMapping/>
  </p:clrMapOvr>
</p:notes>
</file>

<file path=ppt/notesSlides/notesSlide6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4790470"/>
      </p:ext>
    </p:extLst>
  </p:cSld>
  <p:clrMapOvr>
    <a:masterClrMapping/>
  </p:clrMapOvr>
</p:notes>
</file>

<file path=ppt/notesSlides/notesSlide6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37528168"/>
      </p:ext>
    </p:extLst>
  </p:cSld>
  <p:clrMapOvr>
    <a:masterClrMapping/>
  </p:clrMapOvr>
</p:notes>
</file>

<file path=ppt/notesSlides/notesSlide6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10304490"/>
      </p:ext>
    </p:extLst>
  </p:cSld>
  <p:clrMapOvr>
    <a:masterClrMapping/>
  </p:clrMapOvr>
</p:notes>
</file>

<file path=ppt/notesSlides/notesSlide6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11894419"/>
      </p:ext>
    </p:extLst>
  </p:cSld>
  <p:clrMapOvr>
    <a:masterClrMapping/>
  </p:clrMapOvr>
</p:notes>
</file>

<file path=ppt/notesSlides/notesSlide6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35053031"/>
      </p:ext>
    </p:extLst>
  </p:cSld>
  <p:clrMapOvr>
    <a:masterClrMapping/>
  </p:clrMapOvr>
</p:notes>
</file>

<file path=ppt/notesSlides/notesSlide6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64345122"/>
      </p:ext>
    </p:extLst>
  </p:cSld>
  <p:clrMapOvr>
    <a:masterClrMapping/>
  </p:clrMapOvr>
</p:notes>
</file>

<file path=ppt/notesSlides/notesSlide6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93953365"/>
      </p:ext>
    </p:extLst>
  </p:cSld>
  <p:clrMapOvr>
    <a:masterClrMapping/>
  </p:clrMapOvr>
</p:notes>
</file>

<file path=ppt/notesSlides/notesSlide6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0211584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65</a:t>
            </a:fld>
            <a:endParaRPr lang="ar-EG"/>
          </a:p>
        </p:txBody>
      </p:sp>
    </p:spTree>
    <p:extLst>
      <p:ext uri="{BB962C8B-B14F-4D97-AF65-F5344CB8AC3E}">
        <p14:creationId xmlns:p14="http://schemas.microsoft.com/office/powerpoint/2010/main" val="906087111"/>
      </p:ext>
    </p:extLst>
  </p:cSld>
  <p:clrMapOvr>
    <a:masterClrMapping/>
  </p:clrMapOvr>
</p:notes>
</file>

<file path=ppt/notesSlides/notesSlide6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56517466"/>
      </p:ext>
    </p:extLst>
  </p:cSld>
  <p:clrMapOvr>
    <a:masterClrMapping/>
  </p:clrMapOvr>
</p:notes>
</file>

<file path=ppt/notesSlides/notesSlide6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05006161"/>
      </p:ext>
    </p:extLst>
  </p:cSld>
  <p:clrMapOvr>
    <a:masterClrMapping/>
  </p:clrMapOvr>
</p:notes>
</file>

<file path=ppt/notesSlides/notesSlide6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57268721"/>
      </p:ext>
    </p:extLst>
  </p:cSld>
  <p:clrMapOvr>
    <a:masterClrMapping/>
  </p:clrMapOvr>
</p:notes>
</file>

<file path=ppt/notesSlides/notesSlide6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42207643"/>
      </p:ext>
    </p:extLst>
  </p:cSld>
  <p:clrMapOvr>
    <a:masterClrMapping/>
  </p:clrMapOvr>
</p:notes>
</file>

<file path=ppt/notesSlides/notesSlide6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49842026"/>
      </p:ext>
    </p:extLst>
  </p:cSld>
  <p:clrMapOvr>
    <a:masterClrMapping/>
  </p:clrMapOvr>
</p:notes>
</file>

<file path=ppt/notesSlides/notesSlide6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72461265"/>
      </p:ext>
    </p:extLst>
  </p:cSld>
  <p:clrMapOvr>
    <a:masterClrMapping/>
  </p:clrMapOvr>
</p:notes>
</file>

<file path=ppt/notesSlides/notesSlide6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66219927"/>
      </p:ext>
    </p:extLst>
  </p:cSld>
  <p:clrMapOvr>
    <a:masterClrMapping/>
  </p:clrMapOvr>
</p:notes>
</file>

<file path=ppt/notesSlides/notesSlide6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04512952"/>
      </p:ext>
    </p:extLst>
  </p:cSld>
  <p:clrMapOvr>
    <a:masterClrMapping/>
  </p:clrMapOvr>
</p:notes>
</file>

<file path=ppt/notesSlides/notesSlide6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2025459"/>
      </p:ext>
    </p:extLst>
  </p:cSld>
  <p:clrMapOvr>
    <a:masterClrMapping/>
  </p:clrMapOvr>
</p:notes>
</file>

<file path=ppt/notesSlides/notesSlide6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9330210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66</a:t>
            </a:fld>
            <a:endParaRPr lang="ar-EG"/>
          </a:p>
        </p:txBody>
      </p:sp>
    </p:spTree>
    <p:extLst>
      <p:ext uri="{BB962C8B-B14F-4D97-AF65-F5344CB8AC3E}">
        <p14:creationId xmlns:p14="http://schemas.microsoft.com/office/powerpoint/2010/main" val="3100072495"/>
      </p:ext>
    </p:extLst>
  </p:cSld>
  <p:clrMapOvr>
    <a:masterClrMapping/>
  </p:clrMapOvr>
</p:notes>
</file>

<file path=ppt/notesSlides/notesSlide6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9292096"/>
      </p:ext>
    </p:extLst>
  </p:cSld>
  <p:clrMapOvr>
    <a:masterClrMapping/>
  </p:clrMapOvr>
</p:notes>
</file>

<file path=ppt/notesSlides/notesSlide6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74245268"/>
      </p:ext>
    </p:extLst>
  </p:cSld>
  <p:clrMapOvr>
    <a:masterClrMapping/>
  </p:clrMapOvr>
</p:notes>
</file>

<file path=ppt/notesSlides/notesSlide6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74808229"/>
      </p:ext>
    </p:extLst>
  </p:cSld>
  <p:clrMapOvr>
    <a:masterClrMapping/>
  </p:clrMapOvr>
</p:notes>
</file>

<file path=ppt/notesSlides/notesSlide6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5938390"/>
      </p:ext>
    </p:extLst>
  </p:cSld>
  <p:clrMapOvr>
    <a:masterClrMapping/>
  </p:clrMapOvr>
</p:notes>
</file>

<file path=ppt/notesSlides/notesSlide6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87101761"/>
      </p:ext>
    </p:extLst>
  </p:cSld>
  <p:clrMapOvr>
    <a:masterClrMapping/>
  </p:clrMapOvr>
</p:notes>
</file>

<file path=ppt/notesSlides/notesSlide6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5527258"/>
      </p:ext>
    </p:extLst>
  </p:cSld>
  <p:clrMapOvr>
    <a:masterClrMapping/>
  </p:clrMapOvr>
</p:notes>
</file>

<file path=ppt/notesSlides/notesSlide6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32031062"/>
      </p:ext>
    </p:extLst>
  </p:cSld>
  <p:clrMapOvr>
    <a:masterClrMapping/>
  </p:clrMapOvr>
</p:notes>
</file>

<file path=ppt/notesSlides/notesSlide6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93704762"/>
      </p:ext>
    </p:extLst>
  </p:cSld>
  <p:clrMapOvr>
    <a:masterClrMapping/>
  </p:clrMapOvr>
</p:notes>
</file>

<file path=ppt/notesSlides/notesSlide6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8537521"/>
      </p:ext>
    </p:extLst>
  </p:cSld>
  <p:clrMapOvr>
    <a:masterClrMapping/>
  </p:clrMapOvr>
</p:notes>
</file>

<file path=ppt/notesSlides/notesSlide6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554565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67</a:t>
            </a:fld>
            <a:endParaRPr lang="ar-EG"/>
          </a:p>
        </p:txBody>
      </p:sp>
    </p:spTree>
    <p:extLst>
      <p:ext uri="{BB962C8B-B14F-4D97-AF65-F5344CB8AC3E}">
        <p14:creationId xmlns:p14="http://schemas.microsoft.com/office/powerpoint/2010/main" val="3554136480"/>
      </p:ext>
    </p:extLst>
  </p:cSld>
  <p:clrMapOvr>
    <a:masterClrMapping/>
  </p:clrMapOvr>
</p:notes>
</file>

<file path=ppt/notesSlides/notesSlide6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7396918"/>
      </p:ext>
    </p:extLst>
  </p:cSld>
  <p:clrMapOvr>
    <a:masterClrMapping/>
  </p:clrMapOvr>
</p:notes>
</file>

<file path=ppt/notesSlides/notesSlide6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62071217"/>
      </p:ext>
    </p:extLst>
  </p:cSld>
  <p:clrMapOvr>
    <a:masterClrMapping/>
  </p:clrMapOvr>
</p:notes>
</file>

<file path=ppt/notesSlides/notesSlide6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28815811"/>
      </p:ext>
    </p:extLst>
  </p:cSld>
  <p:clrMapOvr>
    <a:masterClrMapping/>
  </p:clrMapOvr>
</p:notes>
</file>

<file path=ppt/notesSlides/notesSlide6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84703143"/>
      </p:ext>
    </p:extLst>
  </p:cSld>
  <p:clrMapOvr>
    <a:masterClrMapping/>
  </p:clrMapOvr>
</p:notes>
</file>

<file path=ppt/notesSlides/notesSlide6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57111211"/>
      </p:ext>
    </p:extLst>
  </p:cSld>
  <p:clrMapOvr>
    <a:masterClrMapping/>
  </p:clrMapOvr>
</p:notes>
</file>

<file path=ppt/notesSlides/notesSlide6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68733263"/>
      </p:ext>
    </p:extLst>
  </p:cSld>
  <p:clrMapOvr>
    <a:masterClrMapping/>
  </p:clrMapOvr>
</p:notes>
</file>

<file path=ppt/notesSlides/notesSlide6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71076991"/>
      </p:ext>
    </p:extLst>
  </p:cSld>
  <p:clrMapOvr>
    <a:masterClrMapping/>
  </p:clrMapOvr>
</p:notes>
</file>

<file path=ppt/notesSlides/notesSlide6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54999515"/>
      </p:ext>
    </p:extLst>
  </p:cSld>
  <p:clrMapOvr>
    <a:masterClrMapping/>
  </p:clrMapOvr>
</p:notes>
</file>

<file path=ppt/notesSlides/notesSlide6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81348084"/>
      </p:ext>
    </p:extLst>
  </p:cSld>
  <p:clrMapOvr>
    <a:masterClrMapping/>
  </p:clrMapOvr>
</p:notes>
</file>

<file path=ppt/notesSlides/notesSlide6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41660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68</a:t>
            </a:fld>
            <a:endParaRPr lang="ar-EG"/>
          </a:p>
        </p:txBody>
      </p:sp>
    </p:spTree>
    <p:extLst>
      <p:ext uri="{BB962C8B-B14F-4D97-AF65-F5344CB8AC3E}">
        <p14:creationId xmlns:p14="http://schemas.microsoft.com/office/powerpoint/2010/main" val="3422835031"/>
      </p:ext>
    </p:extLst>
  </p:cSld>
  <p:clrMapOvr>
    <a:masterClrMapping/>
  </p:clrMapOvr>
</p:notes>
</file>

<file path=ppt/notesSlides/notesSlide6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13117113"/>
      </p:ext>
    </p:extLst>
  </p:cSld>
  <p:clrMapOvr>
    <a:masterClrMapping/>
  </p:clrMapOvr>
</p:notes>
</file>

<file path=ppt/notesSlides/notesSlide6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62756047"/>
      </p:ext>
    </p:extLst>
  </p:cSld>
  <p:clrMapOvr>
    <a:masterClrMapping/>
  </p:clrMapOvr>
</p:notes>
</file>

<file path=ppt/notesSlides/notesSlide6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09304912"/>
      </p:ext>
    </p:extLst>
  </p:cSld>
  <p:clrMapOvr>
    <a:masterClrMapping/>
  </p:clrMapOvr>
</p:notes>
</file>

<file path=ppt/notesSlides/notesSlide6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04988249"/>
      </p:ext>
    </p:extLst>
  </p:cSld>
  <p:clrMapOvr>
    <a:masterClrMapping/>
  </p:clrMapOvr>
</p:notes>
</file>

<file path=ppt/notesSlides/notesSlide6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78538903"/>
      </p:ext>
    </p:extLst>
  </p:cSld>
  <p:clrMapOvr>
    <a:masterClrMapping/>
  </p:clrMapOvr>
</p:notes>
</file>

<file path=ppt/notesSlides/notesSlide6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60494027"/>
      </p:ext>
    </p:extLst>
  </p:cSld>
  <p:clrMapOvr>
    <a:masterClrMapping/>
  </p:clrMapOvr>
</p:notes>
</file>

<file path=ppt/notesSlides/notesSlide6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59144886"/>
      </p:ext>
    </p:extLst>
  </p:cSld>
  <p:clrMapOvr>
    <a:masterClrMapping/>
  </p:clrMapOvr>
</p:notes>
</file>

<file path=ppt/notesSlides/notesSlide6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46617174"/>
      </p:ext>
    </p:extLst>
  </p:cSld>
  <p:clrMapOvr>
    <a:masterClrMapping/>
  </p:clrMapOvr>
</p:notes>
</file>

<file path=ppt/notesSlides/notesSlide6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43856453"/>
      </p:ext>
    </p:extLst>
  </p:cSld>
  <p:clrMapOvr>
    <a:masterClrMapping/>
  </p:clrMapOvr>
</p:notes>
</file>

<file path=ppt/notesSlides/notesSlide6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0867349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69</a:t>
            </a:fld>
            <a:endParaRPr lang="ar-EG"/>
          </a:p>
        </p:txBody>
      </p:sp>
    </p:spTree>
    <p:extLst>
      <p:ext uri="{BB962C8B-B14F-4D97-AF65-F5344CB8AC3E}">
        <p14:creationId xmlns:p14="http://schemas.microsoft.com/office/powerpoint/2010/main" val="2099042418"/>
      </p:ext>
    </p:extLst>
  </p:cSld>
  <p:clrMapOvr>
    <a:masterClrMapping/>
  </p:clrMapOvr>
</p:notes>
</file>

<file path=ppt/notesSlides/notesSlide6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66428318"/>
      </p:ext>
    </p:extLst>
  </p:cSld>
  <p:clrMapOvr>
    <a:masterClrMapping/>
  </p:clrMapOvr>
</p:notes>
</file>

<file path=ppt/notesSlides/notesSlide6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95916881"/>
      </p:ext>
    </p:extLst>
  </p:cSld>
  <p:clrMapOvr>
    <a:masterClrMapping/>
  </p:clrMapOvr>
</p:notes>
</file>

<file path=ppt/notesSlides/notesSlide6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2964573"/>
      </p:ext>
    </p:extLst>
  </p:cSld>
  <p:clrMapOvr>
    <a:masterClrMapping/>
  </p:clrMapOvr>
</p:notes>
</file>

<file path=ppt/notesSlides/notesSlide6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60742003"/>
      </p:ext>
    </p:extLst>
  </p:cSld>
  <p:clrMapOvr>
    <a:masterClrMapping/>
  </p:clrMapOvr>
</p:notes>
</file>

<file path=ppt/notesSlides/notesSlide6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46869369"/>
      </p:ext>
    </p:extLst>
  </p:cSld>
  <p:clrMapOvr>
    <a:masterClrMapping/>
  </p:clrMapOvr>
</p:notes>
</file>

<file path=ppt/notesSlides/notesSlide6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2406533"/>
      </p:ext>
    </p:extLst>
  </p:cSld>
  <p:clrMapOvr>
    <a:masterClrMapping/>
  </p:clrMapOvr>
</p:notes>
</file>

<file path=ppt/notesSlides/notesSlide6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91308824"/>
      </p:ext>
    </p:extLst>
  </p:cSld>
  <p:clrMapOvr>
    <a:masterClrMapping/>
  </p:clrMapOvr>
</p:notes>
</file>

<file path=ppt/notesSlides/notesSlide6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58137526"/>
      </p:ext>
    </p:extLst>
  </p:cSld>
  <p:clrMapOvr>
    <a:masterClrMapping/>
  </p:clrMapOvr>
</p:notes>
</file>

<file path=ppt/notesSlides/notesSlide6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34793113"/>
      </p:ext>
    </p:extLst>
  </p:cSld>
  <p:clrMapOvr>
    <a:masterClrMapping/>
  </p:clrMapOvr>
</p:notes>
</file>

<file path=ppt/notesSlides/notesSlide6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70683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a:t>
            </a:fld>
            <a:endParaRPr lang="ar-EG"/>
          </a:p>
        </p:txBody>
      </p:sp>
    </p:spTree>
    <p:extLst>
      <p:ext uri="{BB962C8B-B14F-4D97-AF65-F5344CB8AC3E}">
        <p14:creationId xmlns:p14="http://schemas.microsoft.com/office/powerpoint/2010/main" val="4690146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70</a:t>
            </a:fld>
            <a:endParaRPr lang="ar-EG"/>
          </a:p>
        </p:txBody>
      </p:sp>
    </p:spTree>
    <p:extLst>
      <p:ext uri="{BB962C8B-B14F-4D97-AF65-F5344CB8AC3E}">
        <p14:creationId xmlns:p14="http://schemas.microsoft.com/office/powerpoint/2010/main" val="790055946"/>
      </p:ext>
    </p:extLst>
  </p:cSld>
  <p:clrMapOvr>
    <a:masterClrMapping/>
  </p:clrMapOvr>
</p:notes>
</file>

<file path=ppt/notesSlides/notesSlide7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78618026"/>
      </p:ext>
    </p:extLst>
  </p:cSld>
  <p:clrMapOvr>
    <a:masterClrMapping/>
  </p:clrMapOvr>
</p:notes>
</file>

<file path=ppt/notesSlides/notesSlide7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48476283"/>
      </p:ext>
    </p:extLst>
  </p:cSld>
  <p:clrMapOvr>
    <a:masterClrMapping/>
  </p:clrMapOvr>
</p:notes>
</file>

<file path=ppt/notesSlides/notesSlide7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59064071"/>
      </p:ext>
    </p:extLst>
  </p:cSld>
  <p:clrMapOvr>
    <a:masterClrMapping/>
  </p:clrMapOvr>
</p:notes>
</file>

<file path=ppt/notesSlides/notesSlide7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37287427"/>
      </p:ext>
    </p:extLst>
  </p:cSld>
  <p:clrMapOvr>
    <a:masterClrMapping/>
  </p:clrMapOvr>
</p:notes>
</file>

<file path=ppt/notesSlides/notesSlide7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68432142"/>
      </p:ext>
    </p:extLst>
  </p:cSld>
  <p:clrMapOvr>
    <a:masterClrMapping/>
  </p:clrMapOvr>
</p:notes>
</file>

<file path=ppt/notesSlides/notesSlide7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15046416"/>
      </p:ext>
    </p:extLst>
  </p:cSld>
  <p:clrMapOvr>
    <a:masterClrMapping/>
  </p:clrMapOvr>
</p:notes>
</file>

<file path=ppt/notesSlides/notesSlide7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70225975"/>
      </p:ext>
    </p:extLst>
  </p:cSld>
  <p:clrMapOvr>
    <a:masterClrMapping/>
  </p:clrMapOvr>
</p:notes>
</file>

<file path=ppt/notesSlides/notesSlide7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34467575"/>
      </p:ext>
    </p:extLst>
  </p:cSld>
  <p:clrMapOvr>
    <a:masterClrMapping/>
  </p:clrMapOvr>
</p:notes>
</file>

<file path=ppt/notesSlides/notesSlide7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09726151"/>
      </p:ext>
    </p:extLst>
  </p:cSld>
  <p:clrMapOvr>
    <a:masterClrMapping/>
  </p:clrMapOvr>
</p:notes>
</file>

<file path=ppt/notesSlides/notesSlide7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54491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71</a:t>
            </a:fld>
            <a:endParaRPr lang="ar-EG"/>
          </a:p>
        </p:txBody>
      </p:sp>
    </p:spTree>
    <p:extLst>
      <p:ext uri="{BB962C8B-B14F-4D97-AF65-F5344CB8AC3E}">
        <p14:creationId xmlns:p14="http://schemas.microsoft.com/office/powerpoint/2010/main" val="3980746153"/>
      </p:ext>
    </p:extLst>
  </p:cSld>
  <p:clrMapOvr>
    <a:masterClrMapping/>
  </p:clrMapOvr>
</p:notes>
</file>

<file path=ppt/notesSlides/notesSlide7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62833623"/>
      </p:ext>
    </p:extLst>
  </p:cSld>
  <p:clrMapOvr>
    <a:masterClrMapping/>
  </p:clrMapOvr>
</p:notes>
</file>

<file path=ppt/notesSlides/notesSlide7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91413314"/>
      </p:ext>
    </p:extLst>
  </p:cSld>
  <p:clrMapOvr>
    <a:masterClrMapping/>
  </p:clrMapOvr>
</p:notes>
</file>

<file path=ppt/notesSlides/notesSlide7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73665379"/>
      </p:ext>
    </p:extLst>
  </p:cSld>
  <p:clrMapOvr>
    <a:masterClrMapping/>
  </p:clrMapOvr>
</p:notes>
</file>

<file path=ppt/notesSlides/notesSlide7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85242422"/>
      </p:ext>
    </p:extLst>
  </p:cSld>
  <p:clrMapOvr>
    <a:masterClrMapping/>
  </p:clrMapOvr>
</p:notes>
</file>

<file path=ppt/notesSlides/notesSlide7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93957378"/>
      </p:ext>
    </p:extLst>
  </p:cSld>
  <p:clrMapOvr>
    <a:masterClrMapping/>
  </p:clrMapOvr>
</p:notes>
</file>

<file path=ppt/notesSlides/notesSlide7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63150230"/>
      </p:ext>
    </p:extLst>
  </p:cSld>
  <p:clrMapOvr>
    <a:masterClrMapping/>
  </p:clrMapOvr>
</p:notes>
</file>

<file path=ppt/notesSlides/notesSlide7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09603296"/>
      </p:ext>
    </p:extLst>
  </p:cSld>
  <p:clrMapOvr>
    <a:masterClrMapping/>
  </p:clrMapOvr>
</p:notes>
</file>

<file path=ppt/notesSlides/notesSlide7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9525486"/>
      </p:ext>
    </p:extLst>
  </p:cSld>
  <p:clrMapOvr>
    <a:masterClrMapping/>
  </p:clrMapOvr>
</p:notes>
</file>

<file path=ppt/notesSlides/notesSlide7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0208168"/>
      </p:ext>
    </p:extLst>
  </p:cSld>
  <p:clrMapOvr>
    <a:masterClrMapping/>
  </p:clrMapOvr>
</p:notes>
</file>

<file path=ppt/notesSlides/notesSlide7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8637558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72</a:t>
            </a:fld>
            <a:endParaRPr lang="ar-EG"/>
          </a:p>
        </p:txBody>
      </p:sp>
    </p:spTree>
    <p:extLst>
      <p:ext uri="{BB962C8B-B14F-4D97-AF65-F5344CB8AC3E}">
        <p14:creationId xmlns:p14="http://schemas.microsoft.com/office/powerpoint/2010/main" val="725436346"/>
      </p:ext>
    </p:extLst>
  </p:cSld>
  <p:clrMapOvr>
    <a:masterClrMapping/>
  </p:clrMapOvr>
</p:notes>
</file>

<file path=ppt/notesSlides/notesSlide7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1014</a:t>
            </a:fld>
            <a:endParaRPr lang="ar-EG"/>
          </a:p>
        </p:txBody>
      </p:sp>
    </p:spTree>
    <p:extLst>
      <p:ext uri="{BB962C8B-B14F-4D97-AF65-F5344CB8AC3E}">
        <p14:creationId xmlns:p14="http://schemas.microsoft.com/office/powerpoint/2010/main" val="1971671589"/>
      </p:ext>
    </p:extLst>
  </p:cSld>
  <p:clrMapOvr>
    <a:masterClrMapping/>
  </p:clrMapOvr>
</p:notes>
</file>

<file path=ppt/notesSlides/notesSlide7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1015</a:t>
            </a:fld>
            <a:endParaRPr lang="ar-EG"/>
          </a:p>
        </p:txBody>
      </p:sp>
    </p:spTree>
    <p:extLst>
      <p:ext uri="{BB962C8B-B14F-4D97-AF65-F5344CB8AC3E}">
        <p14:creationId xmlns:p14="http://schemas.microsoft.com/office/powerpoint/2010/main" val="1183623939"/>
      </p:ext>
    </p:extLst>
  </p:cSld>
  <p:clrMapOvr>
    <a:masterClrMapping/>
  </p:clrMapOvr>
</p:notes>
</file>

<file path=ppt/notesSlides/notesSlide7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1016</a:t>
            </a:fld>
            <a:endParaRPr lang="ar-EG"/>
          </a:p>
        </p:txBody>
      </p:sp>
    </p:spTree>
    <p:extLst>
      <p:ext uri="{BB962C8B-B14F-4D97-AF65-F5344CB8AC3E}">
        <p14:creationId xmlns:p14="http://schemas.microsoft.com/office/powerpoint/2010/main" val="2887995471"/>
      </p:ext>
    </p:extLst>
  </p:cSld>
  <p:clrMapOvr>
    <a:masterClrMapping/>
  </p:clrMapOvr>
</p:notes>
</file>

<file path=ppt/notesSlides/notesSlide7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1017</a:t>
            </a:fld>
            <a:endParaRPr lang="ar-EG"/>
          </a:p>
        </p:txBody>
      </p:sp>
    </p:spTree>
    <p:extLst>
      <p:ext uri="{BB962C8B-B14F-4D97-AF65-F5344CB8AC3E}">
        <p14:creationId xmlns:p14="http://schemas.microsoft.com/office/powerpoint/2010/main" val="1921106910"/>
      </p:ext>
    </p:extLst>
  </p:cSld>
  <p:clrMapOvr>
    <a:masterClrMapping/>
  </p:clrMapOvr>
</p:notes>
</file>

<file path=ppt/notesSlides/notesSlide7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1018</a:t>
            </a:fld>
            <a:endParaRPr lang="ar-EG"/>
          </a:p>
        </p:txBody>
      </p:sp>
    </p:spTree>
    <p:extLst>
      <p:ext uri="{BB962C8B-B14F-4D97-AF65-F5344CB8AC3E}">
        <p14:creationId xmlns:p14="http://schemas.microsoft.com/office/powerpoint/2010/main" val="3667128641"/>
      </p:ext>
    </p:extLst>
  </p:cSld>
  <p:clrMapOvr>
    <a:masterClrMapping/>
  </p:clrMapOvr>
</p:notes>
</file>

<file path=ppt/notesSlides/notesSlide7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1019</a:t>
            </a:fld>
            <a:endParaRPr lang="ar-EG"/>
          </a:p>
        </p:txBody>
      </p:sp>
    </p:spTree>
    <p:extLst>
      <p:ext uri="{BB962C8B-B14F-4D97-AF65-F5344CB8AC3E}">
        <p14:creationId xmlns:p14="http://schemas.microsoft.com/office/powerpoint/2010/main" val="40610386"/>
      </p:ext>
    </p:extLst>
  </p:cSld>
  <p:clrMapOvr>
    <a:masterClrMapping/>
  </p:clrMapOvr>
</p:notes>
</file>

<file path=ppt/notesSlides/notesSlide7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1020</a:t>
            </a:fld>
            <a:endParaRPr lang="ar-EG"/>
          </a:p>
        </p:txBody>
      </p:sp>
    </p:spTree>
    <p:extLst>
      <p:ext uri="{BB962C8B-B14F-4D97-AF65-F5344CB8AC3E}">
        <p14:creationId xmlns:p14="http://schemas.microsoft.com/office/powerpoint/2010/main" val="4050552071"/>
      </p:ext>
    </p:extLst>
  </p:cSld>
  <p:clrMapOvr>
    <a:masterClrMapping/>
  </p:clrMapOvr>
</p:notes>
</file>

<file path=ppt/notesSlides/notesSlide7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1021</a:t>
            </a:fld>
            <a:endParaRPr lang="ar-EG"/>
          </a:p>
        </p:txBody>
      </p:sp>
    </p:spTree>
    <p:extLst>
      <p:ext uri="{BB962C8B-B14F-4D97-AF65-F5344CB8AC3E}">
        <p14:creationId xmlns:p14="http://schemas.microsoft.com/office/powerpoint/2010/main" val="2082860241"/>
      </p:ext>
    </p:extLst>
  </p:cSld>
  <p:clrMapOvr>
    <a:masterClrMapping/>
  </p:clrMapOvr>
</p:notes>
</file>

<file path=ppt/notesSlides/notesSlide7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1022</a:t>
            </a:fld>
            <a:endParaRPr lang="ar-EG"/>
          </a:p>
        </p:txBody>
      </p:sp>
    </p:spTree>
    <p:extLst>
      <p:ext uri="{BB962C8B-B14F-4D97-AF65-F5344CB8AC3E}">
        <p14:creationId xmlns:p14="http://schemas.microsoft.com/office/powerpoint/2010/main" val="3017045386"/>
      </p:ext>
    </p:extLst>
  </p:cSld>
  <p:clrMapOvr>
    <a:masterClrMapping/>
  </p:clrMapOvr>
</p:notes>
</file>

<file path=ppt/notesSlides/notesSlide7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1023</a:t>
            </a:fld>
            <a:endParaRPr lang="ar-EG"/>
          </a:p>
        </p:txBody>
      </p:sp>
    </p:spTree>
    <p:extLst>
      <p:ext uri="{BB962C8B-B14F-4D97-AF65-F5344CB8AC3E}">
        <p14:creationId xmlns:p14="http://schemas.microsoft.com/office/powerpoint/2010/main" val="149595460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73</a:t>
            </a:fld>
            <a:endParaRPr lang="ar-EG"/>
          </a:p>
        </p:txBody>
      </p:sp>
    </p:spTree>
    <p:extLst>
      <p:ext uri="{BB962C8B-B14F-4D97-AF65-F5344CB8AC3E}">
        <p14:creationId xmlns:p14="http://schemas.microsoft.com/office/powerpoint/2010/main" val="2738894086"/>
      </p:ext>
    </p:extLst>
  </p:cSld>
  <p:clrMapOvr>
    <a:masterClrMapping/>
  </p:clrMapOvr>
</p:notes>
</file>

<file path=ppt/notesSlides/notesSlide7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1024</a:t>
            </a:fld>
            <a:endParaRPr lang="ar-EG"/>
          </a:p>
        </p:txBody>
      </p:sp>
    </p:spTree>
    <p:extLst>
      <p:ext uri="{BB962C8B-B14F-4D97-AF65-F5344CB8AC3E}">
        <p14:creationId xmlns:p14="http://schemas.microsoft.com/office/powerpoint/2010/main" val="1658624071"/>
      </p:ext>
    </p:extLst>
  </p:cSld>
  <p:clrMapOvr>
    <a:masterClrMapping/>
  </p:clrMapOvr>
</p:notes>
</file>

<file path=ppt/notesSlides/notesSlide7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1025</a:t>
            </a:fld>
            <a:endParaRPr lang="ar-EG"/>
          </a:p>
        </p:txBody>
      </p:sp>
    </p:spTree>
    <p:extLst>
      <p:ext uri="{BB962C8B-B14F-4D97-AF65-F5344CB8AC3E}">
        <p14:creationId xmlns:p14="http://schemas.microsoft.com/office/powerpoint/2010/main" val="610303289"/>
      </p:ext>
    </p:extLst>
  </p:cSld>
  <p:clrMapOvr>
    <a:masterClrMapping/>
  </p:clrMapOvr>
</p:notes>
</file>

<file path=ppt/notesSlides/notesSlide7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1026</a:t>
            </a:fld>
            <a:endParaRPr lang="ar-EG"/>
          </a:p>
        </p:txBody>
      </p:sp>
    </p:spTree>
    <p:extLst>
      <p:ext uri="{BB962C8B-B14F-4D97-AF65-F5344CB8AC3E}">
        <p14:creationId xmlns:p14="http://schemas.microsoft.com/office/powerpoint/2010/main" val="3755225984"/>
      </p:ext>
    </p:extLst>
  </p:cSld>
  <p:clrMapOvr>
    <a:masterClrMapping/>
  </p:clrMapOvr>
</p:notes>
</file>

<file path=ppt/notesSlides/notesSlide7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95897590"/>
      </p:ext>
    </p:extLst>
  </p:cSld>
  <p:clrMapOvr>
    <a:masterClrMapping/>
  </p:clrMapOvr>
</p:notes>
</file>

<file path=ppt/notesSlides/notesSlide7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7231637"/>
      </p:ext>
    </p:extLst>
  </p:cSld>
  <p:clrMapOvr>
    <a:masterClrMapping/>
  </p:clrMapOvr>
</p:notes>
</file>

<file path=ppt/notesSlides/notesSlide7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39027578"/>
      </p:ext>
    </p:extLst>
  </p:cSld>
  <p:clrMapOvr>
    <a:masterClrMapping/>
  </p:clrMapOvr>
</p:notes>
</file>

<file path=ppt/notesSlides/notesSlide7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72100418"/>
      </p:ext>
    </p:extLst>
  </p:cSld>
  <p:clrMapOvr>
    <a:masterClrMapping/>
  </p:clrMapOvr>
</p:notes>
</file>

<file path=ppt/notesSlides/notesSlide7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47258827"/>
      </p:ext>
    </p:extLst>
  </p:cSld>
  <p:clrMapOvr>
    <a:masterClrMapping/>
  </p:clrMapOvr>
</p:notes>
</file>

<file path=ppt/notesSlides/notesSlide7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42513120"/>
      </p:ext>
    </p:extLst>
  </p:cSld>
  <p:clrMapOvr>
    <a:masterClrMapping/>
  </p:clrMapOvr>
</p:notes>
</file>

<file path=ppt/notesSlides/notesSlide7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7961040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74</a:t>
            </a:fld>
            <a:endParaRPr lang="ar-EG"/>
          </a:p>
        </p:txBody>
      </p:sp>
    </p:spTree>
    <p:extLst>
      <p:ext uri="{BB962C8B-B14F-4D97-AF65-F5344CB8AC3E}">
        <p14:creationId xmlns:p14="http://schemas.microsoft.com/office/powerpoint/2010/main" val="1044465672"/>
      </p:ext>
    </p:extLst>
  </p:cSld>
  <p:clrMapOvr>
    <a:masterClrMapping/>
  </p:clrMapOvr>
</p:notes>
</file>

<file path=ppt/notesSlides/notesSlide7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74333131"/>
      </p:ext>
    </p:extLst>
  </p:cSld>
  <p:clrMapOvr>
    <a:masterClrMapping/>
  </p:clrMapOvr>
</p:notes>
</file>

<file path=ppt/notesSlides/notesSlide7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38064853"/>
      </p:ext>
    </p:extLst>
  </p:cSld>
  <p:clrMapOvr>
    <a:masterClrMapping/>
  </p:clrMapOvr>
</p:notes>
</file>

<file path=ppt/notesSlides/notesSlide7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7380286"/>
      </p:ext>
    </p:extLst>
  </p:cSld>
  <p:clrMapOvr>
    <a:masterClrMapping/>
  </p:clrMapOvr>
</p:notes>
</file>

<file path=ppt/notesSlides/notesSlide7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72231727"/>
      </p:ext>
    </p:extLst>
  </p:cSld>
  <p:clrMapOvr>
    <a:masterClrMapping/>
  </p:clrMapOvr>
</p:notes>
</file>

<file path=ppt/notesSlides/notesSlide7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28442526"/>
      </p:ext>
    </p:extLst>
  </p:cSld>
  <p:clrMapOvr>
    <a:masterClrMapping/>
  </p:clrMapOvr>
</p:notes>
</file>

<file path=ppt/notesSlides/notesSlide7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60169067"/>
      </p:ext>
    </p:extLst>
  </p:cSld>
  <p:clrMapOvr>
    <a:masterClrMapping/>
  </p:clrMapOvr>
</p:notes>
</file>

<file path=ppt/notesSlides/notesSlide7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75432950"/>
      </p:ext>
    </p:extLst>
  </p:cSld>
  <p:clrMapOvr>
    <a:masterClrMapping/>
  </p:clrMapOvr>
</p:notes>
</file>

<file path=ppt/notesSlides/notesSlide7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97434811"/>
      </p:ext>
    </p:extLst>
  </p:cSld>
  <p:clrMapOvr>
    <a:masterClrMapping/>
  </p:clrMapOvr>
</p:notes>
</file>

<file path=ppt/notesSlides/notesSlide7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93875681"/>
      </p:ext>
    </p:extLst>
  </p:cSld>
  <p:clrMapOvr>
    <a:masterClrMapping/>
  </p:clrMapOvr>
</p:notes>
</file>

<file path=ppt/notesSlides/notesSlide7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7913176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75</a:t>
            </a:fld>
            <a:endParaRPr lang="ar-EG"/>
          </a:p>
        </p:txBody>
      </p:sp>
    </p:spTree>
    <p:extLst>
      <p:ext uri="{BB962C8B-B14F-4D97-AF65-F5344CB8AC3E}">
        <p14:creationId xmlns:p14="http://schemas.microsoft.com/office/powerpoint/2010/main" val="1572868995"/>
      </p:ext>
    </p:extLst>
  </p:cSld>
  <p:clrMapOvr>
    <a:masterClrMapping/>
  </p:clrMapOvr>
</p:notes>
</file>

<file path=ppt/notesSlides/notesSlide7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57424001"/>
      </p:ext>
    </p:extLst>
  </p:cSld>
  <p:clrMapOvr>
    <a:masterClrMapping/>
  </p:clrMapOvr>
</p:notes>
</file>

<file path=ppt/notesSlides/notesSlide7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929796"/>
      </p:ext>
    </p:extLst>
  </p:cSld>
  <p:clrMapOvr>
    <a:masterClrMapping/>
  </p:clrMapOvr>
</p:notes>
</file>

<file path=ppt/notesSlides/notesSlide7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69690705"/>
      </p:ext>
    </p:extLst>
  </p:cSld>
  <p:clrMapOvr>
    <a:masterClrMapping/>
  </p:clrMapOvr>
</p:notes>
</file>

<file path=ppt/notesSlides/notesSlide7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68453639"/>
      </p:ext>
    </p:extLst>
  </p:cSld>
  <p:clrMapOvr>
    <a:masterClrMapping/>
  </p:clrMapOvr>
</p:notes>
</file>

<file path=ppt/notesSlides/notesSlide7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14894336"/>
      </p:ext>
    </p:extLst>
  </p:cSld>
  <p:clrMapOvr>
    <a:masterClrMapping/>
  </p:clrMapOvr>
</p:notes>
</file>

<file path=ppt/notesSlides/notesSlide7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03057059"/>
      </p:ext>
    </p:extLst>
  </p:cSld>
  <p:clrMapOvr>
    <a:masterClrMapping/>
  </p:clrMapOvr>
</p:notes>
</file>

<file path=ppt/notesSlides/notesSlide7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38013811"/>
      </p:ext>
    </p:extLst>
  </p:cSld>
  <p:clrMapOvr>
    <a:masterClrMapping/>
  </p:clrMapOvr>
</p:notes>
</file>

<file path=ppt/notesSlides/notesSlide7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2525332"/>
      </p:ext>
    </p:extLst>
  </p:cSld>
  <p:clrMapOvr>
    <a:masterClrMapping/>
  </p:clrMapOvr>
</p:notes>
</file>

<file path=ppt/notesSlides/notesSlide7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0766716"/>
      </p:ext>
    </p:extLst>
  </p:cSld>
  <p:clrMapOvr>
    <a:masterClrMapping/>
  </p:clrMapOvr>
</p:notes>
</file>

<file path=ppt/notesSlides/notesSlide7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4616657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76</a:t>
            </a:fld>
            <a:endParaRPr lang="ar-EG"/>
          </a:p>
        </p:txBody>
      </p:sp>
    </p:spTree>
    <p:extLst>
      <p:ext uri="{BB962C8B-B14F-4D97-AF65-F5344CB8AC3E}">
        <p14:creationId xmlns:p14="http://schemas.microsoft.com/office/powerpoint/2010/main" val="1553458384"/>
      </p:ext>
    </p:extLst>
  </p:cSld>
  <p:clrMapOvr>
    <a:masterClrMapping/>
  </p:clrMapOvr>
</p:notes>
</file>

<file path=ppt/notesSlides/notesSlide7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77928978"/>
      </p:ext>
    </p:extLst>
  </p:cSld>
  <p:clrMapOvr>
    <a:masterClrMapping/>
  </p:clrMapOvr>
</p:notes>
</file>

<file path=ppt/notesSlides/notesSlide7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96625985"/>
      </p:ext>
    </p:extLst>
  </p:cSld>
  <p:clrMapOvr>
    <a:masterClrMapping/>
  </p:clrMapOvr>
</p:notes>
</file>

<file path=ppt/notesSlides/notesSlide7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60145982"/>
      </p:ext>
    </p:extLst>
  </p:cSld>
  <p:clrMapOvr>
    <a:masterClrMapping/>
  </p:clrMapOvr>
</p:notes>
</file>

<file path=ppt/notesSlides/notesSlide7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8801394"/>
      </p:ext>
    </p:extLst>
  </p:cSld>
  <p:clrMapOvr>
    <a:masterClrMapping/>
  </p:clrMapOvr>
</p:notes>
</file>

<file path=ppt/notesSlides/notesSlide7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00838643"/>
      </p:ext>
    </p:extLst>
  </p:cSld>
  <p:clrMapOvr>
    <a:masterClrMapping/>
  </p:clrMapOvr>
</p:notes>
</file>

<file path=ppt/notesSlides/notesSlide7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35700189"/>
      </p:ext>
    </p:extLst>
  </p:cSld>
  <p:clrMapOvr>
    <a:masterClrMapping/>
  </p:clrMapOvr>
</p:notes>
</file>

<file path=ppt/notesSlides/notesSlide7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ar-EG" dirty="0"/>
              <a:t>الي عظة يوم</a:t>
            </a:r>
            <a:r>
              <a:rPr lang="ar-EG" baseline="0" dirty="0"/>
              <a:t> الثلاثاء الساعة 11 ـ يوحنا فم الذهب ( اريد ان اذكركم )</a:t>
            </a:r>
            <a:endParaRPr lang="ar-EG"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56950483"/>
      </p:ext>
    </p:extLst>
  </p:cSld>
  <p:clrMapOvr>
    <a:masterClrMapping/>
  </p:clrMapOvr>
</p:notes>
</file>

<file path=ppt/notesSlides/notesSlide7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ar-EG" dirty="0"/>
              <a:t>الي عظة يوم</a:t>
            </a:r>
            <a:r>
              <a:rPr lang="ar-EG" baseline="0" dirty="0"/>
              <a:t> الثلاثاء الساعة 11 ـ يوحنا فم الذهب ( اريد ان اذكركم )</a:t>
            </a:r>
            <a:endParaRPr lang="ar-EG" dirty="0"/>
          </a:p>
          <a:p>
            <a:endParaRPr lang="ar-EG"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6854064"/>
      </p:ext>
    </p:extLst>
  </p:cSld>
  <p:clrMapOvr>
    <a:masterClrMapping/>
  </p:clrMapOvr>
</p:notes>
</file>

<file path=ppt/notesSlides/notesSlide7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54914901"/>
      </p:ext>
    </p:extLst>
  </p:cSld>
  <p:clrMapOvr>
    <a:masterClrMapping/>
  </p:clrMapOvr>
</p:notes>
</file>

<file path=ppt/notesSlides/notesSlide7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713715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77</a:t>
            </a:fld>
            <a:endParaRPr lang="ar-EG"/>
          </a:p>
        </p:txBody>
      </p:sp>
    </p:spTree>
    <p:extLst>
      <p:ext uri="{BB962C8B-B14F-4D97-AF65-F5344CB8AC3E}">
        <p14:creationId xmlns:p14="http://schemas.microsoft.com/office/powerpoint/2010/main" val="3644868674"/>
      </p:ext>
    </p:extLst>
  </p:cSld>
  <p:clrMapOvr>
    <a:masterClrMapping/>
  </p:clrMapOvr>
</p:notes>
</file>

<file path=ppt/notesSlides/notesSlide7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54339825"/>
      </p:ext>
    </p:extLst>
  </p:cSld>
  <p:clrMapOvr>
    <a:masterClrMapping/>
  </p:clrMapOvr>
</p:notes>
</file>

<file path=ppt/notesSlides/notesSlide7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04285375"/>
      </p:ext>
    </p:extLst>
  </p:cSld>
  <p:clrMapOvr>
    <a:masterClrMapping/>
  </p:clrMapOvr>
</p:notes>
</file>

<file path=ppt/notesSlides/notesSlide7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73416545"/>
      </p:ext>
    </p:extLst>
  </p:cSld>
  <p:clrMapOvr>
    <a:masterClrMapping/>
  </p:clrMapOvr>
</p:notes>
</file>

<file path=ppt/notesSlides/notesSlide7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96061129"/>
      </p:ext>
    </p:extLst>
  </p:cSld>
  <p:clrMapOvr>
    <a:masterClrMapping/>
  </p:clrMapOvr>
</p:notes>
</file>

<file path=ppt/notesSlides/notesSlide7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90819494"/>
      </p:ext>
    </p:extLst>
  </p:cSld>
  <p:clrMapOvr>
    <a:masterClrMapping/>
  </p:clrMapOvr>
</p:notes>
</file>

<file path=ppt/notesSlides/notesSlide7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95356101"/>
      </p:ext>
    </p:extLst>
  </p:cSld>
  <p:clrMapOvr>
    <a:masterClrMapping/>
  </p:clrMapOvr>
</p:notes>
</file>

<file path=ppt/notesSlides/notesSlide7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0648104"/>
      </p:ext>
    </p:extLst>
  </p:cSld>
  <p:clrMapOvr>
    <a:masterClrMapping/>
  </p:clrMapOvr>
</p:notes>
</file>

<file path=ppt/notesSlides/notesSlide7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64951355"/>
      </p:ext>
    </p:extLst>
  </p:cSld>
  <p:clrMapOvr>
    <a:masterClrMapping/>
  </p:clrMapOvr>
</p:notes>
</file>

<file path=ppt/notesSlides/notesSlide7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03438461"/>
      </p:ext>
    </p:extLst>
  </p:cSld>
  <p:clrMapOvr>
    <a:masterClrMapping/>
  </p:clrMapOvr>
</p:notes>
</file>

<file path=ppt/notesSlides/notesSlide7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239745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78</a:t>
            </a:fld>
            <a:endParaRPr lang="ar-EG"/>
          </a:p>
        </p:txBody>
      </p:sp>
    </p:spTree>
    <p:extLst>
      <p:ext uri="{BB962C8B-B14F-4D97-AF65-F5344CB8AC3E}">
        <p14:creationId xmlns:p14="http://schemas.microsoft.com/office/powerpoint/2010/main" val="3672230199"/>
      </p:ext>
    </p:extLst>
  </p:cSld>
  <p:clrMapOvr>
    <a:masterClrMapping/>
  </p:clrMapOvr>
</p:notes>
</file>

<file path=ppt/notesSlides/notesSlide7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61490248"/>
      </p:ext>
    </p:extLst>
  </p:cSld>
  <p:clrMapOvr>
    <a:masterClrMapping/>
  </p:clrMapOvr>
</p:notes>
</file>

<file path=ppt/notesSlides/notesSlide7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00476729"/>
      </p:ext>
    </p:extLst>
  </p:cSld>
  <p:clrMapOvr>
    <a:masterClrMapping/>
  </p:clrMapOvr>
</p:notes>
</file>

<file path=ppt/notesSlides/notesSlide7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6769475"/>
      </p:ext>
    </p:extLst>
  </p:cSld>
  <p:clrMapOvr>
    <a:masterClrMapping/>
  </p:clrMapOvr>
</p:notes>
</file>

<file path=ppt/notesSlides/notesSlide7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13672893"/>
      </p:ext>
    </p:extLst>
  </p:cSld>
  <p:clrMapOvr>
    <a:masterClrMapping/>
  </p:clrMapOvr>
</p:notes>
</file>

<file path=ppt/notesSlides/notesSlide7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66939828"/>
      </p:ext>
    </p:extLst>
  </p:cSld>
  <p:clrMapOvr>
    <a:masterClrMapping/>
  </p:clrMapOvr>
</p:notes>
</file>

<file path=ppt/notesSlides/notesSlide7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7638545"/>
      </p:ext>
    </p:extLst>
  </p:cSld>
  <p:clrMapOvr>
    <a:masterClrMapping/>
  </p:clrMapOvr>
</p:notes>
</file>

<file path=ppt/notesSlides/notesSlide7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39819545"/>
      </p:ext>
    </p:extLst>
  </p:cSld>
  <p:clrMapOvr>
    <a:masterClrMapping/>
  </p:clrMapOvr>
</p:notes>
</file>

<file path=ppt/notesSlides/notesSlide7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44029519"/>
      </p:ext>
    </p:extLst>
  </p:cSld>
  <p:clrMapOvr>
    <a:masterClrMapping/>
  </p:clrMapOvr>
</p:notes>
</file>

<file path=ppt/notesSlides/notesSlide7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27703285"/>
      </p:ext>
    </p:extLst>
  </p:cSld>
  <p:clrMapOvr>
    <a:masterClrMapping/>
  </p:clrMapOvr>
</p:notes>
</file>

<file path=ppt/notesSlides/notesSlide7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4821604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79</a:t>
            </a:fld>
            <a:endParaRPr lang="ar-EG"/>
          </a:p>
        </p:txBody>
      </p:sp>
    </p:spTree>
    <p:extLst>
      <p:ext uri="{BB962C8B-B14F-4D97-AF65-F5344CB8AC3E}">
        <p14:creationId xmlns:p14="http://schemas.microsoft.com/office/powerpoint/2010/main" val="3203515151"/>
      </p:ext>
    </p:extLst>
  </p:cSld>
  <p:clrMapOvr>
    <a:masterClrMapping/>
  </p:clrMapOvr>
</p:notes>
</file>

<file path=ppt/notesSlides/notesSlide7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2837642"/>
      </p:ext>
    </p:extLst>
  </p:cSld>
  <p:clrMapOvr>
    <a:masterClrMapping/>
  </p:clrMapOvr>
</p:notes>
</file>

<file path=ppt/notesSlides/notesSlide7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3561197"/>
      </p:ext>
    </p:extLst>
  </p:cSld>
  <p:clrMapOvr>
    <a:masterClrMapping/>
  </p:clrMapOvr>
</p:notes>
</file>

<file path=ppt/notesSlides/notesSlide7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20901265"/>
      </p:ext>
    </p:extLst>
  </p:cSld>
  <p:clrMapOvr>
    <a:masterClrMapping/>
  </p:clrMapOvr>
</p:notes>
</file>

<file path=ppt/notesSlides/notesSlide7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86353617"/>
      </p:ext>
    </p:extLst>
  </p:cSld>
  <p:clrMapOvr>
    <a:masterClrMapping/>
  </p:clrMapOvr>
</p:notes>
</file>

<file path=ppt/notesSlides/notesSlide7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19496430"/>
      </p:ext>
    </p:extLst>
  </p:cSld>
  <p:clrMapOvr>
    <a:masterClrMapping/>
  </p:clrMapOvr>
</p:notes>
</file>

<file path=ppt/notesSlides/notesSlide7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8801355"/>
      </p:ext>
    </p:extLst>
  </p:cSld>
  <p:clrMapOvr>
    <a:masterClrMapping/>
  </p:clrMapOvr>
</p:notes>
</file>

<file path=ppt/notesSlides/notesSlide7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4107673"/>
      </p:ext>
    </p:extLst>
  </p:cSld>
  <p:clrMapOvr>
    <a:masterClrMapping/>
  </p:clrMapOvr>
</p:notes>
</file>

<file path=ppt/notesSlides/notesSlide7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32565582"/>
      </p:ext>
    </p:extLst>
  </p:cSld>
  <p:clrMapOvr>
    <a:masterClrMapping/>
  </p:clrMapOvr>
</p:notes>
</file>

<file path=ppt/notesSlides/notesSlide7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75577391"/>
      </p:ext>
    </p:extLst>
  </p:cSld>
  <p:clrMapOvr>
    <a:masterClrMapping/>
  </p:clrMapOvr>
</p:notes>
</file>

<file path=ppt/notesSlides/notesSlide7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41298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8</a:t>
            </a:fld>
            <a:endParaRPr lang="ar-EG"/>
          </a:p>
        </p:txBody>
      </p:sp>
    </p:spTree>
    <p:extLst>
      <p:ext uri="{BB962C8B-B14F-4D97-AF65-F5344CB8AC3E}">
        <p14:creationId xmlns:p14="http://schemas.microsoft.com/office/powerpoint/2010/main" val="44513712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80</a:t>
            </a:fld>
            <a:endParaRPr lang="ar-EG"/>
          </a:p>
        </p:txBody>
      </p:sp>
    </p:spTree>
    <p:extLst>
      <p:ext uri="{BB962C8B-B14F-4D97-AF65-F5344CB8AC3E}">
        <p14:creationId xmlns:p14="http://schemas.microsoft.com/office/powerpoint/2010/main" val="274946474"/>
      </p:ext>
    </p:extLst>
  </p:cSld>
  <p:clrMapOvr>
    <a:masterClrMapping/>
  </p:clrMapOvr>
</p:notes>
</file>

<file path=ppt/notesSlides/notesSlide8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79324178"/>
      </p:ext>
    </p:extLst>
  </p:cSld>
  <p:clrMapOvr>
    <a:masterClrMapping/>
  </p:clrMapOvr>
</p:notes>
</file>

<file path=ppt/notesSlides/notesSlide8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78416588"/>
      </p:ext>
    </p:extLst>
  </p:cSld>
  <p:clrMapOvr>
    <a:masterClrMapping/>
  </p:clrMapOvr>
</p:notes>
</file>

<file path=ppt/notesSlides/notesSlide8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27820041"/>
      </p:ext>
    </p:extLst>
  </p:cSld>
  <p:clrMapOvr>
    <a:masterClrMapping/>
  </p:clrMapOvr>
</p:notes>
</file>

<file path=ppt/notesSlides/notesSlide8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22618681"/>
      </p:ext>
    </p:extLst>
  </p:cSld>
  <p:clrMapOvr>
    <a:masterClrMapping/>
  </p:clrMapOvr>
</p:notes>
</file>

<file path=ppt/notesSlides/notesSlide8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02343027"/>
      </p:ext>
    </p:extLst>
  </p:cSld>
  <p:clrMapOvr>
    <a:masterClrMapping/>
  </p:clrMapOvr>
</p:notes>
</file>

<file path=ppt/notesSlides/notesSlide8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1160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317451"/>
      </p:ext>
    </p:extLst>
  </p:cSld>
  <p:clrMapOvr>
    <a:masterClrMapping/>
  </p:clrMapOvr>
</p:notes>
</file>

<file path=ppt/notesSlides/notesSlide8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1161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71804363"/>
      </p:ext>
    </p:extLst>
  </p:cSld>
  <p:clrMapOvr>
    <a:masterClrMapping/>
  </p:clrMapOvr>
</p:notes>
</file>

<file path=ppt/notesSlides/notesSlide8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1162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53515400"/>
      </p:ext>
    </p:extLst>
  </p:cSld>
  <p:clrMapOvr>
    <a:masterClrMapping/>
  </p:clrMapOvr>
</p:notes>
</file>

<file path=ppt/notesSlides/notesSlide8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1163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65266214"/>
      </p:ext>
    </p:extLst>
  </p:cSld>
  <p:clrMapOvr>
    <a:masterClrMapping/>
  </p:clrMapOvr>
</p:notes>
</file>

<file path=ppt/notesSlides/notesSlide8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4999313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81</a:t>
            </a:fld>
            <a:endParaRPr lang="ar-EG"/>
          </a:p>
        </p:txBody>
      </p:sp>
    </p:spTree>
    <p:extLst>
      <p:ext uri="{BB962C8B-B14F-4D97-AF65-F5344CB8AC3E}">
        <p14:creationId xmlns:p14="http://schemas.microsoft.com/office/powerpoint/2010/main" val="1300670254"/>
      </p:ext>
    </p:extLst>
  </p:cSld>
  <p:clrMapOvr>
    <a:masterClrMapping/>
  </p:clrMapOvr>
</p:notes>
</file>

<file path=ppt/notesSlides/notesSlide8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31436738"/>
      </p:ext>
    </p:extLst>
  </p:cSld>
  <p:clrMapOvr>
    <a:masterClrMapping/>
  </p:clrMapOvr>
</p:notes>
</file>

<file path=ppt/notesSlides/notesSlide8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75234252"/>
      </p:ext>
    </p:extLst>
  </p:cSld>
  <p:clrMapOvr>
    <a:masterClrMapping/>
  </p:clrMapOvr>
</p:notes>
</file>

<file path=ppt/notesSlides/notesSlide8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3520229"/>
      </p:ext>
    </p:extLst>
  </p:cSld>
  <p:clrMapOvr>
    <a:masterClrMapping/>
  </p:clrMapOvr>
</p:notes>
</file>

<file path=ppt/notesSlides/notesSlide8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03646874"/>
      </p:ext>
    </p:extLst>
  </p:cSld>
  <p:clrMapOvr>
    <a:masterClrMapping/>
  </p:clrMapOvr>
</p:notes>
</file>

<file path=ppt/notesSlides/notesSlide8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80369946"/>
      </p:ext>
    </p:extLst>
  </p:cSld>
  <p:clrMapOvr>
    <a:masterClrMapping/>
  </p:clrMapOvr>
</p:notes>
</file>

<file path=ppt/notesSlides/notesSlide8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74805553"/>
      </p:ext>
    </p:extLst>
  </p:cSld>
  <p:clrMapOvr>
    <a:masterClrMapping/>
  </p:clrMapOvr>
</p:notes>
</file>

<file path=ppt/notesSlides/notesSlide8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06661967"/>
      </p:ext>
    </p:extLst>
  </p:cSld>
  <p:clrMapOvr>
    <a:masterClrMapping/>
  </p:clrMapOvr>
</p:notes>
</file>

<file path=ppt/notesSlides/notesSlide8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92785142"/>
      </p:ext>
    </p:extLst>
  </p:cSld>
  <p:clrMapOvr>
    <a:masterClrMapping/>
  </p:clrMapOvr>
</p:notes>
</file>

<file path=ppt/notesSlides/notesSlide8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52320101"/>
      </p:ext>
    </p:extLst>
  </p:cSld>
  <p:clrMapOvr>
    <a:masterClrMapping/>
  </p:clrMapOvr>
</p:notes>
</file>

<file path=ppt/notesSlides/notesSlide8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3545017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82</a:t>
            </a:fld>
            <a:endParaRPr lang="ar-EG"/>
          </a:p>
        </p:txBody>
      </p:sp>
    </p:spTree>
    <p:extLst>
      <p:ext uri="{BB962C8B-B14F-4D97-AF65-F5344CB8AC3E}">
        <p14:creationId xmlns:p14="http://schemas.microsoft.com/office/powerpoint/2010/main" val="4150359753"/>
      </p:ext>
    </p:extLst>
  </p:cSld>
  <p:clrMapOvr>
    <a:masterClrMapping/>
  </p:clrMapOvr>
</p:notes>
</file>

<file path=ppt/notesSlides/notesSlide8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25997540"/>
      </p:ext>
    </p:extLst>
  </p:cSld>
  <p:clrMapOvr>
    <a:masterClrMapping/>
  </p:clrMapOvr>
</p:notes>
</file>

<file path=ppt/notesSlides/notesSlide8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7028347"/>
      </p:ext>
    </p:extLst>
  </p:cSld>
  <p:clrMapOvr>
    <a:masterClrMapping/>
  </p:clrMapOvr>
</p:notes>
</file>

<file path=ppt/notesSlides/notesSlide8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60836737"/>
      </p:ext>
    </p:extLst>
  </p:cSld>
  <p:clrMapOvr>
    <a:masterClrMapping/>
  </p:clrMapOvr>
</p:notes>
</file>

<file path=ppt/notesSlides/notesSlide8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48651584"/>
      </p:ext>
    </p:extLst>
  </p:cSld>
  <p:clrMapOvr>
    <a:masterClrMapping/>
  </p:clrMapOvr>
</p:notes>
</file>

<file path=ppt/notesSlides/notesSlide8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4724812"/>
      </p:ext>
    </p:extLst>
  </p:cSld>
  <p:clrMapOvr>
    <a:masterClrMapping/>
  </p:clrMapOvr>
</p:notes>
</file>

<file path=ppt/notesSlides/notesSlide8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73939143"/>
      </p:ext>
    </p:extLst>
  </p:cSld>
  <p:clrMapOvr>
    <a:masterClrMapping/>
  </p:clrMapOvr>
</p:notes>
</file>

<file path=ppt/notesSlides/notesSlide8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95460139"/>
      </p:ext>
    </p:extLst>
  </p:cSld>
  <p:clrMapOvr>
    <a:masterClrMapping/>
  </p:clrMapOvr>
</p:notes>
</file>

<file path=ppt/notesSlides/notesSlide8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86805878"/>
      </p:ext>
    </p:extLst>
  </p:cSld>
  <p:clrMapOvr>
    <a:masterClrMapping/>
  </p:clrMapOvr>
</p:notes>
</file>

<file path=ppt/notesSlides/notesSlide8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42271024"/>
      </p:ext>
    </p:extLst>
  </p:cSld>
  <p:clrMapOvr>
    <a:masterClrMapping/>
  </p:clrMapOvr>
</p:notes>
</file>

<file path=ppt/notesSlides/notesSlide8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9087204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83</a:t>
            </a:fld>
            <a:endParaRPr lang="ar-EG"/>
          </a:p>
        </p:txBody>
      </p:sp>
    </p:spTree>
    <p:extLst>
      <p:ext uri="{BB962C8B-B14F-4D97-AF65-F5344CB8AC3E}">
        <p14:creationId xmlns:p14="http://schemas.microsoft.com/office/powerpoint/2010/main" val="2012673207"/>
      </p:ext>
    </p:extLst>
  </p:cSld>
  <p:clrMapOvr>
    <a:masterClrMapping/>
  </p:clrMapOvr>
</p:notes>
</file>

<file path=ppt/notesSlides/notesSlide8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11729872"/>
      </p:ext>
    </p:extLst>
  </p:cSld>
  <p:clrMapOvr>
    <a:masterClrMapping/>
  </p:clrMapOvr>
</p:notes>
</file>

<file path=ppt/notesSlides/notesSlide8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8427428"/>
      </p:ext>
    </p:extLst>
  </p:cSld>
  <p:clrMapOvr>
    <a:masterClrMapping/>
  </p:clrMapOvr>
</p:notes>
</file>

<file path=ppt/notesSlides/notesSlide8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96553271"/>
      </p:ext>
    </p:extLst>
  </p:cSld>
  <p:clrMapOvr>
    <a:masterClrMapping/>
  </p:clrMapOvr>
</p:notes>
</file>

<file path=ppt/notesSlides/notesSlide8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10852988"/>
      </p:ext>
    </p:extLst>
  </p:cSld>
  <p:clrMapOvr>
    <a:masterClrMapping/>
  </p:clrMapOvr>
</p:notes>
</file>

<file path=ppt/notesSlides/notesSlide8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32032162"/>
      </p:ext>
    </p:extLst>
  </p:cSld>
  <p:clrMapOvr>
    <a:masterClrMapping/>
  </p:clrMapOvr>
</p:notes>
</file>

<file path=ppt/notesSlides/notesSlide8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63743235"/>
      </p:ext>
    </p:extLst>
  </p:cSld>
  <p:clrMapOvr>
    <a:masterClrMapping/>
  </p:clrMapOvr>
</p:notes>
</file>

<file path=ppt/notesSlides/notesSlide8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84925367"/>
      </p:ext>
    </p:extLst>
  </p:cSld>
  <p:clrMapOvr>
    <a:masterClrMapping/>
  </p:clrMapOvr>
</p:notes>
</file>

<file path=ppt/notesSlides/notesSlide8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03263819"/>
      </p:ext>
    </p:extLst>
  </p:cSld>
  <p:clrMapOvr>
    <a:masterClrMapping/>
  </p:clrMapOvr>
</p:notes>
</file>

<file path=ppt/notesSlides/notesSlide8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43874683"/>
      </p:ext>
    </p:extLst>
  </p:cSld>
  <p:clrMapOvr>
    <a:masterClrMapping/>
  </p:clrMapOvr>
</p:notes>
</file>

<file path=ppt/notesSlides/notesSlide8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1195</a:t>
            </a:fld>
            <a:endParaRPr lang="ar-EG"/>
          </a:p>
        </p:txBody>
      </p:sp>
    </p:spTree>
    <p:extLst>
      <p:ext uri="{BB962C8B-B14F-4D97-AF65-F5344CB8AC3E}">
        <p14:creationId xmlns:p14="http://schemas.microsoft.com/office/powerpoint/2010/main" val="330313070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84</a:t>
            </a:fld>
            <a:endParaRPr lang="ar-EG"/>
          </a:p>
        </p:txBody>
      </p:sp>
    </p:spTree>
    <p:extLst>
      <p:ext uri="{BB962C8B-B14F-4D97-AF65-F5344CB8AC3E}">
        <p14:creationId xmlns:p14="http://schemas.microsoft.com/office/powerpoint/2010/main" val="1218296544"/>
      </p:ext>
    </p:extLst>
  </p:cSld>
  <p:clrMapOvr>
    <a:masterClrMapping/>
  </p:clrMapOvr>
</p:notes>
</file>

<file path=ppt/notesSlides/notesSlide8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1196</a:t>
            </a:fld>
            <a:endParaRPr lang="ar-EG"/>
          </a:p>
        </p:txBody>
      </p:sp>
    </p:spTree>
    <p:extLst>
      <p:ext uri="{BB962C8B-B14F-4D97-AF65-F5344CB8AC3E}">
        <p14:creationId xmlns:p14="http://schemas.microsoft.com/office/powerpoint/2010/main" val="1119071230"/>
      </p:ext>
    </p:extLst>
  </p:cSld>
  <p:clrMapOvr>
    <a:masterClrMapping/>
  </p:clrMapOvr>
</p:notes>
</file>

<file path=ppt/notesSlides/notesSlide8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1197</a:t>
            </a:fld>
            <a:endParaRPr lang="ar-EG"/>
          </a:p>
        </p:txBody>
      </p:sp>
    </p:spTree>
    <p:extLst>
      <p:ext uri="{BB962C8B-B14F-4D97-AF65-F5344CB8AC3E}">
        <p14:creationId xmlns:p14="http://schemas.microsoft.com/office/powerpoint/2010/main" val="311108319"/>
      </p:ext>
    </p:extLst>
  </p:cSld>
  <p:clrMapOvr>
    <a:masterClrMapping/>
  </p:clrMapOvr>
</p:notes>
</file>

<file path=ppt/notesSlides/notesSlide8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1198</a:t>
            </a:fld>
            <a:endParaRPr lang="ar-EG"/>
          </a:p>
        </p:txBody>
      </p:sp>
    </p:spTree>
    <p:extLst>
      <p:ext uri="{BB962C8B-B14F-4D97-AF65-F5344CB8AC3E}">
        <p14:creationId xmlns:p14="http://schemas.microsoft.com/office/powerpoint/2010/main" val="3373467147"/>
      </p:ext>
    </p:extLst>
  </p:cSld>
  <p:clrMapOvr>
    <a:masterClrMapping/>
  </p:clrMapOvr>
</p:notes>
</file>

<file path=ppt/notesSlides/notesSlide8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1199</a:t>
            </a:fld>
            <a:endParaRPr lang="ar-EG"/>
          </a:p>
        </p:txBody>
      </p:sp>
    </p:spTree>
    <p:extLst>
      <p:ext uri="{BB962C8B-B14F-4D97-AF65-F5344CB8AC3E}">
        <p14:creationId xmlns:p14="http://schemas.microsoft.com/office/powerpoint/2010/main" val="3303720207"/>
      </p:ext>
    </p:extLst>
  </p:cSld>
  <p:clrMapOvr>
    <a:masterClrMapping/>
  </p:clrMapOvr>
</p:notes>
</file>

<file path=ppt/notesSlides/notesSlide8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1200</a:t>
            </a:fld>
            <a:endParaRPr lang="ar-EG"/>
          </a:p>
        </p:txBody>
      </p:sp>
    </p:spTree>
    <p:extLst>
      <p:ext uri="{BB962C8B-B14F-4D97-AF65-F5344CB8AC3E}">
        <p14:creationId xmlns:p14="http://schemas.microsoft.com/office/powerpoint/2010/main" val="2760575693"/>
      </p:ext>
    </p:extLst>
  </p:cSld>
  <p:clrMapOvr>
    <a:masterClrMapping/>
  </p:clrMapOvr>
</p:notes>
</file>

<file path=ppt/notesSlides/notesSlide8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1201</a:t>
            </a:fld>
            <a:endParaRPr lang="ar-EG"/>
          </a:p>
        </p:txBody>
      </p:sp>
    </p:spTree>
    <p:extLst>
      <p:ext uri="{BB962C8B-B14F-4D97-AF65-F5344CB8AC3E}">
        <p14:creationId xmlns:p14="http://schemas.microsoft.com/office/powerpoint/2010/main" val="1367668174"/>
      </p:ext>
    </p:extLst>
  </p:cSld>
  <p:clrMapOvr>
    <a:masterClrMapping/>
  </p:clrMapOvr>
</p:notes>
</file>

<file path=ppt/notesSlides/notesSlide8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1202</a:t>
            </a:fld>
            <a:endParaRPr lang="ar-EG"/>
          </a:p>
        </p:txBody>
      </p:sp>
    </p:spTree>
    <p:extLst>
      <p:ext uri="{BB962C8B-B14F-4D97-AF65-F5344CB8AC3E}">
        <p14:creationId xmlns:p14="http://schemas.microsoft.com/office/powerpoint/2010/main" val="3477965279"/>
      </p:ext>
    </p:extLst>
  </p:cSld>
  <p:clrMapOvr>
    <a:masterClrMapping/>
  </p:clrMapOvr>
</p:notes>
</file>

<file path=ppt/notesSlides/notesSlide8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1203</a:t>
            </a:fld>
            <a:endParaRPr lang="ar-EG"/>
          </a:p>
        </p:txBody>
      </p:sp>
    </p:spTree>
    <p:extLst>
      <p:ext uri="{BB962C8B-B14F-4D97-AF65-F5344CB8AC3E}">
        <p14:creationId xmlns:p14="http://schemas.microsoft.com/office/powerpoint/2010/main" val="2853548751"/>
      </p:ext>
    </p:extLst>
  </p:cSld>
  <p:clrMapOvr>
    <a:masterClrMapping/>
  </p:clrMapOvr>
</p:notes>
</file>

<file path=ppt/notesSlides/notesSlide8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1204</a:t>
            </a:fld>
            <a:endParaRPr lang="ar-EG"/>
          </a:p>
        </p:txBody>
      </p:sp>
    </p:spTree>
    <p:extLst>
      <p:ext uri="{BB962C8B-B14F-4D97-AF65-F5344CB8AC3E}">
        <p14:creationId xmlns:p14="http://schemas.microsoft.com/office/powerpoint/2010/main" val="2406150395"/>
      </p:ext>
    </p:extLst>
  </p:cSld>
  <p:clrMapOvr>
    <a:masterClrMapping/>
  </p:clrMapOvr>
</p:notes>
</file>

<file path=ppt/notesSlides/notesSlide8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7482837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85</a:t>
            </a:fld>
            <a:endParaRPr lang="ar-EG"/>
          </a:p>
        </p:txBody>
      </p:sp>
    </p:spTree>
    <p:extLst>
      <p:ext uri="{BB962C8B-B14F-4D97-AF65-F5344CB8AC3E}">
        <p14:creationId xmlns:p14="http://schemas.microsoft.com/office/powerpoint/2010/main" val="965130954"/>
      </p:ext>
    </p:extLst>
  </p:cSld>
  <p:clrMapOvr>
    <a:masterClrMapping/>
  </p:clrMapOvr>
</p:notes>
</file>

<file path=ppt/notesSlides/notesSlide8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39029962"/>
      </p:ext>
    </p:extLst>
  </p:cSld>
  <p:clrMapOvr>
    <a:masterClrMapping/>
  </p:clrMapOvr>
</p:notes>
</file>

<file path=ppt/notesSlides/notesSlide8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95877700"/>
      </p:ext>
    </p:extLst>
  </p:cSld>
  <p:clrMapOvr>
    <a:masterClrMapping/>
  </p:clrMapOvr>
</p:notes>
</file>

<file path=ppt/notesSlides/notesSlide8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70900536"/>
      </p:ext>
    </p:extLst>
  </p:cSld>
  <p:clrMapOvr>
    <a:masterClrMapping/>
  </p:clrMapOvr>
</p:notes>
</file>

<file path=ppt/notesSlides/notesSlide8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56437922"/>
      </p:ext>
    </p:extLst>
  </p:cSld>
  <p:clrMapOvr>
    <a:masterClrMapping/>
  </p:clrMapOvr>
</p:notes>
</file>

<file path=ppt/notesSlides/notesSlide8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116360"/>
      </p:ext>
    </p:extLst>
  </p:cSld>
  <p:clrMapOvr>
    <a:masterClrMapping/>
  </p:clrMapOvr>
</p:notes>
</file>

<file path=ppt/notesSlides/notesSlide8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19814099"/>
      </p:ext>
    </p:extLst>
  </p:cSld>
  <p:clrMapOvr>
    <a:masterClrMapping/>
  </p:clrMapOvr>
</p:notes>
</file>

<file path=ppt/notesSlides/notesSlide8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97041869"/>
      </p:ext>
    </p:extLst>
  </p:cSld>
  <p:clrMapOvr>
    <a:masterClrMapping/>
  </p:clrMapOvr>
</p:notes>
</file>

<file path=ppt/notesSlides/notesSlide8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09090960"/>
      </p:ext>
    </p:extLst>
  </p:cSld>
  <p:clrMapOvr>
    <a:masterClrMapping/>
  </p:clrMapOvr>
</p:notes>
</file>

<file path=ppt/notesSlides/notesSlide8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79280733"/>
      </p:ext>
    </p:extLst>
  </p:cSld>
  <p:clrMapOvr>
    <a:masterClrMapping/>
  </p:clrMapOvr>
</p:notes>
</file>

<file path=ppt/notesSlides/notesSlide8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0940601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86</a:t>
            </a:fld>
            <a:endParaRPr lang="ar-EG"/>
          </a:p>
        </p:txBody>
      </p:sp>
    </p:spTree>
    <p:extLst>
      <p:ext uri="{BB962C8B-B14F-4D97-AF65-F5344CB8AC3E}">
        <p14:creationId xmlns:p14="http://schemas.microsoft.com/office/powerpoint/2010/main" val="2140972128"/>
      </p:ext>
    </p:extLst>
  </p:cSld>
  <p:clrMapOvr>
    <a:masterClrMapping/>
  </p:clrMapOvr>
</p:notes>
</file>

<file path=ppt/notesSlides/notesSlide8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1051162"/>
      </p:ext>
    </p:extLst>
  </p:cSld>
  <p:clrMapOvr>
    <a:masterClrMapping/>
  </p:clrMapOvr>
</p:notes>
</file>

<file path=ppt/notesSlides/notesSlide8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25692601"/>
      </p:ext>
    </p:extLst>
  </p:cSld>
  <p:clrMapOvr>
    <a:masterClrMapping/>
  </p:clrMapOvr>
</p:notes>
</file>

<file path=ppt/notesSlides/notesSlide8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06965901"/>
      </p:ext>
    </p:extLst>
  </p:cSld>
  <p:clrMapOvr>
    <a:masterClrMapping/>
  </p:clrMapOvr>
</p:notes>
</file>

<file path=ppt/notesSlides/notesSlide8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76858125"/>
      </p:ext>
    </p:extLst>
  </p:cSld>
  <p:clrMapOvr>
    <a:masterClrMapping/>
  </p:clrMapOvr>
</p:notes>
</file>

<file path=ppt/notesSlides/notesSlide8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93197419"/>
      </p:ext>
    </p:extLst>
  </p:cSld>
  <p:clrMapOvr>
    <a:masterClrMapping/>
  </p:clrMapOvr>
</p:notes>
</file>

<file path=ppt/notesSlides/notesSlide8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57941993"/>
      </p:ext>
    </p:extLst>
  </p:cSld>
  <p:clrMapOvr>
    <a:masterClrMapping/>
  </p:clrMapOvr>
</p:notes>
</file>

<file path=ppt/notesSlides/notesSlide8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60373370"/>
      </p:ext>
    </p:extLst>
  </p:cSld>
  <p:clrMapOvr>
    <a:masterClrMapping/>
  </p:clrMapOvr>
</p:notes>
</file>

<file path=ppt/notesSlides/notesSlide8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31213084"/>
      </p:ext>
    </p:extLst>
  </p:cSld>
  <p:clrMapOvr>
    <a:masterClrMapping/>
  </p:clrMapOvr>
</p:notes>
</file>

<file path=ppt/notesSlides/notesSlide8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92305704"/>
      </p:ext>
    </p:extLst>
  </p:cSld>
  <p:clrMapOvr>
    <a:masterClrMapping/>
  </p:clrMapOvr>
</p:notes>
</file>

<file path=ppt/notesSlides/notesSlide8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4454413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87</a:t>
            </a:fld>
            <a:endParaRPr lang="ar-EG"/>
          </a:p>
        </p:txBody>
      </p:sp>
    </p:spTree>
    <p:extLst>
      <p:ext uri="{BB962C8B-B14F-4D97-AF65-F5344CB8AC3E}">
        <p14:creationId xmlns:p14="http://schemas.microsoft.com/office/powerpoint/2010/main" val="2712799816"/>
      </p:ext>
    </p:extLst>
  </p:cSld>
  <p:clrMapOvr>
    <a:masterClrMapping/>
  </p:clrMapOvr>
</p:notes>
</file>

<file path=ppt/notesSlides/notesSlide8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21253986"/>
      </p:ext>
    </p:extLst>
  </p:cSld>
  <p:clrMapOvr>
    <a:masterClrMapping/>
  </p:clrMapOvr>
</p:notes>
</file>

<file path=ppt/notesSlides/notesSlide8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1585392"/>
      </p:ext>
    </p:extLst>
  </p:cSld>
  <p:clrMapOvr>
    <a:masterClrMapping/>
  </p:clrMapOvr>
</p:notes>
</file>

<file path=ppt/notesSlides/notesSlide8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56957074"/>
      </p:ext>
    </p:extLst>
  </p:cSld>
  <p:clrMapOvr>
    <a:masterClrMapping/>
  </p:clrMapOvr>
</p:notes>
</file>

<file path=ppt/notesSlides/notesSlide8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61952268"/>
      </p:ext>
    </p:extLst>
  </p:cSld>
  <p:clrMapOvr>
    <a:masterClrMapping/>
  </p:clrMapOvr>
</p:notes>
</file>

<file path=ppt/notesSlides/notesSlide8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25060171"/>
      </p:ext>
    </p:extLst>
  </p:cSld>
  <p:clrMapOvr>
    <a:masterClrMapping/>
  </p:clrMapOvr>
</p:notes>
</file>

<file path=ppt/notesSlides/notesSlide8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19268992"/>
      </p:ext>
    </p:extLst>
  </p:cSld>
  <p:clrMapOvr>
    <a:masterClrMapping/>
  </p:clrMapOvr>
</p:notes>
</file>

<file path=ppt/notesSlides/notesSlide8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11939797"/>
      </p:ext>
    </p:extLst>
  </p:cSld>
  <p:clrMapOvr>
    <a:masterClrMapping/>
  </p:clrMapOvr>
</p:notes>
</file>

<file path=ppt/notesSlides/notesSlide8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389341"/>
      </p:ext>
    </p:extLst>
  </p:cSld>
  <p:clrMapOvr>
    <a:masterClrMapping/>
  </p:clrMapOvr>
</p:notes>
</file>

<file path=ppt/notesSlides/notesSlide8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17899580"/>
      </p:ext>
    </p:extLst>
  </p:cSld>
  <p:clrMapOvr>
    <a:masterClrMapping/>
  </p:clrMapOvr>
</p:notes>
</file>

<file path=ppt/notesSlides/notesSlide8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8834117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88</a:t>
            </a:fld>
            <a:endParaRPr lang="ar-EG"/>
          </a:p>
        </p:txBody>
      </p:sp>
    </p:spTree>
    <p:extLst>
      <p:ext uri="{BB962C8B-B14F-4D97-AF65-F5344CB8AC3E}">
        <p14:creationId xmlns:p14="http://schemas.microsoft.com/office/powerpoint/2010/main" val="717557287"/>
      </p:ext>
    </p:extLst>
  </p:cSld>
  <p:clrMapOvr>
    <a:masterClrMapping/>
  </p:clrMapOvr>
</p:notes>
</file>

<file path=ppt/notesSlides/notesSlide8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49933079"/>
      </p:ext>
    </p:extLst>
  </p:cSld>
  <p:clrMapOvr>
    <a:masterClrMapping/>
  </p:clrMapOvr>
</p:notes>
</file>

<file path=ppt/notesSlides/notesSlide8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77349084"/>
      </p:ext>
    </p:extLst>
  </p:cSld>
  <p:clrMapOvr>
    <a:masterClrMapping/>
  </p:clrMapOvr>
</p:notes>
</file>

<file path=ppt/notesSlides/notesSlide8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7363741"/>
      </p:ext>
    </p:extLst>
  </p:cSld>
  <p:clrMapOvr>
    <a:masterClrMapping/>
  </p:clrMapOvr>
</p:notes>
</file>

<file path=ppt/notesSlides/notesSlide8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13358865"/>
      </p:ext>
    </p:extLst>
  </p:cSld>
  <p:clrMapOvr>
    <a:masterClrMapping/>
  </p:clrMapOvr>
</p:notes>
</file>

<file path=ppt/notesSlides/notesSlide8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81690781"/>
      </p:ext>
    </p:extLst>
  </p:cSld>
  <p:clrMapOvr>
    <a:masterClrMapping/>
  </p:clrMapOvr>
</p:notes>
</file>

<file path=ppt/notesSlides/notesSlide8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46606056"/>
      </p:ext>
    </p:extLst>
  </p:cSld>
  <p:clrMapOvr>
    <a:masterClrMapping/>
  </p:clrMapOvr>
</p:notes>
</file>

<file path=ppt/notesSlides/notesSlide8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78300174"/>
      </p:ext>
    </p:extLst>
  </p:cSld>
  <p:clrMapOvr>
    <a:masterClrMapping/>
  </p:clrMapOvr>
</p:notes>
</file>

<file path=ppt/notesSlides/notesSlide8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29750646"/>
      </p:ext>
    </p:extLst>
  </p:cSld>
  <p:clrMapOvr>
    <a:masterClrMapping/>
  </p:clrMapOvr>
</p:notes>
</file>

<file path=ppt/notesSlides/notesSlide8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55403212"/>
      </p:ext>
    </p:extLst>
  </p:cSld>
  <p:clrMapOvr>
    <a:masterClrMapping/>
  </p:clrMapOvr>
</p:notes>
</file>

<file path=ppt/notesSlides/notesSlide8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1568237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89</a:t>
            </a:fld>
            <a:endParaRPr lang="ar-EG"/>
          </a:p>
        </p:txBody>
      </p:sp>
    </p:spTree>
    <p:extLst>
      <p:ext uri="{BB962C8B-B14F-4D97-AF65-F5344CB8AC3E}">
        <p14:creationId xmlns:p14="http://schemas.microsoft.com/office/powerpoint/2010/main" val="2108660514"/>
      </p:ext>
    </p:extLst>
  </p:cSld>
  <p:clrMapOvr>
    <a:masterClrMapping/>
  </p:clrMapOvr>
</p:notes>
</file>

<file path=ppt/notesSlides/notesSlide8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84768320"/>
      </p:ext>
    </p:extLst>
  </p:cSld>
  <p:clrMapOvr>
    <a:masterClrMapping/>
  </p:clrMapOvr>
</p:notes>
</file>

<file path=ppt/notesSlides/notesSlide8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01412998"/>
      </p:ext>
    </p:extLst>
  </p:cSld>
  <p:clrMapOvr>
    <a:masterClrMapping/>
  </p:clrMapOvr>
</p:notes>
</file>

<file path=ppt/notesSlides/notesSlide8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12731087"/>
      </p:ext>
    </p:extLst>
  </p:cSld>
  <p:clrMapOvr>
    <a:masterClrMapping/>
  </p:clrMapOvr>
</p:notes>
</file>

<file path=ppt/notesSlides/notesSlide8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33911160"/>
      </p:ext>
    </p:extLst>
  </p:cSld>
  <p:clrMapOvr>
    <a:masterClrMapping/>
  </p:clrMapOvr>
</p:notes>
</file>

<file path=ppt/notesSlides/notesSlide8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69124042"/>
      </p:ext>
    </p:extLst>
  </p:cSld>
  <p:clrMapOvr>
    <a:masterClrMapping/>
  </p:clrMapOvr>
</p:notes>
</file>

<file path=ppt/notesSlides/notesSlide8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19790835"/>
      </p:ext>
    </p:extLst>
  </p:cSld>
  <p:clrMapOvr>
    <a:masterClrMapping/>
  </p:clrMapOvr>
</p:notes>
</file>

<file path=ppt/notesSlides/notesSlide8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17196516"/>
      </p:ext>
    </p:extLst>
  </p:cSld>
  <p:clrMapOvr>
    <a:masterClrMapping/>
  </p:clrMapOvr>
</p:notes>
</file>

<file path=ppt/notesSlides/notesSlide8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76482596"/>
      </p:ext>
    </p:extLst>
  </p:cSld>
  <p:clrMapOvr>
    <a:masterClrMapping/>
  </p:clrMapOvr>
</p:notes>
</file>

<file path=ppt/notesSlides/notesSlide8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55903647"/>
      </p:ext>
    </p:extLst>
  </p:cSld>
  <p:clrMapOvr>
    <a:masterClrMapping/>
  </p:clrMapOvr>
</p:notes>
</file>

<file path=ppt/notesSlides/notesSlide8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474808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9</a:t>
            </a:fld>
            <a:endParaRPr lang="ar-EG"/>
          </a:p>
        </p:txBody>
      </p:sp>
    </p:spTree>
    <p:extLst>
      <p:ext uri="{BB962C8B-B14F-4D97-AF65-F5344CB8AC3E}">
        <p14:creationId xmlns:p14="http://schemas.microsoft.com/office/powerpoint/2010/main" val="74324623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90</a:t>
            </a:fld>
            <a:endParaRPr lang="ar-EG"/>
          </a:p>
        </p:txBody>
      </p:sp>
    </p:spTree>
    <p:extLst>
      <p:ext uri="{BB962C8B-B14F-4D97-AF65-F5344CB8AC3E}">
        <p14:creationId xmlns:p14="http://schemas.microsoft.com/office/powerpoint/2010/main" val="159475329"/>
      </p:ext>
    </p:extLst>
  </p:cSld>
  <p:clrMapOvr>
    <a:masterClrMapping/>
  </p:clrMapOvr>
</p:notes>
</file>

<file path=ppt/notesSlides/notesSlide9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74664119"/>
      </p:ext>
    </p:extLst>
  </p:cSld>
  <p:clrMapOvr>
    <a:masterClrMapping/>
  </p:clrMapOvr>
</p:notes>
</file>

<file path=ppt/notesSlides/notesSlide9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0497779"/>
      </p:ext>
    </p:extLst>
  </p:cSld>
  <p:clrMapOvr>
    <a:masterClrMapping/>
  </p:clrMapOvr>
</p:notes>
</file>

<file path=ppt/notesSlides/notesSlide9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35885765"/>
      </p:ext>
    </p:extLst>
  </p:cSld>
  <p:clrMapOvr>
    <a:masterClrMapping/>
  </p:clrMapOvr>
</p:notes>
</file>

<file path=ppt/notesSlides/notesSlide9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89131850"/>
      </p:ext>
    </p:extLst>
  </p:cSld>
  <p:clrMapOvr>
    <a:masterClrMapping/>
  </p:clrMapOvr>
</p:notes>
</file>

<file path=ppt/notesSlides/notesSlide9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90718421"/>
      </p:ext>
    </p:extLst>
  </p:cSld>
  <p:clrMapOvr>
    <a:masterClrMapping/>
  </p:clrMapOvr>
</p:notes>
</file>

<file path=ppt/notesSlides/notesSlide9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27176795"/>
      </p:ext>
    </p:extLst>
  </p:cSld>
  <p:clrMapOvr>
    <a:masterClrMapping/>
  </p:clrMapOvr>
</p:notes>
</file>

<file path=ppt/notesSlides/notesSlide9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97321593"/>
      </p:ext>
    </p:extLst>
  </p:cSld>
  <p:clrMapOvr>
    <a:masterClrMapping/>
  </p:clrMapOvr>
</p:notes>
</file>

<file path=ppt/notesSlides/notesSlide9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80930805"/>
      </p:ext>
    </p:extLst>
  </p:cSld>
  <p:clrMapOvr>
    <a:masterClrMapping/>
  </p:clrMapOvr>
</p:notes>
</file>

<file path=ppt/notesSlides/notesSlide9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31618790"/>
      </p:ext>
    </p:extLst>
  </p:cSld>
  <p:clrMapOvr>
    <a:masterClrMapping/>
  </p:clrMapOvr>
</p:notes>
</file>

<file path=ppt/notesSlides/notesSlide9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6195867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91</a:t>
            </a:fld>
            <a:endParaRPr lang="ar-EG"/>
          </a:p>
        </p:txBody>
      </p:sp>
    </p:spTree>
    <p:extLst>
      <p:ext uri="{BB962C8B-B14F-4D97-AF65-F5344CB8AC3E}">
        <p14:creationId xmlns:p14="http://schemas.microsoft.com/office/powerpoint/2010/main" val="2868459393"/>
      </p:ext>
    </p:extLst>
  </p:cSld>
  <p:clrMapOvr>
    <a:masterClrMapping/>
  </p:clrMapOvr>
</p:notes>
</file>

<file path=ppt/notesSlides/notesSlide9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08461484"/>
      </p:ext>
    </p:extLst>
  </p:cSld>
  <p:clrMapOvr>
    <a:masterClrMapping/>
  </p:clrMapOvr>
</p:notes>
</file>

<file path=ppt/notesSlides/notesSlide9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08827963"/>
      </p:ext>
    </p:extLst>
  </p:cSld>
  <p:clrMapOvr>
    <a:masterClrMapping/>
  </p:clrMapOvr>
</p:notes>
</file>

<file path=ppt/notesSlides/notesSlide9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7238839"/>
      </p:ext>
    </p:extLst>
  </p:cSld>
  <p:clrMapOvr>
    <a:masterClrMapping/>
  </p:clrMapOvr>
</p:notes>
</file>

<file path=ppt/notesSlides/notesSlide9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64637214"/>
      </p:ext>
    </p:extLst>
  </p:cSld>
  <p:clrMapOvr>
    <a:masterClrMapping/>
  </p:clrMapOvr>
</p:notes>
</file>

<file path=ppt/notesSlides/notesSlide9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51375123"/>
      </p:ext>
    </p:extLst>
  </p:cSld>
  <p:clrMapOvr>
    <a:masterClrMapping/>
  </p:clrMapOvr>
</p:notes>
</file>

<file path=ppt/notesSlides/notesSlide9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86569752"/>
      </p:ext>
    </p:extLst>
  </p:cSld>
  <p:clrMapOvr>
    <a:masterClrMapping/>
  </p:clrMapOvr>
</p:notes>
</file>

<file path=ppt/notesSlides/notesSlide9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99227785"/>
      </p:ext>
    </p:extLst>
  </p:cSld>
  <p:clrMapOvr>
    <a:masterClrMapping/>
  </p:clrMapOvr>
</p:notes>
</file>

<file path=ppt/notesSlides/notesSlide9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20360135"/>
      </p:ext>
    </p:extLst>
  </p:cSld>
  <p:clrMapOvr>
    <a:masterClrMapping/>
  </p:clrMapOvr>
</p:notes>
</file>

<file path=ppt/notesSlides/notesSlide9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3427423"/>
      </p:ext>
    </p:extLst>
  </p:cSld>
  <p:clrMapOvr>
    <a:masterClrMapping/>
  </p:clrMapOvr>
</p:notes>
</file>

<file path=ppt/notesSlides/notesSlide9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2925477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92</a:t>
            </a:fld>
            <a:endParaRPr lang="ar-EG"/>
          </a:p>
        </p:txBody>
      </p:sp>
    </p:spTree>
    <p:extLst>
      <p:ext uri="{BB962C8B-B14F-4D97-AF65-F5344CB8AC3E}">
        <p14:creationId xmlns:p14="http://schemas.microsoft.com/office/powerpoint/2010/main" val="4134869581"/>
      </p:ext>
    </p:extLst>
  </p:cSld>
  <p:clrMapOvr>
    <a:masterClrMapping/>
  </p:clrMapOvr>
</p:notes>
</file>

<file path=ppt/notesSlides/notesSlide9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31610430"/>
      </p:ext>
    </p:extLst>
  </p:cSld>
  <p:clrMapOvr>
    <a:masterClrMapping/>
  </p:clrMapOvr>
</p:notes>
</file>

<file path=ppt/notesSlides/notesSlide9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70499816"/>
      </p:ext>
    </p:extLst>
  </p:cSld>
  <p:clrMapOvr>
    <a:masterClrMapping/>
  </p:clrMapOvr>
</p:notes>
</file>

<file path=ppt/notesSlides/notesSlide9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9136331"/>
      </p:ext>
    </p:extLst>
  </p:cSld>
  <p:clrMapOvr>
    <a:masterClrMapping/>
  </p:clrMapOvr>
</p:notes>
</file>

<file path=ppt/notesSlides/notesSlide9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10655498"/>
      </p:ext>
    </p:extLst>
  </p:cSld>
  <p:clrMapOvr>
    <a:masterClrMapping/>
  </p:clrMapOvr>
</p:notes>
</file>

<file path=ppt/notesSlides/notesSlide9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56800758"/>
      </p:ext>
    </p:extLst>
  </p:cSld>
  <p:clrMapOvr>
    <a:masterClrMapping/>
  </p:clrMapOvr>
</p:notes>
</file>

<file path=ppt/notesSlides/notesSlide9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0378812"/>
      </p:ext>
    </p:extLst>
  </p:cSld>
  <p:clrMapOvr>
    <a:masterClrMapping/>
  </p:clrMapOvr>
</p:notes>
</file>

<file path=ppt/notesSlides/notesSlide9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93118317"/>
      </p:ext>
    </p:extLst>
  </p:cSld>
  <p:clrMapOvr>
    <a:masterClrMapping/>
  </p:clrMapOvr>
</p:notes>
</file>

<file path=ppt/notesSlides/notesSlide9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24385225"/>
      </p:ext>
    </p:extLst>
  </p:cSld>
  <p:clrMapOvr>
    <a:masterClrMapping/>
  </p:clrMapOvr>
</p:notes>
</file>

<file path=ppt/notesSlides/notesSlide9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96139160"/>
      </p:ext>
    </p:extLst>
  </p:cSld>
  <p:clrMapOvr>
    <a:masterClrMapping/>
  </p:clrMapOvr>
</p:notes>
</file>

<file path=ppt/notesSlides/notesSlide9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25781091"/>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93</a:t>
            </a:fld>
            <a:endParaRPr lang="ar-EG"/>
          </a:p>
        </p:txBody>
      </p:sp>
    </p:spTree>
    <p:extLst>
      <p:ext uri="{BB962C8B-B14F-4D97-AF65-F5344CB8AC3E}">
        <p14:creationId xmlns:p14="http://schemas.microsoft.com/office/powerpoint/2010/main" val="3668140674"/>
      </p:ext>
    </p:extLst>
  </p:cSld>
  <p:clrMapOvr>
    <a:masterClrMapping/>
  </p:clrMapOvr>
</p:notes>
</file>

<file path=ppt/notesSlides/notesSlide9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77200077"/>
      </p:ext>
    </p:extLst>
  </p:cSld>
  <p:clrMapOvr>
    <a:masterClrMapping/>
  </p:clrMapOvr>
</p:notes>
</file>

<file path=ppt/notesSlides/notesSlide9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9970652"/>
      </p:ext>
    </p:extLst>
  </p:cSld>
  <p:clrMapOvr>
    <a:masterClrMapping/>
  </p:clrMapOvr>
</p:notes>
</file>

<file path=ppt/notesSlides/notesSlide9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3605175"/>
      </p:ext>
    </p:extLst>
  </p:cSld>
  <p:clrMapOvr>
    <a:masterClrMapping/>
  </p:clrMapOvr>
</p:notes>
</file>

<file path=ppt/notesSlides/notesSlide9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57658537"/>
      </p:ext>
    </p:extLst>
  </p:cSld>
  <p:clrMapOvr>
    <a:masterClrMapping/>
  </p:clrMapOvr>
</p:notes>
</file>

<file path=ppt/notesSlides/notesSlide9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06078738"/>
      </p:ext>
    </p:extLst>
  </p:cSld>
  <p:clrMapOvr>
    <a:masterClrMapping/>
  </p:clrMapOvr>
</p:notes>
</file>

<file path=ppt/notesSlides/notesSlide9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29396467"/>
      </p:ext>
    </p:extLst>
  </p:cSld>
  <p:clrMapOvr>
    <a:masterClrMapping/>
  </p:clrMapOvr>
</p:notes>
</file>

<file path=ppt/notesSlides/notesSlide9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25732467"/>
      </p:ext>
    </p:extLst>
  </p:cSld>
  <p:clrMapOvr>
    <a:masterClrMapping/>
  </p:clrMapOvr>
</p:notes>
</file>

<file path=ppt/notesSlides/notesSlide9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01825684"/>
      </p:ext>
    </p:extLst>
  </p:cSld>
  <p:clrMapOvr>
    <a:masterClrMapping/>
  </p:clrMapOvr>
</p:notes>
</file>

<file path=ppt/notesSlides/notesSlide9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53789481"/>
      </p:ext>
    </p:extLst>
  </p:cSld>
  <p:clrMapOvr>
    <a:masterClrMapping/>
  </p:clrMapOvr>
</p:notes>
</file>

<file path=ppt/notesSlides/notesSlide9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4588319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94</a:t>
            </a:fld>
            <a:endParaRPr lang="ar-EG"/>
          </a:p>
        </p:txBody>
      </p:sp>
    </p:spTree>
    <p:extLst>
      <p:ext uri="{BB962C8B-B14F-4D97-AF65-F5344CB8AC3E}">
        <p14:creationId xmlns:p14="http://schemas.microsoft.com/office/powerpoint/2010/main" val="3025240788"/>
      </p:ext>
    </p:extLst>
  </p:cSld>
  <p:clrMapOvr>
    <a:masterClrMapping/>
  </p:clrMapOvr>
</p:notes>
</file>

<file path=ppt/notesSlides/notesSlide9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98568097"/>
      </p:ext>
    </p:extLst>
  </p:cSld>
  <p:clrMapOvr>
    <a:masterClrMapping/>
  </p:clrMapOvr>
</p:notes>
</file>

<file path=ppt/notesSlides/notesSlide9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51328713"/>
      </p:ext>
    </p:extLst>
  </p:cSld>
  <p:clrMapOvr>
    <a:masterClrMapping/>
  </p:clrMapOvr>
</p:notes>
</file>

<file path=ppt/notesSlides/notesSlide9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65469539"/>
      </p:ext>
    </p:extLst>
  </p:cSld>
  <p:clrMapOvr>
    <a:masterClrMapping/>
  </p:clrMapOvr>
</p:notes>
</file>

<file path=ppt/notesSlides/notesSlide9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79915810"/>
      </p:ext>
    </p:extLst>
  </p:cSld>
  <p:clrMapOvr>
    <a:masterClrMapping/>
  </p:clrMapOvr>
</p:notes>
</file>

<file path=ppt/notesSlides/notesSlide9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3464516"/>
      </p:ext>
    </p:extLst>
  </p:cSld>
  <p:clrMapOvr>
    <a:masterClrMapping/>
  </p:clrMapOvr>
</p:notes>
</file>

<file path=ppt/notesSlides/notesSlide9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30992431"/>
      </p:ext>
    </p:extLst>
  </p:cSld>
  <p:clrMapOvr>
    <a:masterClrMapping/>
  </p:clrMapOvr>
</p:notes>
</file>

<file path=ppt/notesSlides/notesSlide9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25903269"/>
      </p:ext>
    </p:extLst>
  </p:cSld>
  <p:clrMapOvr>
    <a:masterClrMapping/>
  </p:clrMapOvr>
</p:notes>
</file>

<file path=ppt/notesSlides/notesSlide9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08588305"/>
      </p:ext>
    </p:extLst>
  </p:cSld>
  <p:clrMapOvr>
    <a:masterClrMapping/>
  </p:clrMapOvr>
</p:notes>
</file>

<file path=ppt/notesSlides/notesSlide9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9062977"/>
      </p:ext>
    </p:extLst>
  </p:cSld>
  <p:clrMapOvr>
    <a:masterClrMapping/>
  </p:clrMapOvr>
</p:notes>
</file>

<file path=ppt/notesSlides/notesSlide9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9772343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14820946"/>
      </p:ext>
    </p:extLst>
  </p:cSld>
  <p:clrMapOvr>
    <a:masterClrMapping/>
  </p:clrMapOvr>
</p:notes>
</file>

<file path=ppt/notesSlides/notesSlide9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54243625"/>
      </p:ext>
    </p:extLst>
  </p:cSld>
  <p:clrMapOvr>
    <a:masterClrMapping/>
  </p:clrMapOvr>
</p:notes>
</file>

<file path=ppt/notesSlides/notesSlide9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97958626"/>
      </p:ext>
    </p:extLst>
  </p:cSld>
  <p:clrMapOvr>
    <a:masterClrMapping/>
  </p:clrMapOvr>
</p:notes>
</file>

<file path=ppt/notesSlides/notesSlide9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84716860"/>
      </p:ext>
    </p:extLst>
  </p:cSld>
  <p:clrMapOvr>
    <a:masterClrMapping/>
  </p:clrMapOvr>
</p:notes>
</file>

<file path=ppt/notesSlides/notesSlide9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89570432"/>
      </p:ext>
    </p:extLst>
  </p:cSld>
  <p:clrMapOvr>
    <a:masterClrMapping/>
  </p:clrMapOvr>
</p:notes>
</file>

<file path=ppt/notesSlides/notesSlide9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76127654"/>
      </p:ext>
    </p:extLst>
  </p:cSld>
  <p:clrMapOvr>
    <a:masterClrMapping/>
  </p:clrMapOvr>
</p:notes>
</file>

<file path=ppt/notesSlides/notesSlide9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07529452"/>
      </p:ext>
    </p:extLst>
  </p:cSld>
  <p:clrMapOvr>
    <a:masterClrMapping/>
  </p:clrMapOvr>
</p:notes>
</file>

<file path=ppt/notesSlides/notesSlide9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67788704"/>
      </p:ext>
    </p:extLst>
  </p:cSld>
  <p:clrMapOvr>
    <a:masterClrMapping/>
  </p:clrMapOvr>
</p:notes>
</file>

<file path=ppt/notesSlides/notesSlide9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08319073"/>
      </p:ext>
    </p:extLst>
  </p:cSld>
  <p:clrMapOvr>
    <a:masterClrMapping/>
  </p:clrMapOvr>
</p:notes>
</file>

<file path=ppt/notesSlides/notesSlide9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64028996"/>
      </p:ext>
    </p:extLst>
  </p:cSld>
  <p:clrMapOvr>
    <a:masterClrMapping/>
  </p:clrMapOvr>
</p:notes>
</file>

<file path=ppt/notesSlides/notesSlide9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1966437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81434112"/>
      </p:ext>
    </p:extLst>
  </p:cSld>
  <p:clrMapOvr>
    <a:masterClrMapping/>
  </p:clrMapOvr>
</p:notes>
</file>

<file path=ppt/notesSlides/notesSlide9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85105892"/>
      </p:ext>
    </p:extLst>
  </p:cSld>
  <p:clrMapOvr>
    <a:masterClrMapping/>
  </p:clrMapOvr>
</p:notes>
</file>

<file path=ppt/notesSlides/notesSlide9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75284366"/>
      </p:ext>
    </p:extLst>
  </p:cSld>
  <p:clrMapOvr>
    <a:masterClrMapping/>
  </p:clrMapOvr>
</p:notes>
</file>

<file path=ppt/notesSlides/notesSlide9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40953550"/>
      </p:ext>
    </p:extLst>
  </p:cSld>
  <p:clrMapOvr>
    <a:masterClrMapping/>
  </p:clrMapOvr>
</p:notes>
</file>

<file path=ppt/notesSlides/notesSlide9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9824612"/>
      </p:ext>
    </p:extLst>
  </p:cSld>
  <p:clrMapOvr>
    <a:masterClrMapping/>
  </p:clrMapOvr>
</p:notes>
</file>

<file path=ppt/notesSlides/notesSlide9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13732807"/>
      </p:ext>
    </p:extLst>
  </p:cSld>
  <p:clrMapOvr>
    <a:masterClrMapping/>
  </p:clrMapOvr>
</p:notes>
</file>

<file path=ppt/notesSlides/notesSlide9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2326049"/>
      </p:ext>
    </p:extLst>
  </p:cSld>
  <p:clrMapOvr>
    <a:masterClrMapping/>
  </p:clrMapOvr>
</p:notes>
</file>

<file path=ppt/notesSlides/notesSlide9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1060415"/>
      </p:ext>
    </p:extLst>
  </p:cSld>
  <p:clrMapOvr>
    <a:masterClrMapping/>
  </p:clrMapOvr>
</p:notes>
</file>

<file path=ppt/notesSlides/notesSlide9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09155952"/>
      </p:ext>
    </p:extLst>
  </p:cSld>
  <p:clrMapOvr>
    <a:masterClrMapping/>
  </p:clrMapOvr>
</p:notes>
</file>

<file path=ppt/notesSlides/notesSlide9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79380632"/>
      </p:ext>
    </p:extLst>
  </p:cSld>
  <p:clrMapOvr>
    <a:masterClrMapping/>
  </p:clrMapOvr>
</p:notes>
</file>

<file path=ppt/notesSlides/notesSlide9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3601333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40353944"/>
      </p:ext>
    </p:extLst>
  </p:cSld>
  <p:clrMapOvr>
    <a:masterClrMapping/>
  </p:clrMapOvr>
</p:notes>
</file>

<file path=ppt/notesSlides/notesSlide9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49566946"/>
      </p:ext>
    </p:extLst>
  </p:cSld>
  <p:clrMapOvr>
    <a:masterClrMapping/>
  </p:clrMapOvr>
</p:notes>
</file>

<file path=ppt/notesSlides/notesSlide9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51998368"/>
      </p:ext>
    </p:extLst>
  </p:cSld>
  <p:clrMapOvr>
    <a:masterClrMapping/>
  </p:clrMapOvr>
</p:notes>
</file>

<file path=ppt/notesSlides/notesSlide9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70607229"/>
      </p:ext>
    </p:extLst>
  </p:cSld>
  <p:clrMapOvr>
    <a:masterClrMapping/>
  </p:clrMapOvr>
</p:notes>
</file>

<file path=ppt/notesSlides/notesSlide9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75530314"/>
      </p:ext>
    </p:extLst>
  </p:cSld>
  <p:clrMapOvr>
    <a:masterClrMapping/>
  </p:clrMapOvr>
</p:notes>
</file>

<file path=ppt/notesSlides/notesSlide9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9437897"/>
      </p:ext>
    </p:extLst>
  </p:cSld>
  <p:clrMapOvr>
    <a:masterClrMapping/>
  </p:clrMapOvr>
</p:notes>
</file>

<file path=ppt/notesSlides/notesSlide9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08921995"/>
      </p:ext>
    </p:extLst>
  </p:cSld>
  <p:clrMapOvr>
    <a:masterClrMapping/>
  </p:clrMapOvr>
</p:notes>
</file>

<file path=ppt/notesSlides/notesSlide9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72225889"/>
      </p:ext>
    </p:extLst>
  </p:cSld>
  <p:clrMapOvr>
    <a:masterClrMapping/>
  </p:clrMapOvr>
</p:notes>
</file>

<file path=ppt/notesSlides/notesSlide9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71338972"/>
      </p:ext>
    </p:extLst>
  </p:cSld>
  <p:clrMapOvr>
    <a:masterClrMapping/>
  </p:clrMapOvr>
</p:notes>
</file>

<file path=ppt/notesSlides/notesSlide9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85399544"/>
      </p:ext>
    </p:extLst>
  </p:cSld>
  <p:clrMapOvr>
    <a:masterClrMapping/>
  </p:clrMapOvr>
</p:notes>
</file>

<file path=ppt/notesSlides/notesSlide9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4769889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96061197"/>
      </p:ext>
    </p:extLst>
  </p:cSld>
  <p:clrMapOvr>
    <a:masterClrMapping/>
  </p:clrMapOvr>
</p:notes>
</file>

<file path=ppt/notesSlides/notesSlide9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45549174"/>
      </p:ext>
    </p:extLst>
  </p:cSld>
  <p:clrMapOvr>
    <a:masterClrMapping/>
  </p:clrMapOvr>
</p:notes>
</file>

<file path=ppt/notesSlides/notesSlide9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07199487"/>
      </p:ext>
    </p:extLst>
  </p:cSld>
  <p:clrMapOvr>
    <a:masterClrMapping/>
  </p:clrMapOvr>
</p:notes>
</file>

<file path=ppt/notesSlides/notesSlide9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89722762"/>
      </p:ext>
    </p:extLst>
  </p:cSld>
  <p:clrMapOvr>
    <a:masterClrMapping/>
  </p:clrMapOvr>
</p:notes>
</file>

<file path=ppt/notesSlides/notesSlide9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85497439"/>
      </p:ext>
    </p:extLst>
  </p:cSld>
  <p:clrMapOvr>
    <a:masterClrMapping/>
  </p:clrMapOvr>
</p:notes>
</file>

<file path=ppt/notesSlides/notesSlide9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14317759"/>
      </p:ext>
    </p:extLst>
  </p:cSld>
  <p:clrMapOvr>
    <a:masterClrMapping/>
  </p:clrMapOvr>
</p:notes>
</file>

<file path=ppt/notesSlides/notesSlide9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28709026"/>
      </p:ext>
    </p:extLst>
  </p:cSld>
  <p:clrMapOvr>
    <a:masterClrMapping/>
  </p:clrMapOvr>
</p:notes>
</file>

<file path=ppt/notesSlides/notesSlide9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22162847"/>
      </p:ext>
    </p:extLst>
  </p:cSld>
  <p:clrMapOvr>
    <a:masterClrMapping/>
  </p:clrMapOvr>
</p:notes>
</file>

<file path=ppt/notesSlides/notesSlide9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97364525"/>
      </p:ext>
    </p:extLst>
  </p:cSld>
  <p:clrMapOvr>
    <a:masterClrMapping/>
  </p:clrMapOvr>
</p:notes>
</file>

<file path=ppt/notesSlides/notesSlide9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17669971"/>
      </p:ext>
    </p:extLst>
  </p:cSld>
  <p:clrMapOvr>
    <a:masterClrMapping/>
  </p:clrMapOvr>
</p:notes>
</file>

<file path=ppt/notesSlides/notesSlide9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738363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154</a:t>
            </a:fld>
            <a:endParaRPr lang="ar-EG"/>
          </a:p>
        </p:txBody>
      </p:sp>
    </p:spTree>
    <p:extLst>
      <p:ext uri="{BB962C8B-B14F-4D97-AF65-F5344CB8AC3E}">
        <p14:creationId xmlns:p14="http://schemas.microsoft.com/office/powerpoint/2010/main" val="928205325"/>
      </p:ext>
    </p:extLst>
  </p:cSld>
  <p:clrMapOvr>
    <a:masterClrMapping/>
  </p:clrMapOvr>
</p:notes>
</file>

<file path=ppt/notesSlides/notesSlide9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45971801"/>
      </p:ext>
    </p:extLst>
  </p:cSld>
  <p:clrMapOvr>
    <a:masterClrMapping/>
  </p:clrMapOvr>
</p:notes>
</file>

<file path=ppt/notesSlides/notesSlide9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77190676"/>
      </p:ext>
    </p:extLst>
  </p:cSld>
  <p:clrMapOvr>
    <a:masterClrMapping/>
  </p:clrMapOvr>
</p:notes>
</file>

<file path=ppt/notesSlides/notesSlide9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85618940"/>
      </p:ext>
    </p:extLst>
  </p:cSld>
  <p:clrMapOvr>
    <a:masterClrMapping/>
  </p:clrMapOvr>
</p:notes>
</file>

<file path=ppt/notesSlides/notesSlide9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13615432"/>
      </p:ext>
    </p:extLst>
  </p:cSld>
  <p:clrMapOvr>
    <a:masterClrMapping/>
  </p:clrMapOvr>
</p:notes>
</file>

<file path=ppt/notesSlides/notesSlide9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94964354"/>
      </p:ext>
    </p:extLst>
  </p:cSld>
  <p:clrMapOvr>
    <a:masterClrMapping/>
  </p:clrMapOvr>
</p:notes>
</file>

<file path=ppt/notesSlides/notesSlide9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78307013"/>
      </p:ext>
    </p:extLst>
  </p:cSld>
  <p:clrMapOvr>
    <a:masterClrMapping/>
  </p:clrMapOvr>
</p:notes>
</file>

<file path=ppt/notesSlides/notesSlide9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05524237"/>
      </p:ext>
    </p:extLst>
  </p:cSld>
  <p:clrMapOvr>
    <a:masterClrMapping/>
  </p:clrMapOvr>
</p:notes>
</file>

<file path=ppt/notesSlides/notesSlide9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96903685"/>
      </p:ext>
    </p:extLst>
  </p:cSld>
  <p:clrMapOvr>
    <a:masterClrMapping/>
  </p:clrMapOvr>
</p:notes>
</file>

<file path=ppt/notesSlides/notesSlide9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6430620"/>
      </p:ext>
    </p:extLst>
  </p:cSld>
  <p:clrMapOvr>
    <a:masterClrMapping/>
  </p:clrMapOvr>
</p:notes>
</file>

<file path=ppt/notesSlides/notesSlide9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27761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9.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9.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9.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9.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0.xml"/></Relationships>
</file>

<file path=ppt/slideLayouts/_rels/slideLayout2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0.xml"/></Relationships>
</file>

<file path=ppt/slideLayouts/_rels/slideLayout22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0.xml"/></Relationships>
</file>

<file path=ppt/slideLayouts/_rels/slideLayout2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0.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9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slideMaster" Target="../slideMasters/slideMaster19.xml"/></Relationships>
</file>

<file path=ppt/slideLayouts/_rels/slideLayout49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slideMaster" Target="../slideMasters/slideMaster19.xml"/></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94.xml.rels><?xml version="1.0" encoding="UTF-8" standalone="yes"?>
<Relationships xmlns="http://schemas.openxmlformats.org/package/2006/relationships"><Relationship Id="rId2" Type="http://schemas.openxmlformats.org/officeDocument/2006/relationships/slide" Target="../slides/slide516.xml"/><Relationship Id="rId1" Type="http://schemas.openxmlformats.org/officeDocument/2006/relationships/slideMaster" Target="../slideMasters/slideMaster19.xml"/></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96.xml.rels><?xml version="1.0" encoding="UTF-8" standalone="yes"?>
<Relationships xmlns="http://schemas.openxmlformats.org/package/2006/relationships"><Relationship Id="rId2" Type="http://schemas.openxmlformats.org/officeDocument/2006/relationships/slide" Target="../slides/slide516.xml"/><Relationship Id="rId1" Type="http://schemas.openxmlformats.org/officeDocument/2006/relationships/slideMaster" Target="../slideMasters/slideMaster19.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0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0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0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0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0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0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0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1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1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1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1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1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1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1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1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2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2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2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2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2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2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2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2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2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3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4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5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6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6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6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6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6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6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6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6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6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7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7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7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7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7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7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7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7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7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8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8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8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8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8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8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8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8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8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59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59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59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59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59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59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59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59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59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0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60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60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60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60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60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60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60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60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60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61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61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61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2" Type="http://schemas.openxmlformats.org/officeDocument/2006/relationships/slide" Target="../slides/slide405.xml"/><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3" Type="http://schemas.openxmlformats.org/officeDocument/2006/relationships/slide" Target="../slides/slide136.xml"/><Relationship Id="rId2" Type="http://schemas.openxmlformats.org/officeDocument/2006/relationships/slide" Target="../slides/slide329.xml"/><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اوشية المرضي">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أوشة المرضى</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06205009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16_Title and Content">
    <p:spTree>
      <p:nvGrpSpPr>
        <p:cNvPr id="1" name=""/>
        <p:cNvGrpSpPr/>
        <p:nvPr/>
      </p:nvGrpSpPr>
      <p:grpSpPr>
        <a:xfrm>
          <a:off x="0" y="0"/>
          <a:ext cx="0" cy="0"/>
          <a:chOff x="0" y="0"/>
          <a:chExt cx="0" cy="0"/>
        </a:xfrm>
      </p:grpSpPr>
      <p:sp>
        <p:nvSpPr>
          <p:cNvPr id="7" name="Rectangle 6"/>
          <p:cNvSpPr/>
          <p:nvPr userDrawn="1"/>
        </p:nvSpPr>
        <p:spPr>
          <a:xfrm>
            <a:off x="2912374" y="0"/>
            <a:ext cx="3498073"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الثالثة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الطرح</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424746037"/>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18_Title and Content">
    <p:spTree>
      <p:nvGrpSpPr>
        <p:cNvPr id="1" name=""/>
        <p:cNvGrpSpPr/>
        <p:nvPr/>
      </p:nvGrpSpPr>
      <p:grpSpPr>
        <a:xfrm>
          <a:off x="0" y="0"/>
          <a:ext cx="0" cy="0"/>
          <a:chOff x="0" y="0"/>
          <a:chExt cx="0" cy="0"/>
        </a:xfrm>
      </p:grpSpPr>
      <p:sp>
        <p:nvSpPr>
          <p:cNvPr id="7" name="Rectangle 6"/>
          <p:cNvSpPr/>
          <p:nvPr userDrawn="1"/>
        </p:nvSpPr>
        <p:spPr>
          <a:xfrm>
            <a:off x="2741654" y="0"/>
            <a:ext cx="3839513"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السادس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الطرح</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909509517"/>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17_Title and Content">
    <p:spTree>
      <p:nvGrpSpPr>
        <p:cNvPr id="1" name=""/>
        <p:cNvGrpSpPr/>
        <p:nvPr/>
      </p:nvGrpSpPr>
      <p:grpSpPr>
        <a:xfrm>
          <a:off x="0" y="0"/>
          <a:ext cx="0" cy="0"/>
          <a:chOff x="0" y="0"/>
          <a:chExt cx="0" cy="0"/>
        </a:xfrm>
      </p:grpSpPr>
      <p:sp>
        <p:nvSpPr>
          <p:cNvPr id="7" name="Rectangle 6"/>
          <p:cNvSpPr/>
          <p:nvPr userDrawn="1"/>
        </p:nvSpPr>
        <p:spPr>
          <a:xfrm>
            <a:off x="2789744" y="0"/>
            <a:ext cx="374333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التاسعة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الطرح</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19296778"/>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7" name="Rectangle 6"/>
          <p:cNvSpPr/>
          <p:nvPr userDrawn="1"/>
        </p:nvSpPr>
        <p:spPr>
          <a:xfrm>
            <a:off x="3821281" y="0"/>
            <a:ext cx="1680267" cy="461665"/>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مقدمة الطرح</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362651278"/>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7" name="Rectangle 6"/>
          <p:cNvSpPr/>
          <p:nvPr userDrawn="1"/>
        </p:nvSpPr>
        <p:spPr>
          <a:xfrm>
            <a:off x="4052053" y="19050"/>
            <a:ext cx="1375698" cy="461665"/>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 الطرح</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44317072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19_Title and Content">
    <p:spTree>
      <p:nvGrpSpPr>
        <p:cNvPr id="1" name=""/>
        <p:cNvGrpSpPr/>
        <p:nvPr/>
      </p:nvGrpSpPr>
      <p:grpSpPr>
        <a:xfrm>
          <a:off x="0" y="0"/>
          <a:ext cx="0" cy="0"/>
          <a:chOff x="0" y="0"/>
          <a:chExt cx="0" cy="0"/>
        </a:xfrm>
      </p:grpSpPr>
      <p:sp>
        <p:nvSpPr>
          <p:cNvPr id="7" name="Rectangle 6"/>
          <p:cNvSpPr/>
          <p:nvPr userDrawn="1"/>
        </p:nvSpPr>
        <p:spPr>
          <a:xfrm>
            <a:off x="3997612" y="0"/>
            <a:ext cx="1327607" cy="461665"/>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طلبة النهار</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5315726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20_Title and Content">
    <p:spTree>
      <p:nvGrpSpPr>
        <p:cNvPr id="1" name=""/>
        <p:cNvGrpSpPr/>
        <p:nvPr/>
      </p:nvGrpSpPr>
      <p:grpSpPr>
        <a:xfrm>
          <a:off x="0" y="0"/>
          <a:ext cx="0" cy="0"/>
          <a:chOff x="0" y="0"/>
          <a:chExt cx="0" cy="0"/>
        </a:xfrm>
      </p:grpSpPr>
      <p:sp>
        <p:nvSpPr>
          <p:cNvPr id="7" name="Rectangle 6"/>
          <p:cNvSpPr/>
          <p:nvPr userDrawn="1"/>
        </p:nvSpPr>
        <p:spPr>
          <a:xfrm>
            <a:off x="4254895" y="0"/>
            <a:ext cx="813043" cy="461665"/>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الختام</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277007376"/>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انجيل قبطي">
    <p:spTree>
      <p:nvGrpSpPr>
        <p:cNvPr id="1" name=""/>
        <p:cNvGrpSpPr/>
        <p:nvPr/>
      </p:nvGrpSpPr>
      <p:grpSpPr>
        <a:xfrm>
          <a:off x="0" y="0"/>
          <a:ext cx="0" cy="0"/>
          <a:chOff x="0" y="0"/>
          <a:chExt cx="0" cy="0"/>
        </a:xfrm>
      </p:grpSpPr>
      <p:sp>
        <p:nvSpPr>
          <p:cNvPr id="2" name="Title 1"/>
          <p:cNvSpPr>
            <a:spLocks noGrp="1"/>
          </p:cNvSpPr>
          <p:nvPr>
            <p:ph type="title"/>
          </p:nvPr>
        </p:nvSpPr>
        <p:spPr>
          <a:xfrm>
            <a:off x="0" y="4495800"/>
            <a:ext cx="9144000" cy="1143000"/>
          </a:xfrm>
          <a:prstGeom prst="rect">
            <a:avLst/>
          </a:prstGeom>
        </p:spPr>
        <p:txBody>
          <a:bodyPr/>
          <a:lstStyle>
            <a:lvl1pPr>
              <a:defRPr kumimoji="0" lang="en-US" sz="3800" b="1" i="0" u="none" strike="noStrike" kern="1200" cap="none" spc="0" normalizeH="0" baseline="0" smtClean="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mn-ea"/>
                <a:cs typeface="Times New Roman" panose="02020603050405020304" pitchFamily="18" charset="0"/>
              </a:defRPr>
            </a:lvl1pPr>
          </a:lstStyle>
          <a:p>
            <a:r>
              <a:rPr lang="en-US" dirty="0"/>
              <a:t>Click to edit Master title style</a:t>
            </a:r>
          </a:p>
        </p:txBody>
      </p:sp>
    </p:spTree>
    <p:extLst>
      <p:ext uri="{BB962C8B-B14F-4D97-AF65-F5344CB8AC3E}">
        <p14:creationId xmlns:p14="http://schemas.microsoft.com/office/powerpoint/2010/main" val="168343500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مقدمة الانجيل قبطي">
    <p:spTree>
      <p:nvGrpSpPr>
        <p:cNvPr id="1" name=""/>
        <p:cNvGrpSpPr/>
        <p:nvPr/>
      </p:nvGrpSpPr>
      <p:grpSpPr>
        <a:xfrm>
          <a:off x="0" y="0"/>
          <a:ext cx="0" cy="0"/>
          <a:chOff x="0" y="0"/>
          <a:chExt cx="0" cy="0"/>
        </a:xfrm>
      </p:grpSpPr>
      <p:sp>
        <p:nvSpPr>
          <p:cNvPr id="4" name="TextBox 3"/>
          <p:cNvSpPr txBox="1"/>
          <p:nvPr userDrawn="1"/>
        </p:nvSpPr>
        <p:spPr>
          <a:xfrm>
            <a:off x="393895" y="4473714"/>
            <a:ext cx="8285871"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7" name="TextBox 6"/>
          <p:cNvSpPr txBox="1"/>
          <p:nvPr userDrawn="1"/>
        </p:nvSpPr>
        <p:spPr>
          <a:xfrm>
            <a:off x="-35171" y="5112481"/>
            <a:ext cx="9143999" cy="1215717"/>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Ou`anagnwcic</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ebol</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qen</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pieuaggelion</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e;ouab</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kata (</a:t>
            </a:r>
            <a:r>
              <a:rPr kumimoji="0" lang="ar-EG"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agiou</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a:t>
            </a:r>
          </a:p>
        </p:txBody>
      </p:sp>
      <p:sp>
        <p:nvSpPr>
          <p:cNvPr id="5" name="TextBox 4"/>
          <p:cNvSpPr txBox="1"/>
          <p:nvPr userDrawn="1"/>
        </p:nvSpPr>
        <p:spPr>
          <a:xfrm>
            <a:off x="-246187" y="6322469"/>
            <a:ext cx="956602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n-ea"/>
                <a:cs typeface="Times New Roman" panose="02020603050405020304" pitchFamily="18" charset="0"/>
              </a:rPr>
              <a:t>أو أناغنوسيس إيڤول خين پى إڤ أنجيلون إثؤواب كاطــــا .... أجيو.</a:t>
            </a:r>
          </a:p>
        </p:txBody>
      </p:sp>
    </p:spTree>
    <p:extLst>
      <p:ext uri="{BB962C8B-B14F-4D97-AF65-F5344CB8AC3E}">
        <p14:creationId xmlns:p14="http://schemas.microsoft.com/office/powerpoint/2010/main" val="217786247"/>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مقدمة النبوات">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654790"/>
            <a:ext cx="4881487" cy="2203210"/>
          </a:xfrm>
        </p:spPr>
        <p:txBody>
          <a:bodyPr/>
          <a:lstStyle>
            <a:lvl1pPr algn="justLow" rtl="1">
              <a:defRPr lang="en-US" sz="54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mj-cs"/>
              </a:defRPr>
            </a:lvl1pPr>
          </a:lstStyle>
          <a:p>
            <a:r>
              <a:rPr lang="ar-EG" dirty="0"/>
              <a:t>من عاموس النبي ص 5 : 18 إلخ</a:t>
            </a:r>
            <a:endParaRPr lang="en-US" dirty="0"/>
          </a:p>
        </p:txBody>
      </p:sp>
      <p:sp>
        <p:nvSpPr>
          <p:cNvPr id="5" name="TextBox 4"/>
          <p:cNvSpPr txBox="1"/>
          <p:nvPr userDrawn="1"/>
        </p:nvSpPr>
        <p:spPr>
          <a:xfrm>
            <a:off x="4164038" y="4654790"/>
            <a:ext cx="4979962"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AGA Sindibad Regular" pitchFamily="2" charset="-78"/>
              </a:rPr>
              <a:t>النبوات </a:t>
            </a:r>
            <a:endParaRPr lang="en-US" sz="115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AGA Sindibad Regular" pitchFamily="2" charset="-78"/>
            </a:endParaRPr>
          </a:p>
        </p:txBody>
      </p:sp>
    </p:spTree>
    <p:extLst>
      <p:ext uri="{BB962C8B-B14F-4D97-AF65-F5344CB8AC3E}">
        <p14:creationId xmlns:p14="http://schemas.microsoft.com/office/powerpoint/2010/main" val="6254572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اوشية القرابين">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أوشية القرابين</a:t>
            </a:r>
          </a:p>
        </p:txBody>
      </p:sp>
      <p:sp>
        <p:nvSpPr>
          <p:cNvPr id="4" name="Title 1"/>
          <p:cNvSpPr>
            <a:spLocks noGrp="1"/>
          </p:cNvSpPr>
          <p:nvPr>
            <p:ph type="title" hasCustomPrompt="1"/>
          </p:nvPr>
        </p:nvSpPr>
        <p:spPr>
          <a:xfrm>
            <a:off x="0" y="4419600"/>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33492"/>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01971"/>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348951625"/>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1_مزمور لداود">
    <p:spTree>
      <p:nvGrpSpPr>
        <p:cNvPr id="1" name=""/>
        <p:cNvGrpSpPr/>
        <p:nvPr/>
      </p:nvGrpSpPr>
      <p:grpSpPr>
        <a:xfrm>
          <a:off x="0" y="0"/>
          <a:ext cx="0" cy="0"/>
          <a:chOff x="0" y="0"/>
          <a:chExt cx="0" cy="0"/>
        </a:xfrm>
      </p:grpSpPr>
      <p:sp>
        <p:nvSpPr>
          <p:cNvPr id="4" name="TextBox 3"/>
          <p:cNvSpPr txBox="1"/>
          <p:nvPr userDrawn="1"/>
        </p:nvSpPr>
        <p:spPr>
          <a:xfrm>
            <a:off x="1638885" y="4544653"/>
            <a:ext cx="5528603" cy="1089529"/>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7200" b="1" kern="1200" noProof="0" dirty="0">
                <a:solidFill>
                  <a:schemeClr val="bg1"/>
                </a:solidFill>
                <a:latin typeface="Times New Roman" panose="02020603050405020304" pitchFamily="18" charset="0"/>
                <a:ea typeface="+mj-ea"/>
                <a:cs typeface="Times New Roman" panose="02020603050405020304" pitchFamily="18" charset="0"/>
              </a:rPr>
              <a:t>مزمور لداود</a:t>
            </a:r>
            <a:endParaRPr lang="en-US" sz="7200" b="1" kern="1200" dirty="0">
              <a:solidFill>
                <a:schemeClr val="bg1"/>
              </a:solidFill>
              <a:latin typeface="Times New Roman" panose="02020603050405020304" pitchFamily="18" charset="0"/>
              <a:ea typeface="+mj-ea"/>
              <a:cs typeface="Times New Roman" panose="02020603050405020304" pitchFamily="18" charset="0"/>
            </a:endParaRPr>
          </a:p>
        </p:txBody>
      </p:sp>
      <p:sp>
        <p:nvSpPr>
          <p:cNvPr id="7" name="TextBox 6"/>
          <p:cNvSpPr txBox="1"/>
          <p:nvPr userDrawn="1"/>
        </p:nvSpPr>
        <p:spPr>
          <a:xfrm>
            <a:off x="970671" y="5634182"/>
            <a:ext cx="7413673" cy="861005"/>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Yalmoc</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tw</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Dauid</a:t>
            </a:r>
            <a:endPar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p:txBody>
      </p:sp>
    </p:spTree>
    <p:extLst>
      <p:ext uri="{BB962C8B-B14F-4D97-AF65-F5344CB8AC3E}">
        <p14:creationId xmlns:p14="http://schemas.microsoft.com/office/powerpoint/2010/main" val="2850321665"/>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كى إيبرتو 1">
    <p:spTree>
      <p:nvGrpSpPr>
        <p:cNvPr id="1" name=""/>
        <p:cNvGrpSpPr/>
        <p:nvPr/>
      </p:nvGrpSpPr>
      <p:grpSpPr>
        <a:xfrm>
          <a:off x="0" y="0"/>
          <a:ext cx="0" cy="0"/>
          <a:chOff x="0" y="0"/>
          <a:chExt cx="0" cy="0"/>
        </a:xfrm>
      </p:grpSpPr>
      <p:sp>
        <p:nvSpPr>
          <p:cNvPr id="4" name="TextBox 3"/>
          <p:cNvSpPr txBox="1"/>
          <p:nvPr userDrawn="1"/>
        </p:nvSpPr>
        <p:spPr>
          <a:xfrm>
            <a:off x="393895" y="4500670"/>
            <a:ext cx="8285871"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لكي نكون مستحقين </a:t>
            </a:r>
          </a:p>
        </p:txBody>
      </p:sp>
      <p:sp>
        <p:nvSpPr>
          <p:cNvPr id="7" name="TextBox 6"/>
          <p:cNvSpPr txBox="1"/>
          <p:nvPr userDrawn="1"/>
        </p:nvSpPr>
        <p:spPr>
          <a:xfrm>
            <a:off x="0" y="5282489"/>
            <a:ext cx="9143999" cy="547842"/>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Kai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vpertov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kata 7io 03nai 3mac</a:t>
            </a:r>
          </a:p>
        </p:txBody>
      </p:sp>
      <p:sp>
        <p:nvSpPr>
          <p:cNvPr id="5" name="TextBox 4"/>
          <p:cNvSpPr txBox="1"/>
          <p:nvPr userDrawn="1"/>
        </p:nvSpPr>
        <p:spPr>
          <a:xfrm>
            <a:off x="534571" y="5887270"/>
            <a:ext cx="8285871"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كى إيبرتو كاطا كسيو ثيناى إيماس</a:t>
            </a:r>
          </a:p>
        </p:txBody>
      </p:sp>
    </p:spTree>
    <p:extLst>
      <p:ext uri="{BB962C8B-B14F-4D97-AF65-F5344CB8AC3E}">
        <p14:creationId xmlns:p14="http://schemas.microsoft.com/office/powerpoint/2010/main" val="291559765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كى إيبرتو  2">
    <p:spTree>
      <p:nvGrpSpPr>
        <p:cNvPr id="1" name=""/>
        <p:cNvGrpSpPr/>
        <p:nvPr/>
      </p:nvGrpSpPr>
      <p:grpSpPr>
        <a:xfrm>
          <a:off x="0" y="0"/>
          <a:ext cx="0" cy="0"/>
          <a:chOff x="0" y="0"/>
          <a:chExt cx="0" cy="0"/>
        </a:xfrm>
      </p:grpSpPr>
      <p:sp>
        <p:nvSpPr>
          <p:cNvPr id="4" name="TextBox 3"/>
          <p:cNvSpPr txBox="1"/>
          <p:nvPr userDrawn="1"/>
        </p:nvSpPr>
        <p:spPr>
          <a:xfrm>
            <a:off x="393895" y="4503003"/>
            <a:ext cx="8285871"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لسماع الإنجيل المقدس</a:t>
            </a:r>
            <a:endParaRPr lang="ar-SA" sz="9600" b="1" dirty="0"/>
          </a:p>
        </p:txBody>
      </p:sp>
      <p:sp>
        <p:nvSpPr>
          <p:cNvPr id="7" name="TextBox 6"/>
          <p:cNvSpPr txBox="1"/>
          <p:nvPr userDrawn="1"/>
        </p:nvSpPr>
        <p:spPr>
          <a:xfrm>
            <a:off x="126609" y="5282489"/>
            <a:ext cx="8693833" cy="490904"/>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28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t3c </a:t>
            </a:r>
            <a:r>
              <a:rPr kumimoji="0" lang="en-US" sz="28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akroacewc</a:t>
            </a:r>
            <a:r>
              <a:rPr kumimoji="0" lang="en-US" sz="28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tov </a:t>
            </a:r>
            <a:r>
              <a:rPr kumimoji="0" lang="en-US" sz="28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28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28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evajjeliov</a:t>
            </a:r>
            <a:endParaRPr kumimoji="0" lang="en-US" sz="28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تيس أكروأسيؤس طو أجيو إﭫ أنجيليو</a:t>
            </a:r>
            <a:endParaRPr lang="ar-EG" sz="8800" b="1" dirty="0"/>
          </a:p>
        </p:txBody>
      </p:sp>
    </p:spTree>
    <p:extLst>
      <p:ext uri="{BB962C8B-B14F-4D97-AF65-F5344CB8AC3E}">
        <p14:creationId xmlns:p14="http://schemas.microsoft.com/office/powerpoint/2010/main" val="2705186010"/>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كى إيبرتو 3">
    <p:spTree>
      <p:nvGrpSpPr>
        <p:cNvPr id="1" name=""/>
        <p:cNvGrpSpPr/>
        <p:nvPr/>
      </p:nvGrpSpPr>
      <p:grpSpPr>
        <a:xfrm>
          <a:off x="0" y="0"/>
          <a:ext cx="0" cy="0"/>
          <a:chOff x="0" y="0"/>
          <a:chExt cx="0" cy="0"/>
        </a:xfrm>
      </p:grpSpPr>
      <p:sp>
        <p:nvSpPr>
          <p:cNvPr id="4" name="TextBox 3"/>
          <p:cNvSpPr txBox="1"/>
          <p:nvPr userDrawn="1"/>
        </p:nvSpPr>
        <p:spPr>
          <a:xfrm>
            <a:off x="393895" y="4500670"/>
            <a:ext cx="8285871"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نتوسل من ربنا وإلهنا</a:t>
            </a:r>
          </a:p>
        </p:txBody>
      </p:sp>
      <p:sp>
        <p:nvSpPr>
          <p:cNvPr id="7" name="TextBox 6"/>
          <p:cNvSpPr txBox="1"/>
          <p:nvPr userDrawn="1"/>
        </p:nvSpPr>
        <p:spPr>
          <a:xfrm>
            <a:off x="970671" y="5282489"/>
            <a:ext cx="7413673" cy="60478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6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Kvrrion</a:t>
            </a:r>
            <a:r>
              <a:rPr kumimoji="0" lang="en-US" sz="36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Ton 0eon 3mwn</a:t>
            </a:r>
          </a:p>
        </p:txBody>
      </p:sp>
      <p:sp>
        <p:nvSpPr>
          <p:cNvPr id="5" name="TextBox 4"/>
          <p:cNvSpPr txBox="1"/>
          <p:nvPr userDrawn="1"/>
        </p:nvSpPr>
        <p:spPr>
          <a:xfrm>
            <a:off x="534571" y="5887270"/>
            <a:ext cx="8285871"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كيريون طون ثيؤن إيمون</a:t>
            </a:r>
            <a:endParaRPr lang="ar-EG" sz="8800" b="1" dirty="0"/>
          </a:p>
        </p:txBody>
      </p:sp>
    </p:spTree>
    <p:extLst>
      <p:ext uri="{BB962C8B-B14F-4D97-AF65-F5344CB8AC3E}">
        <p14:creationId xmlns:p14="http://schemas.microsoft.com/office/powerpoint/2010/main" val="792159455"/>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كى إيبرتو 4">
    <p:spTree>
      <p:nvGrpSpPr>
        <p:cNvPr id="1" name=""/>
        <p:cNvGrpSpPr/>
        <p:nvPr/>
      </p:nvGrpSpPr>
      <p:grpSpPr>
        <a:xfrm>
          <a:off x="0" y="0"/>
          <a:ext cx="0" cy="0"/>
          <a:chOff x="0" y="0"/>
          <a:chExt cx="0" cy="0"/>
        </a:xfrm>
      </p:grpSpPr>
      <p:sp>
        <p:nvSpPr>
          <p:cNvPr id="4" name="TextBox 3"/>
          <p:cNvSpPr txBox="1"/>
          <p:nvPr userDrawn="1"/>
        </p:nvSpPr>
        <p:spPr>
          <a:xfrm>
            <a:off x="393895" y="4460248"/>
            <a:ext cx="8285871"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أصغوا وأنصتوا بحكمة للإنجيل المقدس</a:t>
            </a:r>
          </a:p>
        </p:txBody>
      </p:sp>
      <p:sp>
        <p:nvSpPr>
          <p:cNvPr id="7" name="TextBox 6"/>
          <p:cNvSpPr txBox="1"/>
          <p:nvPr userDrawn="1"/>
        </p:nvSpPr>
        <p:spPr>
          <a:xfrm>
            <a:off x="-91442" y="5106643"/>
            <a:ext cx="9333915" cy="99104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iketevcwmen</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&gt;</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cofia</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Or0oi:akovcwmen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evajjelion</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3515" y="6230440"/>
            <a:ext cx="914399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j-ea"/>
                <a:cs typeface="Times New Roman" panose="02020603050405020304" pitchFamily="18" charset="0"/>
              </a:rPr>
              <a:t>إيكتيف سومين سوفيا أورثى: أك أوصومين طو أجيو إﭫ أنجيليون</a:t>
            </a:r>
          </a:p>
        </p:txBody>
      </p:sp>
    </p:spTree>
    <p:extLst>
      <p:ext uri="{BB962C8B-B14F-4D97-AF65-F5344CB8AC3E}">
        <p14:creationId xmlns:p14="http://schemas.microsoft.com/office/powerpoint/2010/main" val="1536233326"/>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مزمور عربي">
    <p:spTree>
      <p:nvGrpSpPr>
        <p:cNvPr id="1" name=""/>
        <p:cNvGrpSpPr/>
        <p:nvPr/>
      </p:nvGrpSpPr>
      <p:grpSpPr>
        <a:xfrm>
          <a:off x="0" y="0"/>
          <a:ext cx="0" cy="0"/>
          <a:chOff x="0" y="0"/>
          <a:chExt cx="0" cy="0"/>
        </a:xfrm>
      </p:grpSpPr>
      <p:sp>
        <p:nvSpPr>
          <p:cNvPr id="2" name="TextBox 1"/>
          <p:cNvSpPr txBox="1"/>
          <p:nvPr userDrawn="1"/>
        </p:nvSpPr>
        <p:spPr>
          <a:xfrm>
            <a:off x="309490" y="4670474"/>
            <a:ext cx="8834510" cy="212365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0" dirty="0">
                <a:ln w="9525">
                  <a:noFill/>
                  <a:round/>
                  <a:headEnd/>
                  <a:tailEnd/>
                </a:ln>
                <a:solidFill>
                  <a:srgbClr val="FFC000"/>
                </a:solidFill>
                <a:effectLst/>
                <a:latin typeface="Times New Roman"/>
                <a:ea typeface="+mn-ea"/>
                <a:cs typeface="Times New Roman"/>
              </a:rPr>
              <a:t>من مزامير أبينا داود النبى براكته على جميعنا</a:t>
            </a:r>
            <a:endParaRPr lang="ar-SA" sz="6600" b="1" kern="10" dirty="0">
              <a:ln w="9525">
                <a:noFill/>
                <a:round/>
                <a:headEnd/>
                <a:tailEnd/>
              </a:ln>
              <a:solidFill>
                <a:srgbClr val="FFC000"/>
              </a:solidFill>
              <a:effectLst/>
              <a:latin typeface="Times New Roman"/>
              <a:ea typeface="+mn-ea"/>
              <a:cs typeface="Times New Roman"/>
            </a:endParaRPr>
          </a:p>
        </p:txBody>
      </p:sp>
    </p:spTree>
    <p:extLst>
      <p:ext uri="{BB962C8B-B14F-4D97-AF65-F5344CB8AC3E}">
        <p14:creationId xmlns:p14="http://schemas.microsoft.com/office/powerpoint/2010/main" val="228515526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مقدمة الانجيل">
    <p:spTree>
      <p:nvGrpSpPr>
        <p:cNvPr id="1" name=""/>
        <p:cNvGrpSpPr/>
        <p:nvPr/>
      </p:nvGrpSpPr>
      <p:grpSpPr>
        <a:xfrm>
          <a:off x="0" y="0"/>
          <a:ext cx="0" cy="0"/>
          <a:chOff x="0" y="0"/>
          <a:chExt cx="0" cy="0"/>
        </a:xfrm>
      </p:grpSpPr>
      <p:sp>
        <p:nvSpPr>
          <p:cNvPr id="5" name="TextBox 4"/>
          <p:cNvSpPr txBox="1"/>
          <p:nvPr userDrawn="1"/>
        </p:nvSpPr>
        <p:spPr>
          <a:xfrm>
            <a:off x="337625" y="4821288"/>
            <a:ext cx="8820444" cy="1446550"/>
          </a:xfrm>
          <a:prstGeom prst="rect">
            <a:avLst/>
          </a:prstGeom>
          <a:noFill/>
        </p:spPr>
        <p:txBody>
          <a:bodyPr wrap="square" rtlCol="0">
            <a:spAutoFit/>
          </a:bodyPr>
          <a:lstStyle/>
          <a:p>
            <a:pPr marL="0" algn="ctr" defTabSz="914400" rtl="0" eaLnBrk="1" latinLnBrk="0" hangingPunct="1">
              <a:spcBef>
                <a:spcPct val="50000"/>
              </a:spcBef>
            </a:pPr>
            <a:r>
              <a:rPr kumimoji="0" lang="ar-EG" sz="4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Tahoma" pitchFamily="34" charset="0"/>
                <a:ea typeface="+mn-ea"/>
                <a:cs typeface="+mj-cs"/>
              </a:rPr>
              <a:t>اللهم تراءف علينا وارحمنا واجعلنا مستحقين لسماع إنجيلك المقدس</a:t>
            </a:r>
          </a:p>
        </p:txBody>
      </p:sp>
    </p:spTree>
    <p:extLst>
      <p:ext uri="{BB962C8B-B14F-4D97-AF65-F5344CB8AC3E}">
        <p14:creationId xmlns:p14="http://schemas.microsoft.com/office/powerpoint/2010/main" val="2312392430"/>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متي">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فصل </a:t>
            </a:r>
            <a:r>
              <a:rPr kumimoji="0" lang="ar-EG"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من بشارة ال</a:t>
            </a:r>
            <a:r>
              <a:rPr kumimoji="0" lang="ar-SA"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إنجيل لمعلمنا </a:t>
            </a:r>
            <a:r>
              <a:rPr kumimoji="0" lang="ar-EG" sz="4400" b="1"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متى</a:t>
            </a:r>
            <a:r>
              <a:rPr kumimoji="0" lang="ar-EG"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ا</a:t>
            </a:r>
            <a:r>
              <a:rPr kumimoji="0" lang="ar-SA"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لبشير بركاته على جميعنا آمين</a:t>
            </a:r>
            <a:r>
              <a:rPr kumimoji="0" lang="en-US"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18349" y="4327916"/>
            <a:ext cx="1787227" cy="21125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51048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مرقس">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فصل </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من بشارة ال</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إنجيل لمعلمنا </a:t>
            </a:r>
            <a:r>
              <a:rPr kumimoji="0" lang="ar-EG" sz="4400" b="0"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مرقس</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البشير بركاته على جميعنا آمين</a:t>
            </a:r>
            <a:r>
              <a:rPr kumimoji="0" lang="en-US"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22430"/>
            <a:ext cx="1787227" cy="2118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89864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لوقا">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فصل </a:t>
            </a:r>
            <a:r>
              <a:rPr kumimoji="0" lang="ar-EG"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من بشارة ال</a:t>
            </a:r>
            <a:r>
              <a:rPr kumimoji="0" lang="ar-SA"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إنجيل لمعلمنا ا </a:t>
            </a:r>
            <a:r>
              <a:rPr kumimoji="0" lang="ar-EG" sz="4400" b="1"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لوقا</a:t>
            </a:r>
            <a:r>
              <a:rPr kumimoji="0" lang="ar-EG"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r>
              <a:rPr kumimoji="0" lang="ar-SA"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البشير بركاته على جميعنا آمين</a:t>
            </a:r>
            <a:r>
              <a:rPr kumimoji="0" lang="en-US" sz="4400" b="1"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09060"/>
            <a:ext cx="1787227" cy="21313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35504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صلاة الشكر1">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4"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792931369"/>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يوحنا">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فصل </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من بشارة ال</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إنجيل لمعلمنا </a:t>
            </a:r>
            <a:r>
              <a:rPr kumimoji="0" lang="ar-EG" sz="4400" b="0"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يوحنا</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البشير بركاته على جميعنا آمين</a:t>
            </a:r>
            <a:r>
              <a:rPr kumimoji="0" lang="en-US"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3257" t="2789"/>
          <a:stretch/>
        </p:blipFill>
        <p:spPr>
          <a:xfrm>
            <a:off x="618348" y="4327916"/>
            <a:ext cx="1787227" cy="21218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08980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مجداً للثالوث الاقدس">
    <p:spTree>
      <p:nvGrpSpPr>
        <p:cNvPr id="1" name=""/>
        <p:cNvGrpSpPr/>
        <p:nvPr/>
      </p:nvGrpSpPr>
      <p:grpSpPr>
        <a:xfrm>
          <a:off x="0" y="0"/>
          <a:ext cx="0" cy="0"/>
          <a:chOff x="0" y="0"/>
          <a:chExt cx="0" cy="0"/>
        </a:xfrm>
      </p:grpSpPr>
      <p:sp>
        <p:nvSpPr>
          <p:cNvPr id="3" name="TextBox 2"/>
          <p:cNvSpPr txBox="1"/>
          <p:nvPr userDrawn="1"/>
        </p:nvSpPr>
        <p:spPr>
          <a:xfrm>
            <a:off x="309490" y="4951828"/>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8800" b="1" kern="10" dirty="0">
                <a:ln w="9525">
                  <a:noFill/>
                  <a:round/>
                  <a:headEnd/>
                  <a:tailEnd/>
                </a:ln>
                <a:solidFill>
                  <a:srgbClr val="FFC000"/>
                </a:solidFill>
                <a:effectLst/>
                <a:latin typeface="Times New Roman"/>
                <a:ea typeface="+mn-ea"/>
                <a:cs typeface="Times New Roman"/>
              </a:rPr>
              <a:t>( مجداً للثالوث الأقدس )</a:t>
            </a:r>
            <a:endParaRPr lang="en-US" sz="8800" b="1" kern="10" dirty="0">
              <a:ln w="9525">
                <a:noFill/>
                <a:round/>
                <a:headEnd/>
                <a:tailEnd/>
              </a:ln>
              <a:solidFill>
                <a:srgbClr val="FFC000"/>
              </a:solidFill>
              <a:effectLst/>
              <a:latin typeface="Times New Roman"/>
              <a:ea typeface="+mn-ea"/>
              <a:cs typeface="Times New Roman"/>
            </a:endParaRPr>
          </a:p>
        </p:txBody>
      </p:sp>
    </p:spTree>
    <p:extLst>
      <p:ext uri="{BB962C8B-B14F-4D97-AF65-F5344CB8AC3E}">
        <p14:creationId xmlns:p14="http://schemas.microsoft.com/office/powerpoint/2010/main" val="87175945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هللويا">
    <p:spTree>
      <p:nvGrpSpPr>
        <p:cNvPr id="1" name=""/>
        <p:cNvGrpSpPr/>
        <p:nvPr/>
      </p:nvGrpSpPr>
      <p:grpSpPr>
        <a:xfrm>
          <a:off x="0" y="0"/>
          <a:ext cx="0" cy="0"/>
          <a:chOff x="0" y="0"/>
          <a:chExt cx="0" cy="0"/>
        </a:xfrm>
      </p:grpSpPr>
      <p:sp>
        <p:nvSpPr>
          <p:cNvPr id="2" name="TextBox 1"/>
          <p:cNvSpPr txBox="1"/>
          <p:nvPr userDrawn="1"/>
        </p:nvSpPr>
        <p:spPr>
          <a:xfrm>
            <a:off x="309490" y="4670474"/>
            <a:ext cx="8834510"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solidFill>
                  <a:srgbClr val="FFC000"/>
                </a:solidFill>
                <a:effectLst>
                  <a:outerShdw dist="35921" dir="2700000" algn="ctr" rotWithShape="0">
                    <a:srgbClr val="C0C0C0">
                      <a:alpha val="79999"/>
                    </a:srgbClr>
                  </a:outerShdw>
                </a:effectLst>
                <a:latin typeface="Times New Roman"/>
                <a:ea typeface="+mn-ea"/>
                <a:cs typeface="Times New Roman"/>
              </a:rPr>
              <a:t>هللويا </a:t>
            </a:r>
            <a:endParaRPr lang="en-US" sz="11500" b="1" kern="10" dirty="0">
              <a:ln w="9525">
                <a:noFill/>
                <a:round/>
                <a:headEnd/>
                <a:tailEnd/>
              </a:ln>
              <a:solidFill>
                <a:srgbClr val="FFC000"/>
              </a:solidFill>
              <a:effectLst>
                <a:outerShdw dist="35921" dir="2700000" algn="ctr" rotWithShape="0">
                  <a:srgbClr val="C0C0C0">
                    <a:alpha val="79999"/>
                  </a:srgbClr>
                </a:outerShdw>
              </a:effectLst>
              <a:latin typeface="Times New Roman"/>
              <a:ea typeface="+mn-ea"/>
              <a:cs typeface="Times New Roman"/>
            </a:endParaRPr>
          </a:p>
        </p:txBody>
      </p:sp>
    </p:spTree>
    <p:extLst>
      <p:ext uri="{BB962C8B-B14F-4D97-AF65-F5344CB8AC3E}">
        <p14:creationId xmlns:p14="http://schemas.microsoft.com/office/powerpoint/2010/main" val="1202779590"/>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ذكصاصي كيريي ">
    <p:spTree>
      <p:nvGrpSpPr>
        <p:cNvPr id="1" name=""/>
        <p:cNvGrpSpPr/>
        <p:nvPr/>
      </p:nvGrpSpPr>
      <p:grpSpPr>
        <a:xfrm>
          <a:off x="0" y="0"/>
          <a:ext cx="0" cy="0"/>
          <a:chOff x="0" y="0"/>
          <a:chExt cx="0" cy="0"/>
        </a:xfrm>
      </p:grpSpPr>
      <p:sp>
        <p:nvSpPr>
          <p:cNvPr id="2" name="TextBox 1"/>
          <p:cNvSpPr txBox="1"/>
          <p:nvPr userDrawn="1"/>
        </p:nvSpPr>
        <p:spPr>
          <a:xfrm>
            <a:off x="309490" y="4670474"/>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0" dirty="0">
                <a:ln w="9525">
                  <a:noFill/>
                  <a:round/>
                  <a:headEnd/>
                  <a:tailEnd/>
                </a:ln>
                <a:solidFill>
                  <a:srgbClr val="FFC000"/>
                </a:solidFill>
                <a:effectLst>
                  <a:outerShdw dist="35921" dir="2700000" algn="ctr" rotWithShape="0">
                    <a:srgbClr val="C0C0C0">
                      <a:alpha val="79999"/>
                    </a:srgbClr>
                  </a:outerShdw>
                </a:effectLst>
                <a:latin typeface="Times New Roman"/>
                <a:ea typeface="+mn-ea"/>
                <a:cs typeface="Times New Roman"/>
              </a:rPr>
              <a:t>ذكصاصي</a:t>
            </a:r>
            <a:r>
              <a:rPr lang="ar-EG" sz="9600" b="1" kern="10" baseline="0" dirty="0">
                <a:ln w="9525">
                  <a:noFill/>
                  <a:round/>
                  <a:headEnd/>
                  <a:tailEnd/>
                </a:ln>
                <a:solidFill>
                  <a:srgbClr val="FFC000"/>
                </a:solidFill>
                <a:effectLst>
                  <a:outerShdw dist="35921" dir="2700000" algn="ctr" rotWithShape="0">
                    <a:srgbClr val="C0C0C0">
                      <a:alpha val="79999"/>
                    </a:srgbClr>
                  </a:outerShdw>
                </a:effectLst>
                <a:latin typeface="Times New Roman"/>
                <a:ea typeface="+mn-ea"/>
                <a:cs typeface="Times New Roman"/>
              </a:rPr>
              <a:t> كيريي</a:t>
            </a:r>
            <a:r>
              <a:rPr lang="ar-EG" sz="9600" b="1" kern="10" dirty="0">
                <a:ln w="9525">
                  <a:noFill/>
                  <a:round/>
                  <a:headEnd/>
                  <a:tailEnd/>
                </a:ln>
                <a:solidFill>
                  <a:srgbClr val="FFC000"/>
                </a:solidFill>
                <a:effectLst>
                  <a:outerShdw dist="35921" dir="2700000" algn="ctr" rotWithShape="0">
                    <a:srgbClr val="C0C0C0">
                      <a:alpha val="79999"/>
                    </a:srgbClr>
                  </a:outerShdw>
                </a:effectLst>
                <a:latin typeface="Times New Roman"/>
                <a:ea typeface="+mn-ea"/>
                <a:cs typeface="Times New Roman"/>
              </a:rPr>
              <a:t> </a:t>
            </a:r>
            <a:endParaRPr lang="en-US" sz="9600" b="1" kern="10" dirty="0">
              <a:ln w="9525">
                <a:noFill/>
                <a:round/>
                <a:headEnd/>
                <a:tailEnd/>
              </a:ln>
              <a:solidFill>
                <a:srgbClr val="FFC000"/>
              </a:solidFill>
              <a:effectLst>
                <a:outerShdw dist="35921" dir="2700000" algn="ctr" rotWithShape="0">
                  <a:srgbClr val="C0C0C0">
                    <a:alpha val="79999"/>
                  </a:srgbClr>
                </a:outerShdw>
              </a:effectLst>
              <a:latin typeface="Times New Roman"/>
              <a:ea typeface="+mn-ea"/>
              <a:cs typeface="Times New Roman"/>
            </a:endParaRPr>
          </a:p>
        </p:txBody>
      </p:sp>
    </p:spTree>
    <p:extLst>
      <p:ext uri="{BB962C8B-B14F-4D97-AF65-F5344CB8AC3E}">
        <p14:creationId xmlns:p14="http://schemas.microsoft.com/office/powerpoint/2010/main" val="2773660848"/>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848278"/>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3354313580"/>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2857451116"/>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521482128"/>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4037392830"/>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38963377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تسبحة الملائكة ">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تسبحة الملائكه</a:t>
            </a:r>
          </a:p>
        </p:txBody>
      </p:sp>
    </p:spTree>
    <p:extLst>
      <p:ext uri="{BB962C8B-B14F-4D97-AF65-F5344CB8AC3E}">
        <p14:creationId xmlns:p14="http://schemas.microsoft.com/office/powerpoint/2010/main" val="205413097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2191648914"/>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1156148913"/>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عظة الانبا يوحنا فم الذهب">
    <p:spTree>
      <p:nvGrpSpPr>
        <p:cNvPr id="1" name=""/>
        <p:cNvGrpSpPr/>
        <p:nvPr/>
      </p:nvGrpSpPr>
      <p:grpSpPr>
        <a:xfrm>
          <a:off x="0" y="0"/>
          <a:ext cx="0" cy="0"/>
          <a:chOff x="0" y="0"/>
          <a:chExt cx="0" cy="0"/>
        </a:xfrm>
      </p:grpSpPr>
      <p:sp>
        <p:nvSpPr>
          <p:cNvPr id="8" name="Rectangle 7"/>
          <p:cNvSpPr/>
          <p:nvPr userDrawn="1"/>
        </p:nvSpPr>
        <p:spPr>
          <a:xfrm>
            <a:off x="2511337" y="0"/>
            <a:ext cx="4400564" cy="830997"/>
          </a:xfrm>
          <a:prstGeom prst="rect">
            <a:avLst/>
          </a:prstGeom>
        </p:spPr>
        <p:txBody>
          <a:bodyPr wrap="non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عظة لأبينا القديس انبا يوحنا فم الذهب</a:t>
            </a:r>
          </a:p>
        </p:txBody>
      </p:sp>
    </p:spTree>
    <p:extLst>
      <p:ext uri="{BB962C8B-B14F-4D97-AF65-F5344CB8AC3E}">
        <p14:creationId xmlns:p14="http://schemas.microsoft.com/office/powerpoint/2010/main" val="1055783630"/>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مقدمة الطرح">
    <p:spTree>
      <p:nvGrpSpPr>
        <p:cNvPr id="1" name=""/>
        <p:cNvGrpSpPr/>
        <p:nvPr/>
      </p:nvGrpSpPr>
      <p:grpSpPr>
        <a:xfrm>
          <a:off x="0" y="0"/>
          <a:ext cx="0" cy="0"/>
          <a:chOff x="0" y="0"/>
          <a:chExt cx="0" cy="0"/>
        </a:xfrm>
      </p:grpSpPr>
      <p:sp>
        <p:nvSpPr>
          <p:cNvPr id="3" name="Rectangle 2"/>
          <p:cNvSpPr/>
          <p:nvPr userDrawn="1"/>
        </p:nvSpPr>
        <p:spPr>
          <a:xfrm>
            <a:off x="2590800" y="76200"/>
            <a:ext cx="4191000"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مقدمة الطرح</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40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862096295"/>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ختام الطرح">
    <p:spTree>
      <p:nvGrpSpPr>
        <p:cNvPr id="1" name=""/>
        <p:cNvGrpSpPr/>
        <p:nvPr/>
      </p:nvGrpSpPr>
      <p:grpSpPr>
        <a:xfrm>
          <a:off x="0" y="0"/>
          <a:ext cx="0" cy="0"/>
          <a:chOff x="0" y="0"/>
          <a:chExt cx="0" cy="0"/>
        </a:xfrm>
      </p:grpSpPr>
      <p:sp>
        <p:nvSpPr>
          <p:cNvPr id="3" name="Rectangle 2"/>
          <p:cNvSpPr/>
          <p:nvPr userDrawn="1"/>
        </p:nvSpPr>
        <p:spPr>
          <a:xfrm>
            <a:off x="2590800" y="76200"/>
            <a:ext cx="41910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 الطرح</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40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93567837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طلبة النهار">
    <p:spTree>
      <p:nvGrpSpPr>
        <p:cNvPr id="1" name=""/>
        <p:cNvGrpSpPr/>
        <p:nvPr/>
      </p:nvGrpSpPr>
      <p:grpSpPr>
        <a:xfrm>
          <a:off x="0" y="0"/>
          <a:ext cx="0" cy="0"/>
          <a:chOff x="0" y="0"/>
          <a:chExt cx="0" cy="0"/>
        </a:xfrm>
      </p:grpSpPr>
      <p:sp>
        <p:nvSpPr>
          <p:cNvPr id="3" name="Rectangle 2"/>
          <p:cNvSpPr/>
          <p:nvPr userDrawn="1"/>
        </p:nvSpPr>
        <p:spPr>
          <a:xfrm>
            <a:off x="2590800" y="76200"/>
            <a:ext cx="41910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طلبة النهار</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872352324"/>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1_ختام">
    <p:spTree>
      <p:nvGrpSpPr>
        <p:cNvPr id="1" name=""/>
        <p:cNvGrpSpPr/>
        <p:nvPr/>
      </p:nvGrpSpPr>
      <p:grpSpPr>
        <a:xfrm>
          <a:off x="0" y="0"/>
          <a:ext cx="0" cy="0"/>
          <a:chOff x="0" y="0"/>
          <a:chExt cx="0" cy="0"/>
        </a:xfrm>
      </p:grpSpPr>
      <p:sp>
        <p:nvSpPr>
          <p:cNvPr id="10" name="Rectangle 9"/>
          <p:cNvSpPr/>
          <p:nvPr userDrawn="1"/>
        </p:nvSpPr>
        <p:spPr>
          <a:xfrm>
            <a:off x="2590800" y="76200"/>
            <a:ext cx="41910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الختام</a:t>
            </a:r>
          </a:p>
        </p:txBody>
      </p:sp>
      <p:sp>
        <p:nvSpPr>
          <p:cNvPr id="3"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40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4"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4130848804"/>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الساعة الاولي">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dirty="0">
                <a:solidFill>
                  <a:prstClr val="white"/>
                </a:solidFill>
                <a:latin typeface="Times New Roman" panose="02020603050405020304" pitchFamily="18" charset="0"/>
                <a:cs typeface="Times New Roman" panose="02020603050405020304" pitchFamily="18" charset="0"/>
              </a:rPr>
              <a:t>لك القوة والمجد والبركة و العزة إلى الأبد آمين</a:t>
            </a:r>
            <a:endParaRPr lang="ar-EG" sz="5400" b="1" dirty="0">
              <a:solidFill>
                <a:prstClr val="white"/>
              </a:solidFill>
              <a:latin typeface="Times New Roman" panose="02020603050405020304" pitchFamily="18" charset="0"/>
              <a:cs typeface="Times New Roman" panose="02020603050405020304" pitchFamily="18" charset="0"/>
            </a:endParaRPr>
          </a:p>
        </p:txBody>
      </p:sp>
      <p:sp>
        <p:nvSpPr>
          <p:cNvPr id="7" name="TextBox 6"/>
          <p:cNvSpPr txBox="1"/>
          <p:nvPr userDrawn="1"/>
        </p:nvSpPr>
        <p:spPr>
          <a:xfrm>
            <a:off x="372794" y="5008103"/>
            <a:ext cx="8419514"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dirty="0">
                <a:solidFill>
                  <a:prstClr val="white"/>
                </a:solidFill>
                <a:latin typeface="Times New Roman" panose="02020603050405020304" pitchFamily="18" charset="0"/>
                <a:cs typeface="Times New Roman" panose="02020603050405020304" pitchFamily="18" charset="0"/>
              </a:rPr>
              <a:t>ثوك تى تى جوم نيم بى أوأوو نيم بى إسمو نيم بى أماهى شا إينيه أمين</a:t>
            </a:r>
            <a:endParaRPr lang="ar-EG" sz="6000" b="1" dirty="0">
              <a:solidFill>
                <a:prstClr val="white"/>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4443644"/>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الساعة الاولي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dirty="0">
                <a:solidFill>
                  <a:prstClr val="white"/>
                </a:solidFill>
                <a:latin typeface="Times New Roman" panose="02020603050405020304" pitchFamily="18" charset="0"/>
                <a:cs typeface="Times New Roman" panose="02020603050405020304" pitchFamily="18" charset="0"/>
              </a:rPr>
              <a:t>عمانوئيل إلهنا و ملكنا</a:t>
            </a:r>
            <a:endParaRPr lang="ar-EG" sz="6000" b="1" dirty="0">
              <a:solidFill>
                <a:prstClr val="white"/>
              </a:solidFill>
              <a:latin typeface="Times New Roman" panose="02020603050405020304" pitchFamily="18" charset="0"/>
              <a:cs typeface="Times New Roman" panose="02020603050405020304" pitchFamily="18" charset="0"/>
            </a:endParaRPr>
          </a:p>
        </p:txBody>
      </p:sp>
      <p:sp>
        <p:nvSpPr>
          <p:cNvPr id="7" name="TextBox 6"/>
          <p:cNvSpPr txBox="1"/>
          <p:nvPr userDrawn="1"/>
        </p:nvSpPr>
        <p:spPr>
          <a:xfrm>
            <a:off x="540777" y="5282488"/>
            <a:ext cx="8131954" cy="60478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36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3600" b="1"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36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dirty="0">
                <a:solidFill>
                  <a:prstClr val="white"/>
                </a:solidFill>
                <a:latin typeface="Times New Roman" panose="02020603050405020304" pitchFamily="18" charset="0"/>
                <a:cs typeface="Times New Roman" panose="02020603050405020304" pitchFamily="18" charset="0"/>
              </a:rPr>
              <a:t>إمانوئيل بين نوتى بين أوورو</a:t>
            </a:r>
          </a:p>
        </p:txBody>
      </p:sp>
    </p:spTree>
    <p:extLst>
      <p:ext uri="{BB962C8B-B14F-4D97-AF65-F5344CB8AC3E}">
        <p14:creationId xmlns:p14="http://schemas.microsoft.com/office/powerpoint/2010/main" val="2614730314"/>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userDrawn="1">
  <p:cSld name="الساعة الاولي 3">
    <p:spTree>
      <p:nvGrpSpPr>
        <p:cNvPr id="1" name=""/>
        <p:cNvGrpSpPr/>
        <p:nvPr/>
      </p:nvGrpSpPr>
      <p:grpSpPr>
        <a:xfrm>
          <a:off x="0" y="0"/>
          <a:ext cx="0" cy="0"/>
          <a:chOff x="0" y="0"/>
          <a:chExt cx="0" cy="0"/>
        </a:xfrm>
      </p:grpSpPr>
      <p:sp>
        <p:nvSpPr>
          <p:cNvPr id="4" name="TextBox 3"/>
          <p:cNvSpPr txBox="1"/>
          <p:nvPr userDrawn="1"/>
        </p:nvSpPr>
        <p:spPr>
          <a:xfrm>
            <a:off x="0" y="4337332"/>
            <a:ext cx="9143999" cy="1754326"/>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lang="ar-EG" sz="5400" b="1" dirty="0">
                <a:solidFill>
                  <a:prstClr val="white"/>
                </a:solidFill>
                <a:latin typeface="Times New Roman" panose="02020603050405020304" pitchFamily="18" charset="0"/>
                <a:cs typeface="Times New Roman" panose="02020603050405020304" pitchFamily="18" charset="0"/>
              </a:rPr>
              <a:t>يا ربى يسوع المسيح</a:t>
            </a:r>
            <a:r>
              <a:rPr lang="en-US" sz="5400" b="1" dirty="0">
                <a:solidFill>
                  <a:prstClr val="white"/>
                </a:solidFill>
                <a:latin typeface="Times New Roman" panose="02020603050405020304" pitchFamily="18" charset="0"/>
                <a:cs typeface="Times New Roman" panose="02020603050405020304" pitchFamily="18" charset="0"/>
              </a:rPr>
              <a:t> </a:t>
            </a:r>
            <a:r>
              <a:rPr lang="ar-EG" altLang="en-US" sz="6000" b="1" dirty="0">
                <a:solidFill>
                  <a:schemeClr val="bg1"/>
                </a:solidFill>
                <a:latin typeface="CS Avva Shenouda" panose="020B7200000000000000" pitchFamily="34" charset="0"/>
                <a:cs typeface="Times New Roman" panose="02020603050405020304" pitchFamily="18" charset="0"/>
              </a:rPr>
              <a:t>مخلصى الصالح </a:t>
            </a:r>
            <a:endParaRPr lang="ar-SA" altLang="en-US" sz="6000" b="1" dirty="0">
              <a:solidFill>
                <a:schemeClr val="bg1"/>
              </a:solidFill>
              <a:latin typeface="CS Avva Shenouda" panose="020B7200000000000000" pitchFamily="34" charset="0"/>
              <a:cs typeface="Times New Roman" panose="02020603050405020304" pitchFamily="18" charset="0"/>
            </a:endParaRPr>
          </a:p>
          <a:p>
            <a:pPr algn="ctr" defTabSz="914400" rtl="1">
              <a:lnSpc>
                <a:spcPct val="90000"/>
              </a:lnSpc>
              <a:spcBef>
                <a:spcPct val="0"/>
              </a:spcBef>
            </a:pPr>
            <a:endParaRPr lang="ar-EG" sz="6000" b="1" dirty="0">
              <a:solidFill>
                <a:prstClr val="white"/>
              </a:solidFill>
              <a:latin typeface="Times New Roman" panose="02020603050405020304" pitchFamily="18" charset="0"/>
              <a:cs typeface="Times New Roman" panose="02020603050405020304" pitchFamily="18" charset="0"/>
            </a:endParaRPr>
          </a:p>
        </p:txBody>
      </p:sp>
      <p:sp>
        <p:nvSpPr>
          <p:cNvPr id="7" name="TextBox 6"/>
          <p:cNvSpPr txBox="1"/>
          <p:nvPr userDrawn="1"/>
        </p:nvSpPr>
        <p:spPr>
          <a:xfrm>
            <a:off x="-22485" y="5169320"/>
            <a:ext cx="9296399" cy="1954894"/>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en-US" sz="4000" b="1"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pasoic</a:t>
            </a:r>
            <a:r>
              <a:rPr lang="en-US" sz="40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 I33covc </a:t>
            </a:r>
            <a:r>
              <a:rPr lang="en-US" sz="4000" b="1"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Pixrictoc</a:t>
            </a:r>
            <a:r>
              <a:rPr lang="ar-EG" sz="4000" b="1" baseline="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 </a:t>
            </a:r>
            <a:r>
              <a:rPr lang="en-US" sz="4000" b="1" dirty="0" err="1">
                <a:solidFill>
                  <a:srgbClr val="FFC000"/>
                </a:solidFill>
                <a:effectLst>
                  <a:outerShdw blurRad="38100" dist="38100" dir="2700000" algn="tl">
                    <a:srgbClr val="000000">
                      <a:alpha val="43137"/>
                    </a:srgbClr>
                  </a:outerShdw>
                </a:effectLst>
                <a:latin typeface="Abraam" pitchFamily="2" charset="0"/>
                <a:cs typeface="Traditional Arabic" panose="02020603050405020304" pitchFamily="18" charset="-78"/>
              </a:rPr>
              <a:t>Pacwthr</a:t>
            </a:r>
            <a:r>
              <a:rPr lang="en-US" sz="4000" b="1" dirty="0">
                <a:solidFill>
                  <a:srgbClr val="FFC000"/>
                </a:solidFill>
                <a:effectLst>
                  <a:outerShdw blurRad="38100" dist="38100" dir="2700000" algn="tl">
                    <a:srgbClr val="000000">
                      <a:alpha val="43137"/>
                    </a:srgbClr>
                  </a:outerShdw>
                </a:effectLst>
                <a:latin typeface="Abraam" pitchFamily="2" charset="0"/>
                <a:cs typeface="Traditional Arabic" panose="02020603050405020304" pitchFamily="18" charset="-78"/>
              </a:rPr>
              <a:t> `</a:t>
            </a:r>
            <a:r>
              <a:rPr lang="en-US" sz="4000" b="1" dirty="0" err="1">
                <a:solidFill>
                  <a:srgbClr val="FFC000"/>
                </a:solidFill>
                <a:effectLst>
                  <a:outerShdw blurRad="38100" dist="38100" dir="2700000" algn="tl">
                    <a:srgbClr val="000000">
                      <a:alpha val="43137"/>
                    </a:srgbClr>
                  </a:outerShdw>
                </a:effectLst>
                <a:latin typeface="Abraam" pitchFamily="2" charset="0"/>
                <a:cs typeface="Traditional Arabic" panose="02020603050405020304" pitchFamily="18" charset="-78"/>
              </a:rPr>
              <a:t>nagaqoc</a:t>
            </a:r>
            <a:r>
              <a:rPr lang="en-US" sz="40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a:t>
            </a:r>
          </a:p>
          <a:p>
            <a:pPr algn="ctr" defTabSz="914400">
              <a:lnSpc>
                <a:spcPct val="90000"/>
              </a:lnSpc>
              <a:spcBef>
                <a:spcPts val="1000"/>
              </a:spcBef>
              <a:buFont typeface="Arial" panose="020B0604020202020204" pitchFamily="34" charset="0"/>
              <a:buNone/>
            </a:pPr>
            <a:endParaRPr lang="en-US" sz="44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itchFamily="2" charset="-78"/>
            </a:endParaRPr>
          </a:p>
        </p:txBody>
      </p:sp>
      <p:sp>
        <p:nvSpPr>
          <p:cNvPr id="5" name="TextBox 4"/>
          <p:cNvSpPr txBox="1"/>
          <p:nvPr userDrawn="1"/>
        </p:nvSpPr>
        <p:spPr>
          <a:xfrm>
            <a:off x="0" y="6116099"/>
            <a:ext cx="9143999" cy="1480918"/>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300" b="1" dirty="0">
                <a:solidFill>
                  <a:prstClr val="white"/>
                </a:solidFill>
                <a:latin typeface="Times New Roman" panose="02020603050405020304" pitchFamily="18" charset="0"/>
                <a:cs typeface="Times New Roman" panose="02020603050405020304" pitchFamily="18" charset="0"/>
              </a:rPr>
              <a:t>باتشويس إيسوس بخرستوس باسوتير إن أغاثوس</a:t>
            </a:r>
          </a:p>
          <a:p>
            <a:pPr algn="ctr" defTabSz="914400" rtl="1">
              <a:lnSpc>
                <a:spcPct val="90000"/>
              </a:lnSpc>
              <a:spcBef>
                <a:spcPts val="1000"/>
              </a:spcBef>
              <a:buFont typeface="Arial" panose="020B0604020202020204" pitchFamily="34" charset="0"/>
              <a:buNone/>
              <a:defRPr/>
            </a:pPr>
            <a:endParaRPr lang="ar-EG" sz="4800" b="1" dirty="0">
              <a:solidFill>
                <a:prstClr val="white"/>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37315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الذكصولوجيات">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الذكصولوجيات</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789486943"/>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userDrawn="1">
  <p:cSld name="تسبحة الاولي">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7537585"/>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تسبحة البصخة">
    <p:spTree>
      <p:nvGrpSpPr>
        <p:cNvPr id="1" name=""/>
        <p:cNvGrpSpPr/>
        <p:nvPr/>
      </p:nvGrpSpPr>
      <p:grpSpPr>
        <a:xfrm>
          <a:off x="0" y="0"/>
          <a:ext cx="0" cy="0"/>
          <a:chOff x="0" y="0"/>
          <a:chExt cx="0" cy="0"/>
        </a:xfrm>
      </p:grpSpPr>
      <p:sp>
        <p:nvSpPr>
          <p:cNvPr id="3" name="Rectangle 2"/>
          <p:cNvSpPr/>
          <p:nvPr userDrawn="1"/>
        </p:nvSpPr>
        <p:spPr>
          <a:xfrm>
            <a:off x="2590800" y="76200"/>
            <a:ext cx="4191000" cy="461665"/>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اللقان</a:t>
            </a:r>
          </a:p>
        </p:txBody>
      </p:sp>
    </p:spTree>
    <p:extLst>
      <p:ext uri="{BB962C8B-B14F-4D97-AF65-F5344CB8AC3E}">
        <p14:creationId xmlns:p14="http://schemas.microsoft.com/office/powerpoint/2010/main" val="1761269309"/>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الساعة الاولي">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dirty="0">
                <a:solidFill>
                  <a:prstClr val="white"/>
                </a:solidFill>
                <a:latin typeface="Times New Roman" panose="02020603050405020304" pitchFamily="18" charset="0"/>
                <a:cs typeface="Times New Roman" panose="02020603050405020304" pitchFamily="18" charset="0"/>
              </a:rPr>
              <a:t>لك القوة والمجد والبركة و العزة إلى الأبد آمين</a:t>
            </a:r>
            <a:endParaRPr lang="ar-EG" sz="5400" b="1" dirty="0">
              <a:solidFill>
                <a:prstClr val="white"/>
              </a:solidFill>
              <a:latin typeface="Times New Roman" panose="02020603050405020304" pitchFamily="18" charset="0"/>
              <a:cs typeface="Times New Roman" panose="02020603050405020304" pitchFamily="18" charset="0"/>
            </a:endParaRPr>
          </a:p>
        </p:txBody>
      </p:sp>
      <p:sp>
        <p:nvSpPr>
          <p:cNvPr id="7" name="TextBox 6"/>
          <p:cNvSpPr txBox="1"/>
          <p:nvPr userDrawn="1"/>
        </p:nvSpPr>
        <p:spPr>
          <a:xfrm>
            <a:off x="372794" y="5008103"/>
            <a:ext cx="8419514"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dirty="0">
                <a:solidFill>
                  <a:prstClr val="white"/>
                </a:solidFill>
                <a:latin typeface="Times New Roman" panose="02020603050405020304" pitchFamily="18" charset="0"/>
                <a:cs typeface="Times New Roman" panose="02020603050405020304" pitchFamily="18" charset="0"/>
              </a:rPr>
              <a:t>ثوك تى تى جوم نيم بى أوأوو نيم بى إسمو نيم بى أماهى شا إينيه أمين</a:t>
            </a:r>
            <a:endParaRPr lang="ar-EG" sz="6000" b="1" dirty="0">
              <a:solidFill>
                <a:prstClr val="white"/>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76605172"/>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الساعة الاولي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dirty="0">
                <a:solidFill>
                  <a:prstClr val="white"/>
                </a:solidFill>
                <a:latin typeface="Times New Roman" panose="02020603050405020304" pitchFamily="18" charset="0"/>
                <a:cs typeface="Times New Roman" panose="02020603050405020304" pitchFamily="18" charset="0"/>
              </a:rPr>
              <a:t>عمانوئيل إلهنا و ملكنا</a:t>
            </a:r>
            <a:endParaRPr lang="ar-EG" sz="6000" b="1" dirty="0">
              <a:solidFill>
                <a:prstClr val="white"/>
              </a:solidFill>
              <a:latin typeface="Times New Roman" panose="02020603050405020304" pitchFamily="18" charset="0"/>
              <a:cs typeface="Times New Roman" panose="02020603050405020304" pitchFamily="18" charset="0"/>
            </a:endParaRPr>
          </a:p>
        </p:txBody>
      </p:sp>
      <p:sp>
        <p:nvSpPr>
          <p:cNvPr id="7" name="TextBox 6"/>
          <p:cNvSpPr txBox="1"/>
          <p:nvPr userDrawn="1"/>
        </p:nvSpPr>
        <p:spPr>
          <a:xfrm>
            <a:off x="540777" y="5282488"/>
            <a:ext cx="8131954" cy="60478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36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3600" b="1"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36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dirty="0">
                <a:solidFill>
                  <a:prstClr val="white"/>
                </a:solidFill>
                <a:latin typeface="Times New Roman" panose="02020603050405020304" pitchFamily="18" charset="0"/>
                <a:cs typeface="Times New Roman" panose="02020603050405020304" pitchFamily="18" charset="0"/>
              </a:rPr>
              <a:t>إمانوئيل بين نوتى بين أوورو</a:t>
            </a:r>
          </a:p>
        </p:txBody>
      </p:sp>
    </p:spTree>
    <p:extLst>
      <p:ext uri="{BB962C8B-B14F-4D97-AF65-F5344CB8AC3E}">
        <p14:creationId xmlns:p14="http://schemas.microsoft.com/office/powerpoint/2010/main" val="1257095416"/>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الساعة الاولي 3">
    <p:spTree>
      <p:nvGrpSpPr>
        <p:cNvPr id="1" name=""/>
        <p:cNvGrpSpPr/>
        <p:nvPr/>
      </p:nvGrpSpPr>
      <p:grpSpPr>
        <a:xfrm>
          <a:off x="0" y="0"/>
          <a:ext cx="0" cy="0"/>
          <a:chOff x="0" y="0"/>
          <a:chExt cx="0" cy="0"/>
        </a:xfrm>
      </p:grpSpPr>
      <p:sp>
        <p:nvSpPr>
          <p:cNvPr id="4" name="TextBox 3"/>
          <p:cNvSpPr txBox="1"/>
          <p:nvPr userDrawn="1"/>
        </p:nvSpPr>
        <p:spPr>
          <a:xfrm>
            <a:off x="0" y="4337332"/>
            <a:ext cx="9143999" cy="1754326"/>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lang="ar-EG" sz="5400" b="1" dirty="0">
                <a:solidFill>
                  <a:prstClr val="white"/>
                </a:solidFill>
                <a:latin typeface="Times New Roman" panose="02020603050405020304" pitchFamily="18" charset="0"/>
                <a:cs typeface="Times New Roman" panose="02020603050405020304" pitchFamily="18" charset="0"/>
              </a:rPr>
              <a:t>يا ربى يسوع المسيح</a:t>
            </a:r>
            <a:r>
              <a:rPr lang="en-US" sz="5400" b="1" dirty="0">
                <a:solidFill>
                  <a:prstClr val="white"/>
                </a:solidFill>
                <a:latin typeface="Times New Roman" panose="02020603050405020304" pitchFamily="18" charset="0"/>
                <a:cs typeface="Times New Roman" panose="02020603050405020304" pitchFamily="18" charset="0"/>
              </a:rPr>
              <a:t> </a:t>
            </a:r>
            <a:r>
              <a:rPr lang="ar-EG" altLang="en-US" sz="6000" b="1" dirty="0">
                <a:solidFill>
                  <a:schemeClr val="bg1"/>
                </a:solidFill>
                <a:latin typeface="CS Avva Shenouda" panose="020B7200000000000000" pitchFamily="34" charset="0"/>
                <a:cs typeface="Times New Roman" panose="02020603050405020304" pitchFamily="18" charset="0"/>
              </a:rPr>
              <a:t>مخلصى الصالح </a:t>
            </a:r>
            <a:endParaRPr lang="ar-SA" altLang="en-US" sz="6000" b="1" dirty="0">
              <a:solidFill>
                <a:schemeClr val="bg1"/>
              </a:solidFill>
              <a:latin typeface="CS Avva Shenouda" panose="020B7200000000000000" pitchFamily="34" charset="0"/>
              <a:cs typeface="Times New Roman" panose="02020603050405020304" pitchFamily="18" charset="0"/>
            </a:endParaRPr>
          </a:p>
          <a:p>
            <a:pPr algn="ctr" defTabSz="914400" rtl="1">
              <a:lnSpc>
                <a:spcPct val="90000"/>
              </a:lnSpc>
              <a:spcBef>
                <a:spcPct val="0"/>
              </a:spcBef>
            </a:pPr>
            <a:endParaRPr lang="ar-EG" sz="6000" b="1" dirty="0">
              <a:solidFill>
                <a:prstClr val="white"/>
              </a:solidFill>
              <a:latin typeface="Times New Roman" panose="02020603050405020304" pitchFamily="18" charset="0"/>
              <a:cs typeface="Times New Roman" panose="02020603050405020304" pitchFamily="18" charset="0"/>
            </a:endParaRPr>
          </a:p>
        </p:txBody>
      </p:sp>
      <p:sp>
        <p:nvSpPr>
          <p:cNvPr id="7" name="TextBox 6"/>
          <p:cNvSpPr txBox="1"/>
          <p:nvPr userDrawn="1"/>
        </p:nvSpPr>
        <p:spPr>
          <a:xfrm>
            <a:off x="-22485" y="5169320"/>
            <a:ext cx="9296399" cy="1954894"/>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en-US" sz="4000" b="1"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pasoic</a:t>
            </a:r>
            <a:r>
              <a:rPr lang="en-US" sz="40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 I33covc </a:t>
            </a:r>
            <a:r>
              <a:rPr lang="en-US" sz="4000" b="1"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Pixrictoc</a:t>
            </a:r>
            <a:r>
              <a:rPr lang="ar-EG" sz="4000" b="1" baseline="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 </a:t>
            </a:r>
            <a:r>
              <a:rPr lang="en-US" sz="4000" b="1" dirty="0" err="1">
                <a:solidFill>
                  <a:srgbClr val="FFC000"/>
                </a:solidFill>
                <a:effectLst>
                  <a:outerShdw blurRad="38100" dist="38100" dir="2700000" algn="tl">
                    <a:srgbClr val="000000">
                      <a:alpha val="43137"/>
                    </a:srgbClr>
                  </a:outerShdw>
                </a:effectLst>
                <a:latin typeface="Abraam" pitchFamily="2" charset="0"/>
                <a:cs typeface="Traditional Arabic" panose="02020603050405020304" pitchFamily="18" charset="-78"/>
              </a:rPr>
              <a:t>Pacwthr</a:t>
            </a:r>
            <a:r>
              <a:rPr lang="en-US" sz="4000" b="1" dirty="0">
                <a:solidFill>
                  <a:srgbClr val="FFC000"/>
                </a:solidFill>
                <a:effectLst>
                  <a:outerShdw blurRad="38100" dist="38100" dir="2700000" algn="tl">
                    <a:srgbClr val="000000">
                      <a:alpha val="43137"/>
                    </a:srgbClr>
                  </a:outerShdw>
                </a:effectLst>
                <a:latin typeface="Abraam" pitchFamily="2" charset="0"/>
                <a:cs typeface="Traditional Arabic" panose="02020603050405020304" pitchFamily="18" charset="-78"/>
              </a:rPr>
              <a:t> `</a:t>
            </a:r>
            <a:r>
              <a:rPr lang="en-US" sz="4000" b="1" dirty="0" err="1">
                <a:solidFill>
                  <a:srgbClr val="FFC000"/>
                </a:solidFill>
                <a:effectLst>
                  <a:outerShdw blurRad="38100" dist="38100" dir="2700000" algn="tl">
                    <a:srgbClr val="000000">
                      <a:alpha val="43137"/>
                    </a:srgbClr>
                  </a:outerShdw>
                </a:effectLst>
                <a:latin typeface="Abraam" pitchFamily="2" charset="0"/>
                <a:cs typeface="Traditional Arabic" panose="02020603050405020304" pitchFamily="18" charset="-78"/>
              </a:rPr>
              <a:t>nagaqoc</a:t>
            </a:r>
            <a:r>
              <a:rPr lang="en-US" sz="40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a:t>
            </a:r>
          </a:p>
          <a:p>
            <a:pPr algn="ctr" defTabSz="914400">
              <a:lnSpc>
                <a:spcPct val="90000"/>
              </a:lnSpc>
              <a:spcBef>
                <a:spcPts val="1000"/>
              </a:spcBef>
              <a:buFont typeface="Arial" panose="020B0604020202020204" pitchFamily="34" charset="0"/>
              <a:buNone/>
            </a:pPr>
            <a:endParaRPr lang="en-US" sz="44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itchFamily="2" charset="-78"/>
            </a:endParaRPr>
          </a:p>
        </p:txBody>
      </p:sp>
      <p:sp>
        <p:nvSpPr>
          <p:cNvPr id="5" name="TextBox 4"/>
          <p:cNvSpPr txBox="1"/>
          <p:nvPr userDrawn="1"/>
        </p:nvSpPr>
        <p:spPr>
          <a:xfrm>
            <a:off x="0" y="6116099"/>
            <a:ext cx="9143999" cy="1480918"/>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300" b="1" dirty="0">
                <a:solidFill>
                  <a:prstClr val="white"/>
                </a:solidFill>
                <a:latin typeface="Times New Roman" panose="02020603050405020304" pitchFamily="18" charset="0"/>
                <a:cs typeface="Times New Roman" panose="02020603050405020304" pitchFamily="18" charset="0"/>
              </a:rPr>
              <a:t>باتشويس إيسوس بخرستوس باسوتير إن أغاثوس</a:t>
            </a:r>
          </a:p>
          <a:p>
            <a:pPr algn="ctr" defTabSz="914400" rtl="1">
              <a:lnSpc>
                <a:spcPct val="90000"/>
              </a:lnSpc>
              <a:spcBef>
                <a:spcPts val="1000"/>
              </a:spcBef>
              <a:buFont typeface="Arial" panose="020B0604020202020204" pitchFamily="34" charset="0"/>
              <a:buNone/>
              <a:defRPr/>
            </a:pPr>
            <a:endParaRPr lang="ar-EG" sz="4800" b="1" dirty="0">
              <a:solidFill>
                <a:prstClr val="white"/>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26861812"/>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86599118"/>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و المجد لله دائماً ">
    <p:spTree>
      <p:nvGrpSpPr>
        <p:cNvPr id="1" name=""/>
        <p:cNvGrpSpPr/>
        <p:nvPr/>
      </p:nvGrpSpPr>
      <p:grpSpPr>
        <a:xfrm>
          <a:off x="0" y="0"/>
          <a:ext cx="0" cy="0"/>
          <a:chOff x="0" y="0"/>
          <a:chExt cx="0" cy="0"/>
        </a:xfrm>
      </p:grpSpPr>
      <p:sp>
        <p:nvSpPr>
          <p:cNvPr id="2" name="TextBox 1"/>
          <p:cNvSpPr txBox="1"/>
          <p:nvPr userDrawn="1"/>
        </p:nvSpPr>
        <p:spPr>
          <a:xfrm>
            <a:off x="211016" y="4825219"/>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0" dirty="0">
                <a:ln w="9525">
                  <a:noFill/>
                  <a:round/>
                  <a:headEnd/>
                  <a:tailEnd/>
                </a:ln>
                <a:solidFill>
                  <a:srgbClr val="FFC000"/>
                </a:solidFill>
                <a:effectLst>
                  <a:outerShdw dist="35921" dir="2700000" algn="ctr" rotWithShape="0">
                    <a:srgbClr val="C0C0C0">
                      <a:alpha val="79999"/>
                    </a:srgbClr>
                  </a:outerShdw>
                </a:effectLst>
                <a:latin typeface="Times New Roman"/>
                <a:ea typeface="+mn-ea"/>
                <a:cs typeface="Times New Roman"/>
              </a:rPr>
              <a:t>و المجد لله دائماً </a:t>
            </a:r>
            <a:endParaRPr lang="en-US" sz="9600" b="1" kern="10" dirty="0">
              <a:ln w="9525">
                <a:noFill/>
                <a:round/>
                <a:headEnd/>
                <a:tailEnd/>
              </a:ln>
              <a:solidFill>
                <a:srgbClr val="FFC000"/>
              </a:solidFill>
              <a:effectLst>
                <a:outerShdw dist="35921" dir="2700000" algn="ctr" rotWithShape="0">
                  <a:srgbClr val="C0C0C0">
                    <a:alpha val="79999"/>
                  </a:srgbClr>
                </a:outerShdw>
              </a:effectLst>
              <a:latin typeface="Times New Roman"/>
              <a:ea typeface="+mn-ea"/>
              <a:cs typeface="Times New Roman"/>
            </a:endParaRPr>
          </a:p>
        </p:txBody>
      </p:sp>
    </p:spTree>
    <p:extLst>
      <p:ext uri="{BB962C8B-B14F-4D97-AF65-F5344CB8AC3E}">
        <p14:creationId xmlns:p14="http://schemas.microsoft.com/office/powerpoint/2010/main" val="1691117442"/>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مزمور الاولي">
    <p:spTree>
      <p:nvGrpSpPr>
        <p:cNvPr id="1" name=""/>
        <p:cNvGrpSpPr/>
        <p:nvPr/>
      </p:nvGrpSpPr>
      <p:grpSpPr>
        <a:xfrm>
          <a:off x="0" y="0"/>
          <a:ext cx="0" cy="0"/>
          <a:chOff x="0" y="0"/>
          <a:chExt cx="0" cy="0"/>
        </a:xfrm>
      </p:grpSpPr>
      <p:sp>
        <p:nvSpPr>
          <p:cNvPr id="7" name="TextBox 6"/>
          <p:cNvSpPr txBox="1"/>
          <p:nvPr userDrawn="1"/>
        </p:nvSpPr>
        <p:spPr>
          <a:xfrm>
            <a:off x="572608" y="4477476"/>
            <a:ext cx="8117058" cy="707886"/>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0" dirty="0">
                <a:ln w="9525">
                  <a:noFill/>
                  <a:round/>
                  <a:headEnd/>
                  <a:tailEnd/>
                </a:ln>
                <a:solidFill>
                  <a:srgbClr val="FFC000"/>
                </a:solidFill>
                <a:effectLst>
                  <a:outerShdw dist="35921" dir="2700000" algn="ctr" rotWithShape="0">
                    <a:srgbClr val="C0C0C0">
                      <a:alpha val="79999"/>
                    </a:srgbClr>
                  </a:outerShdw>
                </a:effectLst>
                <a:latin typeface="Times New Roman"/>
                <a:ea typeface="+mn-ea"/>
                <a:cs typeface="Times New Roman"/>
              </a:rPr>
              <a:t>نسألك يارب أسمعنا و أرحمنا .</a:t>
            </a:r>
            <a:endParaRPr lang="en-US" sz="4000" b="1" kern="10" dirty="0">
              <a:ln w="9525">
                <a:noFill/>
                <a:round/>
                <a:headEnd/>
                <a:tailEnd/>
              </a:ln>
              <a:solidFill>
                <a:srgbClr val="FFC000"/>
              </a:solidFill>
              <a:effectLst>
                <a:outerShdw dist="35921" dir="2700000" algn="ctr" rotWithShape="0">
                  <a:srgbClr val="C0C0C0">
                    <a:alpha val="79999"/>
                  </a:srgbClr>
                </a:outerShdw>
              </a:effectLst>
              <a:latin typeface="Times New Roman"/>
              <a:ea typeface="+mn-ea"/>
              <a:cs typeface="Times New Roman"/>
            </a:endParaRPr>
          </a:p>
        </p:txBody>
      </p:sp>
      <p:sp>
        <p:nvSpPr>
          <p:cNvPr id="10" name="Rectangle 9"/>
          <p:cNvSpPr/>
          <p:nvPr userDrawn="1"/>
        </p:nvSpPr>
        <p:spPr>
          <a:xfrm>
            <a:off x="5666546" y="5017255"/>
            <a:ext cx="2858475" cy="1015663"/>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ar-SA"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كيري</a:t>
            </a:r>
            <a:r>
              <a:rPr kumimoji="0" lang="ar-EG"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ه</a:t>
            </a:r>
            <a:r>
              <a:rPr kumimoji="0" lang="ar-SA"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 ليسون</a:t>
            </a:r>
            <a:endParaRPr kumimoji="0" lang="en-US" sz="1800" b="0" i="0" u="none" strike="noStrike" kern="0" cap="none" spc="0" normalizeH="0" baseline="0" noProof="0" dirty="0">
              <a:ln>
                <a:noFill/>
              </a:ln>
              <a:solidFill>
                <a:sysClr val="windowText" lastClr="000000"/>
              </a:solidFill>
              <a:effectLst/>
              <a:uLnTx/>
              <a:uFillTx/>
            </a:endParaRPr>
          </a:p>
        </p:txBody>
      </p:sp>
      <p:sp>
        <p:nvSpPr>
          <p:cNvPr id="12" name="Rectangle 11"/>
          <p:cNvSpPr/>
          <p:nvPr userDrawn="1"/>
        </p:nvSpPr>
        <p:spPr>
          <a:xfrm>
            <a:off x="517639" y="5263477"/>
            <a:ext cx="4113498" cy="769441"/>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Kurie</a:t>
            </a:r>
            <a:r>
              <a:rPr kumimoji="0" lang="en-US" sz="44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 `</a:t>
            </a:r>
            <a:r>
              <a:rPr kumimoji="0" lang="en-US" sz="44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ele`ycon</a:t>
            </a:r>
            <a:r>
              <a:rPr kumimoji="0" lang="en-US" sz="44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a:t>
            </a:r>
            <a:endParaRPr kumimoji="0" lang="en-US" sz="1800" b="0" i="0" u="none" strike="noStrike" kern="0" cap="none" spc="0" normalizeH="0" baseline="0" noProof="0" dirty="0">
              <a:ln>
                <a:noFill/>
              </a:ln>
              <a:solidFill>
                <a:schemeClr val="bg1"/>
              </a:solidFill>
              <a:effectLst/>
              <a:uLnTx/>
              <a:uFillTx/>
            </a:endParaRPr>
          </a:p>
        </p:txBody>
      </p:sp>
      <p:sp>
        <p:nvSpPr>
          <p:cNvPr id="13" name="Rectangle 12"/>
          <p:cNvSpPr/>
          <p:nvPr userDrawn="1"/>
        </p:nvSpPr>
        <p:spPr>
          <a:xfrm>
            <a:off x="3749609" y="5815132"/>
            <a:ext cx="2263761"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ar-EG" sz="54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يا رب ارحم</a:t>
            </a:r>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292234101"/>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1_مزمور الاولي">
    <p:spTree>
      <p:nvGrpSpPr>
        <p:cNvPr id="1" name=""/>
        <p:cNvGrpSpPr/>
        <p:nvPr/>
      </p:nvGrpSpPr>
      <p:grpSpPr>
        <a:xfrm>
          <a:off x="0" y="0"/>
          <a:ext cx="0" cy="0"/>
          <a:chOff x="0" y="0"/>
          <a:chExt cx="0" cy="0"/>
        </a:xfrm>
      </p:grpSpPr>
      <p:sp>
        <p:nvSpPr>
          <p:cNvPr id="6" name="Title 2"/>
          <p:cNvSpPr txBox="1">
            <a:spLocks/>
          </p:cNvSpPr>
          <p:nvPr userDrawn="1"/>
        </p:nvSpPr>
        <p:spPr>
          <a:xfrm>
            <a:off x="-152400" y="4535215"/>
            <a:ext cx="9296400" cy="2203210"/>
          </a:xfrm>
          <a:prstGeom prst="rect">
            <a:avLst/>
          </a:prstGeom>
        </p:spPr>
        <p:txBody>
          <a:bodyPr vert="horz" lIns="91440" tIns="45720" rIns="91440" bIns="45720" rtlCol="0" anchor="ctr">
            <a:normAutofit fontScale="90000"/>
          </a:bodyPr>
          <a:lstStyle>
            <a:lvl1pPr algn="justLow" defTabSz="914400" rtl="1" eaLnBrk="1" latinLnBrk="0" hangingPunct="1">
              <a:lnSpc>
                <a:spcPct val="90000"/>
              </a:lnSpc>
              <a:spcBef>
                <a:spcPct val="0"/>
              </a:spcBef>
              <a:buNone/>
              <a:defRPr sz="4400" kern="1200">
                <a:solidFill>
                  <a:schemeClr val="bg1"/>
                </a:solidFill>
                <a:latin typeface="Times New Roman" panose="02020603050405020304" pitchFamily="18" charset="0"/>
                <a:ea typeface="+mj-ea"/>
                <a:cs typeface="Times New Roman" panose="02020603050405020304" pitchFamily="18" charset="0"/>
              </a:defRPr>
            </a:lvl1pPr>
          </a:lstStyle>
          <a:p>
            <a:pPr marL="0" marR="0" lvl="0" indent="0" algn="justLow" defTabSz="914400" rtl="1" eaLnBrk="1" fontAlgn="auto" latinLnBrk="0" hangingPunct="1">
              <a:lnSpc>
                <a:spcPct val="100000"/>
              </a:lnSpc>
              <a:spcBef>
                <a:spcPct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j-ea"/>
                <a:cs typeface="+mj-cs"/>
              </a:rPr>
              <a:t>مرد بحري</a:t>
            </a:r>
            <a:r>
              <a:rPr kumimoji="0" lang="en-US" sz="2800" b="1" i="0" u="none" strike="noStrike" kern="1200" cap="none" spc="0" normalizeH="0" baseline="0" noProof="0" dirty="0">
                <a:ln>
                  <a:noFill/>
                </a:ln>
                <a:solidFill>
                  <a:srgbClr val="FFC000"/>
                </a:solidFill>
                <a:effectLst/>
                <a:uLnTx/>
                <a:uFillTx/>
                <a:latin typeface="Times New Roman" panose="02020603050405020304" pitchFamily="18" charset="0"/>
                <a:ea typeface="+mj-ea"/>
                <a:cs typeface="+mj-cs"/>
              </a:rPr>
              <a:t>(</a:t>
            </a:r>
            <a:b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j-ea"/>
                <a:cs typeface="+mj-cs"/>
              </a:rPr>
            </a:br>
            <a:r>
              <a:rPr kumimoji="0" lang="ar-EG" sz="40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المسيح مُخلِّصنا جاءَ وتألَّمَ عَنَّا لكي بآلامِهِ يُخلِّصَنا.</a:t>
            </a:r>
            <a:br>
              <a:rPr kumimoji="0" lang="ar-EG"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b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r>
              <a:rPr kumimoji="0" lang="ar-SA" sz="2800" b="1" i="0" u="none" strike="noStrike" kern="1200" cap="none" spc="0" normalizeH="0" baseline="0" noProof="0" dirty="0">
                <a:ln>
                  <a:noFill/>
                </a:ln>
                <a:solidFill>
                  <a:srgbClr val="FFC000"/>
                </a:solidFill>
                <a:effectLst/>
                <a:uLnTx/>
                <a:uFillTx/>
                <a:latin typeface="Times New Roman" panose="02020603050405020304" pitchFamily="18" charset="0"/>
                <a:ea typeface="+mj-ea"/>
                <a:cs typeface="+mj-cs"/>
              </a:rPr>
              <a:t>مرد قبلي</a:t>
            </a:r>
            <a:r>
              <a:rPr kumimoji="0" lang="en-US" sz="2800" b="1" i="0" u="none" strike="noStrike" kern="1200" cap="none" spc="0" normalizeH="0" baseline="0" noProof="0" dirty="0">
                <a:ln>
                  <a:noFill/>
                </a:ln>
                <a:solidFill>
                  <a:srgbClr val="FFC000"/>
                </a:solidFill>
                <a:effectLst/>
                <a:uLnTx/>
                <a:uFillTx/>
                <a:latin typeface="Times New Roman" panose="02020603050405020304" pitchFamily="18" charset="0"/>
                <a:ea typeface="+mj-ea"/>
                <a:cs typeface="+mj-cs"/>
              </a:rPr>
              <a:t>(</a:t>
            </a:r>
            <a:b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br>
            <a:r>
              <a:rPr kumimoji="0" lang="ar-SA"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فلنمجِّدْهُ ونرفعْ اسمَهُ لأنَّهُ صَنعَ مَعَنَا رَحْمَةً كعظيمِ رَحْمَتِهِ.</a:t>
            </a:r>
            <a:endParaRPr kumimoji="0" lang="en-US"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2647560001"/>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انجيل قبطي">
    <p:spTree>
      <p:nvGrpSpPr>
        <p:cNvPr id="1" name=""/>
        <p:cNvGrpSpPr/>
        <p:nvPr/>
      </p:nvGrpSpPr>
      <p:grpSpPr>
        <a:xfrm>
          <a:off x="0" y="0"/>
          <a:ext cx="0" cy="0"/>
          <a:chOff x="0" y="0"/>
          <a:chExt cx="0" cy="0"/>
        </a:xfrm>
      </p:grpSpPr>
      <p:sp>
        <p:nvSpPr>
          <p:cNvPr id="2" name="Title 1"/>
          <p:cNvSpPr>
            <a:spLocks noGrp="1"/>
          </p:cNvSpPr>
          <p:nvPr>
            <p:ph type="title"/>
          </p:nvPr>
        </p:nvSpPr>
        <p:spPr>
          <a:xfrm>
            <a:off x="0" y="4495800"/>
            <a:ext cx="9144000" cy="1143000"/>
          </a:xfrm>
          <a:prstGeom prst="rect">
            <a:avLst/>
          </a:prstGeom>
        </p:spPr>
        <p:txBody>
          <a:bodyPr/>
          <a:lstStyle>
            <a:lvl1pPr>
              <a:defRPr kumimoji="0" lang="en-US" sz="3800" b="1" i="0" u="none" strike="noStrike" kern="1200" cap="none" spc="0" normalizeH="0" baseline="0" smtClean="0">
                <a:ln>
                  <a:noFill/>
                </a:ln>
                <a:solidFill>
                  <a:srgbClr val="FFFFFF"/>
                </a:solidFill>
                <a:effectLst>
                  <a:outerShdw blurRad="38100" dist="38100" dir="2700000" algn="tl">
                    <a:srgbClr val="000000">
                      <a:alpha val="43137"/>
                    </a:srgbClr>
                  </a:outerShdw>
                </a:effectLst>
                <a:uLnTx/>
                <a:uFillTx/>
                <a:latin typeface="Times New Roman" panose="02020603050405020304" pitchFamily="18" charset="0"/>
                <a:ea typeface="+mn-ea"/>
                <a:cs typeface="Times New Roman" panose="02020603050405020304" pitchFamily="18" charset="0"/>
              </a:defRPr>
            </a:lvl1pPr>
          </a:lstStyle>
          <a:p>
            <a:r>
              <a:rPr lang="en-US" dirty="0"/>
              <a:t>Click to edit Master title style</a:t>
            </a:r>
          </a:p>
        </p:txBody>
      </p:sp>
    </p:spTree>
    <p:extLst>
      <p:ext uri="{BB962C8B-B14F-4D97-AF65-F5344CB8AC3E}">
        <p14:creationId xmlns:p14="http://schemas.microsoft.com/office/powerpoint/2010/main" val="9997673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قانون الايمان">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قانون الايمان</a:t>
            </a:r>
          </a:p>
        </p:txBody>
      </p:sp>
    </p:spTree>
    <p:extLst>
      <p:ext uri="{BB962C8B-B14F-4D97-AF65-F5344CB8AC3E}">
        <p14:creationId xmlns:p14="http://schemas.microsoft.com/office/powerpoint/2010/main" val="1115869495"/>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مقدمة الانجيل قبطي">
    <p:spTree>
      <p:nvGrpSpPr>
        <p:cNvPr id="1" name=""/>
        <p:cNvGrpSpPr/>
        <p:nvPr/>
      </p:nvGrpSpPr>
      <p:grpSpPr>
        <a:xfrm>
          <a:off x="0" y="0"/>
          <a:ext cx="0" cy="0"/>
          <a:chOff x="0" y="0"/>
          <a:chExt cx="0" cy="0"/>
        </a:xfrm>
      </p:grpSpPr>
      <p:sp>
        <p:nvSpPr>
          <p:cNvPr id="4" name="TextBox 3"/>
          <p:cNvSpPr txBox="1"/>
          <p:nvPr userDrawn="1"/>
        </p:nvSpPr>
        <p:spPr>
          <a:xfrm>
            <a:off x="393895" y="4473714"/>
            <a:ext cx="8285871"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7" name="TextBox 6"/>
          <p:cNvSpPr txBox="1"/>
          <p:nvPr userDrawn="1"/>
        </p:nvSpPr>
        <p:spPr>
          <a:xfrm>
            <a:off x="-35171" y="5112481"/>
            <a:ext cx="9143999" cy="1215717"/>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Ou`anagnwcic</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ebol</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qen</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pieuaggelion</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e;ouab</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kata (</a:t>
            </a:r>
            <a:r>
              <a:rPr kumimoji="0" lang="ar-EG"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agiou</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a:t>
            </a:r>
          </a:p>
        </p:txBody>
      </p:sp>
      <p:sp>
        <p:nvSpPr>
          <p:cNvPr id="5" name="TextBox 4"/>
          <p:cNvSpPr txBox="1"/>
          <p:nvPr userDrawn="1"/>
        </p:nvSpPr>
        <p:spPr>
          <a:xfrm>
            <a:off x="-246187" y="6322469"/>
            <a:ext cx="956602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n-ea"/>
                <a:cs typeface="Times New Roman" panose="02020603050405020304" pitchFamily="18" charset="0"/>
              </a:rPr>
              <a:t>أو أناغنوسيس إيڤول خين پى إڤ أنجيلون إثؤواب كاطــــا .... أجيو.</a:t>
            </a:r>
          </a:p>
        </p:txBody>
      </p:sp>
    </p:spTree>
    <p:extLst>
      <p:ext uri="{BB962C8B-B14F-4D97-AF65-F5344CB8AC3E}">
        <p14:creationId xmlns:p14="http://schemas.microsoft.com/office/powerpoint/2010/main" val="1713268757"/>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مقدمة النبوات">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654790"/>
            <a:ext cx="4881487" cy="2203210"/>
          </a:xfrm>
        </p:spPr>
        <p:txBody>
          <a:bodyPr/>
          <a:lstStyle>
            <a:lvl1pPr algn="justLow" rtl="1">
              <a:defRPr lang="en-US" sz="54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mj-cs"/>
              </a:defRPr>
            </a:lvl1pPr>
          </a:lstStyle>
          <a:p>
            <a:r>
              <a:rPr lang="ar-EG" dirty="0"/>
              <a:t>نبوات</a:t>
            </a:r>
            <a:endParaRPr lang="en-US" dirty="0"/>
          </a:p>
        </p:txBody>
      </p:sp>
      <p:sp>
        <p:nvSpPr>
          <p:cNvPr id="5" name="TextBox 4"/>
          <p:cNvSpPr txBox="1"/>
          <p:nvPr userDrawn="1"/>
        </p:nvSpPr>
        <p:spPr>
          <a:xfrm>
            <a:off x="4164038" y="4654790"/>
            <a:ext cx="4979962"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AGA Sindibad Regular" pitchFamily="2" charset="-78"/>
              </a:rPr>
              <a:t>النبوات </a:t>
            </a:r>
            <a:endParaRPr lang="en-US" sz="115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AGA Sindibad Regular" pitchFamily="2" charset="-78"/>
            </a:endParaRPr>
          </a:p>
        </p:txBody>
      </p:sp>
    </p:spTree>
    <p:extLst>
      <p:ext uri="{BB962C8B-B14F-4D97-AF65-F5344CB8AC3E}">
        <p14:creationId xmlns:p14="http://schemas.microsoft.com/office/powerpoint/2010/main" val="2927373959"/>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1_مزمور لداود">
    <p:spTree>
      <p:nvGrpSpPr>
        <p:cNvPr id="1" name=""/>
        <p:cNvGrpSpPr/>
        <p:nvPr/>
      </p:nvGrpSpPr>
      <p:grpSpPr>
        <a:xfrm>
          <a:off x="0" y="0"/>
          <a:ext cx="0" cy="0"/>
          <a:chOff x="0" y="0"/>
          <a:chExt cx="0" cy="0"/>
        </a:xfrm>
      </p:grpSpPr>
      <p:sp>
        <p:nvSpPr>
          <p:cNvPr id="4" name="TextBox 3"/>
          <p:cNvSpPr txBox="1"/>
          <p:nvPr userDrawn="1"/>
        </p:nvSpPr>
        <p:spPr>
          <a:xfrm>
            <a:off x="1638885" y="4544653"/>
            <a:ext cx="5528603" cy="1089529"/>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7200" b="1" kern="1200" noProof="0" dirty="0">
                <a:solidFill>
                  <a:schemeClr val="bg1"/>
                </a:solidFill>
                <a:latin typeface="Times New Roman" panose="02020603050405020304" pitchFamily="18" charset="0"/>
                <a:ea typeface="+mj-ea"/>
                <a:cs typeface="Times New Roman" panose="02020603050405020304" pitchFamily="18" charset="0"/>
              </a:rPr>
              <a:t>مزمور لداود</a:t>
            </a:r>
            <a:endParaRPr lang="en-US" sz="7200" b="1" kern="1200" dirty="0">
              <a:solidFill>
                <a:schemeClr val="bg1"/>
              </a:solidFill>
              <a:latin typeface="Times New Roman" panose="02020603050405020304" pitchFamily="18" charset="0"/>
              <a:ea typeface="+mj-ea"/>
              <a:cs typeface="Times New Roman" panose="02020603050405020304" pitchFamily="18" charset="0"/>
            </a:endParaRPr>
          </a:p>
        </p:txBody>
      </p:sp>
      <p:sp>
        <p:nvSpPr>
          <p:cNvPr id="7" name="TextBox 6"/>
          <p:cNvSpPr txBox="1"/>
          <p:nvPr userDrawn="1"/>
        </p:nvSpPr>
        <p:spPr>
          <a:xfrm>
            <a:off x="970671" y="5634182"/>
            <a:ext cx="7413673" cy="861005"/>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Yalmoc</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tw</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Dauid</a:t>
            </a:r>
            <a:endPar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p:txBody>
      </p:sp>
    </p:spTree>
    <p:extLst>
      <p:ext uri="{BB962C8B-B14F-4D97-AF65-F5344CB8AC3E}">
        <p14:creationId xmlns:p14="http://schemas.microsoft.com/office/powerpoint/2010/main" val="1174539570"/>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كى إيبرتو 1">
    <p:spTree>
      <p:nvGrpSpPr>
        <p:cNvPr id="1" name=""/>
        <p:cNvGrpSpPr/>
        <p:nvPr/>
      </p:nvGrpSpPr>
      <p:grpSpPr>
        <a:xfrm>
          <a:off x="0" y="0"/>
          <a:ext cx="0" cy="0"/>
          <a:chOff x="0" y="0"/>
          <a:chExt cx="0" cy="0"/>
        </a:xfrm>
      </p:grpSpPr>
      <p:sp>
        <p:nvSpPr>
          <p:cNvPr id="4" name="TextBox 3"/>
          <p:cNvSpPr txBox="1"/>
          <p:nvPr userDrawn="1"/>
        </p:nvSpPr>
        <p:spPr>
          <a:xfrm>
            <a:off x="393895" y="4500670"/>
            <a:ext cx="8285871"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لكي نكون مستحقين </a:t>
            </a:r>
          </a:p>
        </p:txBody>
      </p:sp>
      <p:sp>
        <p:nvSpPr>
          <p:cNvPr id="7" name="TextBox 6"/>
          <p:cNvSpPr txBox="1"/>
          <p:nvPr userDrawn="1"/>
        </p:nvSpPr>
        <p:spPr>
          <a:xfrm>
            <a:off x="0" y="5282489"/>
            <a:ext cx="9143999" cy="53553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Kai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vpertov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kata 7io 03nai 3mac</a:t>
            </a:r>
          </a:p>
        </p:txBody>
      </p:sp>
      <p:sp>
        <p:nvSpPr>
          <p:cNvPr id="5" name="TextBox 4"/>
          <p:cNvSpPr txBox="1"/>
          <p:nvPr userDrawn="1"/>
        </p:nvSpPr>
        <p:spPr>
          <a:xfrm>
            <a:off x="534571" y="5887270"/>
            <a:ext cx="8285871"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كى إيبرتو كاطا كسيو ثيناى إيماس</a:t>
            </a:r>
          </a:p>
        </p:txBody>
      </p:sp>
    </p:spTree>
    <p:extLst>
      <p:ext uri="{BB962C8B-B14F-4D97-AF65-F5344CB8AC3E}">
        <p14:creationId xmlns:p14="http://schemas.microsoft.com/office/powerpoint/2010/main" val="2812940029"/>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كى إيبرتو  2">
    <p:spTree>
      <p:nvGrpSpPr>
        <p:cNvPr id="1" name=""/>
        <p:cNvGrpSpPr/>
        <p:nvPr/>
      </p:nvGrpSpPr>
      <p:grpSpPr>
        <a:xfrm>
          <a:off x="0" y="0"/>
          <a:ext cx="0" cy="0"/>
          <a:chOff x="0" y="0"/>
          <a:chExt cx="0" cy="0"/>
        </a:xfrm>
      </p:grpSpPr>
      <p:sp>
        <p:nvSpPr>
          <p:cNvPr id="4" name="TextBox 3"/>
          <p:cNvSpPr txBox="1"/>
          <p:nvPr userDrawn="1"/>
        </p:nvSpPr>
        <p:spPr>
          <a:xfrm>
            <a:off x="393895" y="4503003"/>
            <a:ext cx="8285871"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لسماع الإنجيل المقدس</a:t>
            </a:r>
            <a:endParaRPr lang="ar-SA" sz="9600" b="1" dirty="0"/>
          </a:p>
        </p:txBody>
      </p:sp>
      <p:sp>
        <p:nvSpPr>
          <p:cNvPr id="7" name="TextBox 6"/>
          <p:cNvSpPr txBox="1"/>
          <p:nvPr userDrawn="1"/>
        </p:nvSpPr>
        <p:spPr>
          <a:xfrm>
            <a:off x="-133642" y="5334000"/>
            <a:ext cx="9277642" cy="53553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t3c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akroacewc</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evajjeliov</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تيس أكروأسيؤس طو أجيو إﭫ أنجيليو</a:t>
            </a:r>
            <a:endParaRPr lang="ar-EG" sz="8800" b="1" dirty="0"/>
          </a:p>
        </p:txBody>
      </p:sp>
    </p:spTree>
    <p:extLst>
      <p:ext uri="{BB962C8B-B14F-4D97-AF65-F5344CB8AC3E}">
        <p14:creationId xmlns:p14="http://schemas.microsoft.com/office/powerpoint/2010/main" val="1880746528"/>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كى إيبرتو 3">
    <p:spTree>
      <p:nvGrpSpPr>
        <p:cNvPr id="1" name=""/>
        <p:cNvGrpSpPr/>
        <p:nvPr/>
      </p:nvGrpSpPr>
      <p:grpSpPr>
        <a:xfrm>
          <a:off x="0" y="0"/>
          <a:ext cx="0" cy="0"/>
          <a:chOff x="0" y="0"/>
          <a:chExt cx="0" cy="0"/>
        </a:xfrm>
      </p:grpSpPr>
      <p:sp>
        <p:nvSpPr>
          <p:cNvPr id="4" name="TextBox 3"/>
          <p:cNvSpPr txBox="1"/>
          <p:nvPr userDrawn="1"/>
        </p:nvSpPr>
        <p:spPr>
          <a:xfrm>
            <a:off x="393895" y="4500670"/>
            <a:ext cx="8285871"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نتوسل من ربنا وإلهنا</a:t>
            </a:r>
          </a:p>
        </p:txBody>
      </p:sp>
      <p:sp>
        <p:nvSpPr>
          <p:cNvPr id="7" name="TextBox 6"/>
          <p:cNvSpPr txBox="1"/>
          <p:nvPr userDrawn="1"/>
        </p:nvSpPr>
        <p:spPr>
          <a:xfrm>
            <a:off x="970671" y="5282489"/>
            <a:ext cx="7413673" cy="60478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6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Kvrrion</a:t>
            </a:r>
            <a:r>
              <a:rPr kumimoji="0" lang="en-US" sz="36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Ton 0eon 3mwn</a:t>
            </a:r>
          </a:p>
        </p:txBody>
      </p:sp>
      <p:sp>
        <p:nvSpPr>
          <p:cNvPr id="5" name="TextBox 4"/>
          <p:cNvSpPr txBox="1"/>
          <p:nvPr userDrawn="1"/>
        </p:nvSpPr>
        <p:spPr>
          <a:xfrm>
            <a:off x="534571" y="5887270"/>
            <a:ext cx="8285871"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كيريون طون ثيؤن إيمون</a:t>
            </a:r>
            <a:endParaRPr lang="ar-EG" sz="8800" b="1" dirty="0"/>
          </a:p>
        </p:txBody>
      </p:sp>
    </p:spTree>
    <p:extLst>
      <p:ext uri="{BB962C8B-B14F-4D97-AF65-F5344CB8AC3E}">
        <p14:creationId xmlns:p14="http://schemas.microsoft.com/office/powerpoint/2010/main" val="4161277872"/>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كى إيبرتو 4">
    <p:spTree>
      <p:nvGrpSpPr>
        <p:cNvPr id="1" name=""/>
        <p:cNvGrpSpPr/>
        <p:nvPr/>
      </p:nvGrpSpPr>
      <p:grpSpPr>
        <a:xfrm>
          <a:off x="0" y="0"/>
          <a:ext cx="0" cy="0"/>
          <a:chOff x="0" y="0"/>
          <a:chExt cx="0" cy="0"/>
        </a:xfrm>
      </p:grpSpPr>
      <p:sp>
        <p:nvSpPr>
          <p:cNvPr id="4" name="TextBox 3"/>
          <p:cNvSpPr txBox="1"/>
          <p:nvPr userDrawn="1"/>
        </p:nvSpPr>
        <p:spPr>
          <a:xfrm>
            <a:off x="393895" y="4460248"/>
            <a:ext cx="8285871"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أصغوا وأنصتوا بحكمة للإنجيل المقدس</a:t>
            </a:r>
          </a:p>
        </p:txBody>
      </p:sp>
      <p:sp>
        <p:nvSpPr>
          <p:cNvPr id="7" name="TextBox 6"/>
          <p:cNvSpPr txBox="1"/>
          <p:nvPr userDrawn="1"/>
        </p:nvSpPr>
        <p:spPr>
          <a:xfrm>
            <a:off x="-91442" y="5106643"/>
            <a:ext cx="9333915" cy="99104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iketevcwmen</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&gt;</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cofia</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Or0oi:akovcwmen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evajjelion</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3515" y="6230440"/>
            <a:ext cx="914399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j-ea"/>
                <a:cs typeface="Times New Roman" panose="02020603050405020304" pitchFamily="18" charset="0"/>
              </a:rPr>
              <a:t>إيكتيف سومين سوفيا أورثى: أك أوصومين طو أجيو إﭫ أنجيليون</a:t>
            </a:r>
          </a:p>
        </p:txBody>
      </p:sp>
    </p:spTree>
    <p:extLst>
      <p:ext uri="{BB962C8B-B14F-4D97-AF65-F5344CB8AC3E}">
        <p14:creationId xmlns:p14="http://schemas.microsoft.com/office/powerpoint/2010/main" val="3881865573"/>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مزمور عربي">
    <p:spTree>
      <p:nvGrpSpPr>
        <p:cNvPr id="1" name=""/>
        <p:cNvGrpSpPr/>
        <p:nvPr/>
      </p:nvGrpSpPr>
      <p:grpSpPr>
        <a:xfrm>
          <a:off x="0" y="0"/>
          <a:ext cx="0" cy="0"/>
          <a:chOff x="0" y="0"/>
          <a:chExt cx="0" cy="0"/>
        </a:xfrm>
      </p:grpSpPr>
      <p:sp>
        <p:nvSpPr>
          <p:cNvPr id="2" name="TextBox 1"/>
          <p:cNvSpPr txBox="1"/>
          <p:nvPr userDrawn="1"/>
        </p:nvSpPr>
        <p:spPr>
          <a:xfrm>
            <a:off x="309490" y="4670474"/>
            <a:ext cx="8834510" cy="212365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0" dirty="0">
                <a:ln w="9525">
                  <a:noFill/>
                  <a:round/>
                  <a:headEnd/>
                  <a:tailEnd/>
                </a:ln>
                <a:solidFill>
                  <a:srgbClr val="FFC000"/>
                </a:solidFill>
                <a:effectLst/>
                <a:latin typeface="Times New Roman"/>
                <a:ea typeface="+mn-ea"/>
                <a:cs typeface="Times New Roman"/>
              </a:rPr>
              <a:t>من مزامير أبينا داود النبى براكته على جميعنا</a:t>
            </a:r>
            <a:endParaRPr lang="ar-SA" sz="6600" b="1" kern="10" dirty="0">
              <a:ln w="9525">
                <a:noFill/>
                <a:round/>
                <a:headEnd/>
                <a:tailEnd/>
              </a:ln>
              <a:solidFill>
                <a:srgbClr val="FFC000"/>
              </a:solidFill>
              <a:effectLst/>
              <a:latin typeface="Times New Roman"/>
              <a:ea typeface="+mn-ea"/>
              <a:cs typeface="Times New Roman"/>
            </a:endParaRPr>
          </a:p>
        </p:txBody>
      </p:sp>
    </p:spTree>
    <p:extLst>
      <p:ext uri="{BB962C8B-B14F-4D97-AF65-F5344CB8AC3E}">
        <p14:creationId xmlns:p14="http://schemas.microsoft.com/office/powerpoint/2010/main" val="514607328"/>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مقدمة الانجيل">
    <p:spTree>
      <p:nvGrpSpPr>
        <p:cNvPr id="1" name=""/>
        <p:cNvGrpSpPr/>
        <p:nvPr/>
      </p:nvGrpSpPr>
      <p:grpSpPr>
        <a:xfrm>
          <a:off x="0" y="0"/>
          <a:ext cx="0" cy="0"/>
          <a:chOff x="0" y="0"/>
          <a:chExt cx="0" cy="0"/>
        </a:xfrm>
      </p:grpSpPr>
      <p:sp>
        <p:nvSpPr>
          <p:cNvPr id="5" name="TextBox 4"/>
          <p:cNvSpPr txBox="1"/>
          <p:nvPr userDrawn="1"/>
        </p:nvSpPr>
        <p:spPr>
          <a:xfrm>
            <a:off x="337625" y="4821288"/>
            <a:ext cx="8820444" cy="1446550"/>
          </a:xfrm>
          <a:prstGeom prst="rect">
            <a:avLst/>
          </a:prstGeom>
          <a:noFill/>
        </p:spPr>
        <p:txBody>
          <a:bodyPr wrap="square" rtlCol="0">
            <a:spAutoFit/>
          </a:bodyPr>
          <a:lstStyle/>
          <a:p>
            <a:pPr marL="0" algn="ctr" defTabSz="914400" rtl="0" eaLnBrk="1" latinLnBrk="0" hangingPunct="1">
              <a:spcBef>
                <a:spcPct val="50000"/>
              </a:spcBef>
            </a:pPr>
            <a:r>
              <a:rPr kumimoji="0" lang="ar-EG" sz="4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Tahoma" pitchFamily="34" charset="0"/>
                <a:ea typeface="+mn-ea"/>
                <a:cs typeface="+mj-cs"/>
              </a:rPr>
              <a:t>اللهم تراءف علينا وارحمنا واجعلنا مستحقين لسماع إنجيلك المقدس</a:t>
            </a:r>
          </a:p>
        </p:txBody>
      </p:sp>
    </p:spTree>
    <p:extLst>
      <p:ext uri="{BB962C8B-B14F-4D97-AF65-F5344CB8AC3E}">
        <p14:creationId xmlns:p14="http://schemas.microsoft.com/office/powerpoint/2010/main" val="309701244"/>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متي">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فصل </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من بشارة ال</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إنجيل لمعلمنا </a:t>
            </a:r>
            <a:r>
              <a:rPr kumimoji="0" lang="ar-EG" sz="4400" b="0"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متى</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ا</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لبشير بركاته على جميعنا آمين</a:t>
            </a:r>
            <a:r>
              <a:rPr kumimoji="0" lang="en-US"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18349" y="4327916"/>
            <a:ext cx="1787227" cy="21125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385413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لحن فاي ايطاف انف">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لحن فى إيطاف إنف</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536383210"/>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مرقس">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فصل </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من بشارة ال</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إنجيل لمعلمنا </a:t>
            </a:r>
            <a:r>
              <a:rPr kumimoji="0" lang="ar-EG" sz="4400" b="0"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مرقس</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البشير بركاته على جميعنا آمين</a:t>
            </a:r>
            <a:r>
              <a:rPr kumimoji="0" lang="en-US"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22430"/>
            <a:ext cx="1787227" cy="2118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98008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لوقا">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فصل </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من بشارة ال</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إنجيل لمعلمنا ا </a:t>
            </a:r>
            <a:r>
              <a:rPr kumimoji="0" lang="ar-EG" sz="4400" b="0"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لوقا</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البشير بركاته على جميعنا آمين</a:t>
            </a:r>
            <a:r>
              <a:rPr kumimoji="0" lang="en-US"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09060"/>
            <a:ext cx="1787227" cy="21313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782540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يوحنا">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فصل </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من بشارة ال</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إنجيل لمعلمنا </a:t>
            </a:r>
            <a:r>
              <a:rPr kumimoji="0" lang="ar-EG" sz="4400" b="0"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يوحنا</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البشير بركاته على جميعنا آمين</a:t>
            </a:r>
            <a:r>
              <a:rPr kumimoji="0" lang="en-US"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mj-cs"/>
              </a:rPr>
              <a:t> </a:t>
            </a:r>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3257" t="2789"/>
          <a:stretch/>
        </p:blipFill>
        <p:spPr>
          <a:xfrm>
            <a:off x="618348" y="4327916"/>
            <a:ext cx="1787227" cy="21218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387141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مجداً للثالوث الاقدس">
    <p:spTree>
      <p:nvGrpSpPr>
        <p:cNvPr id="1" name=""/>
        <p:cNvGrpSpPr/>
        <p:nvPr/>
      </p:nvGrpSpPr>
      <p:grpSpPr>
        <a:xfrm>
          <a:off x="0" y="0"/>
          <a:ext cx="0" cy="0"/>
          <a:chOff x="0" y="0"/>
          <a:chExt cx="0" cy="0"/>
        </a:xfrm>
      </p:grpSpPr>
      <p:sp>
        <p:nvSpPr>
          <p:cNvPr id="3" name="TextBox 2"/>
          <p:cNvSpPr txBox="1"/>
          <p:nvPr userDrawn="1"/>
        </p:nvSpPr>
        <p:spPr>
          <a:xfrm>
            <a:off x="309490" y="4951828"/>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8800" b="1" kern="10" dirty="0">
                <a:ln w="9525">
                  <a:noFill/>
                  <a:round/>
                  <a:headEnd/>
                  <a:tailEnd/>
                </a:ln>
                <a:solidFill>
                  <a:srgbClr val="FFC000"/>
                </a:solidFill>
                <a:effectLst/>
                <a:latin typeface="Times New Roman"/>
                <a:ea typeface="+mn-ea"/>
                <a:cs typeface="Times New Roman"/>
              </a:rPr>
              <a:t>( مجداً للثالوث الأقدس )</a:t>
            </a:r>
            <a:endParaRPr lang="en-US" sz="8800" b="1" kern="10" dirty="0">
              <a:ln w="9525">
                <a:noFill/>
                <a:round/>
                <a:headEnd/>
                <a:tailEnd/>
              </a:ln>
              <a:solidFill>
                <a:srgbClr val="FFC000"/>
              </a:solidFill>
              <a:effectLst/>
              <a:latin typeface="Times New Roman"/>
              <a:ea typeface="+mn-ea"/>
              <a:cs typeface="Times New Roman"/>
            </a:endParaRPr>
          </a:p>
        </p:txBody>
      </p:sp>
    </p:spTree>
    <p:extLst>
      <p:ext uri="{BB962C8B-B14F-4D97-AF65-F5344CB8AC3E}">
        <p14:creationId xmlns:p14="http://schemas.microsoft.com/office/powerpoint/2010/main" val="3424238317"/>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هللويا">
    <p:spTree>
      <p:nvGrpSpPr>
        <p:cNvPr id="1" name=""/>
        <p:cNvGrpSpPr/>
        <p:nvPr/>
      </p:nvGrpSpPr>
      <p:grpSpPr>
        <a:xfrm>
          <a:off x="0" y="0"/>
          <a:ext cx="0" cy="0"/>
          <a:chOff x="0" y="0"/>
          <a:chExt cx="0" cy="0"/>
        </a:xfrm>
      </p:grpSpPr>
      <p:sp>
        <p:nvSpPr>
          <p:cNvPr id="2" name="TextBox 1"/>
          <p:cNvSpPr txBox="1"/>
          <p:nvPr userDrawn="1"/>
        </p:nvSpPr>
        <p:spPr>
          <a:xfrm>
            <a:off x="309490" y="4670474"/>
            <a:ext cx="8834510"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solidFill>
                  <a:srgbClr val="FFC000"/>
                </a:solidFill>
                <a:effectLst/>
                <a:latin typeface="Times New Roman"/>
                <a:ea typeface="+mn-ea"/>
                <a:cs typeface="Times New Roman"/>
              </a:rPr>
              <a:t>هللويا </a:t>
            </a:r>
            <a:endParaRPr lang="en-US" sz="11500" b="1" kern="10" dirty="0">
              <a:ln w="9525">
                <a:noFill/>
                <a:round/>
                <a:headEnd/>
                <a:tailEnd/>
              </a:ln>
              <a:solidFill>
                <a:srgbClr val="FFC000"/>
              </a:solidFill>
              <a:effectLst/>
              <a:latin typeface="Times New Roman"/>
              <a:ea typeface="+mn-ea"/>
              <a:cs typeface="Times New Roman"/>
            </a:endParaRPr>
          </a:p>
        </p:txBody>
      </p:sp>
    </p:spTree>
    <p:extLst>
      <p:ext uri="{BB962C8B-B14F-4D97-AF65-F5344CB8AC3E}">
        <p14:creationId xmlns:p14="http://schemas.microsoft.com/office/powerpoint/2010/main" val="2663756845"/>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ذكصاصي كيريي ">
    <p:spTree>
      <p:nvGrpSpPr>
        <p:cNvPr id="1" name=""/>
        <p:cNvGrpSpPr/>
        <p:nvPr/>
      </p:nvGrpSpPr>
      <p:grpSpPr>
        <a:xfrm>
          <a:off x="0" y="0"/>
          <a:ext cx="0" cy="0"/>
          <a:chOff x="0" y="0"/>
          <a:chExt cx="0" cy="0"/>
        </a:xfrm>
      </p:grpSpPr>
      <p:sp>
        <p:nvSpPr>
          <p:cNvPr id="2" name="TextBox 1"/>
          <p:cNvSpPr txBox="1"/>
          <p:nvPr userDrawn="1"/>
        </p:nvSpPr>
        <p:spPr>
          <a:xfrm>
            <a:off x="309490" y="4670474"/>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0" dirty="0">
                <a:ln w="9525">
                  <a:noFill/>
                  <a:round/>
                  <a:headEnd/>
                  <a:tailEnd/>
                </a:ln>
                <a:solidFill>
                  <a:srgbClr val="FFC000"/>
                </a:solidFill>
                <a:effectLst/>
                <a:latin typeface="Times New Roman"/>
                <a:ea typeface="+mn-ea"/>
                <a:cs typeface="Times New Roman"/>
              </a:rPr>
              <a:t>ذكصاصي</a:t>
            </a:r>
            <a:r>
              <a:rPr lang="ar-EG" sz="9600" b="1" kern="10" baseline="0" dirty="0">
                <a:ln w="9525">
                  <a:noFill/>
                  <a:round/>
                  <a:headEnd/>
                  <a:tailEnd/>
                </a:ln>
                <a:solidFill>
                  <a:srgbClr val="FFC000"/>
                </a:solidFill>
                <a:effectLst/>
                <a:latin typeface="Times New Roman"/>
                <a:ea typeface="+mn-ea"/>
                <a:cs typeface="Times New Roman"/>
              </a:rPr>
              <a:t> كيريي</a:t>
            </a:r>
            <a:r>
              <a:rPr lang="ar-EG" sz="9600" b="1" kern="10" dirty="0">
                <a:ln w="9525">
                  <a:noFill/>
                  <a:round/>
                  <a:headEnd/>
                  <a:tailEnd/>
                </a:ln>
                <a:solidFill>
                  <a:srgbClr val="FFC000"/>
                </a:solidFill>
                <a:effectLst/>
                <a:latin typeface="Times New Roman"/>
                <a:ea typeface="+mn-ea"/>
                <a:cs typeface="Times New Roman"/>
              </a:rPr>
              <a:t> </a:t>
            </a:r>
            <a:endParaRPr lang="en-US" sz="9600" b="1" kern="10" dirty="0">
              <a:ln w="9525">
                <a:noFill/>
                <a:round/>
                <a:headEnd/>
                <a:tailEnd/>
              </a:ln>
              <a:solidFill>
                <a:srgbClr val="FFC000"/>
              </a:solidFill>
              <a:effectLst/>
              <a:latin typeface="Times New Roman"/>
              <a:ea typeface="+mn-ea"/>
              <a:cs typeface="Times New Roman"/>
            </a:endParaRPr>
          </a:p>
        </p:txBody>
      </p:sp>
    </p:spTree>
    <p:extLst>
      <p:ext uri="{BB962C8B-B14F-4D97-AF65-F5344CB8AC3E}">
        <p14:creationId xmlns:p14="http://schemas.microsoft.com/office/powerpoint/2010/main" val="2905562831"/>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1582160"/>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نبوات الساعة الاولي من يوم الخميس">
    <p:spTree>
      <p:nvGrpSpPr>
        <p:cNvPr id="1" name=""/>
        <p:cNvGrpSpPr/>
        <p:nvPr/>
      </p:nvGrpSpPr>
      <p:grpSpPr>
        <a:xfrm>
          <a:off x="0" y="0"/>
          <a:ext cx="0" cy="0"/>
          <a:chOff x="0" y="0"/>
          <a:chExt cx="0" cy="0"/>
        </a:xfrm>
      </p:grpSpPr>
      <p:sp>
        <p:nvSpPr>
          <p:cNvPr id="7" name="Rectangle 6"/>
          <p:cNvSpPr/>
          <p:nvPr userDrawn="1"/>
        </p:nvSpPr>
        <p:spPr>
          <a:xfrm>
            <a:off x="2362200" y="0"/>
            <a:ext cx="4910319" cy="461665"/>
          </a:xfrm>
          <a:prstGeom prst="rect">
            <a:avLst/>
          </a:prstGeom>
        </p:spPr>
        <p:txBody>
          <a:bodyPr wrap="none">
            <a:spAutoFit/>
          </a:bodyPr>
          <a:lstStyle/>
          <a:p>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نبوات الساعة الحادية عشر من يوم الخميس</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741741848"/>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عظة الانبا يوحنا فم الذهب">
    <p:spTree>
      <p:nvGrpSpPr>
        <p:cNvPr id="1" name=""/>
        <p:cNvGrpSpPr/>
        <p:nvPr/>
      </p:nvGrpSpPr>
      <p:grpSpPr>
        <a:xfrm>
          <a:off x="0" y="0"/>
          <a:ext cx="0" cy="0"/>
          <a:chOff x="0" y="0"/>
          <a:chExt cx="0" cy="0"/>
        </a:xfrm>
      </p:grpSpPr>
      <p:sp>
        <p:nvSpPr>
          <p:cNvPr id="8" name="Rectangle 7"/>
          <p:cNvSpPr/>
          <p:nvPr userDrawn="1"/>
        </p:nvSpPr>
        <p:spPr>
          <a:xfrm>
            <a:off x="2511337" y="0"/>
            <a:ext cx="4400564" cy="830997"/>
          </a:xfrm>
          <a:prstGeom prst="rect">
            <a:avLst/>
          </a:prstGeom>
        </p:spPr>
        <p:txBody>
          <a:bodyPr wrap="non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الحادية عشر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عظة لأبينا القديس انبا يوحنا فم الذهب</a:t>
            </a:r>
          </a:p>
        </p:txBody>
      </p:sp>
    </p:spTree>
    <p:extLst>
      <p:ext uri="{BB962C8B-B14F-4D97-AF65-F5344CB8AC3E}">
        <p14:creationId xmlns:p14="http://schemas.microsoft.com/office/powerpoint/2010/main" val="2082100663"/>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تسبحة البصخة">
    <p:spTree>
      <p:nvGrpSpPr>
        <p:cNvPr id="1" name=""/>
        <p:cNvGrpSpPr/>
        <p:nvPr/>
      </p:nvGrpSpPr>
      <p:grpSpPr>
        <a:xfrm>
          <a:off x="0" y="0"/>
          <a:ext cx="0" cy="0"/>
          <a:chOff x="0" y="0"/>
          <a:chExt cx="0" cy="0"/>
        </a:xfrm>
      </p:grpSpPr>
      <p:sp>
        <p:nvSpPr>
          <p:cNvPr id="8" name="Rectangle 7"/>
          <p:cNvSpPr/>
          <p:nvPr userDrawn="1"/>
        </p:nvSpPr>
        <p:spPr>
          <a:xfrm>
            <a:off x="2518320" y="0"/>
            <a:ext cx="4227439"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الحادية عشر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تسبحة البصخة</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5833552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الابركسيس">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الإبركسيس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928871968"/>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الحادية عشر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2873565188"/>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ارباع الناقوس">
    <p:spTree>
      <p:nvGrpSpPr>
        <p:cNvPr id="1" name=""/>
        <p:cNvGrpSpPr/>
        <p:nvPr/>
      </p:nvGrpSpPr>
      <p:grpSpPr>
        <a:xfrm>
          <a:off x="0" y="0"/>
          <a:ext cx="0" cy="0"/>
          <a:chOff x="0" y="0"/>
          <a:chExt cx="0" cy="0"/>
        </a:xfrm>
      </p:grpSpPr>
      <p:sp>
        <p:nvSpPr>
          <p:cNvPr id="10" name="Rectangle 9"/>
          <p:cNvSpPr/>
          <p:nvPr userDrawn="1"/>
        </p:nvSpPr>
        <p:spPr>
          <a:xfrm>
            <a:off x="1524000" y="-39707"/>
            <a:ext cx="6172200" cy="830997"/>
          </a:xfrm>
          <a:prstGeom prst="rect">
            <a:avLst/>
          </a:prstGeom>
        </p:spPr>
        <p:txBody>
          <a:bodyPr wrap="squar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أرباع الناقوس </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403276337"/>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المزمور الخمسون">
    <p:spTree>
      <p:nvGrpSpPr>
        <p:cNvPr id="1" name=""/>
        <p:cNvGrpSpPr/>
        <p:nvPr/>
      </p:nvGrpSpPr>
      <p:grpSpPr>
        <a:xfrm>
          <a:off x="0" y="0"/>
          <a:ext cx="0" cy="0"/>
          <a:chOff x="0" y="0"/>
          <a:chExt cx="0" cy="0"/>
        </a:xfrm>
      </p:grpSpPr>
      <p:sp>
        <p:nvSpPr>
          <p:cNvPr id="10" name="Rectangle 9"/>
          <p:cNvSpPr/>
          <p:nvPr userDrawn="1"/>
        </p:nvSpPr>
        <p:spPr>
          <a:xfrm>
            <a:off x="1524000" y="-39707"/>
            <a:ext cx="6172200" cy="830997"/>
          </a:xfrm>
          <a:prstGeom prst="rect">
            <a:avLst/>
          </a:prstGeom>
        </p:spPr>
        <p:txBody>
          <a:bodyPr wrap="squar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 الخمسون</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799897555"/>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اوشية المرضي">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المرضي</a:t>
            </a:r>
          </a:p>
        </p:txBody>
      </p:sp>
    </p:spTree>
    <p:extLst>
      <p:ext uri="{BB962C8B-B14F-4D97-AF65-F5344CB8AC3E}">
        <p14:creationId xmlns:p14="http://schemas.microsoft.com/office/powerpoint/2010/main" val="4256994233"/>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اوشية القرابين">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القرابين</a:t>
            </a:r>
          </a:p>
        </p:txBody>
      </p:sp>
    </p:spTree>
    <p:extLst>
      <p:ext uri="{BB962C8B-B14F-4D97-AF65-F5344CB8AC3E}">
        <p14:creationId xmlns:p14="http://schemas.microsoft.com/office/powerpoint/2010/main" val="695734087"/>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صلاة الشكر1">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781167949"/>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تسبحة الملائكة ">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تسبحة الملائكة</a:t>
            </a:r>
          </a:p>
        </p:txBody>
      </p:sp>
    </p:spTree>
    <p:extLst>
      <p:ext uri="{BB962C8B-B14F-4D97-AF65-F5344CB8AC3E}">
        <p14:creationId xmlns:p14="http://schemas.microsoft.com/office/powerpoint/2010/main" val="83360088"/>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الذكصولوجيات">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الذوكصولوجيات</a:t>
            </a:r>
          </a:p>
        </p:txBody>
      </p:sp>
    </p:spTree>
    <p:extLst>
      <p:ext uri="{BB962C8B-B14F-4D97-AF65-F5344CB8AC3E}">
        <p14:creationId xmlns:p14="http://schemas.microsoft.com/office/powerpoint/2010/main" val="397073357"/>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قانون الايمان">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قانون الايمان</a:t>
            </a:r>
          </a:p>
        </p:txBody>
      </p:sp>
    </p:spTree>
    <p:extLst>
      <p:ext uri="{BB962C8B-B14F-4D97-AF65-F5344CB8AC3E}">
        <p14:creationId xmlns:p14="http://schemas.microsoft.com/office/powerpoint/2010/main" val="740514241"/>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لحن فاي ايطاف انف">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لحن فاي ايطاف انف </a:t>
            </a:r>
          </a:p>
        </p:txBody>
      </p:sp>
    </p:spTree>
    <p:extLst>
      <p:ext uri="{BB962C8B-B14F-4D97-AF65-F5344CB8AC3E}">
        <p14:creationId xmlns:p14="http://schemas.microsoft.com/office/powerpoint/2010/main" val="10744381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قطعة تبكيتا ليهوذا">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قطع تبكيت يهوذا</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679126316"/>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الابركسيس">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الابركسيس</a:t>
            </a:r>
          </a:p>
        </p:txBody>
      </p:sp>
    </p:spTree>
    <p:extLst>
      <p:ext uri="{BB962C8B-B14F-4D97-AF65-F5344CB8AC3E}">
        <p14:creationId xmlns:p14="http://schemas.microsoft.com/office/powerpoint/2010/main" val="217783630"/>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قطعة تبكيتا ليهوذا">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قطعة تبكيتًا ليهوذا</a:t>
            </a:r>
          </a:p>
        </p:txBody>
      </p:sp>
    </p:spTree>
    <p:extLst>
      <p:ext uri="{BB962C8B-B14F-4D97-AF65-F5344CB8AC3E}">
        <p14:creationId xmlns:p14="http://schemas.microsoft.com/office/powerpoint/2010/main" val="732749068"/>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اوشية الانجيل">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أوشية الإنجيل</a:t>
            </a:r>
          </a:p>
        </p:txBody>
      </p:sp>
    </p:spTree>
    <p:extLst>
      <p:ext uri="{BB962C8B-B14F-4D97-AF65-F5344CB8AC3E}">
        <p14:creationId xmlns:p14="http://schemas.microsoft.com/office/powerpoint/2010/main" val="3009989136"/>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المزمور">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الحادية عشر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p>
        </p:txBody>
      </p:sp>
    </p:spTree>
    <p:extLst>
      <p:ext uri="{BB962C8B-B14F-4D97-AF65-F5344CB8AC3E}">
        <p14:creationId xmlns:p14="http://schemas.microsoft.com/office/powerpoint/2010/main" val="836657122"/>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الانجيل">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الحادية عشر من يوم الخميس</a:t>
            </a:r>
          </a:p>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p>
        </p:txBody>
      </p:sp>
    </p:spTree>
    <p:extLst>
      <p:ext uri="{BB962C8B-B14F-4D97-AF65-F5344CB8AC3E}">
        <p14:creationId xmlns:p14="http://schemas.microsoft.com/office/powerpoint/2010/main" val="3717025551"/>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مقدمة الطرح">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الحادية عشر من يوم الخميس</a:t>
            </a:r>
          </a:p>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مقدمة الطرح</a:t>
            </a:r>
          </a:p>
        </p:txBody>
      </p:sp>
    </p:spTree>
    <p:extLst>
      <p:ext uri="{BB962C8B-B14F-4D97-AF65-F5344CB8AC3E}">
        <p14:creationId xmlns:p14="http://schemas.microsoft.com/office/powerpoint/2010/main" val="1320763723"/>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الطرح">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0">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الحادية عشر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الطرح</a:t>
            </a:r>
          </a:p>
        </p:txBody>
      </p:sp>
    </p:spTree>
    <p:extLst>
      <p:ext uri="{BB962C8B-B14F-4D97-AF65-F5344CB8AC3E}">
        <p14:creationId xmlns:p14="http://schemas.microsoft.com/office/powerpoint/2010/main" val="2496130103"/>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ختام الطرح">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0">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الحادية عشر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 الطرح</a:t>
            </a:r>
          </a:p>
        </p:txBody>
      </p:sp>
    </p:spTree>
    <p:extLst>
      <p:ext uri="{BB962C8B-B14F-4D97-AF65-F5344CB8AC3E}">
        <p14:creationId xmlns:p14="http://schemas.microsoft.com/office/powerpoint/2010/main" val="3016909603"/>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طلبة النهار">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0">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الحادية عشر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الطلبة</a:t>
            </a:r>
          </a:p>
        </p:txBody>
      </p:sp>
    </p:spTree>
    <p:extLst>
      <p:ext uri="{BB962C8B-B14F-4D97-AF65-F5344CB8AC3E}">
        <p14:creationId xmlns:p14="http://schemas.microsoft.com/office/powerpoint/2010/main" val="3054570693"/>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ختام">
    <p:spTree>
      <p:nvGrpSpPr>
        <p:cNvPr id="1" name=""/>
        <p:cNvGrpSpPr/>
        <p:nvPr/>
      </p:nvGrpSpPr>
      <p:grpSpPr>
        <a:xfrm>
          <a:off x="0" y="0"/>
          <a:ext cx="0" cy="0"/>
          <a:chOff x="0" y="0"/>
          <a:chExt cx="0" cy="0"/>
        </a:xfrm>
      </p:grpSpPr>
      <p:sp>
        <p:nvSpPr>
          <p:cNvPr id="10" name="Rectangle 9"/>
          <p:cNvSpPr/>
          <p:nvPr userDrawn="1"/>
        </p:nvSpPr>
        <p:spPr>
          <a:xfrm>
            <a:off x="1600200" y="-76200"/>
            <a:ext cx="6172200" cy="830997"/>
          </a:xfrm>
          <a:prstGeom prst="rect">
            <a:avLst/>
          </a:prstGeom>
        </p:spPr>
        <p:txBody>
          <a:bodyPr wrap="square">
            <a:spAutoFit/>
          </a:bodyPr>
          <a:lstStyle/>
          <a:p>
            <a:pPr algn="ctr" rtl="0">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الحادية عشر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الختام</a:t>
            </a:r>
          </a:p>
        </p:txBody>
      </p:sp>
    </p:spTree>
    <p:extLst>
      <p:ext uri="{BB962C8B-B14F-4D97-AF65-F5344CB8AC3E}">
        <p14:creationId xmlns:p14="http://schemas.microsoft.com/office/powerpoint/2010/main" val="42793543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أجيوس الحزاينى">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أجيوس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861592713"/>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02905010"/>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386904" y="0"/>
            <a:ext cx="4180953" cy="461665"/>
          </a:xfrm>
          <a:prstGeom prst="rect">
            <a:avLst/>
          </a:prstGeom>
        </p:spPr>
        <p:txBody>
          <a:bodyPr wrap="none">
            <a:spAutoFit/>
          </a:bodyPr>
          <a:lstStyle/>
          <a:p>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نبوات الساعة الثالثة من يوم الخميس</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1031355"/>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3064775" y="0"/>
            <a:ext cx="349807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الثالثة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تسبحة البصخة</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072168595"/>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7" name="Rectangle 6"/>
          <p:cNvSpPr/>
          <p:nvPr userDrawn="1"/>
        </p:nvSpPr>
        <p:spPr>
          <a:xfrm>
            <a:off x="2885953" y="0"/>
            <a:ext cx="349807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الثالثة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238793007"/>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7" name="Rectangle 6"/>
          <p:cNvSpPr/>
          <p:nvPr userDrawn="1"/>
        </p:nvSpPr>
        <p:spPr>
          <a:xfrm>
            <a:off x="2912375" y="0"/>
            <a:ext cx="349807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الثالثة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263761761"/>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7" name="Rectangle 6"/>
          <p:cNvSpPr/>
          <p:nvPr userDrawn="1"/>
        </p:nvSpPr>
        <p:spPr>
          <a:xfrm>
            <a:off x="2386904" y="0"/>
            <a:ext cx="4556055" cy="461665"/>
          </a:xfrm>
          <a:prstGeom prst="rect">
            <a:avLst/>
          </a:prstGeom>
        </p:spPr>
        <p:txBody>
          <a:bodyPr wrap="none">
            <a:spAutoFit/>
          </a:bodyPr>
          <a:lstStyle/>
          <a:p>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نبوات الساعة السادسة من يوم الخميس</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613321111"/>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7" name="Rectangle 6"/>
          <p:cNvSpPr/>
          <p:nvPr userDrawn="1"/>
        </p:nvSpPr>
        <p:spPr>
          <a:xfrm>
            <a:off x="2877223" y="0"/>
            <a:ext cx="3873176"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السادسة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تسبحة البصخة</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911362722"/>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7" name="Rectangle 6"/>
          <p:cNvSpPr/>
          <p:nvPr userDrawn="1"/>
        </p:nvSpPr>
        <p:spPr>
          <a:xfrm>
            <a:off x="2698401" y="0"/>
            <a:ext cx="3873176"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السادسة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080037239"/>
      </p:ext>
    </p:extLst>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7" name="Rectangle 6"/>
          <p:cNvSpPr/>
          <p:nvPr userDrawn="1"/>
        </p:nvSpPr>
        <p:spPr>
          <a:xfrm>
            <a:off x="2724823" y="0"/>
            <a:ext cx="3873176"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السادسة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737369257"/>
      </p:ext>
    </p:extLst>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7" name="Rectangle 6"/>
          <p:cNvSpPr/>
          <p:nvPr userDrawn="1"/>
        </p:nvSpPr>
        <p:spPr>
          <a:xfrm>
            <a:off x="2386904" y="0"/>
            <a:ext cx="4426212" cy="461665"/>
          </a:xfrm>
          <a:prstGeom prst="rect">
            <a:avLst/>
          </a:prstGeom>
        </p:spPr>
        <p:txBody>
          <a:bodyPr wrap="none">
            <a:spAutoFit/>
          </a:bodyPr>
          <a:lstStyle/>
          <a:p>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نبوات الساعة التاسعة من يوم الخميس</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946313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أفنوتى ناى نان">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4"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5" name="Rectangle 4"/>
          <p:cNvSpPr/>
          <p:nvPr userDrawn="1"/>
        </p:nvSpPr>
        <p:spPr>
          <a:xfrm>
            <a:off x="2450752" y="76200"/>
            <a:ext cx="4293992" cy="461665"/>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أفنوتى ناى نان</a:t>
            </a:r>
          </a:p>
        </p:txBody>
      </p:sp>
    </p:spTree>
    <p:extLst>
      <p:ext uri="{BB962C8B-B14F-4D97-AF65-F5344CB8AC3E}">
        <p14:creationId xmlns:p14="http://schemas.microsoft.com/office/powerpoint/2010/main" val="2532064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اوشية الانجيل">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اجيوس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400009547"/>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7" name="Rectangle 6"/>
          <p:cNvSpPr/>
          <p:nvPr userDrawn="1"/>
        </p:nvSpPr>
        <p:spPr>
          <a:xfrm>
            <a:off x="2942145" y="0"/>
            <a:ext cx="374333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التاسعة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تسبحة البصخة</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027115552"/>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7" name="Rectangle 6"/>
          <p:cNvSpPr/>
          <p:nvPr userDrawn="1"/>
        </p:nvSpPr>
        <p:spPr>
          <a:xfrm>
            <a:off x="2763323" y="0"/>
            <a:ext cx="374333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التاسعة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811655745"/>
      </p:ext>
    </p:extLst>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7" name="Rectangle 6"/>
          <p:cNvSpPr/>
          <p:nvPr userDrawn="1"/>
        </p:nvSpPr>
        <p:spPr>
          <a:xfrm>
            <a:off x="2789745" y="0"/>
            <a:ext cx="374333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التاسعة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71357533"/>
      </p:ext>
    </p:extLst>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16_Title and Content">
    <p:spTree>
      <p:nvGrpSpPr>
        <p:cNvPr id="1" name=""/>
        <p:cNvGrpSpPr/>
        <p:nvPr/>
      </p:nvGrpSpPr>
      <p:grpSpPr>
        <a:xfrm>
          <a:off x="0" y="0"/>
          <a:ext cx="0" cy="0"/>
          <a:chOff x="0" y="0"/>
          <a:chExt cx="0" cy="0"/>
        </a:xfrm>
      </p:grpSpPr>
      <p:sp>
        <p:nvSpPr>
          <p:cNvPr id="7" name="Rectangle 6"/>
          <p:cNvSpPr/>
          <p:nvPr userDrawn="1"/>
        </p:nvSpPr>
        <p:spPr>
          <a:xfrm>
            <a:off x="2912374" y="0"/>
            <a:ext cx="3498073"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الثالثة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الطرح</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4025416794"/>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18_Title and Content">
    <p:spTree>
      <p:nvGrpSpPr>
        <p:cNvPr id="1" name=""/>
        <p:cNvGrpSpPr/>
        <p:nvPr/>
      </p:nvGrpSpPr>
      <p:grpSpPr>
        <a:xfrm>
          <a:off x="0" y="0"/>
          <a:ext cx="0" cy="0"/>
          <a:chOff x="0" y="0"/>
          <a:chExt cx="0" cy="0"/>
        </a:xfrm>
      </p:grpSpPr>
      <p:sp>
        <p:nvSpPr>
          <p:cNvPr id="7" name="Rectangle 6"/>
          <p:cNvSpPr/>
          <p:nvPr userDrawn="1"/>
        </p:nvSpPr>
        <p:spPr>
          <a:xfrm>
            <a:off x="2741654" y="0"/>
            <a:ext cx="3839513"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السادس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الطرح</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225263465"/>
      </p:ext>
    </p:extLst>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17_Title and Content">
    <p:spTree>
      <p:nvGrpSpPr>
        <p:cNvPr id="1" name=""/>
        <p:cNvGrpSpPr/>
        <p:nvPr/>
      </p:nvGrpSpPr>
      <p:grpSpPr>
        <a:xfrm>
          <a:off x="0" y="0"/>
          <a:ext cx="0" cy="0"/>
          <a:chOff x="0" y="0"/>
          <a:chExt cx="0" cy="0"/>
        </a:xfrm>
      </p:grpSpPr>
      <p:sp>
        <p:nvSpPr>
          <p:cNvPr id="7" name="Rectangle 6"/>
          <p:cNvSpPr/>
          <p:nvPr userDrawn="1"/>
        </p:nvSpPr>
        <p:spPr>
          <a:xfrm>
            <a:off x="2789745" y="0"/>
            <a:ext cx="374333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التاسعة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الطرح</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541997592"/>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7" name="Rectangle 6"/>
          <p:cNvSpPr/>
          <p:nvPr userDrawn="1"/>
        </p:nvSpPr>
        <p:spPr>
          <a:xfrm>
            <a:off x="3821281" y="0"/>
            <a:ext cx="1680267" cy="461665"/>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مقدمة الطرح</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423747704"/>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7" name="Rectangle 6"/>
          <p:cNvSpPr/>
          <p:nvPr userDrawn="1"/>
        </p:nvSpPr>
        <p:spPr>
          <a:xfrm>
            <a:off x="3973565" y="0"/>
            <a:ext cx="1375698" cy="461665"/>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 الطرح</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532080814"/>
      </p:ext>
    </p:extLst>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19_Title and Content">
    <p:spTree>
      <p:nvGrpSpPr>
        <p:cNvPr id="1" name=""/>
        <p:cNvGrpSpPr/>
        <p:nvPr/>
      </p:nvGrpSpPr>
      <p:grpSpPr>
        <a:xfrm>
          <a:off x="0" y="0"/>
          <a:ext cx="0" cy="0"/>
          <a:chOff x="0" y="0"/>
          <a:chExt cx="0" cy="0"/>
        </a:xfrm>
      </p:grpSpPr>
      <p:sp>
        <p:nvSpPr>
          <p:cNvPr id="7" name="Rectangle 6"/>
          <p:cNvSpPr/>
          <p:nvPr userDrawn="1"/>
        </p:nvSpPr>
        <p:spPr>
          <a:xfrm>
            <a:off x="3997612" y="0"/>
            <a:ext cx="1327607" cy="461665"/>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طلبة النهار</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678104757"/>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20_Title and Content">
    <p:spTree>
      <p:nvGrpSpPr>
        <p:cNvPr id="1" name=""/>
        <p:cNvGrpSpPr/>
        <p:nvPr/>
      </p:nvGrpSpPr>
      <p:grpSpPr>
        <a:xfrm>
          <a:off x="0" y="0"/>
          <a:ext cx="0" cy="0"/>
          <a:chOff x="0" y="0"/>
          <a:chExt cx="0" cy="0"/>
        </a:xfrm>
      </p:grpSpPr>
      <p:sp>
        <p:nvSpPr>
          <p:cNvPr id="7" name="Rectangle 6"/>
          <p:cNvSpPr/>
          <p:nvPr userDrawn="1"/>
        </p:nvSpPr>
        <p:spPr>
          <a:xfrm>
            <a:off x="4254895" y="0"/>
            <a:ext cx="813043" cy="461665"/>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الختام</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07841679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المزمو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p>
        </p:txBody>
      </p:sp>
      <p:sp>
        <p:nvSpPr>
          <p:cNvPr id="7"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8"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9"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250241021"/>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و المجد لله دائماً ">
    <p:spTree>
      <p:nvGrpSpPr>
        <p:cNvPr id="1" name=""/>
        <p:cNvGrpSpPr/>
        <p:nvPr/>
      </p:nvGrpSpPr>
      <p:grpSpPr>
        <a:xfrm>
          <a:off x="0" y="0"/>
          <a:ext cx="0" cy="0"/>
          <a:chOff x="0" y="0"/>
          <a:chExt cx="0" cy="0"/>
        </a:xfrm>
      </p:grpSpPr>
      <p:sp>
        <p:nvSpPr>
          <p:cNvPr id="2" name="TextBox 1"/>
          <p:cNvSpPr txBox="1"/>
          <p:nvPr userDrawn="1"/>
        </p:nvSpPr>
        <p:spPr>
          <a:xfrm>
            <a:off x="211016" y="4825219"/>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ea typeface="+mn-ea"/>
                <a:cs typeface="Times New Roman"/>
              </a:rPr>
              <a:t>و المجد لله دائماً </a:t>
            </a:r>
            <a:endParaRPr lang="en-US" sz="9600" b="1"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ea typeface="+mn-ea"/>
              <a:cs typeface="Times New Roman"/>
            </a:endParaRPr>
          </a:p>
        </p:txBody>
      </p:sp>
    </p:spTree>
    <p:extLst>
      <p:ext uri="{BB962C8B-B14F-4D97-AF65-F5344CB8AC3E}">
        <p14:creationId xmlns:p14="http://schemas.microsoft.com/office/powerpoint/2010/main" val="2631258716"/>
      </p:ext>
    </p:extLst>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مزمور الاولي">
    <p:spTree>
      <p:nvGrpSpPr>
        <p:cNvPr id="1" name=""/>
        <p:cNvGrpSpPr/>
        <p:nvPr/>
      </p:nvGrpSpPr>
      <p:grpSpPr>
        <a:xfrm>
          <a:off x="0" y="0"/>
          <a:ext cx="0" cy="0"/>
          <a:chOff x="0" y="0"/>
          <a:chExt cx="0" cy="0"/>
        </a:xfrm>
      </p:grpSpPr>
      <p:sp>
        <p:nvSpPr>
          <p:cNvPr id="7" name="TextBox 6"/>
          <p:cNvSpPr txBox="1"/>
          <p:nvPr userDrawn="1"/>
        </p:nvSpPr>
        <p:spPr>
          <a:xfrm>
            <a:off x="572608" y="4477476"/>
            <a:ext cx="8117058" cy="707886"/>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ea typeface="+mn-ea"/>
                <a:cs typeface="Times New Roman"/>
              </a:rPr>
              <a:t>نسألك يارب أسمعنا و أرحمنا .</a:t>
            </a:r>
            <a:endParaRPr lang="en-US" sz="4000" b="1"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ea typeface="+mn-ea"/>
              <a:cs typeface="Times New Roman"/>
            </a:endParaRPr>
          </a:p>
        </p:txBody>
      </p:sp>
      <p:sp>
        <p:nvSpPr>
          <p:cNvPr id="10" name="Rectangle 9"/>
          <p:cNvSpPr/>
          <p:nvPr userDrawn="1"/>
        </p:nvSpPr>
        <p:spPr>
          <a:xfrm>
            <a:off x="5666546" y="5017255"/>
            <a:ext cx="2858475" cy="1015663"/>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ar-SA"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كيري</a:t>
            </a:r>
            <a:r>
              <a:rPr kumimoji="0" lang="ar-EG"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ه</a:t>
            </a:r>
            <a:r>
              <a:rPr kumimoji="0" lang="ar-SA"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 ليسون</a:t>
            </a:r>
            <a:endParaRPr kumimoji="0" lang="en-US" sz="1800" b="0" i="0" u="none" strike="noStrike" kern="0" cap="none" spc="0" normalizeH="0" baseline="0" noProof="0" dirty="0">
              <a:ln>
                <a:noFill/>
              </a:ln>
              <a:solidFill>
                <a:sysClr val="windowText" lastClr="000000"/>
              </a:solidFill>
              <a:effectLst/>
              <a:uLnTx/>
              <a:uFillTx/>
            </a:endParaRPr>
          </a:p>
        </p:txBody>
      </p:sp>
      <p:sp>
        <p:nvSpPr>
          <p:cNvPr id="12" name="Rectangle 11"/>
          <p:cNvSpPr/>
          <p:nvPr userDrawn="1"/>
        </p:nvSpPr>
        <p:spPr>
          <a:xfrm>
            <a:off x="517639" y="5263477"/>
            <a:ext cx="4113498" cy="769441"/>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Kurie</a:t>
            </a:r>
            <a:r>
              <a:rPr kumimoji="0" lang="en-US" sz="44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 `</a:t>
            </a:r>
            <a:r>
              <a:rPr kumimoji="0" lang="en-US" sz="44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ele`ycon</a:t>
            </a:r>
            <a:r>
              <a:rPr kumimoji="0" lang="en-US" sz="44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a:t>
            </a:r>
            <a:endParaRPr kumimoji="0" lang="en-US" sz="1800" b="0" i="0" u="none" strike="noStrike" kern="0" cap="none" spc="0" normalizeH="0" baseline="0" noProof="0" dirty="0">
              <a:ln>
                <a:noFill/>
              </a:ln>
              <a:solidFill>
                <a:schemeClr val="bg1"/>
              </a:solidFill>
              <a:effectLst/>
              <a:uLnTx/>
              <a:uFillTx/>
            </a:endParaRPr>
          </a:p>
        </p:txBody>
      </p:sp>
      <p:sp>
        <p:nvSpPr>
          <p:cNvPr id="13" name="Rectangle 12"/>
          <p:cNvSpPr/>
          <p:nvPr userDrawn="1"/>
        </p:nvSpPr>
        <p:spPr>
          <a:xfrm>
            <a:off x="3749609" y="5815132"/>
            <a:ext cx="2263761"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ar-EG" sz="54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يا رب ارحم</a:t>
            </a:r>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772679092"/>
      </p:ext>
    </p:extLst>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1_مزمور الاولي">
    <p:spTree>
      <p:nvGrpSpPr>
        <p:cNvPr id="1" name=""/>
        <p:cNvGrpSpPr/>
        <p:nvPr/>
      </p:nvGrpSpPr>
      <p:grpSpPr>
        <a:xfrm>
          <a:off x="0" y="0"/>
          <a:ext cx="0" cy="0"/>
          <a:chOff x="0" y="0"/>
          <a:chExt cx="0" cy="0"/>
        </a:xfrm>
      </p:grpSpPr>
      <p:sp>
        <p:nvSpPr>
          <p:cNvPr id="6" name="Title 2"/>
          <p:cNvSpPr txBox="1">
            <a:spLocks/>
          </p:cNvSpPr>
          <p:nvPr userDrawn="1"/>
        </p:nvSpPr>
        <p:spPr>
          <a:xfrm>
            <a:off x="-152400" y="4535215"/>
            <a:ext cx="9296400" cy="2203210"/>
          </a:xfrm>
          <a:prstGeom prst="rect">
            <a:avLst/>
          </a:prstGeom>
        </p:spPr>
        <p:txBody>
          <a:bodyPr vert="horz" lIns="91440" tIns="45720" rIns="91440" bIns="45720" rtlCol="0" anchor="ctr">
            <a:normAutofit fontScale="90000"/>
          </a:bodyPr>
          <a:lstStyle>
            <a:lvl1pPr algn="justLow" defTabSz="914400" rtl="1" eaLnBrk="1" latinLnBrk="0" hangingPunct="1">
              <a:lnSpc>
                <a:spcPct val="90000"/>
              </a:lnSpc>
              <a:spcBef>
                <a:spcPct val="0"/>
              </a:spcBef>
              <a:buNone/>
              <a:defRPr sz="4400" kern="1200">
                <a:solidFill>
                  <a:schemeClr val="bg1"/>
                </a:solidFill>
                <a:latin typeface="Times New Roman" panose="02020603050405020304" pitchFamily="18" charset="0"/>
                <a:ea typeface="+mj-ea"/>
                <a:cs typeface="Times New Roman" panose="02020603050405020304" pitchFamily="18" charset="0"/>
              </a:defRPr>
            </a:lvl1pPr>
          </a:lstStyle>
          <a:p>
            <a:pPr marL="0" marR="0" lvl="0" indent="0" algn="ctr" defTabSz="914400" rtl="1" eaLnBrk="1" fontAlgn="auto" latinLnBrk="0" hangingPunct="1">
              <a:lnSpc>
                <a:spcPct val="100000"/>
              </a:lnSpc>
              <a:spcBef>
                <a:spcPct val="0"/>
              </a:spcBef>
              <a:spcAft>
                <a:spcPts val="0"/>
              </a:spcAft>
              <a:buClrTx/>
              <a:buSzTx/>
              <a:buFontTx/>
              <a:buNone/>
              <a:tabLst/>
              <a:defRPr/>
            </a:pPr>
            <a: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مرد بحري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b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br>
            <a:r>
              <a:rPr kumimoji="0" lang="ar-EG" sz="40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المسيح مُخلِّصنا جاءَ وتألَّمَ عَنَّا لكي بآلامِهِ يُخلِّصَنا.</a:t>
            </a:r>
            <a:br>
              <a:rPr kumimoji="0" lang="ar-EG"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b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مرد قبلي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b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br>
            <a:r>
              <a:rPr kumimoji="0" lang="ar-SA"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فلنمجِّدْهُ ونرفعْ اسمَهُ لأنَّهُ صَنعَ مَعَنَا رَحْمَةً كعظيمِ رَحْمَتِهِ.</a:t>
            </a:r>
            <a:endParaRPr kumimoji="0" lang="en-US"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3145000735"/>
      </p:ext>
    </p:extLst>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انجيل قبطي">
    <p:spTree>
      <p:nvGrpSpPr>
        <p:cNvPr id="1" name=""/>
        <p:cNvGrpSpPr/>
        <p:nvPr/>
      </p:nvGrpSpPr>
      <p:grpSpPr>
        <a:xfrm>
          <a:off x="0" y="0"/>
          <a:ext cx="0" cy="0"/>
          <a:chOff x="0" y="0"/>
          <a:chExt cx="0" cy="0"/>
        </a:xfrm>
      </p:grpSpPr>
      <p:sp>
        <p:nvSpPr>
          <p:cNvPr id="2" name="Title 1"/>
          <p:cNvSpPr>
            <a:spLocks noGrp="1"/>
          </p:cNvSpPr>
          <p:nvPr>
            <p:ph type="title"/>
          </p:nvPr>
        </p:nvSpPr>
        <p:spPr>
          <a:xfrm>
            <a:off x="0" y="4495800"/>
            <a:ext cx="9144000" cy="1143000"/>
          </a:xfrm>
          <a:prstGeom prst="rect">
            <a:avLst/>
          </a:prstGeom>
        </p:spPr>
        <p:txBody>
          <a:bodyPr/>
          <a:lstStyle>
            <a:lvl1pPr>
              <a:defRPr kumimoji="0" lang="en-US" sz="3800" b="0" i="0" u="none" strike="noStrike" kern="1200" cap="none" spc="0" normalizeH="0" baseline="0" smtClean="0">
                <a:ln>
                  <a:noFill/>
                </a:ln>
                <a:solidFill>
                  <a:srgbClr val="FFFFFF"/>
                </a:solidFill>
                <a:effectLst>
                  <a:outerShdw blurRad="38100" dist="38100" dir="2700000" algn="tl">
                    <a:srgbClr val="000000">
                      <a:alpha val="43137"/>
                    </a:srgbClr>
                  </a:outerShdw>
                </a:effectLst>
                <a:uLnTx/>
                <a:uFillTx/>
                <a:latin typeface="AL-Mateen" pitchFamily="2" charset="-78"/>
                <a:ea typeface="+mn-ea"/>
                <a:cs typeface="AL-Mateen" pitchFamily="2" charset="-78"/>
              </a:defRPr>
            </a:lvl1pPr>
          </a:lstStyle>
          <a:p>
            <a:r>
              <a:rPr lang="en-US" dirty="0"/>
              <a:t>Click to edit Master title style</a:t>
            </a:r>
          </a:p>
        </p:txBody>
      </p:sp>
    </p:spTree>
    <p:extLst>
      <p:ext uri="{BB962C8B-B14F-4D97-AF65-F5344CB8AC3E}">
        <p14:creationId xmlns:p14="http://schemas.microsoft.com/office/powerpoint/2010/main" val="3642149446"/>
      </p:ext>
    </p:extLst>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مقدمة الانجيل قبطي">
    <p:spTree>
      <p:nvGrpSpPr>
        <p:cNvPr id="1" name=""/>
        <p:cNvGrpSpPr/>
        <p:nvPr/>
      </p:nvGrpSpPr>
      <p:grpSpPr>
        <a:xfrm>
          <a:off x="0" y="0"/>
          <a:ext cx="0" cy="0"/>
          <a:chOff x="0" y="0"/>
          <a:chExt cx="0" cy="0"/>
        </a:xfrm>
      </p:grpSpPr>
      <p:sp>
        <p:nvSpPr>
          <p:cNvPr id="4" name="TextBox 3"/>
          <p:cNvSpPr txBox="1"/>
          <p:nvPr userDrawn="1"/>
        </p:nvSpPr>
        <p:spPr>
          <a:xfrm>
            <a:off x="393895" y="4473714"/>
            <a:ext cx="8285871"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7" name="TextBox 6"/>
          <p:cNvSpPr txBox="1"/>
          <p:nvPr userDrawn="1"/>
        </p:nvSpPr>
        <p:spPr>
          <a:xfrm>
            <a:off x="-35171" y="5112481"/>
            <a:ext cx="9143999" cy="1215717"/>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Ou`anagnwcic</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ebol</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qen</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pieuaggelion</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e;ouab</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kata (</a:t>
            </a:r>
            <a:r>
              <a:rPr kumimoji="0" lang="ar-EG"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 </a:t>
            </a:r>
            <a:r>
              <a:rPr kumimoji="0" lang="en-US" sz="40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agiou</a:t>
            </a:r>
            <a:r>
              <a:rPr kumimoji="0" lang="en-US" sz="40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New Athanasius" panose="020B0500000000000000" pitchFamily="34" charset="0"/>
                <a:ea typeface="+mn-ea"/>
                <a:cs typeface="Traditional Arabic" pitchFamily="2" charset="-78"/>
              </a:rPr>
              <a:t>.</a:t>
            </a:r>
          </a:p>
        </p:txBody>
      </p:sp>
      <p:sp>
        <p:nvSpPr>
          <p:cNvPr id="5" name="TextBox 4"/>
          <p:cNvSpPr txBox="1"/>
          <p:nvPr userDrawn="1"/>
        </p:nvSpPr>
        <p:spPr>
          <a:xfrm>
            <a:off x="-246187" y="6322469"/>
            <a:ext cx="956602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n-ea"/>
                <a:cs typeface="Times New Roman" panose="02020603050405020304" pitchFamily="18" charset="0"/>
              </a:rPr>
              <a:t>أو أناغنوسيس إيڤول خين پى إڤ أنجيلون إثؤواب كاطــــا .... أجيو.</a:t>
            </a:r>
          </a:p>
        </p:txBody>
      </p:sp>
    </p:spTree>
    <p:extLst>
      <p:ext uri="{BB962C8B-B14F-4D97-AF65-F5344CB8AC3E}">
        <p14:creationId xmlns:p14="http://schemas.microsoft.com/office/powerpoint/2010/main" val="1106686116"/>
      </p:ext>
    </p:extLst>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مقدمة النبوات">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654790"/>
            <a:ext cx="4881487" cy="2203210"/>
          </a:xfrm>
        </p:spPr>
        <p:txBody>
          <a:bodyPr/>
          <a:lstStyle>
            <a:lvl1pPr algn="justLow" rtl="1">
              <a:defRPr lang="en-US" sz="54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AGA Sindibad Regular" pitchFamily="2" charset="-78"/>
              </a:defRPr>
            </a:lvl1pPr>
          </a:lstStyle>
          <a:p>
            <a:r>
              <a:rPr lang="ar-EG" dirty="0"/>
              <a:t>من عاموس النبي ص 5 : 18 إلخ</a:t>
            </a:r>
            <a:endParaRPr lang="en-US" dirty="0"/>
          </a:p>
        </p:txBody>
      </p:sp>
      <p:sp>
        <p:nvSpPr>
          <p:cNvPr id="5" name="TextBox 4"/>
          <p:cNvSpPr txBox="1"/>
          <p:nvPr userDrawn="1"/>
        </p:nvSpPr>
        <p:spPr>
          <a:xfrm>
            <a:off x="4164038" y="4654790"/>
            <a:ext cx="4979962"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AGA Sindibad Regular" pitchFamily="2" charset="-78"/>
              </a:rPr>
              <a:t>النبوات </a:t>
            </a:r>
            <a:endParaRPr lang="en-US" sz="115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AGA Sindibad Regular" pitchFamily="2" charset="-78"/>
            </a:endParaRPr>
          </a:p>
        </p:txBody>
      </p:sp>
    </p:spTree>
    <p:extLst>
      <p:ext uri="{BB962C8B-B14F-4D97-AF65-F5344CB8AC3E}">
        <p14:creationId xmlns:p14="http://schemas.microsoft.com/office/powerpoint/2010/main" val="1934005388"/>
      </p:ext>
    </p:extLst>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1_مزمور لداود">
    <p:spTree>
      <p:nvGrpSpPr>
        <p:cNvPr id="1" name=""/>
        <p:cNvGrpSpPr/>
        <p:nvPr/>
      </p:nvGrpSpPr>
      <p:grpSpPr>
        <a:xfrm>
          <a:off x="0" y="0"/>
          <a:ext cx="0" cy="0"/>
          <a:chOff x="0" y="0"/>
          <a:chExt cx="0" cy="0"/>
        </a:xfrm>
      </p:grpSpPr>
      <p:sp>
        <p:nvSpPr>
          <p:cNvPr id="4" name="TextBox 3"/>
          <p:cNvSpPr txBox="1"/>
          <p:nvPr userDrawn="1"/>
        </p:nvSpPr>
        <p:spPr>
          <a:xfrm>
            <a:off x="1638885" y="4544653"/>
            <a:ext cx="5528603" cy="1089529"/>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7200" b="1" kern="1200" noProof="0" dirty="0">
                <a:solidFill>
                  <a:schemeClr val="bg1"/>
                </a:solidFill>
                <a:latin typeface="Times New Roman" panose="02020603050405020304" pitchFamily="18" charset="0"/>
                <a:ea typeface="+mj-ea"/>
                <a:cs typeface="Times New Roman" panose="02020603050405020304" pitchFamily="18" charset="0"/>
              </a:rPr>
              <a:t>مزمور لداود</a:t>
            </a:r>
            <a:endParaRPr lang="en-US" sz="7200" b="1" kern="1200" dirty="0">
              <a:solidFill>
                <a:schemeClr val="bg1"/>
              </a:solidFill>
              <a:latin typeface="Times New Roman" panose="02020603050405020304" pitchFamily="18" charset="0"/>
              <a:ea typeface="+mj-ea"/>
              <a:cs typeface="Times New Roman" panose="02020603050405020304" pitchFamily="18" charset="0"/>
            </a:endParaRPr>
          </a:p>
        </p:txBody>
      </p:sp>
      <p:sp>
        <p:nvSpPr>
          <p:cNvPr id="7" name="TextBox 6"/>
          <p:cNvSpPr txBox="1"/>
          <p:nvPr userDrawn="1"/>
        </p:nvSpPr>
        <p:spPr>
          <a:xfrm>
            <a:off x="970671" y="5634182"/>
            <a:ext cx="7413673" cy="861005"/>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Yalmoc</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tw</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Dauid</a:t>
            </a:r>
            <a:endPar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p:txBody>
      </p:sp>
    </p:spTree>
    <p:extLst>
      <p:ext uri="{BB962C8B-B14F-4D97-AF65-F5344CB8AC3E}">
        <p14:creationId xmlns:p14="http://schemas.microsoft.com/office/powerpoint/2010/main" val="3417630594"/>
      </p:ext>
    </p:extLst>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كى إيبرتو 1">
    <p:spTree>
      <p:nvGrpSpPr>
        <p:cNvPr id="1" name=""/>
        <p:cNvGrpSpPr/>
        <p:nvPr/>
      </p:nvGrpSpPr>
      <p:grpSpPr>
        <a:xfrm>
          <a:off x="0" y="0"/>
          <a:ext cx="0" cy="0"/>
          <a:chOff x="0" y="0"/>
          <a:chExt cx="0" cy="0"/>
        </a:xfrm>
      </p:grpSpPr>
      <p:sp>
        <p:nvSpPr>
          <p:cNvPr id="4" name="TextBox 3"/>
          <p:cNvSpPr txBox="1"/>
          <p:nvPr userDrawn="1"/>
        </p:nvSpPr>
        <p:spPr>
          <a:xfrm>
            <a:off x="393895" y="4500670"/>
            <a:ext cx="8285871"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لكي نكون مستحقين </a:t>
            </a:r>
          </a:p>
        </p:txBody>
      </p:sp>
      <p:sp>
        <p:nvSpPr>
          <p:cNvPr id="7" name="TextBox 6"/>
          <p:cNvSpPr txBox="1"/>
          <p:nvPr userDrawn="1"/>
        </p:nvSpPr>
        <p:spPr>
          <a:xfrm>
            <a:off x="0" y="5282489"/>
            <a:ext cx="9143999" cy="547842"/>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Kai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vpertov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kata 7io 03nai 3mac</a:t>
            </a:r>
          </a:p>
        </p:txBody>
      </p:sp>
      <p:sp>
        <p:nvSpPr>
          <p:cNvPr id="5" name="TextBox 4"/>
          <p:cNvSpPr txBox="1"/>
          <p:nvPr userDrawn="1"/>
        </p:nvSpPr>
        <p:spPr>
          <a:xfrm>
            <a:off x="0" y="5887270"/>
            <a:ext cx="9143999"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كى إيبرتو كاطا كسيو ثيناى إيماس</a:t>
            </a:r>
          </a:p>
        </p:txBody>
      </p:sp>
    </p:spTree>
    <p:extLst>
      <p:ext uri="{BB962C8B-B14F-4D97-AF65-F5344CB8AC3E}">
        <p14:creationId xmlns:p14="http://schemas.microsoft.com/office/powerpoint/2010/main" val="3991646909"/>
      </p:ext>
    </p:extLst>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كى إيبرتو  2">
    <p:spTree>
      <p:nvGrpSpPr>
        <p:cNvPr id="1" name=""/>
        <p:cNvGrpSpPr/>
        <p:nvPr/>
      </p:nvGrpSpPr>
      <p:grpSpPr>
        <a:xfrm>
          <a:off x="0" y="0"/>
          <a:ext cx="0" cy="0"/>
          <a:chOff x="0" y="0"/>
          <a:chExt cx="0" cy="0"/>
        </a:xfrm>
      </p:grpSpPr>
      <p:sp>
        <p:nvSpPr>
          <p:cNvPr id="4" name="TextBox 3"/>
          <p:cNvSpPr txBox="1"/>
          <p:nvPr userDrawn="1"/>
        </p:nvSpPr>
        <p:spPr>
          <a:xfrm>
            <a:off x="393895" y="4503003"/>
            <a:ext cx="8285871"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لسماع الإنجيل المقدس</a:t>
            </a:r>
            <a:endParaRPr lang="ar-SA" sz="9600" b="1" dirty="0"/>
          </a:p>
        </p:txBody>
      </p:sp>
      <p:sp>
        <p:nvSpPr>
          <p:cNvPr id="7" name="TextBox 6"/>
          <p:cNvSpPr txBox="1"/>
          <p:nvPr userDrawn="1"/>
        </p:nvSpPr>
        <p:spPr>
          <a:xfrm>
            <a:off x="126609" y="5282489"/>
            <a:ext cx="8693833" cy="490904"/>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28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t3c </a:t>
            </a:r>
            <a:r>
              <a:rPr kumimoji="0" lang="en-US" sz="28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akroacewc</a:t>
            </a:r>
            <a:r>
              <a:rPr kumimoji="0" lang="en-US" sz="28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tov </a:t>
            </a:r>
            <a:r>
              <a:rPr kumimoji="0" lang="en-US" sz="28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28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28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evajjeliov</a:t>
            </a:r>
            <a:endParaRPr kumimoji="0" lang="en-US" sz="28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تيس أكروأسيؤس طو أجيو إﭫ أنجيليو</a:t>
            </a:r>
            <a:endParaRPr lang="ar-EG" sz="8800" b="1" dirty="0"/>
          </a:p>
        </p:txBody>
      </p:sp>
    </p:spTree>
    <p:extLst>
      <p:ext uri="{BB962C8B-B14F-4D97-AF65-F5344CB8AC3E}">
        <p14:creationId xmlns:p14="http://schemas.microsoft.com/office/powerpoint/2010/main" val="3839277114"/>
      </p:ext>
    </p:extLst>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كى إيبرتو 3">
    <p:spTree>
      <p:nvGrpSpPr>
        <p:cNvPr id="1" name=""/>
        <p:cNvGrpSpPr/>
        <p:nvPr/>
      </p:nvGrpSpPr>
      <p:grpSpPr>
        <a:xfrm>
          <a:off x="0" y="0"/>
          <a:ext cx="0" cy="0"/>
          <a:chOff x="0" y="0"/>
          <a:chExt cx="0" cy="0"/>
        </a:xfrm>
      </p:grpSpPr>
      <p:sp>
        <p:nvSpPr>
          <p:cNvPr id="4" name="TextBox 3"/>
          <p:cNvSpPr txBox="1"/>
          <p:nvPr userDrawn="1"/>
        </p:nvSpPr>
        <p:spPr>
          <a:xfrm>
            <a:off x="393895" y="4500670"/>
            <a:ext cx="8285871"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نتوسل من ربنا وإلهنا</a:t>
            </a:r>
          </a:p>
        </p:txBody>
      </p:sp>
      <p:sp>
        <p:nvSpPr>
          <p:cNvPr id="7" name="TextBox 6"/>
          <p:cNvSpPr txBox="1"/>
          <p:nvPr userDrawn="1"/>
        </p:nvSpPr>
        <p:spPr>
          <a:xfrm>
            <a:off x="970671" y="5282489"/>
            <a:ext cx="7413673" cy="60478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6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Kvrrion</a:t>
            </a:r>
            <a:r>
              <a:rPr kumimoji="0" lang="en-US" sz="36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Ton 0eon 3mwn</a:t>
            </a:r>
          </a:p>
        </p:txBody>
      </p:sp>
      <p:sp>
        <p:nvSpPr>
          <p:cNvPr id="5" name="TextBox 4"/>
          <p:cNvSpPr txBox="1"/>
          <p:nvPr userDrawn="1"/>
        </p:nvSpPr>
        <p:spPr>
          <a:xfrm>
            <a:off x="534571" y="5887270"/>
            <a:ext cx="8285871"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كيريون طون ثيؤن إيمون</a:t>
            </a:r>
            <a:endParaRPr lang="ar-EG" sz="8800" b="1" dirty="0"/>
          </a:p>
        </p:txBody>
      </p:sp>
    </p:spTree>
    <p:extLst>
      <p:ext uri="{BB962C8B-B14F-4D97-AF65-F5344CB8AC3E}">
        <p14:creationId xmlns:p14="http://schemas.microsoft.com/office/powerpoint/2010/main" val="142809043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كى اي بيرتو">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كى اي بيرتو</a:t>
            </a:r>
          </a:p>
        </p:txBody>
      </p:sp>
      <p:sp>
        <p:nvSpPr>
          <p:cNvPr id="7"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8"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9"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4148976920"/>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كى إيبرتو 4">
    <p:spTree>
      <p:nvGrpSpPr>
        <p:cNvPr id="1" name=""/>
        <p:cNvGrpSpPr/>
        <p:nvPr/>
      </p:nvGrpSpPr>
      <p:grpSpPr>
        <a:xfrm>
          <a:off x="0" y="0"/>
          <a:ext cx="0" cy="0"/>
          <a:chOff x="0" y="0"/>
          <a:chExt cx="0" cy="0"/>
        </a:xfrm>
      </p:grpSpPr>
      <p:sp>
        <p:nvSpPr>
          <p:cNvPr id="4" name="TextBox 3"/>
          <p:cNvSpPr txBox="1"/>
          <p:nvPr userDrawn="1"/>
        </p:nvSpPr>
        <p:spPr>
          <a:xfrm>
            <a:off x="393895" y="4460248"/>
            <a:ext cx="8285871" cy="7571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800" b="1" kern="1200" noProof="0" dirty="0">
                <a:solidFill>
                  <a:schemeClr val="bg1"/>
                </a:solidFill>
                <a:latin typeface="Times New Roman" panose="02020603050405020304" pitchFamily="18" charset="0"/>
                <a:ea typeface="+mj-ea"/>
                <a:cs typeface="Times New Roman" panose="02020603050405020304" pitchFamily="18" charset="0"/>
              </a:rPr>
              <a:t>أصغوا وأنصتوا بحكمة للإنجيل المقدس</a:t>
            </a:r>
          </a:p>
        </p:txBody>
      </p:sp>
      <p:sp>
        <p:nvSpPr>
          <p:cNvPr id="7" name="TextBox 6"/>
          <p:cNvSpPr txBox="1"/>
          <p:nvPr userDrawn="1"/>
        </p:nvSpPr>
        <p:spPr>
          <a:xfrm>
            <a:off x="-91442" y="5106643"/>
            <a:ext cx="9333915" cy="99104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iketevcwmen</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&gt;</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cofia</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Or0oi:akovcwmen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evajjelion</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3515" y="6230440"/>
            <a:ext cx="914399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j-ea"/>
                <a:cs typeface="Times New Roman" panose="02020603050405020304" pitchFamily="18" charset="0"/>
              </a:rPr>
              <a:t>إيكتيف سومين سوفيا أورثى: أك أوصومين طو أجيو إﭫ أنجيليون</a:t>
            </a:r>
          </a:p>
        </p:txBody>
      </p:sp>
    </p:spTree>
    <p:extLst>
      <p:ext uri="{BB962C8B-B14F-4D97-AF65-F5344CB8AC3E}">
        <p14:creationId xmlns:p14="http://schemas.microsoft.com/office/powerpoint/2010/main" val="1234129233"/>
      </p:ext>
    </p:extLst>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preserve="1" userDrawn="1">
  <p:cSld name="مزمور عربي">
    <p:spTree>
      <p:nvGrpSpPr>
        <p:cNvPr id="1" name=""/>
        <p:cNvGrpSpPr/>
        <p:nvPr/>
      </p:nvGrpSpPr>
      <p:grpSpPr>
        <a:xfrm>
          <a:off x="0" y="0"/>
          <a:ext cx="0" cy="0"/>
          <a:chOff x="0" y="0"/>
          <a:chExt cx="0" cy="0"/>
        </a:xfrm>
      </p:grpSpPr>
      <p:sp>
        <p:nvSpPr>
          <p:cNvPr id="2" name="TextBox 1"/>
          <p:cNvSpPr txBox="1"/>
          <p:nvPr userDrawn="1"/>
        </p:nvSpPr>
        <p:spPr>
          <a:xfrm>
            <a:off x="309490" y="4670474"/>
            <a:ext cx="8834510" cy="212365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0" dirty="0">
                <a:ln w="9525">
                  <a:noFill/>
                  <a:round/>
                  <a:headEnd/>
                  <a:tailEnd/>
                </a:ln>
                <a:solidFill>
                  <a:srgbClr val="FFC000"/>
                </a:solidFill>
                <a:effectLst/>
                <a:latin typeface="Times New Roman"/>
                <a:ea typeface="+mn-ea"/>
                <a:cs typeface="Times New Roman"/>
              </a:rPr>
              <a:t>من مزامير أبينا داود النبى براكته على جميعنا</a:t>
            </a:r>
            <a:endParaRPr lang="ar-SA" sz="6600" b="1" kern="10" dirty="0">
              <a:ln w="9525">
                <a:noFill/>
                <a:round/>
                <a:headEnd/>
                <a:tailEnd/>
              </a:ln>
              <a:solidFill>
                <a:srgbClr val="FFC000"/>
              </a:solidFill>
              <a:effectLst/>
              <a:latin typeface="Times New Roman"/>
              <a:ea typeface="+mn-ea"/>
              <a:cs typeface="Times New Roman"/>
            </a:endParaRPr>
          </a:p>
        </p:txBody>
      </p:sp>
    </p:spTree>
    <p:extLst>
      <p:ext uri="{BB962C8B-B14F-4D97-AF65-F5344CB8AC3E}">
        <p14:creationId xmlns:p14="http://schemas.microsoft.com/office/powerpoint/2010/main" val="4224600591"/>
      </p:ext>
    </p:extLst>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preserve="1" userDrawn="1">
  <p:cSld name="مقدمة الانجيل">
    <p:spTree>
      <p:nvGrpSpPr>
        <p:cNvPr id="1" name=""/>
        <p:cNvGrpSpPr/>
        <p:nvPr/>
      </p:nvGrpSpPr>
      <p:grpSpPr>
        <a:xfrm>
          <a:off x="0" y="0"/>
          <a:ext cx="0" cy="0"/>
          <a:chOff x="0" y="0"/>
          <a:chExt cx="0" cy="0"/>
        </a:xfrm>
      </p:grpSpPr>
      <p:sp>
        <p:nvSpPr>
          <p:cNvPr id="5" name="TextBox 4"/>
          <p:cNvSpPr txBox="1"/>
          <p:nvPr userDrawn="1"/>
        </p:nvSpPr>
        <p:spPr>
          <a:xfrm>
            <a:off x="337625" y="4821288"/>
            <a:ext cx="8820444" cy="1446550"/>
          </a:xfrm>
          <a:prstGeom prst="rect">
            <a:avLst/>
          </a:prstGeom>
          <a:noFill/>
        </p:spPr>
        <p:txBody>
          <a:bodyPr wrap="square" rtlCol="0">
            <a:spAutoFit/>
          </a:bodyPr>
          <a:lstStyle/>
          <a:p>
            <a:pPr marL="0" algn="ctr" defTabSz="914400" rtl="0" eaLnBrk="1" latinLnBrk="0" hangingPunct="1">
              <a:spcBef>
                <a:spcPct val="50000"/>
              </a:spcBef>
            </a:pPr>
            <a:r>
              <a:rPr kumimoji="0" lang="ar-EG" sz="4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Tahoma" pitchFamily="34" charset="0"/>
                <a:ea typeface="+mn-ea"/>
                <a:cs typeface="Al-Mothnna" pitchFamily="2" charset="-78"/>
              </a:rPr>
              <a:t>اللهم تراءف علينا وارحمنا واجعلنا مستحقين لسماع إنجيلك المقدس</a:t>
            </a:r>
          </a:p>
        </p:txBody>
      </p:sp>
    </p:spTree>
    <p:extLst>
      <p:ext uri="{BB962C8B-B14F-4D97-AF65-F5344CB8AC3E}">
        <p14:creationId xmlns:p14="http://schemas.microsoft.com/office/powerpoint/2010/main" val="1876547748"/>
      </p:ext>
    </p:extLst>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متي">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فصل </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من بشارة ال</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إنجيل لمعلمنا </a:t>
            </a:r>
            <a:r>
              <a:rPr kumimoji="0" lang="ar-EG" sz="4400" b="0"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متى</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 ا</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لبشير بركاته على جميعنا آمين</a:t>
            </a:r>
            <a:r>
              <a:rPr kumimoji="0" lang="en-US"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 </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18349" y="4327916"/>
            <a:ext cx="1787227" cy="21125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117071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مرقس">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فصل </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من بشارة ال</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إنجيل لمعلمنا </a:t>
            </a:r>
            <a:r>
              <a:rPr kumimoji="0" lang="ar-EG" sz="4400" b="0"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مرقس</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 </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البشير بركاته على جميعنا آمين</a:t>
            </a:r>
            <a:r>
              <a:rPr kumimoji="0" lang="en-US"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22430"/>
            <a:ext cx="1787227" cy="2118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59423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لوقا">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فصل </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من بشارة ال</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إنجيل لمعلمنا ا </a:t>
            </a:r>
            <a:r>
              <a:rPr kumimoji="0" lang="ar-EG" sz="4400" b="0"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لوقا</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 </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البشير بركاته على جميعنا آمين</a:t>
            </a:r>
            <a:r>
              <a:rPr kumimoji="0" lang="en-US"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09060"/>
            <a:ext cx="1787227" cy="21313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60746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يوحنا">
    <p:spTree>
      <p:nvGrpSpPr>
        <p:cNvPr id="1" name=""/>
        <p:cNvGrpSpPr/>
        <p:nvPr/>
      </p:nvGrpSpPr>
      <p:grpSpPr>
        <a:xfrm>
          <a:off x="0" y="0"/>
          <a:ext cx="0" cy="0"/>
          <a:chOff x="0" y="0"/>
          <a:chExt cx="0" cy="0"/>
        </a:xfrm>
      </p:grpSpPr>
      <p:sp>
        <p:nvSpPr>
          <p:cNvPr id="4" name="Rectangle 3"/>
          <p:cNvSpPr/>
          <p:nvPr userDrawn="1"/>
        </p:nvSpPr>
        <p:spPr>
          <a:xfrm>
            <a:off x="3052689" y="4431322"/>
            <a:ext cx="5816991" cy="2123658"/>
          </a:xfrm>
          <a:prstGeom prst="rect">
            <a:avLst/>
          </a:prstGeom>
        </p:spPr>
        <p:txBody>
          <a:bodyPr wrap="square">
            <a:spAutoFit/>
          </a:bodyPr>
          <a:lstStyle/>
          <a:p>
            <a:pPr marL="0" algn="ctr" defTabSz="914400" rtl="0" eaLnBrk="1" latinLnBrk="0" hangingPunct="1">
              <a:spcBef>
                <a:spcPct val="50000"/>
              </a:spcBef>
            </a:pP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فصل </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من بشارة ال</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إنجيل لمعلمنا </a:t>
            </a:r>
            <a:r>
              <a:rPr kumimoji="0" lang="ar-EG" sz="4400" b="0" i="0" u="sng"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يوحنا</a:t>
            </a:r>
            <a:r>
              <a:rPr kumimoji="0" lang="ar-EG"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 </a:t>
            </a:r>
            <a:r>
              <a:rPr kumimoji="0" lang="ar-SA"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البشير بركاته على جميعنا آمين</a:t>
            </a:r>
            <a:r>
              <a:rPr kumimoji="0" lang="en-US" sz="4400" b="0" i="0" u="none" strike="noStrike" kern="1200" cap="none" spc="0" normalizeH="0" baseline="0" dirty="0">
                <a:ln>
                  <a:noFill/>
                </a:ln>
                <a:solidFill>
                  <a:schemeClr val="bg1"/>
                </a:solidFill>
                <a:effectLst>
                  <a:outerShdw blurRad="38100" dist="38100" dir="2700000" algn="tl">
                    <a:srgbClr val="000000">
                      <a:alpha val="43137"/>
                    </a:srgbClr>
                  </a:outerShdw>
                </a:effectLst>
                <a:uLnTx/>
                <a:uFillTx/>
                <a:latin typeface="Tahoma" pitchFamily="34" charset="0"/>
                <a:ea typeface="+mn-ea"/>
                <a:cs typeface="Al-Mothnna" pitchFamily="2" charset="-78"/>
              </a:rPr>
              <a:t> </a:t>
            </a:r>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3257" t="2789"/>
          <a:stretch/>
        </p:blipFill>
        <p:spPr>
          <a:xfrm>
            <a:off x="618348" y="4327916"/>
            <a:ext cx="1787227" cy="21218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34082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مجداً للثالوث الاقدس">
    <p:spTree>
      <p:nvGrpSpPr>
        <p:cNvPr id="1" name=""/>
        <p:cNvGrpSpPr/>
        <p:nvPr/>
      </p:nvGrpSpPr>
      <p:grpSpPr>
        <a:xfrm>
          <a:off x="0" y="0"/>
          <a:ext cx="0" cy="0"/>
          <a:chOff x="0" y="0"/>
          <a:chExt cx="0" cy="0"/>
        </a:xfrm>
      </p:grpSpPr>
      <p:sp>
        <p:nvSpPr>
          <p:cNvPr id="3" name="TextBox 2"/>
          <p:cNvSpPr txBox="1"/>
          <p:nvPr userDrawn="1"/>
        </p:nvSpPr>
        <p:spPr>
          <a:xfrm>
            <a:off x="309490" y="4951828"/>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88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rPr>
              <a:t>( مجداً للثالوث الأقدس )</a:t>
            </a:r>
            <a:endParaRPr lang="en-US" sz="88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endParaRPr>
          </a:p>
        </p:txBody>
      </p:sp>
    </p:spTree>
    <p:extLst>
      <p:ext uri="{BB962C8B-B14F-4D97-AF65-F5344CB8AC3E}">
        <p14:creationId xmlns:p14="http://schemas.microsoft.com/office/powerpoint/2010/main" val="4031319827"/>
      </p:ext>
    </p:extLst>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هللويا">
    <p:spTree>
      <p:nvGrpSpPr>
        <p:cNvPr id="1" name=""/>
        <p:cNvGrpSpPr/>
        <p:nvPr/>
      </p:nvGrpSpPr>
      <p:grpSpPr>
        <a:xfrm>
          <a:off x="0" y="0"/>
          <a:ext cx="0" cy="0"/>
          <a:chOff x="0" y="0"/>
          <a:chExt cx="0" cy="0"/>
        </a:xfrm>
      </p:grpSpPr>
      <p:sp>
        <p:nvSpPr>
          <p:cNvPr id="2" name="TextBox 1"/>
          <p:cNvSpPr txBox="1"/>
          <p:nvPr userDrawn="1"/>
        </p:nvSpPr>
        <p:spPr>
          <a:xfrm>
            <a:off x="309490" y="4670474"/>
            <a:ext cx="8834510"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ea typeface="+mn-ea"/>
                <a:cs typeface="Times New Roman"/>
              </a:rPr>
              <a:t>هللويا </a:t>
            </a:r>
            <a:endParaRPr lang="en-US" sz="11500" b="1"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ea typeface="+mn-ea"/>
              <a:cs typeface="Times New Roman"/>
            </a:endParaRPr>
          </a:p>
        </p:txBody>
      </p:sp>
    </p:spTree>
    <p:extLst>
      <p:ext uri="{BB962C8B-B14F-4D97-AF65-F5344CB8AC3E}">
        <p14:creationId xmlns:p14="http://schemas.microsoft.com/office/powerpoint/2010/main" val="150808309"/>
      </p:ext>
    </p:extLst>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ذكصاصي كيريي ">
    <p:spTree>
      <p:nvGrpSpPr>
        <p:cNvPr id="1" name=""/>
        <p:cNvGrpSpPr/>
        <p:nvPr/>
      </p:nvGrpSpPr>
      <p:grpSpPr>
        <a:xfrm>
          <a:off x="0" y="0"/>
          <a:ext cx="0" cy="0"/>
          <a:chOff x="0" y="0"/>
          <a:chExt cx="0" cy="0"/>
        </a:xfrm>
      </p:grpSpPr>
      <p:sp>
        <p:nvSpPr>
          <p:cNvPr id="2" name="TextBox 1"/>
          <p:cNvSpPr txBox="1"/>
          <p:nvPr userDrawn="1"/>
        </p:nvSpPr>
        <p:spPr>
          <a:xfrm>
            <a:off x="309490" y="4670474"/>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ea typeface="+mn-ea"/>
                <a:cs typeface="Times New Roman"/>
              </a:rPr>
              <a:t>ذكصاصي</a:t>
            </a:r>
            <a:r>
              <a:rPr lang="ar-EG" sz="9600" b="1" kern="10" baseline="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ea typeface="+mn-ea"/>
                <a:cs typeface="Times New Roman"/>
              </a:rPr>
              <a:t> كيريي</a:t>
            </a:r>
            <a:r>
              <a:rPr lang="ar-EG" sz="9600" b="1"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ea typeface="+mn-ea"/>
                <a:cs typeface="Times New Roman"/>
              </a:rPr>
              <a:t> </a:t>
            </a:r>
            <a:endParaRPr lang="en-US" sz="9600" b="1"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ea typeface="+mn-ea"/>
              <a:cs typeface="Times New Roman"/>
            </a:endParaRPr>
          </a:p>
        </p:txBody>
      </p:sp>
    </p:spTree>
    <p:extLst>
      <p:ext uri="{BB962C8B-B14F-4D97-AF65-F5344CB8AC3E}">
        <p14:creationId xmlns:p14="http://schemas.microsoft.com/office/powerpoint/2010/main" val="25288796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الانجيل">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p>
        </p:txBody>
      </p:sp>
    </p:spTree>
    <p:extLst>
      <p:ext uri="{BB962C8B-B14F-4D97-AF65-F5344CB8AC3E}">
        <p14:creationId xmlns:p14="http://schemas.microsoft.com/office/powerpoint/2010/main" val="16064387"/>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9057315"/>
      </p:ext>
    </p:extLst>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940332744"/>
      </p:ext>
    </p:extLst>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3658511964"/>
      </p:ext>
    </p:extLst>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208850776"/>
      </p:ext>
    </p:extLst>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2105483299"/>
      </p:ext>
    </p:extLst>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2470256934"/>
      </p:ext>
    </p:extLst>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1162975903"/>
      </p:ext>
    </p:extLst>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8BC44EA-A211-4773-8F22-CC8445768274}" type="datetimeFigureOut">
              <a:rPr lang="en-US" smtClean="0"/>
              <a:pPr/>
              <a:t>4/20/2024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AB81C34-7108-4DAF-80C8-488533CCA44C}" type="slidenum">
              <a:rPr lang="en-US" smtClean="0"/>
              <a:pPr/>
              <a:t>‹#›</a:t>
            </a:fld>
            <a:endParaRPr lang="en-US"/>
          </a:p>
        </p:txBody>
      </p:sp>
    </p:spTree>
    <p:extLst>
      <p:ext uri="{BB962C8B-B14F-4D97-AF65-F5344CB8AC3E}">
        <p14:creationId xmlns:p14="http://schemas.microsoft.com/office/powerpoint/2010/main" val="816955175"/>
      </p:ext>
    </p:extLst>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userDrawn="1">
  <p:cSld name="عظة الانبا يوحنا فم الذهب">
    <p:spTree>
      <p:nvGrpSpPr>
        <p:cNvPr id="1" name=""/>
        <p:cNvGrpSpPr/>
        <p:nvPr/>
      </p:nvGrpSpPr>
      <p:grpSpPr>
        <a:xfrm>
          <a:off x="0" y="0"/>
          <a:ext cx="0" cy="0"/>
          <a:chOff x="0" y="0"/>
          <a:chExt cx="0" cy="0"/>
        </a:xfrm>
      </p:grpSpPr>
      <p:sp>
        <p:nvSpPr>
          <p:cNvPr id="8" name="Rectangle 7"/>
          <p:cNvSpPr/>
          <p:nvPr userDrawn="1"/>
        </p:nvSpPr>
        <p:spPr>
          <a:xfrm>
            <a:off x="2511337" y="0"/>
            <a:ext cx="4400564" cy="830997"/>
          </a:xfrm>
          <a:prstGeom prst="rect">
            <a:avLst/>
          </a:prstGeom>
        </p:spPr>
        <p:txBody>
          <a:bodyPr wrap="none">
            <a:spAutoFit/>
          </a:bodyPr>
          <a:lstStyle/>
          <a:p>
            <a:pPr algn="ctr" rtl="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عظة لأبينا القديس انبا يوحنا فم الذهب</a:t>
            </a:r>
          </a:p>
        </p:txBody>
      </p:sp>
    </p:spTree>
    <p:extLst>
      <p:ext uri="{BB962C8B-B14F-4D97-AF65-F5344CB8AC3E}">
        <p14:creationId xmlns:p14="http://schemas.microsoft.com/office/powerpoint/2010/main" val="2356657644"/>
      </p:ext>
    </p:extLst>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defTabSz="914400" rtl="1" eaLnBrk="1" latinLnBrk="0" hangingPunct="1">
              <a:lnSpc>
                <a:spcPct val="90000"/>
              </a:lnSpc>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300385" y="76200"/>
            <a:ext cx="2543227" cy="830997"/>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اللقان</a:t>
            </a:r>
          </a:p>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11604474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مقدمة الطرح">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مقدمة الطرح</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40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409063199"/>
      </p:ext>
    </p:extLst>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300385" y="76200"/>
            <a:ext cx="2543227" cy="830997"/>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اللقان</a:t>
            </a:r>
          </a:p>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1303769326"/>
      </p:ext>
    </p:extLst>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 اللقان ـ صلاة الشكر</a:t>
            </a:r>
          </a:p>
        </p:txBody>
      </p:sp>
    </p:spTree>
    <p:extLst>
      <p:ext uri="{BB962C8B-B14F-4D97-AF65-F5344CB8AC3E}">
        <p14:creationId xmlns:p14="http://schemas.microsoft.com/office/powerpoint/2010/main" val="2849456442"/>
      </p:ext>
    </p:extLst>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ارباع الناقوس">
    <p:spTree>
      <p:nvGrpSpPr>
        <p:cNvPr id="1" name=""/>
        <p:cNvGrpSpPr/>
        <p:nvPr/>
      </p:nvGrpSpPr>
      <p:grpSpPr>
        <a:xfrm>
          <a:off x="0" y="0"/>
          <a:ext cx="0" cy="0"/>
          <a:chOff x="0" y="0"/>
          <a:chExt cx="0" cy="0"/>
        </a:xfrm>
      </p:grpSpPr>
      <p:sp>
        <p:nvSpPr>
          <p:cNvPr id="10" name="Rectangle 9"/>
          <p:cNvSpPr/>
          <p:nvPr userDrawn="1"/>
        </p:nvSpPr>
        <p:spPr>
          <a:xfrm>
            <a:off x="1524000" y="-39707"/>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أرباع الناقوس </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045851099"/>
      </p:ext>
    </p:extLst>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المزمور الخمسون">
    <p:spTree>
      <p:nvGrpSpPr>
        <p:cNvPr id="1" name=""/>
        <p:cNvGrpSpPr/>
        <p:nvPr/>
      </p:nvGrpSpPr>
      <p:grpSpPr>
        <a:xfrm>
          <a:off x="0" y="0"/>
          <a:ext cx="0" cy="0"/>
          <a:chOff x="0" y="0"/>
          <a:chExt cx="0" cy="0"/>
        </a:xfrm>
      </p:grpSpPr>
      <p:sp>
        <p:nvSpPr>
          <p:cNvPr id="10" name="Rectangle 9"/>
          <p:cNvSpPr/>
          <p:nvPr userDrawn="1"/>
        </p:nvSpPr>
        <p:spPr>
          <a:xfrm>
            <a:off x="1524000" y="-39707"/>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المزمور الخمسون</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691798377"/>
      </p:ext>
    </p:extLst>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نبوات الساعة الاولي من يوم الخميس">
    <p:spTree>
      <p:nvGrpSpPr>
        <p:cNvPr id="1" name=""/>
        <p:cNvGrpSpPr/>
        <p:nvPr/>
      </p:nvGrpSpPr>
      <p:grpSpPr>
        <a:xfrm>
          <a:off x="0" y="0"/>
          <a:ext cx="0" cy="0"/>
          <a:chOff x="0" y="0"/>
          <a:chExt cx="0" cy="0"/>
        </a:xfrm>
      </p:grpSpPr>
      <p:sp>
        <p:nvSpPr>
          <p:cNvPr id="7" name="Rectangle 6"/>
          <p:cNvSpPr/>
          <p:nvPr userDrawn="1"/>
        </p:nvSpPr>
        <p:spPr>
          <a:xfrm>
            <a:off x="3039906" y="42204"/>
            <a:ext cx="3413114" cy="461665"/>
          </a:xfrm>
          <a:prstGeom prst="rect">
            <a:avLst/>
          </a:prstGeom>
        </p:spPr>
        <p:txBody>
          <a:bodyPr wrap="non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نبوات اللقان من يوم الخميس</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536153060"/>
      </p:ext>
    </p:extLst>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1_عظة الانبا يوحنا فم الذهب">
    <p:spTree>
      <p:nvGrpSpPr>
        <p:cNvPr id="1" name=""/>
        <p:cNvGrpSpPr/>
        <p:nvPr/>
      </p:nvGrpSpPr>
      <p:grpSpPr>
        <a:xfrm>
          <a:off x="0" y="0"/>
          <a:ext cx="0" cy="0"/>
          <a:chOff x="0" y="0"/>
          <a:chExt cx="0" cy="0"/>
        </a:xfrm>
      </p:grpSpPr>
      <p:sp>
        <p:nvSpPr>
          <p:cNvPr id="8" name="Rectangle 7"/>
          <p:cNvSpPr/>
          <p:nvPr userDrawn="1"/>
        </p:nvSpPr>
        <p:spPr>
          <a:xfrm>
            <a:off x="3868280" y="0"/>
            <a:ext cx="1686680" cy="461665"/>
          </a:xfrm>
          <a:prstGeom prst="rect">
            <a:avLst/>
          </a:prstGeom>
        </p:spPr>
        <p:txBody>
          <a:bodyPr wrap="non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العظة</a:t>
            </a:r>
          </a:p>
        </p:txBody>
      </p:sp>
    </p:spTree>
    <p:extLst>
      <p:ext uri="{BB962C8B-B14F-4D97-AF65-F5344CB8AC3E}">
        <p14:creationId xmlns:p14="http://schemas.microsoft.com/office/powerpoint/2010/main" val="1750782946"/>
      </p:ext>
    </p:extLst>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Rectangle 2"/>
          <p:cNvSpPr/>
          <p:nvPr userDrawn="1"/>
        </p:nvSpPr>
        <p:spPr>
          <a:xfrm>
            <a:off x="2644726" y="0"/>
            <a:ext cx="3320374"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البولس</a:t>
            </a:r>
          </a:p>
        </p:txBody>
      </p:sp>
    </p:spTree>
    <p:extLst>
      <p:ext uri="{BB962C8B-B14F-4D97-AF65-F5344CB8AC3E}">
        <p14:creationId xmlns:p14="http://schemas.microsoft.com/office/powerpoint/2010/main" val="568268573"/>
      </p:ext>
    </p:extLst>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اوشية الانجيل">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أوشية الإنجيل</a:t>
            </a:r>
          </a:p>
        </p:txBody>
      </p:sp>
    </p:spTree>
    <p:extLst>
      <p:ext uri="{BB962C8B-B14F-4D97-AF65-F5344CB8AC3E}">
        <p14:creationId xmlns:p14="http://schemas.microsoft.com/office/powerpoint/2010/main" val="176346926"/>
      </p:ext>
    </p:extLst>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preserve="1" userDrawn="1">
  <p:cSld name="المزمور">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المزمور</a:t>
            </a:r>
          </a:p>
        </p:txBody>
      </p:sp>
    </p:spTree>
    <p:extLst>
      <p:ext uri="{BB962C8B-B14F-4D97-AF65-F5344CB8AC3E}">
        <p14:creationId xmlns:p14="http://schemas.microsoft.com/office/powerpoint/2010/main" val="1746712031"/>
      </p:ext>
    </p:extLst>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userDrawn="1">
  <p:cSld name="الانجيل">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الانجيل</a:t>
            </a:r>
          </a:p>
        </p:txBody>
      </p:sp>
    </p:spTree>
    <p:extLst>
      <p:ext uri="{BB962C8B-B14F-4D97-AF65-F5344CB8AC3E}">
        <p14:creationId xmlns:p14="http://schemas.microsoft.com/office/powerpoint/2010/main" val="7343440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الطرح">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الطرح</a:t>
            </a:r>
          </a:p>
        </p:txBody>
      </p:sp>
    </p:spTree>
    <p:extLst>
      <p:ext uri="{BB962C8B-B14F-4D97-AF65-F5344CB8AC3E}">
        <p14:creationId xmlns:p14="http://schemas.microsoft.com/office/powerpoint/2010/main" val="2998356398"/>
      </p:ext>
    </p:extLst>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preserve="1" userDrawn="1">
  <p:cSld name="اوشية المرضي">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اوشية المرضي</a:t>
            </a:r>
          </a:p>
        </p:txBody>
      </p:sp>
    </p:spTree>
    <p:extLst>
      <p:ext uri="{BB962C8B-B14F-4D97-AF65-F5344CB8AC3E}">
        <p14:creationId xmlns:p14="http://schemas.microsoft.com/office/powerpoint/2010/main" val="3186067442"/>
      </p:ext>
    </p:extLst>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 أوشية المسافرين">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أوشية المسافرين</a:t>
            </a:r>
          </a:p>
        </p:txBody>
      </p:sp>
    </p:spTree>
    <p:extLst>
      <p:ext uri="{BB962C8B-B14F-4D97-AF65-F5344CB8AC3E}">
        <p14:creationId xmlns:p14="http://schemas.microsoft.com/office/powerpoint/2010/main" val="1970677947"/>
      </p:ext>
    </p:extLst>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userDrawn="1">
  <p:cSld name="اوشية اهوية السماء">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اوشية اهوية السماء</a:t>
            </a:r>
          </a:p>
        </p:txBody>
      </p:sp>
    </p:spTree>
    <p:extLst>
      <p:ext uri="{BB962C8B-B14F-4D97-AF65-F5344CB8AC3E}">
        <p14:creationId xmlns:p14="http://schemas.microsoft.com/office/powerpoint/2010/main" val="3890335952"/>
      </p:ext>
    </p:extLst>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preserve="1" userDrawn="1">
  <p:cSld name="اوشية الملوك">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اوشية الملوك</a:t>
            </a:r>
          </a:p>
        </p:txBody>
      </p:sp>
    </p:spTree>
    <p:extLst>
      <p:ext uri="{BB962C8B-B14F-4D97-AF65-F5344CB8AC3E}">
        <p14:creationId xmlns:p14="http://schemas.microsoft.com/office/powerpoint/2010/main" val="3977019392"/>
      </p:ext>
    </p:extLst>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preserve="1" userDrawn="1">
  <p:cSld name="أوشية الراقدين">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أوشية الراقدين</a:t>
            </a:r>
          </a:p>
        </p:txBody>
      </p:sp>
    </p:spTree>
    <p:extLst>
      <p:ext uri="{BB962C8B-B14F-4D97-AF65-F5344CB8AC3E}">
        <p14:creationId xmlns:p14="http://schemas.microsoft.com/office/powerpoint/2010/main" val="3170283634"/>
      </p:ext>
    </p:extLst>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preserve="1" userDrawn="1">
  <p:cSld name="اوشية القرابين">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اوشية القرابين</a:t>
            </a:r>
          </a:p>
        </p:txBody>
      </p:sp>
    </p:spTree>
    <p:extLst>
      <p:ext uri="{BB962C8B-B14F-4D97-AF65-F5344CB8AC3E}">
        <p14:creationId xmlns:p14="http://schemas.microsoft.com/office/powerpoint/2010/main" val="3704259185"/>
      </p:ext>
    </p:extLst>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أوشية الموعظين">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أوشية الموعظين</a:t>
            </a:r>
          </a:p>
        </p:txBody>
      </p:sp>
    </p:spTree>
    <p:extLst>
      <p:ext uri="{BB962C8B-B14F-4D97-AF65-F5344CB8AC3E}">
        <p14:creationId xmlns:p14="http://schemas.microsoft.com/office/powerpoint/2010/main" val="4114692394"/>
      </p:ext>
    </p:extLst>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طلبة اللقان">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طلبة اللقان</a:t>
            </a:r>
          </a:p>
        </p:txBody>
      </p:sp>
    </p:spTree>
    <p:extLst>
      <p:ext uri="{BB962C8B-B14F-4D97-AF65-F5344CB8AC3E}">
        <p14:creationId xmlns:p14="http://schemas.microsoft.com/office/powerpoint/2010/main" val="1472039349"/>
      </p:ext>
    </p:extLst>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اوشية السلام">
    <p:spTree>
      <p:nvGrpSpPr>
        <p:cNvPr id="1" name=""/>
        <p:cNvGrpSpPr/>
        <p:nvPr/>
      </p:nvGrpSpPr>
      <p:grpSpPr>
        <a:xfrm>
          <a:off x="0" y="0"/>
          <a:ext cx="0" cy="0"/>
          <a:chOff x="0" y="0"/>
          <a:chExt cx="0" cy="0"/>
        </a:xfrm>
      </p:grpSpPr>
      <p:sp>
        <p:nvSpPr>
          <p:cNvPr id="8" name="Rectangle 7"/>
          <p:cNvSpPr/>
          <p:nvPr userDrawn="1"/>
        </p:nvSpPr>
        <p:spPr>
          <a:xfrm>
            <a:off x="2644726" y="0"/>
            <a:ext cx="3320374"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اوشية السلام</a:t>
            </a:r>
          </a:p>
        </p:txBody>
      </p:sp>
    </p:spTree>
    <p:extLst>
      <p:ext uri="{BB962C8B-B14F-4D97-AF65-F5344CB8AC3E}">
        <p14:creationId xmlns:p14="http://schemas.microsoft.com/office/powerpoint/2010/main" val="3031598453"/>
      </p:ext>
    </p:extLst>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اوشية الاباء">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أوشية الاباء</a:t>
            </a:r>
          </a:p>
        </p:txBody>
      </p:sp>
    </p:spTree>
    <p:extLst>
      <p:ext uri="{BB962C8B-B14F-4D97-AF65-F5344CB8AC3E}">
        <p14:creationId xmlns:p14="http://schemas.microsoft.com/office/powerpoint/2010/main" val="1097550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ختام الطرح">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 الطرح</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40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185935836"/>
      </p:ext>
    </p:extLst>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اوشية الاجتماعات">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أوشية الاجتماعات</a:t>
            </a:r>
          </a:p>
        </p:txBody>
      </p:sp>
    </p:spTree>
    <p:extLst>
      <p:ext uri="{BB962C8B-B14F-4D97-AF65-F5344CB8AC3E}">
        <p14:creationId xmlns:p14="http://schemas.microsoft.com/office/powerpoint/2010/main" val="1210737628"/>
      </p:ext>
    </p:extLst>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قانون الايمان">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قانون الايمان</a:t>
            </a:r>
          </a:p>
        </p:txBody>
      </p:sp>
    </p:spTree>
    <p:extLst>
      <p:ext uri="{BB962C8B-B14F-4D97-AF65-F5344CB8AC3E}">
        <p14:creationId xmlns:p14="http://schemas.microsoft.com/office/powerpoint/2010/main" val="227562869"/>
      </p:ext>
    </p:extLst>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صلاة الشكر1">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صلاة الشكر</a:t>
            </a:r>
          </a:p>
        </p:txBody>
      </p:sp>
    </p:spTree>
    <p:extLst>
      <p:ext uri="{BB962C8B-B14F-4D97-AF65-F5344CB8AC3E}">
        <p14:creationId xmlns:p14="http://schemas.microsoft.com/office/powerpoint/2010/main" val="409994136"/>
      </p:ext>
    </p:extLst>
  </p:cSld>
  <p:clrMapOvr>
    <a:masterClrMapping/>
  </p:clrMapOvr>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الانافورا">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الانافورا</a:t>
            </a:r>
          </a:p>
        </p:txBody>
      </p:sp>
    </p:spTree>
    <p:extLst>
      <p:ext uri="{BB962C8B-B14F-4D97-AF65-F5344CB8AC3E}">
        <p14:creationId xmlns:p14="http://schemas.microsoft.com/office/powerpoint/2010/main" val="3005972481"/>
      </p:ext>
    </p:extLst>
  </p:cSld>
  <p:clrMapOvr>
    <a:masterClrMapping/>
  </p:clrMapOvr>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مزمور التوزيع">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 ـ مزمور التوزيع </a:t>
            </a:r>
          </a:p>
        </p:txBody>
      </p:sp>
    </p:spTree>
    <p:extLst>
      <p:ext uri="{BB962C8B-B14F-4D97-AF65-F5344CB8AC3E}">
        <p14:creationId xmlns:p14="http://schemas.microsoft.com/office/powerpoint/2010/main" val="247858639"/>
      </p:ext>
    </p:extLst>
  </p:cSld>
  <p:clrMapOvr>
    <a:masterClrMapping/>
  </p:clrMapOvr>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عظة الانبا يوحنا فم الذهب">
    <p:spTree>
      <p:nvGrpSpPr>
        <p:cNvPr id="1" name=""/>
        <p:cNvGrpSpPr/>
        <p:nvPr/>
      </p:nvGrpSpPr>
      <p:grpSpPr>
        <a:xfrm>
          <a:off x="0" y="0"/>
          <a:ext cx="0" cy="0"/>
          <a:chOff x="0" y="0"/>
          <a:chExt cx="0" cy="0"/>
        </a:xfrm>
      </p:grpSpPr>
      <p:sp>
        <p:nvSpPr>
          <p:cNvPr id="8" name="Rectangle 7"/>
          <p:cNvSpPr/>
          <p:nvPr userDrawn="1"/>
        </p:nvSpPr>
        <p:spPr>
          <a:xfrm>
            <a:off x="2511337" y="0"/>
            <a:ext cx="4400564" cy="830997"/>
          </a:xfrm>
          <a:prstGeom prst="rect">
            <a:avLst/>
          </a:prstGeom>
        </p:spPr>
        <p:txBody>
          <a:bodyPr wrap="non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اللقان</a:t>
            </a:r>
            <a:b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b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عظة لأبينا القديس انبا يوحنا فم الذهب</a:t>
            </a:r>
          </a:p>
        </p:txBody>
      </p:sp>
    </p:spTree>
    <p:extLst>
      <p:ext uri="{BB962C8B-B14F-4D97-AF65-F5344CB8AC3E}">
        <p14:creationId xmlns:p14="http://schemas.microsoft.com/office/powerpoint/2010/main" val="2379757988"/>
      </p:ext>
    </p:extLst>
  </p:cSld>
  <p:clrMapOvr>
    <a:masterClrMapping/>
  </p:clrMapOvr>
</p:sldLayout>
</file>

<file path=ppt/slideLayouts/slideLayout266.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D32309-2D66-4C43-8C6A-13DF3ACF00C5}" type="datetimeFigureOut">
              <a:rPr lang="en-US" smtClean="0"/>
              <a:t>4/20/2024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C564E99-4F72-41BE-863B-659AF3228AEC}" type="slidenum">
              <a:rPr lang="en-US" smtClean="0"/>
              <a:t>‹#›</a:t>
            </a:fld>
            <a:endParaRPr lang="en-US"/>
          </a:p>
        </p:txBody>
      </p:sp>
    </p:spTree>
    <p:extLst>
      <p:ext uri="{BB962C8B-B14F-4D97-AF65-F5344CB8AC3E}">
        <p14:creationId xmlns:p14="http://schemas.microsoft.com/office/powerpoint/2010/main" val="2975146056"/>
      </p:ext>
    </p:extLst>
  </p:cSld>
  <p:clrMapOvr>
    <a:masterClrMapping/>
  </p:clrMapOvr>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6535474"/>
      </p:ext>
    </p:extLst>
  </p:cSld>
  <p:clrMapOvr>
    <a:masterClrMapping/>
  </p:clrMapOvr>
</p:sldLayout>
</file>

<file path=ppt/slideLayouts/slideLayout268.xml><?xml version="1.0" encoding="utf-8"?>
<p:sldLayout xmlns:a="http://schemas.openxmlformats.org/drawingml/2006/main" xmlns:r="http://schemas.openxmlformats.org/officeDocument/2006/relationships" xmlns:p="http://schemas.openxmlformats.org/presentationml/2006/main" userDrawn="1">
  <p:cSld name="أجيوس الحزاينى">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اللقان</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أجيوس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819801932"/>
      </p:ext>
    </p:extLst>
  </p:cSld>
  <p:clrMapOvr>
    <a:masterClrMapping/>
  </p:clrMapOvr>
</p:sldLayout>
</file>

<file path=ppt/slideLayouts/slideLayout269.xml><?xml version="1.0" encoding="utf-8"?>
<p:sldLayout xmlns:a="http://schemas.openxmlformats.org/drawingml/2006/main" xmlns:r="http://schemas.openxmlformats.org/officeDocument/2006/relationships" xmlns:p="http://schemas.openxmlformats.org/presentationml/2006/main" userDrawn="1">
  <p:cSld name="أفنوتى ناى نان">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59015"/>
            <a:ext cx="9144000" cy="782371"/>
          </a:xfrm>
          <a:prstGeom prst="rect">
            <a:avLst/>
          </a:prstGeom>
        </p:spPr>
        <p:txBody>
          <a:bodyPr/>
          <a:lstStyle>
            <a:lvl1pPr algn="ctr" rtl="1">
              <a:defRPr lang="ar-EG" sz="40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4"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5" name="Rectangle 4"/>
          <p:cNvSpPr/>
          <p:nvPr userDrawn="1"/>
        </p:nvSpPr>
        <p:spPr>
          <a:xfrm>
            <a:off x="2450752" y="76200"/>
            <a:ext cx="4293992" cy="461665"/>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أفنوتى ناى نان</a:t>
            </a:r>
          </a:p>
        </p:txBody>
      </p:sp>
    </p:spTree>
    <p:extLst>
      <p:ext uri="{BB962C8B-B14F-4D97-AF65-F5344CB8AC3E}">
        <p14:creationId xmlns:p14="http://schemas.microsoft.com/office/powerpoint/2010/main" val="38622615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طلبة النها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طلبة النهار</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295522338"/>
      </p:ext>
    </p:extLst>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userDrawn="1">
  <p:cSld name="تقدمة الحمل عربي فقط">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p:spPr>
        <p:txBody>
          <a:bodyPr/>
          <a:lstStyle>
            <a:lvl1pPr algn="justLow" rtl="1">
              <a:defRPr>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5" name="Rectangle 4"/>
          <p:cNvSpPr/>
          <p:nvPr userDrawn="1"/>
        </p:nvSpPr>
        <p:spPr>
          <a:xfrm>
            <a:off x="2602522" y="167863"/>
            <a:ext cx="403742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تقدمة الحمل</a:t>
            </a:r>
          </a:p>
        </p:txBody>
      </p:sp>
    </p:spTree>
    <p:extLst>
      <p:ext uri="{BB962C8B-B14F-4D97-AF65-F5344CB8AC3E}">
        <p14:creationId xmlns:p14="http://schemas.microsoft.com/office/powerpoint/2010/main" val="3965921782"/>
      </p:ext>
    </p:extLst>
  </p:cSld>
  <p:clrMapOvr>
    <a:masterClrMapping/>
  </p:clrMapOvr>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تقدمة الحمل">
    <p:spTree>
      <p:nvGrpSpPr>
        <p:cNvPr id="1" name=""/>
        <p:cNvGrpSpPr/>
        <p:nvPr/>
      </p:nvGrpSpPr>
      <p:grpSpPr>
        <a:xfrm>
          <a:off x="0" y="0"/>
          <a:ext cx="0" cy="0"/>
          <a:chOff x="0" y="0"/>
          <a:chExt cx="0" cy="0"/>
        </a:xfrm>
      </p:grpSpPr>
      <p:sp>
        <p:nvSpPr>
          <p:cNvPr id="2" name="Rectangle 1"/>
          <p:cNvSpPr/>
          <p:nvPr userDrawn="1"/>
        </p:nvSpPr>
        <p:spPr>
          <a:xfrm>
            <a:off x="1187624" y="0"/>
            <a:ext cx="6750496"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تقدمة الحمل</a:t>
            </a:r>
          </a:p>
        </p:txBody>
      </p:sp>
    </p:spTree>
    <p:extLst>
      <p:ext uri="{BB962C8B-B14F-4D97-AF65-F5344CB8AC3E}">
        <p14:creationId xmlns:p14="http://schemas.microsoft.com/office/powerpoint/2010/main" val="2057868556"/>
      </p:ext>
    </p:extLst>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3317926967"/>
      </p:ext>
    </p:extLst>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تحليل الخدام">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تحليل الخدام</a:t>
            </a:r>
          </a:p>
        </p:txBody>
      </p:sp>
    </p:spTree>
    <p:extLst>
      <p:ext uri="{BB962C8B-B14F-4D97-AF65-F5344CB8AC3E}">
        <p14:creationId xmlns:p14="http://schemas.microsoft.com/office/powerpoint/2010/main" val="556433667"/>
      </p:ext>
    </p:extLst>
  </p:cSld>
  <p:clrMapOvr>
    <a:masterClrMapping/>
  </p:clrMapOvr>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الـبـولـــس">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الـبـولـــس</a:t>
            </a:r>
          </a:p>
        </p:txBody>
      </p:sp>
    </p:spTree>
    <p:extLst>
      <p:ext uri="{BB962C8B-B14F-4D97-AF65-F5344CB8AC3E}">
        <p14:creationId xmlns:p14="http://schemas.microsoft.com/office/powerpoint/2010/main" val="3273613621"/>
      </p:ext>
    </p:extLst>
  </p:cSld>
  <p:clrMapOvr>
    <a:masterClrMapping/>
  </p:clrMapOvr>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الكاثوليكون">
    <p:spTree>
      <p:nvGrpSpPr>
        <p:cNvPr id="1" name=""/>
        <p:cNvGrpSpPr/>
        <p:nvPr/>
      </p:nvGrpSpPr>
      <p:grpSpPr>
        <a:xfrm>
          <a:off x="0" y="0"/>
          <a:ext cx="0" cy="0"/>
          <a:chOff x="0" y="0"/>
          <a:chExt cx="0" cy="0"/>
        </a:xfrm>
      </p:grpSpPr>
      <p:sp>
        <p:nvSpPr>
          <p:cNvPr id="10" name="Rectangle 9"/>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الكاثوليكون</a:t>
            </a:r>
          </a:p>
        </p:txBody>
      </p:sp>
    </p:spTree>
    <p:extLst>
      <p:ext uri="{BB962C8B-B14F-4D97-AF65-F5344CB8AC3E}">
        <p14:creationId xmlns:p14="http://schemas.microsoft.com/office/powerpoint/2010/main" val="808694825"/>
      </p:ext>
    </p:extLst>
  </p:cSld>
  <p:clrMapOvr>
    <a:masterClrMapping/>
  </p:clrMapOvr>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مرد الإبركسيس">
    <p:spTree>
      <p:nvGrpSpPr>
        <p:cNvPr id="1" name=""/>
        <p:cNvGrpSpPr/>
        <p:nvPr/>
      </p:nvGrpSpPr>
      <p:grpSpPr>
        <a:xfrm>
          <a:off x="0" y="0"/>
          <a:ext cx="0" cy="0"/>
          <a:chOff x="0" y="0"/>
          <a:chExt cx="0" cy="0"/>
        </a:xfrm>
      </p:grpSpPr>
      <p:sp>
        <p:nvSpPr>
          <p:cNvPr id="6" name="Rectangle 5"/>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مرد الابركسيس</a:t>
            </a:r>
          </a:p>
        </p:txBody>
      </p:sp>
    </p:spTree>
    <p:extLst>
      <p:ext uri="{BB962C8B-B14F-4D97-AF65-F5344CB8AC3E}">
        <p14:creationId xmlns:p14="http://schemas.microsoft.com/office/powerpoint/2010/main" val="2182998077"/>
      </p:ext>
    </p:extLst>
  </p:cSld>
  <p:clrMapOvr>
    <a:masterClrMapping/>
  </p:clrMapOvr>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الإبركسيس">
    <p:spTree>
      <p:nvGrpSpPr>
        <p:cNvPr id="1" name=""/>
        <p:cNvGrpSpPr/>
        <p:nvPr/>
      </p:nvGrpSpPr>
      <p:grpSpPr>
        <a:xfrm>
          <a:off x="0" y="0"/>
          <a:ext cx="0" cy="0"/>
          <a:chOff x="0" y="0"/>
          <a:chExt cx="0" cy="0"/>
        </a:xfrm>
      </p:grpSpPr>
      <p:sp>
        <p:nvSpPr>
          <p:cNvPr id="6" name="Rectangle 5"/>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الإبركسيس</a:t>
            </a:r>
          </a:p>
        </p:txBody>
      </p:sp>
    </p:spTree>
    <p:extLst>
      <p:ext uri="{BB962C8B-B14F-4D97-AF65-F5344CB8AC3E}">
        <p14:creationId xmlns:p14="http://schemas.microsoft.com/office/powerpoint/2010/main" val="1421123392"/>
      </p:ext>
    </p:extLst>
  </p:cSld>
  <p:clrMapOvr>
    <a:masterClrMapping/>
  </p:clrMapOvr>
</p:sldLayout>
</file>

<file path=ppt/slideLayouts/slideLayout278.xml><?xml version="1.0" encoding="utf-8"?>
<p:sldLayout xmlns:a="http://schemas.openxmlformats.org/drawingml/2006/main" xmlns:r="http://schemas.openxmlformats.org/officeDocument/2006/relationships" xmlns:p="http://schemas.openxmlformats.org/presentationml/2006/main" type="blank" preserve="1">
  <p:cSld name="السنكسار">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السنكسار</a:t>
            </a:r>
          </a:p>
        </p:txBody>
      </p:sp>
    </p:spTree>
    <p:extLst>
      <p:ext uri="{BB962C8B-B14F-4D97-AF65-F5344CB8AC3E}">
        <p14:creationId xmlns:p14="http://schemas.microsoft.com/office/powerpoint/2010/main" val="2274070947"/>
      </p:ext>
    </p:extLst>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أوشية الإنجيل">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أوشية الإنجيل</a:t>
            </a:r>
          </a:p>
        </p:txBody>
      </p:sp>
    </p:spTree>
    <p:extLst>
      <p:ext uri="{BB962C8B-B14F-4D97-AF65-F5344CB8AC3E}">
        <p14:creationId xmlns:p14="http://schemas.microsoft.com/office/powerpoint/2010/main" val="353875560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طلبة النها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طلبة النهار</a:t>
            </a:r>
          </a:p>
        </p:txBody>
      </p:sp>
    </p:spTree>
    <p:extLst>
      <p:ext uri="{BB962C8B-B14F-4D97-AF65-F5344CB8AC3E}">
        <p14:creationId xmlns:p14="http://schemas.microsoft.com/office/powerpoint/2010/main" val="378186027"/>
      </p:ext>
    </p:extLst>
  </p:cSld>
  <p:clrMapOvr>
    <a:masterClrMapping/>
  </p:clrMapOvr>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المزمور">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المزمور</a:t>
            </a:r>
          </a:p>
        </p:txBody>
      </p:sp>
    </p:spTree>
    <p:extLst>
      <p:ext uri="{BB962C8B-B14F-4D97-AF65-F5344CB8AC3E}">
        <p14:creationId xmlns:p14="http://schemas.microsoft.com/office/powerpoint/2010/main" val="2831984960"/>
      </p:ext>
    </p:extLst>
  </p:cSld>
  <p:clrMapOvr>
    <a:masterClrMapping/>
  </p:clrMapOvr>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الانجيل">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الانجيل</a:t>
            </a:r>
          </a:p>
        </p:txBody>
      </p:sp>
    </p:spTree>
    <p:extLst>
      <p:ext uri="{BB962C8B-B14F-4D97-AF65-F5344CB8AC3E}">
        <p14:creationId xmlns:p14="http://schemas.microsoft.com/office/powerpoint/2010/main" val="2075389706"/>
      </p:ext>
    </p:extLst>
  </p:cSld>
  <p:clrMapOvr>
    <a:masterClrMapping/>
  </p:clrMapOvr>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مرد الانجيل">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مرد الانجيل</a:t>
            </a:r>
          </a:p>
        </p:txBody>
      </p:sp>
    </p:spTree>
    <p:extLst>
      <p:ext uri="{BB962C8B-B14F-4D97-AF65-F5344CB8AC3E}">
        <p14:creationId xmlns:p14="http://schemas.microsoft.com/office/powerpoint/2010/main" val="2477136767"/>
      </p:ext>
    </p:extLst>
  </p:cSld>
  <p:clrMapOvr>
    <a:masterClrMapping/>
  </p:clrMapOvr>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طرح القيامة">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طرح القيامة</a:t>
            </a:r>
          </a:p>
        </p:txBody>
      </p:sp>
    </p:spTree>
    <p:extLst>
      <p:ext uri="{BB962C8B-B14F-4D97-AF65-F5344CB8AC3E}">
        <p14:creationId xmlns:p14="http://schemas.microsoft.com/office/powerpoint/2010/main" val="3518483611"/>
      </p:ext>
    </p:extLst>
  </p:cSld>
  <p:clrMapOvr>
    <a:masterClrMapping/>
  </p:clrMapOvr>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اوشية السلام">
    <p:spTree>
      <p:nvGrpSpPr>
        <p:cNvPr id="1" name=""/>
        <p:cNvGrpSpPr/>
        <p:nvPr/>
      </p:nvGrpSpPr>
      <p:grpSpPr>
        <a:xfrm>
          <a:off x="0" y="0"/>
          <a:ext cx="0" cy="0"/>
          <a:chOff x="0" y="0"/>
          <a:chExt cx="0" cy="0"/>
        </a:xfrm>
      </p:grpSpPr>
      <p:sp>
        <p:nvSpPr>
          <p:cNvPr id="4" name="Rectangle 3"/>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اوشية السلام</a:t>
            </a:r>
          </a:p>
        </p:txBody>
      </p:sp>
    </p:spTree>
    <p:extLst>
      <p:ext uri="{BB962C8B-B14F-4D97-AF65-F5344CB8AC3E}">
        <p14:creationId xmlns:p14="http://schemas.microsoft.com/office/powerpoint/2010/main" val="508542569"/>
      </p:ext>
    </p:extLst>
  </p:cSld>
  <p:clrMapOvr>
    <a:masterClrMapping/>
  </p:clrMapOvr>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اوشية الاباء">
    <p:spTree>
      <p:nvGrpSpPr>
        <p:cNvPr id="1" name=""/>
        <p:cNvGrpSpPr/>
        <p:nvPr/>
      </p:nvGrpSpPr>
      <p:grpSpPr>
        <a:xfrm>
          <a:off x="0" y="0"/>
          <a:ext cx="0" cy="0"/>
          <a:chOff x="0" y="0"/>
          <a:chExt cx="0" cy="0"/>
        </a:xfrm>
      </p:grpSpPr>
      <p:sp>
        <p:nvSpPr>
          <p:cNvPr id="4" name="Rectangle 3"/>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اوشية الاباء</a:t>
            </a:r>
          </a:p>
        </p:txBody>
      </p:sp>
    </p:spTree>
    <p:extLst>
      <p:ext uri="{BB962C8B-B14F-4D97-AF65-F5344CB8AC3E}">
        <p14:creationId xmlns:p14="http://schemas.microsoft.com/office/powerpoint/2010/main" val="1641127970"/>
      </p:ext>
    </p:extLst>
  </p:cSld>
  <p:clrMapOvr>
    <a:masterClrMapping/>
  </p:clrMapOvr>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اوشية الاجتماعات">
    <p:spTree>
      <p:nvGrpSpPr>
        <p:cNvPr id="1" name=""/>
        <p:cNvGrpSpPr/>
        <p:nvPr/>
      </p:nvGrpSpPr>
      <p:grpSpPr>
        <a:xfrm>
          <a:off x="0" y="0"/>
          <a:ext cx="0" cy="0"/>
          <a:chOff x="0" y="0"/>
          <a:chExt cx="0" cy="0"/>
        </a:xfrm>
      </p:grpSpPr>
      <p:sp>
        <p:nvSpPr>
          <p:cNvPr id="4" name="Rectangle 3"/>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اوشية الاجتماعات</a:t>
            </a:r>
          </a:p>
        </p:txBody>
      </p:sp>
    </p:spTree>
    <p:extLst>
      <p:ext uri="{BB962C8B-B14F-4D97-AF65-F5344CB8AC3E}">
        <p14:creationId xmlns:p14="http://schemas.microsoft.com/office/powerpoint/2010/main" val="2027257755"/>
      </p:ext>
    </p:extLst>
  </p:cSld>
  <p:clrMapOvr>
    <a:masterClrMapping/>
  </p:clrMapOvr>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قانون الايمان">
    <p:spTree>
      <p:nvGrpSpPr>
        <p:cNvPr id="1" name=""/>
        <p:cNvGrpSpPr/>
        <p:nvPr/>
      </p:nvGrpSpPr>
      <p:grpSpPr>
        <a:xfrm>
          <a:off x="0" y="0"/>
          <a:ext cx="0" cy="0"/>
          <a:chOff x="0" y="0"/>
          <a:chExt cx="0" cy="0"/>
        </a:xfrm>
      </p:grpSpPr>
      <p:sp>
        <p:nvSpPr>
          <p:cNvPr id="6" name="Rectangle 5"/>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قانون الإيمان</a:t>
            </a:r>
          </a:p>
        </p:txBody>
      </p:sp>
    </p:spTree>
    <p:extLst>
      <p:ext uri="{BB962C8B-B14F-4D97-AF65-F5344CB8AC3E}">
        <p14:creationId xmlns:p14="http://schemas.microsoft.com/office/powerpoint/2010/main" val="2571365282"/>
      </p:ext>
    </p:extLst>
  </p:cSld>
  <p:clrMapOvr>
    <a:masterClrMapping/>
  </p:clrMapOvr>
</p:sldLayout>
</file>

<file path=ppt/slideLayouts/slideLayout288.xml><?xml version="1.0" encoding="utf-8"?>
<p:sldLayout xmlns:a="http://schemas.openxmlformats.org/drawingml/2006/main" xmlns:r="http://schemas.openxmlformats.org/officeDocument/2006/relationships" xmlns:p="http://schemas.openxmlformats.org/presentationml/2006/main" type="blank" preserve="1">
  <p:cSld name="صلاة الصلح">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صلاة الصلح</a:t>
            </a:r>
          </a:p>
        </p:txBody>
      </p:sp>
    </p:spTree>
    <p:extLst>
      <p:ext uri="{BB962C8B-B14F-4D97-AF65-F5344CB8AC3E}">
        <p14:creationId xmlns:p14="http://schemas.microsoft.com/office/powerpoint/2010/main" val="2482713516"/>
      </p:ext>
    </p:extLst>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type="blank" preserve="1">
  <p:cSld name="أسبسمس أدام">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أسبسمس أدام</a:t>
            </a:r>
          </a:p>
        </p:txBody>
      </p:sp>
    </p:spTree>
    <p:extLst>
      <p:ext uri="{BB962C8B-B14F-4D97-AF65-F5344CB8AC3E}">
        <p14:creationId xmlns:p14="http://schemas.microsoft.com/office/powerpoint/2010/main" val="399866991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ختام">
    <p:spTree>
      <p:nvGrpSpPr>
        <p:cNvPr id="1" name=""/>
        <p:cNvGrpSpPr/>
        <p:nvPr/>
      </p:nvGrpSpPr>
      <p:grpSpPr>
        <a:xfrm>
          <a:off x="0" y="0"/>
          <a:ext cx="0" cy="0"/>
          <a:chOff x="0" y="0"/>
          <a:chExt cx="0" cy="0"/>
        </a:xfrm>
      </p:grpSpPr>
      <p:sp>
        <p:nvSpPr>
          <p:cNvPr id="10" name="Rectangle 9"/>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a:t>
            </a:r>
          </a:p>
        </p:txBody>
      </p:sp>
    </p:spTree>
    <p:extLst>
      <p:ext uri="{BB962C8B-B14F-4D97-AF65-F5344CB8AC3E}">
        <p14:creationId xmlns:p14="http://schemas.microsoft.com/office/powerpoint/2010/main" val="442741403"/>
      </p:ext>
    </p:extLst>
  </p:cSld>
  <p:clrMapOvr>
    <a:masterClrMapping/>
  </p:clrMapOvr>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الانافورا">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الانافورا</a:t>
            </a:r>
          </a:p>
        </p:txBody>
      </p:sp>
    </p:spTree>
    <p:extLst>
      <p:ext uri="{BB962C8B-B14F-4D97-AF65-F5344CB8AC3E}">
        <p14:creationId xmlns:p14="http://schemas.microsoft.com/office/powerpoint/2010/main" val="2049964661"/>
      </p:ext>
    </p:extLst>
  </p:cSld>
  <p:clrMapOvr>
    <a:masterClrMapping/>
  </p:clrMapOvr>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أسبسمس واطس">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أسبسمس واطس</a:t>
            </a:r>
          </a:p>
        </p:txBody>
      </p:sp>
    </p:spTree>
    <p:extLst>
      <p:ext uri="{BB962C8B-B14F-4D97-AF65-F5344CB8AC3E}">
        <p14:creationId xmlns:p14="http://schemas.microsoft.com/office/powerpoint/2010/main" val="1169167240"/>
      </p:ext>
    </p:extLst>
  </p:cSld>
  <p:clrMapOvr>
    <a:masterClrMapping/>
  </p:clrMapOvr>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الصلوات التأسيسية ">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الصلوات التأسيسية </a:t>
            </a:r>
          </a:p>
        </p:txBody>
      </p:sp>
    </p:spTree>
    <p:extLst>
      <p:ext uri="{BB962C8B-B14F-4D97-AF65-F5344CB8AC3E}">
        <p14:creationId xmlns:p14="http://schemas.microsoft.com/office/powerpoint/2010/main" val="714311608"/>
      </p:ext>
    </p:extLst>
  </p:cSld>
  <p:clrMapOvr>
    <a:masterClrMapping/>
  </p:clrMapOvr>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سر حلول الروح القدس">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سر حلول الروح القدس</a:t>
            </a:r>
          </a:p>
        </p:txBody>
      </p:sp>
    </p:spTree>
    <p:extLst>
      <p:ext uri="{BB962C8B-B14F-4D97-AF65-F5344CB8AC3E}">
        <p14:creationId xmlns:p14="http://schemas.microsoft.com/office/powerpoint/2010/main" val="1505949097"/>
      </p:ext>
    </p:extLst>
  </p:cSld>
  <p:clrMapOvr>
    <a:masterClrMapping/>
  </p:clrMapOvr>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اوشية السلام 1">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الاواشي</a:t>
            </a:r>
          </a:p>
        </p:txBody>
      </p:sp>
    </p:spTree>
    <p:extLst>
      <p:ext uri="{BB962C8B-B14F-4D97-AF65-F5344CB8AC3E}">
        <p14:creationId xmlns:p14="http://schemas.microsoft.com/office/powerpoint/2010/main" val="1696520106"/>
      </p:ext>
    </p:extLst>
  </p:cSld>
  <p:clrMapOvr>
    <a:masterClrMapping/>
  </p:clrMapOvr>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 1 اوشية الاباء">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اوشية الاباء</a:t>
            </a:r>
          </a:p>
        </p:txBody>
      </p:sp>
    </p:spTree>
    <p:extLst>
      <p:ext uri="{BB962C8B-B14F-4D97-AF65-F5344CB8AC3E}">
        <p14:creationId xmlns:p14="http://schemas.microsoft.com/office/powerpoint/2010/main" val="3717981532"/>
      </p:ext>
    </p:extLst>
  </p:cSld>
  <p:clrMapOvr>
    <a:masterClrMapping/>
  </p:clrMapOvr>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اوشية الموضع">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اوشية الموضع</a:t>
            </a:r>
          </a:p>
        </p:txBody>
      </p:sp>
    </p:spTree>
    <p:extLst>
      <p:ext uri="{BB962C8B-B14F-4D97-AF65-F5344CB8AC3E}">
        <p14:creationId xmlns:p14="http://schemas.microsoft.com/office/powerpoint/2010/main" val="1275040726"/>
      </p:ext>
    </p:extLst>
  </p:cSld>
  <p:clrMapOvr>
    <a:masterClrMapping/>
  </p:clrMapOvr>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اوشية الزروع و العشب">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اوشية الزروع و العشب</a:t>
            </a:r>
          </a:p>
        </p:txBody>
      </p:sp>
    </p:spTree>
    <p:extLst>
      <p:ext uri="{BB962C8B-B14F-4D97-AF65-F5344CB8AC3E}">
        <p14:creationId xmlns:p14="http://schemas.microsoft.com/office/powerpoint/2010/main" val="4089432177"/>
      </p:ext>
    </p:extLst>
  </p:cSld>
  <p:clrMapOvr>
    <a:masterClrMapping/>
  </p:clrMapOvr>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userDrawn="1">
  <p:cSld name="اوشية اهوية السماء">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اوشية اهوية السماء</a:t>
            </a:r>
          </a:p>
        </p:txBody>
      </p:sp>
    </p:spTree>
    <p:extLst>
      <p:ext uri="{BB962C8B-B14F-4D97-AF65-F5344CB8AC3E}">
        <p14:creationId xmlns:p14="http://schemas.microsoft.com/office/powerpoint/2010/main" val="1566595207"/>
      </p:ext>
    </p:extLst>
  </p:cSld>
  <p:clrMapOvr>
    <a:masterClrMapping/>
  </p:clrMapOvr>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اوشية المياة">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اوشية المياة</a:t>
            </a:r>
          </a:p>
        </p:txBody>
      </p:sp>
    </p:spTree>
    <p:extLst>
      <p:ext uri="{BB962C8B-B14F-4D97-AF65-F5344CB8AC3E}">
        <p14:creationId xmlns:p14="http://schemas.microsoft.com/office/powerpoint/2010/main" val="10355869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نبوات الساعة الاولي من يوم الخميس">
    <p:spTree>
      <p:nvGrpSpPr>
        <p:cNvPr id="1" name=""/>
        <p:cNvGrpSpPr/>
        <p:nvPr/>
      </p:nvGrpSpPr>
      <p:grpSpPr>
        <a:xfrm>
          <a:off x="0" y="0"/>
          <a:ext cx="0" cy="0"/>
          <a:chOff x="0" y="0"/>
          <a:chExt cx="0" cy="0"/>
        </a:xfrm>
      </p:grpSpPr>
      <p:sp>
        <p:nvSpPr>
          <p:cNvPr id="3" name="Rectangle 2"/>
          <p:cNvSpPr/>
          <p:nvPr userDrawn="1"/>
        </p:nvSpPr>
        <p:spPr>
          <a:xfrm>
            <a:off x="2450752" y="76200"/>
            <a:ext cx="4293992" cy="461665"/>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نبوات الساعة الاولي من يوم الخميس</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ختام">
    <p:spTree>
      <p:nvGrpSpPr>
        <p:cNvPr id="1" name=""/>
        <p:cNvGrpSpPr/>
        <p:nvPr/>
      </p:nvGrpSpPr>
      <p:grpSpPr>
        <a:xfrm>
          <a:off x="0" y="0"/>
          <a:ext cx="0" cy="0"/>
          <a:chOff x="0" y="0"/>
          <a:chExt cx="0" cy="0"/>
        </a:xfrm>
      </p:grpSpPr>
      <p:sp>
        <p:nvSpPr>
          <p:cNvPr id="10" name="Rectangle 9"/>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a:t>
            </a:r>
          </a:p>
        </p:txBody>
      </p:sp>
      <p:sp>
        <p:nvSpPr>
          <p:cNvPr id="3"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4"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948067927"/>
      </p:ext>
    </p:extLst>
  </p:cSld>
  <p:clrMapOvr>
    <a:masterClrMapping/>
  </p:clrMapOvr>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اوشية القرابين">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اوشية القرابين</a:t>
            </a:r>
          </a:p>
        </p:txBody>
      </p:sp>
    </p:spTree>
    <p:extLst>
      <p:ext uri="{BB962C8B-B14F-4D97-AF65-F5344CB8AC3E}">
        <p14:creationId xmlns:p14="http://schemas.microsoft.com/office/powerpoint/2010/main" val="2976643073"/>
      </p:ext>
    </p:extLst>
  </p:cSld>
  <p:clrMapOvr>
    <a:masterClrMapping/>
  </p:clrMapOvr>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المجمع">
    <p:spTree>
      <p:nvGrpSpPr>
        <p:cNvPr id="1" name=""/>
        <p:cNvGrpSpPr/>
        <p:nvPr/>
      </p:nvGrpSpPr>
      <p:grpSpPr>
        <a:xfrm>
          <a:off x="0" y="0"/>
          <a:ext cx="0" cy="0"/>
          <a:chOff x="0" y="0"/>
          <a:chExt cx="0" cy="0"/>
        </a:xfrm>
      </p:grpSpPr>
      <p:sp>
        <p:nvSpPr>
          <p:cNvPr id="3" name="Rectangle 2"/>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المجمع</a:t>
            </a:r>
          </a:p>
        </p:txBody>
      </p:sp>
    </p:spTree>
    <p:extLst>
      <p:ext uri="{BB962C8B-B14F-4D97-AF65-F5344CB8AC3E}">
        <p14:creationId xmlns:p14="http://schemas.microsoft.com/office/powerpoint/2010/main" val="4145882551"/>
      </p:ext>
    </p:extLst>
  </p:cSld>
  <p:clrMapOvr>
    <a:masterClrMapping/>
  </p:clrMapOvr>
</p:sldLayout>
</file>

<file path=ppt/slideLayouts/slideLayout302.xml><?xml version="1.0" encoding="utf-8"?>
<p:sldLayout xmlns:a="http://schemas.openxmlformats.org/drawingml/2006/main" xmlns:r="http://schemas.openxmlformats.org/officeDocument/2006/relationships" xmlns:p="http://schemas.openxmlformats.org/presentationml/2006/main" type="blank" preserve="1">
  <p:cSld name="مقدمة القسمة ">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مقدمة القسمة </a:t>
            </a:r>
          </a:p>
        </p:txBody>
      </p:sp>
    </p:spTree>
    <p:extLst>
      <p:ext uri="{BB962C8B-B14F-4D97-AF65-F5344CB8AC3E}">
        <p14:creationId xmlns:p14="http://schemas.microsoft.com/office/powerpoint/2010/main" val="3547240680"/>
      </p:ext>
    </p:extLst>
  </p:cSld>
  <p:clrMapOvr>
    <a:masterClrMapping/>
  </p:clrMapOvr>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القسمة">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القسمة</a:t>
            </a:r>
          </a:p>
        </p:txBody>
      </p:sp>
    </p:spTree>
    <p:extLst>
      <p:ext uri="{BB962C8B-B14F-4D97-AF65-F5344CB8AC3E}">
        <p14:creationId xmlns:p14="http://schemas.microsoft.com/office/powerpoint/2010/main" val="2504417043"/>
      </p:ext>
    </p:extLst>
  </p:cSld>
  <p:clrMapOvr>
    <a:masterClrMapping/>
  </p:clrMapOvr>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الاعتراف">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الاعتراف</a:t>
            </a:r>
          </a:p>
        </p:txBody>
      </p:sp>
    </p:spTree>
    <p:extLst>
      <p:ext uri="{BB962C8B-B14F-4D97-AF65-F5344CB8AC3E}">
        <p14:creationId xmlns:p14="http://schemas.microsoft.com/office/powerpoint/2010/main" val="1125370011"/>
      </p:ext>
    </p:extLst>
  </p:cSld>
  <p:clrMapOvr>
    <a:masterClrMapping/>
  </p:clrMapOvr>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التوزيع">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التوزيع</a:t>
            </a:r>
          </a:p>
        </p:txBody>
      </p:sp>
    </p:spTree>
    <p:extLst>
      <p:ext uri="{BB962C8B-B14F-4D97-AF65-F5344CB8AC3E}">
        <p14:creationId xmlns:p14="http://schemas.microsoft.com/office/powerpoint/2010/main" val="204794092"/>
      </p:ext>
    </p:extLst>
  </p:cSld>
  <p:clrMapOvr>
    <a:masterClrMapping/>
  </p:clrMapOvr>
</p:sldLayout>
</file>

<file path=ppt/slideLayouts/slideLayout306.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ar-EG"/>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ar-EG"/>
          </a:p>
        </p:txBody>
      </p:sp>
      <p:sp>
        <p:nvSpPr>
          <p:cNvPr id="4" name="Date Placeholder 3"/>
          <p:cNvSpPr>
            <a:spLocks noGrp="1"/>
          </p:cNvSpPr>
          <p:nvPr>
            <p:ph type="dt" sz="half" idx="10"/>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tint val="75000"/>
                  </a:prstClr>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tint val="75000"/>
                </a:prstClr>
              </a:solidFill>
              <a:effectLst/>
              <a:uLnTx/>
              <a:uFillTx/>
              <a:latin typeface="Calibri"/>
              <a:ea typeface="+mn-ea"/>
              <a:cs typeface="Arial" panose="020B0604020202020204" pitchFamily="34" charset="0"/>
            </a:endParaRPr>
          </a:p>
        </p:txBody>
      </p:sp>
      <p:sp>
        <p:nvSpPr>
          <p:cNvPr id="5" name="Footer Placeholder 4"/>
          <p:cNvSpPr>
            <a:spLocks noGrp="1"/>
          </p:cNvSpPr>
          <p:nvPr>
            <p:ph type="ftr" sz="quarter" idx="1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tint val="75000"/>
                </a:prstClr>
              </a:solidFill>
              <a:effectLst/>
              <a:uLnTx/>
              <a:uFillTx/>
              <a:latin typeface="Calibri"/>
              <a:ea typeface="+mn-ea"/>
              <a:cs typeface="Arial" panose="020B0604020202020204" pitchFamily="34" charset="0"/>
            </a:endParaRPr>
          </a:p>
        </p:txBody>
      </p:sp>
      <p:sp>
        <p:nvSpPr>
          <p:cNvPr id="6" name="Slide Number Placeholder 5"/>
          <p:cNvSpPr>
            <a:spLocks noGrp="1"/>
          </p:cNvSpPr>
          <p:nvPr>
            <p:ph type="sldNum" sz="quarter" idx="12"/>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tint val="75000"/>
                  </a:prstClr>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tint val="75000"/>
                </a:prstClr>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88943282"/>
      </p:ext>
    </p:extLst>
  </p:cSld>
  <p:clrMapOvr>
    <a:masterClrMapping/>
  </p:clrMapOvr>
</p:sldLayout>
</file>

<file path=ppt/slideLayouts/slideLayout307.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ar-EG"/>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p:cNvSpPr>
            <a:spLocks noGrp="1"/>
          </p:cNvSpPr>
          <p:nvPr>
            <p:ph type="dt" sz="half" idx="10"/>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tint val="75000"/>
                  </a:prstClr>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tint val="75000"/>
                </a:prstClr>
              </a:solidFill>
              <a:effectLst/>
              <a:uLnTx/>
              <a:uFillTx/>
              <a:latin typeface="Calibri"/>
              <a:ea typeface="+mn-ea"/>
              <a:cs typeface="Arial" panose="020B0604020202020204" pitchFamily="34" charset="0"/>
            </a:endParaRPr>
          </a:p>
        </p:txBody>
      </p:sp>
      <p:sp>
        <p:nvSpPr>
          <p:cNvPr id="5" name="Footer Placeholder 4"/>
          <p:cNvSpPr>
            <a:spLocks noGrp="1"/>
          </p:cNvSpPr>
          <p:nvPr>
            <p:ph type="ftr" sz="quarter" idx="1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tint val="75000"/>
                </a:prstClr>
              </a:solidFill>
              <a:effectLst/>
              <a:uLnTx/>
              <a:uFillTx/>
              <a:latin typeface="Calibri"/>
              <a:ea typeface="+mn-ea"/>
              <a:cs typeface="Arial" panose="020B0604020202020204" pitchFamily="34" charset="0"/>
            </a:endParaRPr>
          </a:p>
        </p:txBody>
      </p:sp>
      <p:sp>
        <p:nvSpPr>
          <p:cNvPr id="6" name="Slide Number Placeholder 5"/>
          <p:cNvSpPr>
            <a:spLocks noGrp="1"/>
          </p:cNvSpPr>
          <p:nvPr>
            <p:ph type="sldNum" sz="quarter" idx="12"/>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tint val="75000"/>
                  </a:prstClr>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tint val="75000"/>
                </a:prstClr>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50479367"/>
      </p:ext>
    </p:extLst>
  </p:cSld>
  <p:clrMapOvr>
    <a:masterClrMapping/>
  </p:clrMapOvr>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1_blank1">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1365386"/>
      </p:ext>
    </p:extLst>
  </p:cSld>
  <p:clrMapOvr>
    <a:masterClrMapping/>
  </p:clrMapOvr>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259870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386904" y="0"/>
            <a:ext cx="4427815" cy="523220"/>
          </a:xfrm>
          <a:prstGeom prst="rect">
            <a:avLst/>
          </a:prstGeom>
        </p:spPr>
        <p:txBody>
          <a:bodyPr wrap="none">
            <a:spAutoFit/>
          </a:bodyPr>
          <a:lstStyle/>
          <a:p>
            <a:r>
              <a:rPr lang="ar-EG" sz="2800" b="1" kern="10" dirty="0">
                <a:ln w="9525">
                  <a:noFill/>
                  <a:round/>
                  <a:headEnd/>
                  <a:tailEnd/>
                </a:ln>
                <a:solidFill>
                  <a:srgbClr val="FFC000"/>
                </a:solidFill>
                <a:latin typeface="Times New Roman"/>
                <a:cs typeface="Times New Roman"/>
              </a:rPr>
              <a:t>نبوات الساعة الثالثة من يوم الخميس</a:t>
            </a:r>
            <a:endParaRPr lang="en-US" sz="2800" b="1" kern="10" dirty="0">
              <a:ln w="9525">
                <a:noFill/>
                <a:round/>
                <a:headEnd/>
                <a:tailEnd/>
              </a:ln>
              <a:solidFill>
                <a:srgbClr val="FFC000"/>
              </a:solidFill>
              <a:latin typeface="Times New Roman"/>
              <a:cs typeface="Times New Roman"/>
            </a:endParaRPr>
          </a:p>
        </p:txBody>
      </p:sp>
    </p:spTree>
    <p:extLst>
      <p:ext uri="{BB962C8B-B14F-4D97-AF65-F5344CB8AC3E}">
        <p14:creationId xmlns:p14="http://schemas.microsoft.com/office/powerpoint/2010/main" val="2970076502"/>
      </p:ext>
    </p:extLst>
  </p:cSld>
  <p:clrMapOvr>
    <a:masterClrMapping/>
  </p:clrMapOvr>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userDrawn="1">
  <p:cSld name="أفرحى يا مريم">
    <p:spTree>
      <p:nvGrpSpPr>
        <p:cNvPr id="1" name=""/>
        <p:cNvGrpSpPr/>
        <p:nvPr/>
      </p:nvGrpSpPr>
      <p:grpSpPr>
        <a:xfrm>
          <a:off x="0" y="0"/>
          <a:ext cx="0" cy="0"/>
          <a:chOff x="0" y="0"/>
          <a:chExt cx="0" cy="0"/>
        </a:xfrm>
      </p:grpSpPr>
      <p:sp>
        <p:nvSpPr>
          <p:cNvPr id="2" name="Rectangle 1"/>
          <p:cNvSpPr/>
          <p:nvPr userDrawn="1"/>
        </p:nvSpPr>
        <p:spPr>
          <a:xfrm>
            <a:off x="2286000" y="0"/>
            <a:ext cx="4572000" cy="461665"/>
          </a:xfrm>
          <a:prstGeom prst="rect">
            <a:avLst/>
          </a:prstGeom>
        </p:spPr>
        <p:txBody>
          <a:bodyPr>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أفرحى يا مريم</a:t>
            </a:r>
            <a:endParaRPr kumimoji="0" lang="ar-SA"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14619592"/>
      </p:ext>
    </p:extLst>
  </p:cSld>
  <p:clrMapOvr>
    <a:masterClrMapping/>
  </p:clrMapOvr>
</p:sldLayout>
</file>

<file path=ppt/slideLayouts/slideLayout3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endParaRPr lang="ar-EG"/>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82127908"/>
      </p:ext>
    </p:extLst>
  </p:cSld>
  <p:clrMapOvr>
    <a:masterClrMapping/>
  </p:clrMapOvr>
</p:sldLayout>
</file>

<file path=ppt/slideLayouts/slideLayout312.xml><?xml version="1.0" encoding="utf-8"?>
<p:sldLayout xmlns:a="http://schemas.openxmlformats.org/drawingml/2006/main" xmlns:r="http://schemas.openxmlformats.org/officeDocument/2006/relationships" xmlns:p="http://schemas.openxmlformats.org/presentationml/2006/main" preserve="1" userDrawn="1">
  <p:cSld name="قبطي معرب +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09120"/>
            <a:ext cx="9144000" cy="2160240"/>
          </a:xfrm>
          <a:prstGeom prst="rect">
            <a:avLst/>
          </a:prstGeom>
        </p:spPr>
        <p:txBody>
          <a:bodyPr/>
          <a:lstStyle>
            <a:lvl1pPr>
              <a:defRPr b="1" baseline="0">
                <a:solidFill>
                  <a:srgbClr val="FFC000"/>
                </a:solidFill>
                <a:latin typeface="Times New Roman" panose="02020603050405020304" pitchFamily="18" charset="0"/>
                <a:cs typeface="Times New Roman" panose="02020603050405020304" pitchFamily="18" charset="0"/>
              </a:defRPr>
            </a:lvl1pPr>
          </a:lstStyle>
          <a:p>
            <a:r>
              <a:rPr lang="ar-EG" dirty="0"/>
              <a:t>قبطي معرب</a:t>
            </a:r>
          </a:p>
        </p:txBody>
      </p:sp>
      <p:sp>
        <p:nvSpPr>
          <p:cNvPr id="7" name="Title 1"/>
          <p:cNvSpPr txBox="1">
            <a:spLocks/>
          </p:cNvSpPr>
          <p:nvPr userDrawn="1"/>
        </p:nvSpPr>
        <p:spPr>
          <a:xfrm>
            <a:off x="457200" y="2132856"/>
            <a:ext cx="8229600" cy="1143000"/>
          </a:xfrm>
          <a:prstGeom prst="rect">
            <a:avLst/>
          </a:prstGeom>
        </p:spPr>
        <p:txBody>
          <a:bodyPr/>
          <a:lstStyle>
            <a:lvl1pPr algn="ctr" defTabSz="914400" rtl="1" eaLnBrk="1" latinLnBrk="0" hangingPunct="1">
              <a:spcBef>
                <a:spcPct val="0"/>
              </a:spcBef>
              <a:buNone/>
              <a:defRPr sz="4400" kern="1200">
                <a:solidFill>
                  <a:schemeClr val="tx1"/>
                </a:solidFill>
                <a:latin typeface="+mj-lt"/>
                <a:ea typeface="+mj-ea"/>
                <a:cs typeface="+mj-cs"/>
              </a:defRPr>
            </a:lvl1pPr>
          </a:lstStyle>
          <a:p>
            <a:pPr marL="0" marR="0" lvl="0" indent="0" algn="ctr" defTabSz="914400" rtl="1" eaLnBrk="1" fontAlgn="auto" latinLnBrk="0" hangingPunct="1">
              <a:lnSpc>
                <a:spcPct val="100000"/>
              </a:lnSpc>
              <a:spcBef>
                <a:spcPct val="0"/>
              </a:spcBef>
              <a:spcAft>
                <a:spcPts val="0"/>
              </a:spcAft>
              <a:buClrTx/>
              <a:buSzTx/>
              <a:buFontTx/>
              <a:buNone/>
              <a:tabLst/>
              <a:defRPr/>
            </a:pPr>
            <a:r>
              <a:rPr kumimoji="0" lang="en-US" sz="4400" b="0" i="0" u="none" strike="noStrike" kern="1200" cap="none" spc="0" normalizeH="0" baseline="0" noProof="0" dirty="0">
                <a:ln>
                  <a:noFill/>
                </a:ln>
                <a:solidFill>
                  <a:prstClr val="black"/>
                </a:solidFill>
                <a:effectLst/>
                <a:uLnTx/>
                <a:uFillTx/>
                <a:latin typeface="Calibri"/>
                <a:ea typeface="+mj-ea"/>
                <a:cs typeface="+mj-cs"/>
              </a:rPr>
              <a:t>Click to edit Master title style</a:t>
            </a:r>
            <a:endParaRPr kumimoji="0" lang="ar-EG" sz="4400" b="0" i="0" u="none" strike="noStrike" kern="1200" cap="none" spc="0" normalizeH="0" baseline="0" noProof="0" dirty="0">
              <a:ln>
                <a:noFill/>
              </a:ln>
              <a:solidFill>
                <a:prstClr val="black"/>
              </a:solidFill>
              <a:effectLst/>
              <a:uLnTx/>
              <a:uFillTx/>
              <a:latin typeface="Calibri"/>
              <a:ea typeface="+mj-ea"/>
              <a:cs typeface="Times New Roman" panose="02020603050405020304" pitchFamily="18" charset="0"/>
            </a:endParaRPr>
          </a:p>
        </p:txBody>
      </p:sp>
      <p:sp>
        <p:nvSpPr>
          <p:cNvPr id="9" name="Text Placeholder 2"/>
          <p:cNvSpPr>
            <a:spLocks noGrp="1"/>
          </p:cNvSpPr>
          <p:nvPr>
            <p:ph type="body" idx="1" hasCustomPrompt="1"/>
          </p:nvPr>
        </p:nvSpPr>
        <p:spPr>
          <a:xfrm>
            <a:off x="457200" y="5644183"/>
            <a:ext cx="8229600" cy="1025177"/>
          </a:xfrm>
          <a:prstGeom prst="rect">
            <a:avLst/>
          </a:prstGeom>
        </p:spPr>
        <p:txBody>
          <a:bodyPr anchor="b"/>
          <a:lstStyle>
            <a:lvl1pPr marL="0" indent="0" algn="ctr" defTabSz="914400" rtl="1" eaLnBrk="1" latinLnBrk="0" hangingPunct="1">
              <a:spcBef>
                <a:spcPct val="0"/>
              </a:spcBef>
              <a:buNone/>
              <a:defRPr lang="en-US" sz="4400" b="1" kern="1200" baseline="0" dirty="0" smtClean="0">
                <a:solidFill>
                  <a:schemeClr val="bg1"/>
                </a:solidFill>
                <a:latin typeface="Times New Roman" panose="02020603050405020304" pitchFamily="18" charset="0"/>
                <a:ea typeface="+mj-ea"/>
                <a:cs typeface="Times New Roman" panose="02020603050405020304"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EG" dirty="0"/>
              <a:t>عربي</a:t>
            </a:r>
            <a:endParaRPr lang="en-US" dirty="0"/>
          </a:p>
        </p:txBody>
      </p:sp>
    </p:spTree>
    <p:extLst>
      <p:ext uri="{BB962C8B-B14F-4D97-AF65-F5344CB8AC3E}">
        <p14:creationId xmlns:p14="http://schemas.microsoft.com/office/powerpoint/2010/main" val="730935487"/>
      </p:ext>
    </p:extLst>
  </p:cSld>
  <p:clrMapOvr>
    <a:masterClrMapping/>
  </p:clrMapOvr>
</p:sldLayout>
</file>

<file path=ppt/slideLayouts/slideLayout3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r">
              <a:defRPr sz="4000" b="1" cap="all"/>
            </a:lvl1pPr>
          </a:lstStyle>
          <a:p>
            <a:r>
              <a:rPr lang="en-US"/>
              <a:t>Click to edit Master title style</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89078810"/>
      </p:ext>
    </p:extLst>
  </p:cSld>
  <p:clrMapOvr>
    <a:masterClrMapping/>
  </p:clrMapOvr>
</p:sldLayout>
</file>

<file path=ppt/slideLayouts/slideLayout3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ar-EG"/>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5" name="Date Placeholder 4"/>
          <p:cNvSpPr>
            <a:spLocks noGrp="1"/>
          </p:cNvSpPr>
          <p:nvPr>
            <p:ph type="dt" sz="half" idx="10"/>
          </p:nvPr>
        </p:nvSpPr>
        <p:spPr>
          <a:xfrm>
            <a:off x="6553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7" name="Slide Number Placeholder 6"/>
          <p:cNvSpPr>
            <a:spLocks noGrp="1"/>
          </p:cNvSpPr>
          <p:nvPr>
            <p:ph type="sldNum" sz="quarter" idx="12"/>
          </p:nvPr>
        </p:nvSpPr>
        <p:spPr>
          <a:xfrm>
            <a:off x="457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00138519"/>
      </p:ext>
    </p:extLst>
  </p:cSld>
  <p:clrMapOvr>
    <a:masterClrMapping/>
  </p:clrMapOvr>
</p:sldLayout>
</file>

<file path=ppt/slideLayouts/slideLayout3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endParaRPr lang="ar-EG"/>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7" name="Date Placeholder 6"/>
          <p:cNvSpPr>
            <a:spLocks noGrp="1"/>
          </p:cNvSpPr>
          <p:nvPr>
            <p:ph type="dt" sz="half" idx="10"/>
          </p:nvPr>
        </p:nvSpPr>
        <p:spPr>
          <a:xfrm>
            <a:off x="6553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9" name="Slide Number Placeholder 8"/>
          <p:cNvSpPr>
            <a:spLocks noGrp="1"/>
          </p:cNvSpPr>
          <p:nvPr>
            <p:ph type="sldNum" sz="quarter" idx="12"/>
          </p:nvPr>
        </p:nvSpPr>
        <p:spPr>
          <a:xfrm>
            <a:off x="457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83179169"/>
      </p:ext>
    </p:extLst>
  </p:cSld>
  <p:clrMapOvr>
    <a:masterClrMapping/>
  </p:clrMapOvr>
</p:sldLayout>
</file>

<file path=ppt/slideLayouts/slideLayout3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ar-EG"/>
          </a:p>
        </p:txBody>
      </p:sp>
      <p:sp>
        <p:nvSpPr>
          <p:cNvPr id="3" name="Date Placeholder 2"/>
          <p:cNvSpPr>
            <a:spLocks noGrp="1"/>
          </p:cNvSpPr>
          <p:nvPr>
            <p:ph type="dt" sz="half" idx="10"/>
          </p:nvPr>
        </p:nvSpPr>
        <p:spPr>
          <a:xfrm>
            <a:off x="6553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5" name="Slide Number Placeholder 4"/>
          <p:cNvSpPr>
            <a:spLocks noGrp="1"/>
          </p:cNvSpPr>
          <p:nvPr>
            <p:ph type="sldNum" sz="quarter" idx="12"/>
          </p:nvPr>
        </p:nvSpPr>
        <p:spPr>
          <a:xfrm>
            <a:off x="457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1965162"/>
      </p:ext>
    </p:extLst>
  </p:cSld>
  <p:clrMapOvr>
    <a:masterClrMapping/>
  </p:clrMapOvr>
</p:sldLayout>
</file>

<file path=ppt/slideLayouts/slideLayout3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553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4" name="Slide Number Placeholder 3"/>
          <p:cNvSpPr>
            <a:spLocks noGrp="1"/>
          </p:cNvSpPr>
          <p:nvPr>
            <p:ph type="sldNum" sz="quarter" idx="12"/>
          </p:nvPr>
        </p:nvSpPr>
        <p:spPr>
          <a:xfrm>
            <a:off x="457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41166984"/>
      </p:ext>
    </p:extLst>
  </p:cSld>
  <p:clrMapOvr>
    <a:masterClrMapping/>
  </p:clrMapOvr>
</p:sldLayout>
</file>

<file path=ppt/slideLayouts/slideLayout3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r">
              <a:defRPr sz="2000" b="1"/>
            </a:lvl1pPr>
          </a:lstStyle>
          <a:p>
            <a:r>
              <a:rPr lang="en-US"/>
              <a:t>Click to edit Master title style</a:t>
            </a:r>
            <a:endParaRPr lang="ar-EG"/>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7" name="Slide Number Placeholder 6"/>
          <p:cNvSpPr>
            <a:spLocks noGrp="1"/>
          </p:cNvSpPr>
          <p:nvPr>
            <p:ph type="sldNum" sz="quarter" idx="12"/>
          </p:nvPr>
        </p:nvSpPr>
        <p:spPr>
          <a:xfrm>
            <a:off x="457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78883934"/>
      </p:ext>
    </p:extLst>
  </p:cSld>
  <p:clrMapOvr>
    <a:masterClrMapping/>
  </p:clrMapOvr>
</p:sldLayout>
</file>

<file path=ppt/slideLayouts/slideLayout3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r">
              <a:defRPr sz="2000" b="1"/>
            </a:lvl1pPr>
          </a:lstStyle>
          <a:p>
            <a:r>
              <a:rPr lang="en-US"/>
              <a:t>Click to edit Master title style</a:t>
            </a:r>
            <a:endParaRPr lang="ar-EG"/>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EG"/>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7" name="Slide Number Placeholder 6"/>
          <p:cNvSpPr>
            <a:spLocks noGrp="1"/>
          </p:cNvSpPr>
          <p:nvPr>
            <p:ph type="sldNum" sz="quarter" idx="12"/>
          </p:nvPr>
        </p:nvSpPr>
        <p:spPr>
          <a:xfrm>
            <a:off x="457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875089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ارباع الناقوس avva shenouda">
    <p:spTree>
      <p:nvGrpSpPr>
        <p:cNvPr id="1" name=""/>
        <p:cNvGrpSpPr/>
        <p:nvPr/>
      </p:nvGrpSpPr>
      <p:grpSpPr>
        <a:xfrm>
          <a:off x="0" y="0"/>
          <a:ext cx="0" cy="0"/>
          <a:chOff x="0" y="0"/>
          <a:chExt cx="0" cy="0"/>
        </a:xfrm>
      </p:grpSpPr>
      <p:sp>
        <p:nvSpPr>
          <p:cNvPr id="3" name="Rectangle 2"/>
          <p:cNvSpPr/>
          <p:nvPr userDrawn="1"/>
        </p:nvSpPr>
        <p:spPr>
          <a:xfrm>
            <a:off x="2590800" y="76200"/>
            <a:ext cx="4191000" cy="584775"/>
          </a:xfrm>
          <a:prstGeom prst="rect">
            <a:avLst/>
          </a:prstGeom>
        </p:spPr>
        <p:txBody>
          <a:bodyPr wrap="square">
            <a:spAutoFit/>
          </a:bodyPr>
          <a:lstStyle/>
          <a:p>
            <a:pPr marL="0" algn="ctr" defTabSz="914400" rtl="1" eaLnBrk="1" latinLnBrk="0" hangingPunct="1">
              <a:defRPr/>
            </a:pPr>
            <a:r>
              <a:rPr kumimoji="0" lang="ar-EG" sz="32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AGA Sindibad Regular" pitchFamily="2" charset="-78"/>
              </a:rPr>
              <a:t>أرباع</a:t>
            </a: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 </a:t>
            </a:r>
            <a:r>
              <a:rPr kumimoji="0" lang="ar-EG" sz="32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AGA Sindibad Regular" pitchFamily="2" charset="-78"/>
              </a:rPr>
              <a:t>الناقوس</a:t>
            </a:r>
          </a:p>
        </p:txBody>
      </p:sp>
      <p:sp>
        <p:nvSpPr>
          <p:cNvPr id="4" name="Title 1"/>
          <p:cNvSpPr>
            <a:spLocks noGrp="1"/>
          </p:cNvSpPr>
          <p:nvPr>
            <p:ph type="title" hasCustomPrompt="1"/>
          </p:nvPr>
        </p:nvSpPr>
        <p:spPr>
          <a:xfrm>
            <a:off x="0" y="4459015"/>
            <a:ext cx="9144000" cy="782371"/>
          </a:xfrm>
          <a:prstGeom prst="rect">
            <a:avLst/>
          </a:prstGeom>
        </p:spPr>
        <p:txBody>
          <a:bodyPr>
            <a:normAutofit/>
          </a:bodyPr>
          <a:lstStyle>
            <a:lvl1pPr algn="ctr" rtl="1">
              <a:defRPr lang="ar-EG" sz="44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ctr">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2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507674045"/>
      </p:ext>
    </p:extLst>
  </p:cSld>
  <p:clrMapOvr>
    <a:masterClrMapping/>
  </p:clrMapOvr>
</p:sldLayout>
</file>

<file path=ppt/slideLayouts/slideLayout3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ar-EG"/>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44904727"/>
      </p:ext>
    </p:extLst>
  </p:cSld>
  <p:clrMapOvr>
    <a:masterClrMapping/>
  </p:clrMapOvr>
</p:sldLayout>
</file>

<file path=ppt/slideLayouts/slideLayout3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endParaRPr lang="ar-EG"/>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D367255B-C631-4880-ADBF-5D5F9BF48A38}" type="datetimeFigureOut">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12/10/1445</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fld id="{5C555D9A-0319-458E-87A5-E4BFDB278479}" type="slidenum">
              <a:rPr kumimoji="0" lang="ar-EG" sz="18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a:t>
            </a:fld>
            <a:endParaRPr kumimoji="0" lang="ar-EG" sz="18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43972892"/>
      </p:ext>
    </p:extLst>
  </p:cSld>
  <p:clrMapOvr>
    <a:masterClrMapping/>
  </p:clrMapOvr>
</p:sldLayout>
</file>

<file path=ppt/slideLayouts/slideLayout32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9492491"/>
      </p:ext>
    </p:extLst>
  </p:cSld>
  <p:clrMapOvr>
    <a:masterClrMapping/>
  </p:clrMapOvr>
</p:sldLayout>
</file>

<file path=ppt/slideLayouts/slideLayout323.xml><?xml version="1.0" encoding="utf-8"?>
<p:sldLayout xmlns:a="http://schemas.openxmlformats.org/drawingml/2006/main" xmlns:r="http://schemas.openxmlformats.org/officeDocument/2006/relationships" xmlns:p="http://schemas.openxmlformats.org/presentationml/2006/main" preserve="1" userDrawn="1">
  <p:cSld name="أفنوتى ناى نان">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4"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5" name="Rectangle 4"/>
          <p:cNvSpPr/>
          <p:nvPr userDrawn="1"/>
        </p:nvSpPr>
        <p:spPr>
          <a:xfrm>
            <a:off x="2450752" y="76200"/>
            <a:ext cx="4293992" cy="830997"/>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اللقان</a:t>
            </a:r>
          </a:p>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أفنوتى ناى نان</a:t>
            </a:r>
          </a:p>
        </p:txBody>
      </p:sp>
    </p:spTree>
    <p:extLst>
      <p:ext uri="{BB962C8B-B14F-4D97-AF65-F5344CB8AC3E}">
        <p14:creationId xmlns:p14="http://schemas.microsoft.com/office/powerpoint/2010/main" val="2130040088"/>
      </p:ext>
    </p:extLst>
  </p:cSld>
  <p:clrMapOvr>
    <a:masterClrMapping/>
  </p:clrMapOvr>
</p:sldLayout>
</file>

<file path=ppt/slideLayouts/slideLayout324.xml><?xml version="1.0" encoding="utf-8"?>
<p:sldLayout xmlns:a="http://schemas.openxmlformats.org/drawingml/2006/main" xmlns:r="http://schemas.openxmlformats.org/officeDocument/2006/relationships" xmlns:p="http://schemas.openxmlformats.org/presentationml/2006/main" preserve="1" userDrawn="1">
  <p:cSld name="تسبحة البصخة">
    <p:spTree>
      <p:nvGrpSpPr>
        <p:cNvPr id="1" name=""/>
        <p:cNvGrpSpPr/>
        <p:nvPr/>
      </p:nvGrpSpPr>
      <p:grpSpPr>
        <a:xfrm>
          <a:off x="0" y="0"/>
          <a:ext cx="0" cy="0"/>
          <a:chOff x="0" y="0"/>
          <a:chExt cx="0" cy="0"/>
        </a:xfrm>
      </p:grpSpPr>
      <p:sp>
        <p:nvSpPr>
          <p:cNvPr id="3" name="Rectangle 2"/>
          <p:cNvSpPr/>
          <p:nvPr userDrawn="1"/>
        </p:nvSpPr>
        <p:spPr>
          <a:xfrm>
            <a:off x="2590800" y="76200"/>
            <a:ext cx="4191000" cy="461665"/>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اللقان</a:t>
            </a:r>
          </a:p>
        </p:txBody>
      </p:sp>
    </p:spTree>
    <p:extLst>
      <p:ext uri="{BB962C8B-B14F-4D97-AF65-F5344CB8AC3E}">
        <p14:creationId xmlns:p14="http://schemas.microsoft.com/office/powerpoint/2010/main" val="4056302391"/>
      </p:ext>
    </p:extLst>
  </p:cSld>
  <p:clrMapOvr>
    <a:masterClrMapping/>
  </p:clrMapOvr>
</p:sldLayout>
</file>

<file path=ppt/slideLayouts/slideLayout325.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اللقان</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3212178252"/>
      </p:ext>
    </p:extLst>
  </p:cSld>
  <p:clrMapOvr>
    <a:masterClrMapping/>
  </p:clrMapOvr>
</p:sldLayout>
</file>

<file path=ppt/slideLayouts/slideLayout326.xml><?xml version="1.0" encoding="utf-8"?>
<p:sldLayout xmlns:a="http://schemas.openxmlformats.org/drawingml/2006/main" xmlns:r="http://schemas.openxmlformats.org/officeDocument/2006/relationships" xmlns:p="http://schemas.openxmlformats.org/presentationml/2006/main" preserve="1" userDrawn="1">
  <p:cSld name="ارباع الناقوس">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اللقان</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أرباع الناقوس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ctr">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086740430"/>
      </p:ext>
    </p:extLst>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preserve="1" userDrawn="1">
  <p:cSld name="المزمور الخمسون">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اللقان</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 الخمسين</a:t>
            </a:r>
          </a:p>
        </p:txBody>
      </p:sp>
    </p:spTree>
    <p:extLst>
      <p:ext uri="{BB962C8B-B14F-4D97-AF65-F5344CB8AC3E}">
        <p14:creationId xmlns:p14="http://schemas.microsoft.com/office/powerpoint/2010/main" val="503906553"/>
      </p:ext>
    </p:extLst>
  </p:cSld>
  <p:clrMapOvr>
    <a:masterClrMapping/>
  </p:clrMapOvr>
</p:sldLayout>
</file>

<file path=ppt/slideLayouts/slideLayout328.xml><?xml version="1.0" encoding="utf-8"?>
<p:sldLayout xmlns:a="http://schemas.openxmlformats.org/drawingml/2006/main" xmlns:r="http://schemas.openxmlformats.org/officeDocument/2006/relationships" xmlns:p="http://schemas.openxmlformats.org/presentationml/2006/main" preserve="1" userDrawn="1">
  <p:cSld name="اوشية المرضي">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اللقان</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أوشة المرضى</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980410068"/>
      </p:ext>
    </p:extLst>
  </p:cSld>
  <p:clrMapOvr>
    <a:masterClrMapping/>
  </p:clrMapOvr>
</p:sldLayout>
</file>

<file path=ppt/slideLayouts/slideLayout329.xml><?xml version="1.0" encoding="utf-8"?>
<p:sldLayout xmlns:a="http://schemas.openxmlformats.org/drawingml/2006/main" xmlns:r="http://schemas.openxmlformats.org/officeDocument/2006/relationships" xmlns:p="http://schemas.openxmlformats.org/presentationml/2006/main" preserve="1" userDrawn="1">
  <p:cSld name="اوشية القرابين">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اللقان</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أوشية القرابين</a:t>
            </a:r>
          </a:p>
        </p:txBody>
      </p:sp>
      <p:sp>
        <p:nvSpPr>
          <p:cNvPr id="4" name="Title 1"/>
          <p:cNvSpPr>
            <a:spLocks noGrp="1"/>
          </p:cNvSpPr>
          <p:nvPr>
            <p:ph type="title" hasCustomPrompt="1"/>
          </p:nvPr>
        </p:nvSpPr>
        <p:spPr>
          <a:xfrm>
            <a:off x="0" y="4419600"/>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33492"/>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01971"/>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00799228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5C208CEE-BCF6-4734-91BB-FB6E722EC14A}" type="datetimeFigureOut">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4" name="Footer Placeholder 3"/>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03FF0DC-F448-4528-8715-E973BD657E28}"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Rectangle 5"/>
          <p:cNvSpPr/>
          <p:nvPr userDrawn="1"/>
        </p:nvSpPr>
        <p:spPr>
          <a:xfrm>
            <a:off x="2553286" y="0"/>
            <a:ext cx="4037428" cy="523220"/>
          </a:xfrm>
          <a:prstGeom prst="rect">
            <a:avLst/>
          </a:prstGeom>
          <a:noFill/>
        </p:spPr>
        <p:txBody>
          <a:bodyPr wrap="square" lIns="91440" tIns="45720" rIns="91440" bIns="4572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mn-lt"/>
                <a:ea typeface="+mn-ea"/>
                <a:cs typeface="AGA Sindibad Regular" pitchFamily="2" charset="-78"/>
              </a:rPr>
              <a:t>صلاة رفع بخور</a:t>
            </a:r>
            <a:endParaRPr kumimoji="0" lang="ar-EG" sz="2400" b="1" i="0" u="none" strike="noStrike" kern="1200" cap="none" spc="0" normalizeH="0" baseline="0" noProof="0" dirty="0">
              <a:ln w="10160">
                <a:solidFill>
                  <a:srgbClr val="4472C4"/>
                </a:solidFill>
                <a:prstDash val="solid"/>
              </a:ln>
              <a:solidFill>
                <a:srgbClr val="FFC000"/>
              </a:solidFill>
              <a:effectLst/>
              <a:uLnTx/>
              <a:uFillTx/>
              <a:latin typeface="Calibri"/>
              <a:ea typeface="+mn-ea"/>
              <a:cs typeface="AGA Sindibad Regular" pitchFamily="2" charset="-78"/>
            </a:endParaRPr>
          </a:p>
        </p:txBody>
      </p:sp>
    </p:spTree>
    <p:extLst>
      <p:ext uri="{BB962C8B-B14F-4D97-AF65-F5344CB8AC3E}">
        <p14:creationId xmlns:p14="http://schemas.microsoft.com/office/powerpoint/2010/main" val="653037983"/>
      </p:ext>
    </p:extLst>
  </p:cSld>
  <p:clrMapOvr>
    <a:masterClrMapping/>
  </p:clrMapOvr>
</p:sldLayout>
</file>

<file path=ppt/slideLayouts/slideLayout330.xml><?xml version="1.0" encoding="utf-8"?>
<p:sldLayout xmlns:a="http://schemas.openxmlformats.org/drawingml/2006/main" xmlns:r="http://schemas.openxmlformats.org/officeDocument/2006/relationships" xmlns:p="http://schemas.openxmlformats.org/presentationml/2006/main" preserve="1" userDrawn="1">
  <p:cSld name="صلاة الشكر1">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4"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2929657896"/>
      </p:ext>
    </p:extLst>
  </p:cSld>
  <p:clrMapOvr>
    <a:masterClrMapping/>
  </p:clrMapOvr>
</p:sldLayout>
</file>

<file path=ppt/slideLayouts/slideLayout331.xml><?xml version="1.0" encoding="utf-8"?>
<p:sldLayout xmlns:a="http://schemas.openxmlformats.org/drawingml/2006/main" xmlns:r="http://schemas.openxmlformats.org/officeDocument/2006/relationships" xmlns:p="http://schemas.openxmlformats.org/presentationml/2006/main" preserve="1" userDrawn="1">
  <p:cSld name="تسبحة الملائكة ">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تسبحة الملائكه</a:t>
            </a:r>
          </a:p>
        </p:txBody>
      </p:sp>
    </p:spTree>
    <p:extLst>
      <p:ext uri="{BB962C8B-B14F-4D97-AF65-F5344CB8AC3E}">
        <p14:creationId xmlns:p14="http://schemas.microsoft.com/office/powerpoint/2010/main" val="1375845526"/>
      </p:ext>
    </p:extLst>
  </p:cSld>
  <p:clrMapOvr>
    <a:masterClrMapping/>
  </p:clrMapOvr>
</p:sldLayout>
</file>

<file path=ppt/slideLayouts/slideLayout332.xml><?xml version="1.0" encoding="utf-8"?>
<p:sldLayout xmlns:a="http://schemas.openxmlformats.org/drawingml/2006/main" xmlns:r="http://schemas.openxmlformats.org/officeDocument/2006/relationships" xmlns:p="http://schemas.openxmlformats.org/presentationml/2006/main" preserve="1" userDrawn="1">
  <p:cSld name="الذكصولوجيات">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الذكصولوجيات</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200420188"/>
      </p:ext>
    </p:extLst>
  </p:cSld>
  <p:clrMapOvr>
    <a:masterClrMapping/>
  </p:clrMapOvr>
</p:sldLayout>
</file>

<file path=ppt/slideLayouts/slideLayout333.xml><?xml version="1.0" encoding="utf-8"?>
<p:sldLayout xmlns:a="http://schemas.openxmlformats.org/drawingml/2006/main" xmlns:r="http://schemas.openxmlformats.org/officeDocument/2006/relationships" xmlns:p="http://schemas.openxmlformats.org/presentationml/2006/main" preserve="1" userDrawn="1">
  <p:cSld name="قانون الايمان">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قانون الايمان</a:t>
            </a:r>
          </a:p>
        </p:txBody>
      </p:sp>
    </p:spTree>
    <p:extLst>
      <p:ext uri="{BB962C8B-B14F-4D97-AF65-F5344CB8AC3E}">
        <p14:creationId xmlns:p14="http://schemas.microsoft.com/office/powerpoint/2010/main" val="666206467"/>
      </p:ext>
    </p:extLst>
  </p:cSld>
  <p:clrMapOvr>
    <a:masterClrMapping/>
  </p:clrMapOvr>
</p:sldLayout>
</file>

<file path=ppt/slideLayouts/slideLayout334.xml><?xml version="1.0" encoding="utf-8"?>
<p:sldLayout xmlns:a="http://schemas.openxmlformats.org/drawingml/2006/main" xmlns:r="http://schemas.openxmlformats.org/officeDocument/2006/relationships" xmlns:p="http://schemas.openxmlformats.org/presentationml/2006/main" preserve="1" userDrawn="1">
  <p:cSld name="لحن فاي ايطاف انف">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لحن فى إيطاف إنف</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755523225"/>
      </p:ext>
    </p:extLst>
  </p:cSld>
  <p:clrMapOvr>
    <a:masterClrMapping/>
  </p:clrMapOvr>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userDrawn="1">
  <p:cSld name="الابركسيس">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الإبركسيس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472271746"/>
      </p:ext>
    </p:extLst>
  </p:cSld>
  <p:clrMapOvr>
    <a:masterClrMapping/>
  </p:clrMapOvr>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userDrawn="1">
  <p:cSld name="قطعة تبكيتا ليهوذا">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قطع تبكيت يهوذا</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632646354"/>
      </p:ext>
    </p:extLst>
  </p:cSld>
  <p:clrMapOvr>
    <a:masterClrMapping/>
  </p:clrMapOvr>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أجيوس الحزاينى">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أجيوس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564285691"/>
      </p:ext>
    </p:extLst>
  </p:cSld>
  <p:clrMapOvr>
    <a:masterClrMapping/>
  </p:clrMapOvr>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userDrawn="1">
  <p:cSld name="اوشية الانجيل">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اللقان</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أوشية الانجيل</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091908397"/>
      </p:ext>
    </p:extLst>
  </p:cSld>
  <p:clrMapOvr>
    <a:masterClrMapping/>
  </p:clrMapOvr>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userDrawn="1">
  <p:cSld name="المزمو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p>
        </p:txBody>
      </p:sp>
      <p:sp>
        <p:nvSpPr>
          <p:cNvPr id="7"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8"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9"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78570570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تامل">
    <p:spTree>
      <p:nvGrpSpPr>
        <p:cNvPr id="1" name=""/>
        <p:cNvGrpSpPr/>
        <p:nvPr/>
      </p:nvGrpSpPr>
      <p:grpSpPr>
        <a:xfrm>
          <a:off x="0" y="0"/>
          <a:ext cx="0" cy="0"/>
          <a:chOff x="0" y="0"/>
          <a:chExt cx="0" cy="0"/>
        </a:xfrm>
      </p:grpSpPr>
      <p:sp>
        <p:nvSpPr>
          <p:cNvPr id="2" name="Title 1"/>
          <p:cNvSpPr>
            <a:spLocks noGrp="1"/>
          </p:cNvSpPr>
          <p:nvPr>
            <p:ph type="ctrTitle"/>
          </p:nvPr>
        </p:nvSpPr>
        <p:spPr>
          <a:xfrm>
            <a:off x="76200" y="4419600"/>
            <a:ext cx="8991600" cy="2387600"/>
          </a:xfrm>
        </p:spPr>
        <p:txBody>
          <a:bodyPr anchor="b">
            <a:normAutofit/>
          </a:bodyPr>
          <a:lstStyle>
            <a:lvl1pPr algn="ctr">
              <a:defRPr kumimoji="0" lang="en-US" sz="3200" b="0" i="0" u="none" strike="noStrike" kern="1200" cap="none" spc="0" normalizeH="0" baseline="0" smtClean="0">
                <a:ln>
                  <a:noFill/>
                </a:ln>
                <a:solidFill>
                  <a:srgbClr val="FFFFFF"/>
                </a:solidFill>
                <a:effectLst>
                  <a:outerShdw blurRad="38100" dist="38100" dir="2700000" algn="tl">
                    <a:srgbClr val="000000">
                      <a:alpha val="43137"/>
                    </a:srgbClr>
                  </a:outerShdw>
                </a:effectLst>
                <a:uLnTx/>
                <a:uFillTx/>
                <a:latin typeface="Arial" charset="0"/>
                <a:ea typeface="+mn-ea"/>
                <a:cs typeface="AL-Mateen" pitchFamily="2" charset="-78"/>
              </a:defRPr>
            </a:lvl1pPr>
          </a:lstStyle>
          <a:p>
            <a:r>
              <a:rPr lang="en-US" dirty="0"/>
              <a:t>Click to edit Master title style</a:t>
            </a:r>
          </a:p>
        </p:txBody>
      </p:sp>
    </p:spTree>
    <p:extLst>
      <p:ext uri="{BB962C8B-B14F-4D97-AF65-F5344CB8AC3E}">
        <p14:creationId xmlns:p14="http://schemas.microsoft.com/office/powerpoint/2010/main" val="1110982728"/>
      </p:ext>
    </p:extLst>
  </p:cSld>
  <p:clrMapOvr>
    <a:masterClrMapping/>
  </p:clrMapOvr>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كى اي بيرتو">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كى اي بيرتو</a:t>
            </a:r>
          </a:p>
        </p:txBody>
      </p:sp>
      <p:sp>
        <p:nvSpPr>
          <p:cNvPr id="7"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8"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9"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878037545"/>
      </p:ext>
    </p:extLst>
  </p:cSld>
  <p:clrMapOvr>
    <a:masterClrMapping/>
  </p:clrMapOvr>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الانجيل">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p>
        </p:txBody>
      </p:sp>
    </p:spTree>
    <p:extLst>
      <p:ext uri="{BB962C8B-B14F-4D97-AF65-F5344CB8AC3E}">
        <p14:creationId xmlns:p14="http://schemas.microsoft.com/office/powerpoint/2010/main" val="1615473901"/>
      </p:ext>
    </p:extLst>
  </p:cSld>
  <p:clrMapOvr>
    <a:masterClrMapping/>
  </p:clrMapOvr>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مقدمة الطرح">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مقدمة الطرح</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777527330"/>
      </p:ext>
    </p:extLst>
  </p:cSld>
  <p:clrMapOvr>
    <a:masterClrMapping/>
  </p:clrMapOvr>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الطرح">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الطرح</a:t>
            </a:r>
          </a:p>
        </p:txBody>
      </p:sp>
    </p:spTree>
    <p:extLst>
      <p:ext uri="{BB962C8B-B14F-4D97-AF65-F5344CB8AC3E}">
        <p14:creationId xmlns:p14="http://schemas.microsoft.com/office/powerpoint/2010/main" val="2910302057"/>
      </p:ext>
    </p:extLst>
  </p:cSld>
  <p:clrMapOvr>
    <a:masterClrMapping/>
  </p:clrMapOvr>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ختام الطرح">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 الطرح</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192534638"/>
      </p:ext>
    </p:extLst>
  </p:cSld>
  <p:clrMapOvr>
    <a:masterClrMapping/>
  </p:clrMapOvr>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طلبة النها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طلبة النهار</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581937276"/>
      </p:ext>
    </p:extLst>
  </p:cSld>
  <p:clrMapOvr>
    <a:masterClrMapping/>
  </p:clrMapOvr>
</p:sldLayout>
</file>

<file path=ppt/slideLayouts/slideLayout346.xml><?xml version="1.0" encoding="utf-8"?>
<p:sldLayout xmlns:a="http://schemas.openxmlformats.org/drawingml/2006/main" xmlns:r="http://schemas.openxmlformats.org/officeDocument/2006/relationships" xmlns:p="http://schemas.openxmlformats.org/presentationml/2006/main" preserve="1" userDrawn="1">
  <p:cSld name="1_طلبة النها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طلبة النهار</a:t>
            </a:r>
          </a:p>
        </p:txBody>
      </p:sp>
    </p:spTree>
    <p:extLst>
      <p:ext uri="{BB962C8B-B14F-4D97-AF65-F5344CB8AC3E}">
        <p14:creationId xmlns:p14="http://schemas.microsoft.com/office/powerpoint/2010/main" val="3331134954"/>
      </p:ext>
    </p:extLst>
  </p:cSld>
  <p:clrMapOvr>
    <a:masterClrMapping/>
  </p:clrMapOvr>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userDrawn="1">
  <p:cSld name="ختام">
    <p:spTree>
      <p:nvGrpSpPr>
        <p:cNvPr id="1" name=""/>
        <p:cNvGrpSpPr/>
        <p:nvPr/>
      </p:nvGrpSpPr>
      <p:grpSpPr>
        <a:xfrm>
          <a:off x="0" y="0"/>
          <a:ext cx="0" cy="0"/>
          <a:chOff x="0" y="0"/>
          <a:chExt cx="0" cy="0"/>
        </a:xfrm>
      </p:grpSpPr>
      <p:sp>
        <p:nvSpPr>
          <p:cNvPr id="10" name="Rectangle 9"/>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a:t>
            </a:r>
          </a:p>
        </p:txBody>
      </p:sp>
    </p:spTree>
    <p:extLst>
      <p:ext uri="{BB962C8B-B14F-4D97-AF65-F5344CB8AC3E}">
        <p14:creationId xmlns:p14="http://schemas.microsoft.com/office/powerpoint/2010/main" val="3728612135"/>
      </p:ext>
    </p:extLst>
  </p:cSld>
  <p:clrMapOvr>
    <a:masterClrMapping/>
  </p:clrMapOvr>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1_ختام">
    <p:spTree>
      <p:nvGrpSpPr>
        <p:cNvPr id="1" name=""/>
        <p:cNvGrpSpPr/>
        <p:nvPr/>
      </p:nvGrpSpPr>
      <p:grpSpPr>
        <a:xfrm>
          <a:off x="0" y="0"/>
          <a:ext cx="0" cy="0"/>
          <a:chOff x="0" y="0"/>
          <a:chExt cx="0" cy="0"/>
        </a:xfrm>
      </p:grpSpPr>
      <p:sp>
        <p:nvSpPr>
          <p:cNvPr id="10" name="Rectangle 9"/>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a:t>
            </a:r>
          </a:p>
        </p:txBody>
      </p:sp>
      <p:sp>
        <p:nvSpPr>
          <p:cNvPr id="3"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4"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824081063"/>
      </p:ext>
    </p:extLst>
  </p:cSld>
  <p:clrMapOvr>
    <a:masterClrMapping/>
  </p:clrMapOvr>
</p:sldLayout>
</file>

<file path=ppt/slideLayouts/slideLayout34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10335" y="0"/>
            <a:ext cx="4180953" cy="461665"/>
          </a:xfrm>
          <a:prstGeom prst="rect">
            <a:avLst/>
          </a:prstGeom>
        </p:spPr>
        <p:txBody>
          <a:bodyPr wrap="non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نبوات الساعة الثالثة من يوم الخميس</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28119734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29054E-E6D7-4478-8F9C-04212A30CFCA}" type="datetimeFigureOut">
              <a:rPr lang="en-US" smtClean="0"/>
              <a:t>4/20/2024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244313-A7DD-4D03-8C47-A107FD028A73}" type="slidenum">
              <a:rPr lang="en-US" smtClean="0"/>
              <a:t>‹#›</a:t>
            </a:fld>
            <a:endParaRPr lang="en-US"/>
          </a:p>
        </p:txBody>
      </p:sp>
    </p:spTree>
    <p:extLst>
      <p:ext uri="{BB962C8B-B14F-4D97-AF65-F5344CB8AC3E}">
        <p14:creationId xmlns:p14="http://schemas.microsoft.com/office/powerpoint/2010/main" val="26098831"/>
      </p:ext>
    </p:extLst>
  </p:cSld>
  <p:clrMapOvr>
    <a:masterClrMapping/>
  </p:clrMapOvr>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4816995"/>
      </p:ext>
    </p:extLst>
  </p:cSld>
  <p:clrMapOvr>
    <a:masterClrMapping/>
  </p:clrMapOvr>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userDrawn="1">
  <p:cSld name="أفنوتى ناى نان">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4"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5" name="Rectangle 4"/>
          <p:cNvSpPr/>
          <p:nvPr userDrawn="1"/>
        </p:nvSpPr>
        <p:spPr>
          <a:xfrm>
            <a:off x="2450752" y="76200"/>
            <a:ext cx="4293992" cy="461665"/>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أفنوتى ناى نان</a:t>
            </a:r>
          </a:p>
        </p:txBody>
      </p:sp>
    </p:spTree>
    <p:extLst>
      <p:ext uri="{BB962C8B-B14F-4D97-AF65-F5344CB8AC3E}">
        <p14:creationId xmlns:p14="http://schemas.microsoft.com/office/powerpoint/2010/main" val="3733455165"/>
      </p:ext>
    </p:extLst>
  </p:cSld>
  <p:clrMapOvr>
    <a:masterClrMapping/>
  </p:clrMapOvr>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نبوات الساعة الاولي من يوم الخميس">
    <p:spTree>
      <p:nvGrpSpPr>
        <p:cNvPr id="1" name=""/>
        <p:cNvGrpSpPr/>
        <p:nvPr/>
      </p:nvGrpSpPr>
      <p:grpSpPr>
        <a:xfrm>
          <a:off x="0" y="0"/>
          <a:ext cx="0" cy="0"/>
          <a:chOff x="0" y="0"/>
          <a:chExt cx="0" cy="0"/>
        </a:xfrm>
      </p:grpSpPr>
      <p:sp>
        <p:nvSpPr>
          <p:cNvPr id="3" name="Rectangle 2"/>
          <p:cNvSpPr/>
          <p:nvPr userDrawn="1"/>
        </p:nvSpPr>
        <p:spPr>
          <a:xfrm>
            <a:off x="2450752" y="76200"/>
            <a:ext cx="4293992" cy="461665"/>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نبوات الساعة الاولي من يوم الخميس</a:t>
            </a:r>
          </a:p>
        </p:txBody>
      </p:sp>
    </p:spTree>
    <p:extLst>
      <p:ext uri="{BB962C8B-B14F-4D97-AF65-F5344CB8AC3E}">
        <p14:creationId xmlns:p14="http://schemas.microsoft.com/office/powerpoint/2010/main" val="4695816"/>
      </p:ext>
    </p:extLst>
  </p:cSld>
  <p:clrMapOvr>
    <a:masterClrMapping/>
  </p:clrMapOvr>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عظة الانبا يوحنا فم الذهب">
    <p:spTree>
      <p:nvGrpSpPr>
        <p:cNvPr id="1" name=""/>
        <p:cNvGrpSpPr/>
        <p:nvPr/>
      </p:nvGrpSpPr>
      <p:grpSpPr>
        <a:xfrm>
          <a:off x="0" y="0"/>
          <a:ext cx="0" cy="0"/>
          <a:chOff x="0" y="0"/>
          <a:chExt cx="0" cy="0"/>
        </a:xfrm>
      </p:grpSpPr>
      <p:sp>
        <p:nvSpPr>
          <p:cNvPr id="3" name="Rectangle 2"/>
          <p:cNvSpPr/>
          <p:nvPr userDrawn="1"/>
        </p:nvSpPr>
        <p:spPr>
          <a:xfrm>
            <a:off x="2403335" y="76200"/>
            <a:ext cx="4565930" cy="738664"/>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الاولي من يوم الخميس</a:t>
            </a:r>
          </a:p>
          <a:p>
            <a:pPr algn="ctr" rtl="1">
              <a:defRPr/>
            </a:pPr>
            <a:r>
              <a:rPr kumimoji="0" lang="ar-EG" sz="18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عظه لأبينا القديس أنبا يوحنا ذهبى الفم</a:t>
            </a:r>
          </a:p>
        </p:txBody>
      </p:sp>
    </p:spTree>
    <p:extLst>
      <p:ext uri="{BB962C8B-B14F-4D97-AF65-F5344CB8AC3E}">
        <p14:creationId xmlns:p14="http://schemas.microsoft.com/office/powerpoint/2010/main" val="1590885846"/>
      </p:ext>
    </p:extLst>
  </p:cSld>
  <p:clrMapOvr>
    <a:masterClrMapping/>
  </p:clrMapOvr>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userDrawn="1">
  <p:cSld name="تسبحة البصخة">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الاولي من يوم الخميس</a:t>
            </a:r>
          </a:p>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تسبحة البصخه</a:t>
            </a:r>
          </a:p>
        </p:txBody>
      </p:sp>
    </p:spTree>
    <p:extLst>
      <p:ext uri="{BB962C8B-B14F-4D97-AF65-F5344CB8AC3E}">
        <p14:creationId xmlns:p14="http://schemas.microsoft.com/office/powerpoint/2010/main" val="1733917382"/>
      </p:ext>
    </p:extLst>
  </p:cSld>
  <p:clrMapOvr>
    <a:masterClrMapping/>
  </p:clrMapOvr>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3718238705"/>
      </p:ext>
    </p:extLst>
  </p:cSld>
  <p:clrMapOvr>
    <a:masterClrMapping/>
  </p:clrMapOvr>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ارباع الناقوس">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أرباع الناقوس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ctr">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535202543"/>
      </p:ext>
    </p:extLst>
  </p:cSld>
  <p:clrMapOvr>
    <a:masterClrMapping/>
  </p:clrMapOvr>
</p:sldLayout>
</file>

<file path=ppt/slideLayouts/slideLayout357.xml><?xml version="1.0" encoding="utf-8"?>
<p:sldLayout xmlns:a="http://schemas.openxmlformats.org/drawingml/2006/main" xmlns:r="http://schemas.openxmlformats.org/officeDocument/2006/relationships" xmlns:p="http://schemas.openxmlformats.org/presentationml/2006/main" preserve="1" userDrawn="1">
  <p:cSld name="المزمور الخمسون">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 الخمسين</a:t>
            </a:r>
          </a:p>
        </p:txBody>
      </p:sp>
    </p:spTree>
    <p:extLst>
      <p:ext uri="{BB962C8B-B14F-4D97-AF65-F5344CB8AC3E}">
        <p14:creationId xmlns:p14="http://schemas.microsoft.com/office/powerpoint/2010/main" val="3448608993"/>
      </p:ext>
    </p:extLst>
  </p:cSld>
  <p:clrMapOvr>
    <a:masterClrMapping/>
  </p:clrMapOvr>
</p:sldLayout>
</file>

<file path=ppt/slideLayouts/slideLayout358.xml><?xml version="1.0" encoding="utf-8"?>
<p:sldLayout xmlns:a="http://schemas.openxmlformats.org/drawingml/2006/main" xmlns:r="http://schemas.openxmlformats.org/officeDocument/2006/relationships" xmlns:p="http://schemas.openxmlformats.org/presentationml/2006/main" preserve="1" userDrawn="1">
  <p:cSld name="اوشية المرضي">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اللقان</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أوشة المرضى</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486761140"/>
      </p:ext>
    </p:extLst>
  </p:cSld>
  <p:clrMapOvr>
    <a:masterClrMapping/>
  </p:clrMapOvr>
</p:sldLayout>
</file>

<file path=ppt/slideLayouts/slideLayout359.xml><?xml version="1.0" encoding="utf-8"?>
<p:sldLayout xmlns:a="http://schemas.openxmlformats.org/drawingml/2006/main" xmlns:r="http://schemas.openxmlformats.org/officeDocument/2006/relationships" xmlns:p="http://schemas.openxmlformats.org/presentationml/2006/main" preserve="1" userDrawn="1">
  <p:cSld name="اوشية القرابين">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أوشية القرابين</a:t>
            </a:r>
          </a:p>
        </p:txBody>
      </p:sp>
      <p:sp>
        <p:nvSpPr>
          <p:cNvPr id="4" name="Title 1"/>
          <p:cNvSpPr>
            <a:spLocks noGrp="1"/>
          </p:cNvSpPr>
          <p:nvPr>
            <p:ph type="title" hasCustomPrompt="1"/>
          </p:nvPr>
        </p:nvSpPr>
        <p:spPr>
          <a:xfrm>
            <a:off x="0" y="4419600"/>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33492"/>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01971"/>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23609084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329054E-E6D7-4478-8F9C-04212A30CFCA}" type="datetimeFigureOut">
              <a:rPr lang="en-US" smtClean="0"/>
              <a:t>4/20/2024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244313-A7DD-4D03-8C47-A107FD028A73}" type="slidenum">
              <a:rPr lang="en-US" smtClean="0"/>
              <a:t>‹#›</a:t>
            </a:fld>
            <a:endParaRPr lang="en-US"/>
          </a:p>
        </p:txBody>
      </p:sp>
    </p:spTree>
    <p:extLst>
      <p:ext uri="{BB962C8B-B14F-4D97-AF65-F5344CB8AC3E}">
        <p14:creationId xmlns:p14="http://schemas.microsoft.com/office/powerpoint/2010/main" val="455822501"/>
      </p:ext>
    </p:extLst>
  </p:cSld>
  <p:clrMapOvr>
    <a:masterClrMapping/>
  </p:clrMapOvr>
</p:sldLayout>
</file>

<file path=ppt/slideLayouts/slideLayout360.xml><?xml version="1.0" encoding="utf-8"?>
<p:sldLayout xmlns:a="http://schemas.openxmlformats.org/drawingml/2006/main" xmlns:r="http://schemas.openxmlformats.org/officeDocument/2006/relationships" xmlns:p="http://schemas.openxmlformats.org/presentationml/2006/main" preserve="1" userDrawn="1">
  <p:cSld name="صلاة الشكر1">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4"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825285162"/>
      </p:ext>
    </p:extLst>
  </p:cSld>
  <p:clrMapOvr>
    <a:masterClrMapping/>
  </p:clrMapOvr>
</p:sldLayout>
</file>

<file path=ppt/slideLayouts/slideLayout361.xml><?xml version="1.0" encoding="utf-8"?>
<p:sldLayout xmlns:a="http://schemas.openxmlformats.org/drawingml/2006/main" xmlns:r="http://schemas.openxmlformats.org/officeDocument/2006/relationships" xmlns:p="http://schemas.openxmlformats.org/presentationml/2006/main" preserve="1" userDrawn="1">
  <p:cSld name="تسبحة الملائكة ">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تسبحة الملائكه</a:t>
            </a:r>
          </a:p>
        </p:txBody>
      </p:sp>
    </p:spTree>
    <p:extLst>
      <p:ext uri="{BB962C8B-B14F-4D97-AF65-F5344CB8AC3E}">
        <p14:creationId xmlns:p14="http://schemas.microsoft.com/office/powerpoint/2010/main" val="1678573007"/>
      </p:ext>
    </p:extLst>
  </p:cSld>
  <p:clrMapOvr>
    <a:masterClrMapping/>
  </p:clrMapOvr>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userDrawn="1">
  <p:cSld name="الذكصولوجيات">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الذكصولوجيات</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4024144915"/>
      </p:ext>
    </p:extLst>
  </p:cSld>
  <p:clrMapOvr>
    <a:masterClrMapping/>
  </p:clrMapOvr>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userDrawn="1">
  <p:cSld name="قانون الايمان">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قانون الايمان</a:t>
            </a:r>
          </a:p>
        </p:txBody>
      </p:sp>
    </p:spTree>
    <p:extLst>
      <p:ext uri="{BB962C8B-B14F-4D97-AF65-F5344CB8AC3E}">
        <p14:creationId xmlns:p14="http://schemas.microsoft.com/office/powerpoint/2010/main" val="3758301428"/>
      </p:ext>
    </p:extLst>
  </p:cSld>
  <p:clrMapOvr>
    <a:masterClrMapping/>
  </p:clrMapOvr>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userDrawn="1">
  <p:cSld name="لحن فاي ايطاف انف">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لحن فى إيطاف إنف</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13874965"/>
      </p:ext>
    </p:extLst>
  </p:cSld>
  <p:clrMapOvr>
    <a:masterClrMapping/>
  </p:clrMapOvr>
</p:sldLayout>
</file>

<file path=ppt/slideLayouts/slideLayout365.xml><?xml version="1.0" encoding="utf-8"?>
<p:sldLayout xmlns:a="http://schemas.openxmlformats.org/drawingml/2006/main" xmlns:r="http://schemas.openxmlformats.org/officeDocument/2006/relationships" xmlns:p="http://schemas.openxmlformats.org/presentationml/2006/main" preserve="1" userDrawn="1">
  <p:cSld name="الابركسيس">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الإبركسيس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767888651"/>
      </p:ext>
    </p:extLst>
  </p:cSld>
  <p:clrMapOvr>
    <a:masterClrMapping/>
  </p:clrMapOvr>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قطعة تبكيتا ليهوذا">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قطع تبكيت يهوذا</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409845486"/>
      </p:ext>
    </p:extLst>
  </p:cSld>
  <p:clrMapOvr>
    <a:masterClrMapping/>
  </p:clrMapOvr>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أجيوس الحزاينى">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أجيوس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4136579630"/>
      </p:ext>
    </p:extLst>
  </p:cSld>
  <p:clrMapOvr>
    <a:masterClrMapping/>
  </p:clrMapOvr>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اوشية الانجيل">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أوشية الانجيل</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044625468"/>
      </p:ext>
    </p:extLst>
  </p:cSld>
  <p:clrMapOvr>
    <a:masterClrMapping/>
  </p:clrMapOvr>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المزمو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p>
        </p:txBody>
      </p:sp>
      <p:sp>
        <p:nvSpPr>
          <p:cNvPr id="7"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8"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9"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8292376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329054E-E6D7-4478-8F9C-04212A30CFCA}" type="datetimeFigureOut">
              <a:rPr lang="en-US" smtClean="0"/>
              <a:t>4/20/2024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244313-A7DD-4D03-8C47-A107FD028A73}" type="slidenum">
              <a:rPr lang="en-US" smtClean="0"/>
              <a:t>‹#›</a:t>
            </a:fld>
            <a:endParaRPr lang="en-US"/>
          </a:p>
        </p:txBody>
      </p:sp>
    </p:spTree>
    <p:extLst>
      <p:ext uri="{BB962C8B-B14F-4D97-AF65-F5344CB8AC3E}">
        <p14:creationId xmlns:p14="http://schemas.microsoft.com/office/powerpoint/2010/main" val="2330220978"/>
      </p:ext>
    </p:extLst>
  </p:cSld>
  <p:clrMapOvr>
    <a:masterClrMapping/>
  </p:clrMapOvr>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كى اي بيرتو">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كى اي بيرتو</a:t>
            </a:r>
          </a:p>
        </p:txBody>
      </p:sp>
      <p:sp>
        <p:nvSpPr>
          <p:cNvPr id="7"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8"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9"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890355373"/>
      </p:ext>
    </p:extLst>
  </p:cSld>
  <p:clrMapOvr>
    <a:masterClrMapping/>
  </p:clrMapOvr>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الانجيل">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p>
        </p:txBody>
      </p:sp>
    </p:spTree>
    <p:extLst>
      <p:ext uri="{BB962C8B-B14F-4D97-AF65-F5344CB8AC3E}">
        <p14:creationId xmlns:p14="http://schemas.microsoft.com/office/powerpoint/2010/main" val="179280970"/>
      </p:ext>
    </p:extLst>
  </p:cSld>
  <p:clrMapOvr>
    <a:masterClrMapping/>
  </p:clrMapOvr>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مقدمة الطرح">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مقدمة الطرح</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00725893"/>
      </p:ext>
    </p:extLst>
  </p:cSld>
  <p:clrMapOvr>
    <a:masterClrMapping/>
  </p:clrMapOvr>
</p:sldLayout>
</file>

<file path=ppt/slideLayouts/slideLayout373.xml><?xml version="1.0" encoding="utf-8"?>
<p:sldLayout xmlns:a="http://schemas.openxmlformats.org/drawingml/2006/main" xmlns:r="http://schemas.openxmlformats.org/officeDocument/2006/relationships" xmlns:p="http://schemas.openxmlformats.org/presentationml/2006/main" preserve="1" userDrawn="1">
  <p:cSld name="الطرح">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الطرح</a:t>
            </a:r>
          </a:p>
        </p:txBody>
      </p:sp>
    </p:spTree>
    <p:extLst>
      <p:ext uri="{BB962C8B-B14F-4D97-AF65-F5344CB8AC3E}">
        <p14:creationId xmlns:p14="http://schemas.microsoft.com/office/powerpoint/2010/main" val="1243069974"/>
      </p:ext>
    </p:extLst>
  </p:cSld>
  <p:clrMapOvr>
    <a:masterClrMapping/>
  </p:clrMapOvr>
</p:sldLayout>
</file>

<file path=ppt/slideLayouts/slideLayout374.xml><?xml version="1.0" encoding="utf-8"?>
<p:sldLayout xmlns:a="http://schemas.openxmlformats.org/drawingml/2006/main" xmlns:r="http://schemas.openxmlformats.org/officeDocument/2006/relationships" xmlns:p="http://schemas.openxmlformats.org/presentationml/2006/main" preserve="1" userDrawn="1">
  <p:cSld name="ختام الطرح">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 الطرح</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73160126"/>
      </p:ext>
    </p:extLst>
  </p:cSld>
  <p:clrMapOvr>
    <a:masterClrMapping/>
  </p:clrMapOvr>
</p:sldLayout>
</file>

<file path=ppt/slideLayouts/slideLayout375.xml><?xml version="1.0" encoding="utf-8"?>
<p:sldLayout xmlns:a="http://schemas.openxmlformats.org/drawingml/2006/main" xmlns:r="http://schemas.openxmlformats.org/officeDocument/2006/relationships" xmlns:p="http://schemas.openxmlformats.org/presentationml/2006/main" preserve="1" userDrawn="1">
  <p:cSld name="طلبة النها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طلبة النهار</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671622861"/>
      </p:ext>
    </p:extLst>
  </p:cSld>
  <p:clrMapOvr>
    <a:masterClrMapping/>
  </p:clrMapOvr>
</p:sldLayout>
</file>

<file path=ppt/slideLayouts/slideLayout376.xml><?xml version="1.0" encoding="utf-8"?>
<p:sldLayout xmlns:a="http://schemas.openxmlformats.org/drawingml/2006/main" xmlns:r="http://schemas.openxmlformats.org/officeDocument/2006/relationships" xmlns:p="http://schemas.openxmlformats.org/presentationml/2006/main" preserve="1" userDrawn="1">
  <p:cSld name="1_طلبة النها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طلبة النهار</a:t>
            </a:r>
          </a:p>
        </p:txBody>
      </p:sp>
    </p:spTree>
    <p:extLst>
      <p:ext uri="{BB962C8B-B14F-4D97-AF65-F5344CB8AC3E}">
        <p14:creationId xmlns:p14="http://schemas.microsoft.com/office/powerpoint/2010/main" val="648125183"/>
      </p:ext>
    </p:extLst>
  </p:cSld>
  <p:clrMapOvr>
    <a:masterClrMapping/>
  </p:clrMapOvr>
</p:sldLayout>
</file>

<file path=ppt/slideLayouts/slideLayout377.xml><?xml version="1.0" encoding="utf-8"?>
<p:sldLayout xmlns:a="http://schemas.openxmlformats.org/drawingml/2006/main" xmlns:r="http://schemas.openxmlformats.org/officeDocument/2006/relationships" xmlns:p="http://schemas.openxmlformats.org/presentationml/2006/main" preserve="1" userDrawn="1">
  <p:cSld name="ختام">
    <p:spTree>
      <p:nvGrpSpPr>
        <p:cNvPr id="1" name=""/>
        <p:cNvGrpSpPr/>
        <p:nvPr/>
      </p:nvGrpSpPr>
      <p:grpSpPr>
        <a:xfrm>
          <a:off x="0" y="0"/>
          <a:ext cx="0" cy="0"/>
          <a:chOff x="0" y="0"/>
          <a:chExt cx="0" cy="0"/>
        </a:xfrm>
      </p:grpSpPr>
      <p:sp>
        <p:nvSpPr>
          <p:cNvPr id="10" name="Rectangle 9"/>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a:t>
            </a:r>
          </a:p>
        </p:txBody>
      </p:sp>
    </p:spTree>
    <p:extLst>
      <p:ext uri="{BB962C8B-B14F-4D97-AF65-F5344CB8AC3E}">
        <p14:creationId xmlns:p14="http://schemas.microsoft.com/office/powerpoint/2010/main" val="2614400672"/>
      </p:ext>
    </p:extLst>
  </p:cSld>
  <p:clrMapOvr>
    <a:masterClrMapping/>
  </p:clrMapOvr>
</p:sldLayout>
</file>

<file path=ppt/slideLayouts/slideLayout378.xml><?xml version="1.0" encoding="utf-8"?>
<p:sldLayout xmlns:a="http://schemas.openxmlformats.org/drawingml/2006/main" xmlns:r="http://schemas.openxmlformats.org/officeDocument/2006/relationships" xmlns:p="http://schemas.openxmlformats.org/presentationml/2006/main" preserve="1" userDrawn="1">
  <p:cSld name="1_ختام">
    <p:spTree>
      <p:nvGrpSpPr>
        <p:cNvPr id="1" name=""/>
        <p:cNvGrpSpPr/>
        <p:nvPr/>
      </p:nvGrpSpPr>
      <p:grpSpPr>
        <a:xfrm>
          <a:off x="0" y="0"/>
          <a:ext cx="0" cy="0"/>
          <a:chOff x="0" y="0"/>
          <a:chExt cx="0" cy="0"/>
        </a:xfrm>
      </p:grpSpPr>
      <p:sp>
        <p:nvSpPr>
          <p:cNvPr id="10" name="Rectangle 9"/>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ختام</a:t>
            </a:r>
          </a:p>
        </p:txBody>
      </p:sp>
      <p:sp>
        <p:nvSpPr>
          <p:cNvPr id="3"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4"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87822204"/>
      </p:ext>
    </p:extLst>
  </p:cSld>
  <p:clrMapOvr>
    <a:masterClrMapping/>
  </p:clrMapOvr>
</p:sldLayout>
</file>

<file path=ppt/slideLayouts/slideLayout37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510335" y="0"/>
            <a:ext cx="4180953" cy="461665"/>
          </a:xfrm>
          <a:prstGeom prst="rect">
            <a:avLst/>
          </a:prstGeom>
        </p:spPr>
        <p:txBody>
          <a:bodyPr wrap="non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نبوات الساعة الثالثة من يوم الخميس</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92622820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329054E-E6D7-4478-8F9C-04212A30CFCA}" type="datetimeFigureOut">
              <a:rPr lang="en-US" smtClean="0"/>
              <a:t>4/20/2024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4244313-A7DD-4D03-8C47-A107FD028A73}" type="slidenum">
              <a:rPr lang="en-US" smtClean="0"/>
              <a:t>‹#›</a:t>
            </a:fld>
            <a:endParaRPr lang="en-US"/>
          </a:p>
        </p:txBody>
      </p:sp>
    </p:spTree>
    <p:extLst>
      <p:ext uri="{BB962C8B-B14F-4D97-AF65-F5344CB8AC3E}">
        <p14:creationId xmlns:p14="http://schemas.microsoft.com/office/powerpoint/2010/main" val="910468512"/>
      </p:ext>
    </p:extLst>
  </p:cSld>
  <p:clrMapOvr>
    <a:masterClrMapping/>
  </p:clrMapOvr>
</p:sldLayout>
</file>

<file path=ppt/slideLayouts/slideLayout380.xml><?xml version="1.0" encoding="utf-8"?>
<p:sldLayout xmlns:a="http://schemas.openxmlformats.org/drawingml/2006/main" xmlns:r="http://schemas.openxmlformats.org/officeDocument/2006/relationships" xmlns:p="http://schemas.openxmlformats.org/presentationml/2006/main" preserve="1" userDrawn="1">
  <p:cSld name="تقدمة الحمل">
    <p:spTree>
      <p:nvGrpSpPr>
        <p:cNvPr id="1" name=""/>
        <p:cNvGrpSpPr/>
        <p:nvPr/>
      </p:nvGrpSpPr>
      <p:grpSpPr>
        <a:xfrm>
          <a:off x="0" y="0"/>
          <a:ext cx="0" cy="0"/>
          <a:chOff x="0" y="0"/>
          <a:chExt cx="0" cy="0"/>
        </a:xfrm>
      </p:grpSpPr>
      <p:sp>
        <p:nvSpPr>
          <p:cNvPr id="2" name="Rectangle 1"/>
          <p:cNvSpPr/>
          <p:nvPr userDrawn="1"/>
        </p:nvSpPr>
        <p:spPr>
          <a:xfrm>
            <a:off x="1187624" y="0"/>
            <a:ext cx="6750496" cy="492443"/>
          </a:xfrm>
          <a:prstGeom prst="rect">
            <a:avLst/>
          </a:prstGeom>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kumimoji="0" lang="ar-EG" sz="26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تقدمة الحمل</a:t>
            </a:r>
          </a:p>
        </p:txBody>
      </p:sp>
      <p:sp>
        <p:nvSpPr>
          <p:cNvPr id="3"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4"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529319379"/>
      </p:ext>
    </p:extLst>
  </p:cSld>
  <p:clrMapOvr>
    <a:masterClrMapping/>
  </p:clrMapOvr>
</p:sldLayout>
</file>

<file path=ppt/slideLayouts/slideLayout381.xml><?xml version="1.0" encoding="utf-8"?>
<p:sldLayout xmlns:a="http://schemas.openxmlformats.org/drawingml/2006/main" xmlns:r="http://schemas.openxmlformats.org/officeDocument/2006/relationships" xmlns:p="http://schemas.openxmlformats.org/presentationml/2006/main" preserve="1" userDrawn="1">
  <p:cSld name="1_تقدمة الحمل">
    <p:spTree>
      <p:nvGrpSpPr>
        <p:cNvPr id="1" name=""/>
        <p:cNvGrpSpPr/>
        <p:nvPr/>
      </p:nvGrpSpPr>
      <p:grpSpPr>
        <a:xfrm>
          <a:off x="0" y="0"/>
          <a:ext cx="0" cy="0"/>
          <a:chOff x="0" y="0"/>
          <a:chExt cx="0" cy="0"/>
        </a:xfrm>
      </p:grpSpPr>
      <p:sp>
        <p:nvSpPr>
          <p:cNvPr id="2" name="Rectangle 1"/>
          <p:cNvSpPr/>
          <p:nvPr userDrawn="1"/>
        </p:nvSpPr>
        <p:spPr>
          <a:xfrm>
            <a:off x="1187624" y="0"/>
            <a:ext cx="6750496" cy="492443"/>
          </a:xfrm>
          <a:prstGeom prst="rect">
            <a:avLst/>
          </a:prstGeom>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kumimoji="0" lang="ar-EG" sz="26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تقدمة الحمل</a:t>
            </a:r>
          </a:p>
        </p:txBody>
      </p:sp>
    </p:spTree>
    <p:extLst>
      <p:ext uri="{BB962C8B-B14F-4D97-AF65-F5344CB8AC3E}">
        <p14:creationId xmlns:p14="http://schemas.microsoft.com/office/powerpoint/2010/main" val="2351113299"/>
      </p:ext>
    </p:extLst>
  </p:cSld>
  <p:clrMapOvr>
    <a:masterClrMapping/>
  </p:clrMapOvr>
</p:sldLayout>
</file>

<file path=ppt/slideLayouts/slideLayout382.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الشكر</a:t>
            </a:r>
          </a:p>
        </p:txBody>
      </p:sp>
      <p:sp>
        <p:nvSpPr>
          <p:cNvPr id="3" name="Title 1"/>
          <p:cNvSpPr>
            <a:spLocks noGrp="1"/>
          </p:cNvSpPr>
          <p:nvPr>
            <p:ph type="title" hasCustomPrompt="1"/>
          </p:nvPr>
        </p:nvSpPr>
        <p:spPr>
          <a:xfrm>
            <a:off x="0" y="4459015"/>
            <a:ext cx="9144000" cy="782371"/>
          </a:xfrm>
          <a:prstGeom prst="rect">
            <a:avLst/>
          </a:prstGeo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4"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508310416"/>
      </p:ext>
    </p:extLst>
  </p:cSld>
  <p:clrMapOvr>
    <a:masterClrMapping/>
  </p:clrMapOvr>
</p:sldLayout>
</file>

<file path=ppt/slideLayouts/slideLayout383.xml><?xml version="1.0" encoding="utf-8"?>
<p:sldLayout xmlns:a="http://schemas.openxmlformats.org/drawingml/2006/main" xmlns:r="http://schemas.openxmlformats.org/officeDocument/2006/relationships" xmlns:p="http://schemas.openxmlformats.org/presentationml/2006/main" preserve="1" userDrawn="1">
  <p:cSld name="تحليل الخدام">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تحليل الخدام</a:t>
            </a:r>
          </a:p>
        </p:txBody>
      </p:sp>
    </p:spTree>
    <p:extLst>
      <p:ext uri="{BB962C8B-B14F-4D97-AF65-F5344CB8AC3E}">
        <p14:creationId xmlns:p14="http://schemas.microsoft.com/office/powerpoint/2010/main" val="1730913293"/>
      </p:ext>
    </p:extLst>
  </p:cSld>
  <p:clrMapOvr>
    <a:masterClrMapping/>
  </p:clrMapOvr>
</p:sldLayout>
</file>

<file path=ppt/slideLayouts/slideLayout384.xml><?xml version="1.0" encoding="utf-8"?>
<p:sldLayout xmlns:a="http://schemas.openxmlformats.org/drawingml/2006/main" xmlns:r="http://schemas.openxmlformats.org/officeDocument/2006/relationships" xmlns:p="http://schemas.openxmlformats.org/presentationml/2006/main" preserve="1" userDrawn="1">
  <p:cSld name="الـبـولـــس">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الـبـولـــس</a:t>
            </a:r>
          </a:p>
        </p:txBody>
      </p:sp>
    </p:spTree>
    <p:extLst>
      <p:ext uri="{BB962C8B-B14F-4D97-AF65-F5344CB8AC3E}">
        <p14:creationId xmlns:p14="http://schemas.microsoft.com/office/powerpoint/2010/main" val="417634738"/>
      </p:ext>
    </p:extLst>
  </p:cSld>
  <p:clrMapOvr>
    <a:masterClrMapping/>
  </p:clrMapOvr>
</p:sldLayout>
</file>

<file path=ppt/slideLayouts/slideLayout385.xml><?xml version="1.0" encoding="utf-8"?>
<p:sldLayout xmlns:a="http://schemas.openxmlformats.org/drawingml/2006/main" xmlns:r="http://schemas.openxmlformats.org/officeDocument/2006/relationships" xmlns:p="http://schemas.openxmlformats.org/presentationml/2006/main" preserve="1" userDrawn="1">
  <p:cSld name="الكاثوليكون">
    <p:spTree>
      <p:nvGrpSpPr>
        <p:cNvPr id="1" name=""/>
        <p:cNvGrpSpPr/>
        <p:nvPr/>
      </p:nvGrpSpPr>
      <p:grpSpPr>
        <a:xfrm>
          <a:off x="0" y="0"/>
          <a:ext cx="0" cy="0"/>
          <a:chOff x="0" y="0"/>
          <a:chExt cx="0" cy="0"/>
        </a:xfrm>
      </p:grpSpPr>
      <p:sp>
        <p:nvSpPr>
          <p:cNvPr id="10" name="Rectangle 9"/>
          <p:cNvSpPr/>
          <p:nvPr userDrawn="1"/>
        </p:nvSpPr>
        <p:spPr>
          <a:xfrm>
            <a:off x="1592796" y="-27384"/>
            <a:ext cx="5958408" cy="461665"/>
          </a:xfrm>
          <a:prstGeom prst="rect">
            <a:avLst/>
          </a:prstGeom>
        </p:spPr>
        <p:txBody>
          <a:bodyPr wrap="square">
            <a:spAutoFit/>
          </a:bodyPr>
          <a:lstStyle/>
          <a:p>
            <a:pPr algn="ctr">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الكاثوليكون</a:t>
            </a:r>
          </a:p>
        </p:txBody>
      </p:sp>
    </p:spTree>
    <p:extLst>
      <p:ext uri="{BB962C8B-B14F-4D97-AF65-F5344CB8AC3E}">
        <p14:creationId xmlns:p14="http://schemas.microsoft.com/office/powerpoint/2010/main" val="798412276"/>
      </p:ext>
    </p:extLst>
  </p:cSld>
  <p:clrMapOvr>
    <a:masterClrMapping/>
  </p:clrMapOvr>
</p:sldLayout>
</file>

<file path=ppt/slideLayouts/slideLayout386.xml><?xml version="1.0" encoding="utf-8"?>
<p:sldLayout xmlns:a="http://schemas.openxmlformats.org/drawingml/2006/main" xmlns:r="http://schemas.openxmlformats.org/officeDocument/2006/relationships" xmlns:p="http://schemas.openxmlformats.org/presentationml/2006/main" preserve="1" userDrawn="1">
  <p:cSld name="مرد الإبركسيس">
    <p:spTree>
      <p:nvGrpSpPr>
        <p:cNvPr id="1" name=""/>
        <p:cNvGrpSpPr/>
        <p:nvPr/>
      </p:nvGrpSpPr>
      <p:grpSpPr>
        <a:xfrm>
          <a:off x="0" y="0"/>
          <a:ext cx="0" cy="0"/>
          <a:chOff x="0" y="0"/>
          <a:chExt cx="0" cy="0"/>
        </a:xfrm>
      </p:grpSpPr>
      <p:sp>
        <p:nvSpPr>
          <p:cNvPr id="6" name="Rectangle 5"/>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مرد الابركسيس</a:t>
            </a:r>
          </a:p>
        </p:txBody>
      </p:sp>
    </p:spTree>
    <p:extLst>
      <p:ext uri="{BB962C8B-B14F-4D97-AF65-F5344CB8AC3E}">
        <p14:creationId xmlns:p14="http://schemas.microsoft.com/office/powerpoint/2010/main" val="4014935728"/>
      </p:ext>
    </p:extLst>
  </p:cSld>
  <p:clrMapOvr>
    <a:masterClrMapping/>
  </p:clrMapOvr>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الإبركسيس">
    <p:spTree>
      <p:nvGrpSpPr>
        <p:cNvPr id="1" name=""/>
        <p:cNvGrpSpPr/>
        <p:nvPr/>
      </p:nvGrpSpPr>
      <p:grpSpPr>
        <a:xfrm>
          <a:off x="0" y="0"/>
          <a:ext cx="0" cy="0"/>
          <a:chOff x="0" y="0"/>
          <a:chExt cx="0" cy="0"/>
        </a:xfrm>
      </p:grpSpPr>
      <p:sp>
        <p:nvSpPr>
          <p:cNvPr id="6" name="Rectangle 5"/>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الإبركسيس</a:t>
            </a:r>
          </a:p>
        </p:txBody>
      </p:sp>
    </p:spTree>
    <p:extLst>
      <p:ext uri="{BB962C8B-B14F-4D97-AF65-F5344CB8AC3E}">
        <p14:creationId xmlns:p14="http://schemas.microsoft.com/office/powerpoint/2010/main" val="2003901704"/>
      </p:ext>
    </p:extLst>
  </p:cSld>
  <p:clrMapOvr>
    <a:masterClrMapping/>
  </p:clrMapOvr>
</p:sldLayout>
</file>

<file path=ppt/slideLayouts/slideLayout388.xml><?xml version="1.0" encoding="utf-8"?>
<p:sldLayout xmlns:a="http://schemas.openxmlformats.org/drawingml/2006/main" xmlns:r="http://schemas.openxmlformats.org/officeDocument/2006/relationships" xmlns:p="http://schemas.openxmlformats.org/presentationml/2006/main" type="blank" preserve="1">
  <p:cSld name="السنكسار">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algn="ctr">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السنكسار</a:t>
            </a:r>
          </a:p>
        </p:txBody>
      </p:sp>
    </p:spTree>
    <p:extLst>
      <p:ext uri="{BB962C8B-B14F-4D97-AF65-F5344CB8AC3E}">
        <p14:creationId xmlns:p14="http://schemas.microsoft.com/office/powerpoint/2010/main" val="3522816515"/>
      </p:ext>
    </p:extLst>
  </p:cSld>
  <p:clrMapOvr>
    <a:masterClrMapping/>
  </p:clrMapOvr>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أوشية الإنجيل">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أوشية الإنجيل</a:t>
            </a:r>
          </a:p>
        </p:txBody>
      </p:sp>
    </p:spTree>
    <p:extLst>
      <p:ext uri="{BB962C8B-B14F-4D97-AF65-F5344CB8AC3E}">
        <p14:creationId xmlns:p14="http://schemas.microsoft.com/office/powerpoint/2010/main" val="306265226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329054E-E6D7-4478-8F9C-04212A30CFCA}" type="datetimeFigureOut">
              <a:rPr lang="en-US" smtClean="0"/>
              <a:t>4/20/2024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4244313-A7DD-4D03-8C47-A107FD028A73}" type="slidenum">
              <a:rPr lang="en-US" smtClean="0"/>
              <a:t>‹#›</a:t>
            </a:fld>
            <a:endParaRPr lang="en-US"/>
          </a:p>
        </p:txBody>
      </p:sp>
    </p:spTree>
    <p:extLst>
      <p:ext uri="{BB962C8B-B14F-4D97-AF65-F5344CB8AC3E}">
        <p14:creationId xmlns:p14="http://schemas.microsoft.com/office/powerpoint/2010/main" val="3460273103"/>
      </p:ext>
    </p:extLst>
  </p:cSld>
  <p:clrMapOvr>
    <a:masterClrMapping/>
  </p:clrMapOvr>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المزمور">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algn="ctr">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p>
        </p:txBody>
      </p:sp>
    </p:spTree>
    <p:extLst>
      <p:ext uri="{BB962C8B-B14F-4D97-AF65-F5344CB8AC3E}">
        <p14:creationId xmlns:p14="http://schemas.microsoft.com/office/powerpoint/2010/main" val="2966651003"/>
      </p:ext>
    </p:extLst>
  </p:cSld>
  <p:clrMapOvr>
    <a:masterClrMapping/>
  </p:clrMapOvr>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الانجيل">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algn="ctr">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p>
        </p:txBody>
      </p:sp>
    </p:spTree>
    <p:extLst>
      <p:ext uri="{BB962C8B-B14F-4D97-AF65-F5344CB8AC3E}">
        <p14:creationId xmlns:p14="http://schemas.microsoft.com/office/powerpoint/2010/main" val="1216252257"/>
      </p:ext>
    </p:extLst>
  </p:cSld>
  <p:clrMapOvr>
    <a:masterClrMapping/>
  </p:clrMapOvr>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مرد الانجيل">
    <p:spTree>
      <p:nvGrpSpPr>
        <p:cNvPr id="1" name=""/>
        <p:cNvGrpSpPr/>
        <p:nvPr/>
      </p:nvGrpSpPr>
      <p:grpSpPr>
        <a:xfrm>
          <a:off x="0" y="0"/>
          <a:ext cx="0" cy="0"/>
          <a:chOff x="0" y="0"/>
          <a:chExt cx="0" cy="0"/>
        </a:xfrm>
      </p:grpSpPr>
      <p:sp>
        <p:nvSpPr>
          <p:cNvPr id="8" name="Rectangle 7"/>
          <p:cNvSpPr/>
          <p:nvPr userDrawn="1"/>
        </p:nvSpPr>
        <p:spPr>
          <a:xfrm>
            <a:off x="1592796" y="-27384"/>
            <a:ext cx="5958408" cy="492443"/>
          </a:xfrm>
          <a:prstGeom prst="rect">
            <a:avLst/>
          </a:prstGeom>
        </p:spPr>
        <p:txBody>
          <a:bodyPr wrap="square">
            <a:spAutoFit/>
          </a:bodyPr>
          <a:lstStyle/>
          <a:p>
            <a:pPr algn="ctr">
              <a:defRPr/>
            </a:pPr>
            <a:r>
              <a:rPr kumimoji="0" lang="ar-EG" sz="26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مرد</a:t>
            </a:r>
            <a:r>
              <a:rPr lang="ar-EG" sz="2600" kern="10" dirty="0">
                <a:ln w="9525">
                  <a:noFill/>
                  <a:round/>
                  <a:headEnd/>
                  <a:tailEnd/>
                </a:ln>
                <a:solidFill>
                  <a:srgbClr val="FFC000"/>
                </a:solidFill>
                <a:effectLst>
                  <a:outerShdw dist="35921" dir="2700000" algn="ctr" rotWithShape="0">
                    <a:srgbClr val="C0C0C0">
                      <a:alpha val="79999"/>
                    </a:srgbClr>
                  </a:outerShdw>
                </a:effectLst>
                <a:latin typeface="Times New Roman"/>
                <a:cs typeface="Times New Roman"/>
              </a:rPr>
              <a:t> </a:t>
            </a:r>
            <a:r>
              <a:rPr kumimoji="0" lang="ar-EG" sz="26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p>
        </p:txBody>
      </p:sp>
    </p:spTree>
    <p:extLst>
      <p:ext uri="{BB962C8B-B14F-4D97-AF65-F5344CB8AC3E}">
        <p14:creationId xmlns:p14="http://schemas.microsoft.com/office/powerpoint/2010/main" val="3319831853"/>
      </p:ext>
    </p:extLst>
  </p:cSld>
  <p:clrMapOvr>
    <a:masterClrMapping/>
  </p:clrMapOvr>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طرح القيامة">
    <p:spTree>
      <p:nvGrpSpPr>
        <p:cNvPr id="1" name=""/>
        <p:cNvGrpSpPr/>
        <p:nvPr/>
      </p:nvGrpSpPr>
      <p:grpSpPr>
        <a:xfrm>
          <a:off x="0" y="0"/>
          <a:ext cx="0" cy="0"/>
          <a:chOff x="0" y="0"/>
          <a:chExt cx="0" cy="0"/>
        </a:xfrm>
      </p:grpSpPr>
      <p:sp>
        <p:nvSpPr>
          <p:cNvPr id="8" name="Rectangle 7"/>
          <p:cNvSpPr/>
          <p:nvPr userDrawn="1"/>
        </p:nvSpPr>
        <p:spPr>
          <a:xfrm>
            <a:off x="1592796" y="-27384"/>
            <a:ext cx="5958408" cy="492443"/>
          </a:xfrm>
          <a:prstGeom prst="rect">
            <a:avLst/>
          </a:prstGeom>
        </p:spPr>
        <p:txBody>
          <a:bodyPr wrap="square">
            <a:spAutoFit/>
          </a:bodyPr>
          <a:lstStyle/>
          <a:p>
            <a:pPr algn="ctr">
              <a:defRPr/>
            </a:pPr>
            <a:r>
              <a:rPr kumimoji="0" lang="ar-EG" sz="26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طرح</a:t>
            </a:r>
            <a:r>
              <a:rPr lang="ar-EG" sz="2600" kern="10" dirty="0">
                <a:ln w="9525">
                  <a:noFill/>
                  <a:round/>
                  <a:headEnd/>
                  <a:tailEnd/>
                </a:ln>
                <a:solidFill>
                  <a:srgbClr val="FFC000"/>
                </a:solidFill>
                <a:effectLst>
                  <a:outerShdw dist="35921" dir="2700000" algn="ctr" rotWithShape="0">
                    <a:srgbClr val="C0C0C0">
                      <a:alpha val="79999"/>
                    </a:srgbClr>
                  </a:outerShdw>
                </a:effectLst>
                <a:latin typeface="Times New Roman"/>
                <a:cs typeface="Times New Roman"/>
              </a:rPr>
              <a:t> </a:t>
            </a:r>
            <a:r>
              <a:rPr kumimoji="0" lang="ar-EG" sz="26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القيامة</a:t>
            </a:r>
          </a:p>
        </p:txBody>
      </p:sp>
    </p:spTree>
    <p:extLst>
      <p:ext uri="{BB962C8B-B14F-4D97-AF65-F5344CB8AC3E}">
        <p14:creationId xmlns:p14="http://schemas.microsoft.com/office/powerpoint/2010/main" val="3627528276"/>
      </p:ext>
    </p:extLst>
  </p:cSld>
  <p:clrMapOvr>
    <a:masterClrMapping/>
  </p:clrMapOvr>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اوشية السلام">
    <p:spTree>
      <p:nvGrpSpPr>
        <p:cNvPr id="1" name=""/>
        <p:cNvGrpSpPr/>
        <p:nvPr/>
      </p:nvGrpSpPr>
      <p:grpSpPr>
        <a:xfrm>
          <a:off x="0" y="0"/>
          <a:ext cx="0" cy="0"/>
          <a:chOff x="0" y="0"/>
          <a:chExt cx="0" cy="0"/>
        </a:xfrm>
      </p:grpSpPr>
      <p:sp>
        <p:nvSpPr>
          <p:cNvPr id="4" name="Rectangle 3"/>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السلام</a:t>
            </a:r>
          </a:p>
        </p:txBody>
      </p:sp>
    </p:spTree>
    <p:extLst>
      <p:ext uri="{BB962C8B-B14F-4D97-AF65-F5344CB8AC3E}">
        <p14:creationId xmlns:p14="http://schemas.microsoft.com/office/powerpoint/2010/main" val="818991921"/>
      </p:ext>
    </p:extLst>
  </p:cSld>
  <p:clrMapOvr>
    <a:masterClrMapping/>
  </p:clrMapOvr>
</p:sldLayout>
</file>

<file path=ppt/slideLayouts/slideLayout395.xml><?xml version="1.0" encoding="utf-8"?>
<p:sldLayout xmlns:a="http://schemas.openxmlformats.org/drawingml/2006/main" xmlns:r="http://schemas.openxmlformats.org/officeDocument/2006/relationships" xmlns:p="http://schemas.openxmlformats.org/presentationml/2006/main" preserve="1" userDrawn="1">
  <p:cSld name="اوشية الاباء">
    <p:spTree>
      <p:nvGrpSpPr>
        <p:cNvPr id="1" name=""/>
        <p:cNvGrpSpPr/>
        <p:nvPr/>
      </p:nvGrpSpPr>
      <p:grpSpPr>
        <a:xfrm>
          <a:off x="0" y="0"/>
          <a:ext cx="0" cy="0"/>
          <a:chOff x="0" y="0"/>
          <a:chExt cx="0" cy="0"/>
        </a:xfrm>
      </p:grpSpPr>
      <p:sp>
        <p:nvSpPr>
          <p:cNvPr id="4" name="Rectangle 3"/>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الاباء</a:t>
            </a:r>
          </a:p>
        </p:txBody>
      </p:sp>
    </p:spTree>
    <p:extLst>
      <p:ext uri="{BB962C8B-B14F-4D97-AF65-F5344CB8AC3E}">
        <p14:creationId xmlns:p14="http://schemas.microsoft.com/office/powerpoint/2010/main" val="1133331502"/>
      </p:ext>
    </p:extLst>
  </p:cSld>
  <p:clrMapOvr>
    <a:masterClrMapping/>
  </p:clrMapOvr>
</p:sldLayout>
</file>

<file path=ppt/slideLayouts/slideLayout396.xml><?xml version="1.0" encoding="utf-8"?>
<p:sldLayout xmlns:a="http://schemas.openxmlformats.org/drawingml/2006/main" xmlns:r="http://schemas.openxmlformats.org/officeDocument/2006/relationships" xmlns:p="http://schemas.openxmlformats.org/presentationml/2006/main" preserve="1" userDrawn="1">
  <p:cSld name="اوشية الاجتماعات">
    <p:spTree>
      <p:nvGrpSpPr>
        <p:cNvPr id="1" name=""/>
        <p:cNvGrpSpPr/>
        <p:nvPr/>
      </p:nvGrpSpPr>
      <p:grpSpPr>
        <a:xfrm>
          <a:off x="0" y="0"/>
          <a:ext cx="0" cy="0"/>
          <a:chOff x="0" y="0"/>
          <a:chExt cx="0" cy="0"/>
        </a:xfrm>
      </p:grpSpPr>
      <p:sp>
        <p:nvSpPr>
          <p:cNvPr id="4" name="Rectangle 3"/>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الاجتماعات</a:t>
            </a:r>
          </a:p>
        </p:txBody>
      </p:sp>
    </p:spTree>
    <p:extLst>
      <p:ext uri="{BB962C8B-B14F-4D97-AF65-F5344CB8AC3E}">
        <p14:creationId xmlns:p14="http://schemas.microsoft.com/office/powerpoint/2010/main" val="1291206009"/>
      </p:ext>
    </p:extLst>
  </p:cSld>
  <p:clrMapOvr>
    <a:masterClrMapping/>
  </p:clrMapOvr>
</p:sldLayout>
</file>

<file path=ppt/slideLayouts/slideLayout397.xml><?xml version="1.0" encoding="utf-8"?>
<p:sldLayout xmlns:a="http://schemas.openxmlformats.org/drawingml/2006/main" xmlns:r="http://schemas.openxmlformats.org/officeDocument/2006/relationships" xmlns:p="http://schemas.openxmlformats.org/presentationml/2006/main" preserve="1" userDrawn="1">
  <p:cSld name="قانون الايمان">
    <p:spTree>
      <p:nvGrpSpPr>
        <p:cNvPr id="1" name=""/>
        <p:cNvGrpSpPr/>
        <p:nvPr/>
      </p:nvGrpSpPr>
      <p:grpSpPr>
        <a:xfrm>
          <a:off x="0" y="0"/>
          <a:ext cx="0" cy="0"/>
          <a:chOff x="0" y="0"/>
          <a:chExt cx="0" cy="0"/>
        </a:xfrm>
      </p:grpSpPr>
      <p:sp>
        <p:nvSpPr>
          <p:cNvPr id="6" name="Rectangle 5"/>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قانون الإيمان</a:t>
            </a:r>
          </a:p>
        </p:txBody>
      </p:sp>
    </p:spTree>
    <p:extLst>
      <p:ext uri="{BB962C8B-B14F-4D97-AF65-F5344CB8AC3E}">
        <p14:creationId xmlns:p14="http://schemas.microsoft.com/office/powerpoint/2010/main" val="3280393548"/>
      </p:ext>
    </p:extLst>
  </p:cSld>
  <p:clrMapOvr>
    <a:masterClrMapping/>
  </p:clrMapOvr>
</p:sldLayout>
</file>

<file path=ppt/slideLayouts/slideLayout398.xml><?xml version="1.0" encoding="utf-8"?>
<p:sldLayout xmlns:a="http://schemas.openxmlformats.org/drawingml/2006/main" xmlns:r="http://schemas.openxmlformats.org/officeDocument/2006/relationships" xmlns:p="http://schemas.openxmlformats.org/presentationml/2006/main" type="blank" preserve="1">
  <p:cSld name="صلاة الصلح">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الصلح</a:t>
            </a:r>
          </a:p>
        </p:txBody>
      </p:sp>
    </p:spTree>
    <p:extLst>
      <p:ext uri="{BB962C8B-B14F-4D97-AF65-F5344CB8AC3E}">
        <p14:creationId xmlns:p14="http://schemas.microsoft.com/office/powerpoint/2010/main" val="2637260567"/>
      </p:ext>
    </p:extLst>
  </p:cSld>
  <p:clrMapOvr>
    <a:masterClrMapping/>
  </p:clrMapOvr>
</p:sldLayout>
</file>

<file path=ppt/slideLayouts/slideLayout399.xml><?xml version="1.0" encoding="utf-8"?>
<p:sldLayout xmlns:a="http://schemas.openxmlformats.org/drawingml/2006/main" xmlns:r="http://schemas.openxmlformats.org/officeDocument/2006/relationships" xmlns:p="http://schemas.openxmlformats.org/presentationml/2006/main" type="blank" preserve="1">
  <p:cSld name="أسبسمس أدام">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أسبسمس أدام</a:t>
            </a:r>
          </a:p>
        </p:txBody>
      </p:sp>
    </p:spTree>
    <p:extLst>
      <p:ext uri="{BB962C8B-B14F-4D97-AF65-F5344CB8AC3E}">
        <p14:creationId xmlns:p14="http://schemas.microsoft.com/office/powerpoint/2010/main" val="3655074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عظة الانبا يوحنا فم الذهب">
    <p:spTree>
      <p:nvGrpSpPr>
        <p:cNvPr id="1" name=""/>
        <p:cNvGrpSpPr/>
        <p:nvPr/>
      </p:nvGrpSpPr>
      <p:grpSpPr>
        <a:xfrm>
          <a:off x="0" y="0"/>
          <a:ext cx="0" cy="0"/>
          <a:chOff x="0" y="0"/>
          <a:chExt cx="0" cy="0"/>
        </a:xfrm>
      </p:grpSpPr>
      <p:sp>
        <p:nvSpPr>
          <p:cNvPr id="3" name="Rectangle 2"/>
          <p:cNvSpPr/>
          <p:nvPr userDrawn="1"/>
        </p:nvSpPr>
        <p:spPr>
          <a:xfrm>
            <a:off x="2403335" y="76200"/>
            <a:ext cx="4565930" cy="738664"/>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الاولي من يوم الخميس</a:t>
            </a:r>
          </a:p>
          <a:p>
            <a:pPr algn="ctr" rtl="1">
              <a:defRPr/>
            </a:pPr>
            <a:r>
              <a:rPr kumimoji="0" lang="ar-EG" sz="18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عظه لأبينا القديس أنبا يوحنا ذهبى الفم</a:t>
            </a: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29054E-E6D7-4478-8F9C-04212A30CFCA}" type="datetimeFigureOut">
              <a:rPr lang="en-US" smtClean="0"/>
              <a:t>4/20/2024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4244313-A7DD-4D03-8C47-A107FD028A73}" type="slidenum">
              <a:rPr lang="en-US" smtClean="0"/>
              <a:t>‹#›</a:t>
            </a:fld>
            <a:endParaRPr lang="en-US"/>
          </a:p>
        </p:txBody>
      </p:sp>
    </p:spTree>
    <p:extLst>
      <p:ext uri="{BB962C8B-B14F-4D97-AF65-F5344CB8AC3E}">
        <p14:creationId xmlns:p14="http://schemas.microsoft.com/office/powerpoint/2010/main" val="2145961562"/>
      </p:ext>
    </p:extLst>
  </p:cSld>
  <p:clrMapOvr>
    <a:masterClrMapping/>
  </p:clrMapOvr>
</p:sldLayout>
</file>

<file path=ppt/slideLayouts/slideLayout400.xml><?xml version="1.0" encoding="utf-8"?>
<p:sldLayout xmlns:a="http://schemas.openxmlformats.org/drawingml/2006/main" xmlns:r="http://schemas.openxmlformats.org/officeDocument/2006/relationships" xmlns:p="http://schemas.openxmlformats.org/presentationml/2006/main" preserve="1" userDrawn="1">
  <p:cSld name="الانافورا">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algn="ctr">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الانافورا</a:t>
            </a:r>
          </a:p>
        </p:txBody>
      </p:sp>
    </p:spTree>
    <p:extLst>
      <p:ext uri="{BB962C8B-B14F-4D97-AF65-F5344CB8AC3E}">
        <p14:creationId xmlns:p14="http://schemas.microsoft.com/office/powerpoint/2010/main" val="516879875"/>
      </p:ext>
    </p:extLst>
  </p:cSld>
  <p:clrMapOvr>
    <a:masterClrMapping/>
  </p:clrMapOvr>
</p:sldLayout>
</file>

<file path=ppt/slideLayouts/slideLayout401.xml><?xml version="1.0" encoding="utf-8"?>
<p:sldLayout xmlns:a="http://schemas.openxmlformats.org/drawingml/2006/main" xmlns:r="http://schemas.openxmlformats.org/officeDocument/2006/relationships" xmlns:p="http://schemas.openxmlformats.org/presentationml/2006/main" preserve="1" userDrawn="1">
  <p:cSld name="أسبسمس واطس">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أسبسمس واطس</a:t>
            </a:r>
          </a:p>
        </p:txBody>
      </p:sp>
    </p:spTree>
    <p:extLst>
      <p:ext uri="{BB962C8B-B14F-4D97-AF65-F5344CB8AC3E}">
        <p14:creationId xmlns:p14="http://schemas.microsoft.com/office/powerpoint/2010/main" val="485201889"/>
      </p:ext>
    </p:extLst>
  </p:cSld>
  <p:clrMapOvr>
    <a:masterClrMapping/>
  </p:clrMapOvr>
</p:sldLayout>
</file>

<file path=ppt/slideLayouts/slideLayout402.xml><?xml version="1.0" encoding="utf-8"?>
<p:sldLayout xmlns:a="http://schemas.openxmlformats.org/drawingml/2006/main" xmlns:r="http://schemas.openxmlformats.org/officeDocument/2006/relationships" xmlns:p="http://schemas.openxmlformats.org/presentationml/2006/main" preserve="1" userDrawn="1">
  <p:cSld name="الصلوات التأسيسية ">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الصلوات التأسيسية </a:t>
            </a:r>
          </a:p>
        </p:txBody>
      </p:sp>
    </p:spTree>
    <p:extLst>
      <p:ext uri="{BB962C8B-B14F-4D97-AF65-F5344CB8AC3E}">
        <p14:creationId xmlns:p14="http://schemas.microsoft.com/office/powerpoint/2010/main" val="4113833134"/>
      </p:ext>
    </p:extLst>
  </p:cSld>
  <p:clrMapOvr>
    <a:masterClrMapping/>
  </p:clrMapOvr>
</p:sldLayout>
</file>

<file path=ppt/slideLayouts/slideLayout403.xml><?xml version="1.0" encoding="utf-8"?>
<p:sldLayout xmlns:a="http://schemas.openxmlformats.org/drawingml/2006/main" xmlns:r="http://schemas.openxmlformats.org/officeDocument/2006/relationships" xmlns:p="http://schemas.openxmlformats.org/presentationml/2006/main" preserve="1" userDrawn="1">
  <p:cSld name="سر حلول الروح القدس">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سر حلول الروح القدس</a:t>
            </a:r>
          </a:p>
        </p:txBody>
      </p:sp>
    </p:spTree>
    <p:extLst>
      <p:ext uri="{BB962C8B-B14F-4D97-AF65-F5344CB8AC3E}">
        <p14:creationId xmlns:p14="http://schemas.microsoft.com/office/powerpoint/2010/main" val="1576412387"/>
      </p:ext>
    </p:extLst>
  </p:cSld>
  <p:clrMapOvr>
    <a:masterClrMapping/>
  </p:clrMapOvr>
</p:sldLayout>
</file>

<file path=ppt/slideLayouts/slideLayout404.xml><?xml version="1.0" encoding="utf-8"?>
<p:sldLayout xmlns:a="http://schemas.openxmlformats.org/drawingml/2006/main" xmlns:r="http://schemas.openxmlformats.org/officeDocument/2006/relationships" xmlns:p="http://schemas.openxmlformats.org/presentationml/2006/main" preserve="1" userDrawn="1">
  <p:cSld name="اوشية السلام 1">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الاواشي</a:t>
            </a:r>
          </a:p>
        </p:txBody>
      </p:sp>
    </p:spTree>
    <p:extLst>
      <p:ext uri="{BB962C8B-B14F-4D97-AF65-F5344CB8AC3E}">
        <p14:creationId xmlns:p14="http://schemas.microsoft.com/office/powerpoint/2010/main" val="92927804"/>
      </p:ext>
    </p:extLst>
  </p:cSld>
  <p:clrMapOvr>
    <a:masterClrMapping/>
  </p:clrMapOvr>
</p:sldLayout>
</file>

<file path=ppt/slideLayouts/slideLayout405.xml><?xml version="1.0" encoding="utf-8"?>
<p:sldLayout xmlns:a="http://schemas.openxmlformats.org/drawingml/2006/main" xmlns:r="http://schemas.openxmlformats.org/officeDocument/2006/relationships" xmlns:p="http://schemas.openxmlformats.org/presentationml/2006/main" preserve="1" userDrawn="1">
  <p:cSld name=" 1 اوشية الاباء">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الاباء</a:t>
            </a:r>
          </a:p>
        </p:txBody>
      </p:sp>
    </p:spTree>
    <p:extLst>
      <p:ext uri="{BB962C8B-B14F-4D97-AF65-F5344CB8AC3E}">
        <p14:creationId xmlns:p14="http://schemas.microsoft.com/office/powerpoint/2010/main" val="2254419986"/>
      </p:ext>
    </p:extLst>
  </p:cSld>
  <p:clrMapOvr>
    <a:masterClrMapping/>
  </p:clrMapOvr>
</p:sldLayout>
</file>

<file path=ppt/slideLayouts/slideLayout406.xml><?xml version="1.0" encoding="utf-8"?>
<p:sldLayout xmlns:a="http://schemas.openxmlformats.org/drawingml/2006/main" xmlns:r="http://schemas.openxmlformats.org/officeDocument/2006/relationships" xmlns:p="http://schemas.openxmlformats.org/presentationml/2006/main" preserve="1" userDrawn="1">
  <p:cSld name="اوشية الموضع">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الموضع</a:t>
            </a:r>
          </a:p>
        </p:txBody>
      </p:sp>
    </p:spTree>
    <p:extLst>
      <p:ext uri="{BB962C8B-B14F-4D97-AF65-F5344CB8AC3E}">
        <p14:creationId xmlns:p14="http://schemas.microsoft.com/office/powerpoint/2010/main" val="246677720"/>
      </p:ext>
    </p:extLst>
  </p:cSld>
  <p:clrMapOvr>
    <a:masterClrMapping/>
  </p:clrMapOvr>
</p:sldLayout>
</file>

<file path=ppt/slideLayouts/slideLayout407.xml><?xml version="1.0" encoding="utf-8"?>
<p:sldLayout xmlns:a="http://schemas.openxmlformats.org/drawingml/2006/main" xmlns:r="http://schemas.openxmlformats.org/officeDocument/2006/relationships" xmlns:p="http://schemas.openxmlformats.org/presentationml/2006/main" preserve="1" userDrawn="1">
  <p:cSld name="اوشية الزروع و العشب">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الزروع و العشب</a:t>
            </a:r>
          </a:p>
        </p:txBody>
      </p:sp>
    </p:spTree>
    <p:extLst>
      <p:ext uri="{BB962C8B-B14F-4D97-AF65-F5344CB8AC3E}">
        <p14:creationId xmlns:p14="http://schemas.microsoft.com/office/powerpoint/2010/main" val="4226619208"/>
      </p:ext>
    </p:extLst>
  </p:cSld>
  <p:clrMapOvr>
    <a:masterClrMapping/>
  </p:clrMapOvr>
</p:sldLayout>
</file>

<file path=ppt/slideLayouts/slideLayout408.xml><?xml version="1.0" encoding="utf-8"?>
<p:sldLayout xmlns:a="http://schemas.openxmlformats.org/drawingml/2006/main" xmlns:r="http://schemas.openxmlformats.org/officeDocument/2006/relationships" xmlns:p="http://schemas.openxmlformats.org/presentationml/2006/main" preserve="1" userDrawn="1">
  <p:cSld name="اوشية اهوية السماء">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اهوية السماء</a:t>
            </a:r>
          </a:p>
        </p:txBody>
      </p:sp>
    </p:spTree>
    <p:extLst>
      <p:ext uri="{BB962C8B-B14F-4D97-AF65-F5344CB8AC3E}">
        <p14:creationId xmlns:p14="http://schemas.microsoft.com/office/powerpoint/2010/main" val="848438602"/>
      </p:ext>
    </p:extLst>
  </p:cSld>
  <p:clrMapOvr>
    <a:masterClrMapping/>
  </p:clrMapOvr>
</p:sldLayout>
</file>

<file path=ppt/slideLayouts/slideLayout409.xml><?xml version="1.0" encoding="utf-8"?>
<p:sldLayout xmlns:a="http://schemas.openxmlformats.org/drawingml/2006/main" xmlns:r="http://schemas.openxmlformats.org/officeDocument/2006/relationships" xmlns:p="http://schemas.openxmlformats.org/presentationml/2006/main" preserve="1" userDrawn="1">
  <p:cSld name="اوشية المياة">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المياة</a:t>
            </a:r>
          </a:p>
        </p:txBody>
      </p:sp>
    </p:spTree>
    <p:extLst>
      <p:ext uri="{BB962C8B-B14F-4D97-AF65-F5344CB8AC3E}">
        <p14:creationId xmlns:p14="http://schemas.microsoft.com/office/powerpoint/2010/main" val="194842521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329054E-E6D7-4478-8F9C-04212A30CFCA}" type="datetimeFigureOut">
              <a:rPr lang="en-US" smtClean="0"/>
              <a:t>4/20/2024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244313-A7DD-4D03-8C47-A107FD028A73}" type="slidenum">
              <a:rPr lang="en-US" smtClean="0"/>
              <a:t>‹#›</a:t>
            </a:fld>
            <a:endParaRPr lang="en-US"/>
          </a:p>
        </p:txBody>
      </p:sp>
    </p:spTree>
    <p:extLst>
      <p:ext uri="{BB962C8B-B14F-4D97-AF65-F5344CB8AC3E}">
        <p14:creationId xmlns:p14="http://schemas.microsoft.com/office/powerpoint/2010/main" val="563625223"/>
      </p:ext>
    </p:extLst>
  </p:cSld>
  <p:clrMapOvr>
    <a:masterClrMapping/>
  </p:clrMapOvr>
</p:sldLayout>
</file>

<file path=ppt/slideLayouts/slideLayout410.xml><?xml version="1.0" encoding="utf-8"?>
<p:sldLayout xmlns:a="http://schemas.openxmlformats.org/drawingml/2006/main" xmlns:r="http://schemas.openxmlformats.org/officeDocument/2006/relationships" xmlns:p="http://schemas.openxmlformats.org/presentationml/2006/main" preserve="1" userDrawn="1">
  <p:cSld name="اوشية القرابين">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القرابين</a:t>
            </a:r>
          </a:p>
        </p:txBody>
      </p:sp>
    </p:spTree>
    <p:extLst>
      <p:ext uri="{BB962C8B-B14F-4D97-AF65-F5344CB8AC3E}">
        <p14:creationId xmlns:p14="http://schemas.microsoft.com/office/powerpoint/2010/main" val="435289430"/>
      </p:ext>
    </p:extLst>
  </p:cSld>
  <p:clrMapOvr>
    <a:masterClrMapping/>
  </p:clrMapOvr>
</p:sldLayout>
</file>

<file path=ppt/slideLayouts/slideLayout411.xml><?xml version="1.0" encoding="utf-8"?>
<p:sldLayout xmlns:a="http://schemas.openxmlformats.org/drawingml/2006/main" xmlns:r="http://schemas.openxmlformats.org/officeDocument/2006/relationships" xmlns:p="http://schemas.openxmlformats.org/presentationml/2006/main" preserve="1" userDrawn="1">
  <p:cSld name="المجمع">
    <p:spTree>
      <p:nvGrpSpPr>
        <p:cNvPr id="1" name=""/>
        <p:cNvGrpSpPr/>
        <p:nvPr/>
      </p:nvGrpSpPr>
      <p:grpSpPr>
        <a:xfrm>
          <a:off x="0" y="0"/>
          <a:ext cx="0" cy="0"/>
          <a:chOff x="0" y="0"/>
          <a:chExt cx="0" cy="0"/>
        </a:xfrm>
      </p:grpSpPr>
      <p:sp>
        <p:nvSpPr>
          <p:cNvPr id="3" name="Rectangle 2"/>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المجمع</a:t>
            </a:r>
          </a:p>
        </p:txBody>
      </p:sp>
    </p:spTree>
    <p:extLst>
      <p:ext uri="{BB962C8B-B14F-4D97-AF65-F5344CB8AC3E}">
        <p14:creationId xmlns:p14="http://schemas.microsoft.com/office/powerpoint/2010/main" val="2407564799"/>
      </p:ext>
    </p:extLst>
  </p:cSld>
  <p:clrMapOvr>
    <a:masterClrMapping/>
  </p:clrMapOvr>
</p:sldLayout>
</file>

<file path=ppt/slideLayouts/slideLayout412.xml><?xml version="1.0" encoding="utf-8"?>
<p:sldLayout xmlns:a="http://schemas.openxmlformats.org/drawingml/2006/main" xmlns:r="http://schemas.openxmlformats.org/officeDocument/2006/relationships" xmlns:p="http://schemas.openxmlformats.org/presentationml/2006/main" type="blank" preserve="1">
  <p:cSld name="مقدمة القسمة ">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مقدمة القسمة </a:t>
            </a:r>
          </a:p>
        </p:txBody>
      </p:sp>
    </p:spTree>
    <p:extLst>
      <p:ext uri="{BB962C8B-B14F-4D97-AF65-F5344CB8AC3E}">
        <p14:creationId xmlns:p14="http://schemas.microsoft.com/office/powerpoint/2010/main" val="876202465"/>
      </p:ext>
    </p:extLst>
  </p:cSld>
  <p:clrMapOvr>
    <a:masterClrMapping/>
  </p:clrMapOvr>
</p:sldLayout>
</file>

<file path=ppt/slideLayouts/slideLayout413.xml><?xml version="1.0" encoding="utf-8"?>
<p:sldLayout xmlns:a="http://schemas.openxmlformats.org/drawingml/2006/main" xmlns:r="http://schemas.openxmlformats.org/officeDocument/2006/relationships" xmlns:p="http://schemas.openxmlformats.org/presentationml/2006/main" preserve="1" userDrawn="1">
  <p:cSld name="القسمة">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algn="ctr">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القسمة</a:t>
            </a:r>
          </a:p>
        </p:txBody>
      </p:sp>
    </p:spTree>
    <p:extLst>
      <p:ext uri="{BB962C8B-B14F-4D97-AF65-F5344CB8AC3E}">
        <p14:creationId xmlns:p14="http://schemas.microsoft.com/office/powerpoint/2010/main" val="4293845169"/>
      </p:ext>
    </p:extLst>
  </p:cSld>
  <p:clrMapOvr>
    <a:masterClrMapping/>
  </p:clrMapOvr>
</p:sldLayout>
</file>

<file path=ppt/slideLayouts/slideLayout414.xml><?xml version="1.0" encoding="utf-8"?>
<p:sldLayout xmlns:a="http://schemas.openxmlformats.org/drawingml/2006/main" xmlns:r="http://schemas.openxmlformats.org/officeDocument/2006/relationships" xmlns:p="http://schemas.openxmlformats.org/presentationml/2006/main" preserve="1" userDrawn="1">
  <p:cSld name="الاعتراف">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algn="ctr">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الاعتراف</a:t>
            </a:r>
          </a:p>
        </p:txBody>
      </p:sp>
    </p:spTree>
    <p:extLst>
      <p:ext uri="{BB962C8B-B14F-4D97-AF65-F5344CB8AC3E}">
        <p14:creationId xmlns:p14="http://schemas.microsoft.com/office/powerpoint/2010/main" val="3397067326"/>
      </p:ext>
    </p:extLst>
  </p:cSld>
  <p:clrMapOvr>
    <a:masterClrMapping/>
  </p:clrMapOvr>
</p:sldLayout>
</file>

<file path=ppt/slideLayouts/slideLayout415.xml><?xml version="1.0" encoding="utf-8"?>
<p:sldLayout xmlns:a="http://schemas.openxmlformats.org/drawingml/2006/main" xmlns:r="http://schemas.openxmlformats.org/officeDocument/2006/relationships" xmlns:p="http://schemas.openxmlformats.org/presentationml/2006/main" preserve="1" userDrawn="1">
  <p:cSld name="التوزيع">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algn="ctr">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التوزيع</a:t>
            </a:r>
          </a:p>
        </p:txBody>
      </p:sp>
    </p:spTree>
    <p:extLst>
      <p:ext uri="{BB962C8B-B14F-4D97-AF65-F5344CB8AC3E}">
        <p14:creationId xmlns:p14="http://schemas.microsoft.com/office/powerpoint/2010/main" val="83773428"/>
      </p:ext>
    </p:extLst>
  </p:cSld>
  <p:clrMapOvr>
    <a:masterClrMapping/>
  </p:clrMapOvr>
</p:sldLayout>
</file>

<file path=ppt/slideLayouts/slideLayout416.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ar-EG"/>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ar-EG"/>
          </a:p>
        </p:txBody>
      </p:sp>
      <p:sp>
        <p:nvSpPr>
          <p:cNvPr id="4" name="Date Placeholder 3"/>
          <p:cNvSpPr>
            <a:spLocks noGrp="1"/>
          </p:cNvSpPr>
          <p:nvPr>
            <p:ph type="dt" sz="half" idx="10"/>
          </p:nvPr>
        </p:nvSpPr>
        <p:spPr/>
        <p:txBody>
          <a:bodyPr/>
          <a:lstStyle/>
          <a:p>
            <a:fld id="{D367255B-C631-4880-ADBF-5D5F9BF48A38}" type="datetimeFigureOut">
              <a:rPr lang="ar-EG" smtClean="0">
                <a:solidFill>
                  <a:prstClr val="black">
                    <a:tint val="75000"/>
                  </a:prstClr>
                </a:solidFill>
              </a:rPr>
              <a:pPr/>
              <a:t>12/10/1445</a:t>
            </a:fld>
            <a:endParaRPr lang="ar-EG">
              <a:solidFill>
                <a:prstClr val="black">
                  <a:tint val="75000"/>
                </a:prstClr>
              </a:solidFill>
            </a:endParaRPr>
          </a:p>
        </p:txBody>
      </p:sp>
      <p:sp>
        <p:nvSpPr>
          <p:cNvPr id="5" name="Footer Placeholder 4"/>
          <p:cNvSpPr>
            <a:spLocks noGrp="1"/>
          </p:cNvSpPr>
          <p:nvPr>
            <p:ph type="ftr" sz="quarter" idx="11"/>
          </p:nvPr>
        </p:nvSpPr>
        <p:spPr/>
        <p:txBody>
          <a:bodyPr/>
          <a:lstStyle/>
          <a:p>
            <a:endParaRPr lang="ar-EG">
              <a:solidFill>
                <a:prstClr val="black">
                  <a:tint val="75000"/>
                </a:prstClr>
              </a:solidFill>
            </a:endParaRPr>
          </a:p>
        </p:txBody>
      </p:sp>
      <p:sp>
        <p:nvSpPr>
          <p:cNvPr id="6" name="Slide Number Placeholder 5"/>
          <p:cNvSpPr>
            <a:spLocks noGrp="1"/>
          </p:cNvSpPr>
          <p:nvPr>
            <p:ph type="sldNum" sz="quarter" idx="12"/>
          </p:nvPr>
        </p:nvSpPr>
        <p:spPr/>
        <p:txBody>
          <a:bodyPr/>
          <a:lstStyle/>
          <a:p>
            <a:fld id="{5C555D9A-0319-458E-87A5-E4BFDB278479}" type="slidenum">
              <a:rPr lang="ar-EG" smtClean="0">
                <a:solidFill>
                  <a:prstClr val="black">
                    <a:tint val="75000"/>
                  </a:prstClr>
                </a:solidFill>
              </a:rPr>
              <a:pPr/>
              <a:t>‹#›</a:t>
            </a:fld>
            <a:endParaRPr lang="ar-EG">
              <a:solidFill>
                <a:prstClr val="black">
                  <a:tint val="75000"/>
                </a:prstClr>
              </a:solidFill>
            </a:endParaRPr>
          </a:p>
        </p:txBody>
      </p:sp>
    </p:spTree>
    <p:extLst>
      <p:ext uri="{BB962C8B-B14F-4D97-AF65-F5344CB8AC3E}">
        <p14:creationId xmlns:p14="http://schemas.microsoft.com/office/powerpoint/2010/main" val="98818899"/>
      </p:ext>
    </p:extLst>
  </p:cSld>
  <p:clrMapOvr>
    <a:masterClrMapping/>
  </p:clrMapOvr>
</p:sldLayout>
</file>

<file path=ppt/slideLayouts/slideLayout417.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ar-EG"/>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p:cNvSpPr>
            <a:spLocks noGrp="1"/>
          </p:cNvSpPr>
          <p:nvPr>
            <p:ph type="dt" sz="half" idx="10"/>
          </p:nvPr>
        </p:nvSpPr>
        <p:spPr/>
        <p:txBody>
          <a:bodyPr/>
          <a:lstStyle/>
          <a:p>
            <a:fld id="{D367255B-C631-4880-ADBF-5D5F9BF48A38}" type="datetimeFigureOut">
              <a:rPr lang="ar-EG" smtClean="0">
                <a:solidFill>
                  <a:prstClr val="black">
                    <a:tint val="75000"/>
                  </a:prstClr>
                </a:solidFill>
              </a:rPr>
              <a:pPr/>
              <a:t>12/10/1445</a:t>
            </a:fld>
            <a:endParaRPr lang="ar-EG">
              <a:solidFill>
                <a:prstClr val="black">
                  <a:tint val="75000"/>
                </a:prstClr>
              </a:solidFill>
            </a:endParaRPr>
          </a:p>
        </p:txBody>
      </p:sp>
      <p:sp>
        <p:nvSpPr>
          <p:cNvPr id="5" name="Footer Placeholder 4"/>
          <p:cNvSpPr>
            <a:spLocks noGrp="1"/>
          </p:cNvSpPr>
          <p:nvPr>
            <p:ph type="ftr" sz="quarter" idx="11"/>
          </p:nvPr>
        </p:nvSpPr>
        <p:spPr/>
        <p:txBody>
          <a:bodyPr/>
          <a:lstStyle/>
          <a:p>
            <a:endParaRPr lang="ar-EG">
              <a:solidFill>
                <a:prstClr val="black">
                  <a:tint val="75000"/>
                </a:prstClr>
              </a:solidFill>
            </a:endParaRPr>
          </a:p>
        </p:txBody>
      </p:sp>
      <p:sp>
        <p:nvSpPr>
          <p:cNvPr id="6" name="Slide Number Placeholder 5"/>
          <p:cNvSpPr>
            <a:spLocks noGrp="1"/>
          </p:cNvSpPr>
          <p:nvPr>
            <p:ph type="sldNum" sz="quarter" idx="12"/>
          </p:nvPr>
        </p:nvSpPr>
        <p:spPr/>
        <p:txBody>
          <a:bodyPr/>
          <a:lstStyle/>
          <a:p>
            <a:fld id="{5C555D9A-0319-458E-87A5-E4BFDB278479}" type="slidenum">
              <a:rPr lang="ar-EG" smtClean="0">
                <a:solidFill>
                  <a:prstClr val="black">
                    <a:tint val="75000"/>
                  </a:prstClr>
                </a:solidFill>
              </a:rPr>
              <a:pPr/>
              <a:t>‹#›</a:t>
            </a:fld>
            <a:endParaRPr lang="ar-EG">
              <a:solidFill>
                <a:prstClr val="black">
                  <a:tint val="75000"/>
                </a:prstClr>
              </a:solidFill>
            </a:endParaRPr>
          </a:p>
        </p:txBody>
      </p:sp>
    </p:spTree>
    <p:extLst>
      <p:ext uri="{BB962C8B-B14F-4D97-AF65-F5344CB8AC3E}">
        <p14:creationId xmlns:p14="http://schemas.microsoft.com/office/powerpoint/2010/main" val="1886339870"/>
      </p:ext>
    </p:extLst>
  </p:cSld>
  <p:clrMapOvr>
    <a:masterClrMapping/>
  </p:clrMapOvr>
</p:sldLayout>
</file>

<file path=ppt/slideLayouts/slideLayout418.xml><?xml version="1.0" encoding="utf-8"?>
<p:sldLayout xmlns:a="http://schemas.openxmlformats.org/drawingml/2006/main" xmlns:r="http://schemas.openxmlformats.org/officeDocument/2006/relationships" xmlns:p="http://schemas.openxmlformats.org/presentationml/2006/main" preserve="1" userDrawn="1">
  <p:cSld name="1_blank1">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2527930"/>
      </p:ext>
    </p:extLst>
  </p:cSld>
  <p:clrMapOvr>
    <a:masterClrMapping/>
  </p:clrMapOvr>
</p:sldLayout>
</file>

<file path=ppt/slideLayouts/slideLayout419.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252400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329054E-E6D7-4478-8F9C-04212A30CFCA}" type="datetimeFigureOut">
              <a:rPr lang="en-US" smtClean="0"/>
              <a:t>4/20/2024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244313-A7DD-4D03-8C47-A107FD028A73}" type="slidenum">
              <a:rPr lang="en-US" smtClean="0"/>
              <a:t>‹#›</a:t>
            </a:fld>
            <a:endParaRPr lang="en-US"/>
          </a:p>
        </p:txBody>
      </p:sp>
    </p:spTree>
    <p:extLst>
      <p:ext uri="{BB962C8B-B14F-4D97-AF65-F5344CB8AC3E}">
        <p14:creationId xmlns:p14="http://schemas.microsoft.com/office/powerpoint/2010/main" val="740678065"/>
      </p:ext>
    </p:extLst>
  </p:cSld>
  <p:clrMapOvr>
    <a:masterClrMapping/>
  </p:clrMapOvr>
</p:sldLayout>
</file>

<file path=ppt/slideLayouts/slideLayout420.xml><?xml version="1.0" encoding="utf-8"?>
<p:sldLayout xmlns:a="http://schemas.openxmlformats.org/drawingml/2006/main" xmlns:r="http://schemas.openxmlformats.org/officeDocument/2006/relationships" xmlns:p="http://schemas.openxmlformats.org/presentationml/2006/main" preserve="1" userDrawn="1">
  <p:cSld name="أفرحى يا مريم">
    <p:spTree>
      <p:nvGrpSpPr>
        <p:cNvPr id="1" name=""/>
        <p:cNvGrpSpPr/>
        <p:nvPr/>
      </p:nvGrpSpPr>
      <p:grpSpPr>
        <a:xfrm>
          <a:off x="0" y="0"/>
          <a:ext cx="0" cy="0"/>
          <a:chOff x="0" y="0"/>
          <a:chExt cx="0" cy="0"/>
        </a:xfrm>
      </p:grpSpPr>
      <p:sp>
        <p:nvSpPr>
          <p:cNvPr id="2" name="Rectangle 1"/>
          <p:cNvSpPr/>
          <p:nvPr userDrawn="1"/>
        </p:nvSpPr>
        <p:spPr>
          <a:xfrm>
            <a:off x="2286000" y="152400"/>
            <a:ext cx="4572000" cy="461665"/>
          </a:xfrm>
          <a:prstGeom prst="rect">
            <a:avLst/>
          </a:prstGeom>
        </p:spPr>
        <p:txBody>
          <a:bodyPr>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أفرحى يا مريم</a:t>
            </a:r>
            <a:endParaRPr kumimoji="0" lang="ar-SA"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238421245"/>
      </p:ext>
    </p:extLst>
  </p:cSld>
  <p:clrMapOvr>
    <a:masterClrMapping/>
  </p:clrMapOvr>
</p:sldLayout>
</file>

<file path=ppt/slideLayouts/slideLayout4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endParaRPr lang="ar-EG"/>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ar-EG"/>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1646868788"/>
      </p:ext>
    </p:extLst>
  </p:cSld>
  <p:clrMapOvr>
    <a:masterClrMapping/>
  </p:clrMapOvr>
</p:sldLayout>
</file>

<file path=ppt/slideLayouts/slideLayout422.xml><?xml version="1.0" encoding="utf-8"?>
<p:sldLayout xmlns:a="http://schemas.openxmlformats.org/drawingml/2006/main" xmlns:r="http://schemas.openxmlformats.org/officeDocument/2006/relationships" xmlns:p="http://schemas.openxmlformats.org/presentationml/2006/main" preserve="1" userDrawn="1">
  <p:cSld name="قبطي معرب +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09120"/>
            <a:ext cx="9144000" cy="2160240"/>
          </a:xfrm>
          <a:prstGeom prst="rect">
            <a:avLst/>
          </a:prstGeom>
        </p:spPr>
        <p:txBody>
          <a:bodyPr/>
          <a:lstStyle>
            <a:lvl1pPr>
              <a:defRPr b="1" baseline="0">
                <a:solidFill>
                  <a:srgbClr val="FFC000"/>
                </a:solidFill>
                <a:latin typeface="Times New Roman" panose="02020603050405020304" pitchFamily="18" charset="0"/>
                <a:cs typeface="Times New Roman" panose="02020603050405020304" pitchFamily="18" charset="0"/>
              </a:defRPr>
            </a:lvl1pPr>
          </a:lstStyle>
          <a:p>
            <a:r>
              <a:rPr lang="ar-EG" dirty="0"/>
              <a:t>قبطي معرب</a:t>
            </a:r>
          </a:p>
        </p:txBody>
      </p:sp>
      <p:sp>
        <p:nvSpPr>
          <p:cNvPr id="7" name="Title 1"/>
          <p:cNvSpPr txBox="1">
            <a:spLocks/>
          </p:cNvSpPr>
          <p:nvPr userDrawn="1"/>
        </p:nvSpPr>
        <p:spPr>
          <a:xfrm>
            <a:off x="457200" y="2132856"/>
            <a:ext cx="8229600" cy="1143000"/>
          </a:xfrm>
          <a:prstGeom prst="rect">
            <a:avLst/>
          </a:prstGeom>
        </p:spPr>
        <p:txBody>
          <a:bodyPr/>
          <a:lstStyle>
            <a:lvl1pPr algn="ctr" defTabSz="914400" rtl="1" eaLnBrk="1" latinLnBrk="0" hangingPunct="1">
              <a:spcBef>
                <a:spcPct val="0"/>
              </a:spcBef>
              <a:buNone/>
              <a:defRPr sz="4400" kern="1200">
                <a:solidFill>
                  <a:schemeClr val="tx1"/>
                </a:solidFill>
                <a:latin typeface="+mj-lt"/>
                <a:ea typeface="+mj-ea"/>
                <a:cs typeface="+mj-cs"/>
              </a:defRPr>
            </a:lvl1pPr>
          </a:lstStyle>
          <a:p>
            <a:r>
              <a:rPr lang="en-US" dirty="0"/>
              <a:t>Click to edit Master title style</a:t>
            </a:r>
            <a:endParaRPr lang="ar-EG" dirty="0"/>
          </a:p>
        </p:txBody>
      </p:sp>
      <p:sp>
        <p:nvSpPr>
          <p:cNvPr id="9" name="Text Placeholder 2"/>
          <p:cNvSpPr>
            <a:spLocks noGrp="1"/>
          </p:cNvSpPr>
          <p:nvPr>
            <p:ph type="body" idx="1" hasCustomPrompt="1"/>
          </p:nvPr>
        </p:nvSpPr>
        <p:spPr>
          <a:xfrm>
            <a:off x="457200" y="5644183"/>
            <a:ext cx="8229600" cy="1025177"/>
          </a:xfrm>
          <a:prstGeom prst="rect">
            <a:avLst/>
          </a:prstGeom>
        </p:spPr>
        <p:txBody>
          <a:bodyPr anchor="b"/>
          <a:lstStyle>
            <a:lvl1pPr marL="0" indent="0" algn="ctr" defTabSz="914400" rtl="1" eaLnBrk="1" latinLnBrk="0" hangingPunct="1">
              <a:spcBef>
                <a:spcPct val="0"/>
              </a:spcBef>
              <a:buNone/>
              <a:defRPr lang="en-US" sz="4400" b="1" kern="1200" baseline="0" dirty="0" smtClean="0">
                <a:solidFill>
                  <a:schemeClr val="bg1"/>
                </a:solidFill>
                <a:latin typeface="Times New Roman" panose="02020603050405020304" pitchFamily="18" charset="0"/>
                <a:ea typeface="+mj-ea"/>
                <a:cs typeface="Times New Roman" panose="02020603050405020304"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EG" dirty="0"/>
              <a:t>عربي</a:t>
            </a:r>
            <a:endParaRPr lang="en-US" dirty="0"/>
          </a:p>
        </p:txBody>
      </p:sp>
    </p:spTree>
    <p:extLst>
      <p:ext uri="{BB962C8B-B14F-4D97-AF65-F5344CB8AC3E}">
        <p14:creationId xmlns:p14="http://schemas.microsoft.com/office/powerpoint/2010/main" val="3703867640"/>
      </p:ext>
    </p:extLst>
  </p:cSld>
  <p:clrMapOvr>
    <a:masterClrMapping/>
  </p:clrMapOvr>
</p:sldLayout>
</file>

<file path=ppt/slideLayouts/slideLayout42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r">
              <a:defRPr sz="4000" b="1" cap="all"/>
            </a:lvl1pPr>
          </a:lstStyle>
          <a:p>
            <a:r>
              <a:rPr lang="en-US"/>
              <a:t>Click to edit Master title style</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ar-EG"/>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1580044329"/>
      </p:ext>
    </p:extLst>
  </p:cSld>
  <p:clrMapOvr>
    <a:masterClrMapping/>
  </p:clrMapOvr>
</p:sldLayout>
</file>

<file path=ppt/slideLayouts/slideLayout4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ar-EG"/>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5" name="Date Placeholder 4"/>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ar-EG"/>
          </a:p>
        </p:txBody>
      </p:sp>
      <p:sp>
        <p:nvSpPr>
          <p:cNvPr id="7" name="Slide Number Placeholder 6"/>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1502641898"/>
      </p:ext>
    </p:extLst>
  </p:cSld>
  <p:clrMapOvr>
    <a:masterClrMapping/>
  </p:clrMapOvr>
</p:sldLayout>
</file>

<file path=ppt/slideLayouts/slideLayout42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endParaRPr lang="ar-EG"/>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7" name="Date Placeholder 6"/>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ar-EG"/>
          </a:p>
        </p:txBody>
      </p:sp>
      <p:sp>
        <p:nvSpPr>
          <p:cNvPr id="9" name="Slide Number Placeholder 8"/>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3199140491"/>
      </p:ext>
    </p:extLst>
  </p:cSld>
  <p:clrMapOvr>
    <a:masterClrMapping/>
  </p:clrMapOvr>
</p:sldLayout>
</file>

<file path=ppt/slideLayouts/slideLayout4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ar-EG"/>
          </a:p>
        </p:txBody>
      </p:sp>
      <p:sp>
        <p:nvSpPr>
          <p:cNvPr id="3" name="Date Placeholder 2"/>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ar-EG"/>
          </a:p>
        </p:txBody>
      </p:sp>
      <p:sp>
        <p:nvSpPr>
          <p:cNvPr id="5" name="Slide Number Placeholder 4"/>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3148531250"/>
      </p:ext>
    </p:extLst>
  </p:cSld>
  <p:clrMapOvr>
    <a:masterClrMapping/>
  </p:clrMapOvr>
</p:sldLayout>
</file>

<file path=ppt/slideLayouts/slideLayout4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ar-EG"/>
          </a:p>
        </p:txBody>
      </p:sp>
      <p:sp>
        <p:nvSpPr>
          <p:cNvPr id="4" name="Slide Number Placeholder 3"/>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2736096663"/>
      </p:ext>
    </p:extLst>
  </p:cSld>
  <p:clrMapOvr>
    <a:masterClrMapping/>
  </p:clrMapOvr>
</p:sldLayout>
</file>

<file path=ppt/slideLayouts/slideLayout4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r">
              <a:defRPr sz="2000" b="1"/>
            </a:lvl1pPr>
          </a:lstStyle>
          <a:p>
            <a:r>
              <a:rPr lang="en-US"/>
              <a:t>Click to edit Master title style</a:t>
            </a:r>
            <a:endParaRPr lang="ar-EG"/>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ar-EG"/>
          </a:p>
        </p:txBody>
      </p:sp>
      <p:sp>
        <p:nvSpPr>
          <p:cNvPr id="7" name="Slide Number Placeholder 6"/>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2211776660"/>
      </p:ext>
    </p:extLst>
  </p:cSld>
  <p:clrMapOvr>
    <a:masterClrMapping/>
  </p:clrMapOvr>
</p:sldLayout>
</file>

<file path=ppt/slideLayouts/slideLayout4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r">
              <a:defRPr sz="2000" b="1"/>
            </a:lvl1pPr>
          </a:lstStyle>
          <a:p>
            <a:r>
              <a:rPr lang="en-US"/>
              <a:t>Click to edit Master title style</a:t>
            </a:r>
            <a:endParaRPr lang="ar-EG"/>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EG"/>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ar-EG"/>
          </a:p>
        </p:txBody>
      </p:sp>
      <p:sp>
        <p:nvSpPr>
          <p:cNvPr id="7" name="Slide Number Placeholder 6"/>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14425900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29054E-E6D7-4478-8F9C-04212A30CFCA}" type="datetimeFigureOut">
              <a:rPr lang="en-US" smtClean="0"/>
              <a:t>4/20/2024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244313-A7DD-4D03-8C47-A107FD028A73}" type="slidenum">
              <a:rPr lang="en-US" smtClean="0"/>
              <a:t>‹#›</a:t>
            </a:fld>
            <a:endParaRPr lang="en-US"/>
          </a:p>
        </p:txBody>
      </p:sp>
    </p:spTree>
    <p:extLst>
      <p:ext uri="{BB962C8B-B14F-4D97-AF65-F5344CB8AC3E}">
        <p14:creationId xmlns:p14="http://schemas.microsoft.com/office/powerpoint/2010/main" val="1147492933"/>
      </p:ext>
    </p:extLst>
  </p:cSld>
  <p:clrMapOvr>
    <a:masterClrMapping/>
  </p:clrMapOvr>
</p:sldLayout>
</file>

<file path=ppt/slideLayouts/slideLayout4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ar-EG"/>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ar-EG"/>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856390074"/>
      </p:ext>
    </p:extLst>
  </p:cSld>
  <p:clrMapOvr>
    <a:masterClrMapping/>
  </p:clrMapOvr>
</p:sldLayout>
</file>

<file path=ppt/slideLayouts/slideLayout4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endParaRPr lang="ar-EG"/>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ar-EG"/>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4109184911"/>
      </p:ext>
    </p:extLst>
  </p:cSld>
  <p:clrMapOvr>
    <a:masterClrMapping/>
  </p:clrMapOvr>
</p:sldLayout>
</file>

<file path=ppt/slideLayouts/slideLayout432.xml><?xml version="1.0" encoding="utf-8"?>
<p:sldLayout xmlns:a="http://schemas.openxmlformats.org/drawingml/2006/main" xmlns:r="http://schemas.openxmlformats.org/officeDocument/2006/relationships" xmlns:p="http://schemas.openxmlformats.org/presentationml/2006/main" preserve="1" userDrawn="1">
  <p:cSld name="تقدمة الحمل">
    <p:spTree>
      <p:nvGrpSpPr>
        <p:cNvPr id="1" name=""/>
        <p:cNvGrpSpPr/>
        <p:nvPr/>
      </p:nvGrpSpPr>
      <p:grpSpPr>
        <a:xfrm>
          <a:off x="0" y="0"/>
          <a:ext cx="0" cy="0"/>
          <a:chOff x="0" y="0"/>
          <a:chExt cx="0" cy="0"/>
        </a:xfrm>
      </p:grpSpPr>
      <p:sp>
        <p:nvSpPr>
          <p:cNvPr id="2" name="Rectangle 1"/>
          <p:cNvSpPr/>
          <p:nvPr userDrawn="1"/>
        </p:nvSpPr>
        <p:spPr>
          <a:xfrm>
            <a:off x="1187624" y="188640"/>
            <a:ext cx="6750496" cy="461665"/>
          </a:xfrm>
          <a:prstGeom prst="rect">
            <a:avLst/>
          </a:prstGeom>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تقدمة الحمل</a:t>
            </a:r>
          </a:p>
        </p:txBody>
      </p:sp>
    </p:spTree>
    <p:extLst>
      <p:ext uri="{BB962C8B-B14F-4D97-AF65-F5344CB8AC3E}">
        <p14:creationId xmlns:p14="http://schemas.microsoft.com/office/powerpoint/2010/main" val="3588019986"/>
      </p:ext>
    </p:extLst>
  </p:cSld>
  <p:clrMapOvr>
    <a:masterClrMapping/>
  </p:clrMapOvr>
</p:sldLayout>
</file>

<file path=ppt/slideLayouts/slideLayout433.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3601064807"/>
      </p:ext>
    </p:extLst>
  </p:cSld>
  <p:clrMapOvr>
    <a:masterClrMapping/>
  </p:clrMapOvr>
</p:sldLayout>
</file>

<file path=ppt/slideLayouts/slideLayout434.xml><?xml version="1.0" encoding="utf-8"?>
<p:sldLayout xmlns:a="http://schemas.openxmlformats.org/drawingml/2006/main" xmlns:r="http://schemas.openxmlformats.org/officeDocument/2006/relationships" xmlns:p="http://schemas.openxmlformats.org/presentationml/2006/main" preserve="1" userDrawn="1">
  <p:cSld name="تحليل الخدام">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تحليل الخدام</a:t>
            </a:r>
          </a:p>
        </p:txBody>
      </p:sp>
    </p:spTree>
    <p:extLst>
      <p:ext uri="{BB962C8B-B14F-4D97-AF65-F5344CB8AC3E}">
        <p14:creationId xmlns:p14="http://schemas.microsoft.com/office/powerpoint/2010/main" val="3550102231"/>
      </p:ext>
    </p:extLst>
  </p:cSld>
  <p:clrMapOvr>
    <a:masterClrMapping/>
  </p:clrMapOvr>
</p:sldLayout>
</file>

<file path=ppt/slideLayouts/slideLayout435.xml><?xml version="1.0" encoding="utf-8"?>
<p:sldLayout xmlns:a="http://schemas.openxmlformats.org/drawingml/2006/main" xmlns:r="http://schemas.openxmlformats.org/officeDocument/2006/relationships" xmlns:p="http://schemas.openxmlformats.org/presentationml/2006/main" preserve="1" userDrawn="1">
  <p:cSld name="الـبـولـــس">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الـبـولـــس</a:t>
            </a:r>
          </a:p>
        </p:txBody>
      </p:sp>
    </p:spTree>
    <p:extLst>
      <p:ext uri="{BB962C8B-B14F-4D97-AF65-F5344CB8AC3E}">
        <p14:creationId xmlns:p14="http://schemas.microsoft.com/office/powerpoint/2010/main" val="1861680396"/>
      </p:ext>
    </p:extLst>
  </p:cSld>
  <p:clrMapOvr>
    <a:masterClrMapping/>
  </p:clrMapOvr>
</p:sldLayout>
</file>

<file path=ppt/slideLayouts/slideLayout436.xml><?xml version="1.0" encoding="utf-8"?>
<p:sldLayout xmlns:a="http://schemas.openxmlformats.org/drawingml/2006/main" xmlns:r="http://schemas.openxmlformats.org/officeDocument/2006/relationships" xmlns:p="http://schemas.openxmlformats.org/presentationml/2006/main" preserve="1" userDrawn="1">
  <p:cSld name="الكاثوليكون">
    <p:spTree>
      <p:nvGrpSpPr>
        <p:cNvPr id="1" name=""/>
        <p:cNvGrpSpPr/>
        <p:nvPr/>
      </p:nvGrpSpPr>
      <p:grpSpPr>
        <a:xfrm>
          <a:off x="0" y="0"/>
          <a:ext cx="0" cy="0"/>
          <a:chOff x="0" y="0"/>
          <a:chExt cx="0" cy="0"/>
        </a:xfrm>
      </p:grpSpPr>
      <p:sp>
        <p:nvSpPr>
          <p:cNvPr id="10" name="Rectangle 9"/>
          <p:cNvSpPr/>
          <p:nvPr userDrawn="1"/>
        </p:nvSpPr>
        <p:spPr>
          <a:xfrm>
            <a:off x="1592796" y="-27384"/>
            <a:ext cx="5958408" cy="461665"/>
          </a:xfrm>
          <a:prstGeom prst="rect">
            <a:avLst/>
          </a:prstGeom>
        </p:spPr>
        <p:txBody>
          <a:bodyPr wrap="square">
            <a:spAutoFit/>
          </a:bodyPr>
          <a:lstStyle/>
          <a:p>
            <a:pPr algn="ctr">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الكاثوليكون</a:t>
            </a:r>
          </a:p>
        </p:txBody>
      </p:sp>
    </p:spTree>
    <p:extLst>
      <p:ext uri="{BB962C8B-B14F-4D97-AF65-F5344CB8AC3E}">
        <p14:creationId xmlns:p14="http://schemas.microsoft.com/office/powerpoint/2010/main" val="1382663909"/>
      </p:ext>
    </p:extLst>
  </p:cSld>
  <p:clrMapOvr>
    <a:masterClrMapping/>
  </p:clrMapOvr>
</p:sldLayout>
</file>

<file path=ppt/slideLayouts/slideLayout437.xml><?xml version="1.0" encoding="utf-8"?>
<p:sldLayout xmlns:a="http://schemas.openxmlformats.org/drawingml/2006/main" xmlns:r="http://schemas.openxmlformats.org/officeDocument/2006/relationships" xmlns:p="http://schemas.openxmlformats.org/presentationml/2006/main" preserve="1" userDrawn="1">
  <p:cSld name="مرد الإبركسيس">
    <p:spTree>
      <p:nvGrpSpPr>
        <p:cNvPr id="1" name=""/>
        <p:cNvGrpSpPr/>
        <p:nvPr/>
      </p:nvGrpSpPr>
      <p:grpSpPr>
        <a:xfrm>
          <a:off x="0" y="0"/>
          <a:ext cx="0" cy="0"/>
          <a:chOff x="0" y="0"/>
          <a:chExt cx="0" cy="0"/>
        </a:xfrm>
      </p:grpSpPr>
      <p:sp>
        <p:nvSpPr>
          <p:cNvPr id="6" name="Rectangle 5"/>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مرد الابركسيس</a:t>
            </a:r>
          </a:p>
        </p:txBody>
      </p:sp>
    </p:spTree>
    <p:extLst>
      <p:ext uri="{BB962C8B-B14F-4D97-AF65-F5344CB8AC3E}">
        <p14:creationId xmlns:p14="http://schemas.microsoft.com/office/powerpoint/2010/main" val="3915902311"/>
      </p:ext>
    </p:extLst>
  </p:cSld>
  <p:clrMapOvr>
    <a:masterClrMapping/>
  </p:clrMapOvr>
</p:sldLayout>
</file>

<file path=ppt/slideLayouts/slideLayout438.xml><?xml version="1.0" encoding="utf-8"?>
<p:sldLayout xmlns:a="http://schemas.openxmlformats.org/drawingml/2006/main" xmlns:r="http://schemas.openxmlformats.org/officeDocument/2006/relationships" xmlns:p="http://schemas.openxmlformats.org/presentationml/2006/main" preserve="1" userDrawn="1">
  <p:cSld name="الإبركسيس">
    <p:spTree>
      <p:nvGrpSpPr>
        <p:cNvPr id="1" name=""/>
        <p:cNvGrpSpPr/>
        <p:nvPr/>
      </p:nvGrpSpPr>
      <p:grpSpPr>
        <a:xfrm>
          <a:off x="0" y="0"/>
          <a:ext cx="0" cy="0"/>
          <a:chOff x="0" y="0"/>
          <a:chExt cx="0" cy="0"/>
        </a:xfrm>
      </p:grpSpPr>
      <p:sp>
        <p:nvSpPr>
          <p:cNvPr id="6" name="Rectangle 5"/>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الإبركسيس</a:t>
            </a:r>
          </a:p>
        </p:txBody>
      </p:sp>
    </p:spTree>
    <p:extLst>
      <p:ext uri="{BB962C8B-B14F-4D97-AF65-F5344CB8AC3E}">
        <p14:creationId xmlns:p14="http://schemas.microsoft.com/office/powerpoint/2010/main" val="1911927363"/>
      </p:ext>
    </p:extLst>
  </p:cSld>
  <p:clrMapOvr>
    <a:masterClrMapping/>
  </p:clrMapOvr>
</p:sldLayout>
</file>

<file path=ppt/slideLayouts/slideLayout439.xml><?xml version="1.0" encoding="utf-8"?>
<p:sldLayout xmlns:a="http://schemas.openxmlformats.org/drawingml/2006/main" xmlns:r="http://schemas.openxmlformats.org/officeDocument/2006/relationships" xmlns:p="http://schemas.openxmlformats.org/presentationml/2006/main" type="blank" preserve="1">
  <p:cSld name="السنكسار">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السنكسار</a:t>
            </a:r>
          </a:p>
        </p:txBody>
      </p:sp>
    </p:spTree>
    <p:extLst>
      <p:ext uri="{BB962C8B-B14F-4D97-AF65-F5344CB8AC3E}">
        <p14:creationId xmlns:p14="http://schemas.microsoft.com/office/powerpoint/2010/main" val="72805751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29054E-E6D7-4478-8F9C-04212A30CFCA}" type="datetimeFigureOut">
              <a:rPr lang="en-US" smtClean="0"/>
              <a:t>4/20/2024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244313-A7DD-4D03-8C47-A107FD028A73}" type="slidenum">
              <a:rPr lang="en-US" smtClean="0"/>
              <a:t>‹#›</a:t>
            </a:fld>
            <a:endParaRPr lang="en-US"/>
          </a:p>
        </p:txBody>
      </p:sp>
    </p:spTree>
    <p:extLst>
      <p:ext uri="{BB962C8B-B14F-4D97-AF65-F5344CB8AC3E}">
        <p14:creationId xmlns:p14="http://schemas.microsoft.com/office/powerpoint/2010/main" val="2870554098"/>
      </p:ext>
    </p:extLst>
  </p:cSld>
  <p:clrMapOvr>
    <a:masterClrMapping/>
  </p:clrMapOvr>
</p:sldLayout>
</file>

<file path=ppt/slideLayouts/slideLayout440.xml><?xml version="1.0" encoding="utf-8"?>
<p:sldLayout xmlns:a="http://schemas.openxmlformats.org/drawingml/2006/main" xmlns:r="http://schemas.openxmlformats.org/officeDocument/2006/relationships" xmlns:p="http://schemas.openxmlformats.org/presentationml/2006/main" preserve="1" userDrawn="1">
  <p:cSld name="أوشية الإنجيل">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أوشية الإنجيل</a:t>
            </a:r>
          </a:p>
        </p:txBody>
      </p:sp>
    </p:spTree>
    <p:extLst>
      <p:ext uri="{BB962C8B-B14F-4D97-AF65-F5344CB8AC3E}">
        <p14:creationId xmlns:p14="http://schemas.microsoft.com/office/powerpoint/2010/main" val="1487326340"/>
      </p:ext>
    </p:extLst>
  </p:cSld>
  <p:clrMapOvr>
    <a:masterClrMapping/>
  </p:clrMapOvr>
</p:sldLayout>
</file>

<file path=ppt/slideLayouts/slideLayout441.xml><?xml version="1.0" encoding="utf-8"?>
<p:sldLayout xmlns:a="http://schemas.openxmlformats.org/drawingml/2006/main" xmlns:r="http://schemas.openxmlformats.org/officeDocument/2006/relationships" xmlns:p="http://schemas.openxmlformats.org/presentationml/2006/main" preserve="1" userDrawn="1">
  <p:cSld name="المزمور">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p>
        </p:txBody>
      </p:sp>
    </p:spTree>
    <p:extLst>
      <p:ext uri="{BB962C8B-B14F-4D97-AF65-F5344CB8AC3E}">
        <p14:creationId xmlns:p14="http://schemas.microsoft.com/office/powerpoint/2010/main" val="3458266025"/>
      </p:ext>
    </p:extLst>
  </p:cSld>
  <p:clrMapOvr>
    <a:masterClrMapping/>
  </p:clrMapOvr>
</p:sldLayout>
</file>

<file path=ppt/slideLayouts/slideLayout442.xml><?xml version="1.0" encoding="utf-8"?>
<p:sldLayout xmlns:a="http://schemas.openxmlformats.org/drawingml/2006/main" xmlns:r="http://schemas.openxmlformats.org/officeDocument/2006/relationships" xmlns:p="http://schemas.openxmlformats.org/presentationml/2006/main" preserve="1" userDrawn="1">
  <p:cSld name="الانجيل">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p>
        </p:txBody>
      </p:sp>
    </p:spTree>
    <p:extLst>
      <p:ext uri="{BB962C8B-B14F-4D97-AF65-F5344CB8AC3E}">
        <p14:creationId xmlns:p14="http://schemas.microsoft.com/office/powerpoint/2010/main" val="3539238472"/>
      </p:ext>
    </p:extLst>
  </p:cSld>
  <p:clrMapOvr>
    <a:masterClrMapping/>
  </p:clrMapOvr>
</p:sldLayout>
</file>

<file path=ppt/slideLayouts/slideLayout443.xml><?xml version="1.0" encoding="utf-8"?>
<p:sldLayout xmlns:a="http://schemas.openxmlformats.org/drawingml/2006/main" xmlns:r="http://schemas.openxmlformats.org/officeDocument/2006/relationships" xmlns:p="http://schemas.openxmlformats.org/presentationml/2006/main" preserve="1" userDrawn="1">
  <p:cSld name="مرد الانجيل">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مرد الانجيل</a:t>
            </a:r>
          </a:p>
        </p:txBody>
      </p:sp>
    </p:spTree>
    <p:extLst>
      <p:ext uri="{BB962C8B-B14F-4D97-AF65-F5344CB8AC3E}">
        <p14:creationId xmlns:p14="http://schemas.microsoft.com/office/powerpoint/2010/main" val="2480898543"/>
      </p:ext>
    </p:extLst>
  </p:cSld>
  <p:clrMapOvr>
    <a:masterClrMapping/>
  </p:clrMapOvr>
</p:sldLayout>
</file>

<file path=ppt/slideLayouts/slideLayout444.xml><?xml version="1.0" encoding="utf-8"?>
<p:sldLayout xmlns:a="http://schemas.openxmlformats.org/drawingml/2006/main" xmlns:r="http://schemas.openxmlformats.org/officeDocument/2006/relationships" xmlns:p="http://schemas.openxmlformats.org/presentationml/2006/main" preserve="1" userDrawn="1">
  <p:cSld name="طرح القيامة">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طرح القيامة</a:t>
            </a:r>
          </a:p>
        </p:txBody>
      </p:sp>
    </p:spTree>
    <p:extLst>
      <p:ext uri="{BB962C8B-B14F-4D97-AF65-F5344CB8AC3E}">
        <p14:creationId xmlns:p14="http://schemas.microsoft.com/office/powerpoint/2010/main" val="2488187013"/>
      </p:ext>
    </p:extLst>
  </p:cSld>
  <p:clrMapOvr>
    <a:masterClrMapping/>
  </p:clrMapOvr>
</p:sldLayout>
</file>

<file path=ppt/slideLayouts/slideLayout445.xml><?xml version="1.0" encoding="utf-8"?>
<p:sldLayout xmlns:a="http://schemas.openxmlformats.org/drawingml/2006/main" xmlns:r="http://schemas.openxmlformats.org/officeDocument/2006/relationships" xmlns:p="http://schemas.openxmlformats.org/presentationml/2006/main" preserve="1" userDrawn="1">
  <p:cSld name="اوشية السلام">
    <p:spTree>
      <p:nvGrpSpPr>
        <p:cNvPr id="1" name=""/>
        <p:cNvGrpSpPr/>
        <p:nvPr/>
      </p:nvGrpSpPr>
      <p:grpSpPr>
        <a:xfrm>
          <a:off x="0" y="0"/>
          <a:ext cx="0" cy="0"/>
          <a:chOff x="0" y="0"/>
          <a:chExt cx="0" cy="0"/>
        </a:xfrm>
      </p:grpSpPr>
      <p:sp>
        <p:nvSpPr>
          <p:cNvPr id="4" name="Rectangle 3"/>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السلام</a:t>
            </a:r>
          </a:p>
        </p:txBody>
      </p:sp>
    </p:spTree>
    <p:extLst>
      <p:ext uri="{BB962C8B-B14F-4D97-AF65-F5344CB8AC3E}">
        <p14:creationId xmlns:p14="http://schemas.microsoft.com/office/powerpoint/2010/main" val="2208059344"/>
      </p:ext>
    </p:extLst>
  </p:cSld>
  <p:clrMapOvr>
    <a:masterClrMapping/>
  </p:clrMapOvr>
</p:sldLayout>
</file>

<file path=ppt/slideLayouts/slideLayout446.xml><?xml version="1.0" encoding="utf-8"?>
<p:sldLayout xmlns:a="http://schemas.openxmlformats.org/drawingml/2006/main" xmlns:r="http://schemas.openxmlformats.org/officeDocument/2006/relationships" xmlns:p="http://schemas.openxmlformats.org/presentationml/2006/main" preserve="1" userDrawn="1">
  <p:cSld name="اوشية الاباء">
    <p:spTree>
      <p:nvGrpSpPr>
        <p:cNvPr id="1" name=""/>
        <p:cNvGrpSpPr/>
        <p:nvPr/>
      </p:nvGrpSpPr>
      <p:grpSpPr>
        <a:xfrm>
          <a:off x="0" y="0"/>
          <a:ext cx="0" cy="0"/>
          <a:chOff x="0" y="0"/>
          <a:chExt cx="0" cy="0"/>
        </a:xfrm>
      </p:grpSpPr>
      <p:sp>
        <p:nvSpPr>
          <p:cNvPr id="4" name="Rectangle 3"/>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الاباء</a:t>
            </a:r>
          </a:p>
        </p:txBody>
      </p:sp>
    </p:spTree>
    <p:extLst>
      <p:ext uri="{BB962C8B-B14F-4D97-AF65-F5344CB8AC3E}">
        <p14:creationId xmlns:p14="http://schemas.microsoft.com/office/powerpoint/2010/main" val="4229053276"/>
      </p:ext>
    </p:extLst>
  </p:cSld>
  <p:clrMapOvr>
    <a:masterClrMapping/>
  </p:clrMapOvr>
</p:sldLayout>
</file>

<file path=ppt/slideLayouts/slideLayout447.xml><?xml version="1.0" encoding="utf-8"?>
<p:sldLayout xmlns:a="http://schemas.openxmlformats.org/drawingml/2006/main" xmlns:r="http://schemas.openxmlformats.org/officeDocument/2006/relationships" xmlns:p="http://schemas.openxmlformats.org/presentationml/2006/main" preserve="1" userDrawn="1">
  <p:cSld name="اوشية الاجتماعات">
    <p:spTree>
      <p:nvGrpSpPr>
        <p:cNvPr id="1" name=""/>
        <p:cNvGrpSpPr/>
        <p:nvPr/>
      </p:nvGrpSpPr>
      <p:grpSpPr>
        <a:xfrm>
          <a:off x="0" y="0"/>
          <a:ext cx="0" cy="0"/>
          <a:chOff x="0" y="0"/>
          <a:chExt cx="0" cy="0"/>
        </a:xfrm>
      </p:grpSpPr>
      <p:sp>
        <p:nvSpPr>
          <p:cNvPr id="4" name="Rectangle 3"/>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الاجتماعات</a:t>
            </a:r>
          </a:p>
        </p:txBody>
      </p:sp>
    </p:spTree>
    <p:extLst>
      <p:ext uri="{BB962C8B-B14F-4D97-AF65-F5344CB8AC3E}">
        <p14:creationId xmlns:p14="http://schemas.microsoft.com/office/powerpoint/2010/main" val="241391870"/>
      </p:ext>
    </p:extLst>
  </p:cSld>
  <p:clrMapOvr>
    <a:masterClrMapping/>
  </p:clrMapOvr>
</p:sldLayout>
</file>

<file path=ppt/slideLayouts/slideLayout448.xml><?xml version="1.0" encoding="utf-8"?>
<p:sldLayout xmlns:a="http://schemas.openxmlformats.org/drawingml/2006/main" xmlns:r="http://schemas.openxmlformats.org/officeDocument/2006/relationships" xmlns:p="http://schemas.openxmlformats.org/presentationml/2006/main" preserve="1" userDrawn="1">
  <p:cSld name="قانون الايمان">
    <p:spTree>
      <p:nvGrpSpPr>
        <p:cNvPr id="1" name=""/>
        <p:cNvGrpSpPr/>
        <p:nvPr/>
      </p:nvGrpSpPr>
      <p:grpSpPr>
        <a:xfrm>
          <a:off x="0" y="0"/>
          <a:ext cx="0" cy="0"/>
          <a:chOff x="0" y="0"/>
          <a:chExt cx="0" cy="0"/>
        </a:xfrm>
      </p:grpSpPr>
      <p:sp>
        <p:nvSpPr>
          <p:cNvPr id="6" name="Rectangle 5"/>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قانون الإيمان</a:t>
            </a:r>
          </a:p>
        </p:txBody>
      </p:sp>
    </p:spTree>
    <p:extLst>
      <p:ext uri="{BB962C8B-B14F-4D97-AF65-F5344CB8AC3E}">
        <p14:creationId xmlns:p14="http://schemas.microsoft.com/office/powerpoint/2010/main" val="3176057755"/>
      </p:ext>
    </p:extLst>
  </p:cSld>
  <p:clrMapOvr>
    <a:masterClrMapping/>
  </p:clrMapOvr>
</p:sldLayout>
</file>

<file path=ppt/slideLayouts/slideLayout449.xml><?xml version="1.0" encoding="utf-8"?>
<p:sldLayout xmlns:a="http://schemas.openxmlformats.org/drawingml/2006/main" xmlns:r="http://schemas.openxmlformats.org/officeDocument/2006/relationships" xmlns:p="http://schemas.openxmlformats.org/presentationml/2006/main" type="blank" preserve="1">
  <p:cSld name="صلاة الصلح">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الصلح</a:t>
            </a:r>
          </a:p>
        </p:txBody>
      </p:sp>
    </p:spTree>
    <p:extLst>
      <p:ext uri="{BB962C8B-B14F-4D97-AF65-F5344CB8AC3E}">
        <p14:creationId xmlns:p14="http://schemas.microsoft.com/office/powerpoint/2010/main" val="203072521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الساعة الاولي">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dirty="0">
                <a:solidFill>
                  <a:prstClr val="white"/>
                </a:solidFill>
                <a:latin typeface="Times New Roman" panose="02020603050405020304" pitchFamily="18" charset="0"/>
                <a:cs typeface="Times New Roman" panose="02020603050405020304" pitchFamily="18" charset="0"/>
              </a:rPr>
              <a:t>لك القوة والمجد والبركة و العزة إلى الأبد آمين</a:t>
            </a:r>
            <a:endParaRPr lang="ar-EG" sz="5400" b="1" dirty="0">
              <a:solidFill>
                <a:prstClr val="white"/>
              </a:solidFill>
              <a:latin typeface="Times New Roman" panose="02020603050405020304" pitchFamily="18" charset="0"/>
              <a:cs typeface="Times New Roman" panose="02020603050405020304" pitchFamily="18" charset="0"/>
            </a:endParaRPr>
          </a:p>
        </p:txBody>
      </p:sp>
      <p:sp>
        <p:nvSpPr>
          <p:cNvPr id="7" name="TextBox 6"/>
          <p:cNvSpPr txBox="1"/>
          <p:nvPr userDrawn="1"/>
        </p:nvSpPr>
        <p:spPr>
          <a:xfrm>
            <a:off x="414997" y="5121147"/>
            <a:ext cx="8419514"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dirty="0">
                <a:solidFill>
                  <a:prstClr val="white"/>
                </a:solidFill>
                <a:latin typeface="Times New Roman" panose="02020603050405020304" pitchFamily="18" charset="0"/>
                <a:cs typeface="Times New Roman" panose="02020603050405020304" pitchFamily="18" charset="0"/>
              </a:rPr>
              <a:t>ثوك تى تى جوم نيم بى أوأوو نيم بى إسمو نيم بى أماهى شا إينيه أمين</a:t>
            </a:r>
            <a:endParaRPr lang="ar-EG" sz="6000" b="1" dirty="0">
              <a:solidFill>
                <a:prstClr val="white"/>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3690101"/>
      </p:ext>
    </p:extLst>
  </p:cSld>
  <p:clrMapOvr>
    <a:masterClrMapping/>
  </p:clrMapOvr>
</p:sldLayout>
</file>

<file path=ppt/slideLayouts/slideLayout450.xml><?xml version="1.0" encoding="utf-8"?>
<p:sldLayout xmlns:a="http://schemas.openxmlformats.org/drawingml/2006/main" xmlns:r="http://schemas.openxmlformats.org/officeDocument/2006/relationships" xmlns:p="http://schemas.openxmlformats.org/presentationml/2006/main" type="blank" preserve="1">
  <p:cSld name="أسبسمس أدام">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أسبسمس أدام</a:t>
            </a:r>
          </a:p>
        </p:txBody>
      </p:sp>
    </p:spTree>
    <p:extLst>
      <p:ext uri="{BB962C8B-B14F-4D97-AF65-F5344CB8AC3E}">
        <p14:creationId xmlns:p14="http://schemas.microsoft.com/office/powerpoint/2010/main" val="864880371"/>
      </p:ext>
    </p:extLst>
  </p:cSld>
  <p:clrMapOvr>
    <a:masterClrMapping/>
  </p:clrMapOvr>
</p:sldLayout>
</file>

<file path=ppt/slideLayouts/slideLayout451.xml><?xml version="1.0" encoding="utf-8"?>
<p:sldLayout xmlns:a="http://schemas.openxmlformats.org/drawingml/2006/main" xmlns:r="http://schemas.openxmlformats.org/officeDocument/2006/relationships" xmlns:p="http://schemas.openxmlformats.org/presentationml/2006/main" preserve="1" userDrawn="1">
  <p:cSld name="الانافورا">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الانافورا</a:t>
            </a:r>
          </a:p>
        </p:txBody>
      </p:sp>
    </p:spTree>
    <p:extLst>
      <p:ext uri="{BB962C8B-B14F-4D97-AF65-F5344CB8AC3E}">
        <p14:creationId xmlns:p14="http://schemas.microsoft.com/office/powerpoint/2010/main" val="1043421985"/>
      </p:ext>
    </p:extLst>
  </p:cSld>
  <p:clrMapOvr>
    <a:masterClrMapping/>
  </p:clrMapOvr>
</p:sldLayout>
</file>

<file path=ppt/slideLayouts/slideLayout452.xml><?xml version="1.0" encoding="utf-8"?>
<p:sldLayout xmlns:a="http://schemas.openxmlformats.org/drawingml/2006/main" xmlns:r="http://schemas.openxmlformats.org/officeDocument/2006/relationships" xmlns:p="http://schemas.openxmlformats.org/presentationml/2006/main" preserve="1" userDrawn="1">
  <p:cSld name="أسبسمس واطس">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أسبسمس واطس</a:t>
            </a:r>
          </a:p>
        </p:txBody>
      </p:sp>
    </p:spTree>
    <p:extLst>
      <p:ext uri="{BB962C8B-B14F-4D97-AF65-F5344CB8AC3E}">
        <p14:creationId xmlns:p14="http://schemas.microsoft.com/office/powerpoint/2010/main" val="3295466085"/>
      </p:ext>
    </p:extLst>
  </p:cSld>
  <p:clrMapOvr>
    <a:masterClrMapping/>
  </p:clrMapOvr>
</p:sldLayout>
</file>

<file path=ppt/slideLayouts/slideLayout453.xml><?xml version="1.0" encoding="utf-8"?>
<p:sldLayout xmlns:a="http://schemas.openxmlformats.org/drawingml/2006/main" xmlns:r="http://schemas.openxmlformats.org/officeDocument/2006/relationships" xmlns:p="http://schemas.openxmlformats.org/presentationml/2006/main" preserve="1" userDrawn="1">
  <p:cSld name="الصلوات التأسيسية ">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الصلوات التأسيسية </a:t>
            </a:r>
          </a:p>
        </p:txBody>
      </p:sp>
    </p:spTree>
    <p:extLst>
      <p:ext uri="{BB962C8B-B14F-4D97-AF65-F5344CB8AC3E}">
        <p14:creationId xmlns:p14="http://schemas.microsoft.com/office/powerpoint/2010/main" val="2406718900"/>
      </p:ext>
    </p:extLst>
  </p:cSld>
  <p:clrMapOvr>
    <a:masterClrMapping/>
  </p:clrMapOvr>
</p:sldLayout>
</file>

<file path=ppt/slideLayouts/slideLayout454.xml><?xml version="1.0" encoding="utf-8"?>
<p:sldLayout xmlns:a="http://schemas.openxmlformats.org/drawingml/2006/main" xmlns:r="http://schemas.openxmlformats.org/officeDocument/2006/relationships" xmlns:p="http://schemas.openxmlformats.org/presentationml/2006/main" preserve="1" userDrawn="1">
  <p:cSld name="سر حلول الروح القدس">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سر حلول الروح القدس</a:t>
            </a:r>
          </a:p>
        </p:txBody>
      </p:sp>
    </p:spTree>
    <p:extLst>
      <p:ext uri="{BB962C8B-B14F-4D97-AF65-F5344CB8AC3E}">
        <p14:creationId xmlns:p14="http://schemas.microsoft.com/office/powerpoint/2010/main" val="825181044"/>
      </p:ext>
    </p:extLst>
  </p:cSld>
  <p:clrMapOvr>
    <a:masterClrMapping/>
  </p:clrMapOvr>
</p:sldLayout>
</file>

<file path=ppt/slideLayouts/slideLayout455.xml><?xml version="1.0" encoding="utf-8"?>
<p:sldLayout xmlns:a="http://schemas.openxmlformats.org/drawingml/2006/main" xmlns:r="http://schemas.openxmlformats.org/officeDocument/2006/relationships" xmlns:p="http://schemas.openxmlformats.org/presentationml/2006/main" preserve="1" userDrawn="1">
  <p:cSld name="اوشية السلام 1">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الاواشي</a:t>
            </a:r>
          </a:p>
        </p:txBody>
      </p:sp>
    </p:spTree>
    <p:extLst>
      <p:ext uri="{BB962C8B-B14F-4D97-AF65-F5344CB8AC3E}">
        <p14:creationId xmlns:p14="http://schemas.microsoft.com/office/powerpoint/2010/main" val="1684792556"/>
      </p:ext>
    </p:extLst>
  </p:cSld>
  <p:clrMapOvr>
    <a:masterClrMapping/>
  </p:clrMapOvr>
</p:sldLayout>
</file>

<file path=ppt/slideLayouts/slideLayout456.xml><?xml version="1.0" encoding="utf-8"?>
<p:sldLayout xmlns:a="http://schemas.openxmlformats.org/drawingml/2006/main" xmlns:r="http://schemas.openxmlformats.org/officeDocument/2006/relationships" xmlns:p="http://schemas.openxmlformats.org/presentationml/2006/main" preserve="1" userDrawn="1">
  <p:cSld name=" 1 اوشية الاباء">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الاباء</a:t>
            </a:r>
          </a:p>
        </p:txBody>
      </p:sp>
    </p:spTree>
    <p:extLst>
      <p:ext uri="{BB962C8B-B14F-4D97-AF65-F5344CB8AC3E}">
        <p14:creationId xmlns:p14="http://schemas.microsoft.com/office/powerpoint/2010/main" val="2346781878"/>
      </p:ext>
    </p:extLst>
  </p:cSld>
  <p:clrMapOvr>
    <a:masterClrMapping/>
  </p:clrMapOvr>
</p:sldLayout>
</file>

<file path=ppt/slideLayouts/slideLayout457.xml><?xml version="1.0" encoding="utf-8"?>
<p:sldLayout xmlns:a="http://schemas.openxmlformats.org/drawingml/2006/main" xmlns:r="http://schemas.openxmlformats.org/officeDocument/2006/relationships" xmlns:p="http://schemas.openxmlformats.org/presentationml/2006/main" preserve="1" userDrawn="1">
  <p:cSld name="اوشية الموضع">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الموضع</a:t>
            </a:r>
          </a:p>
        </p:txBody>
      </p:sp>
    </p:spTree>
    <p:extLst>
      <p:ext uri="{BB962C8B-B14F-4D97-AF65-F5344CB8AC3E}">
        <p14:creationId xmlns:p14="http://schemas.microsoft.com/office/powerpoint/2010/main" val="1697183007"/>
      </p:ext>
    </p:extLst>
  </p:cSld>
  <p:clrMapOvr>
    <a:masterClrMapping/>
  </p:clrMapOvr>
</p:sldLayout>
</file>

<file path=ppt/slideLayouts/slideLayout458.xml><?xml version="1.0" encoding="utf-8"?>
<p:sldLayout xmlns:a="http://schemas.openxmlformats.org/drawingml/2006/main" xmlns:r="http://schemas.openxmlformats.org/officeDocument/2006/relationships" xmlns:p="http://schemas.openxmlformats.org/presentationml/2006/main" preserve="1" userDrawn="1">
  <p:cSld name="اوشية الزروع و العشب">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الزروع و العشب</a:t>
            </a:r>
          </a:p>
        </p:txBody>
      </p:sp>
    </p:spTree>
    <p:extLst>
      <p:ext uri="{BB962C8B-B14F-4D97-AF65-F5344CB8AC3E}">
        <p14:creationId xmlns:p14="http://schemas.microsoft.com/office/powerpoint/2010/main" val="911694638"/>
      </p:ext>
    </p:extLst>
  </p:cSld>
  <p:clrMapOvr>
    <a:masterClrMapping/>
  </p:clrMapOvr>
</p:sldLayout>
</file>

<file path=ppt/slideLayouts/slideLayout459.xml><?xml version="1.0" encoding="utf-8"?>
<p:sldLayout xmlns:a="http://schemas.openxmlformats.org/drawingml/2006/main" xmlns:r="http://schemas.openxmlformats.org/officeDocument/2006/relationships" xmlns:p="http://schemas.openxmlformats.org/presentationml/2006/main" preserve="1" userDrawn="1">
  <p:cSld name="اوشية اهوية السماء">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اهوية السماء</a:t>
            </a:r>
          </a:p>
        </p:txBody>
      </p:sp>
    </p:spTree>
    <p:extLst>
      <p:ext uri="{BB962C8B-B14F-4D97-AF65-F5344CB8AC3E}">
        <p14:creationId xmlns:p14="http://schemas.microsoft.com/office/powerpoint/2010/main" val="26532944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الساعة الاولي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dirty="0">
                <a:solidFill>
                  <a:prstClr val="white"/>
                </a:solidFill>
                <a:latin typeface="Times New Roman" panose="02020603050405020304" pitchFamily="18" charset="0"/>
                <a:cs typeface="Times New Roman" panose="02020603050405020304" pitchFamily="18" charset="0"/>
              </a:rPr>
              <a:t>عمانوئيل إلهنا و ملكنا</a:t>
            </a:r>
            <a:endParaRPr lang="ar-EG" sz="6000" b="1" dirty="0">
              <a:solidFill>
                <a:prstClr val="white"/>
              </a:solidFill>
              <a:latin typeface="Times New Roman" panose="02020603050405020304" pitchFamily="18" charset="0"/>
              <a:cs typeface="Times New Roman" panose="02020603050405020304" pitchFamily="18" charset="0"/>
            </a:endParaRPr>
          </a:p>
        </p:txBody>
      </p:sp>
      <p:sp>
        <p:nvSpPr>
          <p:cNvPr id="7" name="TextBox 6"/>
          <p:cNvSpPr txBox="1"/>
          <p:nvPr userDrawn="1"/>
        </p:nvSpPr>
        <p:spPr>
          <a:xfrm>
            <a:off x="400101" y="5242246"/>
            <a:ext cx="8131954" cy="60478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36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3600" b="1"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36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115566"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dirty="0">
                <a:solidFill>
                  <a:prstClr val="white"/>
                </a:solidFill>
                <a:latin typeface="Times New Roman" panose="02020603050405020304" pitchFamily="18" charset="0"/>
                <a:cs typeface="Times New Roman" panose="02020603050405020304" pitchFamily="18" charset="0"/>
              </a:rPr>
              <a:t>إمانوئيل بين نوتى بين أوورو</a:t>
            </a:r>
          </a:p>
        </p:txBody>
      </p:sp>
    </p:spTree>
    <p:extLst>
      <p:ext uri="{BB962C8B-B14F-4D97-AF65-F5344CB8AC3E}">
        <p14:creationId xmlns:p14="http://schemas.microsoft.com/office/powerpoint/2010/main" val="421010944"/>
      </p:ext>
    </p:extLst>
  </p:cSld>
  <p:clrMapOvr>
    <a:masterClrMapping/>
  </p:clrMapOvr>
</p:sldLayout>
</file>

<file path=ppt/slideLayouts/slideLayout460.xml><?xml version="1.0" encoding="utf-8"?>
<p:sldLayout xmlns:a="http://schemas.openxmlformats.org/drawingml/2006/main" xmlns:r="http://schemas.openxmlformats.org/officeDocument/2006/relationships" xmlns:p="http://schemas.openxmlformats.org/presentationml/2006/main" preserve="1" userDrawn="1">
  <p:cSld name="اوشية المياة">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المياة</a:t>
            </a:r>
          </a:p>
        </p:txBody>
      </p:sp>
    </p:spTree>
    <p:extLst>
      <p:ext uri="{BB962C8B-B14F-4D97-AF65-F5344CB8AC3E}">
        <p14:creationId xmlns:p14="http://schemas.microsoft.com/office/powerpoint/2010/main" val="555154684"/>
      </p:ext>
    </p:extLst>
  </p:cSld>
  <p:clrMapOvr>
    <a:masterClrMapping/>
  </p:clrMapOvr>
</p:sldLayout>
</file>

<file path=ppt/slideLayouts/slideLayout461.xml><?xml version="1.0" encoding="utf-8"?>
<p:sldLayout xmlns:a="http://schemas.openxmlformats.org/drawingml/2006/main" xmlns:r="http://schemas.openxmlformats.org/officeDocument/2006/relationships" xmlns:p="http://schemas.openxmlformats.org/presentationml/2006/main" preserve="1" userDrawn="1">
  <p:cSld name="اوشية القرابين">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اوشية القرابين</a:t>
            </a:r>
          </a:p>
        </p:txBody>
      </p:sp>
    </p:spTree>
    <p:extLst>
      <p:ext uri="{BB962C8B-B14F-4D97-AF65-F5344CB8AC3E}">
        <p14:creationId xmlns:p14="http://schemas.microsoft.com/office/powerpoint/2010/main" val="645427163"/>
      </p:ext>
    </p:extLst>
  </p:cSld>
  <p:clrMapOvr>
    <a:masterClrMapping/>
  </p:clrMapOvr>
</p:sldLayout>
</file>

<file path=ppt/slideLayouts/slideLayout462.xml><?xml version="1.0" encoding="utf-8"?>
<p:sldLayout xmlns:a="http://schemas.openxmlformats.org/drawingml/2006/main" xmlns:r="http://schemas.openxmlformats.org/officeDocument/2006/relationships" xmlns:p="http://schemas.openxmlformats.org/presentationml/2006/main" preserve="1" userDrawn="1">
  <p:cSld name="المجمع">
    <p:spTree>
      <p:nvGrpSpPr>
        <p:cNvPr id="1" name=""/>
        <p:cNvGrpSpPr/>
        <p:nvPr/>
      </p:nvGrpSpPr>
      <p:grpSpPr>
        <a:xfrm>
          <a:off x="0" y="0"/>
          <a:ext cx="0" cy="0"/>
          <a:chOff x="0" y="0"/>
          <a:chExt cx="0" cy="0"/>
        </a:xfrm>
      </p:grpSpPr>
      <p:sp>
        <p:nvSpPr>
          <p:cNvPr id="3" name="Rectangle 2"/>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المجمع</a:t>
            </a:r>
          </a:p>
        </p:txBody>
      </p:sp>
    </p:spTree>
    <p:extLst>
      <p:ext uri="{BB962C8B-B14F-4D97-AF65-F5344CB8AC3E}">
        <p14:creationId xmlns:p14="http://schemas.microsoft.com/office/powerpoint/2010/main" val="264941183"/>
      </p:ext>
    </p:extLst>
  </p:cSld>
  <p:clrMapOvr>
    <a:masterClrMapping/>
  </p:clrMapOvr>
</p:sldLayout>
</file>

<file path=ppt/slideLayouts/slideLayout463.xml><?xml version="1.0" encoding="utf-8"?>
<p:sldLayout xmlns:a="http://schemas.openxmlformats.org/drawingml/2006/main" xmlns:r="http://schemas.openxmlformats.org/officeDocument/2006/relationships" xmlns:p="http://schemas.openxmlformats.org/presentationml/2006/main" type="blank" preserve="1">
  <p:cSld name="مقدمة القسمة ">
    <p:spTree>
      <p:nvGrpSpPr>
        <p:cNvPr id="1" name=""/>
        <p:cNvGrpSpPr/>
        <p:nvPr/>
      </p:nvGrpSpPr>
      <p:grpSpPr>
        <a:xfrm>
          <a:off x="0" y="0"/>
          <a:ext cx="0" cy="0"/>
          <a:chOff x="0" y="0"/>
          <a:chExt cx="0" cy="0"/>
        </a:xfrm>
      </p:grpSpPr>
      <p:sp>
        <p:nvSpPr>
          <p:cNvPr id="5" name="Rectangle 4"/>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مقدمة القسمة </a:t>
            </a:r>
          </a:p>
        </p:txBody>
      </p:sp>
    </p:spTree>
    <p:extLst>
      <p:ext uri="{BB962C8B-B14F-4D97-AF65-F5344CB8AC3E}">
        <p14:creationId xmlns:p14="http://schemas.microsoft.com/office/powerpoint/2010/main" val="2263122172"/>
      </p:ext>
    </p:extLst>
  </p:cSld>
  <p:clrMapOvr>
    <a:masterClrMapping/>
  </p:clrMapOvr>
</p:sldLayout>
</file>

<file path=ppt/slideLayouts/slideLayout464.xml><?xml version="1.0" encoding="utf-8"?>
<p:sldLayout xmlns:a="http://schemas.openxmlformats.org/drawingml/2006/main" xmlns:r="http://schemas.openxmlformats.org/officeDocument/2006/relationships" xmlns:p="http://schemas.openxmlformats.org/presentationml/2006/main" preserve="1" userDrawn="1">
  <p:cSld name="القسمة">
    <p:spTree>
      <p:nvGrpSpPr>
        <p:cNvPr id="1" name=""/>
        <p:cNvGrpSpPr/>
        <p:nvPr/>
      </p:nvGrpSpPr>
      <p:grpSpPr>
        <a:xfrm>
          <a:off x="0" y="0"/>
          <a:ext cx="0" cy="0"/>
          <a:chOff x="0" y="0"/>
          <a:chExt cx="0" cy="0"/>
        </a:xfrm>
      </p:grpSpPr>
      <p:sp>
        <p:nvSpPr>
          <p:cNvPr id="8" name="Rectangle 7"/>
          <p:cNvSpPr/>
          <p:nvPr userDrawn="1"/>
        </p:nvSpPr>
        <p:spPr>
          <a:xfrm>
            <a:off x="1592796" y="-27384"/>
            <a:ext cx="5958408" cy="461665"/>
          </a:xfrm>
          <a:prstGeom prst="rect">
            <a:avLst/>
          </a:prstGeom>
        </p:spPr>
        <p:txBody>
          <a:bodyPr wrap="square">
            <a:spAutoFit/>
          </a:bodyPr>
          <a:lstStyle/>
          <a:p>
            <a:pPr algn="ctr">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القسمة</a:t>
            </a:r>
          </a:p>
        </p:txBody>
      </p:sp>
    </p:spTree>
    <p:extLst>
      <p:ext uri="{BB962C8B-B14F-4D97-AF65-F5344CB8AC3E}">
        <p14:creationId xmlns:p14="http://schemas.microsoft.com/office/powerpoint/2010/main" val="4292674801"/>
      </p:ext>
    </p:extLst>
  </p:cSld>
  <p:clrMapOvr>
    <a:masterClrMapping/>
  </p:clrMapOvr>
</p:sldLayout>
</file>

<file path=ppt/slideLayouts/slideLayout465.xml><?xml version="1.0" encoding="utf-8"?>
<p:sldLayout xmlns:a="http://schemas.openxmlformats.org/drawingml/2006/main" xmlns:r="http://schemas.openxmlformats.org/officeDocument/2006/relationships" xmlns:p="http://schemas.openxmlformats.org/presentationml/2006/main" preserve="1" userDrawn="1">
  <p:cSld name="الاعتراف">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الاعتراف</a:t>
            </a:r>
          </a:p>
        </p:txBody>
      </p:sp>
    </p:spTree>
    <p:extLst>
      <p:ext uri="{BB962C8B-B14F-4D97-AF65-F5344CB8AC3E}">
        <p14:creationId xmlns:p14="http://schemas.microsoft.com/office/powerpoint/2010/main" val="3241527540"/>
      </p:ext>
    </p:extLst>
  </p:cSld>
  <p:clrMapOvr>
    <a:masterClrMapping/>
  </p:clrMapOvr>
</p:sldLayout>
</file>

<file path=ppt/slideLayouts/slideLayout466.xml><?xml version="1.0" encoding="utf-8"?>
<p:sldLayout xmlns:a="http://schemas.openxmlformats.org/drawingml/2006/main" xmlns:r="http://schemas.openxmlformats.org/officeDocument/2006/relationships" xmlns:p="http://schemas.openxmlformats.org/presentationml/2006/main" preserve="1" userDrawn="1">
  <p:cSld name="التوزيع">
    <p:spTree>
      <p:nvGrpSpPr>
        <p:cNvPr id="1" name=""/>
        <p:cNvGrpSpPr/>
        <p:nvPr/>
      </p:nvGrpSpPr>
      <p:grpSpPr>
        <a:xfrm>
          <a:off x="0" y="0"/>
          <a:ext cx="0" cy="0"/>
          <a:chOff x="0" y="0"/>
          <a:chExt cx="0" cy="0"/>
        </a:xfrm>
      </p:grpSpPr>
      <p:sp>
        <p:nvSpPr>
          <p:cNvPr id="7" name="Rectangle 6"/>
          <p:cNvSpPr/>
          <p:nvPr userDrawn="1"/>
        </p:nvSpPr>
        <p:spPr>
          <a:xfrm>
            <a:off x="1592796" y="-27384"/>
            <a:ext cx="5958408" cy="461665"/>
          </a:xfrm>
          <a:prstGeom prst="rect">
            <a:avLst/>
          </a:prstGeom>
        </p:spPr>
        <p:txBody>
          <a:bodyPr wrap="square">
            <a:spAutoFit/>
          </a:bodyPr>
          <a:lstStyle/>
          <a:p>
            <a:pPr marL="0" algn="ctr" defTabSz="914400" rtl="0"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التوزيع</a:t>
            </a:r>
          </a:p>
        </p:txBody>
      </p:sp>
    </p:spTree>
    <p:extLst>
      <p:ext uri="{BB962C8B-B14F-4D97-AF65-F5344CB8AC3E}">
        <p14:creationId xmlns:p14="http://schemas.microsoft.com/office/powerpoint/2010/main" val="3425469801"/>
      </p:ext>
    </p:extLst>
  </p:cSld>
  <p:clrMapOvr>
    <a:masterClrMapping/>
  </p:clrMapOvr>
</p:sldLayout>
</file>

<file path=ppt/slideLayouts/slideLayout46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ar-EG"/>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ar-EG"/>
          </a:p>
        </p:txBody>
      </p:sp>
      <p:sp>
        <p:nvSpPr>
          <p:cNvPr id="4" name="Date Placeholder 3"/>
          <p:cNvSpPr>
            <a:spLocks noGrp="1"/>
          </p:cNvSpPr>
          <p:nvPr>
            <p:ph type="dt" sz="half" idx="10"/>
          </p:nvPr>
        </p:nvSpPr>
        <p:spPr/>
        <p:txBody>
          <a:bodyPr/>
          <a:lstStyle/>
          <a:p>
            <a:fld id="{D367255B-C631-4880-ADBF-5D5F9BF48A38}" type="datetimeFigureOut">
              <a:rPr lang="ar-EG" smtClean="0">
                <a:solidFill>
                  <a:prstClr val="black">
                    <a:tint val="75000"/>
                  </a:prstClr>
                </a:solidFill>
              </a:rPr>
              <a:pPr/>
              <a:t>12/10/1445</a:t>
            </a:fld>
            <a:endParaRPr lang="ar-EG">
              <a:solidFill>
                <a:prstClr val="black">
                  <a:tint val="75000"/>
                </a:prstClr>
              </a:solidFill>
            </a:endParaRPr>
          </a:p>
        </p:txBody>
      </p:sp>
      <p:sp>
        <p:nvSpPr>
          <p:cNvPr id="5" name="Footer Placeholder 4"/>
          <p:cNvSpPr>
            <a:spLocks noGrp="1"/>
          </p:cNvSpPr>
          <p:nvPr>
            <p:ph type="ftr" sz="quarter" idx="11"/>
          </p:nvPr>
        </p:nvSpPr>
        <p:spPr/>
        <p:txBody>
          <a:bodyPr/>
          <a:lstStyle/>
          <a:p>
            <a:endParaRPr lang="ar-EG">
              <a:solidFill>
                <a:prstClr val="black">
                  <a:tint val="75000"/>
                </a:prstClr>
              </a:solidFill>
            </a:endParaRPr>
          </a:p>
        </p:txBody>
      </p:sp>
      <p:sp>
        <p:nvSpPr>
          <p:cNvPr id="6" name="Slide Number Placeholder 5"/>
          <p:cNvSpPr>
            <a:spLocks noGrp="1"/>
          </p:cNvSpPr>
          <p:nvPr>
            <p:ph type="sldNum" sz="quarter" idx="12"/>
          </p:nvPr>
        </p:nvSpPr>
        <p:spPr/>
        <p:txBody>
          <a:bodyPr/>
          <a:lstStyle/>
          <a:p>
            <a:fld id="{5C555D9A-0319-458E-87A5-E4BFDB278479}" type="slidenum">
              <a:rPr lang="ar-EG" smtClean="0">
                <a:solidFill>
                  <a:prstClr val="black">
                    <a:tint val="75000"/>
                  </a:prstClr>
                </a:solidFill>
              </a:rPr>
              <a:pPr/>
              <a:t>‹#›</a:t>
            </a:fld>
            <a:endParaRPr lang="ar-EG">
              <a:solidFill>
                <a:prstClr val="black">
                  <a:tint val="75000"/>
                </a:prstClr>
              </a:solidFill>
            </a:endParaRPr>
          </a:p>
        </p:txBody>
      </p:sp>
    </p:spTree>
    <p:extLst>
      <p:ext uri="{BB962C8B-B14F-4D97-AF65-F5344CB8AC3E}">
        <p14:creationId xmlns:p14="http://schemas.microsoft.com/office/powerpoint/2010/main" val="1950067284"/>
      </p:ext>
    </p:extLst>
  </p:cSld>
  <p:clrMapOvr>
    <a:masterClrMapping/>
  </p:clrMapOvr>
</p:sldLayout>
</file>

<file path=ppt/slideLayouts/slideLayout468.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ar-EG"/>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p:cNvSpPr>
            <a:spLocks noGrp="1"/>
          </p:cNvSpPr>
          <p:nvPr>
            <p:ph type="dt" sz="half" idx="10"/>
          </p:nvPr>
        </p:nvSpPr>
        <p:spPr/>
        <p:txBody>
          <a:bodyPr/>
          <a:lstStyle/>
          <a:p>
            <a:fld id="{D367255B-C631-4880-ADBF-5D5F9BF48A38}" type="datetimeFigureOut">
              <a:rPr lang="ar-EG" smtClean="0">
                <a:solidFill>
                  <a:prstClr val="black">
                    <a:tint val="75000"/>
                  </a:prstClr>
                </a:solidFill>
              </a:rPr>
              <a:pPr/>
              <a:t>12/10/1445</a:t>
            </a:fld>
            <a:endParaRPr lang="ar-EG">
              <a:solidFill>
                <a:prstClr val="black">
                  <a:tint val="75000"/>
                </a:prstClr>
              </a:solidFill>
            </a:endParaRPr>
          </a:p>
        </p:txBody>
      </p:sp>
      <p:sp>
        <p:nvSpPr>
          <p:cNvPr id="5" name="Footer Placeholder 4"/>
          <p:cNvSpPr>
            <a:spLocks noGrp="1"/>
          </p:cNvSpPr>
          <p:nvPr>
            <p:ph type="ftr" sz="quarter" idx="11"/>
          </p:nvPr>
        </p:nvSpPr>
        <p:spPr/>
        <p:txBody>
          <a:bodyPr/>
          <a:lstStyle/>
          <a:p>
            <a:endParaRPr lang="ar-EG">
              <a:solidFill>
                <a:prstClr val="black">
                  <a:tint val="75000"/>
                </a:prstClr>
              </a:solidFill>
            </a:endParaRPr>
          </a:p>
        </p:txBody>
      </p:sp>
      <p:sp>
        <p:nvSpPr>
          <p:cNvPr id="6" name="Slide Number Placeholder 5"/>
          <p:cNvSpPr>
            <a:spLocks noGrp="1"/>
          </p:cNvSpPr>
          <p:nvPr>
            <p:ph type="sldNum" sz="quarter" idx="12"/>
          </p:nvPr>
        </p:nvSpPr>
        <p:spPr/>
        <p:txBody>
          <a:bodyPr/>
          <a:lstStyle/>
          <a:p>
            <a:fld id="{5C555D9A-0319-458E-87A5-E4BFDB278479}" type="slidenum">
              <a:rPr lang="ar-EG" smtClean="0">
                <a:solidFill>
                  <a:prstClr val="black">
                    <a:tint val="75000"/>
                  </a:prstClr>
                </a:solidFill>
              </a:rPr>
              <a:pPr/>
              <a:t>‹#›</a:t>
            </a:fld>
            <a:endParaRPr lang="ar-EG">
              <a:solidFill>
                <a:prstClr val="black">
                  <a:tint val="75000"/>
                </a:prstClr>
              </a:solidFill>
            </a:endParaRPr>
          </a:p>
        </p:txBody>
      </p:sp>
    </p:spTree>
    <p:extLst>
      <p:ext uri="{BB962C8B-B14F-4D97-AF65-F5344CB8AC3E}">
        <p14:creationId xmlns:p14="http://schemas.microsoft.com/office/powerpoint/2010/main" val="2579546538"/>
      </p:ext>
    </p:extLst>
  </p:cSld>
  <p:clrMapOvr>
    <a:masterClrMapping/>
  </p:clrMapOvr>
</p:sldLayout>
</file>

<file path=ppt/slideLayouts/slideLayout469.xml><?xml version="1.0" encoding="utf-8"?>
<p:sldLayout xmlns:a="http://schemas.openxmlformats.org/drawingml/2006/main" xmlns:r="http://schemas.openxmlformats.org/officeDocument/2006/relationships" xmlns:p="http://schemas.openxmlformats.org/presentationml/2006/main" preserve="1" userDrawn="1">
  <p:cSld name="1_blank1">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758703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الساعة الاولي 3">
    <p:spTree>
      <p:nvGrpSpPr>
        <p:cNvPr id="1" name=""/>
        <p:cNvGrpSpPr/>
        <p:nvPr/>
      </p:nvGrpSpPr>
      <p:grpSpPr>
        <a:xfrm>
          <a:off x="0" y="0"/>
          <a:ext cx="0" cy="0"/>
          <a:chOff x="0" y="0"/>
          <a:chExt cx="0" cy="0"/>
        </a:xfrm>
      </p:grpSpPr>
      <p:sp>
        <p:nvSpPr>
          <p:cNvPr id="4" name="TextBox 3"/>
          <p:cNvSpPr txBox="1"/>
          <p:nvPr userDrawn="1"/>
        </p:nvSpPr>
        <p:spPr>
          <a:xfrm>
            <a:off x="0" y="4337332"/>
            <a:ext cx="9143999" cy="1615827"/>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lang="ar-EG" sz="5000" b="1" dirty="0">
                <a:solidFill>
                  <a:prstClr val="white"/>
                </a:solidFill>
                <a:latin typeface="Times New Roman" panose="02020603050405020304" pitchFamily="18" charset="0"/>
                <a:cs typeface="Times New Roman" panose="02020603050405020304" pitchFamily="18" charset="0"/>
              </a:rPr>
              <a:t>يا ربى يسوع المسيح</a:t>
            </a:r>
            <a:r>
              <a:rPr lang="en-US" sz="5000" b="1" dirty="0">
                <a:solidFill>
                  <a:prstClr val="white"/>
                </a:solidFill>
                <a:latin typeface="Times New Roman" panose="02020603050405020304" pitchFamily="18" charset="0"/>
                <a:cs typeface="Times New Roman" panose="02020603050405020304" pitchFamily="18" charset="0"/>
              </a:rPr>
              <a:t> </a:t>
            </a:r>
            <a:r>
              <a:rPr lang="ar-EG" altLang="en-US" sz="5000" b="1" dirty="0">
                <a:solidFill>
                  <a:schemeClr val="bg1"/>
                </a:solidFill>
                <a:latin typeface="CS Avva Shenouda" panose="020B7200000000000000" pitchFamily="34" charset="0"/>
                <a:cs typeface="Times New Roman" panose="02020603050405020304" pitchFamily="18" charset="0"/>
              </a:rPr>
              <a:t>مخلصى الصالح </a:t>
            </a:r>
            <a:endParaRPr lang="ar-SA" altLang="en-US" sz="5000" b="1" dirty="0">
              <a:solidFill>
                <a:schemeClr val="bg1"/>
              </a:solidFill>
              <a:latin typeface="CS Avva Shenouda" panose="020B7200000000000000" pitchFamily="34" charset="0"/>
              <a:cs typeface="Times New Roman" panose="02020603050405020304" pitchFamily="18" charset="0"/>
            </a:endParaRPr>
          </a:p>
          <a:p>
            <a:pPr algn="ctr" defTabSz="914400" rtl="1">
              <a:lnSpc>
                <a:spcPct val="90000"/>
              </a:lnSpc>
              <a:spcBef>
                <a:spcPct val="0"/>
              </a:spcBef>
            </a:pPr>
            <a:endParaRPr lang="ar-EG" sz="6000" b="1" dirty="0">
              <a:solidFill>
                <a:prstClr val="white"/>
              </a:solidFill>
              <a:latin typeface="Times New Roman" panose="02020603050405020304" pitchFamily="18" charset="0"/>
              <a:cs typeface="Times New Roman" panose="02020603050405020304" pitchFamily="18" charset="0"/>
            </a:endParaRPr>
          </a:p>
        </p:txBody>
      </p:sp>
      <p:sp>
        <p:nvSpPr>
          <p:cNvPr id="7" name="TextBox 6"/>
          <p:cNvSpPr txBox="1"/>
          <p:nvPr userDrawn="1"/>
        </p:nvSpPr>
        <p:spPr>
          <a:xfrm>
            <a:off x="-76201" y="5334000"/>
            <a:ext cx="9296399" cy="619016"/>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en-US" sz="3700" b="1"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Pasoic</a:t>
            </a:r>
            <a:r>
              <a:rPr lang="en-US" sz="37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 I33covc </a:t>
            </a:r>
            <a:r>
              <a:rPr lang="en-US" sz="3700" b="1"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Pixrictoc</a:t>
            </a:r>
            <a:r>
              <a:rPr lang="ar-EG" sz="3700" b="1" baseline="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 </a:t>
            </a:r>
            <a:r>
              <a:rPr lang="en-US" sz="3700" b="1" dirty="0" err="1">
                <a:solidFill>
                  <a:srgbClr val="FFC000"/>
                </a:solidFill>
                <a:effectLst>
                  <a:outerShdw blurRad="38100" dist="38100" dir="2700000" algn="tl">
                    <a:srgbClr val="000000">
                      <a:alpha val="43137"/>
                    </a:srgbClr>
                  </a:outerShdw>
                </a:effectLst>
                <a:latin typeface="Abraam" pitchFamily="2" charset="0"/>
                <a:cs typeface="Traditional Arabic" panose="02020603050405020304" pitchFamily="18" charset="-78"/>
              </a:rPr>
              <a:t>Pacwthr</a:t>
            </a:r>
            <a:r>
              <a:rPr lang="en-US" sz="3700" b="1" dirty="0">
                <a:solidFill>
                  <a:srgbClr val="FFC000"/>
                </a:solidFill>
                <a:effectLst>
                  <a:outerShdw blurRad="38100" dist="38100" dir="2700000" algn="tl">
                    <a:srgbClr val="000000">
                      <a:alpha val="43137"/>
                    </a:srgbClr>
                  </a:outerShdw>
                </a:effectLst>
                <a:latin typeface="Abraam" pitchFamily="2" charset="0"/>
                <a:cs typeface="Traditional Arabic" panose="02020603050405020304" pitchFamily="18" charset="-78"/>
              </a:rPr>
              <a:t> `</a:t>
            </a:r>
            <a:r>
              <a:rPr lang="en-US" sz="3700" b="1" dirty="0" err="1">
                <a:solidFill>
                  <a:srgbClr val="FFC000"/>
                </a:solidFill>
                <a:effectLst>
                  <a:outerShdw blurRad="38100" dist="38100" dir="2700000" algn="tl">
                    <a:srgbClr val="000000">
                      <a:alpha val="43137"/>
                    </a:srgbClr>
                  </a:outerShdw>
                </a:effectLst>
                <a:latin typeface="Abraam" pitchFamily="2" charset="0"/>
                <a:cs typeface="Traditional Arabic" panose="02020603050405020304" pitchFamily="18" charset="-78"/>
              </a:rPr>
              <a:t>nagaqoc</a:t>
            </a:r>
            <a:r>
              <a:rPr lang="en-US" sz="3700" b="1"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a:t>
            </a:r>
          </a:p>
        </p:txBody>
      </p:sp>
      <p:sp>
        <p:nvSpPr>
          <p:cNvPr id="5" name="TextBox 4"/>
          <p:cNvSpPr txBox="1"/>
          <p:nvPr userDrawn="1"/>
        </p:nvSpPr>
        <p:spPr>
          <a:xfrm>
            <a:off x="0" y="6116099"/>
            <a:ext cx="9143999" cy="1480918"/>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300" b="1" dirty="0">
                <a:solidFill>
                  <a:prstClr val="white"/>
                </a:solidFill>
                <a:latin typeface="Times New Roman" panose="02020603050405020304" pitchFamily="18" charset="0"/>
                <a:cs typeface="Times New Roman" panose="02020603050405020304" pitchFamily="18" charset="0"/>
              </a:rPr>
              <a:t>باتشويس إيسوس بخرستوس باسوتير إن أغاثوس</a:t>
            </a:r>
          </a:p>
          <a:p>
            <a:pPr algn="ctr" defTabSz="914400" rtl="1">
              <a:lnSpc>
                <a:spcPct val="90000"/>
              </a:lnSpc>
              <a:spcBef>
                <a:spcPts val="1000"/>
              </a:spcBef>
              <a:buFont typeface="Arial" panose="020B0604020202020204" pitchFamily="34" charset="0"/>
              <a:buNone/>
              <a:defRPr/>
            </a:pPr>
            <a:endParaRPr lang="ar-EG" sz="4800" b="1" dirty="0">
              <a:solidFill>
                <a:prstClr val="white"/>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9938166"/>
      </p:ext>
    </p:extLst>
  </p:cSld>
  <p:clrMapOvr>
    <a:masterClrMapping/>
  </p:clrMapOvr>
</p:sldLayout>
</file>

<file path=ppt/slideLayouts/slideLayout470.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6017975"/>
      </p:ext>
    </p:extLst>
  </p:cSld>
  <p:clrMapOvr>
    <a:masterClrMapping/>
  </p:clrMapOvr>
</p:sldLayout>
</file>

<file path=ppt/slideLayouts/slideLayout471.xml><?xml version="1.0" encoding="utf-8"?>
<p:sldLayout xmlns:a="http://schemas.openxmlformats.org/drawingml/2006/main" xmlns:r="http://schemas.openxmlformats.org/officeDocument/2006/relationships" xmlns:p="http://schemas.openxmlformats.org/presentationml/2006/main" preserve="1" userDrawn="1">
  <p:cSld name="أفرحى يا مريم">
    <p:spTree>
      <p:nvGrpSpPr>
        <p:cNvPr id="1" name=""/>
        <p:cNvGrpSpPr/>
        <p:nvPr/>
      </p:nvGrpSpPr>
      <p:grpSpPr>
        <a:xfrm>
          <a:off x="0" y="0"/>
          <a:ext cx="0" cy="0"/>
          <a:chOff x="0" y="0"/>
          <a:chExt cx="0" cy="0"/>
        </a:xfrm>
      </p:grpSpPr>
      <p:sp>
        <p:nvSpPr>
          <p:cNvPr id="2" name="Rectangle 1"/>
          <p:cNvSpPr/>
          <p:nvPr userDrawn="1"/>
        </p:nvSpPr>
        <p:spPr>
          <a:xfrm>
            <a:off x="2286000" y="152400"/>
            <a:ext cx="4572000" cy="461665"/>
          </a:xfrm>
          <a:prstGeom prst="rect">
            <a:avLst/>
          </a:prstGeom>
        </p:spPr>
        <p:txBody>
          <a:bodyP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rPr>
              <a:t>أفرحى يا مريم</a:t>
            </a:r>
            <a:endParaRPr kumimoji="0" lang="ar-SA" sz="2400" b="1" i="0" u="none" strike="noStrike" kern="1200" cap="none" spc="0" normalizeH="0" baseline="0" noProof="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593248815"/>
      </p:ext>
    </p:extLst>
  </p:cSld>
  <p:clrMapOvr>
    <a:masterClrMapping/>
  </p:clrMapOvr>
</p:sldLayout>
</file>

<file path=ppt/slideLayouts/slideLayout47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endParaRPr lang="ar-EG"/>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ar-EG"/>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2594599391"/>
      </p:ext>
    </p:extLst>
  </p:cSld>
  <p:clrMapOvr>
    <a:masterClrMapping/>
  </p:clrMapOvr>
</p:sldLayout>
</file>

<file path=ppt/slideLayouts/slideLayout473.xml><?xml version="1.0" encoding="utf-8"?>
<p:sldLayout xmlns:a="http://schemas.openxmlformats.org/drawingml/2006/main" xmlns:r="http://schemas.openxmlformats.org/officeDocument/2006/relationships" xmlns:p="http://schemas.openxmlformats.org/presentationml/2006/main" preserve="1" userDrawn="1">
  <p:cSld name="قبطي معرب +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09120"/>
            <a:ext cx="9144000" cy="2160240"/>
          </a:xfrm>
          <a:prstGeom prst="rect">
            <a:avLst/>
          </a:prstGeom>
        </p:spPr>
        <p:txBody>
          <a:bodyPr/>
          <a:lstStyle>
            <a:lvl1pPr>
              <a:defRPr b="1" baseline="0">
                <a:solidFill>
                  <a:srgbClr val="FFC000"/>
                </a:solidFill>
                <a:latin typeface="Times New Roman" panose="02020603050405020304" pitchFamily="18" charset="0"/>
                <a:cs typeface="Times New Roman" panose="02020603050405020304" pitchFamily="18" charset="0"/>
              </a:defRPr>
            </a:lvl1pPr>
          </a:lstStyle>
          <a:p>
            <a:r>
              <a:rPr lang="ar-EG" dirty="0"/>
              <a:t>قبطي معرب</a:t>
            </a:r>
          </a:p>
        </p:txBody>
      </p:sp>
      <p:sp>
        <p:nvSpPr>
          <p:cNvPr id="7" name="Title 1"/>
          <p:cNvSpPr txBox="1">
            <a:spLocks/>
          </p:cNvSpPr>
          <p:nvPr userDrawn="1"/>
        </p:nvSpPr>
        <p:spPr>
          <a:xfrm>
            <a:off x="457200" y="2132856"/>
            <a:ext cx="8229600" cy="1143000"/>
          </a:xfrm>
          <a:prstGeom prst="rect">
            <a:avLst/>
          </a:prstGeom>
        </p:spPr>
        <p:txBody>
          <a:bodyPr/>
          <a:lstStyle>
            <a:lvl1pPr algn="ctr" defTabSz="914400" rtl="1" eaLnBrk="1" latinLnBrk="0" hangingPunct="1">
              <a:spcBef>
                <a:spcPct val="0"/>
              </a:spcBef>
              <a:buNone/>
              <a:defRPr sz="4400" kern="1200">
                <a:solidFill>
                  <a:schemeClr val="tx1"/>
                </a:solidFill>
                <a:latin typeface="+mj-lt"/>
                <a:ea typeface="+mj-ea"/>
                <a:cs typeface="+mj-cs"/>
              </a:defRPr>
            </a:lvl1pPr>
          </a:lstStyle>
          <a:p>
            <a:r>
              <a:rPr lang="en-US" dirty="0"/>
              <a:t>Click to edit Master title style</a:t>
            </a:r>
            <a:endParaRPr lang="ar-EG" dirty="0"/>
          </a:p>
        </p:txBody>
      </p:sp>
      <p:sp>
        <p:nvSpPr>
          <p:cNvPr id="9" name="Text Placeholder 2"/>
          <p:cNvSpPr>
            <a:spLocks noGrp="1"/>
          </p:cNvSpPr>
          <p:nvPr>
            <p:ph type="body" idx="1" hasCustomPrompt="1"/>
          </p:nvPr>
        </p:nvSpPr>
        <p:spPr>
          <a:xfrm>
            <a:off x="457200" y="5644183"/>
            <a:ext cx="8229600" cy="1025177"/>
          </a:xfrm>
          <a:prstGeom prst="rect">
            <a:avLst/>
          </a:prstGeom>
        </p:spPr>
        <p:txBody>
          <a:bodyPr anchor="b"/>
          <a:lstStyle>
            <a:lvl1pPr marL="0" indent="0" algn="ctr" defTabSz="914400" rtl="1" eaLnBrk="1" latinLnBrk="0" hangingPunct="1">
              <a:spcBef>
                <a:spcPct val="0"/>
              </a:spcBef>
              <a:buNone/>
              <a:defRPr lang="en-US" sz="4400" b="1" kern="1200" baseline="0" dirty="0" smtClean="0">
                <a:solidFill>
                  <a:schemeClr val="bg1"/>
                </a:solidFill>
                <a:latin typeface="Times New Roman" panose="02020603050405020304" pitchFamily="18" charset="0"/>
                <a:ea typeface="+mj-ea"/>
                <a:cs typeface="Times New Roman" panose="02020603050405020304"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EG" dirty="0"/>
              <a:t>عربي</a:t>
            </a:r>
            <a:endParaRPr lang="en-US" dirty="0"/>
          </a:p>
        </p:txBody>
      </p:sp>
    </p:spTree>
    <p:extLst>
      <p:ext uri="{BB962C8B-B14F-4D97-AF65-F5344CB8AC3E}">
        <p14:creationId xmlns:p14="http://schemas.microsoft.com/office/powerpoint/2010/main" val="2927466341"/>
      </p:ext>
    </p:extLst>
  </p:cSld>
  <p:clrMapOvr>
    <a:masterClrMapping/>
  </p:clrMapOvr>
</p:sldLayout>
</file>

<file path=ppt/slideLayouts/slideLayout47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r">
              <a:defRPr sz="4000" b="1" cap="all"/>
            </a:lvl1pPr>
          </a:lstStyle>
          <a:p>
            <a:r>
              <a:rPr lang="en-US"/>
              <a:t>Click to edit Master title style</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ar-EG"/>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3691158978"/>
      </p:ext>
    </p:extLst>
  </p:cSld>
  <p:clrMapOvr>
    <a:masterClrMapping/>
  </p:clrMapOvr>
</p:sldLayout>
</file>

<file path=ppt/slideLayouts/slideLayout47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ar-EG"/>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5" name="Date Placeholder 4"/>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ar-EG"/>
          </a:p>
        </p:txBody>
      </p:sp>
      <p:sp>
        <p:nvSpPr>
          <p:cNvPr id="7" name="Slide Number Placeholder 6"/>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3183551987"/>
      </p:ext>
    </p:extLst>
  </p:cSld>
  <p:clrMapOvr>
    <a:masterClrMapping/>
  </p:clrMapOvr>
</p:sldLayout>
</file>

<file path=ppt/slideLayouts/slideLayout47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endParaRPr lang="ar-EG"/>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7" name="Date Placeholder 6"/>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ar-EG"/>
          </a:p>
        </p:txBody>
      </p:sp>
      <p:sp>
        <p:nvSpPr>
          <p:cNvPr id="9" name="Slide Number Placeholder 8"/>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824276185"/>
      </p:ext>
    </p:extLst>
  </p:cSld>
  <p:clrMapOvr>
    <a:masterClrMapping/>
  </p:clrMapOvr>
</p:sldLayout>
</file>

<file path=ppt/slideLayouts/slideLayout4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ar-EG"/>
          </a:p>
        </p:txBody>
      </p:sp>
      <p:sp>
        <p:nvSpPr>
          <p:cNvPr id="3" name="Date Placeholder 2"/>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ar-EG"/>
          </a:p>
        </p:txBody>
      </p:sp>
      <p:sp>
        <p:nvSpPr>
          <p:cNvPr id="5" name="Slide Number Placeholder 4"/>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3287422327"/>
      </p:ext>
    </p:extLst>
  </p:cSld>
  <p:clrMapOvr>
    <a:masterClrMapping/>
  </p:clrMapOvr>
</p:sldLayout>
</file>

<file path=ppt/slideLayouts/slideLayout47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ar-EG"/>
          </a:p>
        </p:txBody>
      </p:sp>
      <p:sp>
        <p:nvSpPr>
          <p:cNvPr id="4" name="Slide Number Placeholder 3"/>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2890363673"/>
      </p:ext>
    </p:extLst>
  </p:cSld>
  <p:clrMapOvr>
    <a:masterClrMapping/>
  </p:clrMapOvr>
</p:sldLayout>
</file>

<file path=ppt/slideLayouts/slideLayout47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r">
              <a:defRPr sz="2000" b="1"/>
            </a:lvl1pPr>
          </a:lstStyle>
          <a:p>
            <a:r>
              <a:rPr lang="en-US"/>
              <a:t>Click to edit Master title style</a:t>
            </a:r>
            <a:endParaRPr lang="ar-EG"/>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ar-EG"/>
          </a:p>
        </p:txBody>
      </p:sp>
      <p:sp>
        <p:nvSpPr>
          <p:cNvPr id="7" name="Slide Number Placeholder 6"/>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29199804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نبوات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Rectangle 2"/>
          <p:cNvSpPr/>
          <p:nvPr userDrawn="1"/>
        </p:nvSpPr>
        <p:spPr>
          <a:xfrm>
            <a:off x="3337559" y="152400"/>
            <a:ext cx="2567354"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نبوات الساعة الأولى</a:t>
            </a:r>
            <a:endParaRPr kumimoji="0" lang="en-US"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651667803"/>
      </p:ext>
    </p:extLst>
  </p:cSld>
  <p:clrMapOvr>
    <a:masterClrMapping/>
  </p:clrMapOvr>
</p:sldLayout>
</file>

<file path=ppt/slideLayouts/slideLayout48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r">
              <a:defRPr sz="2000" b="1"/>
            </a:lvl1pPr>
          </a:lstStyle>
          <a:p>
            <a:r>
              <a:rPr lang="en-US"/>
              <a:t>Click to edit Master title style</a:t>
            </a:r>
            <a:endParaRPr lang="ar-EG"/>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EG"/>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ar-EG"/>
          </a:p>
        </p:txBody>
      </p:sp>
      <p:sp>
        <p:nvSpPr>
          <p:cNvPr id="7" name="Slide Number Placeholder 6"/>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2429088770"/>
      </p:ext>
    </p:extLst>
  </p:cSld>
  <p:clrMapOvr>
    <a:masterClrMapping/>
  </p:clrMapOvr>
</p:sldLayout>
</file>

<file path=ppt/slideLayouts/slideLayout48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ar-EG"/>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ar-EG"/>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3319436177"/>
      </p:ext>
    </p:extLst>
  </p:cSld>
  <p:clrMapOvr>
    <a:masterClrMapping/>
  </p:clrMapOvr>
</p:sldLayout>
</file>

<file path=ppt/slideLayouts/slideLayout48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endParaRPr lang="ar-EG"/>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EG"/>
          </a:p>
        </p:txBody>
      </p:sp>
      <p:sp>
        <p:nvSpPr>
          <p:cNvPr id="4" name="Date Placeholder 3"/>
          <p:cNvSpPr>
            <a:spLocks noGrp="1"/>
          </p:cNvSpPr>
          <p:nvPr>
            <p:ph type="dt" sz="half" idx="10"/>
          </p:nvPr>
        </p:nvSpPr>
        <p:spPr>
          <a:xfrm>
            <a:off x="6553200" y="6356350"/>
            <a:ext cx="2133600" cy="365125"/>
          </a:xfrm>
          <a:prstGeom prst="rect">
            <a:avLst/>
          </a:prstGeom>
        </p:spPr>
        <p:txBody>
          <a:bodyPr/>
          <a:lstStyle/>
          <a:p>
            <a:fld id="{D367255B-C631-4880-ADBF-5D5F9BF48A38}" type="datetimeFigureOut">
              <a:rPr lang="ar-EG" smtClean="0"/>
              <a:pPr/>
              <a:t>12/10/1445</a:t>
            </a:fld>
            <a:endParaRPr lang="ar-EG"/>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ar-EG"/>
          </a:p>
        </p:txBody>
      </p:sp>
      <p:sp>
        <p:nvSpPr>
          <p:cNvPr id="6" name="Slide Number Placeholder 5"/>
          <p:cNvSpPr>
            <a:spLocks noGrp="1"/>
          </p:cNvSpPr>
          <p:nvPr>
            <p:ph type="sldNum" sz="quarter" idx="12"/>
          </p:nvPr>
        </p:nvSpPr>
        <p:spPr>
          <a:xfrm>
            <a:off x="457200" y="6356350"/>
            <a:ext cx="2133600" cy="365125"/>
          </a:xfrm>
          <a:prstGeom prst="rect">
            <a:avLst/>
          </a:prstGeom>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1401419772"/>
      </p:ext>
    </p:extLst>
  </p:cSld>
  <p:clrMapOvr>
    <a:masterClrMapping/>
  </p:clrMapOvr>
</p:sldLayout>
</file>

<file path=ppt/slideLayouts/slideLayout483.xml><?xml version="1.0" encoding="utf-8"?>
<p:sldLayout xmlns:a="http://schemas.openxmlformats.org/drawingml/2006/main" xmlns:r="http://schemas.openxmlformats.org/officeDocument/2006/relationships" xmlns:p="http://schemas.openxmlformats.org/presentationml/2006/main" userDrawn="1">
  <p:cSld name="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189435"/>
          </a:xfrm>
        </p:spPr>
        <p:txBody>
          <a:bodyPr>
            <a:normAutofit/>
          </a:bodyPr>
          <a:lstStyle>
            <a:lvl1pPr algn="ctr" rtl="1">
              <a:defRPr sz="5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6" name="Rectangle 5"/>
          <p:cNvSpPr/>
          <p:nvPr userDrawn="1"/>
        </p:nvSpPr>
        <p:spPr>
          <a:xfrm>
            <a:off x="3218944" y="0"/>
            <a:ext cx="2543227" cy="954107"/>
          </a:xfrm>
          <a:prstGeom prst="rect">
            <a:avLst/>
          </a:prstGeom>
          <a:noFill/>
        </p:spPr>
        <p:txBody>
          <a:bodyPr wrap="square" lIns="91440" tIns="45720" rIns="91440" bIns="45720">
            <a:spAutoFit/>
          </a:bodyPr>
          <a:lstStyle/>
          <a:p>
            <a:pPr algn="ctr"/>
            <a:endParaRPr lang="ar-EG" sz="2800" b="1" kern="1200" dirty="0">
              <a:solidFill>
                <a:srgbClr val="FFC000"/>
              </a:solidFill>
              <a:latin typeface="+mn-lt"/>
              <a:ea typeface="+mn-ea"/>
              <a:cs typeface="+mn-cs"/>
            </a:endParaRPr>
          </a:p>
          <a:p>
            <a:pPr algn="ctr"/>
            <a:endParaRPr lang="ar-EG" sz="2800" b="1" kern="1200" dirty="0">
              <a:solidFill>
                <a:srgbClr val="FFC000"/>
              </a:solidFill>
              <a:latin typeface="+mn-lt"/>
              <a:ea typeface="+mn-ea"/>
              <a:cs typeface="+mn-cs"/>
            </a:endParaRPr>
          </a:p>
        </p:txBody>
      </p:sp>
      <p:sp>
        <p:nvSpPr>
          <p:cNvPr id="5" name="Rectangle 4"/>
          <p:cNvSpPr/>
          <p:nvPr userDrawn="1"/>
        </p:nvSpPr>
        <p:spPr>
          <a:xfrm>
            <a:off x="3218944" y="0"/>
            <a:ext cx="3011375" cy="461665"/>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التوزيع</a:t>
            </a:r>
          </a:p>
        </p:txBody>
      </p:sp>
    </p:spTree>
    <p:extLst>
      <p:ext uri="{BB962C8B-B14F-4D97-AF65-F5344CB8AC3E}">
        <p14:creationId xmlns:p14="http://schemas.microsoft.com/office/powerpoint/2010/main" val="3376517623"/>
      </p:ext>
    </p:extLst>
  </p:cSld>
  <p:clrMapOvr>
    <a:masterClrMapping/>
  </p:clrMapOvr>
</p:sldLayout>
</file>

<file path=ppt/slideLayouts/slideLayout484.xml><?xml version="1.0" encoding="utf-8"?>
<p:sldLayout xmlns:a="http://schemas.openxmlformats.org/drawingml/2006/main" xmlns:r="http://schemas.openxmlformats.org/officeDocument/2006/relationships" xmlns:p="http://schemas.openxmlformats.org/presentationml/2006/main" userDrawn="1">
  <p:cSld name="1_التوزيع">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461665"/>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التوزيع</a:t>
            </a:r>
          </a:p>
        </p:txBody>
      </p:sp>
    </p:spTree>
    <p:extLst>
      <p:ext uri="{BB962C8B-B14F-4D97-AF65-F5344CB8AC3E}">
        <p14:creationId xmlns:p14="http://schemas.microsoft.com/office/powerpoint/2010/main" val="1559500981"/>
      </p:ext>
    </p:extLst>
  </p:cSld>
  <p:clrMapOvr>
    <a:masterClrMapping/>
  </p:clrMapOvr>
</p:sldLayout>
</file>

<file path=ppt/slideLayouts/slideLayout485.xml><?xml version="1.0" encoding="utf-8"?>
<p:sldLayout xmlns:a="http://schemas.openxmlformats.org/drawingml/2006/main" xmlns:r="http://schemas.openxmlformats.org/officeDocument/2006/relationships" xmlns:p="http://schemas.openxmlformats.org/presentationml/2006/main" userDrawn="1">
  <p:cSld name="التوزيع cs avva sh">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707886"/>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التوزيع</a:t>
            </a:r>
          </a:p>
        </p:txBody>
      </p:sp>
    </p:spTree>
    <p:extLst>
      <p:ext uri="{BB962C8B-B14F-4D97-AF65-F5344CB8AC3E}">
        <p14:creationId xmlns:p14="http://schemas.microsoft.com/office/powerpoint/2010/main" val="3697322500"/>
      </p:ext>
    </p:extLst>
  </p:cSld>
  <p:clrMapOvr>
    <a:masterClrMapping/>
  </p:clrMapOvr>
</p:sldLayout>
</file>

<file path=ppt/slideLayouts/slideLayout48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5C208CEE-BCF6-4734-91BB-FB6E722EC14A}" type="datetimeFigureOut">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4" name="Footer Placeholder 3"/>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03FF0DC-F448-4528-8715-E973BD657E28}"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Rectangle 5"/>
          <p:cNvSpPr/>
          <p:nvPr userDrawn="1"/>
        </p:nvSpPr>
        <p:spPr>
          <a:xfrm>
            <a:off x="2553286" y="0"/>
            <a:ext cx="4037428" cy="523220"/>
          </a:xfrm>
          <a:prstGeom prst="rect">
            <a:avLst/>
          </a:prstGeom>
          <a:noFill/>
        </p:spPr>
        <p:txBody>
          <a:bodyPr wrap="square" lIns="91440" tIns="45720" rIns="91440" bIns="4572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mn-lt"/>
                <a:ea typeface="+mn-ea"/>
                <a:cs typeface="AGA Sindibad Regular" pitchFamily="2" charset="-78"/>
              </a:rPr>
              <a:t>صلاة رفع بخور</a:t>
            </a:r>
            <a:endParaRPr kumimoji="0" lang="ar-EG" sz="2400" b="1" i="0" u="none" strike="noStrike" kern="1200" cap="none" spc="0" normalizeH="0" baseline="0" noProof="0" dirty="0">
              <a:ln w="10160">
                <a:solidFill>
                  <a:srgbClr val="4472C4"/>
                </a:solidFill>
                <a:prstDash val="solid"/>
              </a:ln>
              <a:solidFill>
                <a:srgbClr val="FFC000"/>
              </a:solidFill>
              <a:effectLst/>
              <a:uLnTx/>
              <a:uFillTx/>
              <a:latin typeface="Calibri"/>
              <a:ea typeface="+mn-ea"/>
              <a:cs typeface="AGA Sindibad Regular" pitchFamily="2" charset="-78"/>
            </a:endParaRPr>
          </a:p>
        </p:txBody>
      </p:sp>
    </p:spTree>
    <p:extLst>
      <p:ext uri="{BB962C8B-B14F-4D97-AF65-F5344CB8AC3E}">
        <p14:creationId xmlns:p14="http://schemas.microsoft.com/office/powerpoint/2010/main" val="3541295424"/>
      </p:ext>
    </p:extLst>
  </p:cSld>
  <p:clrMapOvr>
    <a:masterClrMapping/>
  </p:clrMapOvr>
</p:sldLayout>
</file>

<file path=ppt/slideLayouts/slideLayout48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5C208CEE-BCF6-4734-91BB-FB6E722EC14A}" type="datetimeFigureOut">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4" name="Footer Placeholder 3"/>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03FF0DC-F448-4528-8715-E973BD657E28}"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Rectangle 5"/>
          <p:cNvSpPr/>
          <p:nvPr userDrawn="1"/>
        </p:nvSpPr>
        <p:spPr>
          <a:xfrm>
            <a:off x="2602522" y="167863"/>
            <a:ext cx="4037428" cy="523220"/>
          </a:xfrm>
          <a:prstGeom prst="rect">
            <a:avLst/>
          </a:prstGeom>
          <a:noFill/>
        </p:spPr>
        <p:txBody>
          <a:bodyPr wrap="square" lIns="91440" tIns="45720" rIns="91440" bIns="4572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mn-lt"/>
                <a:ea typeface="+mn-ea"/>
                <a:cs typeface="AGA Sindibad Regular" pitchFamily="2" charset="-78"/>
              </a:rPr>
              <a:t>صلاة رفع بخور باكر</a:t>
            </a:r>
            <a:endParaRPr kumimoji="0" lang="ar-EG" sz="2400" b="1" i="0" u="none" strike="noStrike" kern="1200" cap="none" spc="0" normalizeH="0" baseline="0" noProof="0" dirty="0">
              <a:ln w="10160">
                <a:solidFill>
                  <a:srgbClr val="4472C4"/>
                </a:solidFill>
                <a:prstDash val="solid"/>
              </a:ln>
              <a:solidFill>
                <a:srgbClr val="FFC000"/>
              </a:solidFill>
              <a:effectLst/>
              <a:uLnTx/>
              <a:uFillTx/>
              <a:latin typeface="Calibri"/>
              <a:ea typeface="+mn-ea"/>
              <a:cs typeface="AGA Sindibad Regular" pitchFamily="2" charset="-78"/>
            </a:endParaRPr>
          </a:p>
        </p:txBody>
      </p:sp>
    </p:spTree>
    <p:extLst>
      <p:ext uri="{BB962C8B-B14F-4D97-AF65-F5344CB8AC3E}">
        <p14:creationId xmlns:p14="http://schemas.microsoft.com/office/powerpoint/2010/main" val="238758440"/>
      </p:ext>
    </p:extLst>
  </p:cSld>
  <p:clrMapOvr>
    <a:masterClrMapping/>
  </p:clrMapOvr>
</p:sldLayout>
</file>

<file path=ppt/slideLayouts/slideLayout488.xml><?xml version="1.0" encoding="utf-8"?>
<p:sldLayout xmlns:a="http://schemas.openxmlformats.org/drawingml/2006/main" xmlns:r="http://schemas.openxmlformats.org/officeDocument/2006/relationships" xmlns:p="http://schemas.openxmlformats.org/presentationml/2006/main" preserve="1" userDrawn="1">
  <p:cSld name="مزمور ارتداء التوني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5" name="Rectangle 4"/>
          <p:cNvSpPr/>
          <p:nvPr userDrawn="1"/>
        </p:nvSpPr>
        <p:spPr>
          <a:xfrm>
            <a:off x="2602522" y="167863"/>
            <a:ext cx="4037428" cy="523220"/>
          </a:xfrm>
          <a:prstGeom prst="rect">
            <a:avLst/>
          </a:prstGeom>
          <a:noFill/>
        </p:spPr>
        <p:txBody>
          <a:bodyPr wrap="square" lIns="91440" tIns="45720" rIns="91440" bIns="4572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cs typeface="AGA Sindibad Regular" pitchFamily="2" charset="-78"/>
              </a:rPr>
              <a:t>مزمور يقال أثناء ارتداء التونية</a:t>
            </a:r>
            <a:endParaRPr kumimoji="0" lang="ar-EG" sz="2400" b="1" i="0" u="none" strike="noStrike" kern="1200" cap="none" spc="0" normalizeH="0" baseline="0" noProof="0" dirty="0">
              <a:ln w="10160">
                <a:solidFill>
                  <a:srgbClr val="4472C4"/>
                </a:solidFill>
                <a:prstDash val="solid"/>
              </a:ln>
              <a:solidFill>
                <a:srgbClr val="FFC000"/>
              </a:solidFill>
              <a:effectLst/>
              <a:uLnTx/>
              <a:uFillTx/>
              <a:latin typeface="Calibri"/>
              <a:ea typeface="+mn-ea"/>
              <a:cs typeface="AGA Sindibad Regular" pitchFamily="2" charset="-78"/>
            </a:endParaRPr>
          </a:p>
        </p:txBody>
      </p:sp>
    </p:spTree>
    <p:extLst>
      <p:ext uri="{BB962C8B-B14F-4D97-AF65-F5344CB8AC3E}">
        <p14:creationId xmlns:p14="http://schemas.microsoft.com/office/powerpoint/2010/main" val="4152294923"/>
      </p:ext>
    </p:extLst>
  </p:cSld>
  <p:clrMapOvr>
    <a:masterClrMapping/>
  </p:clrMapOvr>
</p:sldLayout>
</file>

<file path=ppt/slideLayouts/slideLayout489.xml><?xml version="1.0" encoding="utf-8"?>
<p:sldLayout xmlns:a="http://schemas.openxmlformats.org/drawingml/2006/main" xmlns:r="http://schemas.openxmlformats.org/officeDocument/2006/relationships" xmlns:p="http://schemas.openxmlformats.org/presentationml/2006/main" preserve="1" userDrawn="1">
  <p:cSld name="هللويا">
    <p:spTree>
      <p:nvGrpSpPr>
        <p:cNvPr id="1" name=""/>
        <p:cNvGrpSpPr/>
        <p:nvPr/>
      </p:nvGrpSpPr>
      <p:grpSpPr>
        <a:xfrm>
          <a:off x="0" y="0"/>
          <a:ext cx="0" cy="0"/>
          <a:chOff x="0" y="0"/>
          <a:chExt cx="0" cy="0"/>
        </a:xfrm>
      </p:grpSpPr>
      <p:sp>
        <p:nvSpPr>
          <p:cNvPr id="2" name="TextBox 1"/>
          <p:cNvSpPr txBox="1"/>
          <p:nvPr userDrawn="1"/>
        </p:nvSpPr>
        <p:spPr>
          <a:xfrm>
            <a:off x="309490" y="4670474"/>
            <a:ext cx="8834510" cy="1862048"/>
          </a:xfrm>
          <a:prstGeom prst="rect">
            <a:avLst/>
          </a:prstGeom>
          <a:noFill/>
        </p:spPr>
        <p:txBody>
          <a:bodyPr wrap="square" lIns="91440" tIns="45720" rIns="91440" bIns="45720">
            <a:spAutoFit/>
          </a:bodyPr>
          <a:lstStyle>
            <a:defPPr>
              <a:defRPr lang="en-US"/>
            </a:defPPr>
            <a:lvl1pPr marR="0" lvl="0" indent="0" algn="ctr" defTabSz="457200" fontAlgn="auto">
              <a:lnSpc>
                <a:spcPct val="100000"/>
              </a:lnSpc>
              <a:spcBef>
                <a:spcPts val="0"/>
              </a:spcBef>
              <a:spcAft>
                <a:spcPts val="0"/>
              </a:spcAft>
              <a:buClrTx/>
              <a:buSzTx/>
              <a:buFontTx/>
              <a:buNone/>
              <a:tabLst/>
              <a:defRPr kumimoji="0" sz="2800" b="1" i="0" u="none" strike="noStrike" cap="none" spc="0" normalizeH="0" baseline="0">
                <a:ln>
                  <a:noFill/>
                </a:ln>
                <a:solidFill>
                  <a:srgbClr val="FFC000"/>
                </a:solidFill>
                <a:effectLst>
                  <a:outerShdw blurRad="38100" dist="38100" dir="2700000" algn="tl">
                    <a:srgbClr val="000000">
                      <a:alpha val="43137"/>
                    </a:srgbClr>
                  </a:outerShdw>
                </a:effectLst>
                <a:uLnTx/>
                <a:uFillTx/>
                <a:cs typeface="AGA Sindibad Regular" pitchFamily="2" charset="-78"/>
              </a:defRPr>
            </a:lvl1pPr>
          </a:lstStyle>
          <a:p>
            <a:pPr lvl="0"/>
            <a:r>
              <a:rPr lang="ar-EG" sz="11500" dirty="0">
                <a:effectLst/>
              </a:rPr>
              <a:t>هللويا </a:t>
            </a:r>
            <a:endParaRPr lang="en-US" sz="11500" dirty="0">
              <a:effectLst/>
            </a:endParaRPr>
          </a:p>
        </p:txBody>
      </p:sp>
    </p:spTree>
    <p:extLst>
      <p:ext uri="{BB962C8B-B14F-4D97-AF65-F5344CB8AC3E}">
        <p14:creationId xmlns:p14="http://schemas.microsoft.com/office/powerpoint/2010/main" val="27591910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نبوات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Rectangle 2"/>
          <p:cNvSpPr/>
          <p:nvPr userDrawn="1"/>
        </p:nvSpPr>
        <p:spPr>
          <a:xfrm>
            <a:off x="3481753" y="152400"/>
            <a:ext cx="2278966"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نبوات الساعة الثالثة</a:t>
            </a:r>
            <a:endParaRPr kumimoji="0" lang="en-US"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082836503"/>
      </p:ext>
    </p:extLst>
  </p:cSld>
  <p:clrMapOvr>
    <a:masterClrMapping/>
  </p:clrMapOvr>
</p:sldLayout>
</file>

<file path=ppt/slideLayouts/slideLayout490.xml><?xml version="1.0" encoding="utf-8"?>
<p:sldLayout xmlns:a="http://schemas.openxmlformats.org/drawingml/2006/main" xmlns:r="http://schemas.openxmlformats.org/officeDocument/2006/relationships" xmlns:p="http://schemas.openxmlformats.org/presentationml/2006/main" preserve="1" userDrawn="1">
  <p:cSld name="تين اوؤشت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2335237"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cs typeface="AGA Sindibad Regular" pitchFamily="2" charset="-78"/>
              </a:rPr>
              <a:t>لحن تين اوؤشت</a:t>
            </a:r>
            <a:endParaRPr kumimoji="0" lang="en-US" sz="2800" b="1" i="0" u="none" strike="noStrike" cap="none" spc="0" normalizeH="0" baseline="0" dirty="0">
              <a:ln>
                <a:noFill/>
              </a:ln>
              <a:solidFill>
                <a:srgbClr val="FFC000"/>
              </a:solidFill>
              <a:effectLst/>
              <a:uLnTx/>
              <a:uFillTx/>
              <a:cs typeface="AGA Sindibad Regular" pitchFamily="2" charset="-78"/>
            </a:endParaRPr>
          </a:p>
        </p:txBody>
      </p:sp>
    </p:spTree>
    <p:extLst>
      <p:ext uri="{BB962C8B-B14F-4D97-AF65-F5344CB8AC3E}">
        <p14:creationId xmlns:p14="http://schemas.microsoft.com/office/powerpoint/2010/main" val="674830642"/>
      </p:ext>
    </p:extLst>
  </p:cSld>
  <p:clrMapOvr>
    <a:masterClrMapping/>
  </p:clrMapOvr>
</p:sldLayout>
</file>

<file path=ppt/slideLayouts/slideLayout491.xml><?xml version="1.0" encoding="utf-8"?>
<p:sldLayout xmlns:a="http://schemas.openxmlformats.org/drawingml/2006/main" xmlns:r="http://schemas.openxmlformats.org/officeDocument/2006/relationships" xmlns:p="http://schemas.openxmlformats.org/presentationml/2006/main" preserve="1" userDrawn="1">
  <p:cSld name="برلكس">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2850625" y="132055"/>
            <a:ext cx="344274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cs typeface="AGA Sindibad Regular" pitchFamily="2" charset="-78"/>
              </a:rPr>
              <a:t>شيري ماريا</a:t>
            </a:r>
            <a:endParaRPr kumimoji="0" lang="en-US" sz="2800" b="1" i="0" u="none" strike="noStrike" cap="none" spc="0" normalizeH="0" baseline="0" dirty="0">
              <a:ln>
                <a:noFill/>
              </a:ln>
              <a:solidFill>
                <a:srgbClr val="FFC000"/>
              </a:solidFill>
              <a:effectLst/>
              <a:uLnTx/>
              <a:uFillTx/>
              <a:cs typeface="AGA Sindibad Regular" pitchFamily="2" charset="-78"/>
            </a:endParaRPr>
          </a:p>
        </p:txBody>
      </p:sp>
      <p:sp>
        <p:nvSpPr>
          <p:cNvPr id="7" name="Rectangle 6">
            <a:hlinkClick r:id="rId2" action="ppaction://hlinksldjump"/>
          </p:cNvPr>
          <p:cNvSpPr/>
          <p:nvPr userDrawn="1"/>
        </p:nvSpPr>
        <p:spPr>
          <a:xfrm>
            <a:off x="8281263" y="4058161"/>
            <a:ext cx="862737" cy="477054"/>
          </a:xfrm>
          <a:prstGeom prst="rect">
            <a:avLst/>
          </a:prstGeom>
        </p:spPr>
        <p:txBody>
          <a:bodyPr wrap="none">
            <a:spAutoFit/>
          </a:bodyPr>
          <a:lstStyle/>
          <a:p>
            <a:pPr lvl="0" algn="ctr"/>
            <a:r>
              <a:rPr kumimoji="0" lang="ar-EG" sz="2500" b="0" i="0" u="none" strike="noStrike" kern="1200" cap="none" spc="0" normalizeH="0" baseline="0" dirty="0">
                <a:ln>
                  <a:noFill/>
                </a:ln>
                <a:solidFill>
                  <a:srgbClr val="FFC000"/>
                </a:solidFill>
                <a:effectLst/>
                <a:uLnTx/>
                <a:uFillTx/>
                <a:latin typeface="Times New Roman" panose="02020603050405020304" pitchFamily="18" charset="0"/>
                <a:ea typeface="+mj-ea"/>
                <a:cs typeface="Al-Mujahed Al-Anbobi" pitchFamily="2" charset="-78"/>
              </a:rPr>
              <a:t>ختام</a:t>
            </a:r>
            <a:endParaRPr kumimoji="0" lang="en-US" sz="2500" b="0" i="0" u="none" strike="noStrike" kern="1200" cap="none" spc="0" normalizeH="0" baseline="0" dirty="0">
              <a:ln>
                <a:noFill/>
              </a:ln>
              <a:solidFill>
                <a:srgbClr val="FFC000"/>
              </a:solidFill>
              <a:effectLst/>
              <a:uLnTx/>
              <a:uFillTx/>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217104223"/>
      </p:ext>
    </p:extLst>
  </p:cSld>
  <p:clrMapOvr>
    <a:masterClrMapping/>
  </p:clrMapOvr>
</p:sldLayout>
</file>

<file path=ppt/slideLayouts/slideLayout492.xml><?xml version="1.0" encoding="utf-8"?>
<p:sldLayout xmlns:a="http://schemas.openxmlformats.org/drawingml/2006/main" xmlns:r="http://schemas.openxmlformats.org/officeDocument/2006/relationships" xmlns:p="http://schemas.openxmlformats.org/presentationml/2006/main" preserve="1" userDrawn="1">
  <p:cSld name="مزامير الساعة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p:spPr>
        <p:txBody>
          <a:bodyPr/>
          <a:lstStyle>
            <a:lvl1pPr algn="justLow" rtl="1">
              <a:defRPr>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5" name="Rectangle 4"/>
          <p:cNvSpPr/>
          <p:nvPr userDrawn="1"/>
        </p:nvSpPr>
        <p:spPr>
          <a:xfrm>
            <a:off x="2602522" y="167863"/>
            <a:ext cx="403742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noProof="0" dirty="0">
                <a:ln>
                  <a:noFill/>
                </a:ln>
                <a:solidFill>
                  <a:srgbClr val="FFC000"/>
                </a:solidFill>
                <a:effectLst/>
                <a:uLnTx/>
                <a:uFillTx/>
                <a:cs typeface="AGA Sindibad Regular" pitchFamily="2" charset="-78"/>
              </a:rPr>
              <a:t>مزامير الساعة الثالثة</a:t>
            </a:r>
          </a:p>
        </p:txBody>
      </p:sp>
      <p:sp>
        <p:nvSpPr>
          <p:cNvPr id="3" name="Rectangle 2">
            <a:hlinkClick r:id="rId2" action="ppaction://hlinksldjump"/>
          </p:cNvPr>
          <p:cNvSpPr/>
          <p:nvPr userDrawn="1"/>
        </p:nvSpPr>
        <p:spPr>
          <a:xfrm>
            <a:off x="0" y="4058161"/>
            <a:ext cx="1056700" cy="477054"/>
          </a:xfrm>
          <a:prstGeom prst="rect">
            <a:avLst/>
          </a:prstGeom>
        </p:spPr>
        <p:txBody>
          <a:bodyPr wrap="none">
            <a:spAutoFit/>
          </a:bodyPr>
          <a:lstStyle/>
          <a:p>
            <a:pPr lvl="0" algn="ctr"/>
            <a:r>
              <a:rPr kumimoji="0" lang="ar-EG" sz="2500" b="0" i="0" u="none" strike="noStrike" cap="none" spc="0" normalizeH="0" baseline="0" noProof="0" dirty="0">
                <a:ln>
                  <a:noFill/>
                </a:ln>
                <a:solidFill>
                  <a:srgbClr val="FFC000"/>
                </a:solidFill>
                <a:effectLst/>
                <a:uLnTx/>
                <a:uFillTx/>
                <a:latin typeface="Times New Roman" panose="02020603050405020304" pitchFamily="18" charset="0"/>
                <a:ea typeface="+mj-ea"/>
                <a:cs typeface="Al-Mujahed Al-Anbobi" pitchFamily="2" charset="-78"/>
              </a:rPr>
              <a:t>الانجيل</a:t>
            </a:r>
            <a:endParaRPr kumimoji="0" lang="en-US" sz="2500" b="0" i="0" u="none" strike="noStrike" cap="none" spc="0" normalizeH="0" baseline="0" dirty="0">
              <a:ln>
                <a:noFill/>
              </a:ln>
              <a:solidFill>
                <a:srgbClr val="FFC000"/>
              </a:solidFill>
              <a:effectLst/>
              <a:uLnTx/>
              <a:uFillTx/>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2300223807"/>
      </p:ext>
    </p:extLst>
  </p:cSld>
  <p:clrMapOvr>
    <a:masterClrMapping/>
  </p:clrMapOvr>
</p:sldLayout>
</file>

<file path=ppt/slideLayouts/slideLayout493.xml><?xml version="1.0" encoding="utf-8"?>
<p:sldLayout xmlns:a="http://schemas.openxmlformats.org/drawingml/2006/main" xmlns:r="http://schemas.openxmlformats.org/officeDocument/2006/relationships" xmlns:p="http://schemas.openxmlformats.org/presentationml/2006/main" preserve="1" userDrawn="1">
  <p:cSld name="انجيل الساعة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p:spPr>
        <p:txBody>
          <a:bodyPr/>
          <a:lstStyle>
            <a:lvl1pPr algn="justLow" rtl="1">
              <a:defRPr>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5" name="Rectangle 4"/>
          <p:cNvSpPr/>
          <p:nvPr userDrawn="1"/>
        </p:nvSpPr>
        <p:spPr>
          <a:xfrm>
            <a:off x="2602522" y="167863"/>
            <a:ext cx="403742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noProof="0" dirty="0">
                <a:ln>
                  <a:noFill/>
                </a:ln>
                <a:solidFill>
                  <a:srgbClr val="FFC000"/>
                </a:solidFill>
                <a:effectLst/>
                <a:uLnTx/>
                <a:uFillTx/>
                <a:cs typeface="AGA Sindibad Regular" pitchFamily="2" charset="-78"/>
              </a:rPr>
              <a:t>الساعة الثالثة</a:t>
            </a:r>
          </a:p>
        </p:txBody>
      </p:sp>
    </p:spTree>
    <p:extLst>
      <p:ext uri="{BB962C8B-B14F-4D97-AF65-F5344CB8AC3E}">
        <p14:creationId xmlns:p14="http://schemas.microsoft.com/office/powerpoint/2010/main" val="2293044910"/>
      </p:ext>
    </p:extLst>
  </p:cSld>
  <p:clrMapOvr>
    <a:masterClrMapping/>
  </p:clrMapOvr>
</p:sldLayout>
</file>

<file path=ppt/slideLayouts/slideLayout494.xml><?xml version="1.0" encoding="utf-8"?>
<p:sldLayout xmlns:a="http://schemas.openxmlformats.org/drawingml/2006/main" xmlns:r="http://schemas.openxmlformats.org/officeDocument/2006/relationships" xmlns:p="http://schemas.openxmlformats.org/presentationml/2006/main" preserve="1" userDrawn="1">
  <p:cSld name="1_مزامير الساعة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p:spPr>
        <p:txBody>
          <a:bodyPr/>
          <a:lstStyle>
            <a:lvl1pPr algn="justLow" rtl="1">
              <a:defRPr>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5" name="Rectangle 4"/>
          <p:cNvSpPr/>
          <p:nvPr userDrawn="1"/>
        </p:nvSpPr>
        <p:spPr>
          <a:xfrm>
            <a:off x="2602522" y="167863"/>
            <a:ext cx="403742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noProof="0" dirty="0">
                <a:ln>
                  <a:noFill/>
                </a:ln>
                <a:solidFill>
                  <a:srgbClr val="FFC000"/>
                </a:solidFill>
                <a:effectLst/>
                <a:uLnTx/>
                <a:uFillTx/>
                <a:cs typeface="AGA Sindibad Regular" pitchFamily="2" charset="-78"/>
              </a:rPr>
              <a:t>مزامير الساعة السادسة</a:t>
            </a:r>
          </a:p>
        </p:txBody>
      </p:sp>
      <p:sp>
        <p:nvSpPr>
          <p:cNvPr id="3" name="Rectangle 2">
            <a:hlinkClick r:id="rId2" action="ppaction://hlinksldjump"/>
          </p:cNvPr>
          <p:cNvSpPr/>
          <p:nvPr userDrawn="1"/>
        </p:nvSpPr>
        <p:spPr>
          <a:xfrm>
            <a:off x="9" y="3932874"/>
            <a:ext cx="1056700" cy="477054"/>
          </a:xfrm>
          <a:prstGeom prst="rect">
            <a:avLst/>
          </a:prstGeom>
        </p:spPr>
        <p:txBody>
          <a:bodyPr wrap="none">
            <a:spAutoFit/>
          </a:bodyPr>
          <a:lstStyle/>
          <a:p>
            <a:pPr lvl="0" algn="ctr"/>
            <a:r>
              <a:rPr kumimoji="0" lang="ar-EG" sz="2500" b="0" i="0" u="none" strike="noStrike" cap="none" spc="0" normalizeH="0" baseline="0" noProof="0" dirty="0">
                <a:ln>
                  <a:noFill/>
                </a:ln>
                <a:solidFill>
                  <a:srgbClr val="FFC000"/>
                </a:solidFill>
                <a:effectLst/>
                <a:uLnTx/>
                <a:uFillTx/>
                <a:latin typeface="Times New Roman" panose="02020603050405020304" pitchFamily="18" charset="0"/>
                <a:ea typeface="+mj-ea"/>
                <a:cs typeface="Al-Mujahed Al-Anbobi" pitchFamily="2" charset="-78"/>
              </a:rPr>
              <a:t>الانجيل</a:t>
            </a:r>
            <a:endParaRPr kumimoji="0" lang="en-US" sz="2500" b="0" i="0" u="none" strike="noStrike" cap="none" spc="0" normalizeH="0" baseline="0" dirty="0">
              <a:ln>
                <a:noFill/>
              </a:ln>
              <a:solidFill>
                <a:srgbClr val="FFC000"/>
              </a:solidFill>
              <a:effectLst/>
              <a:uLnTx/>
              <a:uFillTx/>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1213531919"/>
      </p:ext>
    </p:extLst>
  </p:cSld>
  <p:clrMapOvr>
    <a:masterClrMapping/>
  </p:clrMapOvr>
</p:sldLayout>
</file>

<file path=ppt/slideLayouts/slideLayout495.xml><?xml version="1.0" encoding="utf-8"?>
<p:sldLayout xmlns:a="http://schemas.openxmlformats.org/drawingml/2006/main" xmlns:r="http://schemas.openxmlformats.org/officeDocument/2006/relationships" xmlns:p="http://schemas.openxmlformats.org/presentationml/2006/main" preserve="1" userDrawn="1">
  <p:cSld name="1_انجيل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p:spPr>
        <p:txBody>
          <a:bodyPr/>
          <a:lstStyle>
            <a:lvl1pPr algn="justLow" rtl="1">
              <a:defRPr>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5" name="Rectangle 4"/>
          <p:cNvSpPr/>
          <p:nvPr userDrawn="1"/>
        </p:nvSpPr>
        <p:spPr>
          <a:xfrm>
            <a:off x="2602522" y="167863"/>
            <a:ext cx="403742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noProof="0" dirty="0">
                <a:ln>
                  <a:noFill/>
                </a:ln>
                <a:solidFill>
                  <a:srgbClr val="FFC000"/>
                </a:solidFill>
                <a:effectLst/>
                <a:uLnTx/>
                <a:uFillTx/>
                <a:cs typeface="AGA Sindibad Regular" pitchFamily="2" charset="-78"/>
              </a:rPr>
              <a:t>الساعة السادسة</a:t>
            </a:r>
          </a:p>
        </p:txBody>
      </p:sp>
    </p:spTree>
    <p:extLst>
      <p:ext uri="{BB962C8B-B14F-4D97-AF65-F5344CB8AC3E}">
        <p14:creationId xmlns:p14="http://schemas.microsoft.com/office/powerpoint/2010/main" val="717349186"/>
      </p:ext>
    </p:extLst>
  </p:cSld>
  <p:clrMapOvr>
    <a:masterClrMapping/>
  </p:clrMapOvr>
</p:sldLayout>
</file>

<file path=ppt/slideLayouts/slideLayout496.xml><?xml version="1.0" encoding="utf-8"?>
<p:sldLayout xmlns:a="http://schemas.openxmlformats.org/drawingml/2006/main" xmlns:r="http://schemas.openxmlformats.org/officeDocument/2006/relationships" xmlns:p="http://schemas.openxmlformats.org/presentationml/2006/main" preserve="1" userDrawn="1">
  <p:cSld name="مزامير الساعة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p:spPr>
        <p:txBody>
          <a:bodyPr/>
          <a:lstStyle>
            <a:lvl1pPr algn="justLow" rtl="1">
              <a:defRPr>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5" name="Rectangle 4"/>
          <p:cNvSpPr/>
          <p:nvPr userDrawn="1"/>
        </p:nvSpPr>
        <p:spPr>
          <a:xfrm>
            <a:off x="2602522" y="167863"/>
            <a:ext cx="403742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noProof="0" dirty="0">
                <a:ln>
                  <a:noFill/>
                </a:ln>
                <a:solidFill>
                  <a:srgbClr val="FFC000"/>
                </a:solidFill>
                <a:effectLst/>
                <a:uLnTx/>
                <a:uFillTx/>
                <a:cs typeface="AGA Sindibad Regular" pitchFamily="2" charset="-78"/>
              </a:rPr>
              <a:t>مزامير الساعة التاسعة</a:t>
            </a:r>
          </a:p>
        </p:txBody>
      </p:sp>
      <p:sp>
        <p:nvSpPr>
          <p:cNvPr id="3" name="Rectangle 2">
            <a:hlinkClick r:id="rId2" action="ppaction://hlinksldjump"/>
          </p:cNvPr>
          <p:cNvSpPr/>
          <p:nvPr userDrawn="1"/>
        </p:nvSpPr>
        <p:spPr>
          <a:xfrm>
            <a:off x="9" y="3932874"/>
            <a:ext cx="1056700" cy="477054"/>
          </a:xfrm>
          <a:prstGeom prst="rect">
            <a:avLst/>
          </a:prstGeom>
        </p:spPr>
        <p:txBody>
          <a:bodyPr wrap="none">
            <a:spAutoFit/>
          </a:bodyPr>
          <a:lstStyle/>
          <a:p>
            <a:pPr lvl="0" algn="ctr"/>
            <a:r>
              <a:rPr kumimoji="0" lang="ar-EG" sz="2500" b="0" i="0" u="none" strike="noStrike" cap="none" spc="0" normalizeH="0" baseline="0" noProof="0" dirty="0">
                <a:ln>
                  <a:noFill/>
                </a:ln>
                <a:solidFill>
                  <a:srgbClr val="FFC000"/>
                </a:solidFill>
                <a:effectLst/>
                <a:uLnTx/>
                <a:uFillTx/>
                <a:latin typeface="Times New Roman" panose="02020603050405020304" pitchFamily="18" charset="0"/>
                <a:ea typeface="+mj-ea"/>
                <a:cs typeface="Al-Mujahed Al-Anbobi" pitchFamily="2" charset="-78"/>
              </a:rPr>
              <a:t>الانجيل</a:t>
            </a:r>
            <a:endParaRPr kumimoji="0" lang="en-US" sz="2500" b="0" i="0" u="none" strike="noStrike" cap="none" spc="0" normalizeH="0" baseline="0" dirty="0">
              <a:ln>
                <a:noFill/>
              </a:ln>
              <a:solidFill>
                <a:srgbClr val="FFC000"/>
              </a:solidFill>
              <a:effectLst/>
              <a:uLnTx/>
              <a:uFillTx/>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1548830408"/>
      </p:ext>
    </p:extLst>
  </p:cSld>
  <p:clrMapOvr>
    <a:masterClrMapping/>
  </p:clrMapOvr>
</p:sldLayout>
</file>

<file path=ppt/slideLayouts/slideLayout497.xml><?xml version="1.0" encoding="utf-8"?>
<p:sldLayout xmlns:a="http://schemas.openxmlformats.org/drawingml/2006/main" xmlns:r="http://schemas.openxmlformats.org/officeDocument/2006/relationships" xmlns:p="http://schemas.openxmlformats.org/presentationml/2006/main" preserve="1" userDrawn="1">
  <p:cSld name="الساعة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p:spPr>
        <p:txBody>
          <a:bodyPr/>
          <a:lstStyle>
            <a:lvl1pPr algn="justLow" rtl="1">
              <a:defRPr>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5" name="Rectangle 4"/>
          <p:cNvSpPr/>
          <p:nvPr userDrawn="1"/>
        </p:nvSpPr>
        <p:spPr>
          <a:xfrm>
            <a:off x="2602522" y="167863"/>
            <a:ext cx="403742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noProof="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2062794036"/>
      </p:ext>
    </p:extLst>
  </p:cSld>
  <p:clrMapOvr>
    <a:masterClrMapping/>
  </p:clrMapOvr>
</p:sldLayout>
</file>

<file path=ppt/slideLayouts/slideLayout498.xml><?xml version="1.0" encoding="utf-8"?>
<p:sldLayout xmlns:a="http://schemas.openxmlformats.org/drawingml/2006/main" xmlns:r="http://schemas.openxmlformats.org/officeDocument/2006/relationships" xmlns:p="http://schemas.openxmlformats.org/presentationml/2006/main" preserve="1" userDrawn="1">
  <p:cSld name="قانون الايمان">
    <p:spTree>
      <p:nvGrpSpPr>
        <p:cNvPr id="1" name=""/>
        <p:cNvGrpSpPr/>
        <p:nvPr/>
      </p:nvGrpSpPr>
      <p:grpSpPr>
        <a:xfrm>
          <a:off x="0" y="0"/>
          <a:ext cx="0" cy="0"/>
          <a:chOff x="0" y="0"/>
          <a:chExt cx="0" cy="0"/>
        </a:xfrm>
      </p:grpSpPr>
      <p:sp>
        <p:nvSpPr>
          <p:cNvPr id="6" name="Rectangle 5"/>
          <p:cNvSpPr/>
          <p:nvPr userDrawn="1"/>
        </p:nvSpPr>
        <p:spPr>
          <a:xfrm>
            <a:off x="1592796" y="89846"/>
            <a:ext cx="595840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noProof="0" dirty="0">
                <a:ln>
                  <a:noFill/>
                </a:ln>
                <a:solidFill>
                  <a:srgbClr val="FFC000"/>
                </a:solidFill>
                <a:effectLst/>
                <a:uLnTx/>
                <a:uFillTx/>
                <a:cs typeface="AGA Sindibad Regular" pitchFamily="2" charset="-78"/>
              </a:rPr>
              <a:t>قانون الإيمان</a:t>
            </a:r>
          </a:p>
        </p:txBody>
      </p:sp>
    </p:spTree>
    <p:extLst>
      <p:ext uri="{BB962C8B-B14F-4D97-AF65-F5344CB8AC3E}">
        <p14:creationId xmlns:p14="http://schemas.microsoft.com/office/powerpoint/2010/main" val="1339961372"/>
      </p:ext>
    </p:extLst>
  </p:cSld>
  <p:clrMapOvr>
    <a:masterClrMapping/>
  </p:clrMapOvr>
</p:sldLayout>
</file>

<file path=ppt/slideLayouts/slideLayout499.xml><?xml version="1.0" encoding="utf-8"?>
<p:sldLayout xmlns:a="http://schemas.openxmlformats.org/drawingml/2006/main" xmlns:r="http://schemas.openxmlformats.org/officeDocument/2006/relationships" xmlns:p="http://schemas.openxmlformats.org/presentationml/2006/main" preserve="1" userDrawn="1">
  <p:cSld name="تقدمة الحمل عربي فقط">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p:spPr>
        <p:txBody>
          <a:bodyPr/>
          <a:lstStyle>
            <a:lvl1pPr algn="justLow" rtl="1">
              <a:defRPr>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5" name="Rectangle 4"/>
          <p:cNvSpPr/>
          <p:nvPr userDrawn="1"/>
        </p:nvSpPr>
        <p:spPr>
          <a:xfrm>
            <a:off x="2602522" y="167863"/>
            <a:ext cx="403742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noProof="0" dirty="0">
                <a:ln>
                  <a:noFill/>
                </a:ln>
                <a:solidFill>
                  <a:srgbClr val="FFC000"/>
                </a:solidFill>
                <a:effectLst/>
                <a:uLnTx/>
                <a:uFillTx/>
                <a:cs typeface="AGA Sindibad Regular" pitchFamily="2" charset="-78"/>
              </a:rPr>
              <a:t>تقدمة الحمل</a:t>
            </a:r>
          </a:p>
        </p:txBody>
      </p:sp>
    </p:spTree>
    <p:extLst>
      <p:ext uri="{BB962C8B-B14F-4D97-AF65-F5344CB8AC3E}">
        <p14:creationId xmlns:p14="http://schemas.microsoft.com/office/powerpoint/2010/main" val="2611946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تسبحة البصخة">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الاولي من يوم الخميس</a:t>
            </a:r>
          </a:p>
          <a:p>
            <a:pPr algn="ctr" rtl="1">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تسبحة البصخه</a:t>
            </a: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_نبوات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Rectangle 2"/>
          <p:cNvSpPr/>
          <p:nvPr userDrawn="1"/>
        </p:nvSpPr>
        <p:spPr>
          <a:xfrm>
            <a:off x="3309424" y="152400"/>
            <a:ext cx="2623624"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نبوات الساعة السادسة</a:t>
            </a:r>
          </a:p>
        </p:txBody>
      </p:sp>
    </p:spTree>
    <p:extLst>
      <p:ext uri="{BB962C8B-B14F-4D97-AF65-F5344CB8AC3E}">
        <p14:creationId xmlns:p14="http://schemas.microsoft.com/office/powerpoint/2010/main" val="1534847748"/>
      </p:ext>
    </p:extLst>
  </p:cSld>
  <p:clrMapOvr>
    <a:masterClrMapping/>
  </p:clrMapOvr>
</p:sldLayout>
</file>

<file path=ppt/slideLayouts/slideLayout500.xml><?xml version="1.0" encoding="utf-8"?>
<p:sldLayout xmlns:a="http://schemas.openxmlformats.org/drawingml/2006/main" xmlns:r="http://schemas.openxmlformats.org/officeDocument/2006/relationships" xmlns:p="http://schemas.openxmlformats.org/presentationml/2006/main" preserve="1" userDrawn="1">
  <p:cSld name="طلب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p:spPr>
        <p:txBody>
          <a:bodyPr>
            <a:normAutofit/>
          </a:bodyPr>
          <a:lstStyle>
            <a:lvl1pPr algn="ctr" rtl="1">
              <a:defRPr sz="6600">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5" name="Rectangle 4"/>
          <p:cNvSpPr/>
          <p:nvPr userDrawn="1"/>
        </p:nvSpPr>
        <p:spPr>
          <a:xfrm>
            <a:off x="2602522" y="50633"/>
            <a:ext cx="4037428" cy="646331"/>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noProof="0" dirty="0">
                <a:ln>
                  <a:noFill/>
                </a:ln>
                <a:solidFill>
                  <a:srgbClr val="FFC000"/>
                </a:solidFill>
                <a:effectLst/>
                <a:uLnTx/>
                <a:uFillTx/>
                <a:cs typeface="AGA Sindibad Regular" pitchFamily="2" charset="-78"/>
              </a:rPr>
              <a:t>طلبة</a:t>
            </a:r>
          </a:p>
        </p:txBody>
      </p:sp>
    </p:spTree>
    <p:extLst>
      <p:ext uri="{BB962C8B-B14F-4D97-AF65-F5344CB8AC3E}">
        <p14:creationId xmlns:p14="http://schemas.microsoft.com/office/powerpoint/2010/main" val="49804030"/>
      </p:ext>
    </p:extLst>
  </p:cSld>
  <p:clrMapOvr>
    <a:masterClrMapping/>
  </p:clrMapOvr>
</p:sldLayout>
</file>

<file path=ppt/slideLayouts/slideLayout501.xml><?xml version="1.0" encoding="utf-8"?>
<p:sldLayout xmlns:a="http://schemas.openxmlformats.org/drawingml/2006/main" xmlns:r="http://schemas.openxmlformats.org/officeDocument/2006/relationships" xmlns:p="http://schemas.openxmlformats.org/presentationml/2006/main" preserve="1" userDrawn="1">
  <p:cSld name="  3 انهار Blan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666994678"/>
      </p:ext>
    </p:extLst>
  </p:cSld>
  <p:clrMapOvr>
    <a:masterClrMapping/>
  </p:clrMapOvr>
</p:sldLayout>
</file>

<file path=ppt/slideLayouts/slideLayout502.xml><?xml version="1.0" encoding="utf-8"?>
<p:sldLayout xmlns:a="http://schemas.openxmlformats.org/drawingml/2006/main" xmlns:r="http://schemas.openxmlformats.org/officeDocument/2006/relationships" xmlns:p="http://schemas.openxmlformats.org/presentationml/2006/main" preserve="1" userDrawn="1">
  <p:cSld name="2_  3 انهار cs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0186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749627718"/>
      </p:ext>
    </p:extLst>
  </p:cSld>
  <p:clrMapOvr>
    <a:masterClrMapping/>
  </p:clrMapOvr>
</p:sldLayout>
</file>

<file path=ppt/slideLayouts/slideLayout503.xml><?xml version="1.0" encoding="utf-8"?>
<p:sldLayout xmlns:a="http://schemas.openxmlformats.org/drawingml/2006/main" xmlns:r="http://schemas.openxmlformats.org/officeDocument/2006/relationships" xmlns:p="http://schemas.openxmlformats.org/presentationml/2006/main" preserve="1" userDrawn="1">
  <p:cSld name="2_  3 انهار cs avva athanathou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692356252"/>
      </p:ext>
    </p:extLst>
  </p:cSld>
  <p:clrMapOvr>
    <a:masterClrMapping/>
  </p:clrMapOvr>
</p:sldLayout>
</file>

<file path=ppt/slideLayouts/slideLayout504.xml><?xml version="1.0" encoding="utf-8"?>
<p:sldLayout xmlns:a="http://schemas.openxmlformats.org/drawingml/2006/main" xmlns:r="http://schemas.openxmlformats.org/officeDocument/2006/relationships" xmlns:p="http://schemas.openxmlformats.org/presentationml/2006/main" preserve="1" userDrawn="1">
  <p:cSld name="1_  3 انهار Blan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97507377"/>
      </p:ext>
    </p:extLst>
  </p:cSld>
  <p:clrMapOvr>
    <a:masterClrMapping/>
  </p:clrMapOvr>
</p:sldLayout>
</file>

<file path=ppt/slideLayouts/slideLayout505.xml><?xml version="1.0" encoding="utf-8"?>
<p:sldLayout xmlns:a="http://schemas.openxmlformats.org/drawingml/2006/main" xmlns:r="http://schemas.openxmlformats.org/officeDocument/2006/relationships" xmlns:p="http://schemas.openxmlformats.org/presentationml/2006/main" preserve="1" userDrawn="1">
  <p:cSld name="تقدمة الحمل  3 انها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312728" y="23446"/>
            <a:ext cx="2335237" cy="646331"/>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تقدمة الحمل</a:t>
            </a:r>
            <a:endParaRPr kumimoji="0" lang="en-US" sz="3600" b="1" i="0" u="none" strike="noStrike" cap="none" spc="0" normalizeH="0" baseline="0" dirty="0">
              <a:ln>
                <a:noFill/>
              </a:ln>
              <a:solidFill>
                <a:srgbClr val="FFC000"/>
              </a:solidFill>
              <a:effectLst/>
              <a:uLnTx/>
              <a:uFillTx/>
              <a:cs typeface="AGA Sindibad Regular" pitchFamily="2" charset="-78"/>
            </a:endParaRPr>
          </a:p>
        </p:txBody>
      </p:sp>
    </p:spTree>
    <p:extLst>
      <p:ext uri="{BB962C8B-B14F-4D97-AF65-F5344CB8AC3E}">
        <p14:creationId xmlns:p14="http://schemas.microsoft.com/office/powerpoint/2010/main" val="2430633309"/>
      </p:ext>
    </p:extLst>
  </p:cSld>
  <p:clrMapOvr>
    <a:masterClrMapping/>
  </p:clrMapOvr>
</p:sldLayout>
</file>

<file path=ppt/slideLayouts/slideLayout506.xml><?xml version="1.0" encoding="utf-8"?>
<p:sldLayout xmlns:a="http://schemas.openxmlformats.org/drawingml/2006/main" xmlns:r="http://schemas.openxmlformats.org/officeDocument/2006/relationships" xmlns:p="http://schemas.openxmlformats.org/presentationml/2006/main" preserve="1" userDrawn="1">
  <p:cSld name="1_تقدمة الحمل  3 انهار ath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453404" y="46892"/>
            <a:ext cx="2335237" cy="646331"/>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تقدمة الحمل</a:t>
            </a:r>
            <a:endParaRPr kumimoji="0" lang="en-US" sz="3600" b="1" i="0" u="none" strike="noStrike" cap="none" spc="0" normalizeH="0" baseline="0" dirty="0">
              <a:ln>
                <a:noFill/>
              </a:ln>
              <a:solidFill>
                <a:srgbClr val="FFC000"/>
              </a:solidFill>
              <a:effectLst/>
              <a:uLnTx/>
              <a:uFillTx/>
              <a:cs typeface="AGA Sindibad Regular" pitchFamily="2" charset="-78"/>
            </a:endParaRPr>
          </a:p>
        </p:txBody>
      </p:sp>
    </p:spTree>
    <p:extLst>
      <p:ext uri="{BB962C8B-B14F-4D97-AF65-F5344CB8AC3E}">
        <p14:creationId xmlns:p14="http://schemas.microsoft.com/office/powerpoint/2010/main" val="1442089578"/>
      </p:ext>
    </p:extLst>
  </p:cSld>
  <p:clrMapOvr>
    <a:masterClrMapping/>
  </p:clrMapOvr>
</p:sldLayout>
</file>

<file path=ppt/slideLayouts/slideLayout507.xml><?xml version="1.0" encoding="utf-8"?>
<p:sldLayout xmlns:a="http://schemas.openxmlformats.org/drawingml/2006/main" xmlns:r="http://schemas.openxmlformats.org/officeDocument/2006/relationships" xmlns:p="http://schemas.openxmlformats.org/presentationml/2006/main" preserve="1" userDrawn="1">
  <p:cSld name="لحن ابيناف شو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523742" y="0"/>
            <a:ext cx="233523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لحن ابيناف شوبي</a:t>
            </a:r>
            <a:endParaRPr kumimoji="0" lang="en-US" sz="3200" b="1" i="0" u="none" strike="noStrike" cap="none" spc="0" normalizeH="0" baseline="0" dirty="0">
              <a:ln>
                <a:noFill/>
              </a:ln>
              <a:solidFill>
                <a:srgbClr val="FFC000"/>
              </a:solidFill>
              <a:effectLst/>
              <a:uLnTx/>
              <a:uFillTx/>
              <a:cs typeface="AGA Sindibad Regular" pitchFamily="2" charset="-78"/>
            </a:endParaRPr>
          </a:p>
        </p:txBody>
      </p:sp>
    </p:spTree>
    <p:extLst>
      <p:ext uri="{BB962C8B-B14F-4D97-AF65-F5344CB8AC3E}">
        <p14:creationId xmlns:p14="http://schemas.microsoft.com/office/powerpoint/2010/main" val="3450292928"/>
      </p:ext>
    </p:extLst>
  </p:cSld>
  <p:clrMapOvr>
    <a:masterClrMapping/>
  </p:clrMapOvr>
</p:sldLayout>
</file>

<file path=ppt/slideLayouts/slideLayout508.xml><?xml version="1.0" encoding="utf-8"?>
<p:sldLayout xmlns:a="http://schemas.openxmlformats.org/drawingml/2006/main" xmlns:r="http://schemas.openxmlformats.org/officeDocument/2006/relationships" xmlns:p="http://schemas.openxmlformats.org/presentationml/2006/main" preserve="1" userDrawn="1">
  <p:cSld name="مجداً وإكراماً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734756" y="23446"/>
            <a:ext cx="233523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م</a:t>
            </a:r>
            <a:r>
              <a:rPr kumimoji="0" lang="ar-SA" sz="3200" b="1" i="0" u="none" strike="noStrike" cap="none" spc="0" normalizeH="0" baseline="0" dirty="0">
                <a:ln>
                  <a:noFill/>
                </a:ln>
                <a:solidFill>
                  <a:srgbClr val="FFC000"/>
                </a:solidFill>
                <a:effectLst/>
                <a:uLnTx/>
                <a:uFillTx/>
                <a:cs typeface="AGA Sindibad Regular" pitchFamily="2" charset="-78"/>
              </a:rPr>
              <a:t>جداً وإكراماً</a:t>
            </a:r>
            <a:r>
              <a:rPr kumimoji="0" lang="en-US" sz="3200" b="1" i="0" u="none" strike="noStrike" cap="none" spc="0" normalizeH="0" baseline="0" dirty="0">
                <a:ln>
                  <a:noFill/>
                </a:ln>
                <a:solidFill>
                  <a:srgbClr val="FFC000"/>
                </a:solidFill>
                <a:effectLst/>
                <a:uLnTx/>
                <a:uFillTx/>
                <a:cs typeface="AGA Sindibad Regular" pitchFamily="2" charset="-78"/>
              </a:rPr>
              <a:t> </a:t>
            </a:r>
          </a:p>
        </p:txBody>
      </p:sp>
    </p:spTree>
    <p:extLst>
      <p:ext uri="{BB962C8B-B14F-4D97-AF65-F5344CB8AC3E}">
        <p14:creationId xmlns:p14="http://schemas.microsoft.com/office/powerpoint/2010/main" val="2330278550"/>
      </p:ext>
    </p:extLst>
  </p:cSld>
  <p:clrMapOvr>
    <a:masterClrMapping/>
  </p:clrMapOvr>
</p:sldLayout>
</file>

<file path=ppt/slideLayouts/slideLayout509.xml><?xml version="1.0" encoding="utf-8"?>
<p:sldLayout xmlns:a="http://schemas.openxmlformats.org/drawingml/2006/main" xmlns:r="http://schemas.openxmlformats.org/officeDocument/2006/relationships" xmlns:p="http://schemas.openxmlformats.org/presentationml/2006/main" preserve="1" userDrawn="1">
  <p:cSld name="الليلويا جيه افميفىء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92670" y="70338"/>
            <a:ext cx="2840010"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cs typeface="AGA Sindibad Regular" pitchFamily="2" charset="-78"/>
              </a:rPr>
              <a:t>الليلويا جيه افميفىء </a:t>
            </a:r>
            <a:endParaRPr kumimoji="0" lang="en-US" sz="2800" b="1" i="0" u="none" strike="noStrike" cap="none" spc="0" normalizeH="0" baseline="0" dirty="0">
              <a:ln>
                <a:noFill/>
              </a:ln>
              <a:solidFill>
                <a:srgbClr val="FFC000"/>
              </a:solidFill>
              <a:effectLst/>
              <a:uLnTx/>
              <a:uFillTx/>
              <a:cs typeface="AGA Sindibad Regular" pitchFamily="2" charset="-78"/>
            </a:endParaRPr>
          </a:p>
        </p:txBody>
      </p:sp>
    </p:spTree>
    <p:extLst>
      <p:ext uri="{BB962C8B-B14F-4D97-AF65-F5344CB8AC3E}">
        <p14:creationId xmlns:p14="http://schemas.microsoft.com/office/powerpoint/2010/main" val="160434183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نبوات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Rectangle 2"/>
          <p:cNvSpPr/>
          <p:nvPr userDrawn="1"/>
        </p:nvSpPr>
        <p:spPr>
          <a:xfrm>
            <a:off x="3213293" y="152400"/>
            <a:ext cx="2815886"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نبوات الساعة التاسعة</a:t>
            </a:r>
            <a:endParaRPr kumimoji="0" lang="en-US"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373360121"/>
      </p:ext>
    </p:extLst>
  </p:cSld>
  <p:clrMapOvr>
    <a:masterClrMapping/>
  </p:clrMapOvr>
</p:sldLayout>
</file>

<file path=ppt/slideLayouts/slideLayout510.xml><?xml version="1.0" encoding="utf-8"?>
<p:sldLayout xmlns:a="http://schemas.openxmlformats.org/drawingml/2006/main" xmlns:r="http://schemas.openxmlformats.org/officeDocument/2006/relationships" xmlns:p="http://schemas.openxmlformats.org/presentationml/2006/main" preserve="1" userDrawn="1">
  <p:cSld name="الليلويا فاى بيه بى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594080" y="70338"/>
            <a:ext cx="2543227"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cs typeface="AGA Sindibad Regular" pitchFamily="2" charset="-78"/>
              </a:rPr>
              <a:t>الليلويا فاى بيه بى </a:t>
            </a:r>
          </a:p>
        </p:txBody>
      </p:sp>
    </p:spTree>
    <p:extLst>
      <p:ext uri="{BB962C8B-B14F-4D97-AF65-F5344CB8AC3E}">
        <p14:creationId xmlns:p14="http://schemas.microsoft.com/office/powerpoint/2010/main" val="2479508629"/>
      </p:ext>
    </p:extLst>
  </p:cSld>
  <p:clrMapOvr>
    <a:masterClrMapping/>
  </p:clrMapOvr>
</p:sldLayout>
</file>

<file path=ppt/slideLayouts/slideLayout511.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664418" y="0"/>
            <a:ext cx="2543227" cy="646331"/>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صلاة الشكر</a:t>
            </a:r>
          </a:p>
        </p:txBody>
      </p:sp>
    </p:spTree>
    <p:extLst>
      <p:ext uri="{BB962C8B-B14F-4D97-AF65-F5344CB8AC3E}">
        <p14:creationId xmlns:p14="http://schemas.microsoft.com/office/powerpoint/2010/main" val="2513300034"/>
      </p:ext>
    </p:extLst>
  </p:cSld>
  <p:clrMapOvr>
    <a:masterClrMapping/>
  </p:clrMapOvr>
</p:sldLayout>
</file>

<file path=ppt/slideLayouts/slideLayout512.xml><?xml version="1.0" encoding="utf-8"?>
<p:sldLayout xmlns:a="http://schemas.openxmlformats.org/drawingml/2006/main" xmlns:r="http://schemas.openxmlformats.org/officeDocument/2006/relationships" xmlns:p="http://schemas.openxmlformats.org/presentationml/2006/main" preserve="1" userDrawn="1">
  <p:cSld name="قداس الكلم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383066" y="23446"/>
            <a:ext cx="254322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قداس الكلمة</a:t>
            </a:r>
          </a:p>
        </p:txBody>
      </p:sp>
    </p:spTree>
    <p:extLst>
      <p:ext uri="{BB962C8B-B14F-4D97-AF65-F5344CB8AC3E}">
        <p14:creationId xmlns:p14="http://schemas.microsoft.com/office/powerpoint/2010/main" val="570130467"/>
      </p:ext>
    </p:extLst>
  </p:cSld>
  <p:clrMapOvr>
    <a:masterClrMapping/>
  </p:clrMapOvr>
</p:sldLayout>
</file>

<file path=ppt/slideLayouts/slideLayout513.xml><?xml version="1.0" encoding="utf-8"?>
<p:sldLayout xmlns:a="http://schemas.openxmlformats.org/drawingml/2006/main" xmlns:r="http://schemas.openxmlformats.org/officeDocument/2006/relationships" xmlns:p="http://schemas.openxmlformats.org/presentationml/2006/main" preserve="1" userDrawn="1">
  <p:cSld name="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570634" y="23446"/>
            <a:ext cx="254322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الانجيل</a:t>
            </a:r>
          </a:p>
        </p:txBody>
      </p:sp>
    </p:spTree>
    <p:extLst>
      <p:ext uri="{BB962C8B-B14F-4D97-AF65-F5344CB8AC3E}">
        <p14:creationId xmlns:p14="http://schemas.microsoft.com/office/powerpoint/2010/main" val="1649131933"/>
      </p:ext>
    </p:extLst>
  </p:cSld>
  <p:clrMapOvr>
    <a:masterClrMapping/>
  </p:clrMapOvr>
</p:sldLayout>
</file>

<file path=ppt/slideLayouts/slideLayout514.xml><?xml version="1.0" encoding="utf-8"?>
<p:sldLayout xmlns:a="http://schemas.openxmlformats.org/drawingml/2006/main" xmlns:r="http://schemas.openxmlformats.org/officeDocument/2006/relationships" xmlns:p="http://schemas.openxmlformats.org/presentationml/2006/main" preserve="1" userDrawn="1">
  <p:cSld name="1_قداس الكلمة  cs ath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New Athanasius"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500296" y="46892"/>
            <a:ext cx="2543227" cy="646331"/>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قداس الكلمة</a:t>
            </a:r>
          </a:p>
        </p:txBody>
      </p:sp>
    </p:spTree>
    <p:extLst>
      <p:ext uri="{BB962C8B-B14F-4D97-AF65-F5344CB8AC3E}">
        <p14:creationId xmlns:p14="http://schemas.microsoft.com/office/powerpoint/2010/main" val="4271755521"/>
      </p:ext>
    </p:extLst>
  </p:cSld>
  <p:clrMapOvr>
    <a:masterClrMapping/>
  </p:clrMapOvr>
</p:sldLayout>
</file>

<file path=ppt/slideLayouts/slideLayout515.xml><?xml version="1.0" encoding="utf-8"?>
<p:sldLayout xmlns:a="http://schemas.openxmlformats.org/drawingml/2006/main" xmlns:r="http://schemas.openxmlformats.org/officeDocument/2006/relationships" xmlns:p="http://schemas.openxmlformats.org/presentationml/2006/main" preserve="1" userDrawn="1">
  <p:cSld name="2_قداس الكلم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braam" pitchFamily="2"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523742" y="46892"/>
            <a:ext cx="2543227" cy="646331"/>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قداس الكلمة</a:t>
            </a:r>
          </a:p>
        </p:txBody>
      </p:sp>
    </p:spTree>
    <p:extLst>
      <p:ext uri="{BB962C8B-B14F-4D97-AF65-F5344CB8AC3E}">
        <p14:creationId xmlns:p14="http://schemas.microsoft.com/office/powerpoint/2010/main" val="3859818593"/>
      </p:ext>
    </p:extLst>
  </p:cSld>
  <p:clrMapOvr>
    <a:masterClrMapping/>
  </p:clrMapOvr>
</p:sldLayout>
</file>

<file path=ppt/slideLayouts/slideLayout516.xml><?xml version="1.0" encoding="utf-8"?>
<p:sldLayout xmlns:a="http://schemas.openxmlformats.org/drawingml/2006/main" xmlns:r="http://schemas.openxmlformats.org/officeDocument/2006/relationships" xmlns:p="http://schemas.openxmlformats.org/presentationml/2006/main" preserve="1" userDrawn="1">
  <p:cSld name="1_قداس الكلمة avv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39551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429958" y="23446"/>
            <a:ext cx="2543227" cy="646331"/>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قداس الكلمة</a:t>
            </a:r>
          </a:p>
        </p:txBody>
      </p:sp>
    </p:spTree>
    <p:extLst>
      <p:ext uri="{BB962C8B-B14F-4D97-AF65-F5344CB8AC3E}">
        <p14:creationId xmlns:p14="http://schemas.microsoft.com/office/powerpoint/2010/main" val="4061148987"/>
      </p:ext>
    </p:extLst>
  </p:cSld>
  <p:clrMapOvr>
    <a:masterClrMapping/>
  </p:clrMapOvr>
</p:sldLayout>
</file>

<file path=ppt/slideLayouts/slideLayout517.xml><?xml version="1.0" encoding="utf-8"?>
<p:sldLayout xmlns:a="http://schemas.openxmlformats.org/drawingml/2006/main" xmlns:r="http://schemas.openxmlformats.org/officeDocument/2006/relationships" xmlns:p="http://schemas.openxmlformats.org/presentationml/2006/main" preserve="1" userDrawn="1">
  <p:cSld name="2_قداس الكلمة cs  avv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 y="4322944"/>
            <a:ext cx="9144000" cy="782371"/>
          </a:xfrm>
        </p:spPr>
        <p:txBody>
          <a:bodyPr>
            <a:normAutofit/>
          </a:bodyPr>
          <a:lstStyle>
            <a:lvl1pPr algn="ctr" rtl="1">
              <a:defRPr sz="36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1" y="5236032"/>
            <a:ext cx="9144000" cy="682357"/>
          </a:xfrm>
        </p:spPr>
        <p:txBody>
          <a:bodyPr anchor="b">
            <a:noAutofit/>
          </a:bodyPr>
          <a:lstStyle>
            <a:lvl1pPr marL="0" indent="0" algn="ctr">
              <a:buNone/>
              <a:defRPr kumimoji="0" lang="ar-EG" sz="28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429958" y="23446"/>
            <a:ext cx="2543227" cy="646331"/>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قداس الكلمة</a:t>
            </a:r>
          </a:p>
        </p:txBody>
      </p:sp>
    </p:spTree>
    <p:extLst>
      <p:ext uri="{BB962C8B-B14F-4D97-AF65-F5344CB8AC3E}">
        <p14:creationId xmlns:p14="http://schemas.microsoft.com/office/powerpoint/2010/main" val="346900729"/>
      </p:ext>
    </p:extLst>
  </p:cSld>
  <p:clrMapOvr>
    <a:masterClrMapping/>
  </p:clrMapOvr>
</p:sldLayout>
</file>

<file path=ppt/slideLayouts/slideLayout518.xml><?xml version="1.0" encoding="utf-8"?>
<p:sldLayout xmlns:a="http://schemas.openxmlformats.org/drawingml/2006/main" xmlns:r="http://schemas.openxmlformats.org/officeDocument/2006/relationships" xmlns:p="http://schemas.openxmlformats.org/presentationml/2006/main" preserve="1" userDrawn="1">
  <p:cSld name="صلاة الصلح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2543227" cy="1200329"/>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صلاة الصلح</a:t>
            </a:r>
          </a:p>
          <a:p>
            <a:pPr marR="0" lvl="0" indent="0" algn="ctr" defTabSz="457200" fontAlgn="auto">
              <a:lnSpc>
                <a:spcPct val="100000"/>
              </a:lnSpc>
              <a:spcBef>
                <a:spcPts val="0"/>
              </a:spcBef>
              <a:spcAft>
                <a:spcPts val="0"/>
              </a:spcAft>
              <a:buClrTx/>
              <a:buSzTx/>
              <a:buFontTx/>
              <a:buNone/>
              <a:tabLst/>
            </a:pPr>
            <a:endParaRPr kumimoji="0" lang="ar-EG" sz="3600" b="1" i="0" u="none" strike="noStrike" cap="none" spc="0" normalizeH="0" baseline="0" dirty="0">
              <a:ln>
                <a:noFill/>
              </a:ln>
              <a:solidFill>
                <a:srgbClr val="FFC000"/>
              </a:solidFill>
              <a:effectLst/>
              <a:uLnTx/>
              <a:uFillTx/>
              <a:cs typeface="AGA Sindibad Regular" pitchFamily="2" charset="-78"/>
            </a:endParaRPr>
          </a:p>
        </p:txBody>
      </p:sp>
    </p:spTree>
    <p:extLst>
      <p:ext uri="{BB962C8B-B14F-4D97-AF65-F5344CB8AC3E}">
        <p14:creationId xmlns:p14="http://schemas.microsoft.com/office/powerpoint/2010/main" val="3506878974"/>
      </p:ext>
    </p:extLst>
  </p:cSld>
  <p:clrMapOvr>
    <a:masterClrMapping/>
  </p:clrMapOvr>
</p:sldLayout>
</file>

<file path=ppt/slideLayouts/slideLayout519.xml><?xml version="1.0" encoding="utf-8"?>
<p:sldLayout xmlns:a="http://schemas.openxmlformats.org/drawingml/2006/main" xmlns:r="http://schemas.openxmlformats.org/officeDocument/2006/relationships" xmlns:p="http://schemas.openxmlformats.org/presentationml/2006/main" preserve="1" userDrawn="1">
  <p:cSld name="الانافورا">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2543227" cy="1200329"/>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الانافورا</a:t>
            </a:r>
          </a:p>
          <a:p>
            <a:pPr marR="0" lvl="0" indent="0" algn="ctr" defTabSz="457200" fontAlgn="auto">
              <a:lnSpc>
                <a:spcPct val="100000"/>
              </a:lnSpc>
              <a:spcBef>
                <a:spcPts val="0"/>
              </a:spcBef>
              <a:spcAft>
                <a:spcPts val="0"/>
              </a:spcAft>
              <a:buClrTx/>
              <a:buSzTx/>
              <a:buFontTx/>
              <a:buNone/>
              <a:tabLst/>
            </a:pPr>
            <a:endParaRPr kumimoji="0" lang="ar-EG" sz="3600" b="1" i="0" u="none" strike="noStrike" cap="none" spc="0" normalizeH="0" baseline="0" dirty="0">
              <a:ln>
                <a:noFill/>
              </a:ln>
              <a:solidFill>
                <a:srgbClr val="FFC000"/>
              </a:solidFill>
              <a:effectLst/>
              <a:uLnTx/>
              <a:uFillTx/>
              <a:cs typeface="AGA Sindibad Regular" pitchFamily="2" charset="-78"/>
            </a:endParaRPr>
          </a:p>
        </p:txBody>
      </p:sp>
    </p:spTree>
    <p:extLst>
      <p:ext uri="{BB962C8B-B14F-4D97-AF65-F5344CB8AC3E}">
        <p14:creationId xmlns:p14="http://schemas.microsoft.com/office/powerpoint/2010/main" val="405991583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Rectangle 2"/>
          <p:cNvSpPr/>
          <p:nvPr userDrawn="1"/>
        </p:nvSpPr>
        <p:spPr>
          <a:xfrm>
            <a:off x="3088444" y="152400"/>
            <a:ext cx="3065584"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نبوات الساعة الحادية عشر</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623578373"/>
      </p:ext>
    </p:extLst>
  </p:cSld>
  <p:clrMapOvr>
    <a:masterClrMapping/>
  </p:clrMapOvr>
</p:sldLayout>
</file>

<file path=ppt/slideLayouts/slideLayout520.xml><?xml version="1.0" encoding="utf-8"?>
<p:sldLayout xmlns:a="http://schemas.openxmlformats.org/drawingml/2006/main" xmlns:r="http://schemas.openxmlformats.org/officeDocument/2006/relationships" xmlns:p="http://schemas.openxmlformats.org/presentationml/2006/main" preserve="1" userDrawn="1">
  <p:cSld name="1_الانافورا than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2543227" cy="1200329"/>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الانافورا</a:t>
            </a:r>
          </a:p>
          <a:p>
            <a:pPr marR="0" lvl="0" indent="0" algn="ctr" defTabSz="457200" fontAlgn="auto">
              <a:lnSpc>
                <a:spcPct val="100000"/>
              </a:lnSpc>
              <a:spcBef>
                <a:spcPts val="0"/>
              </a:spcBef>
              <a:spcAft>
                <a:spcPts val="0"/>
              </a:spcAft>
              <a:buClrTx/>
              <a:buSzTx/>
              <a:buFontTx/>
              <a:buNone/>
              <a:tabLst/>
            </a:pPr>
            <a:endParaRPr kumimoji="0" lang="ar-EG" sz="3600" b="1" i="0" u="none" strike="noStrike" cap="none" spc="0" normalizeH="0" baseline="0" dirty="0">
              <a:ln>
                <a:noFill/>
              </a:ln>
              <a:solidFill>
                <a:srgbClr val="FFC000"/>
              </a:solidFill>
              <a:effectLst/>
              <a:uLnTx/>
              <a:uFillTx/>
              <a:cs typeface="AGA Sindibad Regular" pitchFamily="2" charset="-78"/>
            </a:endParaRPr>
          </a:p>
        </p:txBody>
      </p:sp>
    </p:spTree>
    <p:extLst>
      <p:ext uri="{BB962C8B-B14F-4D97-AF65-F5344CB8AC3E}">
        <p14:creationId xmlns:p14="http://schemas.microsoft.com/office/powerpoint/2010/main" val="2043454976"/>
      </p:ext>
    </p:extLst>
  </p:cSld>
  <p:clrMapOvr>
    <a:masterClrMapping/>
  </p:clrMapOvr>
</p:sldLayout>
</file>

<file path=ppt/slideLayouts/slideLayout521.xml><?xml version="1.0" encoding="utf-8"?>
<p:sldLayout xmlns:a="http://schemas.openxmlformats.org/drawingml/2006/main" xmlns:r="http://schemas.openxmlformats.org/officeDocument/2006/relationships" xmlns:p="http://schemas.openxmlformats.org/presentationml/2006/main" preserve="1" userDrawn="1">
  <p:cSld name="2_الانافورا  cs nes athan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2543227" cy="1200329"/>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الانافورا</a:t>
            </a:r>
          </a:p>
          <a:p>
            <a:pPr marR="0" lvl="0" indent="0" algn="ctr" defTabSz="457200" fontAlgn="auto">
              <a:lnSpc>
                <a:spcPct val="100000"/>
              </a:lnSpc>
              <a:spcBef>
                <a:spcPts val="0"/>
              </a:spcBef>
              <a:spcAft>
                <a:spcPts val="0"/>
              </a:spcAft>
              <a:buClrTx/>
              <a:buSzTx/>
              <a:buFontTx/>
              <a:buNone/>
              <a:tabLst/>
            </a:pPr>
            <a:endParaRPr kumimoji="0" lang="ar-EG" sz="3600" b="1" i="0" u="none" strike="noStrike" cap="none" spc="0" normalizeH="0" baseline="0" dirty="0">
              <a:ln>
                <a:noFill/>
              </a:ln>
              <a:solidFill>
                <a:srgbClr val="FFC000"/>
              </a:solidFill>
              <a:effectLst/>
              <a:uLnTx/>
              <a:uFillTx/>
              <a:cs typeface="AGA Sindibad Regular" pitchFamily="2" charset="-78"/>
            </a:endParaRPr>
          </a:p>
        </p:txBody>
      </p:sp>
    </p:spTree>
    <p:extLst>
      <p:ext uri="{BB962C8B-B14F-4D97-AF65-F5344CB8AC3E}">
        <p14:creationId xmlns:p14="http://schemas.microsoft.com/office/powerpoint/2010/main" val="4056566231"/>
      </p:ext>
    </p:extLst>
  </p:cSld>
  <p:clrMapOvr>
    <a:masterClrMapping/>
  </p:clrMapOvr>
</p:sldLayout>
</file>

<file path=ppt/slideLayouts/slideLayout522.xml><?xml version="1.0" encoding="utf-8"?>
<p:sldLayout xmlns:a="http://schemas.openxmlformats.org/drawingml/2006/main" xmlns:r="http://schemas.openxmlformats.org/officeDocument/2006/relationships" xmlns:p="http://schemas.openxmlformats.org/presentationml/2006/main" preserve="1" userDrawn="1">
  <p:cSld name="الصلوات التأسيسي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1714" y="0"/>
            <a:ext cx="3322533"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الصلوات التأسيسية </a:t>
            </a:r>
          </a:p>
        </p:txBody>
      </p:sp>
    </p:spTree>
    <p:extLst>
      <p:ext uri="{BB962C8B-B14F-4D97-AF65-F5344CB8AC3E}">
        <p14:creationId xmlns:p14="http://schemas.microsoft.com/office/powerpoint/2010/main" val="2237832171"/>
      </p:ext>
    </p:extLst>
  </p:cSld>
  <p:clrMapOvr>
    <a:masterClrMapping/>
  </p:clrMapOvr>
</p:sldLayout>
</file>

<file path=ppt/slideLayouts/slideLayout523.xml><?xml version="1.0" encoding="utf-8"?>
<p:sldLayout xmlns:a="http://schemas.openxmlformats.org/drawingml/2006/main" xmlns:r="http://schemas.openxmlformats.org/officeDocument/2006/relationships" xmlns:p="http://schemas.openxmlformats.org/presentationml/2006/main" preserve="1" userDrawn="1">
  <p:cSld name="1_الصلوات التأسيسي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25160" y="0"/>
            <a:ext cx="3463210"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الصلوات التأسيسية </a:t>
            </a:r>
          </a:p>
        </p:txBody>
      </p:sp>
    </p:spTree>
    <p:extLst>
      <p:ext uri="{BB962C8B-B14F-4D97-AF65-F5344CB8AC3E}">
        <p14:creationId xmlns:p14="http://schemas.microsoft.com/office/powerpoint/2010/main" val="4273379404"/>
      </p:ext>
    </p:extLst>
  </p:cSld>
  <p:clrMapOvr>
    <a:masterClrMapping/>
  </p:clrMapOvr>
</p:sldLayout>
</file>

<file path=ppt/slideLayouts/slideLayout524.xml><?xml version="1.0" encoding="utf-8"?>
<p:sldLayout xmlns:a="http://schemas.openxmlformats.org/drawingml/2006/main" xmlns:r="http://schemas.openxmlformats.org/officeDocument/2006/relationships" xmlns:p="http://schemas.openxmlformats.org/presentationml/2006/main" preserve="1" userDrawn="1">
  <p:cSld name="سر حلول الروح القدس">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سر حلول الروح القدس</a:t>
            </a:r>
          </a:p>
        </p:txBody>
      </p:sp>
    </p:spTree>
    <p:extLst>
      <p:ext uri="{BB962C8B-B14F-4D97-AF65-F5344CB8AC3E}">
        <p14:creationId xmlns:p14="http://schemas.microsoft.com/office/powerpoint/2010/main" val="2814480694"/>
      </p:ext>
    </p:extLst>
  </p:cSld>
  <p:clrMapOvr>
    <a:masterClrMapping/>
  </p:clrMapOvr>
</p:sldLayout>
</file>

<file path=ppt/slideLayouts/slideLayout525.xml><?xml version="1.0" encoding="utf-8"?>
<p:sldLayout xmlns:a="http://schemas.openxmlformats.org/drawingml/2006/main" xmlns:r="http://schemas.openxmlformats.org/officeDocument/2006/relationships" xmlns:p="http://schemas.openxmlformats.org/presentationml/2006/main" preserve="1" userDrawn="1">
  <p:cSld name="اوشية السلام">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السلام</a:t>
            </a:r>
          </a:p>
        </p:txBody>
      </p:sp>
    </p:spTree>
    <p:extLst>
      <p:ext uri="{BB962C8B-B14F-4D97-AF65-F5344CB8AC3E}">
        <p14:creationId xmlns:p14="http://schemas.microsoft.com/office/powerpoint/2010/main" val="2006922030"/>
      </p:ext>
    </p:extLst>
  </p:cSld>
  <p:clrMapOvr>
    <a:masterClrMapping/>
  </p:clrMapOvr>
</p:sldLayout>
</file>

<file path=ppt/slideLayouts/slideLayout526.xml><?xml version="1.0" encoding="utf-8"?>
<p:sldLayout xmlns:a="http://schemas.openxmlformats.org/drawingml/2006/main" xmlns:r="http://schemas.openxmlformats.org/officeDocument/2006/relationships" xmlns:p="http://schemas.openxmlformats.org/presentationml/2006/main" preserve="1" userDrawn="1">
  <p:cSld name="2_اوشية السلام cs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السلام</a:t>
            </a:r>
          </a:p>
        </p:txBody>
      </p:sp>
    </p:spTree>
    <p:extLst>
      <p:ext uri="{BB962C8B-B14F-4D97-AF65-F5344CB8AC3E}">
        <p14:creationId xmlns:p14="http://schemas.microsoft.com/office/powerpoint/2010/main" val="2195115906"/>
      </p:ext>
    </p:extLst>
  </p:cSld>
  <p:clrMapOvr>
    <a:masterClrMapping/>
  </p:clrMapOvr>
</p:sldLayout>
</file>

<file path=ppt/slideLayouts/slideLayout527.xml><?xml version="1.0" encoding="utf-8"?>
<p:sldLayout xmlns:a="http://schemas.openxmlformats.org/drawingml/2006/main" xmlns:r="http://schemas.openxmlformats.org/officeDocument/2006/relationships" xmlns:p="http://schemas.openxmlformats.org/presentationml/2006/main" preserve="1" userDrawn="1">
  <p:cSld name="اوشية الاباء">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الاباء</a:t>
            </a:r>
          </a:p>
        </p:txBody>
      </p:sp>
    </p:spTree>
    <p:extLst>
      <p:ext uri="{BB962C8B-B14F-4D97-AF65-F5344CB8AC3E}">
        <p14:creationId xmlns:p14="http://schemas.microsoft.com/office/powerpoint/2010/main" val="303538488"/>
      </p:ext>
    </p:extLst>
  </p:cSld>
  <p:clrMapOvr>
    <a:masterClrMapping/>
  </p:clrMapOvr>
</p:sldLayout>
</file>

<file path=ppt/slideLayouts/slideLayout528.xml><?xml version="1.0" encoding="utf-8"?>
<p:sldLayout xmlns:a="http://schemas.openxmlformats.org/drawingml/2006/main" xmlns:r="http://schemas.openxmlformats.org/officeDocument/2006/relationships" xmlns:p="http://schemas.openxmlformats.org/presentationml/2006/main" preserve="1" userDrawn="1">
  <p:cSld name="2_اوشية الاباء cs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الاباء</a:t>
            </a:r>
          </a:p>
        </p:txBody>
      </p:sp>
    </p:spTree>
    <p:extLst>
      <p:ext uri="{BB962C8B-B14F-4D97-AF65-F5344CB8AC3E}">
        <p14:creationId xmlns:p14="http://schemas.microsoft.com/office/powerpoint/2010/main" val="4036821896"/>
      </p:ext>
    </p:extLst>
  </p:cSld>
  <p:clrMapOvr>
    <a:masterClrMapping/>
  </p:clrMapOvr>
</p:sldLayout>
</file>

<file path=ppt/slideLayouts/slideLayout529.xml><?xml version="1.0" encoding="utf-8"?>
<p:sldLayout xmlns:a="http://schemas.openxmlformats.org/drawingml/2006/main" xmlns:r="http://schemas.openxmlformats.org/officeDocument/2006/relationships" xmlns:p="http://schemas.openxmlformats.org/presentationml/2006/main" preserve="1" userDrawn="1">
  <p:cSld name="اوشية الملوك">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الملوك</a:t>
            </a:r>
          </a:p>
        </p:txBody>
      </p:sp>
    </p:spTree>
    <p:extLst>
      <p:ext uri="{BB962C8B-B14F-4D97-AF65-F5344CB8AC3E}">
        <p14:creationId xmlns:p14="http://schemas.microsoft.com/office/powerpoint/2010/main" val="255298901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تسبحة الاولي">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5819233"/>
      </p:ext>
    </p:extLst>
  </p:cSld>
  <p:clrMapOvr>
    <a:masterClrMapping/>
  </p:clrMapOvr>
</p:sldLayout>
</file>

<file path=ppt/slideLayouts/slideLayout530.xml><?xml version="1.0" encoding="utf-8"?>
<p:sldLayout xmlns:a="http://schemas.openxmlformats.org/drawingml/2006/main" xmlns:r="http://schemas.openxmlformats.org/officeDocument/2006/relationships" xmlns:p="http://schemas.openxmlformats.org/presentationml/2006/main" preserve="1" userDrawn="1">
  <p:cSld name="اوشية المسبيين">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المسبيينَ</a:t>
            </a:r>
          </a:p>
        </p:txBody>
      </p:sp>
    </p:spTree>
    <p:extLst>
      <p:ext uri="{BB962C8B-B14F-4D97-AF65-F5344CB8AC3E}">
        <p14:creationId xmlns:p14="http://schemas.microsoft.com/office/powerpoint/2010/main" val="3676231030"/>
      </p:ext>
    </p:extLst>
  </p:cSld>
  <p:clrMapOvr>
    <a:masterClrMapping/>
  </p:clrMapOvr>
</p:sldLayout>
</file>

<file path=ppt/slideLayouts/slideLayout531.xml><?xml version="1.0" encoding="utf-8"?>
<p:sldLayout xmlns:a="http://schemas.openxmlformats.org/drawingml/2006/main" xmlns:r="http://schemas.openxmlformats.org/officeDocument/2006/relationships" xmlns:p="http://schemas.openxmlformats.org/presentationml/2006/main" preserve="1" userDrawn="1">
  <p:cSld name="اوشية البلاط">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البلاط</a:t>
            </a:r>
          </a:p>
        </p:txBody>
      </p:sp>
    </p:spTree>
    <p:extLst>
      <p:ext uri="{BB962C8B-B14F-4D97-AF65-F5344CB8AC3E}">
        <p14:creationId xmlns:p14="http://schemas.microsoft.com/office/powerpoint/2010/main" val="1469059184"/>
      </p:ext>
    </p:extLst>
  </p:cSld>
  <p:clrMapOvr>
    <a:masterClrMapping/>
  </p:clrMapOvr>
</p:sldLayout>
</file>

<file path=ppt/slideLayouts/slideLayout532.xml><?xml version="1.0" encoding="utf-8"?>
<p:sldLayout xmlns:a="http://schemas.openxmlformats.org/drawingml/2006/main" xmlns:r="http://schemas.openxmlformats.org/officeDocument/2006/relationships" xmlns:p="http://schemas.openxmlformats.org/presentationml/2006/main" preserve="1" userDrawn="1">
  <p:cSld name="شعبك وكنيستك">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شعبك وكنيستك</a:t>
            </a:r>
          </a:p>
        </p:txBody>
      </p:sp>
    </p:spTree>
    <p:extLst>
      <p:ext uri="{BB962C8B-B14F-4D97-AF65-F5344CB8AC3E}">
        <p14:creationId xmlns:p14="http://schemas.microsoft.com/office/powerpoint/2010/main" val="2283954018"/>
      </p:ext>
    </p:extLst>
  </p:cSld>
  <p:clrMapOvr>
    <a:masterClrMapping/>
  </p:clrMapOvr>
</p:sldLayout>
</file>

<file path=ppt/slideLayouts/slideLayout533.xml><?xml version="1.0" encoding="utf-8"?>
<p:sldLayout xmlns:a="http://schemas.openxmlformats.org/drawingml/2006/main" xmlns:r="http://schemas.openxmlformats.org/officeDocument/2006/relationships" xmlns:p="http://schemas.openxmlformats.org/presentationml/2006/main" preserve="1" userDrawn="1">
  <p:cSld name="اوشية الموضع">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الموضع</a:t>
            </a:r>
          </a:p>
        </p:txBody>
      </p:sp>
    </p:spTree>
    <p:extLst>
      <p:ext uri="{BB962C8B-B14F-4D97-AF65-F5344CB8AC3E}">
        <p14:creationId xmlns:p14="http://schemas.microsoft.com/office/powerpoint/2010/main" val="75841782"/>
      </p:ext>
    </p:extLst>
  </p:cSld>
  <p:clrMapOvr>
    <a:masterClrMapping/>
  </p:clrMapOvr>
</p:sldLayout>
</file>

<file path=ppt/slideLayouts/slideLayout534.xml><?xml version="1.0" encoding="utf-8"?>
<p:sldLayout xmlns:a="http://schemas.openxmlformats.org/drawingml/2006/main" xmlns:r="http://schemas.openxmlformats.org/officeDocument/2006/relationships" xmlns:p="http://schemas.openxmlformats.org/presentationml/2006/main" preserve="1" userDrawn="1">
  <p:cSld name="1_اوشية الموضع cs avva sheno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الموضع</a:t>
            </a:r>
          </a:p>
        </p:txBody>
      </p:sp>
    </p:spTree>
    <p:extLst>
      <p:ext uri="{BB962C8B-B14F-4D97-AF65-F5344CB8AC3E}">
        <p14:creationId xmlns:p14="http://schemas.microsoft.com/office/powerpoint/2010/main" val="2374998173"/>
      </p:ext>
    </p:extLst>
  </p:cSld>
  <p:clrMapOvr>
    <a:masterClrMapping/>
  </p:clrMapOvr>
</p:sldLayout>
</file>

<file path=ppt/slideLayouts/slideLayout535.xml><?xml version="1.0" encoding="utf-8"?>
<p:sldLayout xmlns:a="http://schemas.openxmlformats.org/drawingml/2006/main" xmlns:r="http://schemas.openxmlformats.org/officeDocument/2006/relationships" xmlns:p="http://schemas.openxmlformats.org/presentationml/2006/main" preserve="1" userDrawn="1">
  <p:cSld name="اوشية الزروع والعشب">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الزروع والعشب</a:t>
            </a:r>
          </a:p>
        </p:txBody>
      </p:sp>
    </p:spTree>
    <p:extLst>
      <p:ext uri="{BB962C8B-B14F-4D97-AF65-F5344CB8AC3E}">
        <p14:creationId xmlns:p14="http://schemas.microsoft.com/office/powerpoint/2010/main" val="1781792770"/>
      </p:ext>
    </p:extLst>
  </p:cSld>
  <p:clrMapOvr>
    <a:masterClrMapping/>
  </p:clrMapOvr>
</p:sldLayout>
</file>

<file path=ppt/slideLayouts/slideLayout536.xml><?xml version="1.0" encoding="utf-8"?>
<p:sldLayout xmlns:a="http://schemas.openxmlformats.org/drawingml/2006/main" xmlns:r="http://schemas.openxmlformats.org/officeDocument/2006/relationships" xmlns:p="http://schemas.openxmlformats.org/presentationml/2006/main" preserve="1" userDrawn="1">
  <p:cSld name="اوشية مياه الانها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مياه الانهار</a:t>
            </a:r>
          </a:p>
        </p:txBody>
      </p:sp>
    </p:spTree>
    <p:extLst>
      <p:ext uri="{BB962C8B-B14F-4D97-AF65-F5344CB8AC3E}">
        <p14:creationId xmlns:p14="http://schemas.microsoft.com/office/powerpoint/2010/main" val="3581367135"/>
      </p:ext>
    </p:extLst>
  </p:cSld>
  <p:clrMapOvr>
    <a:masterClrMapping/>
  </p:clrMapOvr>
</p:sldLayout>
</file>

<file path=ppt/slideLayouts/slideLayout537.xml><?xml version="1.0" encoding="utf-8"?>
<p:sldLayout xmlns:a="http://schemas.openxmlformats.org/drawingml/2006/main" xmlns:r="http://schemas.openxmlformats.org/officeDocument/2006/relationships" xmlns:p="http://schemas.openxmlformats.org/presentationml/2006/main" preserve="1" userDrawn="1">
  <p:cSld name="أوشية الأهوية والثما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أوشية الأهوية والثمار</a:t>
            </a:r>
          </a:p>
        </p:txBody>
      </p:sp>
    </p:spTree>
    <p:extLst>
      <p:ext uri="{BB962C8B-B14F-4D97-AF65-F5344CB8AC3E}">
        <p14:creationId xmlns:p14="http://schemas.microsoft.com/office/powerpoint/2010/main" val="1089383699"/>
      </p:ext>
    </p:extLst>
  </p:cSld>
  <p:clrMapOvr>
    <a:masterClrMapping/>
  </p:clrMapOvr>
</p:sldLayout>
</file>

<file path=ppt/slideLayouts/slideLayout538.xml><?xml version="1.0" encoding="utf-8"?>
<p:sldLayout xmlns:a="http://schemas.openxmlformats.org/drawingml/2006/main" xmlns:r="http://schemas.openxmlformats.org/officeDocument/2006/relationships" xmlns:p="http://schemas.openxmlformats.org/presentationml/2006/main" preserve="1" userDrawn="1">
  <p:cSld name="الاواش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707886"/>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الاواشي</a:t>
            </a:r>
          </a:p>
        </p:txBody>
      </p:sp>
    </p:spTree>
    <p:extLst>
      <p:ext uri="{BB962C8B-B14F-4D97-AF65-F5344CB8AC3E}">
        <p14:creationId xmlns:p14="http://schemas.microsoft.com/office/powerpoint/2010/main" val="2395752408"/>
      </p:ext>
    </p:extLst>
  </p:cSld>
  <p:clrMapOvr>
    <a:masterClrMapping/>
  </p:clrMapOvr>
</p:sldLayout>
</file>

<file path=ppt/slideLayouts/slideLayout539.xml><?xml version="1.0" encoding="utf-8"?>
<p:sldLayout xmlns:a="http://schemas.openxmlformats.org/drawingml/2006/main" xmlns:r="http://schemas.openxmlformats.org/officeDocument/2006/relationships" xmlns:p="http://schemas.openxmlformats.org/presentationml/2006/main" preserve="1" userDrawn="1">
  <p:cSld name="1_الاواش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707886"/>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الاواشي</a:t>
            </a:r>
          </a:p>
        </p:txBody>
      </p:sp>
    </p:spTree>
    <p:extLst>
      <p:ext uri="{BB962C8B-B14F-4D97-AF65-F5344CB8AC3E}">
        <p14:creationId xmlns:p14="http://schemas.microsoft.com/office/powerpoint/2010/main" val="185340321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تسبحة الثالثة">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7615225"/>
      </p:ext>
    </p:extLst>
  </p:cSld>
  <p:clrMapOvr>
    <a:masterClrMapping/>
  </p:clrMapOvr>
</p:sldLayout>
</file>

<file path=ppt/slideLayouts/slideLayout540.xml><?xml version="1.0" encoding="utf-8"?>
<p:sldLayout xmlns:a="http://schemas.openxmlformats.org/drawingml/2006/main" xmlns:r="http://schemas.openxmlformats.org/officeDocument/2006/relationships" xmlns:p="http://schemas.openxmlformats.org/presentationml/2006/main" preserve="1" userDrawn="1">
  <p:cSld name="اوشية القرابين">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القرابين</a:t>
            </a:r>
          </a:p>
        </p:txBody>
      </p:sp>
    </p:spTree>
    <p:extLst>
      <p:ext uri="{BB962C8B-B14F-4D97-AF65-F5344CB8AC3E}">
        <p14:creationId xmlns:p14="http://schemas.microsoft.com/office/powerpoint/2010/main" val="1283142242"/>
      </p:ext>
    </p:extLst>
  </p:cSld>
  <p:clrMapOvr>
    <a:masterClrMapping/>
  </p:clrMapOvr>
</p:sldLayout>
</file>

<file path=ppt/slideLayouts/slideLayout541.xml><?xml version="1.0" encoding="utf-8"?>
<p:sldLayout xmlns:a="http://schemas.openxmlformats.org/drawingml/2006/main" xmlns:r="http://schemas.openxmlformats.org/officeDocument/2006/relationships" xmlns:p="http://schemas.openxmlformats.org/presentationml/2006/main" preserve="1" userDrawn="1">
  <p:cSld name="1_اوشية المسافرين">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المسافرين</a:t>
            </a:r>
          </a:p>
        </p:txBody>
      </p:sp>
    </p:spTree>
    <p:extLst>
      <p:ext uri="{BB962C8B-B14F-4D97-AF65-F5344CB8AC3E}">
        <p14:creationId xmlns:p14="http://schemas.microsoft.com/office/powerpoint/2010/main" val="1510137546"/>
      </p:ext>
    </p:extLst>
  </p:cSld>
  <p:clrMapOvr>
    <a:masterClrMapping/>
  </p:clrMapOvr>
</p:sldLayout>
</file>

<file path=ppt/slideLayouts/slideLayout542.xml><?xml version="1.0" encoding="utf-8"?>
<p:sldLayout xmlns:a="http://schemas.openxmlformats.org/drawingml/2006/main" xmlns:r="http://schemas.openxmlformats.org/officeDocument/2006/relationships" xmlns:p="http://schemas.openxmlformats.org/presentationml/2006/main" preserve="1" userDrawn="1">
  <p:cSld name="2_اوشية الراقدين">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الراقدين</a:t>
            </a:r>
          </a:p>
        </p:txBody>
      </p:sp>
    </p:spTree>
    <p:extLst>
      <p:ext uri="{BB962C8B-B14F-4D97-AF65-F5344CB8AC3E}">
        <p14:creationId xmlns:p14="http://schemas.microsoft.com/office/powerpoint/2010/main" val="2961978494"/>
      </p:ext>
    </p:extLst>
  </p:cSld>
  <p:clrMapOvr>
    <a:masterClrMapping/>
  </p:clrMapOvr>
</p:sldLayout>
</file>

<file path=ppt/slideLayouts/slideLayout543.xml><?xml version="1.0" encoding="utf-8"?>
<p:sldLayout xmlns:a="http://schemas.openxmlformats.org/drawingml/2006/main" xmlns:r="http://schemas.openxmlformats.org/officeDocument/2006/relationships" xmlns:p="http://schemas.openxmlformats.org/presentationml/2006/main" preserve="1" userDrawn="1">
  <p:cSld name="المجمع">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707886"/>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المجمع</a:t>
            </a:r>
          </a:p>
        </p:txBody>
      </p:sp>
    </p:spTree>
    <p:extLst>
      <p:ext uri="{BB962C8B-B14F-4D97-AF65-F5344CB8AC3E}">
        <p14:creationId xmlns:p14="http://schemas.microsoft.com/office/powerpoint/2010/main" val="431892124"/>
      </p:ext>
    </p:extLst>
  </p:cSld>
  <p:clrMapOvr>
    <a:masterClrMapping/>
  </p:clrMapOvr>
</p:sldLayout>
</file>

<file path=ppt/slideLayouts/slideLayout544.xml><?xml version="1.0" encoding="utf-8"?>
<p:sldLayout xmlns:a="http://schemas.openxmlformats.org/drawingml/2006/main" xmlns:r="http://schemas.openxmlformats.org/officeDocument/2006/relationships" xmlns:p="http://schemas.openxmlformats.org/presentationml/2006/main" preserve="1" userDrawn="1">
  <p:cSld name="مقدمة القسم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مقدمة القسمة</a:t>
            </a:r>
          </a:p>
        </p:txBody>
      </p:sp>
    </p:spTree>
    <p:extLst>
      <p:ext uri="{BB962C8B-B14F-4D97-AF65-F5344CB8AC3E}">
        <p14:creationId xmlns:p14="http://schemas.microsoft.com/office/powerpoint/2010/main" val="2328616799"/>
      </p:ext>
    </p:extLst>
  </p:cSld>
  <p:clrMapOvr>
    <a:masterClrMapping/>
  </p:clrMapOvr>
</p:sldLayout>
</file>

<file path=ppt/slideLayouts/slideLayout545.xml><?xml version="1.0" encoding="utf-8"?>
<p:sldLayout xmlns:a="http://schemas.openxmlformats.org/drawingml/2006/main" xmlns:r="http://schemas.openxmlformats.org/officeDocument/2006/relationships" xmlns:p="http://schemas.openxmlformats.org/presentationml/2006/main" preserve="1" userDrawn="1">
  <p:cSld name="1_مقدمة القسم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مقدمة القسمة</a:t>
            </a:r>
          </a:p>
        </p:txBody>
      </p:sp>
    </p:spTree>
    <p:extLst>
      <p:ext uri="{BB962C8B-B14F-4D97-AF65-F5344CB8AC3E}">
        <p14:creationId xmlns:p14="http://schemas.microsoft.com/office/powerpoint/2010/main" val="4203986531"/>
      </p:ext>
    </p:extLst>
  </p:cSld>
  <p:clrMapOvr>
    <a:masterClrMapping/>
  </p:clrMapOvr>
</p:sldLayout>
</file>

<file path=ppt/slideLayouts/slideLayout546.xml><?xml version="1.0" encoding="utf-8"?>
<p:sldLayout xmlns:a="http://schemas.openxmlformats.org/drawingml/2006/main" xmlns:r="http://schemas.openxmlformats.org/officeDocument/2006/relationships" xmlns:p="http://schemas.openxmlformats.org/presentationml/2006/main" preserve="1" userDrawn="1">
  <p:cSld name="الاعتراف">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707886"/>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الاعتراف</a:t>
            </a:r>
          </a:p>
        </p:txBody>
      </p:sp>
    </p:spTree>
    <p:extLst>
      <p:ext uri="{BB962C8B-B14F-4D97-AF65-F5344CB8AC3E}">
        <p14:creationId xmlns:p14="http://schemas.microsoft.com/office/powerpoint/2010/main" val="3381357064"/>
      </p:ext>
    </p:extLst>
  </p:cSld>
  <p:clrMapOvr>
    <a:masterClrMapping/>
  </p:clrMapOvr>
</p:sldLayout>
</file>

<file path=ppt/slideLayouts/slideLayout547.xml><?xml version="1.0" encoding="utf-8"?>
<p:sldLayout xmlns:a="http://schemas.openxmlformats.org/drawingml/2006/main" xmlns:r="http://schemas.openxmlformats.org/officeDocument/2006/relationships" xmlns:p="http://schemas.openxmlformats.org/presentationml/2006/main" preserve="1" userDrawn="1">
  <p:cSld name="التوزيع">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707886"/>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التوزيع</a:t>
            </a:r>
          </a:p>
        </p:txBody>
      </p:sp>
    </p:spTree>
    <p:extLst>
      <p:ext uri="{BB962C8B-B14F-4D97-AF65-F5344CB8AC3E}">
        <p14:creationId xmlns:p14="http://schemas.microsoft.com/office/powerpoint/2010/main" val="2587810631"/>
      </p:ext>
    </p:extLst>
  </p:cSld>
  <p:clrMapOvr>
    <a:masterClrMapping/>
  </p:clrMapOvr>
</p:sldLayout>
</file>

<file path=ppt/slideLayouts/slideLayout548.xml><?xml version="1.0" encoding="utf-8"?>
<p:sldLayout xmlns:a="http://schemas.openxmlformats.org/drawingml/2006/main" xmlns:r="http://schemas.openxmlformats.org/officeDocument/2006/relationships" xmlns:p="http://schemas.openxmlformats.org/presentationml/2006/main" preserve="1" userDrawn="1">
  <p:cSld name="التوزيع cs avva sh">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707886"/>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التوزيع</a:t>
            </a:r>
          </a:p>
        </p:txBody>
      </p:sp>
    </p:spTree>
    <p:extLst>
      <p:ext uri="{BB962C8B-B14F-4D97-AF65-F5344CB8AC3E}">
        <p14:creationId xmlns:p14="http://schemas.microsoft.com/office/powerpoint/2010/main" val="3607232599"/>
      </p:ext>
    </p:extLst>
  </p:cSld>
  <p:clrMapOvr>
    <a:masterClrMapping/>
  </p:clrMapOvr>
</p:sldLayout>
</file>

<file path=ppt/slideLayouts/slideLayout549.xml><?xml version="1.0" encoding="utf-8"?>
<p:sldLayout xmlns:a="http://schemas.openxmlformats.org/drawingml/2006/main" xmlns:r="http://schemas.openxmlformats.org/officeDocument/2006/relationships" xmlns:p="http://schemas.openxmlformats.org/presentationml/2006/main" preserve="1" userDrawn="1">
  <p:cSld name="1_التوزيع  avva sh">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3011375" cy="707886"/>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التوزيع</a:t>
            </a:r>
          </a:p>
        </p:txBody>
      </p:sp>
    </p:spTree>
    <p:extLst>
      <p:ext uri="{BB962C8B-B14F-4D97-AF65-F5344CB8AC3E}">
        <p14:creationId xmlns:p14="http://schemas.microsoft.com/office/powerpoint/2010/main" val="130770635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_تسبحة السادسة">
    <p:spTree>
      <p:nvGrpSpPr>
        <p:cNvPr id="1" name=""/>
        <p:cNvGrpSpPr/>
        <p:nvPr/>
      </p:nvGrpSpPr>
      <p:grpSpPr>
        <a:xfrm>
          <a:off x="0" y="0"/>
          <a:ext cx="0" cy="0"/>
          <a:chOff x="0" y="0"/>
          <a:chExt cx="0" cy="0"/>
        </a:xfrm>
      </p:grpSpPr>
      <p:sp>
        <p:nvSpPr>
          <p:cNvPr id="4" name="Rectangle 3"/>
          <p:cNvSpPr/>
          <p:nvPr userDrawn="1"/>
        </p:nvSpPr>
        <p:spPr>
          <a:xfrm>
            <a:off x="3038622" y="181931"/>
            <a:ext cx="2630658"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السادسة</a:t>
            </a:r>
            <a:endParaRPr kumimoji="0" lang="en-US"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822140027"/>
      </p:ext>
    </p:extLst>
  </p:cSld>
  <p:clrMapOvr>
    <a:masterClrMapping/>
  </p:clrMapOvr>
</p:sldLayout>
</file>

<file path=ppt/slideLayouts/slideLayout550.xml><?xml version="1.0" encoding="utf-8"?>
<p:sldLayout xmlns:a="http://schemas.openxmlformats.org/drawingml/2006/main" xmlns:r="http://schemas.openxmlformats.org/officeDocument/2006/relationships" xmlns:p="http://schemas.openxmlformats.org/presentationml/2006/main" preserve="1" userDrawn="1">
  <p:cSld name="3 انهار ath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136278260"/>
      </p:ext>
    </p:extLst>
  </p:cSld>
  <p:clrMapOvr>
    <a:masterClrMapping/>
  </p:clrMapOvr>
</p:sldLayout>
</file>

<file path=ppt/slideLayouts/slideLayout551.xml><?xml version="1.0" encoding="utf-8"?>
<p:sldLayout xmlns:a="http://schemas.openxmlformats.org/drawingml/2006/main" xmlns:r="http://schemas.openxmlformats.org/officeDocument/2006/relationships" xmlns:p="http://schemas.openxmlformats.org/presentationml/2006/main" preserve="1" userDrawn="1">
  <p:cSld name="1_3 انهار avv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5507386"/>
      </p:ext>
    </p:extLst>
  </p:cSld>
  <p:clrMapOvr>
    <a:masterClrMapping/>
  </p:clrMapOvr>
</p:sldLayout>
</file>

<file path=ppt/slideLayouts/slideLayout552.xml><?xml version="1.0" encoding="utf-8"?>
<p:sldLayout xmlns:a="http://schemas.openxmlformats.org/drawingml/2006/main" xmlns:r="http://schemas.openxmlformats.org/officeDocument/2006/relationships" xmlns:p="http://schemas.openxmlformats.org/presentationml/2006/main" preserve="1" userDrawn="1">
  <p:cSld name="الهيتنيات المجمع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normAutofit/>
          </a:bodyPr>
          <a:lstStyle>
            <a:lvl1pPr algn="ctr" rtl="1">
              <a:defRPr sz="36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317586"/>
            <a:ext cx="9143999" cy="1540415"/>
          </a:xfrm>
        </p:spPr>
        <p:txBody>
          <a:bodyPr anchor="b">
            <a:noAutofit/>
          </a:bodyPr>
          <a:lstStyle>
            <a:lvl1pPr marL="0" indent="0" algn="ctr" rtl="1">
              <a:buNone/>
              <a:defRPr sz="3600" b="1">
                <a:solidFill>
                  <a:srgbClr val="FFC000"/>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Rectangle 5"/>
          <p:cNvSpPr/>
          <p:nvPr userDrawn="1"/>
        </p:nvSpPr>
        <p:spPr>
          <a:xfrm>
            <a:off x="3218944" y="0"/>
            <a:ext cx="254322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قداس الكلمة</a:t>
            </a:r>
          </a:p>
        </p:txBody>
      </p:sp>
    </p:spTree>
    <p:extLst>
      <p:ext uri="{BB962C8B-B14F-4D97-AF65-F5344CB8AC3E}">
        <p14:creationId xmlns:p14="http://schemas.microsoft.com/office/powerpoint/2010/main" val="2480112358"/>
      </p:ext>
    </p:extLst>
  </p:cSld>
  <p:clrMapOvr>
    <a:masterClrMapping/>
  </p:clrMapOvr>
</p:sldLayout>
</file>

<file path=ppt/slideLayouts/slideLayout553.xml><?xml version="1.0" encoding="utf-8"?>
<p:sldLayout xmlns:a="http://schemas.openxmlformats.org/drawingml/2006/main" xmlns:r="http://schemas.openxmlformats.org/officeDocument/2006/relationships" xmlns:p="http://schemas.openxmlformats.org/presentationml/2006/main" preserve="1" userDrawn="1">
  <p:cSld name="اوشية اهوية السماء">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normAutofit/>
          </a:bodyPr>
          <a:lstStyle>
            <a:lvl1pPr algn="ctr" rtl="1">
              <a:defRPr sz="36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317586"/>
            <a:ext cx="9143999" cy="1540415"/>
          </a:xfrm>
        </p:spPr>
        <p:txBody>
          <a:bodyPr anchor="b">
            <a:noAutofit/>
          </a:bodyPr>
          <a:lstStyle>
            <a:lvl1pPr marL="0" indent="0" algn="ctr" rtl="1">
              <a:buNone/>
              <a:defRPr sz="3600" b="1">
                <a:solidFill>
                  <a:srgbClr val="FFC000"/>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Rectangle 5"/>
          <p:cNvSpPr/>
          <p:nvPr userDrawn="1"/>
        </p:nvSpPr>
        <p:spPr>
          <a:xfrm>
            <a:off x="3218944" y="0"/>
            <a:ext cx="2543227"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cs typeface="AGA Sindibad Regular" pitchFamily="2" charset="-78"/>
              </a:rPr>
              <a:t>اوشية اهوية السماء</a:t>
            </a:r>
          </a:p>
        </p:txBody>
      </p:sp>
    </p:spTree>
    <p:extLst>
      <p:ext uri="{BB962C8B-B14F-4D97-AF65-F5344CB8AC3E}">
        <p14:creationId xmlns:p14="http://schemas.microsoft.com/office/powerpoint/2010/main" val="1043194523"/>
      </p:ext>
    </p:extLst>
  </p:cSld>
  <p:clrMapOvr>
    <a:masterClrMapping/>
  </p:clrMapOvr>
</p:sldLayout>
</file>

<file path=ppt/slideLayouts/slideLayout554.xml><?xml version="1.0" encoding="utf-8"?>
<p:sldLayout xmlns:a="http://schemas.openxmlformats.org/drawingml/2006/main" xmlns:r="http://schemas.openxmlformats.org/officeDocument/2006/relationships" xmlns:p="http://schemas.openxmlformats.org/presentationml/2006/main" preserve="1" userDrawn="1">
  <p:cSld name="اوشية الميا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normAutofit/>
          </a:bodyPr>
          <a:lstStyle>
            <a:lvl1pPr algn="ctr" rtl="1">
              <a:defRPr sz="36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317586"/>
            <a:ext cx="9143999" cy="1540415"/>
          </a:xfrm>
        </p:spPr>
        <p:txBody>
          <a:bodyPr anchor="b">
            <a:noAutofit/>
          </a:bodyPr>
          <a:lstStyle>
            <a:lvl1pPr marL="0" indent="0" algn="ctr" rtl="1">
              <a:buNone/>
              <a:defRPr sz="3600" b="1">
                <a:solidFill>
                  <a:srgbClr val="FFC000"/>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Rectangle 5"/>
          <p:cNvSpPr/>
          <p:nvPr userDrawn="1"/>
        </p:nvSpPr>
        <p:spPr>
          <a:xfrm>
            <a:off x="3218944" y="0"/>
            <a:ext cx="254322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اوشية المياة</a:t>
            </a:r>
          </a:p>
        </p:txBody>
      </p:sp>
    </p:spTree>
    <p:extLst>
      <p:ext uri="{BB962C8B-B14F-4D97-AF65-F5344CB8AC3E}">
        <p14:creationId xmlns:p14="http://schemas.microsoft.com/office/powerpoint/2010/main" val="2346426678"/>
      </p:ext>
    </p:extLst>
  </p:cSld>
  <p:clrMapOvr>
    <a:masterClrMapping/>
  </p:clrMapOvr>
</p:sldLayout>
</file>

<file path=ppt/slideLayouts/slideLayout555.xml><?xml version="1.0" encoding="utf-8"?>
<p:sldLayout xmlns:a="http://schemas.openxmlformats.org/drawingml/2006/main" xmlns:r="http://schemas.openxmlformats.org/officeDocument/2006/relationships" xmlns:p="http://schemas.openxmlformats.org/presentationml/2006/main" preserve="1" userDrawn="1">
  <p:cSld name="تحليل الخدام">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189435"/>
          </a:xfrm>
        </p:spPr>
        <p:txBody>
          <a:bodyPr>
            <a:normAutofit/>
          </a:bodyPr>
          <a:lstStyle>
            <a:lvl1pPr algn="ctr" rtl="1">
              <a:defRPr sz="48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6" name="Rectangle 5"/>
          <p:cNvSpPr/>
          <p:nvPr userDrawn="1"/>
        </p:nvSpPr>
        <p:spPr>
          <a:xfrm>
            <a:off x="3218944" y="0"/>
            <a:ext cx="254322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تحليل الخدام</a:t>
            </a:r>
          </a:p>
        </p:txBody>
      </p:sp>
    </p:spTree>
    <p:extLst>
      <p:ext uri="{BB962C8B-B14F-4D97-AF65-F5344CB8AC3E}">
        <p14:creationId xmlns:p14="http://schemas.microsoft.com/office/powerpoint/2010/main" val="702442051"/>
      </p:ext>
    </p:extLst>
  </p:cSld>
  <p:clrMapOvr>
    <a:masterClrMapping/>
  </p:clrMapOvr>
</p:sldLayout>
</file>

<file path=ppt/slideLayouts/slideLayout556.xml><?xml version="1.0" encoding="utf-8"?>
<p:sldLayout xmlns:a="http://schemas.openxmlformats.org/drawingml/2006/main" xmlns:r="http://schemas.openxmlformats.org/officeDocument/2006/relationships" xmlns:p="http://schemas.openxmlformats.org/presentationml/2006/main" preserve="1" userDrawn="1">
  <p:cSld name="البولس">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189435"/>
          </a:xfrm>
        </p:spPr>
        <p:txBody>
          <a:bodyPr>
            <a:normAutofit/>
          </a:bodyPr>
          <a:lstStyle>
            <a:lvl1pPr algn="ctr" rtl="1">
              <a:defRPr sz="48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6" name="Rectangle 5"/>
          <p:cNvSpPr/>
          <p:nvPr userDrawn="1"/>
        </p:nvSpPr>
        <p:spPr>
          <a:xfrm>
            <a:off x="3218944" y="0"/>
            <a:ext cx="2543227" cy="707886"/>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البولس</a:t>
            </a:r>
          </a:p>
        </p:txBody>
      </p:sp>
    </p:spTree>
    <p:extLst>
      <p:ext uri="{BB962C8B-B14F-4D97-AF65-F5344CB8AC3E}">
        <p14:creationId xmlns:p14="http://schemas.microsoft.com/office/powerpoint/2010/main" val="2602643954"/>
      </p:ext>
    </p:extLst>
  </p:cSld>
  <p:clrMapOvr>
    <a:masterClrMapping/>
  </p:clrMapOvr>
</p:sldLayout>
</file>

<file path=ppt/slideLayouts/slideLayout557.xml><?xml version="1.0" encoding="utf-8"?>
<p:sldLayout xmlns:a="http://schemas.openxmlformats.org/drawingml/2006/main" xmlns:r="http://schemas.openxmlformats.org/officeDocument/2006/relationships" xmlns:p="http://schemas.openxmlformats.org/presentationml/2006/main" preserve="1" userDrawn="1">
  <p:cSld name="الكاثوليكون">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189435"/>
          </a:xfrm>
        </p:spPr>
        <p:txBody>
          <a:bodyPr>
            <a:normAutofit/>
          </a:bodyPr>
          <a:lstStyle>
            <a:lvl1pPr algn="ctr" rtl="1">
              <a:defRPr sz="48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6" name="Rectangle 5"/>
          <p:cNvSpPr/>
          <p:nvPr userDrawn="1"/>
        </p:nvSpPr>
        <p:spPr>
          <a:xfrm>
            <a:off x="3218944" y="70338"/>
            <a:ext cx="2543227" cy="646331"/>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600" b="1" i="0" u="none" strike="noStrike" cap="none" spc="0" normalizeH="0" baseline="0" dirty="0">
                <a:ln>
                  <a:noFill/>
                </a:ln>
                <a:solidFill>
                  <a:srgbClr val="FFC000"/>
                </a:solidFill>
                <a:effectLst/>
                <a:uLnTx/>
                <a:uFillTx/>
                <a:cs typeface="AGA Sindibad Regular" pitchFamily="2" charset="-78"/>
              </a:rPr>
              <a:t>الكاثوليكون</a:t>
            </a:r>
          </a:p>
        </p:txBody>
      </p:sp>
    </p:spTree>
    <p:extLst>
      <p:ext uri="{BB962C8B-B14F-4D97-AF65-F5344CB8AC3E}">
        <p14:creationId xmlns:p14="http://schemas.microsoft.com/office/powerpoint/2010/main" val="287759052"/>
      </p:ext>
    </p:extLst>
  </p:cSld>
  <p:clrMapOvr>
    <a:masterClrMapping/>
  </p:clrMapOvr>
</p:sldLayout>
</file>

<file path=ppt/slideLayouts/slideLayout558.xml><?xml version="1.0" encoding="utf-8"?>
<p:sldLayout xmlns:a="http://schemas.openxmlformats.org/drawingml/2006/main" xmlns:r="http://schemas.openxmlformats.org/officeDocument/2006/relationships" xmlns:p="http://schemas.openxmlformats.org/presentationml/2006/main" preserve="1" userDrawn="1">
  <p:cSld name="الإبركسيس">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189435"/>
          </a:xfrm>
        </p:spPr>
        <p:txBody>
          <a:bodyPr>
            <a:normAutofit/>
          </a:bodyPr>
          <a:lstStyle>
            <a:lvl1pPr algn="ctr" rtl="1">
              <a:defRPr sz="48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6" name="Rectangle 5"/>
          <p:cNvSpPr/>
          <p:nvPr userDrawn="1"/>
        </p:nvSpPr>
        <p:spPr>
          <a:xfrm>
            <a:off x="3218944" y="0"/>
            <a:ext cx="2543227" cy="707886"/>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الإبركسيس</a:t>
            </a:r>
          </a:p>
        </p:txBody>
      </p:sp>
    </p:spTree>
    <p:extLst>
      <p:ext uri="{BB962C8B-B14F-4D97-AF65-F5344CB8AC3E}">
        <p14:creationId xmlns:p14="http://schemas.microsoft.com/office/powerpoint/2010/main" val="1136274824"/>
      </p:ext>
    </p:extLst>
  </p:cSld>
  <p:clrMapOvr>
    <a:masterClrMapping/>
  </p:clrMapOvr>
</p:sldLayout>
</file>

<file path=ppt/slideLayouts/slideLayout559.xml><?xml version="1.0" encoding="utf-8"?>
<p:sldLayout xmlns:a="http://schemas.openxmlformats.org/drawingml/2006/main" xmlns:r="http://schemas.openxmlformats.org/officeDocument/2006/relationships" xmlns:p="http://schemas.openxmlformats.org/presentationml/2006/main" preserve="1" userDrawn="1">
  <p:cSld name="السنكسا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189435"/>
          </a:xfrm>
        </p:spPr>
        <p:txBody>
          <a:bodyPr>
            <a:normAutofit/>
          </a:bodyPr>
          <a:lstStyle>
            <a:lvl1pPr algn="ctr" rtl="1">
              <a:defRPr sz="48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6" name="Rectangle 5"/>
          <p:cNvSpPr/>
          <p:nvPr userDrawn="1"/>
        </p:nvSpPr>
        <p:spPr>
          <a:xfrm>
            <a:off x="3312728" y="46892"/>
            <a:ext cx="2543227" cy="1323439"/>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السنكسار</a:t>
            </a:r>
          </a:p>
          <a:p>
            <a:pPr marR="0" lvl="0" indent="0" algn="ctr" defTabSz="457200" fontAlgn="auto">
              <a:lnSpc>
                <a:spcPct val="100000"/>
              </a:lnSpc>
              <a:spcBef>
                <a:spcPts val="0"/>
              </a:spcBef>
              <a:spcAft>
                <a:spcPts val="0"/>
              </a:spcAft>
              <a:buClrTx/>
              <a:buSzTx/>
              <a:buFontTx/>
              <a:buNone/>
              <a:tabLst/>
            </a:pPr>
            <a:endParaRPr kumimoji="0" lang="ar-EG" sz="4000" b="1" i="0" u="none" strike="noStrike" cap="none" spc="0" normalizeH="0" baseline="0" dirty="0">
              <a:ln>
                <a:noFill/>
              </a:ln>
              <a:solidFill>
                <a:srgbClr val="FFC000"/>
              </a:solidFill>
              <a:effectLst/>
              <a:uLnTx/>
              <a:uFillTx/>
              <a:cs typeface="AGA Sindibad Regular" pitchFamily="2" charset="-78"/>
            </a:endParaRPr>
          </a:p>
        </p:txBody>
      </p:sp>
    </p:spTree>
    <p:extLst>
      <p:ext uri="{BB962C8B-B14F-4D97-AF65-F5344CB8AC3E}">
        <p14:creationId xmlns:p14="http://schemas.microsoft.com/office/powerpoint/2010/main" val="200841990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_تسبحة التاسعة ">
    <p:spTree>
      <p:nvGrpSpPr>
        <p:cNvPr id="1" name=""/>
        <p:cNvGrpSpPr/>
        <p:nvPr/>
      </p:nvGrpSpPr>
      <p:grpSpPr>
        <a:xfrm>
          <a:off x="0" y="0"/>
          <a:ext cx="0" cy="0"/>
          <a:chOff x="0" y="0"/>
          <a:chExt cx="0" cy="0"/>
        </a:xfrm>
      </p:grpSpPr>
      <p:sp>
        <p:nvSpPr>
          <p:cNvPr id="4" name="Rectangle 3"/>
          <p:cNvSpPr/>
          <p:nvPr userDrawn="1"/>
        </p:nvSpPr>
        <p:spPr>
          <a:xfrm>
            <a:off x="3038622" y="181931"/>
            <a:ext cx="2630658"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التاسعة</a:t>
            </a:r>
            <a:endParaRPr kumimoji="0" lang="en-US"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664640325"/>
      </p:ext>
    </p:extLst>
  </p:cSld>
  <p:clrMapOvr>
    <a:masterClrMapping/>
  </p:clrMapOvr>
</p:sldLayout>
</file>

<file path=ppt/slideLayouts/slideLayout560.xml><?xml version="1.0" encoding="utf-8"?>
<p:sldLayout xmlns:a="http://schemas.openxmlformats.org/drawingml/2006/main" xmlns:r="http://schemas.openxmlformats.org/officeDocument/2006/relationships" xmlns:p="http://schemas.openxmlformats.org/presentationml/2006/main" preserve="1" userDrawn="1">
  <p:cSld name="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189435"/>
          </a:xfrm>
        </p:spPr>
        <p:txBody>
          <a:bodyPr>
            <a:normAutofit/>
          </a:bodyPr>
          <a:lstStyle>
            <a:lvl1pPr algn="ctr" rtl="1">
              <a:defRPr sz="5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6" name="Rectangle 5"/>
          <p:cNvSpPr/>
          <p:nvPr userDrawn="1"/>
        </p:nvSpPr>
        <p:spPr>
          <a:xfrm>
            <a:off x="3218944" y="0"/>
            <a:ext cx="2543227" cy="1323439"/>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الانجيل</a:t>
            </a:r>
          </a:p>
          <a:p>
            <a:pPr marR="0" lvl="0" indent="0" algn="ctr" defTabSz="457200" fontAlgn="auto">
              <a:lnSpc>
                <a:spcPct val="100000"/>
              </a:lnSpc>
              <a:spcBef>
                <a:spcPts val="0"/>
              </a:spcBef>
              <a:spcAft>
                <a:spcPts val="0"/>
              </a:spcAft>
              <a:buClrTx/>
              <a:buSzTx/>
              <a:buFontTx/>
              <a:buNone/>
              <a:tabLst/>
            </a:pPr>
            <a:endParaRPr kumimoji="0" lang="ar-EG" sz="4000" b="1" i="0" u="none" strike="noStrike" cap="none" spc="0" normalizeH="0" baseline="0" dirty="0">
              <a:ln>
                <a:noFill/>
              </a:ln>
              <a:solidFill>
                <a:srgbClr val="FFC000"/>
              </a:solidFill>
              <a:effectLst/>
              <a:uLnTx/>
              <a:uFillTx/>
              <a:cs typeface="AGA Sindibad Regular" pitchFamily="2" charset="-78"/>
            </a:endParaRPr>
          </a:p>
        </p:txBody>
      </p:sp>
    </p:spTree>
    <p:extLst>
      <p:ext uri="{BB962C8B-B14F-4D97-AF65-F5344CB8AC3E}">
        <p14:creationId xmlns:p14="http://schemas.microsoft.com/office/powerpoint/2010/main" val="1869535978"/>
      </p:ext>
    </p:extLst>
  </p:cSld>
  <p:clrMapOvr>
    <a:masterClrMapping/>
  </p:clrMapOvr>
</p:sldLayout>
</file>

<file path=ppt/slideLayouts/slideLayout561.xml><?xml version="1.0" encoding="utf-8"?>
<p:sldLayout xmlns:a="http://schemas.openxmlformats.org/drawingml/2006/main" xmlns:r="http://schemas.openxmlformats.org/officeDocument/2006/relationships" xmlns:p="http://schemas.openxmlformats.org/presentationml/2006/main" preserve="1" userDrawn="1">
  <p:cSld name="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189435"/>
          </a:xfrm>
        </p:spPr>
        <p:txBody>
          <a:bodyPr>
            <a:normAutofit/>
          </a:bodyPr>
          <a:lstStyle>
            <a:lvl1pPr algn="ctr" rtl="1">
              <a:defRPr sz="5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6" name="Rectangle 5"/>
          <p:cNvSpPr/>
          <p:nvPr userDrawn="1"/>
        </p:nvSpPr>
        <p:spPr>
          <a:xfrm>
            <a:off x="3218944" y="0"/>
            <a:ext cx="2543227" cy="954107"/>
          </a:xfrm>
          <a:prstGeom prst="rect">
            <a:avLst/>
          </a:prstGeom>
          <a:noFill/>
        </p:spPr>
        <p:txBody>
          <a:bodyPr wrap="square" lIns="91440" tIns="45720" rIns="91440" bIns="45720">
            <a:spAutoFit/>
          </a:bodyPr>
          <a:lstStyle/>
          <a:p>
            <a:pPr algn="ctr"/>
            <a:endParaRPr lang="ar-EG" sz="2800" b="1" kern="1200" dirty="0">
              <a:solidFill>
                <a:srgbClr val="FFC000"/>
              </a:solidFill>
              <a:latin typeface="+mn-lt"/>
              <a:ea typeface="+mn-ea"/>
              <a:cs typeface="+mn-cs"/>
            </a:endParaRPr>
          </a:p>
          <a:p>
            <a:pPr algn="ctr"/>
            <a:endParaRPr lang="ar-EG" sz="2800" b="1" kern="1200" dirty="0">
              <a:solidFill>
                <a:srgbClr val="FFC000"/>
              </a:solidFill>
              <a:latin typeface="+mn-lt"/>
              <a:ea typeface="+mn-ea"/>
              <a:cs typeface="+mn-cs"/>
            </a:endParaRPr>
          </a:p>
        </p:txBody>
      </p:sp>
    </p:spTree>
    <p:extLst>
      <p:ext uri="{BB962C8B-B14F-4D97-AF65-F5344CB8AC3E}">
        <p14:creationId xmlns:p14="http://schemas.microsoft.com/office/powerpoint/2010/main" val="2145550926"/>
      </p:ext>
    </p:extLst>
  </p:cSld>
  <p:clrMapOvr>
    <a:masterClrMapping/>
  </p:clrMapOvr>
</p:sldLayout>
</file>

<file path=ppt/slideLayouts/slideLayout562.xml><?xml version="1.0" encoding="utf-8"?>
<p:sldLayout xmlns:a="http://schemas.openxmlformats.org/drawingml/2006/main" xmlns:r="http://schemas.openxmlformats.org/officeDocument/2006/relationships" xmlns:p="http://schemas.openxmlformats.org/presentationml/2006/main" preserve="1" userDrawn="1">
  <p:cSld name="القسم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189435"/>
          </a:xfrm>
        </p:spPr>
        <p:txBody>
          <a:bodyPr>
            <a:normAutofit/>
          </a:bodyPr>
          <a:lstStyle>
            <a:lvl1pPr algn="ctr" rtl="1">
              <a:defRPr sz="5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6" name="Rectangle 5"/>
          <p:cNvSpPr/>
          <p:nvPr userDrawn="1"/>
        </p:nvSpPr>
        <p:spPr>
          <a:xfrm>
            <a:off x="3218944" y="0"/>
            <a:ext cx="2543227" cy="954107"/>
          </a:xfrm>
          <a:prstGeom prst="rect">
            <a:avLst/>
          </a:prstGeom>
          <a:noFill/>
        </p:spPr>
        <p:txBody>
          <a:bodyPr wrap="square" lIns="91440" tIns="45720" rIns="91440" bIns="45720">
            <a:spAutoFit/>
          </a:bodyPr>
          <a:lstStyle/>
          <a:p>
            <a:pPr algn="ctr"/>
            <a:endParaRPr lang="ar-EG" sz="2800" b="1" kern="1200" dirty="0">
              <a:solidFill>
                <a:srgbClr val="FFC000"/>
              </a:solidFill>
              <a:latin typeface="+mn-lt"/>
              <a:ea typeface="+mn-ea"/>
              <a:cs typeface="+mn-cs"/>
            </a:endParaRPr>
          </a:p>
          <a:p>
            <a:pPr algn="ctr"/>
            <a:endParaRPr lang="ar-EG" sz="2800" b="1" kern="1200" dirty="0">
              <a:solidFill>
                <a:srgbClr val="FFC000"/>
              </a:solidFill>
              <a:latin typeface="+mn-lt"/>
              <a:ea typeface="+mn-ea"/>
              <a:cs typeface="+mn-cs"/>
            </a:endParaRPr>
          </a:p>
        </p:txBody>
      </p:sp>
      <p:sp>
        <p:nvSpPr>
          <p:cNvPr id="4" name="Rectangle 3"/>
          <p:cNvSpPr/>
          <p:nvPr userDrawn="1"/>
        </p:nvSpPr>
        <p:spPr>
          <a:xfrm>
            <a:off x="3371344" y="152400"/>
            <a:ext cx="2543227" cy="707886"/>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4000" b="1" i="0" u="none" strike="noStrike" cap="none" spc="0" normalizeH="0" baseline="0" dirty="0">
                <a:ln>
                  <a:noFill/>
                </a:ln>
                <a:solidFill>
                  <a:srgbClr val="FFC000"/>
                </a:solidFill>
                <a:effectLst/>
                <a:uLnTx/>
                <a:uFillTx/>
                <a:cs typeface="AGA Sindibad Regular" pitchFamily="2" charset="-78"/>
              </a:rPr>
              <a:t>القسمة</a:t>
            </a:r>
          </a:p>
        </p:txBody>
      </p:sp>
    </p:spTree>
    <p:extLst>
      <p:ext uri="{BB962C8B-B14F-4D97-AF65-F5344CB8AC3E}">
        <p14:creationId xmlns:p14="http://schemas.microsoft.com/office/powerpoint/2010/main" val="60349435"/>
      </p:ext>
    </p:extLst>
  </p:cSld>
  <p:clrMapOvr>
    <a:masterClrMapping/>
  </p:clrMapOvr>
</p:sldLayout>
</file>

<file path=ppt/slideLayouts/slideLayout563.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ar-EG"/>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ar-EG"/>
          </a:p>
        </p:txBody>
      </p:sp>
      <p:sp>
        <p:nvSpPr>
          <p:cNvPr id="4" name="Date Placeholder 3"/>
          <p:cNvSpPr>
            <a:spLocks noGrp="1"/>
          </p:cNvSpPr>
          <p:nvPr>
            <p:ph type="dt" sz="half" idx="10"/>
          </p:nvPr>
        </p:nvSpPr>
        <p:spPr/>
        <p:txBody>
          <a:bodyPr/>
          <a:lstStyle/>
          <a:p>
            <a:fld id="{D367255B-C631-4880-ADBF-5D5F9BF48A38}" type="datetimeFigureOut">
              <a:rPr lang="ar-EG" smtClean="0">
                <a:solidFill>
                  <a:prstClr val="black">
                    <a:tint val="75000"/>
                  </a:prstClr>
                </a:solidFill>
              </a:rPr>
              <a:pPr/>
              <a:t>12/10/1445</a:t>
            </a:fld>
            <a:endParaRPr lang="ar-EG">
              <a:solidFill>
                <a:prstClr val="black">
                  <a:tint val="75000"/>
                </a:prstClr>
              </a:solidFill>
            </a:endParaRPr>
          </a:p>
        </p:txBody>
      </p:sp>
      <p:sp>
        <p:nvSpPr>
          <p:cNvPr id="5" name="Footer Placeholder 4"/>
          <p:cNvSpPr>
            <a:spLocks noGrp="1"/>
          </p:cNvSpPr>
          <p:nvPr>
            <p:ph type="ftr" sz="quarter" idx="11"/>
          </p:nvPr>
        </p:nvSpPr>
        <p:spPr/>
        <p:txBody>
          <a:bodyPr/>
          <a:lstStyle/>
          <a:p>
            <a:endParaRPr lang="ar-EG">
              <a:solidFill>
                <a:prstClr val="black">
                  <a:tint val="75000"/>
                </a:prstClr>
              </a:solidFill>
            </a:endParaRPr>
          </a:p>
        </p:txBody>
      </p:sp>
      <p:sp>
        <p:nvSpPr>
          <p:cNvPr id="6" name="Slide Number Placeholder 5"/>
          <p:cNvSpPr>
            <a:spLocks noGrp="1"/>
          </p:cNvSpPr>
          <p:nvPr>
            <p:ph type="sldNum" sz="quarter" idx="12"/>
          </p:nvPr>
        </p:nvSpPr>
        <p:spPr/>
        <p:txBody>
          <a:bodyPr/>
          <a:lstStyle/>
          <a:p>
            <a:fld id="{5C555D9A-0319-458E-87A5-E4BFDB278479}" type="slidenum">
              <a:rPr lang="ar-EG" smtClean="0">
                <a:solidFill>
                  <a:prstClr val="black">
                    <a:tint val="75000"/>
                  </a:prstClr>
                </a:solidFill>
              </a:rPr>
              <a:pPr/>
              <a:t>‹#›</a:t>
            </a:fld>
            <a:endParaRPr lang="ar-EG">
              <a:solidFill>
                <a:prstClr val="black">
                  <a:tint val="75000"/>
                </a:prstClr>
              </a:solidFill>
            </a:endParaRPr>
          </a:p>
        </p:txBody>
      </p:sp>
    </p:spTree>
    <p:extLst>
      <p:ext uri="{BB962C8B-B14F-4D97-AF65-F5344CB8AC3E}">
        <p14:creationId xmlns:p14="http://schemas.microsoft.com/office/powerpoint/2010/main" val="557129649"/>
      </p:ext>
    </p:extLst>
  </p:cSld>
  <p:clrMapOvr>
    <a:masterClrMapping/>
  </p:clrMapOvr>
</p:sldLayout>
</file>

<file path=ppt/slideLayouts/slideLayout564.xml><?xml version="1.0" encoding="utf-8"?>
<p:sldLayout xmlns:a="http://schemas.openxmlformats.org/drawingml/2006/main" xmlns:r="http://schemas.openxmlformats.org/officeDocument/2006/relationships" xmlns:p="http://schemas.openxmlformats.org/presentationml/2006/main" type="blank">
  <p:cSld name="صلاة الصلح">
    <p:spTree>
      <p:nvGrpSpPr>
        <p:cNvPr id="1" name=""/>
        <p:cNvGrpSpPr/>
        <p:nvPr/>
      </p:nvGrpSpPr>
      <p:grpSpPr>
        <a:xfrm>
          <a:off x="0" y="0"/>
          <a:ext cx="0" cy="0"/>
          <a:chOff x="0" y="0"/>
          <a:chExt cx="0" cy="0"/>
        </a:xfrm>
      </p:grpSpPr>
      <p:sp>
        <p:nvSpPr>
          <p:cNvPr id="5" name="Rectangle 4"/>
          <p:cNvSpPr/>
          <p:nvPr userDrawn="1"/>
        </p:nvSpPr>
        <p:spPr>
          <a:xfrm>
            <a:off x="1592796" y="-27384"/>
            <a:ext cx="5958408"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صلاة الصلح</a:t>
            </a:r>
          </a:p>
        </p:txBody>
      </p:sp>
    </p:spTree>
    <p:extLst>
      <p:ext uri="{BB962C8B-B14F-4D97-AF65-F5344CB8AC3E}">
        <p14:creationId xmlns:p14="http://schemas.microsoft.com/office/powerpoint/2010/main" val="3405563559"/>
      </p:ext>
    </p:extLst>
  </p:cSld>
  <p:clrMapOvr>
    <a:masterClrMapping/>
  </p:clrMapOvr>
</p:sldLayout>
</file>

<file path=ppt/slideLayouts/slideLayout565.xml><?xml version="1.0" encoding="utf-8"?>
<p:sldLayout xmlns:a="http://schemas.openxmlformats.org/drawingml/2006/main" xmlns:r="http://schemas.openxmlformats.org/officeDocument/2006/relationships" xmlns:p="http://schemas.openxmlformats.org/presentationml/2006/main" userDrawn="1">
  <p:cSld name="blank1">
    <p:spTree>
      <p:nvGrpSpPr>
        <p:cNvPr id="1" name=""/>
        <p:cNvGrpSpPr/>
        <p:nvPr/>
      </p:nvGrpSpPr>
      <p:grpSpPr>
        <a:xfrm>
          <a:off x="0" y="0"/>
          <a:ext cx="0" cy="0"/>
          <a:chOff x="0" y="0"/>
          <a:chExt cx="0" cy="0"/>
        </a:xfrm>
      </p:grpSpPr>
    </p:spTree>
    <p:extLst>
      <p:ext uri="{BB962C8B-B14F-4D97-AF65-F5344CB8AC3E}">
        <p14:creationId xmlns:p14="http://schemas.microsoft.com/office/powerpoint/2010/main" val="504238360"/>
      </p:ext>
    </p:extLst>
  </p:cSld>
  <p:clrMapOvr>
    <a:masterClrMapping/>
  </p:clrMapOvr>
</p:sldLayout>
</file>

<file path=ppt/slideLayouts/slideLayout566.xml><?xml version="1.0" encoding="utf-8"?>
<p:sldLayout xmlns:a="http://schemas.openxmlformats.org/drawingml/2006/main" xmlns:r="http://schemas.openxmlformats.org/officeDocument/2006/relationships" xmlns:p="http://schemas.openxmlformats.org/presentationml/2006/main" userDrawn="1">
  <p:cSld name="1_اوشية السلام">
    <p:spTree>
      <p:nvGrpSpPr>
        <p:cNvPr id="1" name=""/>
        <p:cNvGrpSpPr/>
        <p:nvPr/>
      </p:nvGrpSpPr>
      <p:grpSpPr>
        <a:xfrm>
          <a:off x="0" y="0"/>
          <a:ext cx="0" cy="0"/>
          <a:chOff x="0" y="0"/>
          <a:chExt cx="0" cy="0"/>
        </a:xfrm>
      </p:grpSpPr>
      <p:sp>
        <p:nvSpPr>
          <p:cNvPr id="4" name="Rectangle 3"/>
          <p:cNvSpPr/>
          <p:nvPr userDrawn="1"/>
        </p:nvSpPr>
        <p:spPr>
          <a:xfrm>
            <a:off x="1592796" y="-27384"/>
            <a:ext cx="5958408"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اوشية السلام</a:t>
            </a:r>
          </a:p>
        </p:txBody>
      </p:sp>
    </p:spTree>
    <p:extLst>
      <p:ext uri="{BB962C8B-B14F-4D97-AF65-F5344CB8AC3E}">
        <p14:creationId xmlns:p14="http://schemas.microsoft.com/office/powerpoint/2010/main" val="144082405"/>
      </p:ext>
    </p:extLst>
  </p:cSld>
  <p:clrMapOvr>
    <a:masterClrMapping/>
  </p:clrMapOvr>
</p:sldLayout>
</file>

<file path=ppt/slideLayouts/slideLayout567.xml><?xml version="1.0" encoding="utf-8"?>
<p:sldLayout xmlns:a="http://schemas.openxmlformats.org/drawingml/2006/main" xmlns:r="http://schemas.openxmlformats.org/officeDocument/2006/relationships" xmlns:p="http://schemas.openxmlformats.org/presentationml/2006/main" userDrawn="1">
  <p:cSld name="اوشية الاجتماعات">
    <p:spTree>
      <p:nvGrpSpPr>
        <p:cNvPr id="1" name=""/>
        <p:cNvGrpSpPr/>
        <p:nvPr/>
      </p:nvGrpSpPr>
      <p:grpSpPr>
        <a:xfrm>
          <a:off x="0" y="0"/>
          <a:ext cx="0" cy="0"/>
          <a:chOff x="0" y="0"/>
          <a:chExt cx="0" cy="0"/>
        </a:xfrm>
      </p:grpSpPr>
      <p:sp>
        <p:nvSpPr>
          <p:cNvPr id="4" name="Rectangle 3"/>
          <p:cNvSpPr/>
          <p:nvPr userDrawn="1"/>
        </p:nvSpPr>
        <p:spPr>
          <a:xfrm>
            <a:off x="1592796" y="-27384"/>
            <a:ext cx="5958408"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اوشية الاجتماعات</a:t>
            </a:r>
          </a:p>
        </p:txBody>
      </p:sp>
    </p:spTree>
    <p:extLst>
      <p:ext uri="{BB962C8B-B14F-4D97-AF65-F5344CB8AC3E}">
        <p14:creationId xmlns:p14="http://schemas.microsoft.com/office/powerpoint/2010/main" val="1873798412"/>
      </p:ext>
    </p:extLst>
  </p:cSld>
  <p:clrMapOvr>
    <a:masterClrMapping/>
  </p:clrMapOvr>
</p:sldLayout>
</file>

<file path=ppt/slideLayouts/slideLayout568.xml><?xml version="1.0" encoding="utf-8"?>
<p:sldLayout xmlns:a="http://schemas.openxmlformats.org/drawingml/2006/main" xmlns:r="http://schemas.openxmlformats.org/officeDocument/2006/relationships" xmlns:p="http://schemas.openxmlformats.org/presentationml/2006/main" userDrawn="1">
  <p:cSld name="111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8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2335237" cy="523220"/>
          </a:xfrm>
          <a:prstGeom prst="rect">
            <a:avLst/>
          </a:prstGeom>
          <a:noFill/>
        </p:spPr>
        <p:txBody>
          <a:bodyPr wrap="square" lIns="91440" tIns="45720" rIns="91440" bIns="4572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Calibri"/>
                <a:ea typeface="+mn-ea"/>
                <a:cs typeface="AGA Sindibad Regular" pitchFamily="2" charset="-78"/>
              </a:rPr>
              <a:t>الانافورا</a:t>
            </a:r>
          </a:p>
        </p:txBody>
      </p:sp>
    </p:spTree>
    <p:extLst>
      <p:ext uri="{BB962C8B-B14F-4D97-AF65-F5344CB8AC3E}">
        <p14:creationId xmlns:p14="http://schemas.microsoft.com/office/powerpoint/2010/main" val="1858712976"/>
      </p:ext>
    </p:extLst>
  </p:cSld>
  <p:clrMapOvr>
    <a:masterClrMapping/>
  </p:clrMapOvr>
</p:sldLayout>
</file>

<file path=ppt/slideLayouts/slideLayout569.xml><?xml version="1.0" encoding="utf-8"?>
<p:sldLayout xmlns:a="http://schemas.openxmlformats.org/drawingml/2006/main" xmlns:r="http://schemas.openxmlformats.org/officeDocument/2006/relationships" xmlns:p="http://schemas.openxmlformats.org/presentationml/2006/main" preserve="1" userDrawn="1">
  <p:cSld name="الطلبة الاولى غريغور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8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2335237" cy="523220"/>
          </a:xfrm>
          <a:prstGeom prst="rect">
            <a:avLst/>
          </a:prstGeom>
          <a:noFill/>
        </p:spPr>
        <p:txBody>
          <a:bodyPr wrap="square" lIns="91440" tIns="45720" rIns="91440" bIns="4572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Calibri"/>
                <a:ea typeface="+mn-ea"/>
                <a:cs typeface="AGA Sindibad Regular" pitchFamily="2" charset="-78"/>
              </a:rPr>
              <a:t>الطلبة الاولى</a:t>
            </a:r>
          </a:p>
        </p:txBody>
      </p:sp>
    </p:spTree>
    <p:extLst>
      <p:ext uri="{BB962C8B-B14F-4D97-AF65-F5344CB8AC3E}">
        <p14:creationId xmlns:p14="http://schemas.microsoft.com/office/powerpoint/2010/main" val="107726841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تسبحة البصخ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2274" y="4535215"/>
            <a:ext cx="8668506" cy="733207"/>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205399" y="6049107"/>
            <a:ext cx="8668506" cy="605937"/>
          </a:xfr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038622" y="181931"/>
            <a:ext cx="2630658"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الاولى</a:t>
            </a:r>
            <a:endParaRPr kumimoji="0" lang="en-US"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452523462"/>
      </p:ext>
    </p:extLst>
  </p:cSld>
  <p:clrMapOvr>
    <a:masterClrMapping/>
  </p:clrMapOvr>
</p:sldLayout>
</file>

<file path=ppt/slideLayouts/slideLayout570.xml><?xml version="1.0" encoding="utf-8"?>
<p:sldLayout xmlns:a="http://schemas.openxmlformats.org/drawingml/2006/main" xmlns:r="http://schemas.openxmlformats.org/officeDocument/2006/relationships" xmlns:p="http://schemas.openxmlformats.org/presentationml/2006/main" preserve="1" userDrawn="1">
  <p:cSld name="الصلوات التأسيسية الغريغور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8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2335237" cy="523220"/>
          </a:xfrm>
          <a:prstGeom prst="rect">
            <a:avLst/>
          </a:prstGeom>
          <a:noFill/>
        </p:spPr>
        <p:txBody>
          <a:bodyPr wrap="square" lIns="91440" tIns="45720" rIns="91440" bIns="4572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Calibri"/>
                <a:ea typeface="+mn-ea"/>
                <a:cs typeface="AGA Sindibad Regular" pitchFamily="2" charset="-78"/>
              </a:rPr>
              <a:t>الصلوات التأسيسية</a:t>
            </a:r>
          </a:p>
        </p:txBody>
      </p:sp>
    </p:spTree>
    <p:extLst>
      <p:ext uri="{BB962C8B-B14F-4D97-AF65-F5344CB8AC3E}">
        <p14:creationId xmlns:p14="http://schemas.microsoft.com/office/powerpoint/2010/main" val="2703756708"/>
      </p:ext>
    </p:extLst>
  </p:cSld>
  <p:clrMapOvr>
    <a:masterClrMapping/>
  </p:clrMapOvr>
</p:sldLayout>
</file>

<file path=ppt/slideLayouts/slideLayout571.xml><?xml version="1.0" encoding="utf-8"?>
<p:sldLayout xmlns:a="http://schemas.openxmlformats.org/drawingml/2006/main" xmlns:r="http://schemas.openxmlformats.org/officeDocument/2006/relationships" xmlns:p="http://schemas.openxmlformats.org/presentationml/2006/main" preserve="1" userDrawn="1">
  <p:cSld name="سر حلول الروح غريغور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8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18944" y="0"/>
            <a:ext cx="2335237" cy="523220"/>
          </a:xfrm>
          <a:prstGeom prst="rect">
            <a:avLst/>
          </a:prstGeom>
          <a:noFill/>
        </p:spPr>
        <p:txBody>
          <a:bodyPr wrap="square" lIns="91440" tIns="45720" rIns="91440" bIns="4572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Calibri"/>
                <a:ea typeface="+mn-ea"/>
                <a:cs typeface="AGA Sindibad Regular" pitchFamily="2" charset="-78"/>
              </a:rPr>
              <a:t>سر حلول الروح </a:t>
            </a:r>
          </a:p>
        </p:txBody>
      </p:sp>
    </p:spTree>
    <p:extLst>
      <p:ext uri="{BB962C8B-B14F-4D97-AF65-F5344CB8AC3E}">
        <p14:creationId xmlns:p14="http://schemas.microsoft.com/office/powerpoint/2010/main" val="3809682750"/>
      </p:ext>
    </p:extLst>
  </p:cSld>
  <p:clrMapOvr>
    <a:masterClrMapping/>
  </p:clrMapOvr>
</p:sldLayout>
</file>

<file path=ppt/slideLayouts/slideLayout572.xml><?xml version="1.0" encoding="utf-8"?>
<p:sldLayout xmlns:a="http://schemas.openxmlformats.org/drawingml/2006/main" xmlns:r="http://schemas.openxmlformats.org/officeDocument/2006/relationships" xmlns:p="http://schemas.openxmlformats.org/presentationml/2006/main" userDrawn="1">
  <p:cSld name="1_اوشية الاباء">
    <p:spTree>
      <p:nvGrpSpPr>
        <p:cNvPr id="1" name=""/>
        <p:cNvGrpSpPr/>
        <p:nvPr/>
      </p:nvGrpSpPr>
      <p:grpSpPr>
        <a:xfrm>
          <a:off x="0" y="0"/>
          <a:ext cx="0" cy="0"/>
          <a:chOff x="0" y="0"/>
          <a:chExt cx="0" cy="0"/>
        </a:xfrm>
      </p:grpSpPr>
      <p:sp>
        <p:nvSpPr>
          <p:cNvPr id="4" name="Rectangle 3"/>
          <p:cNvSpPr/>
          <p:nvPr userDrawn="1"/>
        </p:nvSpPr>
        <p:spPr>
          <a:xfrm>
            <a:off x="1592796" y="-27384"/>
            <a:ext cx="5958408"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اوشية الاباء</a:t>
            </a:r>
          </a:p>
        </p:txBody>
      </p:sp>
    </p:spTree>
    <p:extLst>
      <p:ext uri="{BB962C8B-B14F-4D97-AF65-F5344CB8AC3E}">
        <p14:creationId xmlns:p14="http://schemas.microsoft.com/office/powerpoint/2010/main" val="3154469646"/>
      </p:ext>
    </p:extLst>
  </p:cSld>
  <p:clrMapOvr>
    <a:masterClrMapping/>
  </p:clrMapOvr>
</p:sldLayout>
</file>

<file path=ppt/slideLayouts/slideLayout573.xml><?xml version="1.0" encoding="utf-8"?>
<p:sldLayout xmlns:a="http://schemas.openxmlformats.org/drawingml/2006/main" xmlns:r="http://schemas.openxmlformats.org/officeDocument/2006/relationships" xmlns:p="http://schemas.openxmlformats.org/presentationml/2006/main" type="title">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ar-EG"/>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ar-EG"/>
          </a:p>
        </p:txBody>
      </p:sp>
      <p:sp>
        <p:nvSpPr>
          <p:cNvPr id="4" name="Date Placeholder 3"/>
          <p:cNvSpPr>
            <a:spLocks noGrp="1"/>
          </p:cNvSpPr>
          <p:nvPr>
            <p:ph type="dt" sz="half" idx="10"/>
          </p:nvPr>
        </p:nvSpPr>
        <p:spPr/>
        <p:txBody>
          <a:bodyPr/>
          <a:lstStyle/>
          <a:p>
            <a:fld id="{D367255B-C631-4880-ADBF-5D5F9BF48A38}" type="datetimeFigureOut">
              <a:rPr lang="ar-EG" smtClean="0"/>
              <a:pPr/>
              <a:t>12/10/1445</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C555D9A-0319-458E-87A5-E4BFDB278479}" type="slidenum">
              <a:rPr lang="ar-EG" smtClean="0"/>
              <a:pPr/>
              <a:t>‹#›</a:t>
            </a:fld>
            <a:endParaRPr lang="ar-EG"/>
          </a:p>
        </p:txBody>
      </p:sp>
    </p:spTree>
    <p:extLst>
      <p:ext uri="{BB962C8B-B14F-4D97-AF65-F5344CB8AC3E}">
        <p14:creationId xmlns:p14="http://schemas.microsoft.com/office/powerpoint/2010/main" val="2900259908"/>
      </p:ext>
    </p:extLst>
  </p:cSld>
  <p:clrMapOvr>
    <a:masterClrMapping/>
  </p:clrMapOvr>
</p:sldLayout>
</file>

<file path=ppt/slideLayouts/slideLayout574.xml><?xml version="1.0" encoding="utf-8"?>
<p:sldLayout xmlns:a="http://schemas.openxmlformats.org/drawingml/2006/main" xmlns:r="http://schemas.openxmlformats.org/officeDocument/2006/relationships" xmlns:p="http://schemas.openxmlformats.org/presentationml/2006/main" userDrawn="1">
  <p:cSld name="1_الانافورا">
    <p:spTree>
      <p:nvGrpSpPr>
        <p:cNvPr id="1" name=""/>
        <p:cNvGrpSpPr/>
        <p:nvPr/>
      </p:nvGrpSpPr>
      <p:grpSpPr>
        <a:xfrm>
          <a:off x="0" y="0"/>
          <a:ext cx="0" cy="0"/>
          <a:chOff x="0" y="0"/>
          <a:chExt cx="0" cy="0"/>
        </a:xfrm>
      </p:grpSpPr>
      <p:sp>
        <p:nvSpPr>
          <p:cNvPr id="8" name="Rectangle 7"/>
          <p:cNvSpPr/>
          <p:nvPr userDrawn="1"/>
        </p:nvSpPr>
        <p:spPr>
          <a:xfrm>
            <a:off x="1592796" y="-27384"/>
            <a:ext cx="5958408" cy="769441"/>
          </a:xfrm>
          <a:prstGeom prst="rect">
            <a:avLst/>
          </a:prstGeom>
        </p:spPr>
        <p:txBody>
          <a:bodyPr wrap="square">
            <a:spAutoFit/>
          </a:bodyPr>
          <a:lstStyle/>
          <a:p>
            <a:pPr algn="ctr">
              <a:defRPr/>
            </a:pPr>
            <a:r>
              <a:rPr lang="ar-EG" sz="4400"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cs typeface="Times New Roman"/>
              </a:rPr>
              <a:t>الانافورا</a:t>
            </a:r>
          </a:p>
        </p:txBody>
      </p:sp>
    </p:spTree>
    <p:extLst>
      <p:ext uri="{BB962C8B-B14F-4D97-AF65-F5344CB8AC3E}">
        <p14:creationId xmlns:p14="http://schemas.microsoft.com/office/powerpoint/2010/main" val="1787041169"/>
      </p:ext>
    </p:extLst>
  </p:cSld>
  <p:clrMapOvr>
    <a:masterClrMapping/>
  </p:clrMapOvr>
</p:sldLayout>
</file>

<file path=ppt/slideLayouts/slideLayout575.xml><?xml version="1.0" encoding="utf-8"?>
<p:sldLayout xmlns:a="http://schemas.openxmlformats.org/drawingml/2006/main" xmlns:r="http://schemas.openxmlformats.org/officeDocument/2006/relationships" xmlns:p="http://schemas.openxmlformats.org/presentationml/2006/main" userDrawn="1">
  <p:cSld name="اوشية الزروع و العشب">
    <p:spTree>
      <p:nvGrpSpPr>
        <p:cNvPr id="1" name=""/>
        <p:cNvGrpSpPr/>
        <p:nvPr/>
      </p:nvGrpSpPr>
      <p:grpSpPr>
        <a:xfrm>
          <a:off x="0" y="0"/>
          <a:ext cx="0" cy="0"/>
          <a:chOff x="0" y="0"/>
          <a:chExt cx="0" cy="0"/>
        </a:xfrm>
      </p:grpSpPr>
      <p:sp>
        <p:nvSpPr>
          <p:cNvPr id="7" name="Rectangle 6"/>
          <p:cNvSpPr/>
          <p:nvPr userDrawn="1"/>
        </p:nvSpPr>
        <p:spPr>
          <a:xfrm>
            <a:off x="1592796" y="-27384"/>
            <a:ext cx="5958408" cy="769441"/>
          </a:xfrm>
          <a:prstGeom prst="rect">
            <a:avLst/>
          </a:prstGeom>
        </p:spPr>
        <p:txBody>
          <a:bodyPr wrap="square">
            <a:spAutoFit/>
          </a:bodyPr>
          <a:lstStyle/>
          <a:p>
            <a:pPr algn="ctr">
              <a:defRPr/>
            </a:pPr>
            <a:r>
              <a:rPr lang="ar-EG" sz="4400"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cs typeface="Times New Roman"/>
              </a:rPr>
              <a:t>اوشية</a:t>
            </a:r>
            <a:r>
              <a:rPr lang="ar-EG" sz="4400" kern="10" baseline="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cs typeface="Times New Roman"/>
              </a:rPr>
              <a:t> الزروع و العشب</a:t>
            </a:r>
            <a:endParaRPr lang="ar-EG" sz="4400"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cs typeface="Times New Roman"/>
            </a:endParaRPr>
          </a:p>
        </p:txBody>
      </p:sp>
    </p:spTree>
    <p:extLst>
      <p:ext uri="{BB962C8B-B14F-4D97-AF65-F5344CB8AC3E}">
        <p14:creationId xmlns:p14="http://schemas.microsoft.com/office/powerpoint/2010/main" val="2975729220"/>
      </p:ext>
    </p:extLst>
  </p:cSld>
  <p:clrMapOvr>
    <a:masterClrMapping/>
  </p:clrMapOvr>
</p:sldLayout>
</file>

<file path=ppt/slideLayouts/slideLayout576.xml><?xml version="1.0" encoding="utf-8"?>
<p:sldLayout xmlns:a="http://schemas.openxmlformats.org/drawingml/2006/main" xmlns:r="http://schemas.openxmlformats.org/officeDocument/2006/relationships" xmlns:p="http://schemas.openxmlformats.org/presentationml/2006/main" userDrawn="1">
  <p:cSld name="1_اوشية اهوية السماء">
    <p:spTree>
      <p:nvGrpSpPr>
        <p:cNvPr id="1" name=""/>
        <p:cNvGrpSpPr/>
        <p:nvPr/>
      </p:nvGrpSpPr>
      <p:grpSpPr>
        <a:xfrm>
          <a:off x="0" y="0"/>
          <a:ext cx="0" cy="0"/>
          <a:chOff x="0" y="0"/>
          <a:chExt cx="0" cy="0"/>
        </a:xfrm>
      </p:grpSpPr>
      <p:sp>
        <p:nvSpPr>
          <p:cNvPr id="7" name="Rectangle 6"/>
          <p:cNvSpPr/>
          <p:nvPr userDrawn="1"/>
        </p:nvSpPr>
        <p:spPr>
          <a:xfrm>
            <a:off x="1592796" y="-27384"/>
            <a:ext cx="5958408" cy="769441"/>
          </a:xfrm>
          <a:prstGeom prst="rect">
            <a:avLst/>
          </a:prstGeom>
        </p:spPr>
        <p:txBody>
          <a:bodyPr wrap="square">
            <a:spAutoFit/>
          </a:bodyPr>
          <a:lstStyle/>
          <a:p>
            <a:pPr algn="ctr">
              <a:defRPr/>
            </a:pPr>
            <a:r>
              <a:rPr lang="ar-EG" sz="4400"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cs typeface="Times New Roman"/>
              </a:rPr>
              <a:t>اوشية اهوية السماء</a:t>
            </a:r>
          </a:p>
        </p:txBody>
      </p:sp>
    </p:spTree>
    <p:extLst>
      <p:ext uri="{BB962C8B-B14F-4D97-AF65-F5344CB8AC3E}">
        <p14:creationId xmlns:p14="http://schemas.microsoft.com/office/powerpoint/2010/main" val="2398088723"/>
      </p:ext>
    </p:extLst>
  </p:cSld>
  <p:clrMapOvr>
    <a:masterClrMapping/>
  </p:clrMapOvr>
</p:sldLayout>
</file>

<file path=ppt/slideLayouts/slideLayout577.xml><?xml version="1.0" encoding="utf-8"?>
<p:sldLayout xmlns:a="http://schemas.openxmlformats.org/drawingml/2006/main" xmlns:r="http://schemas.openxmlformats.org/officeDocument/2006/relationships" xmlns:p="http://schemas.openxmlformats.org/presentationml/2006/main" userDrawn="1">
  <p:cSld name="1_اوشية المياة">
    <p:spTree>
      <p:nvGrpSpPr>
        <p:cNvPr id="1" name=""/>
        <p:cNvGrpSpPr/>
        <p:nvPr/>
      </p:nvGrpSpPr>
      <p:grpSpPr>
        <a:xfrm>
          <a:off x="0" y="0"/>
          <a:ext cx="0" cy="0"/>
          <a:chOff x="0" y="0"/>
          <a:chExt cx="0" cy="0"/>
        </a:xfrm>
      </p:grpSpPr>
      <p:sp>
        <p:nvSpPr>
          <p:cNvPr id="7" name="Rectangle 6"/>
          <p:cNvSpPr/>
          <p:nvPr userDrawn="1"/>
        </p:nvSpPr>
        <p:spPr>
          <a:xfrm>
            <a:off x="1592796" y="-27384"/>
            <a:ext cx="5958408" cy="769441"/>
          </a:xfrm>
          <a:prstGeom prst="rect">
            <a:avLst/>
          </a:prstGeom>
        </p:spPr>
        <p:txBody>
          <a:bodyPr wrap="square">
            <a:spAutoFit/>
          </a:bodyPr>
          <a:lstStyle/>
          <a:p>
            <a:pPr algn="ctr">
              <a:defRPr/>
            </a:pPr>
            <a:r>
              <a:rPr lang="ar-EG" sz="4400" kern="10" dirty="0">
                <a:ln w="9525">
                  <a:noFill/>
                  <a:round/>
                  <a:headEnd/>
                  <a:tailEnd/>
                </a:ln>
                <a:gradFill rotWithShape="1">
                  <a:gsLst>
                    <a:gs pos="0">
                      <a:srgbClr val="FFFF00"/>
                    </a:gs>
                    <a:gs pos="100000">
                      <a:srgbClr val="FF9933"/>
                    </a:gs>
                  </a:gsLst>
                  <a:path path="rect">
                    <a:fillToRect l="50000" t="50000" r="50000" b="50000"/>
                  </a:path>
                </a:gradFill>
                <a:effectLst>
                  <a:outerShdw dist="35921" dir="2700000" algn="ctr" rotWithShape="0">
                    <a:srgbClr val="C0C0C0">
                      <a:alpha val="79999"/>
                    </a:srgbClr>
                  </a:outerShdw>
                </a:effectLst>
                <a:latin typeface="Times New Roman"/>
                <a:cs typeface="Times New Roman"/>
              </a:rPr>
              <a:t>اوشية المياة</a:t>
            </a:r>
          </a:p>
        </p:txBody>
      </p:sp>
    </p:spTree>
    <p:extLst>
      <p:ext uri="{BB962C8B-B14F-4D97-AF65-F5344CB8AC3E}">
        <p14:creationId xmlns:p14="http://schemas.microsoft.com/office/powerpoint/2010/main" val="1832245610"/>
      </p:ext>
    </p:extLst>
  </p:cSld>
  <p:clrMapOvr>
    <a:masterClrMapping/>
  </p:clrMapOvr>
</p:sldLayout>
</file>

<file path=ppt/slideLayouts/slideLayout578.xml><?xml version="1.0" encoding="utf-8"?>
<p:sldLayout xmlns:a="http://schemas.openxmlformats.org/drawingml/2006/main" xmlns:r="http://schemas.openxmlformats.org/officeDocument/2006/relationships" xmlns:p="http://schemas.openxmlformats.org/presentationml/2006/main" userDrawn="1">
  <p:cSld name=" أوشية المسافرين">
    <p:spTree>
      <p:nvGrpSpPr>
        <p:cNvPr id="1" name=""/>
        <p:cNvGrpSpPr/>
        <p:nvPr/>
      </p:nvGrpSpPr>
      <p:grpSpPr>
        <a:xfrm>
          <a:off x="0" y="0"/>
          <a:ext cx="0" cy="0"/>
          <a:chOff x="0" y="0"/>
          <a:chExt cx="0" cy="0"/>
        </a:xfrm>
      </p:grpSpPr>
      <p:sp>
        <p:nvSpPr>
          <p:cNvPr id="10" name="Rectangle 9"/>
          <p:cNvSpPr/>
          <p:nvPr userDrawn="1"/>
        </p:nvSpPr>
        <p:spPr>
          <a:xfrm>
            <a:off x="1600200" y="-76200"/>
            <a:ext cx="6172200" cy="46166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أوشية المسافرين</a:t>
            </a:r>
          </a:p>
        </p:txBody>
      </p:sp>
    </p:spTree>
    <p:extLst>
      <p:ext uri="{BB962C8B-B14F-4D97-AF65-F5344CB8AC3E}">
        <p14:creationId xmlns:p14="http://schemas.microsoft.com/office/powerpoint/2010/main" val="3209397867"/>
      </p:ext>
    </p:extLst>
  </p:cSld>
  <p:clrMapOvr>
    <a:masterClrMapping/>
  </p:clrMapOvr>
</p:sldLayout>
</file>

<file path=ppt/slideLayouts/slideLayout579.xml><?xml version="1.0" encoding="utf-8"?>
<p:sldLayout xmlns:a="http://schemas.openxmlformats.org/drawingml/2006/main" xmlns:r="http://schemas.openxmlformats.org/officeDocument/2006/relationships" xmlns:p="http://schemas.openxmlformats.org/presentationml/2006/main" userDrawn="1">
  <p:cSld name="ارباع الناقوس">
    <p:spTree>
      <p:nvGrpSpPr>
        <p:cNvPr id="1" name=""/>
        <p:cNvGrpSpPr/>
        <p:nvPr/>
      </p:nvGrpSpPr>
      <p:grpSpPr>
        <a:xfrm>
          <a:off x="0" y="0"/>
          <a:ext cx="0" cy="0"/>
          <a:chOff x="0" y="0"/>
          <a:chExt cx="0" cy="0"/>
        </a:xfrm>
      </p:grpSpPr>
      <p:sp>
        <p:nvSpPr>
          <p:cNvPr id="3" name="Rectangle 2"/>
          <p:cNvSpPr/>
          <p:nvPr userDrawn="1"/>
        </p:nvSpPr>
        <p:spPr>
          <a:xfrm>
            <a:off x="2590800" y="76200"/>
            <a:ext cx="4191000" cy="584775"/>
          </a:xfrm>
          <a:prstGeom prst="rect">
            <a:avLst/>
          </a:prstGeom>
        </p:spPr>
        <p:txBody>
          <a:bodyPr wrap="square">
            <a:spAutoFit/>
          </a:bodyPr>
          <a:lstStyle/>
          <a:p>
            <a:pPr marL="0" algn="ctr" defTabSz="914400" rtl="1" eaLnBrk="1" latinLnBrk="0" hangingPunct="1">
              <a:defRPr/>
            </a:pPr>
            <a:r>
              <a:rPr kumimoji="0" lang="ar-EG" sz="32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AGA Sindibad Regular" pitchFamily="2" charset="-78"/>
              </a:rPr>
              <a:t>أرباع</a:t>
            </a: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 </a:t>
            </a:r>
            <a:r>
              <a:rPr kumimoji="0" lang="ar-EG" sz="32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AGA Sindibad Regular" pitchFamily="2" charset="-78"/>
              </a:rPr>
              <a:t>الناقوس</a:t>
            </a:r>
          </a:p>
        </p:txBody>
      </p:sp>
      <p:sp>
        <p:nvSpPr>
          <p:cNvPr id="4" name="Title 1"/>
          <p:cNvSpPr>
            <a:spLocks noGrp="1"/>
          </p:cNvSpPr>
          <p:nvPr>
            <p:ph type="title" hasCustomPrompt="1"/>
          </p:nvPr>
        </p:nvSpPr>
        <p:spPr>
          <a:xfrm>
            <a:off x="0" y="4459015"/>
            <a:ext cx="9144000" cy="782371"/>
          </a:xfrm>
          <a:prstGeom prst="rect">
            <a:avLst/>
          </a:prstGeom>
        </p:spPr>
        <p:txBody>
          <a:bodyPr>
            <a:normAutofit/>
          </a:bodyPr>
          <a:lstStyle>
            <a:lvl1pPr algn="ctr" rtl="1">
              <a:defRPr lang="ar-EG" sz="44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ctr">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8183979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تسبحة البصخة الثالث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2274" y="4535215"/>
            <a:ext cx="8668506" cy="733207"/>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205399" y="6049107"/>
            <a:ext cx="8668506" cy="605937"/>
          </a:xfr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038622" y="181931"/>
            <a:ext cx="2630658"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الثالثة</a:t>
            </a:r>
            <a:endParaRPr kumimoji="0" lang="en-US"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815212690"/>
      </p:ext>
    </p:extLst>
  </p:cSld>
  <p:clrMapOvr>
    <a:masterClrMapping/>
  </p:clrMapOvr>
</p:sldLayout>
</file>

<file path=ppt/slideLayouts/slideLayout580.xml><?xml version="1.0" encoding="utf-8"?>
<p:sldLayout xmlns:a="http://schemas.openxmlformats.org/drawingml/2006/main" xmlns:r="http://schemas.openxmlformats.org/officeDocument/2006/relationships" xmlns:p="http://schemas.openxmlformats.org/presentationml/2006/main" preserve="1" userDrawn="1">
  <p:cSld name="1_ارباع الناقوس avva shenouda">
    <p:spTree>
      <p:nvGrpSpPr>
        <p:cNvPr id="1" name=""/>
        <p:cNvGrpSpPr/>
        <p:nvPr/>
      </p:nvGrpSpPr>
      <p:grpSpPr>
        <a:xfrm>
          <a:off x="0" y="0"/>
          <a:ext cx="0" cy="0"/>
          <a:chOff x="0" y="0"/>
          <a:chExt cx="0" cy="0"/>
        </a:xfrm>
      </p:grpSpPr>
      <p:sp>
        <p:nvSpPr>
          <p:cNvPr id="3" name="Rectangle 2"/>
          <p:cNvSpPr/>
          <p:nvPr userDrawn="1"/>
        </p:nvSpPr>
        <p:spPr>
          <a:xfrm>
            <a:off x="2590800" y="76200"/>
            <a:ext cx="4191000" cy="584775"/>
          </a:xfrm>
          <a:prstGeom prst="rect">
            <a:avLst/>
          </a:prstGeom>
        </p:spPr>
        <p:txBody>
          <a:bodyPr wrap="square">
            <a:spAutoFit/>
          </a:bodyPr>
          <a:lstStyle/>
          <a:p>
            <a:pPr marL="0" algn="ctr" defTabSz="914400" rtl="1" eaLnBrk="1" latinLnBrk="0" hangingPunct="1">
              <a:defRPr/>
            </a:pPr>
            <a:r>
              <a:rPr kumimoji="0" lang="ar-EG" sz="32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AGA Sindibad Regular" pitchFamily="2" charset="-78"/>
              </a:rPr>
              <a:t>أرباع</a:t>
            </a: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 </a:t>
            </a:r>
            <a:r>
              <a:rPr kumimoji="0" lang="ar-EG" sz="32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AGA Sindibad Regular" pitchFamily="2" charset="-78"/>
              </a:rPr>
              <a:t>الناقوس</a:t>
            </a:r>
          </a:p>
        </p:txBody>
      </p:sp>
      <p:sp>
        <p:nvSpPr>
          <p:cNvPr id="4" name="Title 1"/>
          <p:cNvSpPr>
            <a:spLocks noGrp="1"/>
          </p:cNvSpPr>
          <p:nvPr>
            <p:ph type="title" hasCustomPrompt="1"/>
          </p:nvPr>
        </p:nvSpPr>
        <p:spPr>
          <a:xfrm>
            <a:off x="0" y="4459015"/>
            <a:ext cx="9144000" cy="782371"/>
          </a:xfrm>
          <a:prstGeom prst="rect">
            <a:avLst/>
          </a:prstGeom>
        </p:spPr>
        <p:txBody>
          <a:bodyPr>
            <a:normAutofit/>
          </a:bodyPr>
          <a:lstStyle>
            <a:lvl1pPr algn="ctr" rtl="1">
              <a:defRPr lang="ar-EG" sz="44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ctr">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2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743328945"/>
      </p:ext>
    </p:extLst>
  </p:cSld>
  <p:clrMapOvr>
    <a:masterClrMapping/>
  </p:clrMapOvr>
</p:sldLayout>
</file>

<file path=ppt/slideLayouts/slideLayout581.xml><?xml version="1.0" encoding="utf-8"?>
<p:sldLayout xmlns:a="http://schemas.openxmlformats.org/drawingml/2006/main" xmlns:r="http://schemas.openxmlformats.org/officeDocument/2006/relationships" xmlns:p="http://schemas.openxmlformats.org/presentationml/2006/main" userDrawn="1">
  <p:cSld name="تسبحة البصخة">
    <p:spTree>
      <p:nvGrpSpPr>
        <p:cNvPr id="1" name=""/>
        <p:cNvGrpSpPr/>
        <p:nvPr/>
      </p:nvGrpSpPr>
      <p:grpSpPr>
        <a:xfrm>
          <a:off x="0" y="0"/>
          <a:ext cx="0" cy="0"/>
          <a:chOff x="0" y="0"/>
          <a:chExt cx="0" cy="0"/>
        </a:xfrm>
      </p:grpSpPr>
    </p:spTree>
    <p:extLst>
      <p:ext uri="{BB962C8B-B14F-4D97-AF65-F5344CB8AC3E}">
        <p14:creationId xmlns:p14="http://schemas.microsoft.com/office/powerpoint/2010/main" val="789441824"/>
      </p:ext>
    </p:extLst>
  </p:cSld>
  <p:clrMapOvr>
    <a:masterClrMapping/>
  </p:clrMapOvr>
</p:sldLayout>
</file>

<file path=ppt/slideLayouts/slideLayout58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2919772"/>
      </p:ext>
    </p:extLst>
  </p:cSld>
  <p:clrMapOvr>
    <a:masterClrMapping/>
  </p:clrMapOvr>
</p:sldLayout>
</file>

<file path=ppt/slideLayouts/slideLayout583.xml><?xml version="1.0" encoding="utf-8"?>
<p:sldLayout xmlns:a="http://schemas.openxmlformats.org/drawingml/2006/main" xmlns:r="http://schemas.openxmlformats.org/officeDocument/2006/relationships" xmlns:p="http://schemas.openxmlformats.org/presentationml/2006/main" preserve="1" userDrawn="1">
  <p:cSld name="1_ارباع الناقوس cs new athanasous">
    <p:spTree>
      <p:nvGrpSpPr>
        <p:cNvPr id="1" name=""/>
        <p:cNvGrpSpPr/>
        <p:nvPr/>
      </p:nvGrpSpPr>
      <p:grpSpPr>
        <a:xfrm>
          <a:off x="0" y="0"/>
          <a:ext cx="0" cy="0"/>
          <a:chOff x="0" y="0"/>
          <a:chExt cx="0" cy="0"/>
        </a:xfrm>
      </p:grpSpPr>
      <p:sp>
        <p:nvSpPr>
          <p:cNvPr id="3" name="Rectangle 2"/>
          <p:cNvSpPr/>
          <p:nvPr userDrawn="1"/>
        </p:nvSpPr>
        <p:spPr>
          <a:xfrm>
            <a:off x="2590800" y="76200"/>
            <a:ext cx="4191000" cy="584775"/>
          </a:xfrm>
          <a:prstGeom prst="rect">
            <a:avLst/>
          </a:prstGeom>
        </p:spPr>
        <p:txBody>
          <a:bodyPr wrap="square">
            <a:spAutoFit/>
          </a:bodyPr>
          <a:lstStyle/>
          <a:p>
            <a:pPr marL="0" algn="ctr" defTabSz="914400" rtl="1" eaLnBrk="1" latinLnBrk="0" hangingPunct="1">
              <a:defRPr/>
            </a:pPr>
            <a:r>
              <a:rPr kumimoji="0" lang="ar-EG" sz="32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AGA Sindibad Regular" pitchFamily="2" charset="-78"/>
              </a:rPr>
              <a:t>أرباع</a:t>
            </a: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 </a:t>
            </a:r>
            <a:r>
              <a:rPr kumimoji="0" lang="ar-EG" sz="32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AGA Sindibad Regular" pitchFamily="2" charset="-78"/>
              </a:rPr>
              <a:t>الناقوس</a:t>
            </a:r>
          </a:p>
        </p:txBody>
      </p:sp>
      <p:sp>
        <p:nvSpPr>
          <p:cNvPr id="4" name="Title 1"/>
          <p:cNvSpPr>
            <a:spLocks noGrp="1"/>
          </p:cNvSpPr>
          <p:nvPr>
            <p:ph type="title" hasCustomPrompt="1"/>
          </p:nvPr>
        </p:nvSpPr>
        <p:spPr>
          <a:xfrm>
            <a:off x="0" y="4459015"/>
            <a:ext cx="9144000" cy="782371"/>
          </a:xfrm>
          <a:prstGeom prst="rect">
            <a:avLst/>
          </a:prstGeom>
        </p:spPr>
        <p:txBody>
          <a:bodyPr>
            <a:normAutofit/>
          </a:bodyPr>
          <a:lstStyle>
            <a:lvl1pPr algn="ctr" rtl="1">
              <a:defRPr lang="ar-EG" sz="40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ctr">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224938376"/>
      </p:ext>
    </p:extLst>
  </p:cSld>
  <p:clrMapOvr>
    <a:masterClrMapping/>
  </p:clrMapOvr>
</p:sldLayout>
</file>

<file path=ppt/slideLayouts/slideLayout584.xml><?xml version="1.0" encoding="utf-8"?>
<p:sldLayout xmlns:a="http://schemas.openxmlformats.org/drawingml/2006/main" xmlns:r="http://schemas.openxmlformats.org/officeDocument/2006/relationships" xmlns:p="http://schemas.openxmlformats.org/presentationml/2006/main" userDrawn="1">
  <p:cSld name="اوشية المرضي">
    <p:spTree>
      <p:nvGrpSpPr>
        <p:cNvPr id="1" name=""/>
        <p:cNvGrpSpPr/>
        <p:nvPr/>
      </p:nvGrpSpPr>
      <p:grpSpPr>
        <a:xfrm>
          <a:off x="0" y="0"/>
          <a:ext cx="0" cy="0"/>
          <a:chOff x="0" y="0"/>
          <a:chExt cx="0" cy="0"/>
        </a:xfrm>
      </p:grpSpPr>
      <p:sp>
        <p:nvSpPr>
          <p:cNvPr id="3" name="Rectangle 2"/>
          <p:cNvSpPr/>
          <p:nvPr userDrawn="1"/>
        </p:nvSpPr>
        <p:spPr>
          <a:xfrm>
            <a:off x="2590800" y="76200"/>
            <a:ext cx="4191000" cy="584775"/>
          </a:xfrm>
          <a:prstGeom prst="rect">
            <a:avLst/>
          </a:prstGeom>
        </p:spPr>
        <p:txBody>
          <a:bodyPr wrap="square">
            <a:spAutoFit/>
          </a:bodyPr>
          <a:lstStyle/>
          <a:p>
            <a:pPr lvl="0" algn="ctr" rtl="1"/>
            <a:r>
              <a:rPr kumimoji="0" lang="ar-EG" sz="32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أوشة المرضى</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646048136"/>
      </p:ext>
    </p:extLst>
  </p:cSld>
  <p:clrMapOvr>
    <a:masterClrMapping/>
  </p:clrMapOvr>
</p:sldLayout>
</file>

<file path=ppt/slideLayouts/slideLayout585.xml><?xml version="1.0" encoding="utf-8"?>
<p:sldLayout xmlns:a="http://schemas.openxmlformats.org/drawingml/2006/main" xmlns:r="http://schemas.openxmlformats.org/officeDocument/2006/relationships" xmlns:p="http://schemas.openxmlformats.org/presentationml/2006/main" preserve="1" userDrawn="1">
  <p:cSld name="1_اوشية الراقدين">
    <p:spTree>
      <p:nvGrpSpPr>
        <p:cNvPr id="1" name=""/>
        <p:cNvGrpSpPr/>
        <p:nvPr/>
      </p:nvGrpSpPr>
      <p:grpSpPr>
        <a:xfrm>
          <a:off x="0" y="0"/>
          <a:ext cx="0" cy="0"/>
          <a:chOff x="0" y="0"/>
          <a:chExt cx="0" cy="0"/>
        </a:xfrm>
      </p:grpSpPr>
      <p:sp>
        <p:nvSpPr>
          <p:cNvPr id="3" name="Rectangle 2"/>
          <p:cNvSpPr/>
          <p:nvPr userDrawn="1"/>
        </p:nvSpPr>
        <p:spPr>
          <a:xfrm>
            <a:off x="2590800" y="76200"/>
            <a:ext cx="4191000" cy="584775"/>
          </a:xfrm>
          <a:prstGeom prst="rect">
            <a:avLst/>
          </a:prstGeom>
        </p:spPr>
        <p:txBody>
          <a:bodyPr wrap="square">
            <a:spAutoFit/>
          </a:bodyPr>
          <a:lstStyle/>
          <a:p>
            <a:pPr lvl="0" algn="ctr" rtl="1"/>
            <a:r>
              <a:rPr kumimoji="0" lang="ar-EG" sz="32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أوشة الراقدين</a:t>
            </a:r>
          </a:p>
        </p:txBody>
      </p:sp>
      <p:sp>
        <p:nvSpPr>
          <p:cNvPr id="4" name="Title 1"/>
          <p:cNvSpPr>
            <a:spLocks noGrp="1"/>
          </p:cNvSpPr>
          <p:nvPr>
            <p:ph type="title" hasCustomPrompt="1"/>
          </p:nvPr>
        </p:nvSpPr>
        <p:spPr>
          <a:xfrm>
            <a:off x="0" y="4459015"/>
            <a:ext cx="9144000" cy="782371"/>
          </a:xfrm>
          <a:prstGeom prst="rect">
            <a:avLst/>
          </a:prstGeom>
        </p:spPr>
        <p:txBody>
          <a:bodyPr>
            <a:normAutofit/>
          </a:bodyPr>
          <a:lstStyle>
            <a:lvl1pPr algn="ctr" rtl="1">
              <a:defRPr lang="ar-EG" sz="44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44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519427068"/>
      </p:ext>
    </p:extLst>
  </p:cSld>
  <p:clrMapOvr>
    <a:masterClrMapping/>
  </p:clrMapOvr>
</p:sldLayout>
</file>

<file path=ppt/slideLayouts/slideLayout586.xml><?xml version="1.0" encoding="utf-8"?>
<p:sldLayout xmlns:a="http://schemas.openxmlformats.org/drawingml/2006/main" xmlns:r="http://schemas.openxmlformats.org/officeDocument/2006/relationships" xmlns:p="http://schemas.openxmlformats.org/presentationml/2006/main" userDrawn="1">
  <p:cSld name="أفنوتى ناى نان">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59015"/>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4"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CS Avva Shenouda" panose="020B72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a:extLst>
              <a:ext uri="{FF2B5EF4-FFF2-40B4-BE49-F238E27FC236}">
                <a16:creationId xmlns:a16="http://schemas.microsoft.com/office/drawing/2014/main" id="{955BF0EE-E1BF-4EB2-BE67-DA626DA8DDC1}"/>
              </a:ext>
            </a:extLst>
          </p:cNvPr>
          <p:cNvSpPr/>
          <p:nvPr userDrawn="1"/>
        </p:nvSpPr>
        <p:spPr>
          <a:xfrm>
            <a:off x="2553286" y="0"/>
            <a:ext cx="4037428" cy="523220"/>
          </a:xfrm>
          <a:prstGeom prst="rect">
            <a:avLst/>
          </a:prstGeom>
          <a:noFill/>
        </p:spPr>
        <p:txBody>
          <a:bodyPr wrap="square" lIns="91440" tIns="45720" rIns="91440" bIns="4572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mn-lt"/>
                <a:ea typeface="+mn-ea"/>
                <a:cs typeface="AGA Sindibad Regular" pitchFamily="2" charset="-78"/>
              </a:rPr>
              <a:t>صلاة رفع بخور</a:t>
            </a:r>
            <a:endParaRPr kumimoji="0" lang="ar-EG" sz="2400" b="1" i="0" u="none" strike="noStrike" kern="1200" cap="none" spc="0" normalizeH="0" baseline="0" noProof="0" dirty="0">
              <a:ln w="10160">
                <a:solidFill>
                  <a:srgbClr val="4472C4"/>
                </a:solidFill>
                <a:prstDash val="solid"/>
              </a:ln>
              <a:solidFill>
                <a:srgbClr val="FFC000"/>
              </a:solidFill>
              <a:effectLst/>
              <a:uLnTx/>
              <a:uFillTx/>
              <a:latin typeface="Calibri"/>
              <a:ea typeface="+mn-ea"/>
              <a:cs typeface="AGA Sindibad Regular" pitchFamily="2" charset="-78"/>
            </a:endParaRPr>
          </a:p>
        </p:txBody>
      </p:sp>
    </p:spTree>
    <p:extLst>
      <p:ext uri="{BB962C8B-B14F-4D97-AF65-F5344CB8AC3E}">
        <p14:creationId xmlns:p14="http://schemas.microsoft.com/office/powerpoint/2010/main" val="791235402"/>
      </p:ext>
    </p:extLst>
  </p:cSld>
  <p:clrMapOvr>
    <a:masterClrMapping/>
  </p:clrMapOvr>
</p:sldLayout>
</file>

<file path=ppt/slideLayouts/slideLayout587.xml><?xml version="1.0" encoding="utf-8"?>
<p:sldLayout xmlns:a="http://schemas.openxmlformats.org/drawingml/2006/main" xmlns:r="http://schemas.openxmlformats.org/officeDocument/2006/relationships" xmlns:p="http://schemas.openxmlformats.org/presentationml/2006/main" userDrawn="1">
  <p:cSld name="تقدمة الحمل">
    <p:spTree>
      <p:nvGrpSpPr>
        <p:cNvPr id="1" name=""/>
        <p:cNvGrpSpPr/>
        <p:nvPr/>
      </p:nvGrpSpPr>
      <p:grpSpPr>
        <a:xfrm>
          <a:off x="0" y="0"/>
          <a:ext cx="0" cy="0"/>
          <a:chOff x="0" y="0"/>
          <a:chExt cx="0" cy="0"/>
        </a:xfrm>
      </p:grpSpPr>
      <p:sp>
        <p:nvSpPr>
          <p:cNvPr id="7" name="Rectangle 6"/>
          <p:cNvSpPr/>
          <p:nvPr userDrawn="1"/>
        </p:nvSpPr>
        <p:spPr>
          <a:xfrm>
            <a:off x="1592796" y="0"/>
            <a:ext cx="595840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تقدمة الحمل</a:t>
            </a:r>
          </a:p>
        </p:txBody>
      </p:sp>
    </p:spTree>
    <p:extLst>
      <p:ext uri="{BB962C8B-B14F-4D97-AF65-F5344CB8AC3E}">
        <p14:creationId xmlns:p14="http://schemas.microsoft.com/office/powerpoint/2010/main" val="61186054"/>
      </p:ext>
    </p:extLst>
  </p:cSld>
  <p:clrMapOvr>
    <a:masterClrMapping/>
  </p:clrMapOvr>
</p:sldLayout>
</file>

<file path=ppt/slideLayouts/slideLayout588.xml><?xml version="1.0" encoding="utf-8"?>
<p:sldLayout xmlns:a="http://schemas.openxmlformats.org/drawingml/2006/main" xmlns:r="http://schemas.openxmlformats.org/officeDocument/2006/relationships" xmlns:p="http://schemas.openxmlformats.org/presentationml/2006/main" userDrawn="1">
  <p:cSld name="الذكصولوجيات 1">
    <p:spTree>
      <p:nvGrpSpPr>
        <p:cNvPr id="1" name=""/>
        <p:cNvGrpSpPr/>
        <p:nvPr/>
      </p:nvGrpSpPr>
      <p:grpSpPr>
        <a:xfrm>
          <a:off x="0" y="0"/>
          <a:ext cx="0" cy="0"/>
          <a:chOff x="0" y="0"/>
          <a:chExt cx="0" cy="0"/>
        </a:xfrm>
      </p:grpSpPr>
      <p:sp>
        <p:nvSpPr>
          <p:cNvPr id="3" name="Rectangle 2"/>
          <p:cNvSpPr/>
          <p:nvPr userDrawn="1"/>
        </p:nvSpPr>
        <p:spPr>
          <a:xfrm>
            <a:off x="2590800" y="76200"/>
            <a:ext cx="4191000"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الذكصولوجيات</a:t>
            </a:r>
          </a:p>
        </p:txBody>
      </p:sp>
      <p:sp>
        <p:nvSpPr>
          <p:cNvPr id="4" name="Title 1"/>
          <p:cNvSpPr>
            <a:spLocks noGrp="1"/>
          </p:cNvSpPr>
          <p:nvPr>
            <p:ph type="title" hasCustomPrompt="1"/>
          </p:nvPr>
        </p:nvSpPr>
        <p:spPr>
          <a:xfrm>
            <a:off x="0" y="4375243"/>
            <a:ext cx="9144000" cy="782371"/>
          </a:xfrm>
          <a:prstGeom prst="rect">
            <a:avLst/>
          </a:prstGeo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658361711"/>
      </p:ext>
    </p:extLst>
  </p:cSld>
  <p:clrMapOvr>
    <a:masterClrMapping/>
  </p:clrMapOvr>
</p:sldLayout>
</file>

<file path=ppt/slideLayouts/slideLayout589.xml><?xml version="1.0" encoding="utf-8"?>
<p:sldLayout xmlns:a="http://schemas.openxmlformats.org/drawingml/2006/main" xmlns:r="http://schemas.openxmlformats.org/officeDocument/2006/relationships" xmlns:p="http://schemas.openxmlformats.org/presentationml/2006/main" userDrawn="1">
  <p:cSld name="1_عربي">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13320" y="4365104"/>
            <a:ext cx="9130680" cy="2492896"/>
          </a:xfrm>
          <a:prstGeom prst="rect">
            <a:avLst/>
          </a:prstGeom>
        </p:spPr>
        <p:txBody>
          <a:bodyPr/>
          <a:lstStyle>
            <a:lvl1pPr marL="0" indent="0" algn="justLow">
              <a:buNone/>
              <a:defRPr sz="4000" b="1">
                <a:solidFill>
                  <a:schemeClr val="bg1"/>
                </a:solidFill>
                <a:cs typeface="+mj-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ar-EG" dirty="0"/>
              <a:t>عربي</a:t>
            </a:r>
          </a:p>
        </p:txBody>
      </p:sp>
    </p:spTree>
    <p:extLst>
      <p:ext uri="{BB962C8B-B14F-4D97-AF65-F5344CB8AC3E}">
        <p14:creationId xmlns:p14="http://schemas.microsoft.com/office/powerpoint/2010/main" val="53331716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تسبحة البصخة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2274" y="4535215"/>
            <a:ext cx="8668506" cy="733207"/>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205399" y="6049107"/>
            <a:ext cx="8668506" cy="605937"/>
          </a:xfr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038622" y="181931"/>
            <a:ext cx="2630658"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السادسة</a:t>
            </a:r>
            <a:endParaRPr kumimoji="0" lang="en-US"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52468863"/>
      </p:ext>
    </p:extLst>
  </p:cSld>
  <p:clrMapOvr>
    <a:masterClrMapping/>
  </p:clrMapOvr>
</p:sldLayout>
</file>

<file path=ppt/slideLayouts/slideLayout59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dirty="0"/>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3516986714"/>
      </p:ext>
    </p:extLst>
  </p:cSld>
  <p:clrMapOvr>
    <a:masterClrMapping/>
  </p:clrMapOvr>
</p:sldLayout>
</file>

<file path=ppt/slideLayouts/slideLayout59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2858016"/>
      </p:ext>
    </p:extLst>
  </p:cSld>
  <p:clrMapOvr>
    <a:masterClrMapping/>
  </p:clrMapOvr>
</p:sldLayout>
</file>

<file path=ppt/slideLayouts/slideLayout59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486148168"/>
      </p:ext>
    </p:extLst>
  </p:cSld>
  <p:clrMapOvr>
    <a:masterClrMapping/>
  </p:clrMapOvr>
</p:sldLayout>
</file>

<file path=ppt/slideLayouts/slideLayout59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85155855"/>
      </p:ext>
    </p:extLst>
  </p:cSld>
  <p:clrMapOvr>
    <a:masterClrMapping/>
  </p:clrMapOvr>
</p:sldLayout>
</file>

<file path=ppt/slideLayouts/slideLayout59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7691840"/>
      </p:ext>
    </p:extLst>
  </p:cSld>
  <p:clrMapOvr>
    <a:masterClrMapping/>
  </p:clrMapOvr>
</p:sldLayout>
</file>

<file path=ppt/slideLayouts/slideLayout59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1969276432"/>
      </p:ext>
    </p:extLst>
  </p:cSld>
  <p:clrMapOvr>
    <a:masterClrMapping/>
  </p:clrMapOvr>
</p:sldLayout>
</file>

<file path=ppt/slideLayouts/slideLayout59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4709195"/>
      </p:ext>
    </p:extLst>
  </p:cSld>
  <p:clrMapOvr>
    <a:masterClrMapping/>
  </p:clrMapOvr>
</p:sldLayout>
</file>

<file path=ppt/slideLayouts/slideLayout59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580229226"/>
      </p:ext>
    </p:extLst>
  </p:cSld>
  <p:clrMapOvr>
    <a:masterClrMapping/>
  </p:clrMapOvr>
</p:sldLayout>
</file>

<file path=ppt/slideLayouts/slideLayout59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744662134"/>
      </p:ext>
    </p:extLst>
  </p:cSld>
  <p:clrMapOvr>
    <a:masterClrMapping/>
  </p:clrMapOvr>
</p:sldLayout>
</file>

<file path=ppt/slideLayouts/slideLayout59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1578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صلاة الشكر</a:t>
            </a: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3_تسبحة البصخة التاسع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2274" y="4535215"/>
            <a:ext cx="8668506" cy="733207"/>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205399" y="6049107"/>
            <a:ext cx="8668506" cy="605937"/>
          </a:xfr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038622" y="181931"/>
            <a:ext cx="2630658"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التاسعة</a:t>
            </a:r>
            <a:endParaRPr kumimoji="0" lang="en-US"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480063118"/>
      </p:ext>
    </p:extLst>
  </p:cSld>
  <p:clrMapOvr>
    <a:masterClrMapping/>
  </p:clrMapOvr>
</p:sldLayout>
</file>

<file path=ppt/slideLayouts/slideLayout60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59728849"/>
      </p:ext>
    </p:extLst>
  </p:cSld>
  <p:clrMapOvr>
    <a:masterClrMapping/>
  </p:clrMapOvr>
</p:sldLayout>
</file>

<file path=ppt/slideLayouts/slideLayout601.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4108475"/>
      </p:ext>
    </p:extLst>
  </p:cSld>
  <p:clrMapOvr>
    <a:masterClrMapping/>
  </p:clrMapOvr>
</p:sldLayout>
</file>

<file path=ppt/slideLayouts/slideLayout60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23204250"/>
      </p:ext>
    </p:extLst>
  </p:cSld>
  <p:clrMapOvr>
    <a:masterClrMapping/>
  </p:clrMapOvr>
</p:sldLayout>
</file>

<file path=ppt/slideLayouts/slideLayout60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Title 1"/>
          <p:cNvSpPr>
            <a:spLocks noGrp="1"/>
          </p:cNvSpPr>
          <p:nvPr>
            <p:ph type="title"/>
          </p:nvPr>
        </p:nvSpPr>
        <p:spPr>
          <a:xfrm>
            <a:off x="628650" y="4039202"/>
            <a:ext cx="7886700" cy="1325563"/>
          </a:xfrm>
          <a:prstGeom prst="rect">
            <a:avLst/>
          </a:prstGeom>
        </p:spPr>
        <p:txBody>
          <a:bodyPr/>
          <a:lstStyle/>
          <a:p>
            <a:r>
              <a:rPr lang="en-US" dirty="0"/>
              <a:t>Click to edit Master title style</a:t>
            </a:r>
          </a:p>
        </p:txBody>
      </p:sp>
    </p:spTree>
    <p:extLst>
      <p:ext uri="{BB962C8B-B14F-4D97-AF65-F5344CB8AC3E}">
        <p14:creationId xmlns:p14="http://schemas.microsoft.com/office/powerpoint/2010/main" val="3834555354"/>
      </p:ext>
    </p:extLst>
  </p:cSld>
  <p:clrMapOvr>
    <a:masterClrMapping/>
  </p:clrMapOvr>
</p:sldLayout>
</file>

<file path=ppt/slideLayouts/slideLayout60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628650" y="1825625"/>
            <a:ext cx="78867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956AFC44-C384-4F76-B1DD-10872385D0F6}" type="datetimeFigureOut">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D7D25172-1E42-4557-9513-7DAEFD26D1EF}"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2174930"/>
      </p:ext>
    </p:extLst>
  </p:cSld>
  <p:clrMapOvr>
    <a:masterClrMapping/>
  </p:clrMapOvr>
</p:sldLayout>
</file>

<file path=ppt/slideLayouts/slideLayout60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a:prstGeom prst="rect">
            <a:avLst/>
          </a:prstGeo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956AFC44-C384-4F76-B1DD-10872385D0F6}" type="datetimeFigureOut">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D7D25172-1E42-4557-9513-7DAEFD26D1EF}"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8199337"/>
      </p:ext>
    </p:extLst>
  </p:cSld>
  <p:clrMapOvr>
    <a:masterClrMapping/>
  </p:clrMapOvr>
</p:sldLayout>
</file>

<file path=ppt/slideLayouts/slideLayout60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956AFC44-C384-4F76-B1DD-10872385D0F6}" type="datetimeFigureOut">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D7D25172-1E42-4557-9513-7DAEFD26D1EF}"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9984501"/>
      </p:ext>
    </p:extLst>
  </p:cSld>
  <p:clrMapOvr>
    <a:masterClrMapping/>
  </p:clrMapOvr>
</p:sldLayout>
</file>

<file path=ppt/slideLayouts/slideLayout60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956AFC44-C384-4F76-B1DD-10872385D0F6}" type="datetimeFigureOut">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ooter Placeholder 7"/>
          <p:cNvSpPr>
            <a:spLocks noGrp="1"/>
          </p:cNvSpPr>
          <p:nvPr>
            <p:ph type="ftr" sz="quarter" idx="11"/>
          </p:nvPr>
        </p:nvSpPr>
        <p:spPr>
          <a:xfrm>
            <a:off x="3028950" y="6356351"/>
            <a:ext cx="30861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Slide Number Placeholder 8"/>
          <p:cNvSpPr>
            <a:spLocks noGrp="1"/>
          </p:cNvSpPr>
          <p:nvPr>
            <p:ph type="sldNum" sz="quarter" idx="12"/>
          </p:nvPr>
        </p:nvSpPr>
        <p:spPr>
          <a:xfrm>
            <a:off x="64579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D7D25172-1E42-4557-9513-7DAEFD26D1EF}"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8580282"/>
      </p:ext>
    </p:extLst>
  </p:cSld>
  <p:clrMapOvr>
    <a:masterClrMapping/>
  </p:clrMapOvr>
</p:sldLayout>
</file>

<file path=ppt/slideLayouts/slideLayout60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956AFC44-C384-4F76-B1DD-10872385D0F6}" type="datetimeFigureOut">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a:xfrm>
            <a:off x="3028950" y="6356351"/>
            <a:ext cx="30861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a:xfrm>
            <a:off x="64579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D7D25172-1E42-4557-9513-7DAEFD26D1EF}"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114004"/>
      </p:ext>
    </p:extLst>
  </p:cSld>
  <p:clrMapOvr>
    <a:masterClrMapping/>
  </p:clrMapOvr>
</p:sldLayout>
</file>

<file path=ppt/slideLayouts/slideLayout60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956AFC44-C384-4F76-B1DD-10872385D0F6}" type="datetimeFigureOut">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Footer Placeholder 2"/>
          <p:cNvSpPr>
            <a:spLocks noGrp="1"/>
          </p:cNvSpPr>
          <p:nvPr>
            <p:ph type="ftr" sz="quarter" idx="11"/>
          </p:nvPr>
        </p:nvSpPr>
        <p:spPr>
          <a:xfrm>
            <a:off x="3028950" y="6356351"/>
            <a:ext cx="30861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Slide Number Placeholder 3"/>
          <p:cNvSpPr>
            <a:spLocks noGrp="1"/>
          </p:cNvSpPr>
          <p:nvPr>
            <p:ph type="sldNum" sz="quarter" idx="12"/>
          </p:nvPr>
        </p:nvSpPr>
        <p:spPr>
          <a:xfrm>
            <a:off x="64579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D7D25172-1E42-4557-9513-7DAEFD26D1EF}"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907836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4_تسبحة البصخ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2274" y="4535215"/>
            <a:ext cx="8668506" cy="733207"/>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205399" y="6049107"/>
            <a:ext cx="8668506" cy="605937"/>
          </a:xfr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038622" y="181931"/>
            <a:ext cx="2630658" cy="461665"/>
          </a:xfrm>
          <a:prstGeom prst="rect">
            <a:avLst/>
          </a:prstGeom>
          <a:noFill/>
        </p:spPr>
        <p:txBody>
          <a:bodyPr wrap="square" lIns="91440" tIns="45720" rIns="91440" bIns="4572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الحادية عشر</a:t>
            </a:r>
            <a:endParaRPr kumimoji="0" lang="en-US" sz="24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91791154"/>
      </p:ext>
    </p:extLst>
  </p:cSld>
  <p:clrMapOvr>
    <a:masterClrMapping/>
  </p:clrMapOvr>
</p:sldLayout>
</file>

<file path=ppt/slideLayouts/slideLayout6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a:prstGeom prst="rect">
            <a:avLst/>
          </a:prstGeo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956AFC44-C384-4F76-B1DD-10872385D0F6}" type="datetimeFigureOut">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D7D25172-1E42-4557-9513-7DAEFD26D1EF}"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8645521"/>
      </p:ext>
    </p:extLst>
  </p:cSld>
  <p:clrMapOvr>
    <a:masterClrMapping/>
  </p:clrMapOvr>
</p:sldLayout>
</file>

<file path=ppt/slideLayouts/slideLayout6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a:prstGeom prst="rect">
            <a:avLst/>
          </a:prstGeo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956AFC44-C384-4F76-B1DD-10872385D0F6}" type="datetimeFigureOut">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a:xfrm>
            <a:off x="3028950" y="6356351"/>
            <a:ext cx="30861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a:xfrm>
            <a:off x="64579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D7D25172-1E42-4557-9513-7DAEFD26D1EF}"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7743721"/>
      </p:ext>
    </p:extLst>
  </p:cSld>
  <p:clrMapOvr>
    <a:masterClrMapping/>
  </p:clrMapOvr>
</p:sldLayout>
</file>

<file path=ppt/slideLayouts/slideLayout6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28650" y="1825625"/>
            <a:ext cx="7886700" cy="43513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956AFC44-C384-4F76-B1DD-10872385D0F6}" type="datetimeFigureOut">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D7D25172-1E42-4557-9513-7DAEFD26D1EF}"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65572221"/>
      </p:ext>
    </p:extLst>
  </p:cSld>
  <p:clrMapOvr>
    <a:masterClrMapping/>
  </p:clrMapOvr>
</p:sldLayout>
</file>

<file path=ppt/slideLayouts/slideLayout6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956AFC44-C384-4F76-B1DD-10872385D0F6}" type="datetimeFigureOut">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D7D25172-1E42-4557-9513-7DAEFD26D1EF}"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660900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4_تسبحة الحادية عشر">
    <p:spTree>
      <p:nvGrpSpPr>
        <p:cNvPr id="1" name=""/>
        <p:cNvGrpSpPr/>
        <p:nvPr/>
      </p:nvGrpSpPr>
      <p:grpSpPr>
        <a:xfrm>
          <a:off x="0" y="0"/>
          <a:ext cx="0" cy="0"/>
          <a:chOff x="0" y="0"/>
          <a:chExt cx="0" cy="0"/>
        </a:xfrm>
      </p:grpSpPr>
      <p:sp>
        <p:nvSpPr>
          <p:cNvPr id="4" name="Rectangle 3"/>
          <p:cNvSpPr/>
          <p:nvPr userDrawn="1"/>
        </p:nvSpPr>
        <p:spPr>
          <a:xfrm>
            <a:off x="2916702" y="139727"/>
            <a:ext cx="2874498" cy="461665"/>
          </a:xfrm>
          <a:prstGeom prst="rect">
            <a:avLst/>
          </a:prstGeom>
          <a:noFill/>
        </p:spPr>
        <p:txBody>
          <a:bodyPr wrap="square" lIns="91440" tIns="45720" rIns="91440" bIns="45720">
            <a:spAutoFit/>
          </a:bodyPr>
          <a:lstStyle/>
          <a:p>
            <a:pPr marL="0" algn="ctr" defTabSz="914400" rtl="1"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الساعة الحادية عشر</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31012934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مزمور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2274" y="4535215"/>
            <a:ext cx="8668506" cy="733207"/>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205399" y="6049107"/>
            <a:ext cx="8668506" cy="605937"/>
          </a:xfr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091375" y="181931"/>
            <a:ext cx="2623626" cy="461665"/>
          </a:xfrm>
          <a:prstGeom prst="rect">
            <a:avLst/>
          </a:prstGeom>
          <a:noFill/>
        </p:spPr>
        <p:txBody>
          <a:bodyPr wrap="square" lIns="91440" tIns="45720" rIns="91440" bIns="45720">
            <a:spAutoFit/>
          </a:bodyPr>
          <a:lstStyle/>
          <a:p>
            <a:pPr marL="0" algn="ctr" defTabSz="914400" rtl="1"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مزمور الساعة الأولى</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09641248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مزمور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2274" y="4535215"/>
            <a:ext cx="8668506" cy="733207"/>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205399" y="6049107"/>
            <a:ext cx="8668506" cy="605937"/>
          </a:xfr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461665"/>
          </a:xfrm>
          <a:prstGeom prst="rect">
            <a:avLst/>
          </a:prstGeom>
          <a:noFill/>
        </p:spPr>
        <p:txBody>
          <a:bodyPr wrap="square" lIns="91440" tIns="45720" rIns="91440" bIns="45720">
            <a:spAutoFit/>
          </a:bodyPr>
          <a:lstStyle/>
          <a:p>
            <a:pPr marL="0" algn="ctr" defTabSz="914400" rtl="1"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مزمور الساعة الثالثة</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49408761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_مزمور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2274" y="4535215"/>
            <a:ext cx="8668506" cy="733207"/>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205399" y="6049107"/>
            <a:ext cx="8668506" cy="605937"/>
          </a:xfr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057383" y="181931"/>
            <a:ext cx="2733818" cy="461665"/>
          </a:xfrm>
          <a:prstGeom prst="rect">
            <a:avLst/>
          </a:prstGeom>
          <a:noFill/>
        </p:spPr>
        <p:txBody>
          <a:bodyPr wrap="square" lIns="91440" tIns="45720" rIns="91440" bIns="45720">
            <a:spAutoFit/>
          </a:bodyPr>
          <a:lstStyle/>
          <a:p>
            <a:pPr marL="0" algn="ctr" defTabSz="914400" rtl="1"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مزمور الساعة السادسة</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49537561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مزمور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2274" y="4535215"/>
            <a:ext cx="8668506" cy="733207"/>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205399" y="6049107"/>
            <a:ext cx="8668506" cy="605937"/>
          </a:xfr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85868" y="152400"/>
            <a:ext cx="2507567" cy="461665"/>
          </a:xfrm>
          <a:prstGeom prst="rect">
            <a:avLst/>
          </a:prstGeom>
          <a:noFill/>
        </p:spPr>
        <p:txBody>
          <a:bodyPr wrap="square" lIns="91440" tIns="45720" rIns="91440" bIns="45720">
            <a:spAutoFit/>
          </a:bodyPr>
          <a:lstStyle/>
          <a:p>
            <a:pPr marL="0" algn="ctr" defTabSz="914400" rtl="1"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مزمور الساعة التاسعة</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401253406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4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2274" y="4535215"/>
            <a:ext cx="8668506" cy="733207"/>
          </a:xfrm>
        </p:spPr>
        <p:txBody>
          <a:bodyPr/>
          <a:lstStyle>
            <a:lvl1pPr algn="ctr" defTabSz="914400" rtl="1" eaLnBrk="1" latinLnBrk="0" hangingPunct="1">
              <a:spcBef>
                <a:spcPct val="0"/>
              </a:spcBef>
              <a:buNone/>
              <a:defRPr lang="en-US" sz="3200" b="1" kern="1200" dirty="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205399" y="6049107"/>
            <a:ext cx="8668506" cy="605937"/>
          </a:xfrm>
        </p:spPr>
        <p:txBody>
          <a:bodyPr anchor="b">
            <a:noAutofit/>
          </a:bodyPr>
          <a:lstStyle>
            <a:lvl1pPr marL="0" indent="0" algn="ctr" defTabSz="914400" rtl="1" eaLnBrk="1" latinLnBrk="0" hangingPunct="1">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061481" y="76200"/>
            <a:ext cx="3021037" cy="461665"/>
          </a:xfrm>
          <a:prstGeom prst="rect">
            <a:avLst/>
          </a:prstGeom>
          <a:noFill/>
        </p:spPr>
        <p:txBody>
          <a:bodyPr wrap="square" lIns="91440" tIns="45720" rIns="91440" bIns="45720">
            <a:spAutoFit/>
          </a:bodyPr>
          <a:lstStyle/>
          <a:p>
            <a:pPr marL="0" algn="ctr" defTabSz="914400" rtl="1"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مزمور الساعة الحادية عشر</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13277351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انجيل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5" name="Rectangle 4"/>
          <p:cNvSpPr/>
          <p:nvPr userDrawn="1"/>
        </p:nvSpPr>
        <p:spPr>
          <a:xfrm>
            <a:off x="3048001" y="181931"/>
            <a:ext cx="2667000" cy="461665"/>
          </a:xfrm>
          <a:prstGeom prst="rect">
            <a:avLst/>
          </a:prstGeom>
          <a:noFill/>
        </p:spPr>
        <p:txBody>
          <a:bodyPr wrap="square" lIns="91440" tIns="45720" rIns="91440" bIns="45720">
            <a:spAutoFit/>
          </a:bodyPr>
          <a:lstStyle/>
          <a:p>
            <a:pPr marL="0" algn="ctr" defTabSz="914400" rtl="1"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انجيل الساعة الأولى</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83500971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_انجيل الثالث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5" name="Rectangle 4"/>
          <p:cNvSpPr/>
          <p:nvPr userDrawn="1"/>
        </p:nvSpPr>
        <p:spPr>
          <a:xfrm>
            <a:off x="3048001" y="181931"/>
            <a:ext cx="2667000" cy="461665"/>
          </a:xfrm>
          <a:prstGeom prst="rect">
            <a:avLst/>
          </a:prstGeom>
          <a:noFill/>
        </p:spPr>
        <p:txBody>
          <a:bodyPr wrap="square" lIns="91440" tIns="45720" rIns="91440" bIns="45720">
            <a:spAutoFit/>
          </a:bodyPr>
          <a:lstStyle/>
          <a:p>
            <a:pPr marL="0" algn="ctr" defTabSz="914400" rtl="1"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انجيل الساعة الثالثة </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9263305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ارباع الناقوس">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أرباع الناقوس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40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ctr">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85384591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انجيل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4" name="Rectangle 3"/>
          <p:cNvSpPr/>
          <p:nvPr userDrawn="1"/>
        </p:nvSpPr>
        <p:spPr>
          <a:xfrm>
            <a:off x="3048001" y="181931"/>
            <a:ext cx="2667000" cy="461665"/>
          </a:xfrm>
          <a:prstGeom prst="rect">
            <a:avLst/>
          </a:prstGeom>
          <a:noFill/>
        </p:spPr>
        <p:txBody>
          <a:bodyPr wrap="square" lIns="91440" tIns="45720" rIns="91440" bIns="45720">
            <a:spAutoFit/>
          </a:bodyPr>
          <a:lstStyle/>
          <a:p>
            <a:pPr marL="0" algn="ctr" defTabSz="914400" rtl="1"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انجيل الساعة السادسة</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403321300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4_انجيل التاسع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4" name="Rectangle 3"/>
          <p:cNvSpPr/>
          <p:nvPr userDrawn="1"/>
        </p:nvSpPr>
        <p:spPr>
          <a:xfrm>
            <a:off x="3371555" y="71735"/>
            <a:ext cx="2499361" cy="461665"/>
          </a:xfrm>
          <a:prstGeom prst="rect">
            <a:avLst/>
          </a:prstGeom>
          <a:noFill/>
        </p:spPr>
        <p:txBody>
          <a:bodyPr wrap="square" lIns="91440" tIns="45720" rIns="91440" bIns="45720">
            <a:spAutoFit/>
          </a:bodyPr>
          <a:lstStyle/>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انجيل الساعة التاسعة</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74894929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4" name="Rectangle 3"/>
          <p:cNvSpPr/>
          <p:nvPr userDrawn="1"/>
        </p:nvSpPr>
        <p:spPr>
          <a:xfrm>
            <a:off x="3141783" y="76200"/>
            <a:ext cx="2958905" cy="461665"/>
          </a:xfrm>
          <a:prstGeom prst="rect">
            <a:avLst/>
          </a:prstGeom>
          <a:noFill/>
        </p:spPr>
        <p:txBody>
          <a:bodyPr wrap="square" lIns="91440" tIns="45720" rIns="91440" bIns="45720">
            <a:spAutoFit/>
          </a:bodyPr>
          <a:lstStyle/>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انجيل الساعة الحادية عشر</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631549761"/>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طرح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4" name="Rectangle 3"/>
          <p:cNvSpPr/>
          <p:nvPr userDrawn="1"/>
        </p:nvSpPr>
        <p:spPr>
          <a:xfrm>
            <a:off x="3348109" y="71735"/>
            <a:ext cx="2546253" cy="461665"/>
          </a:xfrm>
          <a:prstGeom prst="rect">
            <a:avLst/>
          </a:prstGeom>
          <a:noFill/>
        </p:spPr>
        <p:txBody>
          <a:bodyPr wrap="square" lIns="91440" tIns="45720" rIns="91440" bIns="45720">
            <a:spAutoFit/>
          </a:bodyPr>
          <a:lstStyle/>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طرح الساعة الاولي</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80342152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طرح الساعة الثالث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4" name="Rectangle 3"/>
          <p:cNvSpPr/>
          <p:nvPr userDrawn="1"/>
        </p:nvSpPr>
        <p:spPr>
          <a:xfrm>
            <a:off x="3348109" y="152400"/>
            <a:ext cx="2546253" cy="461665"/>
          </a:xfrm>
          <a:prstGeom prst="rect">
            <a:avLst/>
          </a:prstGeom>
          <a:noFill/>
        </p:spPr>
        <p:txBody>
          <a:bodyPr wrap="square" lIns="91440" tIns="45720" rIns="91440" bIns="45720">
            <a:spAutoFit/>
          </a:bodyPr>
          <a:lstStyle/>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طرح الساعة الثالثة</a:t>
            </a:r>
          </a:p>
        </p:txBody>
      </p:sp>
    </p:spTree>
    <p:extLst>
      <p:ext uri="{BB962C8B-B14F-4D97-AF65-F5344CB8AC3E}">
        <p14:creationId xmlns:p14="http://schemas.microsoft.com/office/powerpoint/2010/main" val="58596543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طرح الساعة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4" name="Rectangle 3"/>
          <p:cNvSpPr/>
          <p:nvPr userDrawn="1"/>
        </p:nvSpPr>
        <p:spPr>
          <a:xfrm>
            <a:off x="3294183" y="71735"/>
            <a:ext cx="2654105" cy="461665"/>
          </a:xfrm>
          <a:prstGeom prst="rect">
            <a:avLst/>
          </a:prstGeom>
          <a:noFill/>
        </p:spPr>
        <p:txBody>
          <a:bodyPr wrap="square" lIns="91440" tIns="45720" rIns="91440" bIns="45720">
            <a:spAutoFit/>
          </a:bodyPr>
          <a:lstStyle/>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طرح الساعة السادسة </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15970114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طرح الساعة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4" name="Rectangle 3"/>
          <p:cNvSpPr/>
          <p:nvPr userDrawn="1"/>
        </p:nvSpPr>
        <p:spPr>
          <a:xfrm>
            <a:off x="3348109" y="71735"/>
            <a:ext cx="2546253" cy="461665"/>
          </a:xfrm>
          <a:prstGeom prst="rect">
            <a:avLst/>
          </a:prstGeom>
          <a:noFill/>
        </p:spPr>
        <p:txBody>
          <a:bodyPr wrap="square" lIns="91440" tIns="45720" rIns="91440" bIns="45720">
            <a:spAutoFit/>
          </a:bodyPr>
          <a:lstStyle/>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طرح الساعة التاسعة</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54925288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4" name="Rectangle 3"/>
          <p:cNvSpPr/>
          <p:nvPr userDrawn="1"/>
        </p:nvSpPr>
        <p:spPr>
          <a:xfrm>
            <a:off x="3173436" y="76200"/>
            <a:ext cx="2895600" cy="461665"/>
          </a:xfrm>
          <a:prstGeom prst="rect">
            <a:avLst/>
          </a:prstGeom>
          <a:noFill/>
        </p:spPr>
        <p:txBody>
          <a:bodyPr wrap="square" lIns="91440" tIns="45720" rIns="91440" bIns="45720">
            <a:spAutoFit/>
          </a:bodyPr>
          <a:lstStyle/>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طرح الساعة الحادية عشر</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31170151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1692" y="4535215"/>
            <a:ext cx="8539088" cy="2203210"/>
          </a:xfrm>
        </p:spPr>
        <p:txBody>
          <a:bodyPr/>
          <a:lstStyle>
            <a:lvl1pPr algn="justLow" rtl="1">
              <a:defRPr>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4" name="Rectangle 3"/>
          <p:cNvSpPr/>
          <p:nvPr userDrawn="1"/>
        </p:nvSpPr>
        <p:spPr>
          <a:xfrm>
            <a:off x="3348109" y="71735"/>
            <a:ext cx="2546253" cy="461665"/>
          </a:xfrm>
          <a:prstGeom prst="rect">
            <a:avLst/>
          </a:prstGeom>
          <a:noFill/>
        </p:spPr>
        <p:txBody>
          <a:bodyPr wrap="square" lIns="91440" tIns="45720" rIns="91440" bIns="45720">
            <a:spAutoFit/>
          </a:bodyPr>
          <a:lstStyle/>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الطلبة المسائية </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0674521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2_مزمور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2274" y="4535215"/>
            <a:ext cx="8668506" cy="733207"/>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205399" y="6049107"/>
            <a:ext cx="8668506" cy="605937"/>
          </a:xfrm>
        </p:spPr>
        <p:txBody>
          <a:bodyPr anchor="b">
            <a:noAutofit/>
          </a:bodyPr>
          <a:lstStyle>
            <a:lvl1pPr marL="0" indent="0" algn="ctr" defTabSz="914400" rtl="1" eaLnBrk="1" latinLnBrk="0" hangingPunct="1">
              <a:lnSpc>
                <a:spcPct val="90000"/>
              </a:lnSpc>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404381" y="76200"/>
            <a:ext cx="2335237" cy="461665"/>
          </a:xfrm>
          <a:prstGeom prst="rect">
            <a:avLst/>
          </a:prstGeom>
          <a:noFill/>
        </p:spPr>
        <p:txBody>
          <a:bodyPr wrap="square" lIns="91440" tIns="45720" rIns="91440" bIns="45720">
            <a:spAutoFit/>
          </a:bodyPr>
          <a:lstStyle/>
          <a:p>
            <a:pPr algn="ctr"/>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مزمور الساعة الثالثة</a:t>
            </a:r>
            <a:endParaRPr kumimoji="0" lang="en-US"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674564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ارباع الناقوس">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أرباع الناقوس</a:t>
            </a:r>
          </a:p>
        </p:txBody>
      </p:sp>
      <p:sp>
        <p:nvSpPr>
          <p:cNvPr id="4" name="Title 1"/>
          <p:cNvSpPr>
            <a:spLocks noGrp="1"/>
          </p:cNvSpPr>
          <p:nvPr>
            <p:ph type="title" hasCustomPrompt="1"/>
          </p:nvPr>
        </p:nvSpPr>
        <p:spPr>
          <a:xfrm>
            <a:off x="0" y="4459015"/>
            <a:ext cx="9144000" cy="782371"/>
          </a:xfrm>
          <a:prstGeom prst="rect">
            <a:avLst/>
          </a:prstGeom>
        </p:spPr>
        <p:txBody>
          <a:bodyPr/>
          <a:lstStyle>
            <a:lvl1pPr algn="ctr" rtl="1">
              <a:defRPr lang="ar-EG" sz="40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5" name="Text Placeholder 2"/>
          <p:cNvSpPr>
            <a:spLocks noGrp="1"/>
          </p:cNvSpPr>
          <p:nvPr>
            <p:ph type="body" idx="1" hasCustomPrompt="1"/>
          </p:nvPr>
        </p:nvSpPr>
        <p:spPr>
          <a:xfrm>
            <a:off x="0" y="5972907"/>
            <a:ext cx="9143999" cy="808893"/>
          </a:xfrm>
          <a:prstGeom prst="rect">
            <a:avLst/>
          </a:prstGeom>
        </p:spPr>
        <p:txBody>
          <a:bodyPr anchor="ctr">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6" name="Text Placeholder 4"/>
          <p:cNvSpPr>
            <a:spLocks noGrp="1"/>
          </p:cNvSpPr>
          <p:nvPr>
            <p:ph type="body" sz="quarter" idx="3" hasCustomPrompt="1"/>
          </p:nvPr>
        </p:nvSpPr>
        <p:spPr>
          <a:xfrm>
            <a:off x="0" y="52413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32090804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82961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هللويا">
    <p:spTree>
      <p:nvGrpSpPr>
        <p:cNvPr id="1" name=""/>
        <p:cNvGrpSpPr/>
        <p:nvPr/>
      </p:nvGrpSpPr>
      <p:grpSpPr>
        <a:xfrm>
          <a:off x="0" y="0"/>
          <a:ext cx="0" cy="0"/>
          <a:chOff x="0" y="0"/>
          <a:chExt cx="0" cy="0"/>
        </a:xfrm>
      </p:grpSpPr>
      <p:sp>
        <p:nvSpPr>
          <p:cNvPr id="2" name="TextBox 1"/>
          <p:cNvSpPr txBox="1"/>
          <p:nvPr userDrawn="1"/>
        </p:nvSpPr>
        <p:spPr>
          <a:xfrm>
            <a:off x="309490" y="4670474"/>
            <a:ext cx="8834510"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solidFill>
                  <a:srgbClr val="FFC000"/>
                </a:solidFill>
                <a:effectLst/>
                <a:latin typeface="Times New Roman"/>
                <a:ea typeface="+mn-ea"/>
                <a:cs typeface="Times New Roman"/>
              </a:rPr>
              <a:t>هللويا </a:t>
            </a:r>
            <a:endParaRPr lang="en-US" sz="11500" b="1" kern="10" dirty="0">
              <a:ln w="9525">
                <a:noFill/>
                <a:round/>
                <a:headEnd/>
                <a:tailEnd/>
              </a:ln>
              <a:solidFill>
                <a:srgbClr val="FFC000"/>
              </a:solidFill>
              <a:effectLst/>
              <a:latin typeface="Times New Roman"/>
              <a:ea typeface="+mn-ea"/>
              <a:cs typeface="Times New Roman"/>
            </a:endParaRPr>
          </a:p>
        </p:txBody>
      </p:sp>
    </p:spTree>
    <p:extLst>
      <p:ext uri="{BB962C8B-B14F-4D97-AF65-F5344CB8AC3E}">
        <p14:creationId xmlns:p14="http://schemas.microsoft.com/office/powerpoint/2010/main" val="429349766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defTabSz="914400" rtl="1" eaLnBrk="1" latinLnBrk="0" hangingPunct="1">
              <a:lnSpc>
                <a:spcPct val="90000"/>
              </a:lnSpc>
              <a:spcBef>
                <a:spcPct val="0"/>
              </a:spcBef>
              <a:buNone/>
              <a:defRPr lang="en-US" sz="3200" b="1" kern="1200" dirty="0" smtClean="0">
                <a:solidFill>
                  <a:schemeClr val="bg1"/>
                </a:solidFill>
                <a:latin typeface="Times New Roman" panose="02020603050405020304" pitchFamily="18" charset="0"/>
                <a:ea typeface="+mn-ea"/>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300385" y="76200"/>
            <a:ext cx="2543227" cy="461665"/>
          </a:xfrm>
          <a:prstGeom prst="rect">
            <a:avLst/>
          </a:prstGeom>
          <a:noFill/>
        </p:spPr>
        <p:txBody>
          <a:bodyPr wrap="square" lIns="91440" tIns="45720" rIns="91440" bIns="45720">
            <a:spAutoFit/>
          </a:bodyPr>
          <a:lstStyle/>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175817540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صلاة الشك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p:spPr>
        <p:txBody>
          <a:bodyPr/>
          <a:lstStyle>
            <a:lvl1pPr algn="ctr" rtl="1">
              <a:defRPr lang="ar-EG" sz="32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300385" y="76200"/>
            <a:ext cx="2543227" cy="461665"/>
          </a:xfrm>
          <a:prstGeom prst="rect">
            <a:avLst/>
          </a:prstGeom>
          <a:noFill/>
        </p:spPr>
        <p:txBody>
          <a:bodyPr wrap="square" lIns="91440" tIns="45720" rIns="91440" bIns="45720">
            <a:spAutoFit/>
          </a:bodyPr>
          <a:lstStyle/>
          <a:p>
            <a:pPr marL="0" algn="ctr" defTabSz="914400" rtl="0" eaLnBrk="1" latinLnBrk="0" hangingPunct="1"/>
            <a:r>
              <a:rPr kumimoji="0" lang="ar-EG" sz="2400" b="1"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mn-lt"/>
                <a:ea typeface="+mn-ea"/>
                <a:cs typeface="Cocon® Next Arabic" panose="020A0503020102020204" pitchFamily="18" charset="-78"/>
              </a:rPr>
              <a:t>صلاة الشكر</a:t>
            </a:r>
          </a:p>
        </p:txBody>
      </p:sp>
    </p:spTree>
    <p:extLst>
      <p:ext uri="{BB962C8B-B14F-4D97-AF65-F5344CB8AC3E}">
        <p14:creationId xmlns:p14="http://schemas.microsoft.com/office/powerpoint/2010/main" val="260795366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5694379"/>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و المجد لله دائماً ">
    <p:spTree>
      <p:nvGrpSpPr>
        <p:cNvPr id="1" name=""/>
        <p:cNvGrpSpPr/>
        <p:nvPr/>
      </p:nvGrpSpPr>
      <p:grpSpPr>
        <a:xfrm>
          <a:off x="0" y="0"/>
          <a:ext cx="0" cy="0"/>
          <a:chOff x="0" y="0"/>
          <a:chExt cx="0" cy="0"/>
        </a:xfrm>
      </p:grpSpPr>
      <p:sp>
        <p:nvSpPr>
          <p:cNvPr id="2" name="TextBox 1"/>
          <p:cNvSpPr txBox="1"/>
          <p:nvPr userDrawn="1"/>
        </p:nvSpPr>
        <p:spPr>
          <a:xfrm>
            <a:off x="211016" y="4825219"/>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0" dirty="0">
                <a:ln w="9525">
                  <a:noFill/>
                  <a:round/>
                  <a:headEnd/>
                  <a:tailEnd/>
                </a:ln>
                <a:solidFill>
                  <a:srgbClr val="FFC000"/>
                </a:solidFill>
                <a:effectLst/>
                <a:latin typeface="Times New Roman"/>
                <a:ea typeface="+mn-ea"/>
                <a:cs typeface="Times New Roman"/>
              </a:rPr>
              <a:t>و المجد لله دائماً </a:t>
            </a:r>
            <a:endParaRPr lang="en-US" sz="9600" b="1" kern="10" dirty="0">
              <a:ln w="9525">
                <a:noFill/>
                <a:round/>
                <a:headEnd/>
                <a:tailEnd/>
              </a:ln>
              <a:solidFill>
                <a:srgbClr val="FFC000"/>
              </a:solidFill>
              <a:effectLst/>
              <a:latin typeface="Times New Roman"/>
              <a:ea typeface="+mn-ea"/>
              <a:cs typeface="Times New Roman"/>
            </a:endParaRPr>
          </a:p>
        </p:txBody>
      </p:sp>
      <p:sp>
        <p:nvSpPr>
          <p:cNvPr id="3" name="Rectangle 2">
            <a:hlinkClick r:id="rId2" action="ppaction://hlinksldjump"/>
          </p:cNvPr>
          <p:cNvSpPr/>
          <p:nvPr userDrawn="1"/>
        </p:nvSpPr>
        <p:spPr>
          <a:xfrm>
            <a:off x="7256945" y="3962400"/>
            <a:ext cx="1887055" cy="584775"/>
          </a:xfrm>
          <a:prstGeom prst="rect">
            <a:avLst/>
          </a:prstGeom>
        </p:spPr>
        <p:txBody>
          <a:bodyPr wrap="none">
            <a:spAutoFit/>
          </a:bodyPr>
          <a:lstStyle/>
          <a:p>
            <a:r>
              <a:rPr kumimoji="0" lang="ar-EG" sz="32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مقدمة الطرح</a:t>
            </a:r>
            <a:endParaRPr lang="en-US" sz="500" dirty="0">
              <a:solidFill>
                <a:srgbClr val="FFC000"/>
              </a:solidFill>
              <a:effectLst/>
            </a:endParaRPr>
          </a:p>
        </p:txBody>
      </p:sp>
    </p:spTree>
    <p:extLst>
      <p:ext uri="{BB962C8B-B14F-4D97-AF65-F5344CB8AC3E}">
        <p14:creationId xmlns:p14="http://schemas.microsoft.com/office/powerpoint/2010/main" val="314423292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مزمور الاولي">
    <p:spTree>
      <p:nvGrpSpPr>
        <p:cNvPr id="1" name=""/>
        <p:cNvGrpSpPr/>
        <p:nvPr/>
      </p:nvGrpSpPr>
      <p:grpSpPr>
        <a:xfrm>
          <a:off x="0" y="0"/>
          <a:ext cx="0" cy="0"/>
          <a:chOff x="0" y="0"/>
          <a:chExt cx="0" cy="0"/>
        </a:xfrm>
      </p:grpSpPr>
      <p:sp>
        <p:nvSpPr>
          <p:cNvPr id="7" name="TextBox 6"/>
          <p:cNvSpPr txBox="1"/>
          <p:nvPr userDrawn="1"/>
        </p:nvSpPr>
        <p:spPr>
          <a:xfrm>
            <a:off x="572608" y="4477476"/>
            <a:ext cx="8117058" cy="707886"/>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0" dirty="0">
                <a:ln w="9525">
                  <a:noFill/>
                  <a:round/>
                  <a:headEnd/>
                  <a:tailEnd/>
                </a:ln>
                <a:solidFill>
                  <a:srgbClr val="FFC000"/>
                </a:solidFill>
                <a:effectLst/>
                <a:latin typeface="Times New Roman"/>
                <a:ea typeface="+mn-ea"/>
                <a:cs typeface="Times New Roman"/>
              </a:rPr>
              <a:t>نسألك يارب أسمعنا و أرحمنا .</a:t>
            </a:r>
            <a:endParaRPr lang="en-US" sz="4000" b="1" kern="10" dirty="0">
              <a:ln w="9525">
                <a:noFill/>
                <a:round/>
                <a:headEnd/>
                <a:tailEnd/>
              </a:ln>
              <a:solidFill>
                <a:srgbClr val="FFC000"/>
              </a:solidFill>
              <a:effectLst/>
              <a:latin typeface="Times New Roman"/>
              <a:ea typeface="+mn-ea"/>
              <a:cs typeface="Times New Roman"/>
            </a:endParaRPr>
          </a:p>
        </p:txBody>
      </p:sp>
      <p:sp>
        <p:nvSpPr>
          <p:cNvPr id="10" name="Rectangle 9"/>
          <p:cNvSpPr/>
          <p:nvPr userDrawn="1"/>
        </p:nvSpPr>
        <p:spPr>
          <a:xfrm>
            <a:off x="5666546" y="5017255"/>
            <a:ext cx="2858475" cy="1015663"/>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ar-SA"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كيري</a:t>
            </a:r>
            <a:r>
              <a:rPr kumimoji="0" lang="ar-EG"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ه</a:t>
            </a:r>
            <a:r>
              <a:rPr kumimoji="0" lang="ar-SA"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 ليسون</a:t>
            </a:r>
            <a:endParaRPr kumimoji="0" lang="en-US" sz="1800" b="0" i="0" u="none" strike="noStrike" kern="0" cap="none" spc="0" normalizeH="0" baseline="0" noProof="0" dirty="0">
              <a:ln>
                <a:noFill/>
              </a:ln>
              <a:solidFill>
                <a:sysClr val="windowText" lastClr="000000"/>
              </a:solidFill>
              <a:effectLst/>
              <a:uLnTx/>
              <a:uFillTx/>
            </a:endParaRPr>
          </a:p>
        </p:txBody>
      </p:sp>
      <p:sp>
        <p:nvSpPr>
          <p:cNvPr id="12" name="Rectangle 11"/>
          <p:cNvSpPr/>
          <p:nvPr userDrawn="1"/>
        </p:nvSpPr>
        <p:spPr>
          <a:xfrm>
            <a:off x="517639" y="5263477"/>
            <a:ext cx="4113498" cy="769441"/>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Kurie</a:t>
            </a:r>
            <a:r>
              <a:rPr kumimoji="0" lang="en-US" sz="44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 `</a:t>
            </a:r>
            <a:r>
              <a:rPr kumimoji="0" lang="en-US" sz="44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ele`ycon</a:t>
            </a:r>
            <a:r>
              <a:rPr kumimoji="0" lang="en-US" sz="44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CS Coptic Manuscript" panose="020B7200000000000000" pitchFamily="34" charset="0"/>
                <a:ea typeface="+mn-ea"/>
                <a:cs typeface="AL-Mateen" pitchFamily="2" charset="-78"/>
              </a:rPr>
              <a:t>.</a:t>
            </a:r>
            <a:endParaRPr kumimoji="0" lang="en-US" sz="1800" b="0" i="0" u="none" strike="noStrike" kern="0" cap="none" spc="0" normalizeH="0" baseline="0" noProof="0" dirty="0">
              <a:ln>
                <a:noFill/>
              </a:ln>
              <a:solidFill>
                <a:schemeClr val="bg1"/>
              </a:solidFill>
              <a:effectLst/>
              <a:uLnTx/>
              <a:uFillTx/>
            </a:endParaRPr>
          </a:p>
        </p:txBody>
      </p:sp>
      <p:sp>
        <p:nvSpPr>
          <p:cNvPr id="13" name="Rectangle 12"/>
          <p:cNvSpPr/>
          <p:nvPr userDrawn="1"/>
        </p:nvSpPr>
        <p:spPr>
          <a:xfrm>
            <a:off x="3749609" y="5815132"/>
            <a:ext cx="2263761"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ar-EG" sz="54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rial" charset="0"/>
                <a:ea typeface="+mn-ea"/>
                <a:cs typeface="AL-Mateen" pitchFamily="2" charset="-78"/>
              </a:rPr>
              <a:t>يا رب ارحم</a:t>
            </a:r>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00288840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1_مزمور الاولي">
    <p:spTree>
      <p:nvGrpSpPr>
        <p:cNvPr id="1" name=""/>
        <p:cNvGrpSpPr/>
        <p:nvPr/>
      </p:nvGrpSpPr>
      <p:grpSpPr>
        <a:xfrm>
          <a:off x="0" y="0"/>
          <a:ext cx="0" cy="0"/>
          <a:chOff x="0" y="0"/>
          <a:chExt cx="0" cy="0"/>
        </a:xfrm>
      </p:grpSpPr>
      <p:sp>
        <p:nvSpPr>
          <p:cNvPr id="6" name="Title 2"/>
          <p:cNvSpPr txBox="1">
            <a:spLocks/>
          </p:cNvSpPr>
          <p:nvPr userDrawn="1"/>
        </p:nvSpPr>
        <p:spPr>
          <a:xfrm>
            <a:off x="-152400" y="4267200"/>
            <a:ext cx="9296400" cy="2203210"/>
          </a:xfrm>
          <a:prstGeom prst="rect">
            <a:avLst/>
          </a:prstGeom>
        </p:spPr>
        <p:txBody>
          <a:bodyPr vert="horz" lIns="91440" tIns="45720" rIns="91440" bIns="45720" rtlCol="0" anchor="ctr">
            <a:normAutofit fontScale="90000"/>
          </a:bodyPr>
          <a:lstStyle>
            <a:lvl1pPr algn="justLow" defTabSz="914400" rtl="1" eaLnBrk="1" latinLnBrk="0" hangingPunct="1">
              <a:lnSpc>
                <a:spcPct val="90000"/>
              </a:lnSpc>
              <a:spcBef>
                <a:spcPct val="0"/>
              </a:spcBef>
              <a:buNone/>
              <a:defRPr sz="4400" kern="1200">
                <a:solidFill>
                  <a:schemeClr val="bg1"/>
                </a:solidFill>
                <a:latin typeface="Times New Roman" panose="02020603050405020304" pitchFamily="18" charset="0"/>
                <a:ea typeface="+mj-ea"/>
                <a:cs typeface="Times New Roman" panose="02020603050405020304" pitchFamily="18" charset="0"/>
              </a:defRPr>
            </a:lvl1pPr>
          </a:lstStyle>
          <a:p>
            <a:pPr marL="0" marR="0" lvl="0" indent="0" algn="justLow" defTabSz="914400" rtl="1" eaLnBrk="1" fontAlgn="auto" latinLnBrk="0" hangingPunct="1">
              <a:lnSpc>
                <a:spcPct val="100000"/>
              </a:lnSpc>
              <a:spcBef>
                <a:spcPct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j-ea"/>
                <a:cs typeface="+mj-cs"/>
              </a:rPr>
              <a:t>مرد بحري</a:t>
            </a:r>
            <a:r>
              <a:rPr kumimoji="0" lang="en-US" sz="2800" b="1" i="0" u="none" strike="noStrike" kern="1200" cap="none" spc="0" normalizeH="0" baseline="0" noProof="0" dirty="0">
                <a:ln>
                  <a:noFill/>
                </a:ln>
                <a:solidFill>
                  <a:srgbClr val="FFC000"/>
                </a:solidFill>
                <a:effectLst/>
                <a:uLnTx/>
                <a:uFillTx/>
                <a:latin typeface="Times New Roman" panose="02020603050405020304" pitchFamily="18" charset="0"/>
                <a:ea typeface="+mj-ea"/>
                <a:cs typeface="+mj-cs"/>
              </a:rPr>
              <a:t>(</a:t>
            </a:r>
            <a:b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br>
            <a:r>
              <a:rPr kumimoji="0" lang="ar-EG" sz="40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المسيح مُخلِّصنا جاءَ وتألَّمَ عَنَّا لكي بآلامِهِ يُخلِّصَنا.</a:t>
            </a:r>
            <a:br>
              <a:rPr kumimoji="0" lang="ar-EG"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b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mj-cs"/>
              </a:rPr>
              <a:t>مرد</a:t>
            </a:r>
            <a: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 </a:t>
            </a:r>
            <a: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mj-cs"/>
              </a:rPr>
              <a:t>قبلي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b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br>
            <a:r>
              <a:rPr kumimoji="0" lang="ar-SA"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فلنمجِّدْهُ ونرفعْ اسمَهُ لأنَّهُ صَنعَ مَعَنَا رَحْمَةً كعظيمِ رَحْمَتِهِ.</a:t>
            </a:r>
            <a:endParaRPr kumimoji="0" lang="en-US"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endParaRPr>
          </a:p>
        </p:txBody>
      </p:sp>
      <p:sp>
        <p:nvSpPr>
          <p:cNvPr id="3" name="Rectangle 2">
            <a:hlinkClick r:id="rId2" action="ppaction://hlinksldjump"/>
          </p:cNvPr>
          <p:cNvSpPr/>
          <p:nvPr userDrawn="1"/>
        </p:nvSpPr>
        <p:spPr>
          <a:xfrm>
            <a:off x="4015540" y="6358543"/>
            <a:ext cx="960519" cy="584775"/>
          </a:xfrm>
          <a:prstGeom prst="rect">
            <a:avLst/>
          </a:prstGeom>
        </p:spPr>
        <p:txBody>
          <a:bodyPr wrap="none">
            <a:spAutoFit/>
          </a:bodyPr>
          <a:lstStyle/>
          <a:p>
            <a:r>
              <a:rPr kumimoji="0" lang="ar-EG" sz="32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تاسعة</a:t>
            </a:r>
            <a:endParaRPr lang="en-US" sz="1400" b="1" dirty="0">
              <a:solidFill>
                <a:srgbClr val="FFC000"/>
              </a:solidFill>
            </a:endParaRPr>
          </a:p>
        </p:txBody>
      </p:sp>
      <p:sp>
        <p:nvSpPr>
          <p:cNvPr id="5" name="Rectangle 4">
            <a:hlinkClick r:id="rId3" action="ppaction://hlinksldjump"/>
          </p:cNvPr>
          <p:cNvSpPr/>
          <p:nvPr userDrawn="1"/>
        </p:nvSpPr>
        <p:spPr>
          <a:xfrm>
            <a:off x="5029200" y="6358543"/>
            <a:ext cx="1091966" cy="584775"/>
          </a:xfrm>
          <a:prstGeom prst="rect">
            <a:avLst/>
          </a:prstGeom>
        </p:spPr>
        <p:txBody>
          <a:bodyPr wrap="none">
            <a:spAutoFit/>
          </a:bodyPr>
          <a:lstStyle/>
          <a:p>
            <a:r>
              <a:rPr kumimoji="0" lang="ar-EG" sz="32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سادسة</a:t>
            </a:r>
            <a:endParaRPr lang="en-US" sz="1400" b="1" dirty="0">
              <a:solidFill>
                <a:srgbClr val="FFC000"/>
              </a:solidFill>
            </a:endParaRPr>
          </a:p>
        </p:txBody>
      </p:sp>
    </p:spTree>
    <p:extLst>
      <p:ext uri="{BB962C8B-B14F-4D97-AF65-F5344CB8AC3E}">
        <p14:creationId xmlns:p14="http://schemas.microsoft.com/office/powerpoint/2010/main" val="331769968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2386904" y="0"/>
            <a:ext cx="4180953" cy="461665"/>
          </a:xfrm>
          <a:prstGeom prst="rect">
            <a:avLst/>
          </a:prstGeom>
        </p:spPr>
        <p:txBody>
          <a:bodyPr wrap="none">
            <a:spAutoFit/>
          </a:bodyPr>
          <a:lstStyle/>
          <a:p>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نبوات الساعة الثالثة من يوم الخميس</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97596487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3064775" y="0"/>
            <a:ext cx="349807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الثالثة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تسبحة البصخة</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798508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المزمور الخمسون">
    <p:spTree>
      <p:nvGrpSpPr>
        <p:cNvPr id="1" name=""/>
        <p:cNvGrpSpPr/>
        <p:nvPr/>
      </p:nvGrpSpPr>
      <p:grpSpPr>
        <a:xfrm>
          <a:off x="0" y="0"/>
          <a:ext cx="0" cy="0"/>
          <a:chOff x="0" y="0"/>
          <a:chExt cx="0" cy="0"/>
        </a:xfrm>
      </p:grpSpPr>
      <p:sp>
        <p:nvSpPr>
          <p:cNvPr id="3" name="Rectangle 2"/>
          <p:cNvSpPr/>
          <p:nvPr userDrawn="1"/>
        </p:nvSpPr>
        <p:spPr>
          <a:xfrm>
            <a:off x="2590800" y="76200"/>
            <a:ext cx="4191000" cy="830997"/>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الاولي من يوم الخميس</a:t>
            </a:r>
          </a:p>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 الخمسين</a:t>
            </a:r>
          </a:p>
        </p:txBody>
      </p:sp>
    </p:spTree>
    <p:extLst>
      <p:ext uri="{BB962C8B-B14F-4D97-AF65-F5344CB8AC3E}">
        <p14:creationId xmlns:p14="http://schemas.microsoft.com/office/powerpoint/2010/main" val="172563437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7" name="Rectangle 6"/>
          <p:cNvSpPr/>
          <p:nvPr userDrawn="1"/>
        </p:nvSpPr>
        <p:spPr>
          <a:xfrm>
            <a:off x="2885953" y="0"/>
            <a:ext cx="349807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الثالثة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82697298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7" name="Rectangle 6"/>
          <p:cNvSpPr/>
          <p:nvPr userDrawn="1"/>
        </p:nvSpPr>
        <p:spPr>
          <a:xfrm>
            <a:off x="2912375" y="0"/>
            <a:ext cx="3498073"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الثالثة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264150853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7" name="Rectangle 6"/>
          <p:cNvSpPr/>
          <p:nvPr userDrawn="1"/>
        </p:nvSpPr>
        <p:spPr>
          <a:xfrm>
            <a:off x="2386904" y="0"/>
            <a:ext cx="4556055" cy="461665"/>
          </a:xfrm>
          <a:prstGeom prst="rect">
            <a:avLst/>
          </a:prstGeom>
        </p:spPr>
        <p:txBody>
          <a:bodyPr wrap="none">
            <a:spAutoFit/>
          </a:bodyPr>
          <a:lstStyle/>
          <a:p>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نبوات الساعة السادسة من يوم الخميس</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09538849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7" name="Rectangle 6"/>
          <p:cNvSpPr/>
          <p:nvPr userDrawn="1"/>
        </p:nvSpPr>
        <p:spPr>
          <a:xfrm>
            <a:off x="2877223" y="0"/>
            <a:ext cx="3873176"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السادسة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تسبحة البصخة</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83691816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7" name="Rectangle 6"/>
          <p:cNvSpPr/>
          <p:nvPr userDrawn="1"/>
        </p:nvSpPr>
        <p:spPr>
          <a:xfrm>
            <a:off x="2698401" y="0"/>
            <a:ext cx="3873176"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السادسة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704616257"/>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7" name="Rectangle 6"/>
          <p:cNvSpPr/>
          <p:nvPr userDrawn="1"/>
        </p:nvSpPr>
        <p:spPr>
          <a:xfrm>
            <a:off x="2724823" y="0"/>
            <a:ext cx="3873176"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السادسة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23681376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7" name="Rectangle 6"/>
          <p:cNvSpPr/>
          <p:nvPr userDrawn="1"/>
        </p:nvSpPr>
        <p:spPr>
          <a:xfrm>
            <a:off x="2386904" y="0"/>
            <a:ext cx="4426212" cy="461665"/>
          </a:xfrm>
          <a:prstGeom prst="rect">
            <a:avLst/>
          </a:prstGeom>
        </p:spPr>
        <p:txBody>
          <a:bodyPr wrap="none">
            <a:spAutoFit/>
          </a:bodyPr>
          <a:lstStyle/>
          <a:p>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نبوات الساعة التاسعة من يوم الخميس</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1038626838"/>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7" name="Rectangle 6"/>
          <p:cNvSpPr/>
          <p:nvPr userDrawn="1"/>
        </p:nvSpPr>
        <p:spPr>
          <a:xfrm>
            <a:off x="2942145" y="0"/>
            <a:ext cx="374333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التاسعة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تسبحة البصخة</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91462601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7" name="Rectangle 6"/>
          <p:cNvSpPr/>
          <p:nvPr userDrawn="1"/>
        </p:nvSpPr>
        <p:spPr>
          <a:xfrm>
            <a:off x="2763323" y="0"/>
            <a:ext cx="374333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التاسعة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المزمور</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618861905"/>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7" name="Rectangle 6"/>
          <p:cNvSpPr/>
          <p:nvPr userDrawn="1"/>
        </p:nvSpPr>
        <p:spPr>
          <a:xfrm>
            <a:off x="2789745" y="0"/>
            <a:ext cx="3743332" cy="830997"/>
          </a:xfrm>
          <a:prstGeom prst="rect">
            <a:avLst/>
          </a:prstGeom>
        </p:spPr>
        <p:txBody>
          <a:bodyPr wrap="none">
            <a:spAutoFit/>
          </a:bodyPr>
          <a:lstStyle/>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الساعة التاسعة من يوم الخميس</a:t>
            </a:r>
          </a:p>
          <a:p>
            <a:pPr algn="ct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الانجيل</a:t>
            </a:r>
            <a:endParaRPr kumimoji="0" lang="en-US"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endParaRPr>
          </a:p>
        </p:txBody>
      </p:sp>
    </p:spTree>
    <p:extLst>
      <p:ext uri="{BB962C8B-B14F-4D97-AF65-F5344CB8AC3E}">
        <p14:creationId xmlns:p14="http://schemas.microsoft.com/office/powerpoint/2010/main" val="384077385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png"/><Relationship Id="rId8" Type="http://schemas.openxmlformats.org/officeDocument/2006/relationships/slideLayout" Target="../slideLayouts/slideLayout8.xml"/></Relationships>
</file>

<file path=ppt/slideMasters/_rels/slideMaster10.xml.rels><?xml version="1.0" encoding="UTF-8" standalone="yes"?>
<Relationships xmlns="http://schemas.openxmlformats.org/package/2006/relationships"><Relationship Id="rId13" Type="http://schemas.openxmlformats.org/officeDocument/2006/relationships/slideLayout" Target="../slideLayouts/slideLayout202.xml"/><Relationship Id="rId18" Type="http://schemas.openxmlformats.org/officeDocument/2006/relationships/slideLayout" Target="../slideLayouts/slideLayout207.xml"/><Relationship Id="rId26" Type="http://schemas.openxmlformats.org/officeDocument/2006/relationships/slideLayout" Target="../slideLayouts/slideLayout215.xml"/><Relationship Id="rId39" Type="http://schemas.openxmlformats.org/officeDocument/2006/relationships/slideLayout" Target="../slideLayouts/slideLayout228.xml"/><Relationship Id="rId21" Type="http://schemas.openxmlformats.org/officeDocument/2006/relationships/slideLayout" Target="../slideLayouts/slideLayout210.xml"/><Relationship Id="rId34" Type="http://schemas.openxmlformats.org/officeDocument/2006/relationships/slideLayout" Target="../slideLayouts/slideLayout223.xml"/><Relationship Id="rId42" Type="http://schemas.openxmlformats.org/officeDocument/2006/relationships/slideLayout" Target="../slideLayouts/slideLayout231.xml"/><Relationship Id="rId47" Type="http://schemas.openxmlformats.org/officeDocument/2006/relationships/slideLayout" Target="../slideLayouts/slideLayout236.xml"/><Relationship Id="rId50" Type="http://schemas.openxmlformats.org/officeDocument/2006/relationships/theme" Target="../theme/theme10.xml"/><Relationship Id="rId7" Type="http://schemas.openxmlformats.org/officeDocument/2006/relationships/slideLayout" Target="../slideLayouts/slideLayout196.xml"/><Relationship Id="rId2" Type="http://schemas.openxmlformats.org/officeDocument/2006/relationships/slideLayout" Target="../slideLayouts/slideLayout191.xml"/><Relationship Id="rId16" Type="http://schemas.openxmlformats.org/officeDocument/2006/relationships/slideLayout" Target="../slideLayouts/slideLayout205.xml"/><Relationship Id="rId29" Type="http://schemas.openxmlformats.org/officeDocument/2006/relationships/slideLayout" Target="../slideLayouts/slideLayout218.xml"/><Relationship Id="rId11" Type="http://schemas.openxmlformats.org/officeDocument/2006/relationships/slideLayout" Target="../slideLayouts/slideLayout200.xml"/><Relationship Id="rId24" Type="http://schemas.openxmlformats.org/officeDocument/2006/relationships/slideLayout" Target="../slideLayouts/slideLayout213.xml"/><Relationship Id="rId32" Type="http://schemas.openxmlformats.org/officeDocument/2006/relationships/slideLayout" Target="../slideLayouts/slideLayout221.xml"/><Relationship Id="rId37" Type="http://schemas.openxmlformats.org/officeDocument/2006/relationships/slideLayout" Target="../slideLayouts/slideLayout226.xml"/><Relationship Id="rId40" Type="http://schemas.openxmlformats.org/officeDocument/2006/relationships/slideLayout" Target="../slideLayouts/slideLayout229.xml"/><Relationship Id="rId45" Type="http://schemas.openxmlformats.org/officeDocument/2006/relationships/slideLayout" Target="../slideLayouts/slideLayout234.xml"/><Relationship Id="rId5" Type="http://schemas.openxmlformats.org/officeDocument/2006/relationships/slideLayout" Target="../slideLayouts/slideLayout194.xml"/><Relationship Id="rId15" Type="http://schemas.openxmlformats.org/officeDocument/2006/relationships/slideLayout" Target="../slideLayouts/slideLayout204.xml"/><Relationship Id="rId23" Type="http://schemas.openxmlformats.org/officeDocument/2006/relationships/slideLayout" Target="../slideLayouts/slideLayout212.xml"/><Relationship Id="rId28" Type="http://schemas.openxmlformats.org/officeDocument/2006/relationships/slideLayout" Target="../slideLayouts/slideLayout217.xml"/><Relationship Id="rId36" Type="http://schemas.openxmlformats.org/officeDocument/2006/relationships/slideLayout" Target="../slideLayouts/slideLayout225.xml"/><Relationship Id="rId49" Type="http://schemas.openxmlformats.org/officeDocument/2006/relationships/slideLayout" Target="../slideLayouts/slideLayout238.xml"/><Relationship Id="rId10" Type="http://schemas.openxmlformats.org/officeDocument/2006/relationships/slideLayout" Target="../slideLayouts/slideLayout199.xml"/><Relationship Id="rId19" Type="http://schemas.openxmlformats.org/officeDocument/2006/relationships/slideLayout" Target="../slideLayouts/slideLayout208.xml"/><Relationship Id="rId31" Type="http://schemas.openxmlformats.org/officeDocument/2006/relationships/slideLayout" Target="../slideLayouts/slideLayout220.xml"/><Relationship Id="rId44" Type="http://schemas.openxmlformats.org/officeDocument/2006/relationships/slideLayout" Target="../slideLayouts/slideLayout233.xml"/><Relationship Id="rId4" Type="http://schemas.openxmlformats.org/officeDocument/2006/relationships/slideLayout" Target="../slideLayouts/slideLayout193.xml"/><Relationship Id="rId9" Type="http://schemas.openxmlformats.org/officeDocument/2006/relationships/slideLayout" Target="../slideLayouts/slideLayout198.xml"/><Relationship Id="rId14" Type="http://schemas.openxmlformats.org/officeDocument/2006/relationships/slideLayout" Target="../slideLayouts/slideLayout203.xml"/><Relationship Id="rId22" Type="http://schemas.openxmlformats.org/officeDocument/2006/relationships/slideLayout" Target="../slideLayouts/slideLayout211.xml"/><Relationship Id="rId27" Type="http://schemas.openxmlformats.org/officeDocument/2006/relationships/slideLayout" Target="../slideLayouts/slideLayout216.xml"/><Relationship Id="rId30" Type="http://schemas.openxmlformats.org/officeDocument/2006/relationships/slideLayout" Target="../slideLayouts/slideLayout219.xml"/><Relationship Id="rId35" Type="http://schemas.openxmlformats.org/officeDocument/2006/relationships/slideLayout" Target="../slideLayouts/slideLayout224.xml"/><Relationship Id="rId43" Type="http://schemas.openxmlformats.org/officeDocument/2006/relationships/slideLayout" Target="../slideLayouts/slideLayout232.xml"/><Relationship Id="rId48" Type="http://schemas.openxmlformats.org/officeDocument/2006/relationships/slideLayout" Target="../slideLayouts/slideLayout237.xml"/><Relationship Id="rId8" Type="http://schemas.openxmlformats.org/officeDocument/2006/relationships/slideLayout" Target="../slideLayouts/slideLayout197.xml"/><Relationship Id="rId51" Type="http://schemas.openxmlformats.org/officeDocument/2006/relationships/image" Target="../media/image1.png"/><Relationship Id="rId3" Type="http://schemas.openxmlformats.org/officeDocument/2006/relationships/slideLayout" Target="../slideLayouts/slideLayout192.xml"/><Relationship Id="rId12" Type="http://schemas.openxmlformats.org/officeDocument/2006/relationships/slideLayout" Target="../slideLayouts/slideLayout201.xml"/><Relationship Id="rId17" Type="http://schemas.openxmlformats.org/officeDocument/2006/relationships/slideLayout" Target="../slideLayouts/slideLayout206.xml"/><Relationship Id="rId25" Type="http://schemas.openxmlformats.org/officeDocument/2006/relationships/slideLayout" Target="../slideLayouts/slideLayout214.xml"/><Relationship Id="rId33" Type="http://schemas.openxmlformats.org/officeDocument/2006/relationships/slideLayout" Target="../slideLayouts/slideLayout222.xml"/><Relationship Id="rId38" Type="http://schemas.openxmlformats.org/officeDocument/2006/relationships/slideLayout" Target="../slideLayouts/slideLayout227.xml"/><Relationship Id="rId46" Type="http://schemas.openxmlformats.org/officeDocument/2006/relationships/slideLayout" Target="../slideLayouts/slideLayout235.xml"/><Relationship Id="rId20" Type="http://schemas.openxmlformats.org/officeDocument/2006/relationships/slideLayout" Target="../slideLayouts/slideLayout209.xml"/><Relationship Id="rId41" Type="http://schemas.openxmlformats.org/officeDocument/2006/relationships/slideLayout" Target="../slideLayouts/slideLayout230.xml"/><Relationship Id="rId1" Type="http://schemas.openxmlformats.org/officeDocument/2006/relationships/slideLayout" Target="../slideLayouts/slideLayout190.xml"/><Relationship Id="rId6" Type="http://schemas.openxmlformats.org/officeDocument/2006/relationships/slideLayout" Target="../slideLayouts/slideLayout195.xml"/></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1.xml"/><Relationship Id="rId1" Type="http://schemas.openxmlformats.org/officeDocument/2006/relationships/slideLayout" Target="../slideLayouts/slideLayout239.xml"/></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12.xml"/><Relationship Id="rId1" Type="http://schemas.openxmlformats.org/officeDocument/2006/relationships/slideLayout" Target="../slideLayouts/slideLayout24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248.xml"/><Relationship Id="rId13" Type="http://schemas.openxmlformats.org/officeDocument/2006/relationships/slideLayout" Target="../slideLayouts/slideLayout253.xml"/><Relationship Id="rId18" Type="http://schemas.openxmlformats.org/officeDocument/2006/relationships/slideLayout" Target="../slideLayouts/slideLayout258.xml"/><Relationship Id="rId26" Type="http://schemas.openxmlformats.org/officeDocument/2006/relationships/slideLayout" Target="../slideLayouts/slideLayout266.xml"/><Relationship Id="rId3" Type="http://schemas.openxmlformats.org/officeDocument/2006/relationships/slideLayout" Target="../slideLayouts/slideLayout243.xml"/><Relationship Id="rId21" Type="http://schemas.openxmlformats.org/officeDocument/2006/relationships/slideLayout" Target="../slideLayouts/slideLayout261.xml"/><Relationship Id="rId7" Type="http://schemas.openxmlformats.org/officeDocument/2006/relationships/slideLayout" Target="../slideLayouts/slideLayout247.xml"/><Relationship Id="rId12" Type="http://schemas.openxmlformats.org/officeDocument/2006/relationships/slideLayout" Target="../slideLayouts/slideLayout252.xml"/><Relationship Id="rId17" Type="http://schemas.openxmlformats.org/officeDocument/2006/relationships/slideLayout" Target="../slideLayouts/slideLayout257.xml"/><Relationship Id="rId25" Type="http://schemas.openxmlformats.org/officeDocument/2006/relationships/slideLayout" Target="../slideLayouts/slideLayout265.xml"/><Relationship Id="rId2" Type="http://schemas.openxmlformats.org/officeDocument/2006/relationships/slideLayout" Target="../slideLayouts/slideLayout242.xml"/><Relationship Id="rId16" Type="http://schemas.openxmlformats.org/officeDocument/2006/relationships/slideLayout" Target="../slideLayouts/slideLayout256.xml"/><Relationship Id="rId20" Type="http://schemas.openxmlformats.org/officeDocument/2006/relationships/slideLayout" Target="../slideLayouts/slideLayout260.xml"/><Relationship Id="rId29" Type="http://schemas.openxmlformats.org/officeDocument/2006/relationships/slideLayout" Target="../slideLayouts/slideLayout269.xml"/><Relationship Id="rId1" Type="http://schemas.openxmlformats.org/officeDocument/2006/relationships/slideLayout" Target="../slideLayouts/slideLayout241.xml"/><Relationship Id="rId6" Type="http://schemas.openxmlformats.org/officeDocument/2006/relationships/slideLayout" Target="../slideLayouts/slideLayout246.xml"/><Relationship Id="rId11" Type="http://schemas.openxmlformats.org/officeDocument/2006/relationships/slideLayout" Target="../slideLayouts/slideLayout251.xml"/><Relationship Id="rId24" Type="http://schemas.openxmlformats.org/officeDocument/2006/relationships/slideLayout" Target="../slideLayouts/slideLayout264.xml"/><Relationship Id="rId32" Type="http://schemas.openxmlformats.org/officeDocument/2006/relationships/image" Target="../media/image1.png"/><Relationship Id="rId5" Type="http://schemas.openxmlformats.org/officeDocument/2006/relationships/slideLayout" Target="../slideLayouts/slideLayout245.xml"/><Relationship Id="rId15" Type="http://schemas.openxmlformats.org/officeDocument/2006/relationships/slideLayout" Target="../slideLayouts/slideLayout255.xml"/><Relationship Id="rId23" Type="http://schemas.openxmlformats.org/officeDocument/2006/relationships/slideLayout" Target="../slideLayouts/slideLayout263.xml"/><Relationship Id="rId28" Type="http://schemas.openxmlformats.org/officeDocument/2006/relationships/slideLayout" Target="../slideLayouts/slideLayout268.xml"/><Relationship Id="rId10" Type="http://schemas.openxmlformats.org/officeDocument/2006/relationships/slideLayout" Target="../slideLayouts/slideLayout250.xml"/><Relationship Id="rId19" Type="http://schemas.openxmlformats.org/officeDocument/2006/relationships/slideLayout" Target="../slideLayouts/slideLayout259.xml"/><Relationship Id="rId31" Type="http://schemas.openxmlformats.org/officeDocument/2006/relationships/theme" Target="../theme/theme13.xml"/><Relationship Id="rId4" Type="http://schemas.openxmlformats.org/officeDocument/2006/relationships/slideLayout" Target="../slideLayouts/slideLayout244.xml"/><Relationship Id="rId9" Type="http://schemas.openxmlformats.org/officeDocument/2006/relationships/slideLayout" Target="../slideLayouts/slideLayout249.xml"/><Relationship Id="rId14" Type="http://schemas.openxmlformats.org/officeDocument/2006/relationships/slideLayout" Target="../slideLayouts/slideLayout254.xml"/><Relationship Id="rId22" Type="http://schemas.openxmlformats.org/officeDocument/2006/relationships/slideLayout" Target="../slideLayouts/slideLayout262.xml"/><Relationship Id="rId27" Type="http://schemas.openxmlformats.org/officeDocument/2006/relationships/slideLayout" Target="../slideLayouts/slideLayout267.xml"/><Relationship Id="rId30" Type="http://schemas.openxmlformats.org/officeDocument/2006/relationships/slideLayout" Target="../slideLayouts/slideLayout270.xml"/></Relationships>
</file>

<file path=ppt/slideMasters/_rels/slideMaster14.xml.rels><?xml version="1.0" encoding="UTF-8" standalone="yes"?>
<Relationships xmlns="http://schemas.openxmlformats.org/package/2006/relationships"><Relationship Id="rId13" Type="http://schemas.openxmlformats.org/officeDocument/2006/relationships/slideLayout" Target="../slideLayouts/slideLayout283.xml"/><Relationship Id="rId18" Type="http://schemas.openxmlformats.org/officeDocument/2006/relationships/slideLayout" Target="../slideLayouts/slideLayout288.xml"/><Relationship Id="rId26" Type="http://schemas.openxmlformats.org/officeDocument/2006/relationships/slideLayout" Target="../slideLayouts/slideLayout296.xml"/><Relationship Id="rId39" Type="http://schemas.openxmlformats.org/officeDocument/2006/relationships/slideLayout" Target="../slideLayouts/slideLayout309.xml"/><Relationship Id="rId21" Type="http://schemas.openxmlformats.org/officeDocument/2006/relationships/slideLayout" Target="../slideLayouts/slideLayout291.xml"/><Relationship Id="rId34" Type="http://schemas.openxmlformats.org/officeDocument/2006/relationships/slideLayout" Target="../slideLayouts/slideLayout304.xml"/><Relationship Id="rId42" Type="http://schemas.openxmlformats.org/officeDocument/2006/relationships/slideLayout" Target="../slideLayouts/slideLayout312.xml"/><Relationship Id="rId47" Type="http://schemas.openxmlformats.org/officeDocument/2006/relationships/slideLayout" Target="../slideLayouts/slideLayout317.xml"/><Relationship Id="rId50" Type="http://schemas.openxmlformats.org/officeDocument/2006/relationships/slideLayout" Target="../slideLayouts/slideLayout320.xml"/><Relationship Id="rId7" Type="http://schemas.openxmlformats.org/officeDocument/2006/relationships/slideLayout" Target="../slideLayouts/slideLayout277.xml"/><Relationship Id="rId2" Type="http://schemas.openxmlformats.org/officeDocument/2006/relationships/slideLayout" Target="../slideLayouts/slideLayout272.xml"/><Relationship Id="rId16" Type="http://schemas.openxmlformats.org/officeDocument/2006/relationships/slideLayout" Target="../slideLayouts/slideLayout286.xml"/><Relationship Id="rId29" Type="http://schemas.openxmlformats.org/officeDocument/2006/relationships/slideLayout" Target="../slideLayouts/slideLayout299.xml"/><Relationship Id="rId11" Type="http://schemas.openxmlformats.org/officeDocument/2006/relationships/slideLayout" Target="../slideLayouts/slideLayout281.xml"/><Relationship Id="rId24" Type="http://schemas.openxmlformats.org/officeDocument/2006/relationships/slideLayout" Target="../slideLayouts/slideLayout294.xml"/><Relationship Id="rId32" Type="http://schemas.openxmlformats.org/officeDocument/2006/relationships/slideLayout" Target="../slideLayouts/slideLayout302.xml"/><Relationship Id="rId37" Type="http://schemas.openxmlformats.org/officeDocument/2006/relationships/slideLayout" Target="../slideLayouts/slideLayout307.xml"/><Relationship Id="rId40" Type="http://schemas.openxmlformats.org/officeDocument/2006/relationships/slideLayout" Target="../slideLayouts/slideLayout310.xml"/><Relationship Id="rId45" Type="http://schemas.openxmlformats.org/officeDocument/2006/relationships/slideLayout" Target="../slideLayouts/slideLayout315.xml"/><Relationship Id="rId53" Type="http://schemas.openxmlformats.org/officeDocument/2006/relationships/image" Target="../media/image1.png"/><Relationship Id="rId5" Type="http://schemas.openxmlformats.org/officeDocument/2006/relationships/slideLayout" Target="../slideLayouts/slideLayout275.xml"/><Relationship Id="rId10" Type="http://schemas.openxmlformats.org/officeDocument/2006/relationships/slideLayout" Target="../slideLayouts/slideLayout280.xml"/><Relationship Id="rId19" Type="http://schemas.openxmlformats.org/officeDocument/2006/relationships/slideLayout" Target="../slideLayouts/slideLayout289.xml"/><Relationship Id="rId31" Type="http://schemas.openxmlformats.org/officeDocument/2006/relationships/slideLayout" Target="../slideLayouts/slideLayout301.xml"/><Relationship Id="rId44" Type="http://schemas.openxmlformats.org/officeDocument/2006/relationships/slideLayout" Target="../slideLayouts/slideLayout314.xml"/><Relationship Id="rId52" Type="http://schemas.openxmlformats.org/officeDocument/2006/relationships/theme" Target="../theme/theme14.xml"/><Relationship Id="rId4" Type="http://schemas.openxmlformats.org/officeDocument/2006/relationships/slideLayout" Target="../slideLayouts/slideLayout274.xml"/><Relationship Id="rId9" Type="http://schemas.openxmlformats.org/officeDocument/2006/relationships/slideLayout" Target="../slideLayouts/slideLayout279.xml"/><Relationship Id="rId14" Type="http://schemas.openxmlformats.org/officeDocument/2006/relationships/slideLayout" Target="../slideLayouts/slideLayout284.xml"/><Relationship Id="rId22" Type="http://schemas.openxmlformats.org/officeDocument/2006/relationships/slideLayout" Target="../slideLayouts/slideLayout292.xml"/><Relationship Id="rId27" Type="http://schemas.openxmlformats.org/officeDocument/2006/relationships/slideLayout" Target="../slideLayouts/slideLayout297.xml"/><Relationship Id="rId30" Type="http://schemas.openxmlformats.org/officeDocument/2006/relationships/slideLayout" Target="../slideLayouts/slideLayout300.xml"/><Relationship Id="rId35" Type="http://schemas.openxmlformats.org/officeDocument/2006/relationships/slideLayout" Target="../slideLayouts/slideLayout305.xml"/><Relationship Id="rId43" Type="http://schemas.openxmlformats.org/officeDocument/2006/relationships/slideLayout" Target="../slideLayouts/slideLayout313.xml"/><Relationship Id="rId48" Type="http://schemas.openxmlformats.org/officeDocument/2006/relationships/slideLayout" Target="../slideLayouts/slideLayout318.xml"/><Relationship Id="rId8" Type="http://schemas.openxmlformats.org/officeDocument/2006/relationships/slideLayout" Target="../slideLayouts/slideLayout278.xml"/><Relationship Id="rId51" Type="http://schemas.openxmlformats.org/officeDocument/2006/relationships/slideLayout" Target="../slideLayouts/slideLayout321.xml"/><Relationship Id="rId3" Type="http://schemas.openxmlformats.org/officeDocument/2006/relationships/slideLayout" Target="../slideLayouts/slideLayout273.xml"/><Relationship Id="rId12" Type="http://schemas.openxmlformats.org/officeDocument/2006/relationships/slideLayout" Target="../slideLayouts/slideLayout282.xml"/><Relationship Id="rId17" Type="http://schemas.openxmlformats.org/officeDocument/2006/relationships/slideLayout" Target="../slideLayouts/slideLayout287.xml"/><Relationship Id="rId25" Type="http://schemas.openxmlformats.org/officeDocument/2006/relationships/slideLayout" Target="../slideLayouts/slideLayout295.xml"/><Relationship Id="rId33" Type="http://schemas.openxmlformats.org/officeDocument/2006/relationships/slideLayout" Target="../slideLayouts/slideLayout303.xml"/><Relationship Id="rId38" Type="http://schemas.openxmlformats.org/officeDocument/2006/relationships/slideLayout" Target="../slideLayouts/slideLayout308.xml"/><Relationship Id="rId46" Type="http://schemas.openxmlformats.org/officeDocument/2006/relationships/slideLayout" Target="../slideLayouts/slideLayout316.xml"/><Relationship Id="rId20" Type="http://schemas.openxmlformats.org/officeDocument/2006/relationships/slideLayout" Target="../slideLayouts/slideLayout290.xml"/><Relationship Id="rId41" Type="http://schemas.openxmlformats.org/officeDocument/2006/relationships/slideLayout" Target="../slideLayouts/slideLayout311.xml"/><Relationship Id="rId1" Type="http://schemas.openxmlformats.org/officeDocument/2006/relationships/slideLayout" Target="../slideLayouts/slideLayout271.xml"/><Relationship Id="rId6" Type="http://schemas.openxmlformats.org/officeDocument/2006/relationships/slideLayout" Target="../slideLayouts/slideLayout276.xml"/><Relationship Id="rId15" Type="http://schemas.openxmlformats.org/officeDocument/2006/relationships/slideLayout" Target="../slideLayouts/slideLayout285.xml"/><Relationship Id="rId23" Type="http://schemas.openxmlformats.org/officeDocument/2006/relationships/slideLayout" Target="../slideLayouts/slideLayout293.xml"/><Relationship Id="rId28" Type="http://schemas.openxmlformats.org/officeDocument/2006/relationships/slideLayout" Target="../slideLayouts/slideLayout298.xml"/><Relationship Id="rId36" Type="http://schemas.openxmlformats.org/officeDocument/2006/relationships/slideLayout" Target="../slideLayouts/slideLayout306.xml"/><Relationship Id="rId49" Type="http://schemas.openxmlformats.org/officeDocument/2006/relationships/slideLayout" Target="../slideLayouts/slideLayout319.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329.xml"/><Relationship Id="rId13" Type="http://schemas.openxmlformats.org/officeDocument/2006/relationships/slideLayout" Target="../slideLayouts/slideLayout334.xml"/><Relationship Id="rId18" Type="http://schemas.openxmlformats.org/officeDocument/2006/relationships/slideLayout" Target="../slideLayouts/slideLayout339.xml"/><Relationship Id="rId26" Type="http://schemas.openxmlformats.org/officeDocument/2006/relationships/slideLayout" Target="../slideLayouts/slideLayout347.xml"/><Relationship Id="rId3" Type="http://schemas.openxmlformats.org/officeDocument/2006/relationships/slideLayout" Target="../slideLayouts/slideLayout324.xml"/><Relationship Id="rId21" Type="http://schemas.openxmlformats.org/officeDocument/2006/relationships/slideLayout" Target="../slideLayouts/slideLayout342.xml"/><Relationship Id="rId7" Type="http://schemas.openxmlformats.org/officeDocument/2006/relationships/slideLayout" Target="../slideLayouts/slideLayout328.xml"/><Relationship Id="rId12" Type="http://schemas.openxmlformats.org/officeDocument/2006/relationships/slideLayout" Target="../slideLayouts/slideLayout333.xml"/><Relationship Id="rId17" Type="http://schemas.openxmlformats.org/officeDocument/2006/relationships/slideLayout" Target="../slideLayouts/slideLayout338.xml"/><Relationship Id="rId25" Type="http://schemas.openxmlformats.org/officeDocument/2006/relationships/slideLayout" Target="../slideLayouts/slideLayout346.xml"/><Relationship Id="rId2" Type="http://schemas.openxmlformats.org/officeDocument/2006/relationships/slideLayout" Target="../slideLayouts/slideLayout323.xml"/><Relationship Id="rId16" Type="http://schemas.openxmlformats.org/officeDocument/2006/relationships/slideLayout" Target="../slideLayouts/slideLayout337.xml"/><Relationship Id="rId20" Type="http://schemas.openxmlformats.org/officeDocument/2006/relationships/slideLayout" Target="../slideLayouts/slideLayout341.xml"/><Relationship Id="rId29" Type="http://schemas.openxmlformats.org/officeDocument/2006/relationships/theme" Target="../theme/theme15.xml"/><Relationship Id="rId1" Type="http://schemas.openxmlformats.org/officeDocument/2006/relationships/slideLayout" Target="../slideLayouts/slideLayout322.xml"/><Relationship Id="rId6" Type="http://schemas.openxmlformats.org/officeDocument/2006/relationships/slideLayout" Target="../slideLayouts/slideLayout327.xml"/><Relationship Id="rId11" Type="http://schemas.openxmlformats.org/officeDocument/2006/relationships/slideLayout" Target="../slideLayouts/slideLayout332.xml"/><Relationship Id="rId24" Type="http://schemas.openxmlformats.org/officeDocument/2006/relationships/slideLayout" Target="../slideLayouts/slideLayout345.xml"/><Relationship Id="rId5" Type="http://schemas.openxmlformats.org/officeDocument/2006/relationships/slideLayout" Target="../slideLayouts/slideLayout326.xml"/><Relationship Id="rId15" Type="http://schemas.openxmlformats.org/officeDocument/2006/relationships/slideLayout" Target="../slideLayouts/slideLayout336.xml"/><Relationship Id="rId23" Type="http://schemas.openxmlformats.org/officeDocument/2006/relationships/slideLayout" Target="../slideLayouts/slideLayout344.xml"/><Relationship Id="rId28" Type="http://schemas.openxmlformats.org/officeDocument/2006/relationships/slideLayout" Target="../slideLayouts/slideLayout349.xml"/><Relationship Id="rId10" Type="http://schemas.openxmlformats.org/officeDocument/2006/relationships/slideLayout" Target="../slideLayouts/slideLayout331.xml"/><Relationship Id="rId19" Type="http://schemas.openxmlformats.org/officeDocument/2006/relationships/slideLayout" Target="../slideLayouts/slideLayout340.xml"/><Relationship Id="rId4" Type="http://schemas.openxmlformats.org/officeDocument/2006/relationships/slideLayout" Target="../slideLayouts/slideLayout325.xml"/><Relationship Id="rId9" Type="http://schemas.openxmlformats.org/officeDocument/2006/relationships/slideLayout" Target="../slideLayouts/slideLayout330.xml"/><Relationship Id="rId14" Type="http://schemas.openxmlformats.org/officeDocument/2006/relationships/slideLayout" Target="../slideLayouts/slideLayout335.xml"/><Relationship Id="rId22" Type="http://schemas.openxmlformats.org/officeDocument/2006/relationships/slideLayout" Target="../slideLayouts/slideLayout343.xml"/><Relationship Id="rId27" Type="http://schemas.openxmlformats.org/officeDocument/2006/relationships/slideLayout" Target="../slideLayouts/slideLayout348.xml"/><Relationship Id="rId30" Type="http://schemas.openxmlformats.org/officeDocument/2006/relationships/image" Target="../media/image1.png"/></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357.xml"/><Relationship Id="rId13" Type="http://schemas.openxmlformats.org/officeDocument/2006/relationships/slideLayout" Target="../slideLayouts/slideLayout362.xml"/><Relationship Id="rId18" Type="http://schemas.openxmlformats.org/officeDocument/2006/relationships/slideLayout" Target="../slideLayouts/slideLayout367.xml"/><Relationship Id="rId26" Type="http://schemas.openxmlformats.org/officeDocument/2006/relationships/slideLayout" Target="../slideLayouts/slideLayout375.xml"/><Relationship Id="rId3" Type="http://schemas.openxmlformats.org/officeDocument/2006/relationships/slideLayout" Target="../slideLayouts/slideLayout352.xml"/><Relationship Id="rId21" Type="http://schemas.openxmlformats.org/officeDocument/2006/relationships/slideLayout" Target="../slideLayouts/slideLayout370.xml"/><Relationship Id="rId7" Type="http://schemas.openxmlformats.org/officeDocument/2006/relationships/slideLayout" Target="../slideLayouts/slideLayout356.xml"/><Relationship Id="rId12" Type="http://schemas.openxmlformats.org/officeDocument/2006/relationships/slideLayout" Target="../slideLayouts/slideLayout361.xml"/><Relationship Id="rId17" Type="http://schemas.openxmlformats.org/officeDocument/2006/relationships/slideLayout" Target="../slideLayouts/slideLayout366.xml"/><Relationship Id="rId25" Type="http://schemas.openxmlformats.org/officeDocument/2006/relationships/slideLayout" Target="../slideLayouts/slideLayout374.xml"/><Relationship Id="rId2" Type="http://schemas.openxmlformats.org/officeDocument/2006/relationships/slideLayout" Target="../slideLayouts/slideLayout351.xml"/><Relationship Id="rId16" Type="http://schemas.openxmlformats.org/officeDocument/2006/relationships/slideLayout" Target="../slideLayouts/slideLayout365.xml"/><Relationship Id="rId20" Type="http://schemas.openxmlformats.org/officeDocument/2006/relationships/slideLayout" Target="../slideLayouts/slideLayout369.xml"/><Relationship Id="rId29" Type="http://schemas.openxmlformats.org/officeDocument/2006/relationships/slideLayout" Target="../slideLayouts/slideLayout378.xml"/><Relationship Id="rId1" Type="http://schemas.openxmlformats.org/officeDocument/2006/relationships/slideLayout" Target="../slideLayouts/slideLayout350.xml"/><Relationship Id="rId6" Type="http://schemas.openxmlformats.org/officeDocument/2006/relationships/slideLayout" Target="../slideLayouts/slideLayout355.xml"/><Relationship Id="rId11" Type="http://schemas.openxmlformats.org/officeDocument/2006/relationships/slideLayout" Target="../slideLayouts/slideLayout360.xml"/><Relationship Id="rId24" Type="http://schemas.openxmlformats.org/officeDocument/2006/relationships/slideLayout" Target="../slideLayouts/slideLayout373.xml"/><Relationship Id="rId32" Type="http://schemas.openxmlformats.org/officeDocument/2006/relationships/image" Target="../media/image1.png"/><Relationship Id="rId5" Type="http://schemas.openxmlformats.org/officeDocument/2006/relationships/slideLayout" Target="../slideLayouts/slideLayout354.xml"/><Relationship Id="rId15" Type="http://schemas.openxmlformats.org/officeDocument/2006/relationships/slideLayout" Target="../slideLayouts/slideLayout364.xml"/><Relationship Id="rId23" Type="http://schemas.openxmlformats.org/officeDocument/2006/relationships/slideLayout" Target="../slideLayouts/slideLayout372.xml"/><Relationship Id="rId28" Type="http://schemas.openxmlformats.org/officeDocument/2006/relationships/slideLayout" Target="../slideLayouts/slideLayout377.xml"/><Relationship Id="rId10" Type="http://schemas.openxmlformats.org/officeDocument/2006/relationships/slideLayout" Target="../slideLayouts/slideLayout359.xml"/><Relationship Id="rId19" Type="http://schemas.openxmlformats.org/officeDocument/2006/relationships/slideLayout" Target="../slideLayouts/slideLayout368.xml"/><Relationship Id="rId31" Type="http://schemas.openxmlformats.org/officeDocument/2006/relationships/theme" Target="../theme/theme16.xml"/><Relationship Id="rId4" Type="http://schemas.openxmlformats.org/officeDocument/2006/relationships/slideLayout" Target="../slideLayouts/slideLayout353.xml"/><Relationship Id="rId9" Type="http://schemas.openxmlformats.org/officeDocument/2006/relationships/slideLayout" Target="../slideLayouts/slideLayout358.xml"/><Relationship Id="rId14" Type="http://schemas.openxmlformats.org/officeDocument/2006/relationships/slideLayout" Target="../slideLayouts/slideLayout363.xml"/><Relationship Id="rId22" Type="http://schemas.openxmlformats.org/officeDocument/2006/relationships/slideLayout" Target="../slideLayouts/slideLayout371.xml"/><Relationship Id="rId27" Type="http://schemas.openxmlformats.org/officeDocument/2006/relationships/slideLayout" Target="../slideLayouts/slideLayout376.xml"/><Relationship Id="rId30" Type="http://schemas.openxmlformats.org/officeDocument/2006/relationships/slideLayout" Target="../slideLayouts/slideLayout379.xml"/></Relationships>
</file>

<file path=ppt/slideMasters/_rels/slideMaster17.xml.rels><?xml version="1.0" encoding="UTF-8" standalone="yes"?>
<Relationships xmlns="http://schemas.openxmlformats.org/package/2006/relationships"><Relationship Id="rId13" Type="http://schemas.openxmlformats.org/officeDocument/2006/relationships/slideLayout" Target="../slideLayouts/slideLayout392.xml"/><Relationship Id="rId18" Type="http://schemas.openxmlformats.org/officeDocument/2006/relationships/slideLayout" Target="../slideLayouts/slideLayout397.xml"/><Relationship Id="rId26" Type="http://schemas.openxmlformats.org/officeDocument/2006/relationships/slideLayout" Target="../slideLayouts/slideLayout405.xml"/><Relationship Id="rId39" Type="http://schemas.openxmlformats.org/officeDocument/2006/relationships/slideLayout" Target="../slideLayouts/slideLayout418.xml"/><Relationship Id="rId21" Type="http://schemas.openxmlformats.org/officeDocument/2006/relationships/slideLayout" Target="../slideLayouts/slideLayout400.xml"/><Relationship Id="rId34" Type="http://schemas.openxmlformats.org/officeDocument/2006/relationships/slideLayout" Target="../slideLayouts/slideLayout413.xml"/><Relationship Id="rId42" Type="http://schemas.openxmlformats.org/officeDocument/2006/relationships/slideLayout" Target="../slideLayouts/slideLayout421.xml"/><Relationship Id="rId47" Type="http://schemas.openxmlformats.org/officeDocument/2006/relationships/slideLayout" Target="../slideLayouts/slideLayout426.xml"/><Relationship Id="rId50" Type="http://schemas.openxmlformats.org/officeDocument/2006/relationships/slideLayout" Target="../slideLayouts/slideLayout429.xml"/><Relationship Id="rId7" Type="http://schemas.openxmlformats.org/officeDocument/2006/relationships/slideLayout" Target="../slideLayouts/slideLayout386.xml"/><Relationship Id="rId2" Type="http://schemas.openxmlformats.org/officeDocument/2006/relationships/slideLayout" Target="../slideLayouts/slideLayout381.xml"/><Relationship Id="rId16" Type="http://schemas.openxmlformats.org/officeDocument/2006/relationships/slideLayout" Target="../slideLayouts/slideLayout395.xml"/><Relationship Id="rId29" Type="http://schemas.openxmlformats.org/officeDocument/2006/relationships/slideLayout" Target="../slideLayouts/slideLayout408.xml"/><Relationship Id="rId11" Type="http://schemas.openxmlformats.org/officeDocument/2006/relationships/slideLayout" Target="../slideLayouts/slideLayout390.xml"/><Relationship Id="rId24" Type="http://schemas.openxmlformats.org/officeDocument/2006/relationships/slideLayout" Target="../slideLayouts/slideLayout403.xml"/><Relationship Id="rId32" Type="http://schemas.openxmlformats.org/officeDocument/2006/relationships/slideLayout" Target="../slideLayouts/slideLayout411.xml"/><Relationship Id="rId37" Type="http://schemas.openxmlformats.org/officeDocument/2006/relationships/slideLayout" Target="../slideLayouts/slideLayout416.xml"/><Relationship Id="rId40" Type="http://schemas.openxmlformats.org/officeDocument/2006/relationships/slideLayout" Target="../slideLayouts/slideLayout419.xml"/><Relationship Id="rId45" Type="http://schemas.openxmlformats.org/officeDocument/2006/relationships/slideLayout" Target="../slideLayouts/slideLayout424.xml"/><Relationship Id="rId53" Type="http://schemas.openxmlformats.org/officeDocument/2006/relationships/theme" Target="../theme/theme17.xml"/><Relationship Id="rId5" Type="http://schemas.openxmlformats.org/officeDocument/2006/relationships/slideLayout" Target="../slideLayouts/slideLayout384.xml"/><Relationship Id="rId10" Type="http://schemas.openxmlformats.org/officeDocument/2006/relationships/slideLayout" Target="../slideLayouts/slideLayout389.xml"/><Relationship Id="rId19" Type="http://schemas.openxmlformats.org/officeDocument/2006/relationships/slideLayout" Target="../slideLayouts/slideLayout398.xml"/><Relationship Id="rId31" Type="http://schemas.openxmlformats.org/officeDocument/2006/relationships/slideLayout" Target="../slideLayouts/slideLayout410.xml"/><Relationship Id="rId44" Type="http://schemas.openxmlformats.org/officeDocument/2006/relationships/slideLayout" Target="../slideLayouts/slideLayout423.xml"/><Relationship Id="rId52" Type="http://schemas.openxmlformats.org/officeDocument/2006/relationships/slideLayout" Target="../slideLayouts/slideLayout431.xml"/><Relationship Id="rId4" Type="http://schemas.openxmlformats.org/officeDocument/2006/relationships/slideLayout" Target="../slideLayouts/slideLayout383.xml"/><Relationship Id="rId9" Type="http://schemas.openxmlformats.org/officeDocument/2006/relationships/slideLayout" Target="../slideLayouts/slideLayout388.xml"/><Relationship Id="rId14" Type="http://schemas.openxmlformats.org/officeDocument/2006/relationships/slideLayout" Target="../slideLayouts/slideLayout393.xml"/><Relationship Id="rId22" Type="http://schemas.openxmlformats.org/officeDocument/2006/relationships/slideLayout" Target="../slideLayouts/slideLayout401.xml"/><Relationship Id="rId27" Type="http://schemas.openxmlformats.org/officeDocument/2006/relationships/slideLayout" Target="../slideLayouts/slideLayout406.xml"/><Relationship Id="rId30" Type="http://schemas.openxmlformats.org/officeDocument/2006/relationships/slideLayout" Target="../slideLayouts/slideLayout409.xml"/><Relationship Id="rId35" Type="http://schemas.openxmlformats.org/officeDocument/2006/relationships/slideLayout" Target="../slideLayouts/slideLayout414.xml"/><Relationship Id="rId43" Type="http://schemas.openxmlformats.org/officeDocument/2006/relationships/slideLayout" Target="../slideLayouts/slideLayout422.xml"/><Relationship Id="rId48" Type="http://schemas.openxmlformats.org/officeDocument/2006/relationships/slideLayout" Target="../slideLayouts/slideLayout427.xml"/><Relationship Id="rId8" Type="http://schemas.openxmlformats.org/officeDocument/2006/relationships/slideLayout" Target="../slideLayouts/slideLayout387.xml"/><Relationship Id="rId51" Type="http://schemas.openxmlformats.org/officeDocument/2006/relationships/slideLayout" Target="../slideLayouts/slideLayout430.xml"/><Relationship Id="rId3" Type="http://schemas.openxmlformats.org/officeDocument/2006/relationships/slideLayout" Target="../slideLayouts/slideLayout382.xml"/><Relationship Id="rId12" Type="http://schemas.openxmlformats.org/officeDocument/2006/relationships/slideLayout" Target="../slideLayouts/slideLayout391.xml"/><Relationship Id="rId17" Type="http://schemas.openxmlformats.org/officeDocument/2006/relationships/slideLayout" Target="../slideLayouts/slideLayout396.xml"/><Relationship Id="rId25" Type="http://schemas.openxmlformats.org/officeDocument/2006/relationships/slideLayout" Target="../slideLayouts/slideLayout404.xml"/><Relationship Id="rId33" Type="http://schemas.openxmlformats.org/officeDocument/2006/relationships/slideLayout" Target="../slideLayouts/slideLayout412.xml"/><Relationship Id="rId38" Type="http://schemas.openxmlformats.org/officeDocument/2006/relationships/slideLayout" Target="../slideLayouts/slideLayout417.xml"/><Relationship Id="rId46" Type="http://schemas.openxmlformats.org/officeDocument/2006/relationships/slideLayout" Target="../slideLayouts/slideLayout425.xml"/><Relationship Id="rId20" Type="http://schemas.openxmlformats.org/officeDocument/2006/relationships/slideLayout" Target="../slideLayouts/slideLayout399.xml"/><Relationship Id="rId41" Type="http://schemas.openxmlformats.org/officeDocument/2006/relationships/slideLayout" Target="../slideLayouts/slideLayout420.xml"/><Relationship Id="rId54" Type="http://schemas.openxmlformats.org/officeDocument/2006/relationships/image" Target="../media/image1.png"/><Relationship Id="rId1" Type="http://schemas.openxmlformats.org/officeDocument/2006/relationships/slideLayout" Target="../slideLayouts/slideLayout380.xml"/><Relationship Id="rId6" Type="http://schemas.openxmlformats.org/officeDocument/2006/relationships/slideLayout" Target="../slideLayouts/slideLayout385.xml"/><Relationship Id="rId15" Type="http://schemas.openxmlformats.org/officeDocument/2006/relationships/slideLayout" Target="../slideLayouts/slideLayout394.xml"/><Relationship Id="rId23" Type="http://schemas.openxmlformats.org/officeDocument/2006/relationships/slideLayout" Target="../slideLayouts/slideLayout402.xml"/><Relationship Id="rId28" Type="http://schemas.openxmlformats.org/officeDocument/2006/relationships/slideLayout" Target="../slideLayouts/slideLayout407.xml"/><Relationship Id="rId36" Type="http://schemas.openxmlformats.org/officeDocument/2006/relationships/slideLayout" Target="../slideLayouts/slideLayout415.xml"/><Relationship Id="rId49" Type="http://schemas.openxmlformats.org/officeDocument/2006/relationships/slideLayout" Target="../slideLayouts/slideLayout428.xml"/></Relationships>
</file>

<file path=ppt/slideMasters/_rels/slideMaster18.xml.rels><?xml version="1.0" encoding="UTF-8" standalone="yes"?>
<Relationships xmlns="http://schemas.openxmlformats.org/package/2006/relationships"><Relationship Id="rId13" Type="http://schemas.openxmlformats.org/officeDocument/2006/relationships/slideLayout" Target="../slideLayouts/slideLayout444.xml"/><Relationship Id="rId18" Type="http://schemas.openxmlformats.org/officeDocument/2006/relationships/slideLayout" Target="../slideLayouts/slideLayout449.xml"/><Relationship Id="rId26" Type="http://schemas.openxmlformats.org/officeDocument/2006/relationships/slideLayout" Target="../slideLayouts/slideLayout457.xml"/><Relationship Id="rId39" Type="http://schemas.openxmlformats.org/officeDocument/2006/relationships/slideLayout" Target="../slideLayouts/slideLayout470.xml"/><Relationship Id="rId21" Type="http://schemas.openxmlformats.org/officeDocument/2006/relationships/slideLayout" Target="../slideLayouts/slideLayout452.xml"/><Relationship Id="rId34" Type="http://schemas.openxmlformats.org/officeDocument/2006/relationships/slideLayout" Target="../slideLayouts/slideLayout465.xml"/><Relationship Id="rId42" Type="http://schemas.openxmlformats.org/officeDocument/2006/relationships/slideLayout" Target="../slideLayouts/slideLayout473.xml"/><Relationship Id="rId47" Type="http://schemas.openxmlformats.org/officeDocument/2006/relationships/slideLayout" Target="../slideLayouts/slideLayout478.xml"/><Relationship Id="rId50" Type="http://schemas.openxmlformats.org/officeDocument/2006/relationships/slideLayout" Target="../slideLayouts/slideLayout481.xml"/><Relationship Id="rId55" Type="http://schemas.openxmlformats.org/officeDocument/2006/relationships/theme" Target="../theme/theme18.xml"/><Relationship Id="rId7" Type="http://schemas.openxmlformats.org/officeDocument/2006/relationships/slideLayout" Target="../slideLayouts/slideLayout438.xml"/><Relationship Id="rId2" Type="http://schemas.openxmlformats.org/officeDocument/2006/relationships/slideLayout" Target="../slideLayouts/slideLayout433.xml"/><Relationship Id="rId16" Type="http://schemas.openxmlformats.org/officeDocument/2006/relationships/slideLayout" Target="../slideLayouts/slideLayout447.xml"/><Relationship Id="rId29" Type="http://schemas.openxmlformats.org/officeDocument/2006/relationships/slideLayout" Target="../slideLayouts/slideLayout460.xml"/><Relationship Id="rId11" Type="http://schemas.openxmlformats.org/officeDocument/2006/relationships/slideLayout" Target="../slideLayouts/slideLayout442.xml"/><Relationship Id="rId24" Type="http://schemas.openxmlformats.org/officeDocument/2006/relationships/slideLayout" Target="../slideLayouts/slideLayout455.xml"/><Relationship Id="rId32" Type="http://schemas.openxmlformats.org/officeDocument/2006/relationships/slideLayout" Target="../slideLayouts/slideLayout463.xml"/><Relationship Id="rId37" Type="http://schemas.openxmlformats.org/officeDocument/2006/relationships/slideLayout" Target="../slideLayouts/slideLayout468.xml"/><Relationship Id="rId40" Type="http://schemas.openxmlformats.org/officeDocument/2006/relationships/slideLayout" Target="../slideLayouts/slideLayout471.xml"/><Relationship Id="rId45" Type="http://schemas.openxmlformats.org/officeDocument/2006/relationships/slideLayout" Target="../slideLayouts/slideLayout476.xml"/><Relationship Id="rId53" Type="http://schemas.openxmlformats.org/officeDocument/2006/relationships/slideLayout" Target="../slideLayouts/slideLayout484.xml"/><Relationship Id="rId5" Type="http://schemas.openxmlformats.org/officeDocument/2006/relationships/slideLayout" Target="../slideLayouts/slideLayout436.xml"/><Relationship Id="rId10" Type="http://schemas.openxmlformats.org/officeDocument/2006/relationships/slideLayout" Target="../slideLayouts/slideLayout441.xml"/><Relationship Id="rId19" Type="http://schemas.openxmlformats.org/officeDocument/2006/relationships/slideLayout" Target="../slideLayouts/slideLayout450.xml"/><Relationship Id="rId31" Type="http://schemas.openxmlformats.org/officeDocument/2006/relationships/slideLayout" Target="../slideLayouts/slideLayout462.xml"/><Relationship Id="rId44" Type="http://schemas.openxmlformats.org/officeDocument/2006/relationships/slideLayout" Target="../slideLayouts/slideLayout475.xml"/><Relationship Id="rId52" Type="http://schemas.openxmlformats.org/officeDocument/2006/relationships/slideLayout" Target="../slideLayouts/slideLayout483.xml"/><Relationship Id="rId4" Type="http://schemas.openxmlformats.org/officeDocument/2006/relationships/slideLayout" Target="../slideLayouts/slideLayout435.xml"/><Relationship Id="rId9" Type="http://schemas.openxmlformats.org/officeDocument/2006/relationships/slideLayout" Target="../slideLayouts/slideLayout440.xml"/><Relationship Id="rId14" Type="http://schemas.openxmlformats.org/officeDocument/2006/relationships/slideLayout" Target="../slideLayouts/slideLayout445.xml"/><Relationship Id="rId22" Type="http://schemas.openxmlformats.org/officeDocument/2006/relationships/slideLayout" Target="../slideLayouts/slideLayout453.xml"/><Relationship Id="rId27" Type="http://schemas.openxmlformats.org/officeDocument/2006/relationships/slideLayout" Target="../slideLayouts/slideLayout458.xml"/><Relationship Id="rId30" Type="http://schemas.openxmlformats.org/officeDocument/2006/relationships/slideLayout" Target="../slideLayouts/slideLayout461.xml"/><Relationship Id="rId35" Type="http://schemas.openxmlformats.org/officeDocument/2006/relationships/slideLayout" Target="../slideLayouts/slideLayout466.xml"/><Relationship Id="rId43" Type="http://schemas.openxmlformats.org/officeDocument/2006/relationships/slideLayout" Target="../slideLayouts/slideLayout474.xml"/><Relationship Id="rId48" Type="http://schemas.openxmlformats.org/officeDocument/2006/relationships/slideLayout" Target="../slideLayouts/slideLayout479.xml"/><Relationship Id="rId56" Type="http://schemas.openxmlformats.org/officeDocument/2006/relationships/image" Target="../media/image1.png"/><Relationship Id="rId8" Type="http://schemas.openxmlformats.org/officeDocument/2006/relationships/slideLayout" Target="../slideLayouts/slideLayout439.xml"/><Relationship Id="rId51" Type="http://schemas.openxmlformats.org/officeDocument/2006/relationships/slideLayout" Target="../slideLayouts/slideLayout482.xml"/><Relationship Id="rId3" Type="http://schemas.openxmlformats.org/officeDocument/2006/relationships/slideLayout" Target="../slideLayouts/slideLayout434.xml"/><Relationship Id="rId12" Type="http://schemas.openxmlformats.org/officeDocument/2006/relationships/slideLayout" Target="../slideLayouts/slideLayout443.xml"/><Relationship Id="rId17" Type="http://schemas.openxmlformats.org/officeDocument/2006/relationships/slideLayout" Target="../slideLayouts/slideLayout448.xml"/><Relationship Id="rId25" Type="http://schemas.openxmlformats.org/officeDocument/2006/relationships/slideLayout" Target="../slideLayouts/slideLayout456.xml"/><Relationship Id="rId33" Type="http://schemas.openxmlformats.org/officeDocument/2006/relationships/slideLayout" Target="../slideLayouts/slideLayout464.xml"/><Relationship Id="rId38" Type="http://schemas.openxmlformats.org/officeDocument/2006/relationships/slideLayout" Target="../slideLayouts/slideLayout469.xml"/><Relationship Id="rId46" Type="http://schemas.openxmlformats.org/officeDocument/2006/relationships/slideLayout" Target="../slideLayouts/slideLayout477.xml"/><Relationship Id="rId20" Type="http://schemas.openxmlformats.org/officeDocument/2006/relationships/slideLayout" Target="../slideLayouts/slideLayout451.xml"/><Relationship Id="rId41" Type="http://schemas.openxmlformats.org/officeDocument/2006/relationships/slideLayout" Target="../slideLayouts/slideLayout472.xml"/><Relationship Id="rId54" Type="http://schemas.openxmlformats.org/officeDocument/2006/relationships/slideLayout" Target="../slideLayouts/slideLayout485.xml"/><Relationship Id="rId1" Type="http://schemas.openxmlformats.org/officeDocument/2006/relationships/slideLayout" Target="../slideLayouts/slideLayout432.xml"/><Relationship Id="rId6" Type="http://schemas.openxmlformats.org/officeDocument/2006/relationships/slideLayout" Target="../slideLayouts/slideLayout437.xml"/><Relationship Id="rId15" Type="http://schemas.openxmlformats.org/officeDocument/2006/relationships/slideLayout" Target="../slideLayouts/slideLayout446.xml"/><Relationship Id="rId23" Type="http://schemas.openxmlformats.org/officeDocument/2006/relationships/slideLayout" Target="../slideLayouts/slideLayout454.xml"/><Relationship Id="rId28" Type="http://schemas.openxmlformats.org/officeDocument/2006/relationships/slideLayout" Target="../slideLayouts/slideLayout459.xml"/><Relationship Id="rId36" Type="http://schemas.openxmlformats.org/officeDocument/2006/relationships/slideLayout" Target="../slideLayouts/slideLayout467.xml"/><Relationship Id="rId49" Type="http://schemas.openxmlformats.org/officeDocument/2006/relationships/slideLayout" Target="../slideLayouts/slideLayout480.xml"/></Relationships>
</file>

<file path=ppt/slideMasters/_rels/slideMaster19.xml.rels><?xml version="1.0" encoding="UTF-8" standalone="yes"?>
<Relationships xmlns="http://schemas.openxmlformats.org/package/2006/relationships"><Relationship Id="rId26" Type="http://schemas.openxmlformats.org/officeDocument/2006/relationships/slideLayout" Target="../slideLayouts/slideLayout511.xml"/><Relationship Id="rId21" Type="http://schemas.openxmlformats.org/officeDocument/2006/relationships/slideLayout" Target="../slideLayouts/slideLayout506.xml"/><Relationship Id="rId42" Type="http://schemas.openxmlformats.org/officeDocument/2006/relationships/slideLayout" Target="../slideLayouts/slideLayout527.xml"/><Relationship Id="rId47" Type="http://schemas.openxmlformats.org/officeDocument/2006/relationships/slideLayout" Target="../slideLayouts/slideLayout532.xml"/><Relationship Id="rId63" Type="http://schemas.openxmlformats.org/officeDocument/2006/relationships/slideLayout" Target="../slideLayouts/slideLayout548.xml"/><Relationship Id="rId68" Type="http://schemas.openxmlformats.org/officeDocument/2006/relationships/slideLayout" Target="../slideLayouts/slideLayout553.xml"/><Relationship Id="rId84" Type="http://schemas.openxmlformats.org/officeDocument/2006/relationships/slideLayout" Target="../slideLayouts/slideLayout569.xml"/><Relationship Id="rId89" Type="http://schemas.openxmlformats.org/officeDocument/2006/relationships/slideLayout" Target="../slideLayouts/slideLayout574.xml"/><Relationship Id="rId16" Type="http://schemas.openxmlformats.org/officeDocument/2006/relationships/slideLayout" Target="../slideLayouts/slideLayout501.xml"/><Relationship Id="rId11" Type="http://schemas.openxmlformats.org/officeDocument/2006/relationships/slideLayout" Target="../slideLayouts/slideLayout496.xml"/><Relationship Id="rId32" Type="http://schemas.openxmlformats.org/officeDocument/2006/relationships/slideLayout" Target="../slideLayouts/slideLayout517.xml"/><Relationship Id="rId37" Type="http://schemas.openxmlformats.org/officeDocument/2006/relationships/slideLayout" Target="../slideLayouts/slideLayout522.xml"/><Relationship Id="rId53" Type="http://schemas.openxmlformats.org/officeDocument/2006/relationships/slideLayout" Target="../slideLayouts/slideLayout538.xml"/><Relationship Id="rId58" Type="http://schemas.openxmlformats.org/officeDocument/2006/relationships/slideLayout" Target="../slideLayouts/slideLayout543.xml"/><Relationship Id="rId74" Type="http://schemas.openxmlformats.org/officeDocument/2006/relationships/slideLayout" Target="../slideLayouts/slideLayout559.xml"/><Relationship Id="rId79" Type="http://schemas.openxmlformats.org/officeDocument/2006/relationships/slideLayout" Target="../slideLayouts/slideLayout564.xml"/><Relationship Id="rId102" Type="http://schemas.openxmlformats.org/officeDocument/2006/relationships/slideLayout" Target="../slideLayouts/slideLayout587.xml"/><Relationship Id="rId5" Type="http://schemas.openxmlformats.org/officeDocument/2006/relationships/slideLayout" Target="../slideLayouts/slideLayout490.xml"/><Relationship Id="rId90" Type="http://schemas.openxmlformats.org/officeDocument/2006/relationships/slideLayout" Target="../slideLayouts/slideLayout575.xml"/><Relationship Id="rId95" Type="http://schemas.openxmlformats.org/officeDocument/2006/relationships/slideLayout" Target="../slideLayouts/slideLayout580.xml"/><Relationship Id="rId22" Type="http://schemas.openxmlformats.org/officeDocument/2006/relationships/slideLayout" Target="../slideLayouts/slideLayout507.xml"/><Relationship Id="rId27" Type="http://schemas.openxmlformats.org/officeDocument/2006/relationships/slideLayout" Target="../slideLayouts/slideLayout512.xml"/><Relationship Id="rId43" Type="http://schemas.openxmlformats.org/officeDocument/2006/relationships/slideLayout" Target="../slideLayouts/slideLayout528.xml"/><Relationship Id="rId48" Type="http://schemas.openxmlformats.org/officeDocument/2006/relationships/slideLayout" Target="../slideLayouts/slideLayout533.xml"/><Relationship Id="rId64" Type="http://schemas.openxmlformats.org/officeDocument/2006/relationships/slideLayout" Target="../slideLayouts/slideLayout549.xml"/><Relationship Id="rId69" Type="http://schemas.openxmlformats.org/officeDocument/2006/relationships/slideLayout" Target="../slideLayouts/slideLayout554.xml"/><Relationship Id="rId80" Type="http://schemas.openxmlformats.org/officeDocument/2006/relationships/slideLayout" Target="../slideLayouts/slideLayout565.xml"/><Relationship Id="rId85" Type="http://schemas.openxmlformats.org/officeDocument/2006/relationships/slideLayout" Target="../slideLayouts/slideLayout570.xml"/><Relationship Id="rId12" Type="http://schemas.openxmlformats.org/officeDocument/2006/relationships/slideLayout" Target="../slideLayouts/slideLayout497.xml"/><Relationship Id="rId17" Type="http://schemas.openxmlformats.org/officeDocument/2006/relationships/slideLayout" Target="../slideLayouts/slideLayout502.xml"/><Relationship Id="rId33" Type="http://schemas.openxmlformats.org/officeDocument/2006/relationships/slideLayout" Target="../slideLayouts/slideLayout518.xml"/><Relationship Id="rId38" Type="http://schemas.openxmlformats.org/officeDocument/2006/relationships/slideLayout" Target="../slideLayouts/slideLayout523.xml"/><Relationship Id="rId59" Type="http://schemas.openxmlformats.org/officeDocument/2006/relationships/slideLayout" Target="../slideLayouts/slideLayout544.xml"/><Relationship Id="rId103" Type="http://schemas.openxmlformats.org/officeDocument/2006/relationships/slideLayout" Target="../slideLayouts/slideLayout588.xml"/><Relationship Id="rId20" Type="http://schemas.openxmlformats.org/officeDocument/2006/relationships/slideLayout" Target="../slideLayouts/slideLayout505.xml"/><Relationship Id="rId41" Type="http://schemas.openxmlformats.org/officeDocument/2006/relationships/slideLayout" Target="../slideLayouts/slideLayout526.xml"/><Relationship Id="rId54" Type="http://schemas.openxmlformats.org/officeDocument/2006/relationships/slideLayout" Target="../slideLayouts/slideLayout539.xml"/><Relationship Id="rId62" Type="http://schemas.openxmlformats.org/officeDocument/2006/relationships/slideLayout" Target="../slideLayouts/slideLayout547.xml"/><Relationship Id="rId70" Type="http://schemas.openxmlformats.org/officeDocument/2006/relationships/slideLayout" Target="../slideLayouts/slideLayout555.xml"/><Relationship Id="rId75" Type="http://schemas.openxmlformats.org/officeDocument/2006/relationships/slideLayout" Target="../slideLayouts/slideLayout560.xml"/><Relationship Id="rId83" Type="http://schemas.openxmlformats.org/officeDocument/2006/relationships/slideLayout" Target="../slideLayouts/slideLayout568.xml"/><Relationship Id="rId88" Type="http://schemas.openxmlformats.org/officeDocument/2006/relationships/slideLayout" Target="../slideLayouts/slideLayout573.xml"/><Relationship Id="rId91" Type="http://schemas.openxmlformats.org/officeDocument/2006/relationships/slideLayout" Target="../slideLayouts/slideLayout576.xml"/><Relationship Id="rId96" Type="http://schemas.openxmlformats.org/officeDocument/2006/relationships/slideLayout" Target="../slideLayouts/slideLayout581.xml"/><Relationship Id="rId1" Type="http://schemas.openxmlformats.org/officeDocument/2006/relationships/slideLayout" Target="../slideLayouts/slideLayout486.xml"/><Relationship Id="rId6" Type="http://schemas.openxmlformats.org/officeDocument/2006/relationships/slideLayout" Target="../slideLayouts/slideLayout491.xml"/><Relationship Id="rId15" Type="http://schemas.openxmlformats.org/officeDocument/2006/relationships/slideLayout" Target="../slideLayouts/slideLayout500.xml"/><Relationship Id="rId23" Type="http://schemas.openxmlformats.org/officeDocument/2006/relationships/slideLayout" Target="../slideLayouts/slideLayout508.xml"/><Relationship Id="rId28" Type="http://schemas.openxmlformats.org/officeDocument/2006/relationships/slideLayout" Target="../slideLayouts/slideLayout513.xml"/><Relationship Id="rId36" Type="http://schemas.openxmlformats.org/officeDocument/2006/relationships/slideLayout" Target="../slideLayouts/slideLayout521.xml"/><Relationship Id="rId49" Type="http://schemas.openxmlformats.org/officeDocument/2006/relationships/slideLayout" Target="../slideLayouts/slideLayout534.xml"/><Relationship Id="rId57" Type="http://schemas.openxmlformats.org/officeDocument/2006/relationships/slideLayout" Target="../slideLayouts/slideLayout542.xml"/><Relationship Id="rId106" Type="http://schemas.openxmlformats.org/officeDocument/2006/relationships/image" Target="../media/image1.png"/><Relationship Id="rId10" Type="http://schemas.openxmlformats.org/officeDocument/2006/relationships/slideLayout" Target="../slideLayouts/slideLayout495.xml"/><Relationship Id="rId31" Type="http://schemas.openxmlformats.org/officeDocument/2006/relationships/slideLayout" Target="../slideLayouts/slideLayout516.xml"/><Relationship Id="rId44" Type="http://schemas.openxmlformats.org/officeDocument/2006/relationships/slideLayout" Target="../slideLayouts/slideLayout529.xml"/><Relationship Id="rId52" Type="http://schemas.openxmlformats.org/officeDocument/2006/relationships/slideLayout" Target="../slideLayouts/slideLayout537.xml"/><Relationship Id="rId60" Type="http://schemas.openxmlformats.org/officeDocument/2006/relationships/slideLayout" Target="../slideLayouts/slideLayout545.xml"/><Relationship Id="rId65" Type="http://schemas.openxmlformats.org/officeDocument/2006/relationships/slideLayout" Target="../slideLayouts/slideLayout550.xml"/><Relationship Id="rId73" Type="http://schemas.openxmlformats.org/officeDocument/2006/relationships/slideLayout" Target="../slideLayouts/slideLayout558.xml"/><Relationship Id="rId78" Type="http://schemas.openxmlformats.org/officeDocument/2006/relationships/slideLayout" Target="../slideLayouts/slideLayout563.xml"/><Relationship Id="rId81" Type="http://schemas.openxmlformats.org/officeDocument/2006/relationships/slideLayout" Target="../slideLayouts/slideLayout566.xml"/><Relationship Id="rId86" Type="http://schemas.openxmlformats.org/officeDocument/2006/relationships/slideLayout" Target="../slideLayouts/slideLayout571.xml"/><Relationship Id="rId94" Type="http://schemas.openxmlformats.org/officeDocument/2006/relationships/slideLayout" Target="../slideLayouts/slideLayout579.xml"/><Relationship Id="rId99" Type="http://schemas.openxmlformats.org/officeDocument/2006/relationships/slideLayout" Target="../slideLayouts/slideLayout584.xml"/><Relationship Id="rId101" Type="http://schemas.openxmlformats.org/officeDocument/2006/relationships/slideLayout" Target="../slideLayouts/slideLayout586.xml"/><Relationship Id="rId4" Type="http://schemas.openxmlformats.org/officeDocument/2006/relationships/slideLayout" Target="../slideLayouts/slideLayout489.xml"/><Relationship Id="rId9" Type="http://schemas.openxmlformats.org/officeDocument/2006/relationships/slideLayout" Target="../slideLayouts/slideLayout494.xml"/><Relationship Id="rId13" Type="http://schemas.openxmlformats.org/officeDocument/2006/relationships/slideLayout" Target="../slideLayouts/slideLayout498.xml"/><Relationship Id="rId18" Type="http://schemas.openxmlformats.org/officeDocument/2006/relationships/slideLayout" Target="../slideLayouts/slideLayout503.xml"/><Relationship Id="rId39" Type="http://schemas.openxmlformats.org/officeDocument/2006/relationships/slideLayout" Target="../slideLayouts/slideLayout524.xml"/><Relationship Id="rId34" Type="http://schemas.openxmlformats.org/officeDocument/2006/relationships/slideLayout" Target="../slideLayouts/slideLayout519.xml"/><Relationship Id="rId50" Type="http://schemas.openxmlformats.org/officeDocument/2006/relationships/slideLayout" Target="../slideLayouts/slideLayout535.xml"/><Relationship Id="rId55" Type="http://schemas.openxmlformats.org/officeDocument/2006/relationships/slideLayout" Target="../slideLayouts/slideLayout540.xml"/><Relationship Id="rId76" Type="http://schemas.openxmlformats.org/officeDocument/2006/relationships/slideLayout" Target="../slideLayouts/slideLayout561.xml"/><Relationship Id="rId97" Type="http://schemas.openxmlformats.org/officeDocument/2006/relationships/slideLayout" Target="../slideLayouts/slideLayout582.xml"/><Relationship Id="rId104" Type="http://schemas.openxmlformats.org/officeDocument/2006/relationships/slideLayout" Target="../slideLayouts/slideLayout589.xml"/><Relationship Id="rId7" Type="http://schemas.openxmlformats.org/officeDocument/2006/relationships/slideLayout" Target="../slideLayouts/slideLayout492.xml"/><Relationship Id="rId71" Type="http://schemas.openxmlformats.org/officeDocument/2006/relationships/slideLayout" Target="../slideLayouts/slideLayout556.xml"/><Relationship Id="rId92" Type="http://schemas.openxmlformats.org/officeDocument/2006/relationships/slideLayout" Target="../slideLayouts/slideLayout577.xml"/><Relationship Id="rId2" Type="http://schemas.openxmlformats.org/officeDocument/2006/relationships/slideLayout" Target="../slideLayouts/slideLayout487.xml"/><Relationship Id="rId29" Type="http://schemas.openxmlformats.org/officeDocument/2006/relationships/slideLayout" Target="../slideLayouts/slideLayout514.xml"/><Relationship Id="rId24" Type="http://schemas.openxmlformats.org/officeDocument/2006/relationships/slideLayout" Target="../slideLayouts/slideLayout509.xml"/><Relationship Id="rId40" Type="http://schemas.openxmlformats.org/officeDocument/2006/relationships/slideLayout" Target="../slideLayouts/slideLayout525.xml"/><Relationship Id="rId45" Type="http://schemas.openxmlformats.org/officeDocument/2006/relationships/slideLayout" Target="../slideLayouts/slideLayout530.xml"/><Relationship Id="rId66" Type="http://schemas.openxmlformats.org/officeDocument/2006/relationships/slideLayout" Target="../slideLayouts/slideLayout551.xml"/><Relationship Id="rId87" Type="http://schemas.openxmlformats.org/officeDocument/2006/relationships/slideLayout" Target="../slideLayouts/slideLayout572.xml"/><Relationship Id="rId61" Type="http://schemas.openxmlformats.org/officeDocument/2006/relationships/slideLayout" Target="../slideLayouts/slideLayout546.xml"/><Relationship Id="rId82" Type="http://schemas.openxmlformats.org/officeDocument/2006/relationships/slideLayout" Target="../slideLayouts/slideLayout567.xml"/><Relationship Id="rId19" Type="http://schemas.openxmlformats.org/officeDocument/2006/relationships/slideLayout" Target="../slideLayouts/slideLayout504.xml"/><Relationship Id="rId14" Type="http://schemas.openxmlformats.org/officeDocument/2006/relationships/slideLayout" Target="../slideLayouts/slideLayout499.xml"/><Relationship Id="rId30" Type="http://schemas.openxmlformats.org/officeDocument/2006/relationships/slideLayout" Target="../slideLayouts/slideLayout515.xml"/><Relationship Id="rId35" Type="http://schemas.openxmlformats.org/officeDocument/2006/relationships/slideLayout" Target="../slideLayouts/slideLayout520.xml"/><Relationship Id="rId56" Type="http://schemas.openxmlformats.org/officeDocument/2006/relationships/slideLayout" Target="../slideLayouts/slideLayout541.xml"/><Relationship Id="rId77" Type="http://schemas.openxmlformats.org/officeDocument/2006/relationships/slideLayout" Target="../slideLayouts/slideLayout562.xml"/><Relationship Id="rId100" Type="http://schemas.openxmlformats.org/officeDocument/2006/relationships/slideLayout" Target="../slideLayouts/slideLayout585.xml"/><Relationship Id="rId105" Type="http://schemas.openxmlformats.org/officeDocument/2006/relationships/theme" Target="../theme/theme19.xml"/><Relationship Id="rId8" Type="http://schemas.openxmlformats.org/officeDocument/2006/relationships/slideLayout" Target="../slideLayouts/slideLayout493.xml"/><Relationship Id="rId51" Type="http://schemas.openxmlformats.org/officeDocument/2006/relationships/slideLayout" Target="../slideLayouts/slideLayout536.xml"/><Relationship Id="rId72" Type="http://schemas.openxmlformats.org/officeDocument/2006/relationships/slideLayout" Target="../slideLayouts/slideLayout557.xml"/><Relationship Id="rId93" Type="http://schemas.openxmlformats.org/officeDocument/2006/relationships/slideLayout" Target="../slideLayouts/slideLayout578.xml"/><Relationship Id="rId98" Type="http://schemas.openxmlformats.org/officeDocument/2006/relationships/slideLayout" Target="../slideLayouts/slideLayout583.xml"/><Relationship Id="rId3" Type="http://schemas.openxmlformats.org/officeDocument/2006/relationships/slideLayout" Target="../slideLayouts/slideLayout488.xml"/><Relationship Id="rId25" Type="http://schemas.openxmlformats.org/officeDocument/2006/relationships/slideLayout" Target="../slideLayouts/slideLayout510.xml"/><Relationship Id="rId46" Type="http://schemas.openxmlformats.org/officeDocument/2006/relationships/slideLayout" Target="../slideLayouts/slideLayout531.xml"/><Relationship Id="rId67" Type="http://schemas.openxmlformats.org/officeDocument/2006/relationships/slideLayout" Target="../slideLayouts/slideLayout55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2.pn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20.xml.rels><?xml version="1.0" encoding="UTF-8" standalone="yes"?>
<Relationships xmlns="http://schemas.openxmlformats.org/package/2006/relationships"><Relationship Id="rId8" Type="http://schemas.openxmlformats.org/officeDocument/2006/relationships/slideLayout" Target="../slideLayouts/slideLayout597.xml"/><Relationship Id="rId13" Type="http://schemas.openxmlformats.org/officeDocument/2006/relationships/slideLayout" Target="../slideLayouts/slideLayout602.xml"/><Relationship Id="rId3" Type="http://schemas.openxmlformats.org/officeDocument/2006/relationships/slideLayout" Target="../slideLayouts/slideLayout592.xml"/><Relationship Id="rId7" Type="http://schemas.openxmlformats.org/officeDocument/2006/relationships/slideLayout" Target="../slideLayouts/slideLayout596.xml"/><Relationship Id="rId12" Type="http://schemas.openxmlformats.org/officeDocument/2006/relationships/slideLayout" Target="../slideLayouts/slideLayout601.xml"/><Relationship Id="rId2" Type="http://schemas.openxmlformats.org/officeDocument/2006/relationships/slideLayout" Target="../slideLayouts/slideLayout591.xml"/><Relationship Id="rId1" Type="http://schemas.openxmlformats.org/officeDocument/2006/relationships/slideLayout" Target="../slideLayouts/slideLayout590.xml"/><Relationship Id="rId6" Type="http://schemas.openxmlformats.org/officeDocument/2006/relationships/slideLayout" Target="../slideLayouts/slideLayout595.xml"/><Relationship Id="rId11" Type="http://schemas.openxmlformats.org/officeDocument/2006/relationships/slideLayout" Target="../slideLayouts/slideLayout600.xml"/><Relationship Id="rId5" Type="http://schemas.openxmlformats.org/officeDocument/2006/relationships/slideLayout" Target="../slideLayouts/slideLayout594.xml"/><Relationship Id="rId10" Type="http://schemas.openxmlformats.org/officeDocument/2006/relationships/slideLayout" Target="../slideLayouts/slideLayout599.xml"/><Relationship Id="rId4" Type="http://schemas.openxmlformats.org/officeDocument/2006/relationships/slideLayout" Target="../slideLayouts/slideLayout593.xml"/><Relationship Id="rId9" Type="http://schemas.openxmlformats.org/officeDocument/2006/relationships/slideLayout" Target="../slideLayouts/slideLayout598.xml"/><Relationship Id="rId14" Type="http://schemas.openxmlformats.org/officeDocument/2006/relationships/theme" Target="../theme/theme20.xml"/></Relationships>
</file>

<file path=ppt/slideMasters/_rels/slideMaster21.xml.rels><?xml version="1.0" encoding="UTF-8" standalone="yes"?>
<Relationships xmlns="http://schemas.openxmlformats.org/package/2006/relationships"><Relationship Id="rId8" Type="http://schemas.openxmlformats.org/officeDocument/2006/relationships/slideLayout" Target="../slideLayouts/slideLayout610.xml"/><Relationship Id="rId13" Type="http://schemas.openxmlformats.org/officeDocument/2006/relationships/image" Target="../media/image7.jpg"/><Relationship Id="rId3" Type="http://schemas.openxmlformats.org/officeDocument/2006/relationships/slideLayout" Target="../slideLayouts/slideLayout605.xml"/><Relationship Id="rId7" Type="http://schemas.openxmlformats.org/officeDocument/2006/relationships/slideLayout" Target="../slideLayouts/slideLayout609.xml"/><Relationship Id="rId12" Type="http://schemas.openxmlformats.org/officeDocument/2006/relationships/theme" Target="../theme/theme21.xml"/><Relationship Id="rId2" Type="http://schemas.openxmlformats.org/officeDocument/2006/relationships/slideLayout" Target="../slideLayouts/slideLayout604.xml"/><Relationship Id="rId1" Type="http://schemas.openxmlformats.org/officeDocument/2006/relationships/slideLayout" Target="../slideLayouts/slideLayout603.xml"/><Relationship Id="rId6" Type="http://schemas.openxmlformats.org/officeDocument/2006/relationships/slideLayout" Target="../slideLayouts/slideLayout608.xml"/><Relationship Id="rId11" Type="http://schemas.openxmlformats.org/officeDocument/2006/relationships/slideLayout" Target="../slideLayouts/slideLayout613.xml"/><Relationship Id="rId5" Type="http://schemas.openxmlformats.org/officeDocument/2006/relationships/slideLayout" Target="../slideLayouts/slideLayout607.xml"/><Relationship Id="rId10" Type="http://schemas.openxmlformats.org/officeDocument/2006/relationships/slideLayout" Target="../slideLayouts/slideLayout612.xml"/><Relationship Id="rId4" Type="http://schemas.openxmlformats.org/officeDocument/2006/relationships/slideLayout" Target="../slideLayouts/slideLayout606.xml"/><Relationship Id="rId9" Type="http://schemas.openxmlformats.org/officeDocument/2006/relationships/slideLayout" Target="../slideLayouts/slideLayout611.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slideLayout" Target="../slideLayouts/slideLayout46.xml"/><Relationship Id="rId1" Type="http://schemas.openxmlformats.org/officeDocument/2006/relationships/slideLayout" Target="../slideLayouts/slideLayout45.xml"/><Relationship Id="rId5" Type="http://schemas.openxmlformats.org/officeDocument/2006/relationships/image" Target="../media/image2.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60.xml"/><Relationship Id="rId18" Type="http://schemas.openxmlformats.org/officeDocument/2006/relationships/slideLayout" Target="../slideLayouts/slideLayout65.xml"/><Relationship Id="rId26" Type="http://schemas.openxmlformats.org/officeDocument/2006/relationships/slideLayout" Target="../slideLayouts/slideLayout73.xml"/><Relationship Id="rId3" Type="http://schemas.openxmlformats.org/officeDocument/2006/relationships/slideLayout" Target="../slideLayouts/slideLayout50.xml"/><Relationship Id="rId21" Type="http://schemas.openxmlformats.org/officeDocument/2006/relationships/slideLayout" Target="../slideLayouts/slideLayout68.xml"/><Relationship Id="rId34" Type="http://schemas.openxmlformats.org/officeDocument/2006/relationships/slideLayout" Target="../slideLayouts/slideLayout81.xml"/><Relationship Id="rId7" Type="http://schemas.openxmlformats.org/officeDocument/2006/relationships/slideLayout" Target="../slideLayouts/slideLayout54.xml"/><Relationship Id="rId12" Type="http://schemas.openxmlformats.org/officeDocument/2006/relationships/slideLayout" Target="../slideLayouts/slideLayout59.xml"/><Relationship Id="rId17" Type="http://schemas.openxmlformats.org/officeDocument/2006/relationships/slideLayout" Target="../slideLayouts/slideLayout64.xml"/><Relationship Id="rId25" Type="http://schemas.openxmlformats.org/officeDocument/2006/relationships/slideLayout" Target="../slideLayouts/slideLayout72.xml"/><Relationship Id="rId33" Type="http://schemas.openxmlformats.org/officeDocument/2006/relationships/slideLayout" Target="../slideLayouts/slideLayout80.xml"/><Relationship Id="rId2" Type="http://schemas.openxmlformats.org/officeDocument/2006/relationships/slideLayout" Target="../slideLayouts/slideLayout49.xml"/><Relationship Id="rId16" Type="http://schemas.openxmlformats.org/officeDocument/2006/relationships/slideLayout" Target="../slideLayouts/slideLayout63.xml"/><Relationship Id="rId20" Type="http://schemas.openxmlformats.org/officeDocument/2006/relationships/slideLayout" Target="../slideLayouts/slideLayout67.xml"/><Relationship Id="rId29" Type="http://schemas.openxmlformats.org/officeDocument/2006/relationships/slideLayout" Target="../slideLayouts/slideLayout76.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24" Type="http://schemas.openxmlformats.org/officeDocument/2006/relationships/slideLayout" Target="../slideLayouts/slideLayout71.xml"/><Relationship Id="rId32" Type="http://schemas.openxmlformats.org/officeDocument/2006/relationships/slideLayout" Target="../slideLayouts/slideLayout79.xml"/><Relationship Id="rId5" Type="http://schemas.openxmlformats.org/officeDocument/2006/relationships/slideLayout" Target="../slideLayouts/slideLayout52.xml"/><Relationship Id="rId15" Type="http://schemas.openxmlformats.org/officeDocument/2006/relationships/slideLayout" Target="../slideLayouts/slideLayout62.xml"/><Relationship Id="rId23" Type="http://schemas.openxmlformats.org/officeDocument/2006/relationships/slideLayout" Target="../slideLayouts/slideLayout70.xml"/><Relationship Id="rId28" Type="http://schemas.openxmlformats.org/officeDocument/2006/relationships/slideLayout" Target="../slideLayouts/slideLayout75.xml"/><Relationship Id="rId36" Type="http://schemas.openxmlformats.org/officeDocument/2006/relationships/image" Target="../media/image1.png"/><Relationship Id="rId10" Type="http://schemas.openxmlformats.org/officeDocument/2006/relationships/slideLayout" Target="../slideLayouts/slideLayout57.xml"/><Relationship Id="rId19" Type="http://schemas.openxmlformats.org/officeDocument/2006/relationships/slideLayout" Target="../slideLayouts/slideLayout66.xml"/><Relationship Id="rId31" Type="http://schemas.openxmlformats.org/officeDocument/2006/relationships/slideLayout" Target="../slideLayouts/slideLayout78.xml"/><Relationship Id="rId4" Type="http://schemas.openxmlformats.org/officeDocument/2006/relationships/slideLayout" Target="../slideLayouts/slideLayout51.xml"/><Relationship Id="rId9" Type="http://schemas.openxmlformats.org/officeDocument/2006/relationships/slideLayout" Target="../slideLayouts/slideLayout56.xml"/><Relationship Id="rId14" Type="http://schemas.openxmlformats.org/officeDocument/2006/relationships/slideLayout" Target="../slideLayouts/slideLayout61.xml"/><Relationship Id="rId22" Type="http://schemas.openxmlformats.org/officeDocument/2006/relationships/slideLayout" Target="../slideLayouts/slideLayout69.xml"/><Relationship Id="rId27" Type="http://schemas.openxmlformats.org/officeDocument/2006/relationships/slideLayout" Target="../slideLayouts/slideLayout74.xml"/><Relationship Id="rId30" Type="http://schemas.openxmlformats.org/officeDocument/2006/relationships/slideLayout" Target="../slideLayouts/slideLayout77.xml"/><Relationship Id="rId35" Type="http://schemas.openxmlformats.org/officeDocument/2006/relationships/theme" Target="../theme/theme4.xml"/><Relationship Id="rId8"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5.xml"/><Relationship Id="rId1" Type="http://schemas.openxmlformats.org/officeDocument/2006/relationships/slideLayout" Target="../slideLayouts/slideLayout82.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6.xml"/><Relationship Id="rId1" Type="http://schemas.openxmlformats.org/officeDocument/2006/relationships/slideLayout" Target="../slideLayouts/slideLayout83.xml"/></Relationships>
</file>

<file path=ppt/slideMasters/_rels/slideMaster7.xml.rels><?xml version="1.0" encoding="UTF-8" standalone="yes"?>
<Relationships xmlns="http://schemas.openxmlformats.org/package/2006/relationships"><Relationship Id="rId13" Type="http://schemas.openxmlformats.org/officeDocument/2006/relationships/slideLayout" Target="../slideLayouts/slideLayout96.xml"/><Relationship Id="rId18" Type="http://schemas.openxmlformats.org/officeDocument/2006/relationships/slideLayout" Target="../slideLayouts/slideLayout101.xml"/><Relationship Id="rId26" Type="http://schemas.openxmlformats.org/officeDocument/2006/relationships/slideLayout" Target="../slideLayouts/slideLayout109.xml"/><Relationship Id="rId39" Type="http://schemas.openxmlformats.org/officeDocument/2006/relationships/slideLayout" Target="../slideLayouts/slideLayout122.xml"/><Relationship Id="rId21" Type="http://schemas.openxmlformats.org/officeDocument/2006/relationships/slideLayout" Target="../slideLayouts/slideLayout104.xml"/><Relationship Id="rId34" Type="http://schemas.openxmlformats.org/officeDocument/2006/relationships/slideLayout" Target="../slideLayouts/slideLayout117.xml"/><Relationship Id="rId42" Type="http://schemas.openxmlformats.org/officeDocument/2006/relationships/slideLayout" Target="../slideLayouts/slideLayout125.xml"/><Relationship Id="rId47" Type="http://schemas.openxmlformats.org/officeDocument/2006/relationships/slideLayout" Target="../slideLayouts/slideLayout130.xml"/><Relationship Id="rId50" Type="http://schemas.openxmlformats.org/officeDocument/2006/relationships/slideLayout" Target="../slideLayouts/slideLayout133.xml"/><Relationship Id="rId55" Type="http://schemas.openxmlformats.org/officeDocument/2006/relationships/slideLayout" Target="../slideLayouts/slideLayout138.xml"/><Relationship Id="rId7" Type="http://schemas.openxmlformats.org/officeDocument/2006/relationships/slideLayout" Target="../slideLayouts/slideLayout90.xml"/><Relationship Id="rId2" Type="http://schemas.openxmlformats.org/officeDocument/2006/relationships/slideLayout" Target="../slideLayouts/slideLayout85.xml"/><Relationship Id="rId16" Type="http://schemas.openxmlformats.org/officeDocument/2006/relationships/slideLayout" Target="../slideLayouts/slideLayout99.xml"/><Relationship Id="rId29" Type="http://schemas.openxmlformats.org/officeDocument/2006/relationships/slideLayout" Target="../slideLayouts/slideLayout112.xml"/><Relationship Id="rId11" Type="http://schemas.openxmlformats.org/officeDocument/2006/relationships/slideLayout" Target="../slideLayouts/slideLayout94.xml"/><Relationship Id="rId24" Type="http://schemas.openxmlformats.org/officeDocument/2006/relationships/slideLayout" Target="../slideLayouts/slideLayout107.xml"/><Relationship Id="rId32" Type="http://schemas.openxmlformats.org/officeDocument/2006/relationships/slideLayout" Target="../slideLayouts/slideLayout115.xml"/><Relationship Id="rId37" Type="http://schemas.openxmlformats.org/officeDocument/2006/relationships/slideLayout" Target="../slideLayouts/slideLayout120.xml"/><Relationship Id="rId40" Type="http://schemas.openxmlformats.org/officeDocument/2006/relationships/slideLayout" Target="../slideLayouts/slideLayout123.xml"/><Relationship Id="rId45" Type="http://schemas.openxmlformats.org/officeDocument/2006/relationships/slideLayout" Target="../slideLayouts/slideLayout128.xml"/><Relationship Id="rId53" Type="http://schemas.openxmlformats.org/officeDocument/2006/relationships/slideLayout" Target="../slideLayouts/slideLayout136.xml"/><Relationship Id="rId58" Type="http://schemas.openxmlformats.org/officeDocument/2006/relationships/slideLayout" Target="../slideLayouts/slideLayout141.xml"/><Relationship Id="rId5" Type="http://schemas.openxmlformats.org/officeDocument/2006/relationships/slideLayout" Target="../slideLayouts/slideLayout88.xml"/><Relationship Id="rId19" Type="http://schemas.openxmlformats.org/officeDocument/2006/relationships/slideLayout" Target="../slideLayouts/slideLayout102.xml"/><Relationship Id="rId4" Type="http://schemas.openxmlformats.org/officeDocument/2006/relationships/slideLayout" Target="../slideLayouts/slideLayout87.xml"/><Relationship Id="rId9" Type="http://schemas.openxmlformats.org/officeDocument/2006/relationships/slideLayout" Target="../slideLayouts/slideLayout92.xml"/><Relationship Id="rId14" Type="http://schemas.openxmlformats.org/officeDocument/2006/relationships/slideLayout" Target="../slideLayouts/slideLayout97.xml"/><Relationship Id="rId22" Type="http://schemas.openxmlformats.org/officeDocument/2006/relationships/slideLayout" Target="../slideLayouts/slideLayout105.xml"/><Relationship Id="rId27" Type="http://schemas.openxmlformats.org/officeDocument/2006/relationships/slideLayout" Target="../slideLayouts/slideLayout110.xml"/><Relationship Id="rId30" Type="http://schemas.openxmlformats.org/officeDocument/2006/relationships/slideLayout" Target="../slideLayouts/slideLayout113.xml"/><Relationship Id="rId35" Type="http://schemas.openxmlformats.org/officeDocument/2006/relationships/slideLayout" Target="../slideLayouts/slideLayout118.xml"/><Relationship Id="rId43" Type="http://schemas.openxmlformats.org/officeDocument/2006/relationships/slideLayout" Target="../slideLayouts/slideLayout126.xml"/><Relationship Id="rId48" Type="http://schemas.openxmlformats.org/officeDocument/2006/relationships/slideLayout" Target="../slideLayouts/slideLayout131.xml"/><Relationship Id="rId56" Type="http://schemas.openxmlformats.org/officeDocument/2006/relationships/slideLayout" Target="../slideLayouts/slideLayout139.xml"/><Relationship Id="rId8" Type="http://schemas.openxmlformats.org/officeDocument/2006/relationships/slideLayout" Target="../slideLayouts/slideLayout91.xml"/><Relationship Id="rId51" Type="http://schemas.openxmlformats.org/officeDocument/2006/relationships/slideLayout" Target="../slideLayouts/slideLayout134.xml"/><Relationship Id="rId3" Type="http://schemas.openxmlformats.org/officeDocument/2006/relationships/slideLayout" Target="../slideLayouts/slideLayout86.xml"/><Relationship Id="rId12" Type="http://schemas.openxmlformats.org/officeDocument/2006/relationships/slideLayout" Target="../slideLayouts/slideLayout95.xml"/><Relationship Id="rId17" Type="http://schemas.openxmlformats.org/officeDocument/2006/relationships/slideLayout" Target="../slideLayouts/slideLayout100.xml"/><Relationship Id="rId25" Type="http://schemas.openxmlformats.org/officeDocument/2006/relationships/slideLayout" Target="../slideLayouts/slideLayout108.xml"/><Relationship Id="rId33" Type="http://schemas.openxmlformats.org/officeDocument/2006/relationships/slideLayout" Target="../slideLayouts/slideLayout116.xml"/><Relationship Id="rId38" Type="http://schemas.openxmlformats.org/officeDocument/2006/relationships/slideLayout" Target="../slideLayouts/slideLayout121.xml"/><Relationship Id="rId46" Type="http://schemas.openxmlformats.org/officeDocument/2006/relationships/slideLayout" Target="../slideLayouts/slideLayout129.xml"/><Relationship Id="rId59" Type="http://schemas.openxmlformats.org/officeDocument/2006/relationships/theme" Target="../theme/theme7.xml"/><Relationship Id="rId20" Type="http://schemas.openxmlformats.org/officeDocument/2006/relationships/slideLayout" Target="../slideLayouts/slideLayout103.xml"/><Relationship Id="rId41" Type="http://schemas.openxmlformats.org/officeDocument/2006/relationships/slideLayout" Target="../slideLayouts/slideLayout124.xml"/><Relationship Id="rId54" Type="http://schemas.openxmlformats.org/officeDocument/2006/relationships/slideLayout" Target="../slideLayouts/slideLayout137.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5" Type="http://schemas.openxmlformats.org/officeDocument/2006/relationships/slideLayout" Target="../slideLayouts/slideLayout98.xml"/><Relationship Id="rId23" Type="http://schemas.openxmlformats.org/officeDocument/2006/relationships/slideLayout" Target="../slideLayouts/slideLayout106.xml"/><Relationship Id="rId28" Type="http://schemas.openxmlformats.org/officeDocument/2006/relationships/slideLayout" Target="../slideLayouts/slideLayout111.xml"/><Relationship Id="rId36" Type="http://schemas.openxmlformats.org/officeDocument/2006/relationships/slideLayout" Target="../slideLayouts/slideLayout119.xml"/><Relationship Id="rId49" Type="http://schemas.openxmlformats.org/officeDocument/2006/relationships/slideLayout" Target="../slideLayouts/slideLayout132.xml"/><Relationship Id="rId57" Type="http://schemas.openxmlformats.org/officeDocument/2006/relationships/slideLayout" Target="../slideLayouts/slideLayout140.xml"/><Relationship Id="rId10" Type="http://schemas.openxmlformats.org/officeDocument/2006/relationships/slideLayout" Target="../slideLayouts/slideLayout93.xml"/><Relationship Id="rId31" Type="http://schemas.openxmlformats.org/officeDocument/2006/relationships/slideLayout" Target="../slideLayouts/slideLayout114.xml"/><Relationship Id="rId44" Type="http://schemas.openxmlformats.org/officeDocument/2006/relationships/slideLayout" Target="../slideLayouts/slideLayout127.xml"/><Relationship Id="rId52" Type="http://schemas.openxmlformats.org/officeDocument/2006/relationships/slideLayout" Target="../slideLayouts/slideLayout135.xml"/><Relationship Id="rId60" Type="http://schemas.openxmlformats.org/officeDocument/2006/relationships/image" Target="../media/image1.png"/></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144.xml"/><Relationship Id="rId2" Type="http://schemas.openxmlformats.org/officeDocument/2006/relationships/slideLayout" Target="../slideLayouts/slideLayout143.xml"/><Relationship Id="rId1" Type="http://schemas.openxmlformats.org/officeDocument/2006/relationships/slideLayout" Target="../slideLayouts/slideLayout142.xml"/><Relationship Id="rId5" Type="http://schemas.openxmlformats.org/officeDocument/2006/relationships/image" Target="../media/image1.png"/><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13" Type="http://schemas.openxmlformats.org/officeDocument/2006/relationships/slideLayout" Target="../slideLayouts/slideLayout157.xml"/><Relationship Id="rId18" Type="http://schemas.openxmlformats.org/officeDocument/2006/relationships/slideLayout" Target="../slideLayouts/slideLayout162.xml"/><Relationship Id="rId26" Type="http://schemas.openxmlformats.org/officeDocument/2006/relationships/slideLayout" Target="../slideLayouts/slideLayout170.xml"/><Relationship Id="rId39" Type="http://schemas.openxmlformats.org/officeDocument/2006/relationships/slideLayout" Target="../slideLayouts/slideLayout183.xml"/><Relationship Id="rId21" Type="http://schemas.openxmlformats.org/officeDocument/2006/relationships/slideLayout" Target="../slideLayouts/slideLayout165.xml"/><Relationship Id="rId34" Type="http://schemas.openxmlformats.org/officeDocument/2006/relationships/slideLayout" Target="../slideLayouts/slideLayout178.xml"/><Relationship Id="rId42" Type="http://schemas.openxmlformats.org/officeDocument/2006/relationships/slideLayout" Target="../slideLayouts/slideLayout186.xml"/><Relationship Id="rId47" Type="http://schemas.openxmlformats.org/officeDocument/2006/relationships/image" Target="../media/image1.png"/><Relationship Id="rId7" Type="http://schemas.openxmlformats.org/officeDocument/2006/relationships/slideLayout" Target="../slideLayouts/slideLayout151.xml"/><Relationship Id="rId2" Type="http://schemas.openxmlformats.org/officeDocument/2006/relationships/slideLayout" Target="../slideLayouts/slideLayout146.xml"/><Relationship Id="rId16" Type="http://schemas.openxmlformats.org/officeDocument/2006/relationships/slideLayout" Target="../slideLayouts/slideLayout160.xml"/><Relationship Id="rId29" Type="http://schemas.openxmlformats.org/officeDocument/2006/relationships/slideLayout" Target="../slideLayouts/slideLayout173.xml"/><Relationship Id="rId1" Type="http://schemas.openxmlformats.org/officeDocument/2006/relationships/slideLayout" Target="../slideLayouts/slideLayout145.xml"/><Relationship Id="rId6" Type="http://schemas.openxmlformats.org/officeDocument/2006/relationships/slideLayout" Target="../slideLayouts/slideLayout150.xml"/><Relationship Id="rId11" Type="http://schemas.openxmlformats.org/officeDocument/2006/relationships/slideLayout" Target="../slideLayouts/slideLayout155.xml"/><Relationship Id="rId24" Type="http://schemas.openxmlformats.org/officeDocument/2006/relationships/slideLayout" Target="../slideLayouts/slideLayout168.xml"/><Relationship Id="rId32" Type="http://schemas.openxmlformats.org/officeDocument/2006/relationships/slideLayout" Target="../slideLayouts/slideLayout176.xml"/><Relationship Id="rId37" Type="http://schemas.openxmlformats.org/officeDocument/2006/relationships/slideLayout" Target="../slideLayouts/slideLayout181.xml"/><Relationship Id="rId40" Type="http://schemas.openxmlformats.org/officeDocument/2006/relationships/slideLayout" Target="../slideLayouts/slideLayout184.xml"/><Relationship Id="rId45" Type="http://schemas.openxmlformats.org/officeDocument/2006/relationships/slideLayout" Target="../slideLayouts/slideLayout189.xml"/><Relationship Id="rId5" Type="http://schemas.openxmlformats.org/officeDocument/2006/relationships/slideLayout" Target="../slideLayouts/slideLayout149.xml"/><Relationship Id="rId15" Type="http://schemas.openxmlformats.org/officeDocument/2006/relationships/slideLayout" Target="../slideLayouts/slideLayout159.xml"/><Relationship Id="rId23" Type="http://schemas.openxmlformats.org/officeDocument/2006/relationships/slideLayout" Target="../slideLayouts/slideLayout167.xml"/><Relationship Id="rId28" Type="http://schemas.openxmlformats.org/officeDocument/2006/relationships/slideLayout" Target="../slideLayouts/slideLayout172.xml"/><Relationship Id="rId36" Type="http://schemas.openxmlformats.org/officeDocument/2006/relationships/slideLayout" Target="../slideLayouts/slideLayout180.xml"/><Relationship Id="rId10" Type="http://schemas.openxmlformats.org/officeDocument/2006/relationships/slideLayout" Target="../slideLayouts/slideLayout154.xml"/><Relationship Id="rId19" Type="http://schemas.openxmlformats.org/officeDocument/2006/relationships/slideLayout" Target="../slideLayouts/slideLayout163.xml"/><Relationship Id="rId31" Type="http://schemas.openxmlformats.org/officeDocument/2006/relationships/slideLayout" Target="../slideLayouts/slideLayout175.xml"/><Relationship Id="rId44" Type="http://schemas.openxmlformats.org/officeDocument/2006/relationships/slideLayout" Target="../slideLayouts/slideLayout188.xml"/><Relationship Id="rId4" Type="http://schemas.openxmlformats.org/officeDocument/2006/relationships/slideLayout" Target="../slideLayouts/slideLayout148.xml"/><Relationship Id="rId9" Type="http://schemas.openxmlformats.org/officeDocument/2006/relationships/slideLayout" Target="../slideLayouts/slideLayout153.xml"/><Relationship Id="rId14" Type="http://schemas.openxmlformats.org/officeDocument/2006/relationships/slideLayout" Target="../slideLayouts/slideLayout158.xml"/><Relationship Id="rId22" Type="http://schemas.openxmlformats.org/officeDocument/2006/relationships/slideLayout" Target="../slideLayouts/slideLayout166.xml"/><Relationship Id="rId27" Type="http://schemas.openxmlformats.org/officeDocument/2006/relationships/slideLayout" Target="../slideLayouts/slideLayout171.xml"/><Relationship Id="rId30" Type="http://schemas.openxmlformats.org/officeDocument/2006/relationships/slideLayout" Target="../slideLayouts/slideLayout174.xml"/><Relationship Id="rId35" Type="http://schemas.openxmlformats.org/officeDocument/2006/relationships/slideLayout" Target="../slideLayouts/slideLayout179.xml"/><Relationship Id="rId43" Type="http://schemas.openxmlformats.org/officeDocument/2006/relationships/slideLayout" Target="../slideLayouts/slideLayout187.xml"/><Relationship Id="rId8" Type="http://schemas.openxmlformats.org/officeDocument/2006/relationships/slideLayout" Target="../slideLayouts/slideLayout152.xml"/><Relationship Id="rId3" Type="http://schemas.openxmlformats.org/officeDocument/2006/relationships/slideLayout" Target="../slideLayouts/slideLayout147.xml"/><Relationship Id="rId12" Type="http://schemas.openxmlformats.org/officeDocument/2006/relationships/slideLayout" Target="../slideLayouts/slideLayout156.xml"/><Relationship Id="rId17" Type="http://schemas.openxmlformats.org/officeDocument/2006/relationships/slideLayout" Target="../slideLayouts/slideLayout161.xml"/><Relationship Id="rId25" Type="http://schemas.openxmlformats.org/officeDocument/2006/relationships/slideLayout" Target="../slideLayouts/slideLayout169.xml"/><Relationship Id="rId33" Type="http://schemas.openxmlformats.org/officeDocument/2006/relationships/slideLayout" Target="../slideLayouts/slideLayout177.xml"/><Relationship Id="rId38" Type="http://schemas.openxmlformats.org/officeDocument/2006/relationships/slideLayout" Target="../slideLayouts/slideLayout182.xml"/><Relationship Id="rId46" Type="http://schemas.openxmlformats.org/officeDocument/2006/relationships/theme" Target="../theme/theme9.xml"/><Relationship Id="rId20" Type="http://schemas.openxmlformats.org/officeDocument/2006/relationships/slideLayout" Target="../slideLayouts/slideLayout164.xml"/><Relationship Id="rId41" Type="http://schemas.openxmlformats.org/officeDocument/2006/relationships/slideLayout" Target="../slideLayouts/slideLayout18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5">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831" r:id="rId2"/>
    <p:sldLayoutId id="2147483650" r:id="rId3"/>
    <p:sldLayoutId id="2147483651" r:id="rId4"/>
    <p:sldLayoutId id="2147483652" r:id="rId5"/>
    <p:sldLayoutId id="2147483653" r:id="rId6"/>
    <p:sldLayoutId id="2147483660" r:id="rId7"/>
    <p:sldLayoutId id="2147484251" r:id="rId8"/>
    <p:sldLayoutId id="2147483679" r:id="rId9"/>
    <p:sldLayoutId id="2147483661" r:id="rId10"/>
    <p:sldLayoutId id="2147483662" r:id="rId11"/>
    <p:sldLayoutId id="2147483663" r:id="rId12"/>
    <p:sldLayoutId id="2147483672" r:id="rId13"/>
    <p:sldLayoutId id="2147483665" r:id="rId14"/>
    <p:sldLayoutId id="2147483666" r:id="rId15"/>
    <p:sldLayoutId id="2147483671" r:id="rId16"/>
    <p:sldLayoutId id="2147483664" r:id="rId17"/>
    <p:sldLayoutId id="2147483667" r:id="rId18"/>
    <p:sldLayoutId id="2147483832" r:id="rId19"/>
    <p:sldLayoutId id="2147483670" r:id="rId20"/>
    <p:sldLayoutId id="2147483678" r:id="rId21"/>
    <p:sldLayoutId id="2147483833" r:id="rId22"/>
    <p:sldLayoutId id="2147483669" r:id="rId23"/>
    <p:sldLayoutId id="2147483668" r:id="rId24"/>
    <p:sldLayoutId id="2147483674" r:id="rId25"/>
    <p:sldLayoutId id="2147483675" r:id="rId26"/>
    <p:sldLayoutId id="2147483677" r:id="rId27"/>
    <p:sldLayoutId id="2147483834" r:id="rId28"/>
    <p:sldLayoutId id="2147483676" r:id="rId29"/>
    <p:sldLayoutId id="2147483835" r:id="rId30"/>
    <p:sldLayoutId id="2147483836" r:id="rId31"/>
    <p:sldLayoutId id="2147484252" r:id="rId32"/>
    <p:sldLayoutId id="2147484253" r:id="rId3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51">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2792998223"/>
      </p:ext>
    </p:extLst>
  </p:cSld>
  <p:clrMap bg1="lt1" tx1="dk1" bg2="lt2" tx2="dk2" accent1="accent1" accent2="accent2" accent3="accent3" accent4="accent4" accent5="accent5" accent6="accent6" hlink="hlink" folHlink="folHlink"/>
  <p:sldLayoutIdLst>
    <p:sldLayoutId id="2147483946" r:id="rId1"/>
    <p:sldLayoutId id="2147483947" r:id="rId2"/>
    <p:sldLayoutId id="2147483948" r:id="rId3"/>
    <p:sldLayoutId id="2147483949" r:id="rId4"/>
    <p:sldLayoutId id="2147483950" r:id="rId5"/>
    <p:sldLayoutId id="2147483951" r:id="rId6"/>
    <p:sldLayoutId id="2147483952" r:id="rId7"/>
    <p:sldLayoutId id="2147483953" r:id="rId8"/>
    <p:sldLayoutId id="2147483954" r:id="rId9"/>
    <p:sldLayoutId id="2147483955" r:id="rId10"/>
    <p:sldLayoutId id="2147483956" r:id="rId11"/>
    <p:sldLayoutId id="2147483957" r:id="rId12"/>
    <p:sldLayoutId id="2147483958" r:id="rId13"/>
    <p:sldLayoutId id="2147483959" r:id="rId14"/>
    <p:sldLayoutId id="2147483960" r:id="rId15"/>
    <p:sldLayoutId id="2147483961" r:id="rId16"/>
    <p:sldLayoutId id="2147483962" r:id="rId17"/>
    <p:sldLayoutId id="2147483963" r:id="rId18"/>
    <p:sldLayoutId id="2147483964" r:id="rId19"/>
    <p:sldLayoutId id="2147483965" r:id="rId20"/>
    <p:sldLayoutId id="2147483966" r:id="rId21"/>
    <p:sldLayoutId id="2147483967" r:id="rId22"/>
    <p:sldLayoutId id="2147483968" r:id="rId23"/>
    <p:sldLayoutId id="2147483969" r:id="rId24"/>
    <p:sldLayoutId id="2147483970" r:id="rId25"/>
    <p:sldLayoutId id="2147483971" r:id="rId26"/>
    <p:sldLayoutId id="2147483972" r:id="rId27"/>
    <p:sldLayoutId id="2147483973" r:id="rId28"/>
    <p:sldLayoutId id="2147483974" r:id="rId29"/>
    <p:sldLayoutId id="2147483975" r:id="rId30"/>
    <p:sldLayoutId id="2147483976" r:id="rId31"/>
    <p:sldLayoutId id="2147483977" r:id="rId32"/>
    <p:sldLayoutId id="2147483978" r:id="rId33"/>
    <p:sldLayoutId id="2147483979" r:id="rId34"/>
    <p:sldLayoutId id="2147483980" r:id="rId35"/>
    <p:sldLayoutId id="2147483981" r:id="rId36"/>
    <p:sldLayoutId id="2147483982" r:id="rId37"/>
    <p:sldLayoutId id="2147483983" r:id="rId38"/>
    <p:sldLayoutId id="2147483984" r:id="rId39"/>
    <p:sldLayoutId id="2147483985" r:id="rId40"/>
    <p:sldLayoutId id="2147483986" r:id="rId41"/>
    <p:sldLayoutId id="2147483987" r:id="rId42"/>
    <p:sldLayoutId id="2147483988" r:id="rId43"/>
    <p:sldLayoutId id="2147483989" r:id="rId44"/>
    <p:sldLayoutId id="2147483990" r:id="rId45"/>
    <p:sldLayoutId id="2147483991" r:id="rId46"/>
    <p:sldLayoutId id="2147483992" r:id="rId47"/>
    <p:sldLayoutId id="2147483993" r:id="rId48"/>
    <p:sldLayoutId id="2147483994" r:id="rId49"/>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fld id="{5C208CEE-BCF6-4734-91BB-FB6E722EC14A}" type="datetimeFigureOut">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303FF0DC-F448-4528-8715-E973BD657E28}"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4072351132"/>
      </p:ext>
    </p:extLst>
  </p:cSld>
  <p:clrMap bg1="lt1" tx1="dk1" bg2="lt2" tx2="dk2" accent1="accent1" accent2="accent2" accent3="accent3" accent4="accent4" accent5="accent5" accent6="accent6" hlink="hlink" folHlink="folHlink"/>
  <p:sldLayoutIdLst>
    <p:sldLayoutId id="21474839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fld id="{5C208CEE-BCF6-4734-91BB-FB6E722EC14A}" type="datetimeFigureOut">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303FF0DC-F448-4528-8715-E973BD657E28}"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2825" y="1873882"/>
            <a:ext cx="9067800" cy="4961844"/>
          </a:xfrm>
          <a:prstGeom prst="rect">
            <a:avLst/>
          </a:prstGeom>
        </p:spPr>
      </p:pic>
    </p:spTree>
    <p:extLst>
      <p:ext uri="{BB962C8B-B14F-4D97-AF65-F5344CB8AC3E}">
        <p14:creationId xmlns:p14="http://schemas.microsoft.com/office/powerpoint/2010/main" val="3943549193"/>
      </p:ext>
    </p:extLst>
  </p:cSld>
  <p:clrMap bg1="lt1" tx1="dk1" bg2="lt2" tx2="dk2" accent1="accent1" accent2="accent2" accent3="accent3" accent4="accent4" accent5="accent5" accent6="accent6" hlink="hlink" folHlink="folHlink"/>
  <p:sldLayoutIdLst>
    <p:sldLayoutId id="21474839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2">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365248081"/>
      </p:ext>
    </p:extLst>
  </p:cSld>
  <p:clrMap bg1="lt1" tx1="dk1" bg2="lt2" tx2="dk2" accent1="accent1" accent2="accent2" accent3="accent3" accent4="accent4" accent5="accent5" accent6="accent6" hlink="hlink" folHlink="folHlink"/>
  <p:sldLayoutIdLst>
    <p:sldLayoutId id="2147484002" r:id="rId1"/>
    <p:sldLayoutId id="2147484003" r:id="rId2"/>
    <p:sldLayoutId id="2147484004" r:id="rId3"/>
    <p:sldLayoutId id="2147484005" r:id="rId4"/>
    <p:sldLayoutId id="2147484006" r:id="rId5"/>
    <p:sldLayoutId id="2147484007" r:id="rId6"/>
    <p:sldLayoutId id="2147484008" r:id="rId7"/>
    <p:sldLayoutId id="2147484009" r:id="rId8"/>
    <p:sldLayoutId id="2147484010" r:id="rId9"/>
    <p:sldLayoutId id="2147484011" r:id="rId10"/>
    <p:sldLayoutId id="2147484012" r:id="rId11"/>
    <p:sldLayoutId id="2147484013" r:id="rId12"/>
    <p:sldLayoutId id="2147484014" r:id="rId13"/>
    <p:sldLayoutId id="2147484015" r:id="rId14"/>
    <p:sldLayoutId id="2147484016" r:id="rId15"/>
    <p:sldLayoutId id="2147484017" r:id="rId16"/>
    <p:sldLayoutId id="2147484018" r:id="rId17"/>
    <p:sldLayoutId id="2147484019" r:id="rId18"/>
    <p:sldLayoutId id="2147484020" r:id="rId19"/>
    <p:sldLayoutId id="2147484021" r:id="rId20"/>
    <p:sldLayoutId id="2147484022" r:id="rId21"/>
    <p:sldLayoutId id="2147484023" r:id="rId22"/>
    <p:sldLayoutId id="2147484024" r:id="rId23"/>
    <p:sldLayoutId id="2147484025" r:id="rId24"/>
    <p:sldLayoutId id="2147484026" r:id="rId25"/>
    <p:sldLayoutId id="2147484027" r:id="rId26"/>
    <p:sldLayoutId id="2147484028" r:id="rId27"/>
    <p:sldLayoutId id="2147484029" r:id="rId28"/>
    <p:sldLayoutId id="2147484111" r:id="rId29"/>
    <p:sldLayoutId id="2147484195" r:id="rId30"/>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53">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2515208573"/>
      </p:ext>
    </p:extLst>
  </p:cSld>
  <p:clrMap bg1="lt1" tx1="dk1" bg2="lt2" tx2="dk2" accent1="accent1" accent2="accent2" accent3="accent3" accent4="accent4" accent5="accent5" accent6="accent6" hlink="hlink" folHlink="folHlink"/>
  <p:sldLayoutIdLst>
    <p:sldLayoutId id="2147484031" r:id="rId1"/>
    <p:sldLayoutId id="2147484032" r:id="rId2"/>
    <p:sldLayoutId id="2147484033" r:id="rId3"/>
    <p:sldLayoutId id="2147484034" r:id="rId4"/>
    <p:sldLayoutId id="2147484035" r:id="rId5"/>
    <p:sldLayoutId id="2147484036" r:id="rId6"/>
    <p:sldLayoutId id="2147484037" r:id="rId7"/>
    <p:sldLayoutId id="2147484038" r:id="rId8"/>
    <p:sldLayoutId id="2147484039" r:id="rId9"/>
    <p:sldLayoutId id="2147484040" r:id="rId10"/>
    <p:sldLayoutId id="2147484041" r:id="rId11"/>
    <p:sldLayoutId id="2147484042" r:id="rId12"/>
    <p:sldLayoutId id="2147484043" r:id="rId13"/>
    <p:sldLayoutId id="2147484044" r:id="rId14"/>
    <p:sldLayoutId id="2147484045" r:id="rId15"/>
    <p:sldLayoutId id="2147484046" r:id="rId16"/>
    <p:sldLayoutId id="2147484047" r:id="rId17"/>
    <p:sldLayoutId id="2147484048" r:id="rId18"/>
    <p:sldLayoutId id="2147484049" r:id="rId19"/>
    <p:sldLayoutId id="2147484050" r:id="rId20"/>
    <p:sldLayoutId id="2147484051" r:id="rId21"/>
    <p:sldLayoutId id="2147484052" r:id="rId22"/>
    <p:sldLayoutId id="2147484053" r:id="rId23"/>
    <p:sldLayoutId id="2147484054" r:id="rId24"/>
    <p:sldLayoutId id="2147484055" r:id="rId25"/>
    <p:sldLayoutId id="2147484056" r:id="rId26"/>
    <p:sldLayoutId id="2147484057" r:id="rId27"/>
    <p:sldLayoutId id="2147484058" r:id="rId28"/>
    <p:sldLayoutId id="2147484059" r:id="rId29"/>
    <p:sldLayoutId id="2147484060" r:id="rId30"/>
    <p:sldLayoutId id="2147484061" r:id="rId31"/>
    <p:sldLayoutId id="2147484062" r:id="rId32"/>
    <p:sldLayoutId id="2147484063" r:id="rId33"/>
    <p:sldLayoutId id="2147484064" r:id="rId34"/>
    <p:sldLayoutId id="2147484065" r:id="rId35"/>
    <p:sldLayoutId id="2147484066" r:id="rId36"/>
    <p:sldLayoutId id="2147484067" r:id="rId37"/>
    <p:sldLayoutId id="2147484068" r:id="rId38"/>
    <p:sldLayoutId id="2147484069" r:id="rId39"/>
    <p:sldLayoutId id="2147484070" r:id="rId40"/>
    <p:sldLayoutId id="2147484071" r:id="rId41"/>
    <p:sldLayoutId id="2147484072" r:id="rId42"/>
    <p:sldLayoutId id="2147484073" r:id="rId43"/>
    <p:sldLayoutId id="2147484074" r:id="rId44"/>
    <p:sldLayoutId id="2147484075" r:id="rId45"/>
    <p:sldLayoutId id="2147484076" r:id="rId46"/>
    <p:sldLayoutId id="2147484077" r:id="rId47"/>
    <p:sldLayoutId id="2147484078" r:id="rId48"/>
    <p:sldLayoutId id="2147484079" r:id="rId49"/>
    <p:sldLayoutId id="2147484080" r:id="rId50"/>
    <p:sldLayoutId id="2147484081" r:id="rId51"/>
  </p:sldLayoutIdLst>
  <p:txStyles>
    <p:titleStyle>
      <a:lvl1pPr algn="ctr" defTabSz="914400" rtl="1" eaLnBrk="1" latinLnBrk="0" hangingPunct="1">
        <a:spcBef>
          <a:spcPct val="0"/>
        </a:spcBef>
        <a:buNone/>
        <a:defRPr sz="4400" kern="1200">
          <a:solidFill>
            <a:schemeClr val="tx1"/>
          </a:solidFill>
          <a:latin typeface="+mj-lt"/>
          <a:ea typeface="+mj-ea"/>
          <a:cs typeface="+mj-cs"/>
        </a:defRPr>
      </a:lvl1pPr>
    </p:titleStyle>
    <p:bodyStyle>
      <a:lvl1pPr marL="342900" indent="-342900" algn="r" defTabSz="914400" rtl="1"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r" defTabSz="914400" rtl="1"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r" defTabSz="914400" rtl="1"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ar-EG"/>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0">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3353038683"/>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6" r:id="rId4"/>
    <p:sldLayoutId id="2147484087" r:id="rId5"/>
    <p:sldLayoutId id="2147484088" r:id="rId6"/>
    <p:sldLayoutId id="2147484089" r:id="rId7"/>
    <p:sldLayoutId id="2147484090" r:id="rId8"/>
    <p:sldLayoutId id="2147484091" r:id="rId9"/>
    <p:sldLayoutId id="2147484092" r:id="rId10"/>
    <p:sldLayoutId id="2147484093" r:id="rId11"/>
    <p:sldLayoutId id="2147484094" r:id="rId12"/>
    <p:sldLayoutId id="2147484095" r:id="rId13"/>
    <p:sldLayoutId id="2147484096" r:id="rId14"/>
    <p:sldLayoutId id="2147484097" r:id="rId15"/>
    <p:sldLayoutId id="2147484098" r:id="rId16"/>
    <p:sldLayoutId id="2147484099" r:id="rId17"/>
    <p:sldLayoutId id="2147484100" r:id="rId18"/>
    <p:sldLayoutId id="2147484101" r:id="rId19"/>
    <p:sldLayoutId id="2147484102" r:id="rId20"/>
    <p:sldLayoutId id="2147484103" r:id="rId21"/>
    <p:sldLayoutId id="2147484104" r:id="rId22"/>
    <p:sldLayoutId id="2147484105" r:id="rId23"/>
    <p:sldLayoutId id="2147484106" r:id="rId24"/>
    <p:sldLayoutId id="2147484107" r:id="rId25"/>
    <p:sldLayoutId id="2147484108" r:id="rId26"/>
    <p:sldLayoutId id="2147484109" r:id="rId27"/>
    <p:sldLayoutId id="2147484110" r:id="rId2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2">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1164489405"/>
      </p:ext>
    </p:extLst>
  </p:cSld>
  <p:clrMap bg1="lt1" tx1="dk1" bg2="lt2" tx2="dk2" accent1="accent1" accent2="accent2" accent3="accent3" accent4="accent4" accent5="accent5" accent6="accent6" hlink="hlink" folHlink="folHlink"/>
  <p:sldLayoutIdLst>
    <p:sldLayoutId id="2147484113" r:id="rId1"/>
    <p:sldLayoutId id="2147484114" r:id="rId2"/>
    <p:sldLayoutId id="2147484115" r:id="rId3"/>
    <p:sldLayoutId id="2147484116" r:id="rId4"/>
    <p:sldLayoutId id="2147484117" r:id="rId5"/>
    <p:sldLayoutId id="2147484118" r:id="rId6"/>
    <p:sldLayoutId id="2147484119" r:id="rId7"/>
    <p:sldLayoutId id="2147484120" r:id="rId8"/>
    <p:sldLayoutId id="2147484121" r:id="rId9"/>
    <p:sldLayoutId id="2147484122" r:id="rId10"/>
    <p:sldLayoutId id="2147484123" r:id="rId11"/>
    <p:sldLayoutId id="2147484124" r:id="rId12"/>
    <p:sldLayoutId id="2147484125" r:id="rId13"/>
    <p:sldLayoutId id="2147484126" r:id="rId14"/>
    <p:sldLayoutId id="2147484127" r:id="rId15"/>
    <p:sldLayoutId id="2147484128" r:id="rId16"/>
    <p:sldLayoutId id="2147484129" r:id="rId17"/>
    <p:sldLayoutId id="2147484130" r:id="rId18"/>
    <p:sldLayoutId id="2147484131" r:id="rId19"/>
    <p:sldLayoutId id="2147484132" r:id="rId20"/>
    <p:sldLayoutId id="2147484133" r:id="rId21"/>
    <p:sldLayoutId id="2147484134" r:id="rId22"/>
    <p:sldLayoutId id="2147484135" r:id="rId23"/>
    <p:sldLayoutId id="2147484136" r:id="rId24"/>
    <p:sldLayoutId id="2147484137" r:id="rId25"/>
    <p:sldLayoutId id="2147484138" r:id="rId26"/>
    <p:sldLayoutId id="2147484139" r:id="rId27"/>
    <p:sldLayoutId id="2147484140" r:id="rId28"/>
    <p:sldLayoutId id="2147484141" r:id="rId29"/>
    <p:sldLayoutId id="2147484142" r:id="rId30"/>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54">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2859570617"/>
      </p:ext>
    </p:extLst>
  </p:cSld>
  <p:clrMap bg1="lt1" tx1="dk1" bg2="lt2" tx2="dk2" accent1="accent1" accent2="accent2" accent3="accent3" accent4="accent4" accent5="accent5" accent6="accent6" hlink="hlink" folHlink="folHlink"/>
  <p:sldLayoutIdLst>
    <p:sldLayoutId id="2147484144" r:id="rId1"/>
    <p:sldLayoutId id="2147484196" r:id="rId2"/>
    <p:sldLayoutId id="2147484145" r:id="rId3"/>
    <p:sldLayoutId id="2147484146" r:id="rId4"/>
    <p:sldLayoutId id="2147484147" r:id="rId5"/>
    <p:sldLayoutId id="2147484148" r:id="rId6"/>
    <p:sldLayoutId id="2147484149" r:id="rId7"/>
    <p:sldLayoutId id="2147484150" r:id="rId8"/>
    <p:sldLayoutId id="2147484151" r:id="rId9"/>
    <p:sldLayoutId id="2147484152" r:id="rId10"/>
    <p:sldLayoutId id="2147484153" r:id="rId11"/>
    <p:sldLayoutId id="2147484154" r:id="rId12"/>
    <p:sldLayoutId id="2147484155" r:id="rId13"/>
    <p:sldLayoutId id="2147484156" r:id="rId14"/>
    <p:sldLayoutId id="2147484157" r:id="rId15"/>
    <p:sldLayoutId id="2147484158" r:id="rId16"/>
    <p:sldLayoutId id="2147484159" r:id="rId17"/>
    <p:sldLayoutId id="2147484160" r:id="rId18"/>
    <p:sldLayoutId id="2147484161" r:id="rId19"/>
    <p:sldLayoutId id="2147484162" r:id="rId20"/>
    <p:sldLayoutId id="2147484163" r:id="rId21"/>
    <p:sldLayoutId id="2147484164" r:id="rId22"/>
    <p:sldLayoutId id="2147484165" r:id="rId23"/>
    <p:sldLayoutId id="2147484166" r:id="rId24"/>
    <p:sldLayoutId id="2147484167" r:id="rId25"/>
    <p:sldLayoutId id="2147484168" r:id="rId26"/>
    <p:sldLayoutId id="2147484169" r:id="rId27"/>
    <p:sldLayoutId id="2147484170" r:id="rId28"/>
    <p:sldLayoutId id="2147484171" r:id="rId29"/>
    <p:sldLayoutId id="2147484172" r:id="rId30"/>
    <p:sldLayoutId id="2147484173" r:id="rId31"/>
    <p:sldLayoutId id="2147484174" r:id="rId32"/>
    <p:sldLayoutId id="2147484175" r:id="rId33"/>
    <p:sldLayoutId id="2147484176" r:id="rId34"/>
    <p:sldLayoutId id="2147484177" r:id="rId35"/>
    <p:sldLayoutId id="2147484178" r:id="rId36"/>
    <p:sldLayoutId id="2147484179" r:id="rId37"/>
    <p:sldLayoutId id="2147484180" r:id="rId38"/>
    <p:sldLayoutId id="2147484181" r:id="rId39"/>
    <p:sldLayoutId id="2147484182" r:id="rId40"/>
    <p:sldLayoutId id="2147484183" r:id="rId41"/>
    <p:sldLayoutId id="2147484184" r:id="rId42"/>
    <p:sldLayoutId id="2147484185" r:id="rId43"/>
    <p:sldLayoutId id="2147484186" r:id="rId44"/>
    <p:sldLayoutId id="2147484187" r:id="rId45"/>
    <p:sldLayoutId id="2147484188" r:id="rId46"/>
    <p:sldLayoutId id="2147484189" r:id="rId47"/>
    <p:sldLayoutId id="2147484190" r:id="rId48"/>
    <p:sldLayoutId id="2147484191" r:id="rId49"/>
    <p:sldLayoutId id="2147484192" r:id="rId50"/>
    <p:sldLayoutId id="2147484193" r:id="rId51"/>
    <p:sldLayoutId id="2147484194" r:id="rId52"/>
  </p:sldLayoutIdLst>
  <p:txStyles>
    <p:titleStyle>
      <a:lvl1pPr algn="ctr" defTabSz="914400" rtl="1" eaLnBrk="1" latinLnBrk="0" hangingPunct="1">
        <a:spcBef>
          <a:spcPct val="0"/>
        </a:spcBef>
        <a:buNone/>
        <a:defRPr sz="4400" kern="1200">
          <a:solidFill>
            <a:schemeClr val="tx1"/>
          </a:solidFill>
          <a:latin typeface="+mj-lt"/>
          <a:ea typeface="+mj-ea"/>
          <a:cs typeface="+mj-cs"/>
        </a:defRPr>
      </a:lvl1pPr>
    </p:titleStyle>
    <p:bodyStyle>
      <a:lvl1pPr marL="342900" indent="-342900" algn="r" defTabSz="914400" rtl="1"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r" defTabSz="914400" rtl="1"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r" defTabSz="914400" rtl="1"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ar-EG"/>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56">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1779354176"/>
      </p:ext>
    </p:extLst>
  </p:cSld>
  <p:clrMap bg1="lt1" tx1="dk1" bg2="lt2" tx2="dk2" accent1="accent1" accent2="accent2" accent3="accent3" accent4="accent4" accent5="accent5" accent6="accent6" hlink="hlink" folHlink="folHlink"/>
  <p:sldLayoutIdLst>
    <p:sldLayoutId id="2147484198" r:id="rId1"/>
    <p:sldLayoutId id="2147484199" r:id="rId2"/>
    <p:sldLayoutId id="2147484200" r:id="rId3"/>
    <p:sldLayoutId id="2147484201" r:id="rId4"/>
    <p:sldLayoutId id="2147484202" r:id="rId5"/>
    <p:sldLayoutId id="2147484203" r:id="rId6"/>
    <p:sldLayoutId id="2147484204" r:id="rId7"/>
    <p:sldLayoutId id="2147484205" r:id="rId8"/>
    <p:sldLayoutId id="2147484206" r:id="rId9"/>
    <p:sldLayoutId id="2147484207" r:id="rId10"/>
    <p:sldLayoutId id="2147484208" r:id="rId11"/>
    <p:sldLayoutId id="2147484209" r:id="rId12"/>
    <p:sldLayoutId id="2147484210" r:id="rId13"/>
    <p:sldLayoutId id="2147484211" r:id="rId14"/>
    <p:sldLayoutId id="2147484212" r:id="rId15"/>
    <p:sldLayoutId id="2147484213" r:id="rId16"/>
    <p:sldLayoutId id="2147484214" r:id="rId17"/>
    <p:sldLayoutId id="2147484215" r:id="rId18"/>
    <p:sldLayoutId id="2147484216" r:id="rId19"/>
    <p:sldLayoutId id="2147484217" r:id="rId20"/>
    <p:sldLayoutId id="2147484218" r:id="rId21"/>
    <p:sldLayoutId id="2147484219" r:id="rId22"/>
    <p:sldLayoutId id="2147484220" r:id="rId23"/>
    <p:sldLayoutId id="2147484221" r:id="rId24"/>
    <p:sldLayoutId id="2147484222" r:id="rId25"/>
    <p:sldLayoutId id="2147484223" r:id="rId26"/>
    <p:sldLayoutId id="2147484224" r:id="rId27"/>
    <p:sldLayoutId id="2147484225" r:id="rId28"/>
    <p:sldLayoutId id="2147484226" r:id="rId29"/>
    <p:sldLayoutId id="2147484227" r:id="rId30"/>
    <p:sldLayoutId id="2147484228" r:id="rId31"/>
    <p:sldLayoutId id="2147484229" r:id="rId32"/>
    <p:sldLayoutId id="2147484230" r:id="rId33"/>
    <p:sldLayoutId id="2147484231" r:id="rId34"/>
    <p:sldLayoutId id="2147484232" r:id="rId35"/>
    <p:sldLayoutId id="2147484233" r:id="rId36"/>
    <p:sldLayoutId id="2147484234" r:id="rId37"/>
    <p:sldLayoutId id="2147484235" r:id="rId38"/>
    <p:sldLayoutId id="2147484236" r:id="rId39"/>
    <p:sldLayoutId id="2147484237" r:id="rId40"/>
    <p:sldLayoutId id="2147484238" r:id="rId41"/>
    <p:sldLayoutId id="2147484239" r:id="rId42"/>
    <p:sldLayoutId id="2147484240" r:id="rId43"/>
    <p:sldLayoutId id="2147484241" r:id="rId44"/>
    <p:sldLayoutId id="2147484242" r:id="rId45"/>
    <p:sldLayoutId id="2147484243" r:id="rId46"/>
    <p:sldLayoutId id="2147484244" r:id="rId47"/>
    <p:sldLayoutId id="2147484245" r:id="rId48"/>
    <p:sldLayoutId id="2147484246" r:id="rId49"/>
    <p:sldLayoutId id="2147484247" r:id="rId50"/>
    <p:sldLayoutId id="2147484248" r:id="rId51"/>
    <p:sldLayoutId id="2147484249" r:id="rId52"/>
    <p:sldLayoutId id="2147484250" r:id="rId53"/>
    <p:sldLayoutId id="2147484360" r:id="rId54"/>
  </p:sldLayoutIdLst>
  <p:txStyles>
    <p:titleStyle>
      <a:lvl1pPr algn="ctr" defTabSz="914400" rtl="1" eaLnBrk="1" latinLnBrk="0" hangingPunct="1">
        <a:spcBef>
          <a:spcPct val="0"/>
        </a:spcBef>
        <a:buNone/>
        <a:defRPr sz="4400" kern="1200">
          <a:solidFill>
            <a:schemeClr val="tx1"/>
          </a:solidFill>
          <a:latin typeface="+mj-lt"/>
          <a:ea typeface="+mj-ea"/>
          <a:cs typeface="+mj-cs"/>
        </a:defRPr>
      </a:lvl1pPr>
    </p:titleStyle>
    <p:bodyStyle>
      <a:lvl1pPr marL="342900" indent="-342900" algn="r" defTabSz="914400" rtl="1"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r" defTabSz="914400" rtl="1"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r" defTabSz="914400" rtl="1"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ar-EG"/>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fld id="{5C208CEE-BCF6-4734-91BB-FB6E722EC14A}" type="datetimeFigureOut">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303FF0DC-F448-4528-8715-E973BD657E28}"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10" name="Picture 9"/>
          <p:cNvPicPr>
            <a:picLocks noChangeAspect="1"/>
          </p:cNvPicPr>
          <p:nvPr userDrawn="1"/>
        </p:nvPicPr>
        <p:blipFill>
          <a:blip r:embed="rId106">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3895278803"/>
      </p:ext>
    </p:extLst>
  </p:cSld>
  <p:clrMap bg1="lt1" tx1="dk1" bg2="lt2" tx2="dk2" accent1="accent1" accent2="accent2" accent3="accent3" accent4="accent4" accent5="accent5" accent6="accent6" hlink="hlink" folHlink="folHlink"/>
  <p:sldLayoutIdLst>
    <p:sldLayoutId id="2147484255" r:id="rId1"/>
    <p:sldLayoutId id="2147484256" r:id="rId2"/>
    <p:sldLayoutId id="2147484257" r:id="rId3"/>
    <p:sldLayoutId id="2147484258" r:id="rId4"/>
    <p:sldLayoutId id="2147484259" r:id="rId5"/>
    <p:sldLayoutId id="2147484260" r:id="rId6"/>
    <p:sldLayoutId id="2147484261" r:id="rId7"/>
    <p:sldLayoutId id="2147484262" r:id="rId8"/>
    <p:sldLayoutId id="2147484263" r:id="rId9"/>
    <p:sldLayoutId id="2147484264" r:id="rId10"/>
    <p:sldLayoutId id="2147484265" r:id="rId11"/>
    <p:sldLayoutId id="2147484266" r:id="rId12"/>
    <p:sldLayoutId id="2147484267" r:id="rId13"/>
    <p:sldLayoutId id="2147484268" r:id="rId14"/>
    <p:sldLayoutId id="2147484269" r:id="rId15"/>
    <p:sldLayoutId id="2147484270" r:id="rId16"/>
    <p:sldLayoutId id="2147484271" r:id="rId17"/>
    <p:sldLayoutId id="2147484272" r:id="rId18"/>
    <p:sldLayoutId id="2147484273" r:id="rId19"/>
    <p:sldLayoutId id="2147484274" r:id="rId20"/>
    <p:sldLayoutId id="2147484275" r:id="rId21"/>
    <p:sldLayoutId id="2147484276" r:id="rId22"/>
    <p:sldLayoutId id="2147484277" r:id="rId23"/>
    <p:sldLayoutId id="2147484278" r:id="rId24"/>
    <p:sldLayoutId id="2147484279" r:id="rId25"/>
    <p:sldLayoutId id="2147484280" r:id="rId26"/>
    <p:sldLayoutId id="2147484281" r:id="rId27"/>
    <p:sldLayoutId id="2147484282" r:id="rId28"/>
    <p:sldLayoutId id="2147484283" r:id="rId29"/>
    <p:sldLayoutId id="2147484284" r:id="rId30"/>
    <p:sldLayoutId id="2147484285" r:id="rId31"/>
    <p:sldLayoutId id="2147484286" r:id="rId32"/>
    <p:sldLayoutId id="2147484287" r:id="rId33"/>
    <p:sldLayoutId id="2147484288" r:id="rId34"/>
    <p:sldLayoutId id="2147484289" r:id="rId35"/>
    <p:sldLayoutId id="2147484290" r:id="rId36"/>
    <p:sldLayoutId id="2147484291" r:id="rId37"/>
    <p:sldLayoutId id="2147484292" r:id="rId38"/>
    <p:sldLayoutId id="2147484293" r:id="rId39"/>
    <p:sldLayoutId id="2147484294" r:id="rId40"/>
    <p:sldLayoutId id="2147484295" r:id="rId41"/>
    <p:sldLayoutId id="2147484296" r:id="rId42"/>
    <p:sldLayoutId id="2147484297" r:id="rId43"/>
    <p:sldLayoutId id="2147484298" r:id="rId44"/>
    <p:sldLayoutId id="2147484299" r:id="rId45"/>
    <p:sldLayoutId id="2147484300" r:id="rId46"/>
    <p:sldLayoutId id="2147484301" r:id="rId47"/>
    <p:sldLayoutId id="2147484302" r:id="rId48"/>
    <p:sldLayoutId id="2147484303" r:id="rId49"/>
    <p:sldLayoutId id="2147484304" r:id="rId50"/>
    <p:sldLayoutId id="2147484305" r:id="rId51"/>
    <p:sldLayoutId id="2147484306" r:id="rId52"/>
    <p:sldLayoutId id="2147484307" r:id="rId53"/>
    <p:sldLayoutId id="2147484308" r:id="rId54"/>
    <p:sldLayoutId id="2147484309" r:id="rId55"/>
    <p:sldLayoutId id="2147484310" r:id="rId56"/>
    <p:sldLayoutId id="2147484311" r:id="rId57"/>
    <p:sldLayoutId id="2147484312" r:id="rId58"/>
    <p:sldLayoutId id="2147484313" r:id="rId59"/>
    <p:sldLayoutId id="2147484314" r:id="rId60"/>
    <p:sldLayoutId id="2147484315" r:id="rId61"/>
    <p:sldLayoutId id="2147484316" r:id="rId62"/>
    <p:sldLayoutId id="2147484317" r:id="rId63"/>
    <p:sldLayoutId id="2147484318" r:id="rId64"/>
    <p:sldLayoutId id="2147484319" r:id="rId65"/>
    <p:sldLayoutId id="2147484320" r:id="rId66"/>
    <p:sldLayoutId id="2147484321" r:id="rId67"/>
    <p:sldLayoutId id="2147484322" r:id="rId68"/>
    <p:sldLayoutId id="2147484323" r:id="rId69"/>
    <p:sldLayoutId id="2147484324" r:id="rId70"/>
    <p:sldLayoutId id="2147484325" r:id="rId71"/>
    <p:sldLayoutId id="2147484326" r:id="rId72"/>
    <p:sldLayoutId id="2147484327" r:id="rId73"/>
    <p:sldLayoutId id="2147484328" r:id="rId74"/>
    <p:sldLayoutId id="2147484329" r:id="rId75"/>
    <p:sldLayoutId id="2147484330" r:id="rId76"/>
    <p:sldLayoutId id="2147484331" r:id="rId77"/>
    <p:sldLayoutId id="2147484332" r:id="rId78"/>
    <p:sldLayoutId id="2147484333" r:id="rId79"/>
    <p:sldLayoutId id="2147484334" r:id="rId80"/>
    <p:sldLayoutId id="2147484335" r:id="rId81"/>
    <p:sldLayoutId id="2147484336" r:id="rId82"/>
    <p:sldLayoutId id="2147484337" r:id="rId83"/>
    <p:sldLayoutId id="2147484338" r:id="rId84"/>
    <p:sldLayoutId id="2147484339" r:id="rId85"/>
    <p:sldLayoutId id="2147484340" r:id="rId86"/>
    <p:sldLayoutId id="2147484341" r:id="rId87"/>
    <p:sldLayoutId id="2147484342" r:id="rId88"/>
    <p:sldLayoutId id="2147484343" r:id="rId89"/>
    <p:sldLayoutId id="2147484344" r:id="rId90"/>
    <p:sldLayoutId id="2147484345" r:id="rId91"/>
    <p:sldLayoutId id="2147484346" r:id="rId92"/>
    <p:sldLayoutId id="2147484347" r:id="rId93"/>
    <p:sldLayoutId id="2147484348" r:id="rId94"/>
    <p:sldLayoutId id="2147484349" r:id="rId95"/>
    <p:sldLayoutId id="2147484350" r:id="rId96"/>
    <p:sldLayoutId id="2147484351" r:id="rId97"/>
    <p:sldLayoutId id="2147484352" r:id="rId98"/>
    <p:sldLayoutId id="2147484353" r:id="rId99"/>
    <p:sldLayoutId id="2147484354" r:id="rId100"/>
    <p:sldLayoutId id="2147484355" r:id="rId101"/>
    <p:sldLayoutId id="2147484357" r:id="rId102"/>
    <p:sldLayoutId id="2147484358" r:id="rId103"/>
    <p:sldLayoutId id="2147484359" r:id="rId10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29054E-E6D7-4478-8F9C-04212A30CFCA}" type="datetimeFigureOut">
              <a:rPr lang="en-US" smtClean="0"/>
              <a:t>4/20/2024</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244313-A7DD-4D03-8C47-A107FD028A73}" type="slidenum">
              <a:rPr lang="en-US" smtClean="0"/>
              <a:t>‹#›</a:t>
            </a:fld>
            <a:endParaRPr lang="en-US"/>
          </a:p>
        </p:txBody>
      </p:sp>
      <p:pic>
        <p:nvPicPr>
          <p:cNvPr id="7" name="Picture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7625" y="1778391"/>
            <a:ext cx="9048750" cy="5079609"/>
          </a:xfrm>
          <a:prstGeom prst="rect">
            <a:avLst/>
          </a:prstGeom>
        </p:spPr>
      </p:pic>
    </p:spTree>
    <p:extLst>
      <p:ext uri="{BB962C8B-B14F-4D97-AF65-F5344CB8AC3E}">
        <p14:creationId xmlns:p14="http://schemas.microsoft.com/office/powerpoint/2010/main" val="821605373"/>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5883283"/>
      </p:ext>
    </p:extLst>
  </p:cSld>
  <p:clrMap bg1="lt1" tx1="dk1" bg2="lt2" tx2="dk2" accent1="accent1" accent2="accent2" accent3="accent3" accent4="accent4" accent5="accent5" accent6="accent6" hlink="hlink" folHlink="folHlink"/>
  <p:sldLayoutIdLst>
    <p:sldLayoutId id="2147484362" r:id="rId1"/>
    <p:sldLayoutId id="2147484363" r:id="rId2"/>
    <p:sldLayoutId id="2147484364" r:id="rId3"/>
    <p:sldLayoutId id="2147484365" r:id="rId4"/>
    <p:sldLayoutId id="2147484366" r:id="rId5"/>
    <p:sldLayoutId id="2147484367" r:id="rId6"/>
    <p:sldLayoutId id="2147484368" r:id="rId7"/>
    <p:sldLayoutId id="2147484369" r:id="rId8"/>
    <p:sldLayoutId id="2147484370" r:id="rId9"/>
    <p:sldLayoutId id="2147484371" r:id="rId10"/>
    <p:sldLayoutId id="2147484372" r:id="rId11"/>
    <p:sldLayoutId id="2147484373" r:id="rId12"/>
    <p:sldLayoutId id="2147484374" r:id="rId13"/>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cs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cs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cs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cs typeface="Times New Roman" pitchFamily="18" charset="0"/>
        </a:defRPr>
      </a:lvl5pPr>
      <a:lvl6pPr marL="457200" algn="ctr" rtl="0" fontAlgn="base">
        <a:spcBef>
          <a:spcPct val="0"/>
        </a:spcBef>
        <a:spcAft>
          <a:spcPct val="0"/>
        </a:spcAft>
        <a:defRPr sz="4400">
          <a:solidFill>
            <a:schemeClr val="tx2"/>
          </a:solidFill>
          <a:latin typeface="Times New Roman" pitchFamily="18" charset="0"/>
          <a:cs typeface="Times New Roman" pitchFamily="18" charset="0"/>
        </a:defRPr>
      </a:lvl6pPr>
      <a:lvl7pPr marL="914400" algn="ctr" rtl="0" fontAlgn="base">
        <a:spcBef>
          <a:spcPct val="0"/>
        </a:spcBef>
        <a:spcAft>
          <a:spcPct val="0"/>
        </a:spcAft>
        <a:defRPr sz="4400">
          <a:solidFill>
            <a:schemeClr val="tx2"/>
          </a:solidFill>
          <a:latin typeface="Times New Roman" pitchFamily="18" charset="0"/>
          <a:cs typeface="Times New Roman" pitchFamily="18" charset="0"/>
        </a:defRPr>
      </a:lvl7pPr>
      <a:lvl8pPr marL="1371600" algn="ctr" rtl="0" fontAlgn="base">
        <a:spcBef>
          <a:spcPct val="0"/>
        </a:spcBef>
        <a:spcAft>
          <a:spcPct val="0"/>
        </a:spcAft>
        <a:defRPr sz="4400">
          <a:solidFill>
            <a:schemeClr val="tx2"/>
          </a:solidFill>
          <a:latin typeface="Times New Roman" pitchFamily="18" charset="0"/>
          <a:cs typeface="Times New Roman" pitchFamily="18" charset="0"/>
        </a:defRPr>
      </a:lvl8pPr>
      <a:lvl9pPr marL="1828800" algn="ctr" rtl="0" fontAlgn="base">
        <a:spcBef>
          <a:spcPct val="0"/>
        </a:spcBef>
        <a:spcAft>
          <a:spcPct val="0"/>
        </a:spcAft>
        <a:defRPr sz="4400">
          <a:solidFill>
            <a:schemeClr val="tx2"/>
          </a:solidFill>
          <a:latin typeface="Times New Roman" pitchFamily="18" charset="0"/>
          <a:cs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gradFill>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52179" y="179558"/>
            <a:ext cx="5898806" cy="3315129"/>
          </a:xfrm>
          <a:prstGeom prst="rect">
            <a:avLst/>
          </a:prstGeom>
        </p:spPr>
      </p:pic>
    </p:spTree>
    <p:extLst>
      <p:ext uri="{BB962C8B-B14F-4D97-AF65-F5344CB8AC3E}">
        <p14:creationId xmlns:p14="http://schemas.microsoft.com/office/powerpoint/2010/main" val="1928716821"/>
      </p:ext>
    </p:extLst>
  </p:cSld>
  <p:clrMap bg1="lt1" tx1="dk1" bg2="lt2" tx2="dk2" accent1="accent1" accent2="accent2" accent3="accent3" accent4="accent4" accent5="accent5" accent6="accent6" hlink="hlink" folHlink="folHlink"/>
  <p:sldLayoutIdLst>
    <p:sldLayoutId id="2147484376" r:id="rId1"/>
    <p:sldLayoutId id="2147484377" r:id="rId2"/>
    <p:sldLayoutId id="2147484378" r:id="rId3"/>
    <p:sldLayoutId id="2147484379" r:id="rId4"/>
    <p:sldLayoutId id="2147484380" r:id="rId5"/>
    <p:sldLayoutId id="2147484381" r:id="rId6"/>
    <p:sldLayoutId id="2147484382" r:id="rId7"/>
    <p:sldLayoutId id="2147484383" r:id="rId8"/>
    <p:sldLayoutId id="2147484384" r:id="rId9"/>
    <p:sldLayoutId id="2147484385" r:id="rId10"/>
    <p:sldLayoutId id="214748438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208CEE-BCF6-4734-91BB-FB6E722EC14A}" type="datetimeFigureOut">
              <a:rPr lang="en-US" smtClean="0">
                <a:solidFill>
                  <a:prstClr val="black">
                    <a:tint val="75000"/>
                  </a:prstClr>
                </a:solidFill>
              </a:rPr>
              <a:pPr/>
              <a:t>4/20/2024</a:t>
            </a:fld>
            <a:endParaRPr lang="en-US">
              <a:solidFill>
                <a:prstClr val="black">
                  <a:tint val="75000"/>
                </a:prstClr>
              </a:solidFill>
            </a:endParaRPr>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3FF0DC-F448-4528-8715-E973BD657E28}" type="slidenum">
              <a:rPr lang="en-US" smtClean="0">
                <a:solidFill>
                  <a:prstClr val="black">
                    <a:tint val="75000"/>
                  </a:prstClr>
                </a:solidFill>
              </a:rPr>
              <a:pPr/>
              <a:t>‹#›</a:t>
            </a:fld>
            <a:endParaRPr lang="en-US">
              <a:solidFill>
                <a:prstClr val="black">
                  <a:tint val="75000"/>
                </a:prstClr>
              </a:solidFill>
            </a:endParaRPr>
          </a:p>
        </p:txBody>
      </p:sp>
      <p:pic>
        <p:nvPicPr>
          <p:cNvPr id="10" name="Picture 9"/>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2825" y="1873882"/>
            <a:ext cx="9067800" cy="4961844"/>
          </a:xfrm>
          <a:prstGeom prst="rect">
            <a:avLst/>
          </a:prstGeom>
        </p:spPr>
      </p:pic>
    </p:spTree>
    <p:extLst>
      <p:ext uri="{BB962C8B-B14F-4D97-AF65-F5344CB8AC3E}">
        <p14:creationId xmlns:p14="http://schemas.microsoft.com/office/powerpoint/2010/main" val="3956526365"/>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208CEE-BCF6-4734-91BB-FB6E722EC14A}" type="datetimeFigureOut">
              <a:rPr lang="en-US" smtClean="0">
                <a:solidFill>
                  <a:prstClr val="black">
                    <a:tint val="75000"/>
                  </a:prstClr>
                </a:solidFill>
              </a:rPr>
              <a:pPr/>
              <a:t>4/20/2024</a:t>
            </a:fld>
            <a:endParaRPr lang="en-US">
              <a:solidFill>
                <a:prstClr val="black">
                  <a:tint val="75000"/>
                </a:prstClr>
              </a:solidFill>
            </a:endParaRPr>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3FF0DC-F448-4528-8715-E973BD657E28}" type="slidenum">
              <a:rPr lang="en-US" smtClean="0">
                <a:solidFill>
                  <a:prstClr val="black">
                    <a:tint val="75000"/>
                  </a:prstClr>
                </a:solidFill>
              </a:rPr>
              <a:pPr/>
              <a:t>‹#›</a:t>
            </a:fld>
            <a:endParaRPr lang="en-US">
              <a:solidFill>
                <a:prstClr val="black">
                  <a:tint val="75000"/>
                </a:prstClr>
              </a:solidFill>
            </a:endParaRPr>
          </a:p>
        </p:txBody>
      </p:sp>
      <p:pic>
        <p:nvPicPr>
          <p:cNvPr id="8" name="Picture 7"/>
          <p:cNvPicPr>
            <a:picLocks noChangeAspect="1"/>
          </p:cNvPicPr>
          <p:nvPr userDrawn="1"/>
        </p:nvPicPr>
        <p:blipFill>
          <a:blip r:embed="rId36">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328147579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 id="2147483715" r:id="rId19"/>
    <p:sldLayoutId id="2147483716" r:id="rId20"/>
    <p:sldLayoutId id="2147483717" r:id="rId21"/>
    <p:sldLayoutId id="2147483719" r:id="rId22"/>
    <p:sldLayoutId id="2147483720" r:id="rId23"/>
    <p:sldLayoutId id="2147483721" r:id="rId24"/>
    <p:sldLayoutId id="2147483722" r:id="rId25"/>
    <p:sldLayoutId id="2147483723" r:id="rId26"/>
    <p:sldLayoutId id="2147483724" r:id="rId27"/>
    <p:sldLayoutId id="2147483725" r:id="rId28"/>
    <p:sldLayoutId id="2147483726" r:id="rId29"/>
    <p:sldLayoutId id="2147483727" r:id="rId30"/>
    <p:sldLayoutId id="2147483728" r:id="rId31"/>
    <p:sldLayoutId id="2147483729" r:id="rId32"/>
    <p:sldLayoutId id="2147483730" r:id="rId33"/>
    <p:sldLayoutId id="2147483731" r:id="rId3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fld id="{5C208CEE-BCF6-4734-91BB-FB6E722EC14A}" type="datetimeFigureOut">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303FF0DC-F448-4528-8715-E973BD657E28}"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2825" y="1873882"/>
            <a:ext cx="9067800" cy="4961844"/>
          </a:xfrm>
          <a:prstGeom prst="rect">
            <a:avLst/>
          </a:prstGeom>
        </p:spPr>
      </p:pic>
    </p:spTree>
    <p:extLst>
      <p:ext uri="{BB962C8B-B14F-4D97-AF65-F5344CB8AC3E}">
        <p14:creationId xmlns:p14="http://schemas.microsoft.com/office/powerpoint/2010/main" val="3505881651"/>
      </p:ext>
    </p:extLst>
  </p:cSld>
  <p:clrMap bg1="lt1" tx1="dk1" bg2="lt2" tx2="dk2" accent1="accent1" accent2="accent2" accent3="accent3" accent4="accent4" accent5="accent5" accent6="accent6" hlink="hlink" folHlink="folHlink"/>
  <p:sldLayoutIdLst>
    <p:sldLayoutId id="214748375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fld id="{5C208CEE-BCF6-4734-91BB-FB6E722EC14A}" type="datetimeFigureOut">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4/20/2024</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303FF0DC-F448-4528-8715-E973BD657E28}"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2825" y="1873882"/>
            <a:ext cx="9067800" cy="4961844"/>
          </a:xfrm>
          <a:prstGeom prst="rect">
            <a:avLst/>
          </a:prstGeom>
        </p:spPr>
      </p:pic>
    </p:spTree>
    <p:extLst>
      <p:ext uri="{BB962C8B-B14F-4D97-AF65-F5344CB8AC3E}">
        <p14:creationId xmlns:p14="http://schemas.microsoft.com/office/powerpoint/2010/main" val="2720275526"/>
      </p:ext>
    </p:extLst>
  </p:cSld>
  <p:clrMap bg1="lt1" tx1="dk1" bg2="lt2" tx2="dk2" accent1="accent1" accent2="accent2" accent3="accent3" accent4="accent4" accent5="accent5" accent6="accent6" hlink="hlink" folHlink="folHlink"/>
  <p:sldLayoutIdLst>
    <p:sldLayoutId id="214748383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60">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1216965861"/>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6" r:id="rId9"/>
    <p:sldLayoutId id="2147483847" r:id="rId10"/>
    <p:sldLayoutId id="2147483848" r:id="rId11"/>
    <p:sldLayoutId id="2147483849" r:id="rId12"/>
    <p:sldLayoutId id="2147483850" r:id="rId13"/>
    <p:sldLayoutId id="2147483851" r:id="rId14"/>
    <p:sldLayoutId id="2147483852" r:id="rId15"/>
    <p:sldLayoutId id="2147483853" r:id="rId16"/>
    <p:sldLayoutId id="2147483854" r:id="rId17"/>
    <p:sldLayoutId id="2147483855" r:id="rId18"/>
    <p:sldLayoutId id="2147483856" r:id="rId19"/>
    <p:sldLayoutId id="2147483857" r:id="rId20"/>
    <p:sldLayoutId id="2147483858" r:id="rId21"/>
    <p:sldLayoutId id="2147483859" r:id="rId22"/>
    <p:sldLayoutId id="2147483860" r:id="rId23"/>
    <p:sldLayoutId id="2147483861" r:id="rId24"/>
    <p:sldLayoutId id="2147483862" r:id="rId25"/>
    <p:sldLayoutId id="2147483863" r:id="rId26"/>
    <p:sldLayoutId id="2147483864" r:id="rId27"/>
    <p:sldLayoutId id="2147483865" r:id="rId28"/>
    <p:sldLayoutId id="2147483866" r:id="rId29"/>
    <p:sldLayoutId id="2147483867" r:id="rId30"/>
    <p:sldLayoutId id="2147483868" r:id="rId31"/>
    <p:sldLayoutId id="2147483869" r:id="rId32"/>
    <p:sldLayoutId id="2147483870" r:id="rId33"/>
    <p:sldLayoutId id="2147483871" r:id="rId34"/>
    <p:sldLayoutId id="2147483872" r:id="rId35"/>
    <p:sldLayoutId id="2147483873" r:id="rId36"/>
    <p:sldLayoutId id="2147483874" r:id="rId37"/>
    <p:sldLayoutId id="2147483875" r:id="rId38"/>
    <p:sldLayoutId id="2147483876" r:id="rId39"/>
    <p:sldLayoutId id="2147483877" r:id="rId40"/>
    <p:sldLayoutId id="2147483878" r:id="rId41"/>
    <p:sldLayoutId id="2147483879" r:id="rId42"/>
    <p:sldLayoutId id="2147483880" r:id="rId43"/>
    <p:sldLayoutId id="2147483881" r:id="rId44"/>
    <p:sldLayoutId id="2147483882" r:id="rId45"/>
    <p:sldLayoutId id="2147483883" r:id="rId46"/>
    <p:sldLayoutId id="2147483884" r:id="rId47"/>
    <p:sldLayoutId id="2147483885" r:id="rId48"/>
    <p:sldLayoutId id="2147483886" r:id="rId49"/>
    <p:sldLayoutId id="2147483887" r:id="rId50"/>
    <p:sldLayoutId id="2147483888" r:id="rId51"/>
    <p:sldLayoutId id="2147483889" r:id="rId52"/>
    <p:sldLayoutId id="2147483890" r:id="rId53"/>
    <p:sldLayoutId id="2147483891" r:id="rId54"/>
    <p:sldLayoutId id="2147483892" r:id="rId55"/>
    <p:sldLayoutId id="2147483893" r:id="rId56"/>
    <p:sldLayoutId id="2147483894" r:id="rId57"/>
    <p:sldLayoutId id="2147483995" r:id="rId5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208CEE-BCF6-4734-91BB-FB6E722EC14A}" type="datetimeFigureOut">
              <a:rPr lang="en-US" smtClean="0">
                <a:solidFill>
                  <a:prstClr val="black">
                    <a:tint val="75000"/>
                  </a:prstClr>
                </a:solidFill>
              </a:rPr>
              <a:pPr/>
              <a:t>4/20/2024</a:t>
            </a:fld>
            <a:endParaRPr lang="en-US">
              <a:solidFill>
                <a:prstClr val="black">
                  <a:tint val="75000"/>
                </a:prstClr>
              </a:solidFill>
            </a:endParaRPr>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3FF0DC-F448-4528-8715-E973BD657E28}" type="slidenum">
              <a:rPr lang="en-US" smtClean="0">
                <a:solidFill>
                  <a:prstClr val="black">
                    <a:tint val="75000"/>
                  </a:prstClr>
                </a:solidFill>
              </a:rPr>
              <a:pPr/>
              <a:t>‹#›</a:t>
            </a:fld>
            <a:endParaRPr lang="en-US">
              <a:solidFill>
                <a:prstClr val="black">
                  <a:tint val="75000"/>
                </a:prstClr>
              </a:solidFill>
            </a:endParaRPr>
          </a:p>
        </p:txBody>
      </p:sp>
      <p:pic>
        <p:nvPicPr>
          <p:cNvPr id="8" name="Picture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3892965878"/>
      </p:ext>
    </p:extLst>
  </p:cSld>
  <p:clrMap bg1="lt1" tx1="dk1" bg2="lt2" tx2="dk2" accent1="accent1" accent2="accent2" accent3="accent3" accent4="accent4" accent5="accent5" accent6="accent6" hlink="hlink" folHlink="folHlink"/>
  <p:sldLayoutIdLst>
    <p:sldLayoutId id="2147483896" r:id="rId1"/>
    <p:sldLayoutId id="2147483897" r:id="rId2"/>
    <p:sldLayoutId id="2147483898"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47">
            <a:extLst>
              <a:ext uri="{28A0092B-C50C-407E-A947-70E740481C1C}">
                <a14:useLocalDpi xmlns:a14="http://schemas.microsoft.com/office/drawing/2010/main" val="0"/>
              </a:ext>
            </a:extLst>
          </a:blip>
          <a:stretch>
            <a:fillRect/>
          </a:stretch>
        </p:blipFill>
        <p:spPr>
          <a:xfrm>
            <a:off x="-187036" y="1800063"/>
            <a:ext cx="9483436" cy="5320707"/>
          </a:xfrm>
          <a:prstGeom prst="rect">
            <a:avLst/>
          </a:prstGeom>
        </p:spPr>
      </p:pic>
    </p:spTree>
    <p:extLst>
      <p:ext uri="{BB962C8B-B14F-4D97-AF65-F5344CB8AC3E}">
        <p14:creationId xmlns:p14="http://schemas.microsoft.com/office/powerpoint/2010/main" val="2389365388"/>
      </p:ext>
    </p:extLst>
  </p:cSld>
  <p:clrMap bg1="lt1" tx1="dk1" bg2="lt2" tx2="dk2" accent1="accent1" accent2="accent2" accent3="accent3" accent4="accent4" accent5="accent5" accent6="accent6" hlink="hlink" folHlink="folHlink"/>
  <p:sldLayoutIdLst>
    <p:sldLayoutId id="2147483900" r:id="rId1"/>
    <p:sldLayoutId id="2147483901" r:id="rId2"/>
    <p:sldLayoutId id="2147483902" r:id="rId3"/>
    <p:sldLayoutId id="2147483903" r:id="rId4"/>
    <p:sldLayoutId id="2147483904" r:id="rId5"/>
    <p:sldLayoutId id="2147483905" r:id="rId6"/>
    <p:sldLayoutId id="2147483906" r:id="rId7"/>
    <p:sldLayoutId id="2147483907" r:id="rId8"/>
    <p:sldLayoutId id="2147483908" r:id="rId9"/>
    <p:sldLayoutId id="2147483909" r:id="rId10"/>
    <p:sldLayoutId id="2147483910" r:id="rId11"/>
    <p:sldLayoutId id="2147483911" r:id="rId12"/>
    <p:sldLayoutId id="2147483912" r:id="rId13"/>
    <p:sldLayoutId id="2147483913" r:id="rId14"/>
    <p:sldLayoutId id="2147483914" r:id="rId15"/>
    <p:sldLayoutId id="2147483915" r:id="rId16"/>
    <p:sldLayoutId id="2147483916" r:id="rId17"/>
    <p:sldLayoutId id="2147483917" r:id="rId18"/>
    <p:sldLayoutId id="2147483918" r:id="rId19"/>
    <p:sldLayoutId id="2147483919" r:id="rId20"/>
    <p:sldLayoutId id="2147483920" r:id="rId21"/>
    <p:sldLayoutId id="2147483921" r:id="rId22"/>
    <p:sldLayoutId id="2147483922" r:id="rId23"/>
    <p:sldLayoutId id="2147483923" r:id="rId24"/>
    <p:sldLayoutId id="2147483924" r:id="rId25"/>
    <p:sldLayoutId id="2147483925" r:id="rId26"/>
    <p:sldLayoutId id="2147483926" r:id="rId27"/>
    <p:sldLayoutId id="2147483927" r:id="rId28"/>
    <p:sldLayoutId id="2147483928" r:id="rId29"/>
    <p:sldLayoutId id="2147483929" r:id="rId30"/>
    <p:sldLayoutId id="2147483930" r:id="rId31"/>
    <p:sldLayoutId id="2147483931" r:id="rId32"/>
    <p:sldLayoutId id="2147483932" r:id="rId33"/>
    <p:sldLayoutId id="2147483933" r:id="rId34"/>
    <p:sldLayoutId id="2147483934" r:id="rId35"/>
    <p:sldLayoutId id="2147483935" r:id="rId36"/>
    <p:sldLayoutId id="2147483936" r:id="rId37"/>
    <p:sldLayoutId id="2147483937" r:id="rId38"/>
    <p:sldLayoutId id="2147483938" r:id="rId39"/>
    <p:sldLayoutId id="2147483939" r:id="rId40"/>
    <p:sldLayoutId id="2147483940" r:id="rId41"/>
    <p:sldLayoutId id="2147483941" r:id="rId42"/>
    <p:sldLayoutId id="2147483942" r:id="rId43"/>
    <p:sldLayoutId id="2147483943" r:id="rId44"/>
    <p:sldLayoutId id="2147483944" r:id="rId4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00.xml.rels><?xml version="1.0" encoding="UTF-8" standalone="yes"?>
<Relationships xmlns="http://schemas.openxmlformats.org/package/2006/relationships"><Relationship Id="rId2" Type="http://schemas.openxmlformats.org/officeDocument/2006/relationships/notesSlide" Target="../notesSlides/notesSlide706.xml"/><Relationship Id="rId1" Type="http://schemas.openxmlformats.org/officeDocument/2006/relationships/slideLayout" Target="../slideLayouts/slideLayout96.xml"/></Relationships>
</file>

<file path=ppt/slides/_rels/slide1001.xml.rels><?xml version="1.0" encoding="UTF-8" standalone="yes"?>
<Relationships xmlns="http://schemas.openxmlformats.org/package/2006/relationships"><Relationship Id="rId2" Type="http://schemas.openxmlformats.org/officeDocument/2006/relationships/notesSlide" Target="../notesSlides/notesSlide707.xml"/><Relationship Id="rId1" Type="http://schemas.openxmlformats.org/officeDocument/2006/relationships/slideLayout" Target="../slideLayouts/slideLayout96.xml"/></Relationships>
</file>

<file path=ppt/slides/_rels/slide1002.xml.rels><?xml version="1.0" encoding="UTF-8" standalone="yes"?>
<Relationships xmlns="http://schemas.openxmlformats.org/package/2006/relationships"><Relationship Id="rId2" Type="http://schemas.openxmlformats.org/officeDocument/2006/relationships/notesSlide" Target="../notesSlides/notesSlide708.xml"/><Relationship Id="rId1" Type="http://schemas.openxmlformats.org/officeDocument/2006/relationships/slideLayout" Target="../slideLayouts/slideLayout96.xml"/></Relationships>
</file>

<file path=ppt/slides/_rels/slide1003.xml.rels><?xml version="1.0" encoding="UTF-8" standalone="yes"?>
<Relationships xmlns="http://schemas.openxmlformats.org/package/2006/relationships"><Relationship Id="rId2" Type="http://schemas.openxmlformats.org/officeDocument/2006/relationships/notesSlide" Target="../notesSlides/notesSlide709.xml"/><Relationship Id="rId1" Type="http://schemas.openxmlformats.org/officeDocument/2006/relationships/slideLayout" Target="../slideLayouts/slideLayout96.xml"/></Relationships>
</file>

<file path=ppt/slides/_rels/slide1004.xml.rels><?xml version="1.0" encoding="UTF-8" standalone="yes"?>
<Relationships xmlns="http://schemas.openxmlformats.org/package/2006/relationships"><Relationship Id="rId2" Type="http://schemas.openxmlformats.org/officeDocument/2006/relationships/notesSlide" Target="../notesSlides/notesSlide710.xml"/><Relationship Id="rId1" Type="http://schemas.openxmlformats.org/officeDocument/2006/relationships/slideLayout" Target="../slideLayouts/slideLayout96.xml"/></Relationships>
</file>

<file path=ppt/slides/_rels/slide1005.xml.rels><?xml version="1.0" encoding="UTF-8" standalone="yes"?>
<Relationships xmlns="http://schemas.openxmlformats.org/package/2006/relationships"><Relationship Id="rId2" Type="http://schemas.openxmlformats.org/officeDocument/2006/relationships/notesSlide" Target="../notesSlides/notesSlide711.xml"/><Relationship Id="rId1" Type="http://schemas.openxmlformats.org/officeDocument/2006/relationships/slideLayout" Target="../slideLayouts/slideLayout96.xml"/></Relationships>
</file>

<file path=ppt/slides/_rels/slide1006.xml.rels><?xml version="1.0" encoding="UTF-8" standalone="yes"?>
<Relationships xmlns="http://schemas.openxmlformats.org/package/2006/relationships"><Relationship Id="rId2" Type="http://schemas.openxmlformats.org/officeDocument/2006/relationships/notesSlide" Target="../notesSlides/notesSlide712.xml"/><Relationship Id="rId1" Type="http://schemas.openxmlformats.org/officeDocument/2006/relationships/slideLayout" Target="../slideLayouts/slideLayout96.xml"/></Relationships>
</file>

<file path=ppt/slides/_rels/slide1007.xml.rels><?xml version="1.0" encoding="UTF-8" standalone="yes"?>
<Relationships xmlns="http://schemas.openxmlformats.org/package/2006/relationships"><Relationship Id="rId2" Type="http://schemas.openxmlformats.org/officeDocument/2006/relationships/notesSlide" Target="../notesSlides/notesSlide713.xml"/><Relationship Id="rId1" Type="http://schemas.openxmlformats.org/officeDocument/2006/relationships/slideLayout" Target="../slideLayouts/slideLayout96.xml"/></Relationships>
</file>

<file path=ppt/slides/_rels/slide1008.xml.rels><?xml version="1.0" encoding="UTF-8" standalone="yes"?>
<Relationships xmlns="http://schemas.openxmlformats.org/package/2006/relationships"><Relationship Id="rId2" Type="http://schemas.openxmlformats.org/officeDocument/2006/relationships/notesSlide" Target="../notesSlides/notesSlide714.xml"/><Relationship Id="rId1" Type="http://schemas.openxmlformats.org/officeDocument/2006/relationships/slideLayout" Target="../slideLayouts/slideLayout96.xml"/></Relationships>
</file>

<file path=ppt/slides/_rels/slide1009.xml.rels><?xml version="1.0" encoding="UTF-8" standalone="yes"?>
<Relationships xmlns="http://schemas.openxmlformats.org/package/2006/relationships"><Relationship Id="rId2" Type="http://schemas.openxmlformats.org/officeDocument/2006/relationships/notesSlide" Target="../notesSlides/notesSlide715.xml"/><Relationship Id="rId1" Type="http://schemas.openxmlformats.org/officeDocument/2006/relationships/slideLayout" Target="../slideLayouts/slideLayout96.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010.xml.rels><?xml version="1.0" encoding="UTF-8" standalone="yes"?>
<Relationships xmlns="http://schemas.openxmlformats.org/package/2006/relationships"><Relationship Id="rId2" Type="http://schemas.openxmlformats.org/officeDocument/2006/relationships/notesSlide" Target="../notesSlides/notesSlide716.xml"/><Relationship Id="rId1" Type="http://schemas.openxmlformats.org/officeDocument/2006/relationships/slideLayout" Target="../slideLayouts/slideLayout96.xml"/></Relationships>
</file>

<file path=ppt/slides/_rels/slide1011.xml.rels><?xml version="1.0" encoding="UTF-8" standalone="yes"?>
<Relationships xmlns="http://schemas.openxmlformats.org/package/2006/relationships"><Relationship Id="rId2" Type="http://schemas.openxmlformats.org/officeDocument/2006/relationships/notesSlide" Target="../notesSlides/notesSlide717.xml"/><Relationship Id="rId1" Type="http://schemas.openxmlformats.org/officeDocument/2006/relationships/slideLayout" Target="../slideLayouts/slideLayout96.xml"/></Relationships>
</file>

<file path=ppt/slides/_rels/slide1012.xml.rels><?xml version="1.0" encoding="UTF-8" standalone="yes"?>
<Relationships xmlns="http://schemas.openxmlformats.org/package/2006/relationships"><Relationship Id="rId2" Type="http://schemas.openxmlformats.org/officeDocument/2006/relationships/notesSlide" Target="../notesSlides/notesSlide718.xml"/><Relationship Id="rId1" Type="http://schemas.openxmlformats.org/officeDocument/2006/relationships/slideLayout" Target="../slideLayouts/slideLayout96.xml"/></Relationships>
</file>

<file path=ppt/slides/_rels/slide1013.xml.rels><?xml version="1.0" encoding="UTF-8" standalone="yes"?>
<Relationships xmlns="http://schemas.openxmlformats.org/package/2006/relationships"><Relationship Id="rId3" Type="http://schemas.openxmlformats.org/officeDocument/2006/relationships/slide" Target="slide420.xml"/><Relationship Id="rId2" Type="http://schemas.openxmlformats.org/officeDocument/2006/relationships/notesSlide" Target="../notesSlides/notesSlide719.xml"/><Relationship Id="rId1" Type="http://schemas.openxmlformats.org/officeDocument/2006/relationships/slideLayout" Target="../slideLayouts/slideLayout121.xml"/></Relationships>
</file>

<file path=ppt/slides/_rels/slide1014.xml.rels><?xml version="1.0" encoding="UTF-8" standalone="yes"?>
<Relationships xmlns="http://schemas.openxmlformats.org/package/2006/relationships"><Relationship Id="rId3" Type="http://schemas.openxmlformats.org/officeDocument/2006/relationships/slide" Target="slide420.xml"/><Relationship Id="rId2" Type="http://schemas.openxmlformats.org/officeDocument/2006/relationships/notesSlide" Target="../notesSlides/notesSlide720.xml"/><Relationship Id="rId1" Type="http://schemas.openxmlformats.org/officeDocument/2006/relationships/slideLayout" Target="../slideLayouts/slideLayout96.xml"/></Relationships>
</file>

<file path=ppt/slides/_rels/slide1015.xml.rels><?xml version="1.0" encoding="UTF-8" standalone="yes"?>
<Relationships xmlns="http://schemas.openxmlformats.org/package/2006/relationships"><Relationship Id="rId2" Type="http://schemas.openxmlformats.org/officeDocument/2006/relationships/notesSlide" Target="../notesSlides/notesSlide721.xml"/><Relationship Id="rId1" Type="http://schemas.openxmlformats.org/officeDocument/2006/relationships/slideLayout" Target="../slideLayouts/slideLayout96.xml"/></Relationships>
</file>

<file path=ppt/slides/_rels/slide1016.xml.rels><?xml version="1.0" encoding="UTF-8" standalone="yes"?>
<Relationships xmlns="http://schemas.openxmlformats.org/package/2006/relationships"><Relationship Id="rId2" Type="http://schemas.openxmlformats.org/officeDocument/2006/relationships/notesSlide" Target="../notesSlides/notesSlide722.xml"/><Relationship Id="rId1" Type="http://schemas.openxmlformats.org/officeDocument/2006/relationships/slideLayout" Target="../slideLayouts/slideLayout96.xml"/></Relationships>
</file>

<file path=ppt/slides/_rels/slide1017.xml.rels><?xml version="1.0" encoding="UTF-8" standalone="yes"?>
<Relationships xmlns="http://schemas.openxmlformats.org/package/2006/relationships"><Relationship Id="rId2" Type="http://schemas.openxmlformats.org/officeDocument/2006/relationships/notesSlide" Target="../notesSlides/notesSlide723.xml"/><Relationship Id="rId1" Type="http://schemas.openxmlformats.org/officeDocument/2006/relationships/slideLayout" Target="../slideLayouts/slideLayout96.xml"/></Relationships>
</file>

<file path=ppt/slides/_rels/slide1018.xml.rels><?xml version="1.0" encoding="UTF-8" standalone="yes"?>
<Relationships xmlns="http://schemas.openxmlformats.org/package/2006/relationships"><Relationship Id="rId2" Type="http://schemas.openxmlformats.org/officeDocument/2006/relationships/notesSlide" Target="../notesSlides/notesSlide724.xml"/><Relationship Id="rId1" Type="http://schemas.openxmlformats.org/officeDocument/2006/relationships/slideLayout" Target="../slideLayouts/slideLayout96.xml"/></Relationships>
</file>

<file path=ppt/slides/_rels/slide1019.xml.rels><?xml version="1.0" encoding="UTF-8" standalone="yes"?>
<Relationships xmlns="http://schemas.openxmlformats.org/package/2006/relationships"><Relationship Id="rId2" Type="http://schemas.openxmlformats.org/officeDocument/2006/relationships/notesSlide" Target="../notesSlides/notesSlide725.xml"/><Relationship Id="rId1" Type="http://schemas.openxmlformats.org/officeDocument/2006/relationships/slideLayout" Target="../slideLayouts/slideLayout96.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20.xml.rels><?xml version="1.0" encoding="UTF-8" standalone="yes"?>
<Relationships xmlns="http://schemas.openxmlformats.org/package/2006/relationships"><Relationship Id="rId2" Type="http://schemas.openxmlformats.org/officeDocument/2006/relationships/notesSlide" Target="../notesSlides/notesSlide726.xml"/><Relationship Id="rId1" Type="http://schemas.openxmlformats.org/officeDocument/2006/relationships/slideLayout" Target="../slideLayouts/slideLayout96.xml"/></Relationships>
</file>

<file path=ppt/slides/_rels/slide1021.xml.rels><?xml version="1.0" encoding="UTF-8" standalone="yes"?>
<Relationships xmlns="http://schemas.openxmlformats.org/package/2006/relationships"><Relationship Id="rId2" Type="http://schemas.openxmlformats.org/officeDocument/2006/relationships/notesSlide" Target="../notesSlides/notesSlide727.xml"/><Relationship Id="rId1" Type="http://schemas.openxmlformats.org/officeDocument/2006/relationships/slideLayout" Target="../slideLayouts/slideLayout96.xml"/></Relationships>
</file>

<file path=ppt/slides/_rels/slide1022.xml.rels><?xml version="1.0" encoding="UTF-8" standalone="yes"?>
<Relationships xmlns="http://schemas.openxmlformats.org/package/2006/relationships"><Relationship Id="rId2" Type="http://schemas.openxmlformats.org/officeDocument/2006/relationships/notesSlide" Target="../notesSlides/notesSlide728.xml"/><Relationship Id="rId1" Type="http://schemas.openxmlformats.org/officeDocument/2006/relationships/slideLayout" Target="../slideLayouts/slideLayout96.xml"/></Relationships>
</file>

<file path=ppt/slides/_rels/slide1023.xml.rels><?xml version="1.0" encoding="UTF-8" standalone="yes"?>
<Relationships xmlns="http://schemas.openxmlformats.org/package/2006/relationships"><Relationship Id="rId2" Type="http://schemas.openxmlformats.org/officeDocument/2006/relationships/notesSlide" Target="../notesSlides/notesSlide729.xml"/><Relationship Id="rId1" Type="http://schemas.openxmlformats.org/officeDocument/2006/relationships/slideLayout" Target="../slideLayouts/slideLayout96.xml"/></Relationships>
</file>

<file path=ppt/slides/_rels/slide1024.xml.rels><?xml version="1.0" encoding="UTF-8" standalone="yes"?>
<Relationships xmlns="http://schemas.openxmlformats.org/package/2006/relationships"><Relationship Id="rId2" Type="http://schemas.openxmlformats.org/officeDocument/2006/relationships/notesSlide" Target="../notesSlides/notesSlide730.xml"/><Relationship Id="rId1" Type="http://schemas.openxmlformats.org/officeDocument/2006/relationships/slideLayout" Target="../slideLayouts/slideLayout96.xml"/></Relationships>
</file>

<file path=ppt/slides/_rels/slide1025.xml.rels><?xml version="1.0" encoding="UTF-8" standalone="yes"?>
<Relationships xmlns="http://schemas.openxmlformats.org/package/2006/relationships"><Relationship Id="rId2" Type="http://schemas.openxmlformats.org/officeDocument/2006/relationships/notesSlide" Target="../notesSlides/notesSlide731.xml"/><Relationship Id="rId1" Type="http://schemas.openxmlformats.org/officeDocument/2006/relationships/slideLayout" Target="../slideLayouts/slideLayout96.xml"/></Relationships>
</file>

<file path=ppt/slides/_rels/slide1026.xml.rels><?xml version="1.0" encoding="UTF-8" standalone="yes"?>
<Relationships xmlns="http://schemas.openxmlformats.org/package/2006/relationships"><Relationship Id="rId3" Type="http://schemas.openxmlformats.org/officeDocument/2006/relationships/slide" Target="slide420.xml"/><Relationship Id="rId2" Type="http://schemas.openxmlformats.org/officeDocument/2006/relationships/notesSlide" Target="../notesSlides/notesSlide732.xml"/><Relationship Id="rId1" Type="http://schemas.openxmlformats.org/officeDocument/2006/relationships/slideLayout" Target="../slideLayouts/slideLayout121.xml"/></Relationships>
</file>

<file path=ppt/slides/_rels/slide1027.xml.rels><?xml version="1.0" encoding="UTF-8" standalone="yes"?>
<Relationships xmlns="http://schemas.openxmlformats.org/package/2006/relationships"><Relationship Id="rId2" Type="http://schemas.openxmlformats.org/officeDocument/2006/relationships/notesSlide" Target="../notesSlides/notesSlide733.xml"/><Relationship Id="rId1" Type="http://schemas.openxmlformats.org/officeDocument/2006/relationships/slideLayout" Target="../slideLayouts/slideLayout96.xml"/></Relationships>
</file>

<file path=ppt/slides/_rels/slide1028.xml.rels><?xml version="1.0" encoding="UTF-8" standalone="yes"?>
<Relationships xmlns="http://schemas.openxmlformats.org/package/2006/relationships"><Relationship Id="rId2" Type="http://schemas.openxmlformats.org/officeDocument/2006/relationships/notesSlide" Target="../notesSlides/notesSlide734.xml"/><Relationship Id="rId1" Type="http://schemas.openxmlformats.org/officeDocument/2006/relationships/slideLayout" Target="../slideLayouts/slideLayout96.xml"/></Relationships>
</file>

<file path=ppt/slides/_rels/slide1029.xml.rels><?xml version="1.0" encoding="UTF-8" standalone="yes"?>
<Relationships xmlns="http://schemas.openxmlformats.org/package/2006/relationships"><Relationship Id="rId2" Type="http://schemas.openxmlformats.org/officeDocument/2006/relationships/notesSlide" Target="../notesSlides/notesSlide735.xml"/><Relationship Id="rId1" Type="http://schemas.openxmlformats.org/officeDocument/2006/relationships/slideLayout" Target="../slideLayouts/slideLayout96.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30.xml.rels><?xml version="1.0" encoding="UTF-8" standalone="yes"?>
<Relationships xmlns="http://schemas.openxmlformats.org/package/2006/relationships"><Relationship Id="rId2" Type="http://schemas.openxmlformats.org/officeDocument/2006/relationships/notesSlide" Target="../notesSlides/notesSlide736.xml"/><Relationship Id="rId1" Type="http://schemas.openxmlformats.org/officeDocument/2006/relationships/slideLayout" Target="../slideLayouts/slideLayout96.xml"/></Relationships>
</file>

<file path=ppt/slides/_rels/slide1031.xml.rels><?xml version="1.0" encoding="UTF-8" standalone="yes"?>
<Relationships xmlns="http://schemas.openxmlformats.org/package/2006/relationships"><Relationship Id="rId2" Type="http://schemas.openxmlformats.org/officeDocument/2006/relationships/notesSlide" Target="../notesSlides/notesSlide737.xml"/><Relationship Id="rId1" Type="http://schemas.openxmlformats.org/officeDocument/2006/relationships/slideLayout" Target="../slideLayouts/slideLayout96.xml"/></Relationships>
</file>

<file path=ppt/slides/_rels/slide1032.xml.rels><?xml version="1.0" encoding="UTF-8" standalone="yes"?>
<Relationships xmlns="http://schemas.openxmlformats.org/package/2006/relationships"><Relationship Id="rId2" Type="http://schemas.openxmlformats.org/officeDocument/2006/relationships/notesSlide" Target="../notesSlides/notesSlide738.xml"/><Relationship Id="rId1" Type="http://schemas.openxmlformats.org/officeDocument/2006/relationships/slideLayout" Target="../slideLayouts/slideLayout96.xml"/></Relationships>
</file>

<file path=ppt/slides/_rels/slide1033.xml.rels><?xml version="1.0" encoding="UTF-8" standalone="yes"?>
<Relationships xmlns="http://schemas.openxmlformats.org/package/2006/relationships"><Relationship Id="rId3" Type="http://schemas.openxmlformats.org/officeDocument/2006/relationships/slide" Target="slide420.xml"/><Relationship Id="rId2" Type="http://schemas.openxmlformats.org/officeDocument/2006/relationships/notesSlide" Target="../notesSlides/notesSlide739.xml"/><Relationship Id="rId1" Type="http://schemas.openxmlformats.org/officeDocument/2006/relationships/slideLayout" Target="../slideLayouts/slideLayout121.xml"/></Relationships>
</file>

<file path=ppt/slides/_rels/slide1034.xml.rels><?xml version="1.0" encoding="UTF-8" standalone="yes"?>
<Relationships xmlns="http://schemas.openxmlformats.org/package/2006/relationships"><Relationship Id="rId3" Type="http://schemas.openxmlformats.org/officeDocument/2006/relationships/slide" Target="slide420.xml"/><Relationship Id="rId2" Type="http://schemas.openxmlformats.org/officeDocument/2006/relationships/notesSlide" Target="../notesSlides/notesSlide740.xml"/><Relationship Id="rId1" Type="http://schemas.openxmlformats.org/officeDocument/2006/relationships/slideLayout" Target="../slideLayouts/slideLayout96.xml"/></Relationships>
</file>

<file path=ppt/slides/_rels/slide1035.xml.rels><?xml version="1.0" encoding="UTF-8" standalone="yes"?>
<Relationships xmlns="http://schemas.openxmlformats.org/package/2006/relationships"><Relationship Id="rId2" Type="http://schemas.openxmlformats.org/officeDocument/2006/relationships/notesSlide" Target="../notesSlides/notesSlide741.xml"/><Relationship Id="rId1" Type="http://schemas.openxmlformats.org/officeDocument/2006/relationships/slideLayout" Target="../slideLayouts/slideLayout96.xml"/></Relationships>
</file>

<file path=ppt/slides/_rels/slide1036.xml.rels><?xml version="1.0" encoding="UTF-8" standalone="yes"?>
<Relationships xmlns="http://schemas.openxmlformats.org/package/2006/relationships"><Relationship Id="rId2" Type="http://schemas.openxmlformats.org/officeDocument/2006/relationships/notesSlide" Target="../notesSlides/notesSlide742.xml"/><Relationship Id="rId1" Type="http://schemas.openxmlformats.org/officeDocument/2006/relationships/slideLayout" Target="../slideLayouts/slideLayout96.xml"/></Relationships>
</file>

<file path=ppt/slides/_rels/slide1037.xml.rels><?xml version="1.0" encoding="UTF-8" standalone="yes"?>
<Relationships xmlns="http://schemas.openxmlformats.org/package/2006/relationships"><Relationship Id="rId2" Type="http://schemas.openxmlformats.org/officeDocument/2006/relationships/notesSlide" Target="../notesSlides/notesSlide743.xml"/><Relationship Id="rId1" Type="http://schemas.openxmlformats.org/officeDocument/2006/relationships/slideLayout" Target="../slideLayouts/slideLayout96.xml"/></Relationships>
</file>

<file path=ppt/slides/_rels/slide1038.xml.rels><?xml version="1.0" encoding="UTF-8" standalone="yes"?>
<Relationships xmlns="http://schemas.openxmlformats.org/package/2006/relationships"><Relationship Id="rId2" Type="http://schemas.openxmlformats.org/officeDocument/2006/relationships/notesSlide" Target="../notesSlides/notesSlide744.xml"/><Relationship Id="rId1" Type="http://schemas.openxmlformats.org/officeDocument/2006/relationships/slideLayout" Target="../slideLayouts/slideLayout96.xml"/></Relationships>
</file>

<file path=ppt/slides/_rels/slide1039.xml.rels><?xml version="1.0" encoding="UTF-8" standalone="yes"?>
<Relationships xmlns="http://schemas.openxmlformats.org/package/2006/relationships"><Relationship Id="rId2" Type="http://schemas.openxmlformats.org/officeDocument/2006/relationships/notesSlide" Target="../notesSlides/notesSlide745.xml"/><Relationship Id="rId1" Type="http://schemas.openxmlformats.org/officeDocument/2006/relationships/slideLayout" Target="../slideLayouts/slideLayout96.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40.xml.rels><?xml version="1.0" encoding="UTF-8" standalone="yes"?>
<Relationships xmlns="http://schemas.openxmlformats.org/package/2006/relationships"><Relationship Id="rId2" Type="http://schemas.openxmlformats.org/officeDocument/2006/relationships/notesSlide" Target="../notesSlides/notesSlide746.xml"/><Relationship Id="rId1" Type="http://schemas.openxmlformats.org/officeDocument/2006/relationships/slideLayout" Target="../slideLayouts/slideLayout96.xml"/></Relationships>
</file>

<file path=ppt/slides/_rels/slide1041.xml.rels><?xml version="1.0" encoding="UTF-8" standalone="yes"?>
<Relationships xmlns="http://schemas.openxmlformats.org/package/2006/relationships"><Relationship Id="rId2" Type="http://schemas.openxmlformats.org/officeDocument/2006/relationships/notesSlide" Target="../notesSlides/notesSlide747.xml"/><Relationship Id="rId1" Type="http://schemas.openxmlformats.org/officeDocument/2006/relationships/slideLayout" Target="../slideLayouts/slideLayout96.xml"/></Relationships>
</file>

<file path=ppt/slides/_rels/slide1042.xml.rels><?xml version="1.0" encoding="UTF-8" standalone="yes"?>
<Relationships xmlns="http://schemas.openxmlformats.org/package/2006/relationships"><Relationship Id="rId2" Type="http://schemas.openxmlformats.org/officeDocument/2006/relationships/notesSlide" Target="../notesSlides/notesSlide748.xml"/><Relationship Id="rId1" Type="http://schemas.openxmlformats.org/officeDocument/2006/relationships/slideLayout" Target="../slideLayouts/slideLayout96.xml"/></Relationships>
</file>

<file path=ppt/slides/_rels/slide1043.xml.rels><?xml version="1.0" encoding="UTF-8" standalone="yes"?>
<Relationships xmlns="http://schemas.openxmlformats.org/package/2006/relationships"><Relationship Id="rId2" Type="http://schemas.openxmlformats.org/officeDocument/2006/relationships/notesSlide" Target="../notesSlides/notesSlide749.xml"/><Relationship Id="rId1" Type="http://schemas.openxmlformats.org/officeDocument/2006/relationships/slideLayout" Target="../slideLayouts/slideLayout96.xml"/></Relationships>
</file>

<file path=ppt/slides/_rels/slide1044.xml.rels><?xml version="1.0" encoding="UTF-8" standalone="yes"?>
<Relationships xmlns="http://schemas.openxmlformats.org/package/2006/relationships"><Relationship Id="rId2" Type="http://schemas.openxmlformats.org/officeDocument/2006/relationships/notesSlide" Target="../notesSlides/notesSlide750.xml"/><Relationship Id="rId1" Type="http://schemas.openxmlformats.org/officeDocument/2006/relationships/slideLayout" Target="../slideLayouts/slideLayout96.xml"/></Relationships>
</file>

<file path=ppt/slides/_rels/slide1045.xml.rels><?xml version="1.0" encoding="UTF-8" standalone="yes"?>
<Relationships xmlns="http://schemas.openxmlformats.org/package/2006/relationships"><Relationship Id="rId2" Type="http://schemas.openxmlformats.org/officeDocument/2006/relationships/notesSlide" Target="../notesSlides/notesSlide751.xml"/><Relationship Id="rId1" Type="http://schemas.openxmlformats.org/officeDocument/2006/relationships/slideLayout" Target="../slideLayouts/slideLayout96.xml"/></Relationships>
</file>

<file path=ppt/slides/_rels/slide1046.xml.rels><?xml version="1.0" encoding="UTF-8" standalone="yes"?>
<Relationships xmlns="http://schemas.openxmlformats.org/package/2006/relationships"><Relationship Id="rId2" Type="http://schemas.openxmlformats.org/officeDocument/2006/relationships/notesSlide" Target="../notesSlides/notesSlide752.xml"/><Relationship Id="rId1" Type="http://schemas.openxmlformats.org/officeDocument/2006/relationships/slideLayout" Target="../slideLayouts/slideLayout96.xml"/></Relationships>
</file>

<file path=ppt/slides/_rels/slide1047.xml.rels><?xml version="1.0" encoding="UTF-8" standalone="yes"?>
<Relationships xmlns="http://schemas.openxmlformats.org/package/2006/relationships"><Relationship Id="rId2" Type="http://schemas.openxmlformats.org/officeDocument/2006/relationships/notesSlide" Target="../notesSlides/notesSlide753.xml"/><Relationship Id="rId1" Type="http://schemas.openxmlformats.org/officeDocument/2006/relationships/slideLayout" Target="../slideLayouts/slideLayout96.xml"/></Relationships>
</file>

<file path=ppt/slides/_rels/slide1048.xml.rels><?xml version="1.0" encoding="UTF-8" standalone="yes"?>
<Relationships xmlns="http://schemas.openxmlformats.org/package/2006/relationships"><Relationship Id="rId2" Type="http://schemas.openxmlformats.org/officeDocument/2006/relationships/notesSlide" Target="../notesSlides/notesSlide754.xml"/><Relationship Id="rId1" Type="http://schemas.openxmlformats.org/officeDocument/2006/relationships/slideLayout" Target="../slideLayouts/slideLayout96.xml"/></Relationships>
</file>

<file path=ppt/slides/_rels/slide1049.xml.rels><?xml version="1.0" encoding="UTF-8" standalone="yes"?>
<Relationships xmlns="http://schemas.openxmlformats.org/package/2006/relationships"><Relationship Id="rId2" Type="http://schemas.openxmlformats.org/officeDocument/2006/relationships/notesSlide" Target="../notesSlides/notesSlide755.xml"/><Relationship Id="rId1" Type="http://schemas.openxmlformats.org/officeDocument/2006/relationships/slideLayout" Target="../slideLayouts/slideLayout96.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50.xml.rels><?xml version="1.0" encoding="UTF-8" standalone="yes"?>
<Relationships xmlns="http://schemas.openxmlformats.org/package/2006/relationships"><Relationship Id="rId2" Type="http://schemas.openxmlformats.org/officeDocument/2006/relationships/notesSlide" Target="../notesSlides/notesSlide756.xml"/><Relationship Id="rId1" Type="http://schemas.openxmlformats.org/officeDocument/2006/relationships/slideLayout" Target="../slideLayouts/slideLayout96.xml"/></Relationships>
</file>

<file path=ppt/slides/_rels/slide1051.xml.rels><?xml version="1.0" encoding="UTF-8" standalone="yes"?>
<Relationships xmlns="http://schemas.openxmlformats.org/package/2006/relationships"><Relationship Id="rId2" Type="http://schemas.openxmlformats.org/officeDocument/2006/relationships/notesSlide" Target="../notesSlides/notesSlide757.xml"/><Relationship Id="rId1" Type="http://schemas.openxmlformats.org/officeDocument/2006/relationships/slideLayout" Target="../slideLayouts/slideLayout96.xml"/></Relationships>
</file>

<file path=ppt/slides/_rels/slide1052.xml.rels><?xml version="1.0" encoding="UTF-8" standalone="yes"?>
<Relationships xmlns="http://schemas.openxmlformats.org/package/2006/relationships"><Relationship Id="rId2" Type="http://schemas.openxmlformats.org/officeDocument/2006/relationships/notesSlide" Target="../notesSlides/notesSlide758.xml"/><Relationship Id="rId1" Type="http://schemas.openxmlformats.org/officeDocument/2006/relationships/slideLayout" Target="../slideLayouts/slideLayout96.xml"/></Relationships>
</file>

<file path=ppt/slides/_rels/slide1053.xml.rels><?xml version="1.0" encoding="UTF-8" standalone="yes"?>
<Relationships xmlns="http://schemas.openxmlformats.org/package/2006/relationships"><Relationship Id="rId2" Type="http://schemas.openxmlformats.org/officeDocument/2006/relationships/notesSlide" Target="../notesSlides/notesSlide759.xml"/><Relationship Id="rId1" Type="http://schemas.openxmlformats.org/officeDocument/2006/relationships/slideLayout" Target="../slideLayouts/slideLayout96.xml"/></Relationships>
</file>

<file path=ppt/slides/_rels/slide1054.xml.rels><?xml version="1.0" encoding="UTF-8" standalone="yes"?>
<Relationships xmlns="http://schemas.openxmlformats.org/package/2006/relationships"><Relationship Id="rId2" Type="http://schemas.openxmlformats.org/officeDocument/2006/relationships/notesSlide" Target="../notesSlides/notesSlide760.xml"/><Relationship Id="rId1" Type="http://schemas.openxmlformats.org/officeDocument/2006/relationships/slideLayout" Target="../slideLayouts/slideLayout96.xml"/></Relationships>
</file>

<file path=ppt/slides/_rels/slide1055.xml.rels><?xml version="1.0" encoding="UTF-8" standalone="yes"?>
<Relationships xmlns="http://schemas.openxmlformats.org/package/2006/relationships"><Relationship Id="rId2" Type="http://schemas.openxmlformats.org/officeDocument/2006/relationships/notesSlide" Target="../notesSlides/notesSlide761.xml"/><Relationship Id="rId1" Type="http://schemas.openxmlformats.org/officeDocument/2006/relationships/slideLayout" Target="../slideLayouts/slideLayout96.xml"/></Relationships>
</file>

<file path=ppt/slides/_rels/slide1056.xml.rels><?xml version="1.0" encoding="UTF-8" standalone="yes"?>
<Relationships xmlns="http://schemas.openxmlformats.org/package/2006/relationships"><Relationship Id="rId2" Type="http://schemas.openxmlformats.org/officeDocument/2006/relationships/notesSlide" Target="../notesSlides/notesSlide762.xml"/><Relationship Id="rId1" Type="http://schemas.openxmlformats.org/officeDocument/2006/relationships/slideLayout" Target="../slideLayouts/slideLayout96.xml"/></Relationships>
</file>

<file path=ppt/slides/_rels/slide1057.xml.rels><?xml version="1.0" encoding="UTF-8" standalone="yes"?>
<Relationships xmlns="http://schemas.openxmlformats.org/package/2006/relationships"><Relationship Id="rId2" Type="http://schemas.openxmlformats.org/officeDocument/2006/relationships/notesSlide" Target="../notesSlides/notesSlide763.xml"/><Relationship Id="rId1" Type="http://schemas.openxmlformats.org/officeDocument/2006/relationships/slideLayout" Target="../slideLayouts/slideLayout96.xml"/></Relationships>
</file>

<file path=ppt/slides/_rels/slide1058.xml.rels><?xml version="1.0" encoding="UTF-8" standalone="yes"?>
<Relationships xmlns="http://schemas.openxmlformats.org/package/2006/relationships"><Relationship Id="rId2" Type="http://schemas.openxmlformats.org/officeDocument/2006/relationships/notesSlide" Target="../notesSlides/notesSlide764.xml"/><Relationship Id="rId1" Type="http://schemas.openxmlformats.org/officeDocument/2006/relationships/slideLayout" Target="../slideLayouts/slideLayout96.xml"/></Relationships>
</file>

<file path=ppt/slides/_rels/slide1059.xml.rels><?xml version="1.0" encoding="UTF-8" standalone="yes"?>
<Relationships xmlns="http://schemas.openxmlformats.org/package/2006/relationships"><Relationship Id="rId2" Type="http://schemas.openxmlformats.org/officeDocument/2006/relationships/notesSlide" Target="../notesSlides/notesSlide765.xml"/><Relationship Id="rId1" Type="http://schemas.openxmlformats.org/officeDocument/2006/relationships/slideLayout" Target="../slideLayouts/slideLayout96.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060.xml.rels><?xml version="1.0" encoding="UTF-8" standalone="yes"?>
<Relationships xmlns="http://schemas.openxmlformats.org/package/2006/relationships"><Relationship Id="rId3" Type="http://schemas.openxmlformats.org/officeDocument/2006/relationships/slide" Target="slide1104.xml"/><Relationship Id="rId2" Type="http://schemas.openxmlformats.org/officeDocument/2006/relationships/notesSlide" Target="../notesSlides/notesSlide766.xml"/><Relationship Id="rId1" Type="http://schemas.openxmlformats.org/officeDocument/2006/relationships/slideLayout" Target="../slideLayouts/slideLayout121.xml"/><Relationship Id="rId4" Type="http://schemas.openxmlformats.org/officeDocument/2006/relationships/slide" Target="slide1090.xml"/></Relationships>
</file>

<file path=ppt/slides/_rels/slide1061.xml.rels><?xml version="1.0" encoding="UTF-8" standalone="yes"?>
<Relationships xmlns="http://schemas.openxmlformats.org/package/2006/relationships"><Relationship Id="rId3" Type="http://schemas.openxmlformats.org/officeDocument/2006/relationships/slide" Target="slide1104.xml"/><Relationship Id="rId2" Type="http://schemas.openxmlformats.org/officeDocument/2006/relationships/notesSlide" Target="../notesSlides/notesSlide767.xml"/><Relationship Id="rId1" Type="http://schemas.openxmlformats.org/officeDocument/2006/relationships/slideLayout" Target="../slideLayouts/slideLayout84.xml"/><Relationship Id="rId4" Type="http://schemas.openxmlformats.org/officeDocument/2006/relationships/slide" Target="slide1090.xml"/></Relationships>
</file>

<file path=ppt/slides/_rels/slide1062.xml.rels><?xml version="1.0" encoding="UTF-8" standalone="yes"?>
<Relationships xmlns="http://schemas.openxmlformats.org/package/2006/relationships"><Relationship Id="rId3" Type="http://schemas.openxmlformats.org/officeDocument/2006/relationships/slide" Target="slide1104.xml"/><Relationship Id="rId2" Type="http://schemas.openxmlformats.org/officeDocument/2006/relationships/notesSlide" Target="../notesSlides/notesSlide768.xml"/><Relationship Id="rId1" Type="http://schemas.openxmlformats.org/officeDocument/2006/relationships/slideLayout" Target="../slideLayouts/slideLayout84.xml"/><Relationship Id="rId4" Type="http://schemas.openxmlformats.org/officeDocument/2006/relationships/slide" Target="slide1090.xml"/></Relationships>
</file>

<file path=ppt/slides/_rels/slide1063.xml.rels><?xml version="1.0" encoding="UTF-8" standalone="yes"?>
<Relationships xmlns="http://schemas.openxmlformats.org/package/2006/relationships"><Relationship Id="rId3" Type="http://schemas.openxmlformats.org/officeDocument/2006/relationships/slide" Target="slide1104.xml"/><Relationship Id="rId2" Type="http://schemas.openxmlformats.org/officeDocument/2006/relationships/notesSlide" Target="../notesSlides/notesSlide769.xml"/><Relationship Id="rId1" Type="http://schemas.openxmlformats.org/officeDocument/2006/relationships/slideLayout" Target="../slideLayouts/slideLayout84.xml"/><Relationship Id="rId4" Type="http://schemas.openxmlformats.org/officeDocument/2006/relationships/slide" Target="slide1090.xml"/></Relationships>
</file>

<file path=ppt/slides/_rels/slide1064.xml.rels><?xml version="1.0" encoding="UTF-8" standalone="yes"?>
<Relationships xmlns="http://schemas.openxmlformats.org/package/2006/relationships"><Relationship Id="rId2" Type="http://schemas.openxmlformats.org/officeDocument/2006/relationships/notesSlide" Target="../notesSlides/notesSlide770.xml"/><Relationship Id="rId1" Type="http://schemas.openxmlformats.org/officeDocument/2006/relationships/slideLayout" Target="../slideLayouts/slideLayout84.xml"/></Relationships>
</file>

<file path=ppt/slides/_rels/slide1065.xml.rels><?xml version="1.0" encoding="UTF-8" standalone="yes"?>
<Relationships xmlns="http://schemas.openxmlformats.org/package/2006/relationships"><Relationship Id="rId2" Type="http://schemas.openxmlformats.org/officeDocument/2006/relationships/notesSlide" Target="../notesSlides/notesSlide771.xml"/><Relationship Id="rId1" Type="http://schemas.openxmlformats.org/officeDocument/2006/relationships/slideLayout" Target="../slideLayouts/slideLayout84.xml"/></Relationships>
</file>

<file path=ppt/slides/_rels/slide1066.xml.rels><?xml version="1.0" encoding="UTF-8" standalone="yes"?>
<Relationships xmlns="http://schemas.openxmlformats.org/package/2006/relationships"><Relationship Id="rId2" Type="http://schemas.openxmlformats.org/officeDocument/2006/relationships/notesSlide" Target="../notesSlides/notesSlide772.xml"/><Relationship Id="rId1" Type="http://schemas.openxmlformats.org/officeDocument/2006/relationships/slideLayout" Target="../slideLayouts/slideLayout84.xml"/></Relationships>
</file>

<file path=ppt/slides/_rels/slide1067.xml.rels><?xml version="1.0" encoding="UTF-8" standalone="yes"?>
<Relationships xmlns="http://schemas.openxmlformats.org/package/2006/relationships"><Relationship Id="rId2" Type="http://schemas.openxmlformats.org/officeDocument/2006/relationships/notesSlide" Target="../notesSlides/notesSlide773.xml"/><Relationship Id="rId1" Type="http://schemas.openxmlformats.org/officeDocument/2006/relationships/slideLayout" Target="../slideLayouts/slideLayout84.xml"/></Relationships>
</file>

<file path=ppt/slides/_rels/slide1068.xml.rels><?xml version="1.0" encoding="UTF-8" standalone="yes"?>
<Relationships xmlns="http://schemas.openxmlformats.org/package/2006/relationships"><Relationship Id="rId2" Type="http://schemas.openxmlformats.org/officeDocument/2006/relationships/notesSlide" Target="../notesSlides/notesSlide774.xml"/><Relationship Id="rId1" Type="http://schemas.openxmlformats.org/officeDocument/2006/relationships/slideLayout" Target="../slideLayouts/slideLayout84.xml"/></Relationships>
</file>

<file path=ppt/slides/_rels/slide1069.xml.rels><?xml version="1.0" encoding="UTF-8" standalone="yes"?>
<Relationships xmlns="http://schemas.openxmlformats.org/package/2006/relationships"><Relationship Id="rId2" Type="http://schemas.openxmlformats.org/officeDocument/2006/relationships/notesSlide" Target="../notesSlides/notesSlide775.xml"/><Relationship Id="rId1" Type="http://schemas.openxmlformats.org/officeDocument/2006/relationships/slideLayout" Target="../slideLayouts/slideLayout84.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70.xml.rels><?xml version="1.0" encoding="UTF-8" standalone="yes"?>
<Relationships xmlns="http://schemas.openxmlformats.org/package/2006/relationships"><Relationship Id="rId2" Type="http://schemas.openxmlformats.org/officeDocument/2006/relationships/notesSlide" Target="../notesSlides/notesSlide776.xml"/><Relationship Id="rId1" Type="http://schemas.openxmlformats.org/officeDocument/2006/relationships/slideLayout" Target="../slideLayouts/slideLayout84.xml"/></Relationships>
</file>

<file path=ppt/slides/_rels/slide1071.xml.rels><?xml version="1.0" encoding="UTF-8" standalone="yes"?>
<Relationships xmlns="http://schemas.openxmlformats.org/package/2006/relationships"><Relationship Id="rId2" Type="http://schemas.openxmlformats.org/officeDocument/2006/relationships/notesSlide" Target="../notesSlides/notesSlide777.xml"/><Relationship Id="rId1" Type="http://schemas.openxmlformats.org/officeDocument/2006/relationships/slideLayout" Target="../slideLayouts/slideLayout84.xml"/></Relationships>
</file>

<file path=ppt/slides/_rels/slide1072.xml.rels><?xml version="1.0" encoding="UTF-8" standalone="yes"?>
<Relationships xmlns="http://schemas.openxmlformats.org/package/2006/relationships"><Relationship Id="rId2" Type="http://schemas.openxmlformats.org/officeDocument/2006/relationships/notesSlide" Target="../notesSlides/notesSlide778.xml"/><Relationship Id="rId1" Type="http://schemas.openxmlformats.org/officeDocument/2006/relationships/slideLayout" Target="../slideLayouts/slideLayout84.xml"/></Relationships>
</file>

<file path=ppt/slides/_rels/slide1073.xml.rels><?xml version="1.0" encoding="UTF-8" standalone="yes"?>
<Relationships xmlns="http://schemas.openxmlformats.org/package/2006/relationships"><Relationship Id="rId2" Type="http://schemas.openxmlformats.org/officeDocument/2006/relationships/notesSlide" Target="../notesSlides/notesSlide779.xml"/><Relationship Id="rId1" Type="http://schemas.openxmlformats.org/officeDocument/2006/relationships/slideLayout" Target="../slideLayouts/slideLayout84.xml"/></Relationships>
</file>

<file path=ppt/slides/_rels/slide1074.xml.rels><?xml version="1.0" encoding="UTF-8" standalone="yes"?>
<Relationships xmlns="http://schemas.openxmlformats.org/package/2006/relationships"><Relationship Id="rId2" Type="http://schemas.openxmlformats.org/officeDocument/2006/relationships/notesSlide" Target="../notesSlides/notesSlide780.xml"/><Relationship Id="rId1" Type="http://schemas.openxmlformats.org/officeDocument/2006/relationships/slideLayout" Target="../slideLayouts/slideLayout84.xml"/></Relationships>
</file>

<file path=ppt/slides/_rels/slide1075.xml.rels><?xml version="1.0" encoding="UTF-8" standalone="yes"?>
<Relationships xmlns="http://schemas.openxmlformats.org/package/2006/relationships"><Relationship Id="rId2" Type="http://schemas.openxmlformats.org/officeDocument/2006/relationships/notesSlide" Target="../notesSlides/notesSlide781.xml"/><Relationship Id="rId1" Type="http://schemas.openxmlformats.org/officeDocument/2006/relationships/slideLayout" Target="../slideLayouts/slideLayout84.xml"/></Relationships>
</file>

<file path=ppt/slides/_rels/slide1076.xml.rels><?xml version="1.0" encoding="UTF-8" standalone="yes"?>
<Relationships xmlns="http://schemas.openxmlformats.org/package/2006/relationships"><Relationship Id="rId2" Type="http://schemas.openxmlformats.org/officeDocument/2006/relationships/notesSlide" Target="../notesSlides/notesSlide782.xml"/><Relationship Id="rId1" Type="http://schemas.openxmlformats.org/officeDocument/2006/relationships/slideLayout" Target="../slideLayouts/slideLayout84.xml"/></Relationships>
</file>

<file path=ppt/slides/_rels/slide1077.xml.rels><?xml version="1.0" encoding="UTF-8" standalone="yes"?>
<Relationships xmlns="http://schemas.openxmlformats.org/package/2006/relationships"><Relationship Id="rId2" Type="http://schemas.openxmlformats.org/officeDocument/2006/relationships/notesSlide" Target="../notesSlides/notesSlide783.xml"/><Relationship Id="rId1" Type="http://schemas.openxmlformats.org/officeDocument/2006/relationships/slideLayout" Target="../slideLayouts/slideLayout84.xml"/></Relationships>
</file>

<file path=ppt/slides/_rels/slide1078.xml.rels><?xml version="1.0" encoding="UTF-8" standalone="yes"?>
<Relationships xmlns="http://schemas.openxmlformats.org/package/2006/relationships"><Relationship Id="rId2" Type="http://schemas.openxmlformats.org/officeDocument/2006/relationships/notesSlide" Target="../notesSlides/notesSlide784.xml"/><Relationship Id="rId1" Type="http://schemas.openxmlformats.org/officeDocument/2006/relationships/slideLayout" Target="../slideLayouts/slideLayout84.xml"/></Relationships>
</file>

<file path=ppt/slides/_rels/slide1079.xml.rels><?xml version="1.0" encoding="UTF-8" standalone="yes"?>
<Relationships xmlns="http://schemas.openxmlformats.org/package/2006/relationships"><Relationship Id="rId2" Type="http://schemas.openxmlformats.org/officeDocument/2006/relationships/notesSlide" Target="../notesSlides/notesSlide785.xml"/><Relationship Id="rId1" Type="http://schemas.openxmlformats.org/officeDocument/2006/relationships/slideLayout" Target="../slideLayouts/slideLayout84.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80.xml.rels><?xml version="1.0" encoding="UTF-8" standalone="yes"?>
<Relationships xmlns="http://schemas.openxmlformats.org/package/2006/relationships"><Relationship Id="rId2" Type="http://schemas.openxmlformats.org/officeDocument/2006/relationships/notesSlide" Target="../notesSlides/notesSlide786.xml"/><Relationship Id="rId1" Type="http://schemas.openxmlformats.org/officeDocument/2006/relationships/slideLayout" Target="../slideLayouts/slideLayout84.xml"/></Relationships>
</file>

<file path=ppt/slides/_rels/slide1081.xml.rels><?xml version="1.0" encoding="UTF-8" standalone="yes"?>
<Relationships xmlns="http://schemas.openxmlformats.org/package/2006/relationships"><Relationship Id="rId2" Type="http://schemas.openxmlformats.org/officeDocument/2006/relationships/notesSlide" Target="../notesSlides/notesSlide787.xml"/><Relationship Id="rId1" Type="http://schemas.openxmlformats.org/officeDocument/2006/relationships/slideLayout" Target="../slideLayouts/slideLayout84.xml"/></Relationships>
</file>

<file path=ppt/slides/_rels/slide1082.xml.rels><?xml version="1.0" encoding="UTF-8" standalone="yes"?>
<Relationships xmlns="http://schemas.openxmlformats.org/package/2006/relationships"><Relationship Id="rId2" Type="http://schemas.openxmlformats.org/officeDocument/2006/relationships/notesSlide" Target="../notesSlides/notesSlide788.xml"/><Relationship Id="rId1" Type="http://schemas.openxmlformats.org/officeDocument/2006/relationships/slideLayout" Target="../slideLayouts/slideLayout84.xml"/></Relationships>
</file>

<file path=ppt/slides/_rels/slide1083.xml.rels><?xml version="1.0" encoding="UTF-8" standalone="yes"?>
<Relationships xmlns="http://schemas.openxmlformats.org/package/2006/relationships"><Relationship Id="rId2" Type="http://schemas.openxmlformats.org/officeDocument/2006/relationships/notesSlide" Target="../notesSlides/notesSlide789.xml"/><Relationship Id="rId1" Type="http://schemas.openxmlformats.org/officeDocument/2006/relationships/slideLayout" Target="../slideLayouts/slideLayout84.xml"/></Relationships>
</file>

<file path=ppt/slides/_rels/slide1084.xml.rels><?xml version="1.0" encoding="UTF-8" standalone="yes"?>
<Relationships xmlns="http://schemas.openxmlformats.org/package/2006/relationships"><Relationship Id="rId2" Type="http://schemas.openxmlformats.org/officeDocument/2006/relationships/notesSlide" Target="../notesSlides/notesSlide790.xml"/><Relationship Id="rId1" Type="http://schemas.openxmlformats.org/officeDocument/2006/relationships/slideLayout" Target="../slideLayouts/slideLayout84.xml"/></Relationships>
</file>

<file path=ppt/slides/_rels/slide1085.xml.rels><?xml version="1.0" encoding="UTF-8" standalone="yes"?>
<Relationships xmlns="http://schemas.openxmlformats.org/package/2006/relationships"><Relationship Id="rId2" Type="http://schemas.openxmlformats.org/officeDocument/2006/relationships/notesSlide" Target="../notesSlides/notesSlide791.xml"/><Relationship Id="rId1" Type="http://schemas.openxmlformats.org/officeDocument/2006/relationships/slideLayout" Target="../slideLayouts/slideLayout84.xml"/></Relationships>
</file>

<file path=ppt/slides/_rels/slide1086.xml.rels><?xml version="1.0" encoding="UTF-8" standalone="yes"?>
<Relationships xmlns="http://schemas.openxmlformats.org/package/2006/relationships"><Relationship Id="rId2" Type="http://schemas.openxmlformats.org/officeDocument/2006/relationships/notesSlide" Target="../notesSlides/notesSlide792.xml"/><Relationship Id="rId1" Type="http://schemas.openxmlformats.org/officeDocument/2006/relationships/slideLayout" Target="../slideLayouts/slideLayout84.xml"/></Relationships>
</file>

<file path=ppt/slides/_rels/slide1087.xml.rels><?xml version="1.0" encoding="UTF-8" standalone="yes"?>
<Relationships xmlns="http://schemas.openxmlformats.org/package/2006/relationships"><Relationship Id="rId2" Type="http://schemas.openxmlformats.org/officeDocument/2006/relationships/notesSlide" Target="../notesSlides/notesSlide793.xml"/><Relationship Id="rId1" Type="http://schemas.openxmlformats.org/officeDocument/2006/relationships/slideLayout" Target="../slideLayouts/slideLayout84.xml"/></Relationships>
</file>

<file path=ppt/slides/_rels/slide1088.xml.rels><?xml version="1.0" encoding="UTF-8" standalone="yes"?>
<Relationships xmlns="http://schemas.openxmlformats.org/package/2006/relationships"><Relationship Id="rId2" Type="http://schemas.openxmlformats.org/officeDocument/2006/relationships/notesSlide" Target="../notesSlides/notesSlide794.xml"/><Relationship Id="rId1" Type="http://schemas.openxmlformats.org/officeDocument/2006/relationships/slideLayout" Target="../slideLayouts/slideLayout84.xml"/></Relationships>
</file>

<file path=ppt/slides/_rels/slide1089.xml.rels><?xml version="1.0" encoding="UTF-8" standalone="yes"?>
<Relationships xmlns="http://schemas.openxmlformats.org/package/2006/relationships"><Relationship Id="rId2" Type="http://schemas.openxmlformats.org/officeDocument/2006/relationships/notesSlide" Target="../notesSlides/notesSlide795.xml"/><Relationship Id="rId1" Type="http://schemas.openxmlformats.org/officeDocument/2006/relationships/slideLayout" Target="../slideLayouts/slideLayout84.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90.xml.rels><?xml version="1.0" encoding="UTF-8" standalone="yes"?>
<Relationships xmlns="http://schemas.openxmlformats.org/package/2006/relationships"><Relationship Id="rId2" Type="http://schemas.openxmlformats.org/officeDocument/2006/relationships/notesSlide" Target="../notesSlides/notesSlide796.xml"/><Relationship Id="rId1" Type="http://schemas.openxmlformats.org/officeDocument/2006/relationships/slideLayout" Target="../slideLayouts/slideLayout84.xml"/></Relationships>
</file>

<file path=ppt/slides/_rels/slide1091.xml.rels><?xml version="1.0" encoding="UTF-8" standalone="yes"?>
<Relationships xmlns="http://schemas.openxmlformats.org/package/2006/relationships"><Relationship Id="rId2" Type="http://schemas.openxmlformats.org/officeDocument/2006/relationships/notesSlide" Target="../notesSlides/notesSlide797.xml"/><Relationship Id="rId1" Type="http://schemas.openxmlformats.org/officeDocument/2006/relationships/slideLayout" Target="../slideLayouts/slideLayout84.xml"/></Relationships>
</file>

<file path=ppt/slides/_rels/slide1092.xml.rels><?xml version="1.0" encoding="UTF-8" standalone="yes"?>
<Relationships xmlns="http://schemas.openxmlformats.org/package/2006/relationships"><Relationship Id="rId2" Type="http://schemas.openxmlformats.org/officeDocument/2006/relationships/notesSlide" Target="../notesSlides/notesSlide798.xml"/><Relationship Id="rId1" Type="http://schemas.openxmlformats.org/officeDocument/2006/relationships/slideLayout" Target="../slideLayouts/slideLayout84.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099.xml.rels><?xml version="1.0" encoding="UTF-8" standalone="yes"?>
<Relationships xmlns="http://schemas.openxmlformats.org/package/2006/relationships"><Relationship Id="rId2" Type="http://schemas.openxmlformats.org/officeDocument/2006/relationships/notesSlide" Target="../notesSlides/notesSlide799.xml"/><Relationship Id="rId1" Type="http://schemas.openxmlformats.org/officeDocument/2006/relationships/slideLayout" Target="../slideLayouts/slideLayout8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100.xml.rels><?xml version="1.0" encoding="UTF-8" standalone="yes"?>
<Relationships xmlns="http://schemas.openxmlformats.org/package/2006/relationships"><Relationship Id="rId2" Type="http://schemas.openxmlformats.org/officeDocument/2006/relationships/notesSlide" Target="../notesSlides/notesSlide800.xml"/><Relationship Id="rId1" Type="http://schemas.openxmlformats.org/officeDocument/2006/relationships/slideLayout" Target="../slideLayouts/slideLayout84.xml"/></Relationships>
</file>

<file path=ppt/slides/_rels/slide1101.xml.rels><?xml version="1.0" encoding="UTF-8" standalone="yes"?>
<Relationships xmlns="http://schemas.openxmlformats.org/package/2006/relationships"><Relationship Id="rId2" Type="http://schemas.openxmlformats.org/officeDocument/2006/relationships/notesSlide" Target="../notesSlides/notesSlide801.xml"/><Relationship Id="rId1" Type="http://schemas.openxmlformats.org/officeDocument/2006/relationships/slideLayout" Target="../slideLayouts/slideLayout84.xml"/></Relationships>
</file>

<file path=ppt/slides/_rels/slide1102.xml.rels><?xml version="1.0" encoding="UTF-8" standalone="yes"?>
<Relationships xmlns="http://schemas.openxmlformats.org/package/2006/relationships"><Relationship Id="rId2" Type="http://schemas.openxmlformats.org/officeDocument/2006/relationships/notesSlide" Target="../notesSlides/notesSlide802.xml"/><Relationship Id="rId1" Type="http://schemas.openxmlformats.org/officeDocument/2006/relationships/slideLayout" Target="../slideLayouts/slideLayout84.xml"/></Relationships>
</file>

<file path=ppt/slides/_rels/slide1103.xml.rels><?xml version="1.0" encoding="UTF-8" standalone="yes"?>
<Relationships xmlns="http://schemas.openxmlformats.org/package/2006/relationships"><Relationship Id="rId2" Type="http://schemas.openxmlformats.org/officeDocument/2006/relationships/notesSlide" Target="../notesSlides/notesSlide803.xml"/><Relationship Id="rId1" Type="http://schemas.openxmlformats.org/officeDocument/2006/relationships/slideLayout" Target="../slideLayouts/slideLayout97.xml"/></Relationships>
</file>

<file path=ppt/slides/_rels/slide1104.xml.rels><?xml version="1.0" encoding="UTF-8" standalone="yes"?>
<Relationships xmlns="http://schemas.openxmlformats.org/package/2006/relationships"><Relationship Id="rId2" Type="http://schemas.openxmlformats.org/officeDocument/2006/relationships/notesSlide" Target="../notesSlides/notesSlide804.xml"/><Relationship Id="rId1" Type="http://schemas.openxmlformats.org/officeDocument/2006/relationships/slideLayout" Target="../slideLayouts/slideLayout97.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14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160.xml.rels><?xml version="1.0" encoding="UTF-8" standalone="yes"?>
<Relationships xmlns="http://schemas.openxmlformats.org/package/2006/relationships"><Relationship Id="rId2" Type="http://schemas.openxmlformats.org/officeDocument/2006/relationships/notesSlide" Target="../notesSlides/notesSlide805.xml"/><Relationship Id="rId1" Type="http://schemas.openxmlformats.org/officeDocument/2006/relationships/slideLayout" Target="../slideLayouts/slideLayout53.xml"/></Relationships>
</file>

<file path=ppt/slides/_rels/slide1161.xml.rels><?xml version="1.0" encoding="UTF-8" standalone="yes"?>
<Relationships xmlns="http://schemas.openxmlformats.org/package/2006/relationships"><Relationship Id="rId2" Type="http://schemas.openxmlformats.org/officeDocument/2006/relationships/notesSlide" Target="../notesSlides/notesSlide806.xml"/><Relationship Id="rId1" Type="http://schemas.openxmlformats.org/officeDocument/2006/relationships/slideLayout" Target="../slideLayouts/slideLayout53.xml"/></Relationships>
</file>

<file path=ppt/slides/_rels/slide1162.xml.rels><?xml version="1.0" encoding="UTF-8" standalone="yes"?>
<Relationships xmlns="http://schemas.openxmlformats.org/package/2006/relationships"><Relationship Id="rId2" Type="http://schemas.openxmlformats.org/officeDocument/2006/relationships/notesSlide" Target="../notesSlides/notesSlide807.xml"/><Relationship Id="rId1" Type="http://schemas.openxmlformats.org/officeDocument/2006/relationships/slideLayout" Target="../slideLayouts/slideLayout53.xml"/></Relationships>
</file>

<file path=ppt/slides/_rels/slide1163.xml.rels><?xml version="1.0" encoding="UTF-8" standalone="yes"?>
<Relationships xmlns="http://schemas.openxmlformats.org/package/2006/relationships"><Relationship Id="rId2" Type="http://schemas.openxmlformats.org/officeDocument/2006/relationships/notesSlide" Target="../notesSlides/notesSlide808.xml"/><Relationship Id="rId1" Type="http://schemas.openxmlformats.org/officeDocument/2006/relationships/slideLayout" Target="../slideLayouts/slideLayout53.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165.xml.rels><?xml version="1.0" encoding="UTF-8" standalone="yes"?>
<Relationships xmlns="http://schemas.openxmlformats.org/package/2006/relationships"><Relationship Id="rId2" Type="http://schemas.openxmlformats.org/officeDocument/2006/relationships/notesSlide" Target="../notesSlides/notesSlide809.xml"/><Relationship Id="rId1" Type="http://schemas.openxmlformats.org/officeDocument/2006/relationships/slideLayout" Target="../slideLayouts/slideLayout98.xml"/></Relationships>
</file>

<file path=ppt/slides/_rels/slide1166.xml.rels><?xml version="1.0" encoding="UTF-8" standalone="yes"?>
<Relationships xmlns="http://schemas.openxmlformats.org/package/2006/relationships"><Relationship Id="rId2" Type="http://schemas.openxmlformats.org/officeDocument/2006/relationships/notesSlide" Target="../notesSlides/notesSlide810.xml"/><Relationship Id="rId1" Type="http://schemas.openxmlformats.org/officeDocument/2006/relationships/slideLayout" Target="../slideLayouts/slideLayout98.xml"/></Relationships>
</file>

<file path=ppt/slides/_rels/slide1167.xml.rels><?xml version="1.0" encoding="UTF-8" standalone="yes"?>
<Relationships xmlns="http://schemas.openxmlformats.org/package/2006/relationships"><Relationship Id="rId2" Type="http://schemas.openxmlformats.org/officeDocument/2006/relationships/notesSlide" Target="../notesSlides/notesSlide811.xml"/><Relationship Id="rId1" Type="http://schemas.openxmlformats.org/officeDocument/2006/relationships/slideLayout" Target="../slideLayouts/slideLayout98.xml"/></Relationships>
</file>

<file path=ppt/slides/_rels/slide1168.xml.rels><?xml version="1.0" encoding="UTF-8" standalone="yes"?>
<Relationships xmlns="http://schemas.openxmlformats.org/package/2006/relationships"><Relationship Id="rId2" Type="http://schemas.openxmlformats.org/officeDocument/2006/relationships/notesSlide" Target="../notesSlides/notesSlide812.xml"/><Relationship Id="rId1" Type="http://schemas.openxmlformats.org/officeDocument/2006/relationships/slideLayout" Target="../slideLayouts/slideLayout98.xml"/></Relationships>
</file>

<file path=ppt/slides/_rels/slide1169.xml.rels><?xml version="1.0" encoding="UTF-8" standalone="yes"?>
<Relationships xmlns="http://schemas.openxmlformats.org/package/2006/relationships"><Relationship Id="rId2" Type="http://schemas.openxmlformats.org/officeDocument/2006/relationships/notesSlide" Target="../notesSlides/notesSlide813.xml"/><Relationship Id="rId1" Type="http://schemas.openxmlformats.org/officeDocument/2006/relationships/slideLayout" Target="../slideLayouts/slideLayout98.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170.xml.rels><?xml version="1.0" encoding="UTF-8" standalone="yes"?>
<Relationships xmlns="http://schemas.openxmlformats.org/package/2006/relationships"><Relationship Id="rId2" Type="http://schemas.openxmlformats.org/officeDocument/2006/relationships/notesSlide" Target="../notesSlides/notesSlide814.xml"/><Relationship Id="rId1" Type="http://schemas.openxmlformats.org/officeDocument/2006/relationships/slideLayout" Target="../slideLayouts/slideLayout98.xml"/></Relationships>
</file>

<file path=ppt/slides/_rels/slide1171.xml.rels><?xml version="1.0" encoding="UTF-8" standalone="yes"?>
<Relationships xmlns="http://schemas.openxmlformats.org/package/2006/relationships"><Relationship Id="rId2" Type="http://schemas.openxmlformats.org/officeDocument/2006/relationships/notesSlide" Target="../notesSlides/notesSlide815.xml"/><Relationship Id="rId1" Type="http://schemas.openxmlformats.org/officeDocument/2006/relationships/slideLayout" Target="../slideLayouts/slideLayout98.xml"/></Relationships>
</file>

<file path=ppt/slides/_rels/slide1172.xml.rels><?xml version="1.0" encoding="UTF-8" standalone="yes"?>
<Relationships xmlns="http://schemas.openxmlformats.org/package/2006/relationships"><Relationship Id="rId2" Type="http://schemas.openxmlformats.org/officeDocument/2006/relationships/notesSlide" Target="../notesSlides/notesSlide816.xml"/><Relationship Id="rId1" Type="http://schemas.openxmlformats.org/officeDocument/2006/relationships/slideLayout" Target="../slideLayouts/slideLayout111.xml"/></Relationships>
</file>

<file path=ppt/slides/_rels/slide1173.xml.rels><?xml version="1.0" encoding="UTF-8" standalone="yes"?>
<Relationships xmlns="http://schemas.openxmlformats.org/package/2006/relationships"><Relationship Id="rId2" Type="http://schemas.openxmlformats.org/officeDocument/2006/relationships/notesSlide" Target="../notesSlides/notesSlide817.xml"/><Relationship Id="rId1" Type="http://schemas.openxmlformats.org/officeDocument/2006/relationships/slideLayout" Target="../slideLayouts/slideLayout112.xml"/></Relationships>
</file>

<file path=ppt/slides/_rels/slide1174.xml.rels><?xml version="1.0" encoding="UTF-8" standalone="yes"?>
<Relationships xmlns="http://schemas.openxmlformats.org/package/2006/relationships"><Relationship Id="rId2" Type="http://schemas.openxmlformats.org/officeDocument/2006/relationships/notesSlide" Target="../notesSlides/notesSlide818.xml"/><Relationship Id="rId1" Type="http://schemas.openxmlformats.org/officeDocument/2006/relationships/slideLayout" Target="../slideLayouts/slideLayout113.xml"/></Relationships>
</file>

<file path=ppt/slides/_rels/slide1175.xml.rels><?xml version="1.0" encoding="UTF-8" standalone="yes"?>
<Relationships xmlns="http://schemas.openxmlformats.org/package/2006/relationships"><Relationship Id="rId2" Type="http://schemas.openxmlformats.org/officeDocument/2006/relationships/notesSlide" Target="../notesSlides/notesSlide819.xml"/><Relationship Id="rId1" Type="http://schemas.openxmlformats.org/officeDocument/2006/relationships/slideLayout" Target="../slideLayouts/slideLayout114.xml"/></Relationships>
</file>

<file path=ppt/slides/_rels/slide1176.xml.rels><?xml version="1.0" encoding="UTF-8" standalone="yes"?>
<Relationships xmlns="http://schemas.openxmlformats.org/package/2006/relationships"><Relationship Id="rId2" Type="http://schemas.openxmlformats.org/officeDocument/2006/relationships/notesSlide" Target="../notesSlides/notesSlide820.xml"/><Relationship Id="rId1" Type="http://schemas.openxmlformats.org/officeDocument/2006/relationships/slideLayout" Target="../slideLayouts/slideLayout115.xml"/></Relationships>
</file>

<file path=ppt/slides/_rels/slide1177.xml.rels><?xml version="1.0" encoding="UTF-8" standalone="yes"?>
<Relationships xmlns="http://schemas.openxmlformats.org/package/2006/relationships"><Relationship Id="rId2" Type="http://schemas.openxmlformats.org/officeDocument/2006/relationships/notesSlide" Target="../notesSlides/notesSlide821.xml"/><Relationship Id="rId1" Type="http://schemas.openxmlformats.org/officeDocument/2006/relationships/slideLayout" Target="../slideLayouts/slideLayout98.xml"/></Relationships>
</file>

<file path=ppt/slides/_rels/slide1178.xml.rels><?xml version="1.0" encoding="UTF-8" standalone="yes"?>
<Relationships xmlns="http://schemas.openxmlformats.org/package/2006/relationships"><Relationship Id="rId2" Type="http://schemas.openxmlformats.org/officeDocument/2006/relationships/notesSlide" Target="../notesSlides/notesSlide822.xml"/><Relationship Id="rId1" Type="http://schemas.openxmlformats.org/officeDocument/2006/relationships/slideLayout" Target="../slideLayouts/slideLayout98.xml"/></Relationships>
</file>

<file path=ppt/slides/_rels/slide1179.xml.rels><?xml version="1.0" encoding="UTF-8" standalone="yes"?>
<Relationships xmlns="http://schemas.openxmlformats.org/package/2006/relationships"><Relationship Id="rId2" Type="http://schemas.openxmlformats.org/officeDocument/2006/relationships/notesSlide" Target="../notesSlides/notesSlide823.xml"/><Relationship Id="rId1" Type="http://schemas.openxmlformats.org/officeDocument/2006/relationships/slideLayout" Target="../slideLayouts/slideLayout116.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180.xml.rels><?xml version="1.0" encoding="UTF-8" standalone="yes"?>
<Relationships xmlns="http://schemas.openxmlformats.org/package/2006/relationships"><Relationship Id="rId2" Type="http://schemas.openxmlformats.org/officeDocument/2006/relationships/notesSlide" Target="../notesSlides/notesSlide824.xml"/><Relationship Id="rId1" Type="http://schemas.openxmlformats.org/officeDocument/2006/relationships/slideLayout" Target="../slideLayouts/slideLayout117.xml"/></Relationships>
</file>

<file path=ppt/slides/_rels/slide1181.xml.rels><?xml version="1.0" encoding="UTF-8" standalone="yes"?>
<Relationships xmlns="http://schemas.openxmlformats.org/package/2006/relationships"><Relationship Id="rId2" Type="http://schemas.openxmlformats.org/officeDocument/2006/relationships/notesSlide" Target="../notesSlides/notesSlide825.xml"/><Relationship Id="rId1" Type="http://schemas.openxmlformats.org/officeDocument/2006/relationships/slideLayout" Target="../slideLayouts/slideLayout99.xml"/></Relationships>
</file>

<file path=ppt/slides/_rels/slide1182.xml.rels><?xml version="1.0" encoding="UTF-8" standalone="yes"?>
<Relationships xmlns="http://schemas.openxmlformats.org/package/2006/relationships"><Relationship Id="rId2" Type="http://schemas.openxmlformats.org/officeDocument/2006/relationships/notesSlide" Target="../notesSlides/notesSlide826.xml"/><Relationship Id="rId1" Type="http://schemas.openxmlformats.org/officeDocument/2006/relationships/slideLayout" Target="../slideLayouts/slideLayout99.xml"/></Relationships>
</file>

<file path=ppt/slides/_rels/slide1183.xml.rels><?xml version="1.0" encoding="UTF-8" standalone="yes"?>
<Relationships xmlns="http://schemas.openxmlformats.org/package/2006/relationships"><Relationship Id="rId2" Type="http://schemas.openxmlformats.org/officeDocument/2006/relationships/notesSlide" Target="../notesSlides/notesSlide827.xml"/><Relationship Id="rId1" Type="http://schemas.openxmlformats.org/officeDocument/2006/relationships/slideLayout" Target="../slideLayouts/slideLayout99.xml"/></Relationships>
</file>

<file path=ppt/slides/_rels/slide1184.xml.rels><?xml version="1.0" encoding="UTF-8" standalone="yes"?>
<Relationships xmlns="http://schemas.openxmlformats.org/package/2006/relationships"><Relationship Id="rId2" Type="http://schemas.openxmlformats.org/officeDocument/2006/relationships/notesSlide" Target="../notesSlides/notesSlide828.xml"/><Relationship Id="rId1" Type="http://schemas.openxmlformats.org/officeDocument/2006/relationships/slideLayout" Target="../slideLayouts/slideLayout99.xml"/></Relationships>
</file>

<file path=ppt/slides/_rels/slide1185.xml.rels><?xml version="1.0" encoding="UTF-8" standalone="yes"?>
<Relationships xmlns="http://schemas.openxmlformats.org/package/2006/relationships"><Relationship Id="rId2" Type="http://schemas.openxmlformats.org/officeDocument/2006/relationships/notesSlide" Target="../notesSlides/notesSlide829.xml"/><Relationship Id="rId1" Type="http://schemas.openxmlformats.org/officeDocument/2006/relationships/slideLayout" Target="../slideLayouts/slideLayout99.xml"/></Relationships>
</file>

<file path=ppt/slides/_rels/slide1186.xml.rels><?xml version="1.0" encoding="UTF-8" standalone="yes"?>
<Relationships xmlns="http://schemas.openxmlformats.org/package/2006/relationships"><Relationship Id="rId2" Type="http://schemas.openxmlformats.org/officeDocument/2006/relationships/notesSlide" Target="../notesSlides/notesSlide830.xml"/><Relationship Id="rId1" Type="http://schemas.openxmlformats.org/officeDocument/2006/relationships/slideLayout" Target="../slideLayouts/slideLayout85.xml"/></Relationships>
</file>

<file path=ppt/slides/_rels/slide1187.xml.rels><?xml version="1.0" encoding="UTF-8" standalone="yes"?>
<Relationships xmlns="http://schemas.openxmlformats.org/package/2006/relationships"><Relationship Id="rId2" Type="http://schemas.openxmlformats.org/officeDocument/2006/relationships/notesSlide" Target="../notesSlides/notesSlide831.xml"/><Relationship Id="rId1" Type="http://schemas.openxmlformats.org/officeDocument/2006/relationships/slideLayout" Target="../slideLayouts/slideLayout133.xml"/></Relationships>
</file>

<file path=ppt/slides/_rels/slide1188.xml.rels><?xml version="1.0" encoding="UTF-8" standalone="yes"?>
<Relationships xmlns="http://schemas.openxmlformats.org/package/2006/relationships"><Relationship Id="rId2" Type="http://schemas.openxmlformats.org/officeDocument/2006/relationships/notesSlide" Target="../notesSlides/notesSlide832.xml"/><Relationship Id="rId1" Type="http://schemas.openxmlformats.org/officeDocument/2006/relationships/slideLayout" Target="../slideLayouts/slideLayout133.xml"/></Relationships>
</file>

<file path=ppt/slides/_rels/slide1189.xml.rels><?xml version="1.0" encoding="UTF-8" standalone="yes"?>
<Relationships xmlns="http://schemas.openxmlformats.org/package/2006/relationships"><Relationship Id="rId2" Type="http://schemas.openxmlformats.org/officeDocument/2006/relationships/notesSlide" Target="../notesSlides/notesSlide833.xml"/><Relationship Id="rId1" Type="http://schemas.openxmlformats.org/officeDocument/2006/relationships/slideLayout" Target="../slideLayouts/slideLayout133.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190.xml.rels><?xml version="1.0" encoding="UTF-8" standalone="yes"?>
<Relationships xmlns="http://schemas.openxmlformats.org/package/2006/relationships"><Relationship Id="rId2" Type="http://schemas.openxmlformats.org/officeDocument/2006/relationships/notesSlide" Target="../notesSlides/notesSlide834.xml"/><Relationship Id="rId1" Type="http://schemas.openxmlformats.org/officeDocument/2006/relationships/slideLayout" Target="../slideLayouts/slideLayout133.xml"/></Relationships>
</file>

<file path=ppt/slides/_rels/slide1191.xml.rels><?xml version="1.0" encoding="UTF-8" standalone="yes"?>
<Relationships xmlns="http://schemas.openxmlformats.org/package/2006/relationships"><Relationship Id="rId2" Type="http://schemas.openxmlformats.org/officeDocument/2006/relationships/notesSlide" Target="../notesSlides/notesSlide835.xml"/><Relationship Id="rId1" Type="http://schemas.openxmlformats.org/officeDocument/2006/relationships/slideLayout" Target="../slideLayouts/slideLayout133.xml"/></Relationships>
</file>

<file path=ppt/slides/_rels/slide1192.xml.rels><?xml version="1.0" encoding="UTF-8" standalone="yes"?>
<Relationships xmlns="http://schemas.openxmlformats.org/package/2006/relationships"><Relationship Id="rId2" Type="http://schemas.openxmlformats.org/officeDocument/2006/relationships/notesSlide" Target="../notesSlides/notesSlide836.xml"/><Relationship Id="rId1" Type="http://schemas.openxmlformats.org/officeDocument/2006/relationships/slideLayout" Target="../slideLayouts/slideLayout133.xml"/></Relationships>
</file>

<file path=ppt/slides/_rels/slide1193.xml.rels><?xml version="1.0" encoding="UTF-8" standalone="yes"?>
<Relationships xmlns="http://schemas.openxmlformats.org/package/2006/relationships"><Relationship Id="rId2" Type="http://schemas.openxmlformats.org/officeDocument/2006/relationships/notesSlide" Target="../notesSlides/notesSlide837.xml"/><Relationship Id="rId1" Type="http://schemas.openxmlformats.org/officeDocument/2006/relationships/slideLayout" Target="../slideLayouts/slideLayout133.xml"/></Relationships>
</file>

<file path=ppt/slides/_rels/slide1194.xml.rels><?xml version="1.0" encoding="UTF-8" standalone="yes"?>
<Relationships xmlns="http://schemas.openxmlformats.org/package/2006/relationships"><Relationship Id="rId2" Type="http://schemas.openxmlformats.org/officeDocument/2006/relationships/notesSlide" Target="../notesSlides/notesSlide838.xml"/><Relationship Id="rId1" Type="http://schemas.openxmlformats.org/officeDocument/2006/relationships/slideLayout" Target="../slideLayouts/slideLayout133.xml"/></Relationships>
</file>

<file path=ppt/slides/_rels/slide1195.xml.rels><?xml version="1.0" encoding="UTF-8" standalone="yes"?>
<Relationships xmlns="http://schemas.openxmlformats.org/package/2006/relationships"><Relationship Id="rId2" Type="http://schemas.openxmlformats.org/officeDocument/2006/relationships/notesSlide" Target="../notesSlides/notesSlide839.xml"/><Relationship Id="rId1" Type="http://schemas.openxmlformats.org/officeDocument/2006/relationships/slideLayout" Target="../slideLayouts/slideLayout100.xml"/></Relationships>
</file>

<file path=ppt/slides/_rels/slide1196.xml.rels><?xml version="1.0" encoding="UTF-8" standalone="yes"?>
<Relationships xmlns="http://schemas.openxmlformats.org/package/2006/relationships"><Relationship Id="rId2" Type="http://schemas.openxmlformats.org/officeDocument/2006/relationships/notesSlide" Target="../notesSlides/notesSlide840.xml"/><Relationship Id="rId1" Type="http://schemas.openxmlformats.org/officeDocument/2006/relationships/slideLayout" Target="../slideLayouts/slideLayout100.xml"/></Relationships>
</file>

<file path=ppt/slides/_rels/slide1197.xml.rels><?xml version="1.0" encoding="UTF-8" standalone="yes"?>
<Relationships xmlns="http://schemas.openxmlformats.org/package/2006/relationships"><Relationship Id="rId2" Type="http://schemas.openxmlformats.org/officeDocument/2006/relationships/notesSlide" Target="../notesSlides/notesSlide841.xml"/><Relationship Id="rId1" Type="http://schemas.openxmlformats.org/officeDocument/2006/relationships/slideLayout" Target="../slideLayouts/slideLayout100.xml"/></Relationships>
</file>

<file path=ppt/slides/_rels/slide1198.xml.rels><?xml version="1.0" encoding="UTF-8" standalone="yes"?>
<Relationships xmlns="http://schemas.openxmlformats.org/package/2006/relationships"><Relationship Id="rId2" Type="http://schemas.openxmlformats.org/officeDocument/2006/relationships/notesSlide" Target="../notesSlides/notesSlide842.xml"/><Relationship Id="rId1" Type="http://schemas.openxmlformats.org/officeDocument/2006/relationships/slideLayout" Target="../slideLayouts/slideLayout100.xml"/></Relationships>
</file>

<file path=ppt/slides/_rels/slide1199.xml.rels><?xml version="1.0" encoding="UTF-8" standalone="yes"?>
<Relationships xmlns="http://schemas.openxmlformats.org/package/2006/relationships"><Relationship Id="rId2" Type="http://schemas.openxmlformats.org/officeDocument/2006/relationships/notesSlide" Target="../notesSlides/notesSlide843.xml"/><Relationship Id="rId1" Type="http://schemas.openxmlformats.org/officeDocument/2006/relationships/slideLayout" Target="../slideLayouts/slideLayout10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200.xml.rels><?xml version="1.0" encoding="UTF-8" standalone="yes"?>
<Relationships xmlns="http://schemas.openxmlformats.org/package/2006/relationships"><Relationship Id="rId2" Type="http://schemas.openxmlformats.org/officeDocument/2006/relationships/notesSlide" Target="../notesSlides/notesSlide844.xml"/><Relationship Id="rId1" Type="http://schemas.openxmlformats.org/officeDocument/2006/relationships/slideLayout" Target="../slideLayouts/slideLayout100.xml"/></Relationships>
</file>

<file path=ppt/slides/_rels/slide1201.xml.rels><?xml version="1.0" encoding="UTF-8" standalone="yes"?>
<Relationships xmlns="http://schemas.openxmlformats.org/package/2006/relationships"><Relationship Id="rId2" Type="http://schemas.openxmlformats.org/officeDocument/2006/relationships/notesSlide" Target="../notesSlides/notesSlide845.xml"/><Relationship Id="rId1" Type="http://schemas.openxmlformats.org/officeDocument/2006/relationships/slideLayout" Target="../slideLayouts/slideLayout100.xml"/></Relationships>
</file>

<file path=ppt/slides/_rels/slide1202.xml.rels><?xml version="1.0" encoding="UTF-8" standalone="yes"?>
<Relationships xmlns="http://schemas.openxmlformats.org/package/2006/relationships"><Relationship Id="rId2" Type="http://schemas.openxmlformats.org/officeDocument/2006/relationships/notesSlide" Target="../notesSlides/notesSlide846.xml"/><Relationship Id="rId1" Type="http://schemas.openxmlformats.org/officeDocument/2006/relationships/slideLayout" Target="../slideLayouts/slideLayout100.xml"/></Relationships>
</file>

<file path=ppt/slides/_rels/slide1203.xml.rels><?xml version="1.0" encoding="UTF-8" standalone="yes"?>
<Relationships xmlns="http://schemas.openxmlformats.org/package/2006/relationships"><Relationship Id="rId2" Type="http://schemas.openxmlformats.org/officeDocument/2006/relationships/notesSlide" Target="../notesSlides/notesSlide847.xml"/><Relationship Id="rId1" Type="http://schemas.openxmlformats.org/officeDocument/2006/relationships/slideLayout" Target="../slideLayouts/slideLayout100.xml"/></Relationships>
</file>

<file path=ppt/slides/_rels/slide1204.xml.rels><?xml version="1.0" encoding="UTF-8" standalone="yes"?>
<Relationships xmlns="http://schemas.openxmlformats.org/package/2006/relationships"><Relationship Id="rId2" Type="http://schemas.openxmlformats.org/officeDocument/2006/relationships/notesSlide" Target="../notesSlides/notesSlide848.xml"/><Relationship Id="rId1" Type="http://schemas.openxmlformats.org/officeDocument/2006/relationships/slideLayout" Target="../slideLayouts/slideLayout87.xml"/></Relationships>
</file>

<file path=ppt/slides/_rels/slide1205.xml.rels><?xml version="1.0" encoding="UTF-8" standalone="yes"?>
<Relationships xmlns="http://schemas.openxmlformats.org/package/2006/relationships"><Relationship Id="rId2" Type="http://schemas.openxmlformats.org/officeDocument/2006/relationships/notesSlide" Target="../notesSlides/notesSlide849.xml"/><Relationship Id="rId1" Type="http://schemas.openxmlformats.org/officeDocument/2006/relationships/slideLayout" Target="../slideLayouts/slideLayout101.xml"/></Relationships>
</file>

<file path=ppt/slides/_rels/slide1206.xml.rels><?xml version="1.0" encoding="UTF-8" standalone="yes"?>
<Relationships xmlns="http://schemas.openxmlformats.org/package/2006/relationships"><Relationship Id="rId2" Type="http://schemas.openxmlformats.org/officeDocument/2006/relationships/notesSlide" Target="../notesSlides/notesSlide850.xml"/><Relationship Id="rId1" Type="http://schemas.openxmlformats.org/officeDocument/2006/relationships/slideLayout" Target="../slideLayouts/slideLayout101.xml"/></Relationships>
</file>

<file path=ppt/slides/_rels/slide1207.xml.rels><?xml version="1.0" encoding="UTF-8" standalone="yes"?>
<Relationships xmlns="http://schemas.openxmlformats.org/package/2006/relationships"><Relationship Id="rId2" Type="http://schemas.openxmlformats.org/officeDocument/2006/relationships/notesSlide" Target="../notesSlides/notesSlide851.xml"/><Relationship Id="rId1" Type="http://schemas.openxmlformats.org/officeDocument/2006/relationships/slideLayout" Target="../slideLayouts/slideLayout101.xml"/></Relationships>
</file>

<file path=ppt/slides/_rels/slide1208.xml.rels><?xml version="1.0" encoding="UTF-8" standalone="yes"?>
<Relationships xmlns="http://schemas.openxmlformats.org/package/2006/relationships"><Relationship Id="rId2" Type="http://schemas.openxmlformats.org/officeDocument/2006/relationships/notesSlide" Target="../notesSlides/notesSlide852.xml"/><Relationship Id="rId1" Type="http://schemas.openxmlformats.org/officeDocument/2006/relationships/slideLayout" Target="../slideLayouts/slideLayout101.xml"/></Relationships>
</file>

<file path=ppt/slides/_rels/slide1209.xml.rels><?xml version="1.0" encoding="UTF-8" standalone="yes"?>
<Relationships xmlns="http://schemas.openxmlformats.org/package/2006/relationships"><Relationship Id="rId2" Type="http://schemas.openxmlformats.org/officeDocument/2006/relationships/notesSlide" Target="../notesSlides/notesSlide853.xml"/><Relationship Id="rId1" Type="http://schemas.openxmlformats.org/officeDocument/2006/relationships/slideLayout" Target="../slideLayouts/slideLayout10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210.xml.rels><?xml version="1.0" encoding="UTF-8" standalone="yes"?>
<Relationships xmlns="http://schemas.openxmlformats.org/package/2006/relationships"><Relationship Id="rId2" Type="http://schemas.openxmlformats.org/officeDocument/2006/relationships/notesSlide" Target="../notesSlides/notesSlide854.xml"/><Relationship Id="rId1" Type="http://schemas.openxmlformats.org/officeDocument/2006/relationships/slideLayout" Target="../slideLayouts/slideLayout101.xml"/></Relationships>
</file>

<file path=ppt/slides/_rels/slide1211.xml.rels><?xml version="1.0" encoding="UTF-8" standalone="yes"?>
<Relationships xmlns="http://schemas.openxmlformats.org/package/2006/relationships"><Relationship Id="rId2" Type="http://schemas.openxmlformats.org/officeDocument/2006/relationships/notesSlide" Target="../notesSlides/notesSlide855.xml"/><Relationship Id="rId1" Type="http://schemas.openxmlformats.org/officeDocument/2006/relationships/slideLayout" Target="../slideLayouts/slideLayout101.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13.xml.rels><?xml version="1.0" encoding="UTF-8" standalone="yes"?>
<Relationships xmlns="http://schemas.openxmlformats.org/package/2006/relationships"><Relationship Id="rId2" Type="http://schemas.openxmlformats.org/officeDocument/2006/relationships/notesSlide" Target="../notesSlides/notesSlide856.xml"/><Relationship Id="rId1" Type="http://schemas.openxmlformats.org/officeDocument/2006/relationships/slideLayout" Target="../slideLayouts/slideLayout102.xml"/></Relationships>
</file>

<file path=ppt/slides/_rels/slide1214.xml.rels><?xml version="1.0" encoding="UTF-8" standalone="yes"?>
<Relationships xmlns="http://schemas.openxmlformats.org/package/2006/relationships"><Relationship Id="rId2" Type="http://schemas.openxmlformats.org/officeDocument/2006/relationships/notesSlide" Target="../notesSlides/notesSlide857.xml"/><Relationship Id="rId1" Type="http://schemas.openxmlformats.org/officeDocument/2006/relationships/slideLayout" Target="../slideLayouts/slideLayout102.xml"/></Relationships>
</file>

<file path=ppt/slides/_rels/slide1215.xml.rels><?xml version="1.0" encoding="UTF-8" standalone="yes"?>
<Relationships xmlns="http://schemas.openxmlformats.org/package/2006/relationships"><Relationship Id="rId2" Type="http://schemas.openxmlformats.org/officeDocument/2006/relationships/notesSlide" Target="../notesSlides/notesSlide858.xml"/><Relationship Id="rId1" Type="http://schemas.openxmlformats.org/officeDocument/2006/relationships/slideLayout" Target="../slideLayouts/slideLayout102.xml"/></Relationships>
</file>

<file path=ppt/slides/_rels/slide1216.xml.rels><?xml version="1.0" encoding="UTF-8" standalone="yes"?>
<Relationships xmlns="http://schemas.openxmlformats.org/package/2006/relationships"><Relationship Id="rId2" Type="http://schemas.openxmlformats.org/officeDocument/2006/relationships/notesSlide" Target="../notesSlides/notesSlide859.xml"/><Relationship Id="rId1" Type="http://schemas.openxmlformats.org/officeDocument/2006/relationships/slideLayout" Target="../slideLayouts/slideLayout102.xml"/></Relationships>
</file>

<file path=ppt/slides/_rels/slide1217.xml.rels><?xml version="1.0" encoding="UTF-8" standalone="yes"?>
<Relationships xmlns="http://schemas.openxmlformats.org/package/2006/relationships"><Relationship Id="rId2" Type="http://schemas.openxmlformats.org/officeDocument/2006/relationships/notesSlide" Target="../notesSlides/notesSlide860.xml"/><Relationship Id="rId1" Type="http://schemas.openxmlformats.org/officeDocument/2006/relationships/slideLayout" Target="../slideLayouts/slideLayout102.xml"/></Relationships>
</file>

<file path=ppt/slides/_rels/slide1218.xml.rels><?xml version="1.0" encoding="UTF-8" standalone="yes"?>
<Relationships xmlns="http://schemas.openxmlformats.org/package/2006/relationships"><Relationship Id="rId2" Type="http://schemas.openxmlformats.org/officeDocument/2006/relationships/notesSlide" Target="../notesSlides/notesSlide861.xml"/><Relationship Id="rId1" Type="http://schemas.openxmlformats.org/officeDocument/2006/relationships/slideLayout" Target="../slideLayouts/slideLayout102.xml"/></Relationships>
</file>

<file path=ppt/slides/_rels/slide1219.xml.rels><?xml version="1.0" encoding="UTF-8" standalone="yes"?>
<Relationships xmlns="http://schemas.openxmlformats.org/package/2006/relationships"><Relationship Id="rId2" Type="http://schemas.openxmlformats.org/officeDocument/2006/relationships/notesSlide" Target="../notesSlides/notesSlide862.xml"/><Relationship Id="rId1" Type="http://schemas.openxmlformats.org/officeDocument/2006/relationships/slideLayout" Target="../slideLayouts/slideLayout10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220.xml.rels><?xml version="1.0" encoding="UTF-8" standalone="yes"?>
<Relationships xmlns="http://schemas.openxmlformats.org/package/2006/relationships"><Relationship Id="rId2" Type="http://schemas.openxmlformats.org/officeDocument/2006/relationships/notesSlide" Target="../notesSlides/notesSlide863.xml"/><Relationship Id="rId1" Type="http://schemas.openxmlformats.org/officeDocument/2006/relationships/slideLayout" Target="../slideLayouts/slideLayout102.xml"/></Relationships>
</file>

<file path=ppt/slides/_rels/slide1221.xml.rels><?xml version="1.0" encoding="UTF-8" standalone="yes"?>
<Relationships xmlns="http://schemas.openxmlformats.org/package/2006/relationships"><Relationship Id="rId2" Type="http://schemas.openxmlformats.org/officeDocument/2006/relationships/notesSlide" Target="../notesSlides/notesSlide864.xml"/><Relationship Id="rId1" Type="http://schemas.openxmlformats.org/officeDocument/2006/relationships/slideLayout" Target="../slideLayouts/slideLayout102.xml"/></Relationships>
</file>

<file path=ppt/slides/_rels/slide1222.xml.rels><?xml version="1.0" encoding="UTF-8" standalone="yes"?>
<Relationships xmlns="http://schemas.openxmlformats.org/package/2006/relationships"><Relationship Id="rId2" Type="http://schemas.openxmlformats.org/officeDocument/2006/relationships/notesSlide" Target="../notesSlides/notesSlide865.xml"/><Relationship Id="rId1" Type="http://schemas.openxmlformats.org/officeDocument/2006/relationships/slideLayout" Target="../slideLayouts/slideLayout102.xml"/></Relationships>
</file>

<file path=ppt/slides/_rels/slide1223.xml.rels><?xml version="1.0" encoding="UTF-8" standalone="yes"?>
<Relationships xmlns="http://schemas.openxmlformats.org/package/2006/relationships"><Relationship Id="rId2" Type="http://schemas.openxmlformats.org/officeDocument/2006/relationships/notesSlide" Target="../notesSlides/notesSlide866.xml"/><Relationship Id="rId1" Type="http://schemas.openxmlformats.org/officeDocument/2006/relationships/slideLayout" Target="../slideLayouts/slideLayout102.xml"/></Relationships>
</file>

<file path=ppt/slides/_rels/slide1224.xml.rels><?xml version="1.0" encoding="UTF-8" standalone="yes"?>
<Relationships xmlns="http://schemas.openxmlformats.org/package/2006/relationships"><Relationship Id="rId2" Type="http://schemas.openxmlformats.org/officeDocument/2006/relationships/notesSlide" Target="../notesSlides/notesSlide867.xml"/><Relationship Id="rId1" Type="http://schemas.openxmlformats.org/officeDocument/2006/relationships/slideLayout" Target="../slideLayouts/slideLayout102.xml"/></Relationships>
</file>

<file path=ppt/slides/_rels/slide1225.xml.rels><?xml version="1.0" encoding="UTF-8" standalone="yes"?>
<Relationships xmlns="http://schemas.openxmlformats.org/package/2006/relationships"><Relationship Id="rId2" Type="http://schemas.openxmlformats.org/officeDocument/2006/relationships/notesSlide" Target="../notesSlides/notesSlide868.xml"/><Relationship Id="rId1" Type="http://schemas.openxmlformats.org/officeDocument/2006/relationships/slideLayout" Target="../slideLayouts/slideLayout102.xml"/></Relationships>
</file>

<file path=ppt/slides/_rels/slide1226.xml.rels><?xml version="1.0" encoding="UTF-8" standalone="yes"?>
<Relationships xmlns="http://schemas.openxmlformats.org/package/2006/relationships"><Relationship Id="rId2" Type="http://schemas.openxmlformats.org/officeDocument/2006/relationships/notesSlide" Target="../notesSlides/notesSlide869.xml"/><Relationship Id="rId1" Type="http://schemas.openxmlformats.org/officeDocument/2006/relationships/slideLayout" Target="../slideLayouts/slideLayout102.xml"/></Relationships>
</file>

<file path=ppt/slides/_rels/slide1227.xml.rels><?xml version="1.0" encoding="UTF-8" standalone="yes"?>
<Relationships xmlns="http://schemas.openxmlformats.org/package/2006/relationships"><Relationship Id="rId2" Type="http://schemas.openxmlformats.org/officeDocument/2006/relationships/notesSlide" Target="../notesSlides/notesSlide870.xml"/><Relationship Id="rId1" Type="http://schemas.openxmlformats.org/officeDocument/2006/relationships/slideLayout" Target="../slideLayouts/slideLayout102.xml"/></Relationships>
</file>

<file path=ppt/slides/_rels/slide1228.xml.rels><?xml version="1.0" encoding="UTF-8" standalone="yes"?>
<Relationships xmlns="http://schemas.openxmlformats.org/package/2006/relationships"><Relationship Id="rId2" Type="http://schemas.openxmlformats.org/officeDocument/2006/relationships/notesSlide" Target="../notesSlides/notesSlide871.xml"/><Relationship Id="rId1" Type="http://schemas.openxmlformats.org/officeDocument/2006/relationships/slideLayout" Target="../slideLayouts/slideLayout102.xml"/></Relationships>
</file>

<file path=ppt/slides/_rels/slide1229.xml.rels><?xml version="1.0" encoding="UTF-8" standalone="yes"?>
<Relationships xmlns="http://schemas.openxmlformats.org/package/2006/relationships"><Relationship Id="rId2" Type="http://schemas.openxmlformats.org/officeDocument/2006/relationships/notesSlide" Target="../notesSlides/notesSlide872.xml"/><Relationship Id="rId1" Type="http://schemas.openxmlformats.org/officeDocument/2006/relationships/slideLayout" Target="../slideLayouts/slideLayout10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230.xml.rels><?xml version="1.0" encoding="UTF-8" standalone="yes"?>
<Relationships xmlns="http://schemas.openxmlformats.org/package/2006/relationships"><Relationship Id="rId2" Type="http://schemas.openxmlformats.org/officeDocument/2006/relationships/notesSlide" Target="../notesSlides/notesSlide873.xml"/><Relationship Id="rId1" Type="http://schemas.openxmlformats.org/officeDocument/2006/relationships/slideLayout" Target="../slideLayouts/slideLayout102.xml"/></Relationships>
</file>

<file path=ppt/slides/_rels/slide1231.xml.rels><?xml version="1.0" encoding="UTF-8" standalone="yes"?>
<Relationships xmlns="http://schemas.openxmlformats.org/package/2006/relationships"><Relationship Id="rId2" Type="http://schemas.openxmlformats.org/officeDocument/2006/relationships/notesSlide" Target="../notesSlides/notesSlide874.xml"/><Relationship Id="rId1" Type="http://schemas.openxmlformats.org/officeDocument/2006/relationships/slideLayout" Target="../slideLayouts/slideLayout102.xml"/></Relationships>
</file>

<file path=ppt/slides/_rels/slide1232.xml.rels><?xml version="1.0" encoding="UTF-8" standalone="yes"?>
<Relationships xmlns="http://schemas.openxmlformats.org/package/2006/relationships"><Relationship Id="rId2" Type="http://schemas.openxmlformats.org/officeDocument/2006/relationships/notesSlide" Target="../notesSlides/notesSlide875.xml"/><Relationship Id="rId1" Type="http://schemas.openxmlformats.org/officeDocument/2006/relationships/slideLayout" Target="../slideLayouts/slideLayout102.xml"/></Relationships>
</file>

<file path=ppt/slides/_rels/slide1233.xml.rels><?xml version="1.0" encoding="UTF-8" standalone="yes"?>
<Relationships xmlns="http://schemas.openxmlformats.org/package/2006/relationships"><Relationship Id="rId2" Type="http://schemas.openxmlformats.org/officeDocument/2006/relationships/notesSlide" Target="../notesSlides/notesSlide876.xml"/><Relationship Id="rId1" Type="http://schemas.openxmlformats.org/officeDocument/2006/relationships/slideLayout" Target="../slideLayouts/slideLayout102.xml"/></Relationships>
</file>

<file path=ppt/slides/_rels/slide1234.xml.rels><?xml version="1.0" encoding="UTF-8" standalone="yes"?>
<Relationships xmlns="http://schemas.openxmlformats.org/package/2006/relationships"><Relationship Id="rId2" Type="http://schemas.openxmlformats.org/officeDocument/2006/relationships/notesSlide" Target="../notesSlides/notesSlide877.xml"/><Relationship Id="rId1" Type="http://schemas.openxmlformats.org/officeDocument/2006/relationships/slideLayout" Target="../slideLayouts/slideLayout10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36.xml.rels><?xml version="1.0" encoding="UTF-8" standalone="yes"?>
<Relationships xmlns="http://schemas.openxmlformats.org/package/2006/relationships"><Relationship Id="rId2" Type="http://schemas.openxmlformats.org/officeDocument/2006/relationships/notesSlide" Target="../notesSlides/notesSlide878.xml"/><Relationship Id="rId1" Type="http://schemas.openxmlformats.org/officeDocument/2006/relationships/slideLayout" Target="../slideLayouts/slideLayout134.xml"/></Relationships>
</file>

<file path=ppt/slides/_rels/slide1237.xml.rels><?xml version="1.0" encoding="UTF-8" standalone="yes"?>
<Relationships xmlns="http://schemas.openxmlformats.org/package/2006/relationships"><Relationship Id="rId2" Type="http://schemas.openxmlformats.org/officeDocument/2006/relationships/notesSlide" Target="../notesSlides/notesSlide879.xml"/><Relationship Id="rId1" Type="http://schemas.openxmlformats.org/officeDocument/2006/relationships/slideLayout" Target="../slideLayouts/slideLayout134.xml"/></Relationships>
</file>

<file path=ppt/slides/_rels/slide1238.xml.rels><?xml version="1.0" encoding="UTF-8" standalone="yes"?>
<Relationships xmlns="http://schemas.openxmlformats.org/package/2006/relationships"><Relationship Id="rId2" Type="http://schemas.openxmlformats.org/officeDocument/2006/relationships/notesSlide" Target="../notesSlides/notesSlide880.xml"/><Relationship Id="rId1" Type="http://schemas.openxmlformats.org/officeDocument/2006/relationships/slideLayout" Target="../slideLayouts/slideLayout134.xml"/></Relationships>
</file>

<file path=ppt/slides/_rels/slide1239.xml.rels><?xml version="1.0" encoding="UTF-8" standalone="yes"?>
<Relationships xmlns="http://schemas.openxmlformats.org/package/2006/relationships"><Relationship Id="rId2" Type="http://schemas.openxmlformats.org/officeDocument/2006/relationships/notesSlide" Target="../notesSlides/notesSlide881.xml"/><Relationship Id="rId1" Type="http://schemas.openxmlformats.org/officeDocument/2006/relationships/slideLayout" Target="../slideLayouts/slideLayout134.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240.xml.rels><?xml version="1.0" encoding="UTF-8" standalone="yes"?>
<Relationships xmlns="http://schemas.openxmlformats.org/package/2006/relationships"><Relationship Id="rId2" Type="http://schemas.openxmlformats.org/officeDocument/2006/relationships/notesSlide" Target="../notesSlides/notesSlide882.xml"/><Relationship Id="rId1" Type="http://schemas.openxmlformats.org/officeDocument/2006/relationships/slideLayout" Target="../slideLayouts/slideLayout134.xml"/></Relationships>
</file>

<file path=ppt/slides/_rels/slide1241.xml.rels><?xml version="1.0" encoding="UTF-8" standalone="yes"?>
<Relationships xmlns="http://schemas.openxmlformats.org/package/2006/relationships"><Relationship Id="rId2" Type="http://schemas.openxmlformats.org/officeDocument/2006/relationships/notesSlide" Target="../notesSlides/notesSlide883.xml"/><Relationship Id="rId1" Type="http://schemas.openxmlformats.org/officeDocument/2006/relationships/slideLayout" Target="../slideLayouts/slideLayout134.xml"/></Relationships>
</file>

<file path=ppt/slides/_rels/slide1242.xml.rels><?xml version="1.0" encoding="UTF-8" standalone="yes"?>
<Relationships xmlns="http://schemas.openxmlformats.org/package/2006/relationships"><Relationship Id="rId2" Type="http://schemas.openxmlformats.org/officeDocument/2006/relationships/notesSlide" Target="../notesSlides/notesSlide884.xml"/><Relationship Id="rId1" Type="http://schemas.openxmlformats.org/officeDocument/2006/relationships/slideLayout" Target="../slideLayouts/slideLayout134.xml"/></Relationships>
</file>

<file path=ppt/slides/_rels/slide1243.xml.rels><?xml version="1.0" encoding="UTF-8" standalone="yes"?>
<Relationships xmlns="http://schemas.openxmlformats.org/package/2006/relationships"><Relationship Id="rId2" Type="http://schemas.openxmlformats.org/officeDocument/2006/relationships/notesSlide" Target="../notesSlides/notesSlide885.xml"/><Relationship Id="rId1" Type="http://schemas.openxmlformats.org/officeDocument/2006/relationships/slideLayout" Target="../slideLayouts/slideLayout134.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250.xml.rels><?xml version="1.0" encoding="UTF-8" standalone="yes"?>
<Relationships xmlns="http://schemas.openxmlformats.org/package/2006/relationships"><Relationship Id="rId2" Type="http://schemas.openxmlformats.org/officeDocument/2006/relationships/notesSlide" Target="../notesSlides/notesSlide886.xml"/><Relationship Id="rId1" Type="http://schemas.openxmlformats.org/officeDocument/2006/relationships/slideLayout" Target="../slideLayouts/slideLayout135.xml"/></Relationships>
</file>

<file path=ppt/slides/_rels/slide1251.xml.rels><?xml version="1.0" encoding="UTF-8" standalone="yes"?>
<Relationships xmlns="http://schemas.openxmlformats.org/package/2006/relationships"><Relationship Id="rId2" Type="http://schemas.openxmlformats.org/officeDocument/2006/relationships/notesSlide" Target="../notesSlides/notesSlide887.xml"/><Relationship Id="rId1" Type="http://schemas.openxmlformats.org/officeDocument/2006/relationships/slideLayout" Target="../slideLayouts/slideLayout135.xml"/></Relationships>
</file>

<file path=ppt/slides/_rels/slide1252.xml.rels><?xml version="1.0" encoding="UTF-8" standalone="yes"?>
<Relationships xmlns="http://schemas.openxmlformats.org/package/2006/relationships"><Relationship Id="rId2" Type="http://schemas.openxmlformats.org/officeDocument/2006/relationships/notesSlide" Target="../notesSlides/notesSlide888.xml"/><Relationship Id="rId1" Type="http://schemas.openxmlformats.org/officeDocument/2006/relationships/slideLayout" Target="../slideLayouts/slideLayout135.xml"/></Relationships>
</file>

<file path=ppt/slides/_rels/slide1253.xml.rels><?xml version="1.0" encoding="UTF-8" standalone="yes"?>
<Relationships xmlns="http://schemas.openxmlformats.org/package/2006/relationships"><Relationship Id="rId2" Type="http://schemas.openxmlformats.org/officeDocument/2006/relationships/notesSlide" Target="../notesSlides/notesSlide889.xml"/><Relationship Id="rId1" Type="http://schemas.openxmlformats.org/officeDocument/2006/relationships/slideLayout" Target="../slideLayouts/slideLayout135.xml"/></Relationships>
</file>

<file path=ppt/slides/_rels/slide1254.xml.rels><?xml version="1.0" encoding="UTF-8" standalone="yes"?>
<Relationships xmlns="http://schemas.openxmlformats.org/package/2006/relationships"><Relationship Id="rId2" Type="http://schemas.openxmlformats.org/officeDocument/2006/relationships/notesSlide" Target="../notesSlides/notesSlide890.xml"/><Relationship Id="rId1" Type="http://schemas.openxmlformats.org/officeDocument/2006/relationships/slideLayout" Target="../slideLayouts/slideLayout135.xml"/></Relationships>
</file>

<file path=ppt/slides/_rels/slide1255.xml.rels><?xml version="1.0" encoding="UTF-8" standalone="yes"?>
<Relationships xmlns="http://schemas.openxmlformats.org/package/2006/relationships"><Relationship Id="rId2" Type="http://schemas.openxmlformats.org/officeDocument/2006/relationships/notesSlide" Target="../notesSlides/notesSlide891.xml"/><Relationship Id="rId1" Type="http://schemas.openxmlformats.org/officeDocument/2006/relationships/slideLayout" Target="../slideLayouts/slideLayout135.xml"/></Relationships>
</file>

<file path=ppt/slides/_rels/slide1256.xml.rels><?xml version="1.0" encoding="UTF-8" standalone="yes"?>
<Relationships xmlns="http://schemas.openxmlformats.org/package/2006/relationships"><Relationship Id="rId2" Type="http://schemas.openxmlformats.org/officeDocument/2006/relationships/notesSlide" Target="../notesSlides/notesSlide892.xml"/><Relationship Id="rId1" Type="http://schemas.openxmlformats.org/officeDocument/2006/relationships/slideLayout" Target="../slideLayouts/slideLayout135.xml"/></Relationships>
</file>

<file path=ppt/slides/_rels/slide1257.xml.rels><?xml version="1.0" encoding="UTF-8" standalone="yes"?>
<Relationships xmlns="http://schemas.openxmlformats.org/package/2006/relationships"><Relationship Id="rId2" Type="http://schemas.openxmlformats.org/officeDocument/2006/relationships/notesSlide" Target="../notesSlides/notesSlide893.xml"/><Relationship Id="rId1" Type="http://schemas.openxmlformats.org/officeDocument/2006/relationships/slideLayout" Target="../slideLayouts/slideLayout135.xml"/></Relationships>
</file>

<file path=ppt/slides/_rels/slide1258.xml.rels><?xml version="1.0" encoding="UTF-8" standalone="yes"?>
<Relationships xmlns="http://schemas.openxmlformats.org/package/2006/relationships"><Relationship Id="rId2" Type="http://schemas.openxmlformats.org/officeDocument/2006/relationships/notesSlide" Target="../notesSlides/notesSlide894.xml"/><Relationship Id="rId1" Type="http://schemas.openxmlformats.org/officeDocument/2006/relationships/slideLayout" Target="../slideLayouts/slideLayout135.xml"/></Relationships>
</file>

<file path=ppt/slides/_rels/slide1259.xml.rels><?xml version="1.0" encoding="UTF-8" standalone="yes"?>
<Relationships xmlns="http://schemas.openxmlformats.org/package/2006/relationships"><Relationship Id="rId2" Type="http://schemas.openxmlformats.org/officeDocument/2006/relationships/notesSlide" Target="../notesSlides/notesSlide895.xml"/><Relationship Id="rId1" Type="http://schemas.openxmlformats.org/officeDocument/2006/relationships/slideLayout" Target="../slideLayouts/slideLayout13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260.xml.rels><?xml version="1.0" encoding="UTF-8" standalone="yes"?>
<Relationships xmlns="http://schemas.openxmlformats.org/package/2006/relationships"><Relationship Id="rId2" Type="http://schemas.openxmlformats.org/officeDocument/2006/relationships/notesSlide" Target="../notesSlides/notesSlide896.xml"/><Relationship Id="rId1" Type="http://schemas.openxmlformats.org/officeDocument/2006/relationships/slideLayout" Target="../slideLayouts/slideLayout135.xml"/></Relationships>
</file>

<file path=ppt/slides/_rels/slide1261.xml.rels><?xml version="1.0" encoding="UTF-8" standalone="yes"?>
<Relationships xmlns="http://schemas.openxmlformats.org/package/2006/relationships"><Relationship Id="rId2" Type="http://schemas.openxmlformats.org/officeDocument/2006/relationships/notesSlide" Target="../notesSlides/notesSlide897.xml"/><Relationship Id="rId1" Type="http://schemas.openxmlformats.org/officeDocument/2006/relationships/slideLayout" Target="../slideLayouts/slideLayout135.xml"/></Relationships>
</file>

<file path=ppt/slides/_rels/slide1262.xml.rels><?xml version="1.0" encoding="UTF-8" standalone="yes"?>
<Relationships xmlns="http://schemas.openxmlformats.org/package/2006/relationships"><Relationship Id="rId2" Type="http://schemas.openxmlformats.org/officeDocument/2006/relationships/notesSlide" Target="../notesSlides/notesSlide898.xml"/><Relationship Id="rId1" Type="http://schemas.openxmlformats.org/officeDocument/2006/relationships/slideLayout" Target="../slideLayouts/slideLayout135.xml"/></Relationships>
</file>

<file path=ppt/slides/_rels/slide1263.xml.rels><?xml version="1.0" encoding="UTF-8" standalone="yes"?>
<Relationships xmlns="http://schemas.openxmlformats.org/package/2006/relationships"><Relationship Id="rId2" Type="http://schemas.openxmlformats.org/officeDocument/2006/relationships/notesSlide" Target="../notesSlides/notesSlide899.xml"/><Relationship Id="rId1" Type="http://schemas.openxmlformats.org/officeDocument/2006/relationships/slideLayout" Target="../slideLayouts/slideLayout135.xml"/></Relationships>
</file>

<file path=ppt/slides/_rels/slide1264.xml.rels><?xml version="1.0" encoding="UTF-8" standalone="yes"?>
<Relationships xmlns="http://schemas.openxmlformats.org/package/2006/relationships"><Relationship Id="rId2" Type="http://schemas.openxmlformats.org/officeDocument/2006/relationships/notesSlide" Target="../notesSlides/notesSlide900.xml"/><Relationship Id="rId1" Type="http://schemas.openxmlformats.org/officeDocument/2006/relationships/slideLayout" Target="../slideLayouts/slideLayout135.xml"/></Relationships>
</file>

<file path=ppt/slides/_rels/slide1265.xml.rels><?xml version="1.0" encoding="UTF-8" standalone="yes"?>
<Relationships xmlns="http://schemas.openxmlformats.org/package/2006/relationships"><Relationship Id="rId2" Type="http://schemas.openxmlformats.org/officeDocument/2006/relationships/notesSlide" Target="../notesSlides/notesSlide901.xml"/><Relationship Id="rId1" Type="http://schemas.openxmlformats.org/officeDocument/2006/relationships/slideLayout" Target="../slideLayouts/slideLayout135.xml"/></Relationships>
</file>

<file path=ppt/slides/_rels/slide1266.xml.rels><?xml version="1.0" encoding="UTF-8" standalone="yes"?>
<Relationships xmlns="http://schemas.openxmlformats.org/package/2006/relationships"><Relationship Id="rId2" Type="http://schemas.openxmlformats.org/officeDocument/2006/relationships/notesSlide" Target="../notesSlides/notesSlide902.xml"/><Relationship Id="rId1" Type="http://schemas.openxmlformats.org/officeDocument/2006/relationships/slideLayout" Target="../slideLayouts/slideLayout135.xml"/></Relationships>
</file>

<file path=ppt/slides/_rels/slide1267.xml.rels><?xml version="1.0" encoding="UTF-8" standalone="yes"?>
<Relationships xmlns="http://schemas.openxmlformats.org/package/2006/relationships"><Relationship Id="rId2" Type="http://schemas.openxmlformats.org/officeDocument/2006/relationships/notesSlide" Target="../notesSlides/notesSlide903.xml"/><Relationship Id="rId1" Type="http://schemas.openxmlformats.org/officeDocument/2006/relationships/slideLayout" Target="../slideLayouts/slideLayout135.xml"/></Relationships>
</file>

<file path=ppt/slides/_rels/slide1268.xml.rels><?xml version="1.0" encoding="UTF-8" standalone="yes"?>
<Relationships xmlns="http://schemas.openxmlformats.org/package/2006/relationships"><Relationship Id="rId2" Type="http://schemas.openxmlformats.org/officeDocument/2006/relationships/notesSlide" Target="../notesSlides/notesSlide904.xml"/><Relationship Id="rId1" Type="http://schemas.openxmlformats.org/officeDocument/2006/relationships/slideLayout" Target="../slideLayouts/slideLayout135.xml"/></Relationships>
</file>

<file path=ppt/slides/_rels/slide1269.xml.rels><?xml version="1.0" encoding="UTF-8" standalone="yes"?>
<Relationships xmlns="http://schemas.openxmlformats.org/package/2006/relationships"><Relationship Id="rId2" Type="http://schemas.openxmlformats.org/officeDocument/2006/relationships/notesSlide" Target="../notesSlides/notesSlide905.xml"/><Relationship Id="rId1" Type="http://schemas.openxmlformats.org/officeDocument/2006/relationships/slideLayout" Target="../slideLayouts/slideLayout135.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270.xml.rels><?xml version="1.0" encoding="UTF-8" standalone="yes"?>
<Relationships xmlns="http://schemas.openxmlformats.org/package/2006/relationships"><Relationship Id="rId2" Type="http://schemas.openxmlformats.org/officeDocument/2006/relationships/notesSlide" Target="../notesSlides/notesSlide906.xml"/><Relationship Id="rId1" Type="http://schemas.openxmlformats.org/officeDocument/2006/relationships/slideLayout" Target="../slideLayouts/slideLayout135.xml"/></Relationships>
</file>

<file path=ppt/slides/_rels/slide1271.xml.rels><?xml version="1.0" encoding="UTF-8" standalone="yes"?>
<Relationships xmlns="http://schemas.openxmlformats.org/package/2006/relationships"><Relationship Id="rId2" Type="http://schemas.openxmlformats.org/officeDocument/2006/relationships/notesSlide" Target="../notesSlides/notesSlide907.xml"/><Relationship Id="rId1" Type="http://schemas.openxmlformats.org/officeDocument/2006/relationships/slideLayout" Target="../slideLayouts/slideLayout135.xml"/></Relationships>
</file>

<file path=ppt/slides/_rels/slide1272.xml.rels><?xml version="1.0" encoding="UTF-8" standalone="yes"?>
<Relationships xmlns="http://schemas.openxmlformats.org/package/2006/relationships"><Relationship Id="rId2" Type="http://schemas.openxmlformats.org/officeDocument/2006/relationships/notesSlide" Target="../notesSlides/notesSlide908.xml"/><Relationship Id="rId1" Type="http://schemas.openxmlformats.org/officeDocument/2006/relationships/slideLayout" Target="../slideLayouts/slideLayout135.xml"/></Relationships>
</file>

<file path=ppt/slides/_rels/slide1273.xml.rels><?xml version="1.0" encoding="UTF-8" standalone="yes"?>
<Relationships xmlns="http://schemas.openxmlformats.org/package/2006/relationships"><Relationship Id="rId2" Type="http://schemas.openxmlformats.org/officeDocument/2006/relationships/notesSlide" Target="../notesSlides/notesSlide909.xml"/><Relationship Id="rId1" Type="http://schemas.openxmlformats.org/officeDocument/2006/relationships/slideLayout" Target="../slideLayouts/slideLayout135.xml"/></Relationships>
</file>

<file path=ppt/slides/_rels/slide1274.xml.rels><?xml version="1.0" encoding="UTF-8" standalone="yes"?>
<Relationships xmlns="http://schemas.openxmlformats.org/package/2006/relationships"><Relationship Id="rId2" Type="http://schemas.openxmlformats.org/officeDocument/2006/relationships/notesSlide" Target="../notesSlides/notesSlide910.xml"/><Relationship Id="rId1" Type="http://schemas.openxmlformats.org/officeDocument/2006/relationships/slideLayout" Target="../slideLayouts/slideLayout135.xml"/></Relationships>
</file>

<file path=ppt/slides/_rels/slide1275.xml.rels><?xml version="1.0" encoding="UTF-8" standalone="yes"?>
<Relationships xmlns="http://schemas.openxmlformats.org/package/2006/relationships"><Relationship Id="rId2" Type="http://schemas.openxmlformats.org/officeDocument/2006/relationships/notesSlide" Target="../notesSlides/notesSlide911.xml"/><Relationship Id="rId1" Type="http://schemas.openxmlformats.org/officeDocument/2006/relationships/slideLayout" Target="../slideLayouts/slideLayout135.xml"/></Relationships>
</file>

<file path=ppt/slides/_rels/slide1276.xml.rels><?xml version="1.0" encoding="UTF-8" standalone="yes"?>
<Relationships xmlns="http://schemas.openxmlformats.org/package/2006/relationships"><Relationship Id="rId2" Type="http://schemas.openxmlformats.org/officeDocument/2006/relationships/notesSlide" Target="../notesSlides/notesSlide912.xml"/><Relationship Id="rId1" Type="http://schemas.openxmlformats.org/officeDocument/2006/relationships/slideLayout" Target="../slideLayouts/slideLayout135.xml"/></Relationships>
</file>

<file path=ppt/slides/_rels/slide1277.xml.rels><?xml version="1.0" encoding="UTF-8" standalone="yes"?>
<Relationships xmlns="http://schemas.openxmlformats.org/package/2006/relationships"><Relationship Id="rId2" Type="http://schemas.openxmlformats.org/officeDocument/2006/relationships/notesSlide" Target="../notesSlides/notesSlide913.xml"/><Relationship Id="rId1" Type="http://schemas.openxmlformats.org/officeDocument/2006/relationships/slideLayout" Target="../slideLayouts/slideLayout135.xml"/></Relationships>
</file>

<file path=ppt/slides/_rels/slide1278.xml.rels><?xml version="1.0" encoding="UTF-8" standalone="yes"?>
<Relationships xmlns="http://schemas.openxmlformats.org/package/2006/relationships"><Relationship Id="rId2" Type="http://schemas.openxmlformats.org/officeDocument/2006/relationships/notesSlide" Target="../notesSlides/notesSlide914.xml"/><Relationship Id="rId1" Type="http://schemas.openxmlformats.org/officeDocument/2006/relationships/slideLayout" Target="../slideLayouts/slideLayout135.xml"/></Relationships>
</file>

<file path=ppt/slides/_rels/slide1279.xml.rels><?xml version="1.0" encoding="UTF-8" standalone="yes"?>
<Relationships xmlns="http://schemas.openxmlformats.org/package/2006/relationships"><Relationship Id="rId2" Type="http://schemas.openxmlformats.org/officeDocument/2006/relationships/notesSlide" Target="../notesSlides/notesSlide915.xml"/><Relationship Id="rId1" Type="http://schemas.openxmlformats.org/officeDocument/2006/relationships/slideLayout" Target="../slideLayouts/slideLayout135.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280.xml.rels><?xml version="1.0" encoding="UTF-8" standalone="yes"?>
<Relationships xmlns="http://schemas.openxmlformats.org/package/2006/relationships"><Relationship Id="rId2" Type="http://schemas.openxmlformats.org/officeDocument/2006/relationships/notesSlide" Target="../notesSlides/notesSlide916.xml"/><Relationship Id="rId1" Type="http://schemas.openxmlformats.org/officeDocument/2006/relationships/slideLayout" Target="../slideLayouts/slideLayout135.xml"/></Relationships>
</file>

<file path=ppt/slides/_rels/slide1281.xml.rels><?xml version="1.0" encoding="UTF-8" standalone="yes"?>
<Relationships xmlns="http://schemas.openxmlformats.org/package/2006/relationships"><Relationship Id="rId2" Type="http://schemas.openxmlformats.org/officeDocument/2006/relationships/notesSlide" Target="../notesSlides/notesSlide917.xml"/><Relationship Id="rId1" Type="http://schemas.openxmlformats.org/officeDocument/2006/relationships/slideLayout" Target="../slideLayouts/slideLayout135.xml"/></Relationships>
</file>

<file path=ppt/slides/_rels/slide1282.xml.rels><?xml version="1.0" encoding="UTF-8" standalone="yes"?>
<Relationships xmlns="http://schemas.openxmlformats.org/package/2006/relationships"><Relationship Id="rId2" Type="http://schemas.openxmlformats.org/officeDocument/2006/relationships/notesSlide" Target="../notesSlides/notesSlide918.xml"/><Relationship Id="rId1" Type="http://schemas.openxmlformats.org/officeDocument/2006/relationships/slideLayout" Target="../slideLayouts/slideLayout135.xml"/></Relationships>
</file>

<file path=ppt/slides/_rels/slide1283.xml.rels><?xml version="1.0" encoding="UTF-8" standalone="yes"?>
<Relationships xmlns="http://schemas.openxmlformats.org/package/2006/relationships"><Relationship Id="rId2" Type="http://schemas.openxmlformats.org/officeDocument/2006/relationships/notesSlide" Target="../notesSlides/notesSlide919.xml"/><Relationship Id="rId1" Type="http://schemas.openxmlformats.org/officeDocument/2006/relationships/slideLayout" Target="../slideLayouts/slideLayout135.xml"/></Relationships>
</file>

<file path=ppt/slides/_rels/slide1284.xml.rels><?xml version="1.0" encoding="UTF-8" standalone="yes"?>
<Relationships xmlns="http://schemas.openxmlformats.org/package/2006/relationships"><Relationship Id="rId2" Type="http://schemas.openxmlformats.org/officeDocument/2006/relationships/notesSlide" Target="../notesSlides/notesSlide920.xml"/><Relationship Id="rId1" Type="http://schemas.openxmlformats.org/officeDocument/2006/relationships/slideLayout" Target="../slideLayouts/slideLayout135.xml"/></Relationships>
</file>

<file path=ppt/slides/_rels/slide1285.xml.rels><?xml version="1.0" encoding="UTF-8" standalone="yes"?>
<Relationships xmlns="http://schemas.openxmlformats.org/package/2006/relationships"><Relationship Id="rId2" Type="http://schemas.openxmlformats.org/officeDocument/2006/relationships/notesSlide" Target="../notesSlides/notesSlide921.xml"/><Relationship Id="rId1" Type="http://schemas.openxmlformats.org/officeDocument/2006/relationships/slideLayout" Target="../slideLayouts/slideLayout135.xml"/></Relationships>
</file>

<file path=ppt/slides/_rels/slide1286.xml.rels><?xml version="1.0" encoding="UTF-8" standalone="yes"?>
<Relationships xmlns="http://schemas.openxmlformats.org/package/2006/relationships"><Relationship Id="rId2" Type="http://schemas.openxmlformats.org/officeDocument/2006/relationships/notesSlide" Target="../notesSlides/notesSlide922.xml"/><Relationship Id="rId1" Type="http://schemas.openxmlformats.org/officeDocument/2006/relationships/slideLayout" Target="../slideLayouts/slideLayout135.xml"/></Relationships>
</file>

<file path=ppt/slides/_rels/slide1287.xml.rels><?xml version="1.0" encoding="UTF-8" standalone="yes"?>
<Relationships xmlns="http://schemas.openxmlformats.org/package/2006/relationships"><Relationship Id="rId2" Type="http://schemas.openxmlformats.org/officeDocument/2006/relationships/notesSlide" Target="../notesSlides/notesSlide923.xml"/><Relationship Id="rId1" Type="http://schemas.openxmlformats.org/officeDocument/2006/relationships/slideLayout" Target="../slideLayouts/slideLayout135.xml"/></Relationships>
</file>

<file path=ppt/slides/_rels/slide1288.xml.rels><?xml version="1.0" encoding="UTF-8" standalone="yes"?>
<Relationships xmlns="http://schemas.openxmlformats.org/package/2006/relationships"><Relationship Id="rId2" Type="http://schemas.openxmlformats.org/officeDocument/2006/relationships/notesSlide" Target="../notesSlides/notesSlide924.xml"/><Relationship Id="rId1" Type="http://schemas.openxmlformats.org/officeDocument/2006/relationships/slideLayout" Target="../slideLayouts/slideLayout135.xml"/></Relationships>
</file>

<file path=ppt/slides/_rels/slide1289.xml.rels><?xml version="1.0" encoding="UTF-8" standalone="yes"?>
<Relationships xmlns="http://schemas.openxmlformats.org/package/2006/relationships"><Relationship Id="rId2" Type="http://schemas.openxmlformats.org/officeDocument/2006/relationships/notesSlide" Target="../notesSlides/notesSlide925.xml"/><Relationship Id="rId1" Type="http://schemas.openxmlformats.org/officeDocument/2006/relationships/slideLayout" Target="../slideLayouts/slideLayout135.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290.xml.rels><?xml version="1.0" encoding="UTF-8" standalone="yes"?>
<Relationships xmlns="http://schemas.openxmlformats.org/package/2006/relationships"><Relationship Id="rId2" Type="http://schemas.openxmlformats.org/officeDocument/2006/relationships/notesSlide" Target="../notesSlides/notesSlide926.xml"/><Relationship Id="rId1" Type="http://schemas.openxmlformats.org/officeDocument/2006/relationships/slideLayout" Target="../slideLayouts/slideLayout135.xml"/></Relationships>
</file>

<file path=ppt/slides/_rels/slide1291.xml.rels><?xml version="1.0" encoding="UTF-8" standalone="yes"?>
<Relationships xmlns="http://schemas.openxmlformats.org/package/2006/relationships"><Relationship Id="rId2" Type="http://schemas.openxmlformats.org/officeDocument/2006/relationships/notesSlide" Target="../notesSlides/notesSlide927.xml"/><Relationship Id="rId1" Type="http://schemas.openxmlformats.org/officeDocument/2006/relationships/slideLayout" Target="../slideLayouts/slideLayout135.xml"/></Relationships>
</file>

<file path=ppt/slides/_rels/slide1292.xml.rels><?xml version="1.0" encoding="UTF-8" standalone="yes"?>
<Relationships xmlns="http://schemas.openxmlformats.org/package/2006/relationships"><Relationship Id="rId2" Type="http://schemas.openxmlformats.org/officeDocument/2006/relationships/notesSlide" Target="../notesSlides/notesSlide928.xml"/><Relationship Id="rId1" Type="http://schemas.openxmlformats.org/officeDocument/2006/relationships/slideLayout" Target="../slideLayouts/slideLayout135.xml"/></Relationships>
</file>

<file path=ppt/slides/_rels/slide1293.xml.rels><?xml version="1.0" encoding="UTF-8" standalone="yes"?>
<Relationships xmlns="http://schemas.openxmlformats.org/package/2006/relationships"><Relationship Id="rId2" Type="http://schemas.openxmlformats.org/officeDocument/2006/relationships/notesSlide" Target="../notesSlides/notesSlide929.xml"/><Relationship Id="rId1" Type="http://schemas.openxmlformats.org/officeDocument/2006/relationships/slideLayout" Target="../slideLayouts/slideLayout135.xml"/></Relationships>
</file>

<file path=ppt/slides/_rels/slide1294.xml.rels><?xml version="1.0" encoding="UTF-8" standalone="yes"?>
<Relationships xmlns="http://schemas.openxmlformats.org/package/2006/relationships"><Relationship Id="rId2" Type="http://schemas.openxmlformats.org/officeDocument/2006/relationships/notesSlide" Target="../notesSlides/notesSlide930.xml"/><Relationship Id="rId1" Type="http://schemas.openxmlformats.org/officeDocument/2006/relationships/slideLayout" Target="../slideLayouts/slideLayout135.xml"/></Relationships>
</file>

<file path=ppt/slides/_rels/slide1295.xml.rels><?xml version="1.0" encoding="UTF-8" standalone="yes"?>
<Relationships xmlns="http://schemas.openxmlformats.org/package/2006/relationships"><Relationship Id="rId2" Type="http://schemas.openxmlformats.org/officeDocument/2006/relationships/notesSlide" Target="../notesSlides/notesSlide931.xml"/><Relationship Id="rId1" Type="http://schemas.openxmlformats.org/officeDocument/2006/relationships/slideLayout" Target="../slideLayouts/slideLayout135.xml"/></Relationships>
</file>

<file path=ppt/slides/_rels/slide1296.xml.rels><?xml version="1.0" encoding="UTF-8" standalone="yes"?>
<Relationships xmlns="http://schemas.openxmlformats.org/package/2006/relationships"><Relationship Id="rId2" Type="http://schemas.openxmlformats.org/officeDocument/2006/relationships/notesSlide" Target="../notesSlides/notesSlide932.xml"/><Relationship Id="rId1" Type="http://schemas.openxmlformats.org/officeDocument/2006/relationships/slideLayout" Target="../slideLayouts/slideLayout135.xml"/></Relationships>
</file>

<file path=ppt/slides/_rels/slide1297.xml.rels><?xml version="1.0" encoding="UTF-8" standalone="yes"?>
<Relationships xmlns="http://schemas.openxmlformats.org/package/2006/relationships"><Relationship Id="rId2" Type="http://schemas.openxmlformats.org/officeDocument/2006/relationships/notesSlide" Target="../notesSlides/notesSlide933.xml"/><Relationship Id="rId1" Type="http://schemas.openxmlformats.org/officeDocument/2006/relationships/slideLayout" Target="../slideLayouts/slideLayout135.xml"/></Relationships>
</file>

<file path=ppt/slides/_rels/slide1298.xml.rels><?xml version="1.0" encoding="UTF-8" standalone="yes"?>
<Relationships xmlns="http://schemas.openxmlformats.org/package/2006/relationships"><Relationship Id="rId2" Type="http://schemas.openxmlformats.org/officeDocument/2006/relationships/notesSlide" Target="../notesSlides/notesSlide934.xml"/><Relationship Id="rId1" Type="http://schemas.openxmlformats.org/officeDocument/2006/relationships/slideLayout" Target="../slideLayouts/slideLayout135.xml"/></Relationships>
</file>

<file path=ppt/slides/_rels/slide1299.xml.rels><?xml version="1.0" encoding="UTF-8" standalone="yes"?>
<Relationships xmlns="http://schemas.openxmlformats.org/package/2006/relationships"><Relationship Id="rId2" Type="http://schemas.openxmlformats.org/officeDocument/2006/relationships/notesSlide" Target="../notesSlides/notesSlide935.xml"/><Relationship Id="rId1" Type="http://schemas.openxmlformats.org/officeDocument/2006/relationships/slideLayout" Target="../slideLayouts/slideLayout13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300.xml.rels><?xml version="1.0" encoding="UTF-8" standalone="yes"?>
<Relationships xmlns="http://schemas.openxmlformats.org/package/2006/relationships"><Relationship Id="rId2" Type="http://schemas.openxmlformats.org/officeDocument/2006/relationships/notesSlide" Target="../notesSlides/notesSlide936.xml"/><Relationship Id="rId1" Type="http://schemas.openxmlformats.org/officeDocument/2006/relationships/slideLayout" Target="../slideLayouts/slideLayout135.xml"/></Relationships>
</file>

<file path=ppt/slides/_rels/slide1301.xml.rels><?xml version="1.0" encoding="UTF-8" standalone="yes"?>
<Relationships xmlns="http://schemas.openxmlformats.org/package/2006/relationships"><Relationship Id="rId2" Type="http://schemas.openxmlformats.org/officeDocument/2006/relationships/notesSlide" Target="../notesSlides/notesSlide937.xml"/><Relationship Id="rId1" Type="http://schemas.openxmlformats.org/officeDocument/2006/relationships/slideLayout" Target="../slideLayouts/slideLayout135.xml"/></Relationships>
</file>

<file path=ppt/slides/_rels/slide1302.xml.rels><?xml version="1.0" encoding="UTF-8" standalone="yes"?>
<Relationships xmlns="http://schemas.openxmlformats.org/package/2006/relationships"><Relationship Id="rId2" Type="http://schemas.openxmlformats.org/officeDocument/2006/relationships/notesSlide" Target="../notesSlides/notesSlide938.xml"/><Relationship Id="rId1" Type="http://schemas.openxmlformats.org/officeDocument/2006/relationships/slideLayout" Target="../slideLayouts/slideLayout135.xml"/></Relationships>
</file>

<file path=ppt/slides/_rels/slide1303.xml.rels><?xml version="1.0" encoding="UTF-8" standalone="yes"?>
<Relationships xmlns="http://schemas.openxmlformats.org/package/2006/relationships"><Relationship Id="rId2" Type="http://schemas.openxmlformats.org/officeDocument/2006/relationships/notesSlide" Target="../notesSlides/notesSlide939.xml"/><Relationship Id="rId1" Type="http://schemas.openxmlformats.org/officeDocument/2006/relationships/slideLayout" Target="../slideLayouts/slideLayout135.xml"/></Relationships>
</file>

<file path=ppt/slides/_rels/slide1304.xml.rels><?xml version="1.0" encoding="UTF-8" standalone="yes"?>
<Relationships xmlns="http://schemas.openxmlformats.org/package/2006/relationships"><Relationship Id="rId2" Type="http://schemas.openxmlformats.org/officeDocument/2006/relationships/notesSlide" Target="../notesSlides/notesSlide940.xml"/><Relationship Id="rId1" Type="http://schemas.openxmlformats.org/officeDocument/2006/relationships/slideLayout" Target="../slideLayouts/slideLayout135.xml"/></Relationships>
</file>

<file path=ppt/slides/_rels/slide1305.xml.rels><?xml version="1.0" encoding="UTF-8" standalone="yes"?>
<Relationships xmlns="http://schemas.openxmlformats.org/package/2006/relationships"><Relationship Id="rId2" Type="http://schemas.openxmlformats.org/officeDocument/2006/relationships/notesSlide" Target="../notesSlides/notesSlide941.xml"/><Relationship Id="rId1" Type="http://schemas.openxmlformats.org/officeDocument/2006/relationships/slideLayout" Target="../slideLayouts/slideLayout135.xml"/></Relationships>
</file>

<file path=ppt/slides/_rels/slide1306.xml.rels><?xml version="1.0" encoding="UTF-8" standalone="yes"?>
<Relationships xmlns="http://schemas.openxmlformats.org/package/2006/relationships"><Relationship Id="rId2" Type="http://schemas.openxmlformats.org/officeDocument/2006/relationships/notesSlide" Target="../notesSlides/notesSlide942.xml"/><Relationship Id="rId1" Type="http://schemas.openxmlformats.org/officeDocument/2006/relationships/slideLayout" Target="../slideLayouts/slideLayout135.xml"/></Relationships>
</file>

<file path=ppt/slides/_rels/slide1307.xml.rels><?xml version="1.0" encoding="UTF-8" standalone="yes"?>
<Relationships xmlns="http://schemas.openxmlformats.org/package/2006/relationships"><Relationship Id="rId2" Type="http://schemas.openxmlformats.org/officeDocument/2006/relationships/notesSlide" Target="../notesSlides/notesSlide943.xml"/><Relationship Id="rId1" Type="http://schemas.openxmlformats.org/officeDocument/2006/relationships/slideLayout" Target="../slideLayouts/slideLayout135.xml"/></Relationships>
</file>

<file path=ppt/slides/_rels/slide1308.xml.rels><?xml version="1.0" encoding="UTF-8" standalone="yes"?>
<Relationships xmlns="http://schemas.openxmlformats.org/package/2006/relationships"><Relationship Id="rId2" Type="http://schemas.openxmlformats.org/officeDocument/2006/relationships/notesSlide" Target="../notesSlides/notesSlide944.xml"/><Relationship Id="rId1" Type="http://schemas.openxmlformats.org/officeDocument/2006/relationships/slideLayout" Target="../slideLayouts/slideLayout135.xml"/></Relationships>
</file>

<file path=ppt/slides/_rels/slide1309.xml.rels><?xml version="1.0" encoding="UTF-8" standalone="yes"?>
<Relationships xmlns="http://schemas.openxmlformats.org/package/2006/relationships"><Relationship Id="rId2" Type="http://schemas.openxmlformats.org/officeDocument/2006/relationships/notesSlide" Target="../notesSlides/notesSlide945.xml"/><Relationship Id="rId1" Type="http://schemas.openxmlformats.org/officeDocument/2006/relationships/slideLayout" Target="../slideLayouts/slideLayout135.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310.xml.rels><?xml version="1.0" encoding="UTF-8" standalone="yes"?>
<Relationships xmlns="http://schemas.openxmlformats.org/package/2006/relationships"><Relationship Id="rId2" Type="http://schemas.openxmlformats.org/officeDocument/2006/relationships/notesSlide" Target="../notesSlides/notesSlide946.xml"/><Relationship Id="rId1" Type="http://schemas.openxmlformats.org/officeDocument/2006/relationships/slideLayout" Target="../slideLayouts/slideLayout135.xml"/></Relationships>
</file>

<file path=ppt/slides/_rels/slide1311.xml.rels><?xml version="1.0" encoding="UTF-8" standalone="yes"?>
<Relationships xmlns="http://schemas.openxmlformats.org/package/2006/relationships"><Relationship Id="rId2" Type="http://schemas.openxmlformats.org/officeDocument/2006/relationships/notesSlide" Target="../notesSlides/notesSlide947.xml"/><Relationship Id="rId1" Type="http://schemas.openxmlformats.org/officeDocument/2006/relationships/slideLayout" Target="../slideLayouts/slideLayout135.xml"/></Relationships>
</file>

<file path=ppt/slides/_rels/slide1312.xml.rels><?xml version="1.0" encoding="UTF-8" standalone="yes"?>
<Relationships xmlns="http://schemas.openxmlformats.org/package/2006/relationships"><Relationship Id="rId2" Type="http://schemas.openxmlformats.org/officeDocument/2006/relationships/notesSlide" Target="../notesSlides/notesSlide948.xml"/><Relationship Id="rId1" Type="http://schemas.openxmlformats.org/officeDocument/2006/relationships/slideLayout" Target="../slideLayouts/slideLayout135.xml"/></Relationships>
</file>

<file path=ppt/slides/_rels/slide1313.xml.rels><?xml version="1.0" encoding="UTF-8" standalone="yes"?>
<Relationships xmlns="http://schemas.openxmlformats.org/package/2006/relationships"><Relationship Id="rId2" Type="http://schemas.openxmlformats.org/officeDocument/2006/relationships/notesSlide" Target="../notesSlides/notesSlide949.xml"/><Relationship Id="rId1" Type="http://schemas.openxmlformats.org/officeDocument/2006/relationships/slideLayout" Target="../slideLayouts/slideLayout135.xml"/></Relationships>
</file>

<file path=ppt/slides/_rels/slide1314.xml.rels><?xml version="1.0" encoding="UTF-8" standalone="yes"?>
<Relationships xmlns="http://schemas.openxmlformats.org/package/2006/relationships"><Relationship Id="rId2" Type="http://schemas.openxmlformats.org/officeDocument/2006/relationships/notesSlide" Target="../notesSlides/notesSlide950.xml"/><Relationship Id="rId1" Type="http://schemas.openxmlformats.org/officeDocument/2006/relationships/slideLayout" Target="../slideLayouts/slideLayout135.xml"/></Relationships>
</file>

<file path=ppt/slides/_rels/slide1315.xml.rels><?xml version="1.0" encoding="UTF-8" standalone="yes"?>
<Relationships xmlns="http://schemas.openxmlformats.org/package/2006/relationships"><Relationship Id="rId2" Type="http://schemas.openxmlformats.org/officeDocument/2006/relationships/notesSlide" Target="../notesSlides/notesSlide951.xml"/><Relationship Id="rId1" Type="http://schemas.openxmlformats.org/officeDocument/2006/relationships/slideLayout" Target="../slideLayouts/slideLayout135.xml"/></Relationships>
</file>

<file path=ppt/slides/_rels/slide1316.xml.rels><?xml version="1.0" encoding="UTF-8" standalone="yes"?>
<Relationships xmlns="http://schemas.openxmlformats.org/package/2006/relationships"><Relationship Id="rId2" Type="http://schemas.openxmlformats.org/officeDocument/2006/relationships/notesSlide" Target="../notesSlides/notesSlide952.xml"/><Relationship Id="rId1" Type="http://schemas.openxmlformats.org/officeDocument/2006/relationships/slideLayout" Target="../slideLayouts/slideLayout135.xml"/></Relationships>
</file>

<file path=ppt/slides/_rels/slide1317.xml.rels><?xml version="1.0" encoding="UTF-8" standalone="yes"?>
<Relationships xmlns="http://schemas.openxmlformats.org/package/2006/relationships"><Relationship Id="rId2" Type="http://schemas.openxmlformats.org/officeDocument/2006/relationships/notesSlide" Target="../notesSlides/notesSlide953.xml"/><Relationship Id="rId1" Type="http://schemas.openxmlformats.org/officeDocument/2006/relationships/slideLayout" Target="../slideLayouts/slideLayout135.xml"/></Relationships>
</file>

<file path=ppt/slides/_rels/slide1318.xml.rels><?xml version="1.0" encoding="UTF-8" standalone="yes"?>
<Relationships xmlns="http://schemas.openxmlformats.org/package/2006/relationships"><Relationship Id="rId2" Type="http://schemas.openxmlformats.org/officeDocument/2006/relationships/notesSlide" Target="../notesSlides/notesSlide954.xml"/><Relationship Id="rId1" Type="http://schemas.openxmlformats.org/officeDocument/2006/relationships/slideLayout" Target="../slideLayouts/slideLayout135.xml"/></Relationships>
</file>

<file path=ppt/slides/_rels/slide1319.xml.rels><?xml version="1.0" encoding="UTF-8" standalone="yes"?>
<Relationships xmlns="http://schemas.openxmlformats.org/package/2006/relationships"><Relationship Id="rId2" Type="http://schemas.openxmlformats.org/officeDocument/2006/relationships/notesSlide" Target="../notesSlides/notesSlide955.xml"/><Relationship Id="rId1" Type="http://schemas.openxmlformats.org/officeDocument/2006/relationships/slideLayout" Target="../slideLayouts/slideLayout135.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320.xml.rels><?xml version="1.0" encoding="UTF-8" standalone="yes"?>
<Relationships xmlns="http://schemas.openxmlformats.org/package/2006/relationships"><Relationship Id="rId2" Type="http://schemas.openxmlformats.org/officeDocument/2006/relationships/notesSlide" Target="../notesSlides/notesSlide956.xml"/><Relationship Id="rId1" Type="http://schemas.openxmlformats.org/officeDocument/2006/relationships/slideLayout" Target="../slideLayouts/slideLayout135.xml"/></Relationships>
</file>

<file path=ppt/slides/_rels/slide1321.xml.rels><?xml version="1.0" encoding="UTF-8" standalone="yes"?>
<Relationships xmlns="http://schemas.openxmlformats.org/package/2006/relationships"><Relationship Id="rId2" Type="http://schemas.openxmlformats.org/officeDocument/2006/relationships/notesSlide" Target="../notesSlides/notesSlide957.xml"/><Relationship Id="rId1" Type="http://schemas.openxmlformats.org/officeDocument/2006/relationships/slideLayout" Target="../slideLayouts/slideLayout135.xml"/></Relationships>
</file>

<file path=ppt/slides/_rels/slide1322.xml.rels><?xml version="1.0" encoding="UTF-8" standalone="yes"?>
<Relationships xmlns="http://schemas.openxmlformats.org/package/2006/relationships"><Relationship Id="rId2" Type="http://schemas.openxmlformats.org/officeDocument/2006/relationships/notesSlide" Target="../notesSlides/notesSlide958.xml"/><Relationship Id="rId1" Type="http://schemas.openxmlformats.org/officeDocument/2006/relationships/slideLayout" Target="../slideLayouts/slideLayout135.xml"/></Relationships>
</file>

<file path=ppt/slides/_rels/slide1323.xml.rels><?xml version="1.0" encoding="UTF-8" standalone="yes"?>
<Relationships xmlns="http://schemas.openxmlformats.org/package/2006/relationships"><Relationship Id="rId2" Type="http://schemas.openxmlformats.org/officeDocument/2006/relationships/notesSlide" Target="../notesSlides/notesSlide959.xml"/><Relationship Id="rId1" Type="http://schemas.openxmlformats.org/officeDocument/2006/relationships/slideLayout" Target="../slideLayouts/slideLayout135.xml"/></Relationships>
</file>

<file path=ppt/slides/_rels/slide1324.xml.rels><?xml version="1.0" encoding="UTF-8" standalone="yes"?>
<Relationships xmlns="http://schemas.openxmlformats.org/package/2006/relationships"><Relationship Id="rId2" Type="http://schemas.openxmlformats.org/officeDocument/2006/relationships/notesSlide" Target="../notesSlides/notesSlide960.xml"/><Relationship Id="rId1" Type="http://schemas.openxmlformats.org/officeDocument/2006/relationships/slideLayout" Target="../slideLayouts/slideLayout135.xml"/></Relationships>
</file>

<file path=ppt/slides/_rels/slide1325.xml.rels><?xml version="1.0" encoding="UTF-8" standalone="yes"?>
<Relationships xmlns="http://schemas.openxmlformats.org/package/2006/relationships"><Relationship Id="rId2" Type="http://schemas.openxmlformats.org/officeDocument/2006/relationships/notesSlide" Target="../notesSlides/notesSlide961.xml"/><Relationship Id="rId1" Type="http://schemas.openxmlformats.org/officeDocument/2006/relationships/slideLayout" Target="../slideLayouts/slideLayout135.xml"/></Relationships>
</file>

<file path=ppt/slides/_rels/slide1326.xml.rels><?xml version="1.0" encoding="UTF-8" standalone="yes"?>
<Relationships xmlns="http://schemas.openxmlformats.org/package/2006/relationships"><Relationship Id="rId2" Type="http://schemas.openxmlformats.org/officeDocument/2006/relationships/notesSlide" Target="../notesSlides/notesSlide962.xml"/><Relationship Id="rId1" Type="http://schemas.openxmlformats.org/officeDocument/2006/relationships/slideLayout" Target="../slideLayouts/slideLayout136.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1328.xml.rels><?xml version="1.0" encoding="UTF-8" standalone="yes"?>
<Relationships xmlns="http://schemas.openxmlformats.org/package/2006/relationships"><Relationship Id="rId2" Type="http://schemas.openxmlformats.org/officeDocument/2006/relationships/notesSlide" Target="../notesSlides/notesSlide963.xml"/><Relationship Id="rId1" Type="http://schemas.openxmlformats.org/officeDocument/2006/relationships/slideLayout" Target="../slideLayouts/slideLayout136.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330.xml.rels><?xml version="1.0" encoding="UTF-8" standalone="yes"?>
<Relationships xmlns="http://schemas.openxmlformats.org/package/2006/relationships"><Relationship Id="rId2" Type="http://schemas.openxmlformats.org/officeDocument/2006/relationships/notesSlide" Target="../notesSlides/notesSlide964.xml"/><Relationship Id="rId1" Type="http://schemas.openxmlformats.org/officeDocument/2006/relationships/slideLayout" Target="../slideLayouts/slideLayout136.xml"/></Relationships>
</file>

<file path=ppt/slides/_rels/slide1331.xml.rels><?xml version="1.0" encoding="UTF-8" standalone="yes"?>
<Relationships xmlns="http://schemas.openxmlformats.org/package/2006/relationships"><Relationship Id="rId2" Type="http://schemas.openxmlformats.org/officeDocument/2006/relationships/notesSlide" Target="../notesSlides/notesSlide965.xml"/><Relationship Id="rId1" Type="http://schemas.openxmlformats.org/officeDocument/2006/relationships/slideLayout" Target="../slideLayouts/slideLayout136.xml"/></Relationships>
</file>

<file path=ppt/slides/_rels/slide1332.xml.rels><?xml version="1.0" encoding="UTF-8" standalone="yes"?>
<Relationships xmlns="http://schemas.openxmlformats.org/package/2006/relationships"><Relationship Id="rId2" Type="http://schemas.openxmlformats.org/officeDocument/2006/relationships/notesSlide" Target="../notesSlides/notesSlide966.xml"/><Relationship Id="rId1" Type="http://schemas.openxmlformats.org/officeDocument/2006/relationships/slideLayout" Target="../slideLayouts/slideLayout136.xml"/></Relationships>
</file>

<file path=ppt/slides/_rels/slide1333.xml.rels><?xml version="1.0" encoding="UTF-8" standalone="yes"?>
<Relationships xmlns="http://schemas.openxmlformats.org/package/2006/relationships"><Relationship Id="rId2" Type="http://schemas.openxmlformats.org/officeDocument/2006/relationships/notesSlide" Target="../notesSlides/notesSlide967.xml"/><Relationship Id="rId1" Type="http://schemas.openxmlformats.org/officeDocument/2006/relationships/slideLayout" Target="../slideLayouts/slideLayout136.xml"/></Relationships>
</file>

<file path=ppt/slides/_rels/slide1334.xml.rels><?xml version="1.0" encoding="UTF-8" standalone="yes"?>
<Relationships xmlns="http://schemas.openxmlformats.org/package/2006/relationships"><Relationship Id="rId2" Type="http://schemas.openxmlformats.org/officeDocument/2006/relationships/notesSlide" Target="../notesSlides/notesSlide968.xml"/><Relationship Id="rId1" Type="http://schemas.openxmlformats.org/officeDocument/2006/relationships/slideLayout" Target="../slideLayouts/slideLayout136.xml"/></Relationships>
</file>

<file path=ppt/slides/_rels/slide1335.xml.rels><?xml version="1.0" encoding="UTF-8" standalone="yes"?>
<Relationships xmlns="http://schemas.openxmlformats.org/package/2006/relationships"><Relationship Id="rId2" Type="http://schemas.openxmlformats.org/officeDocument/2006/relationships/notesSlide" Target="../notesSlides/notesSlide969.xml"/><Relationship Id="rId1" Type="http://schemas.openxmlformats.org/officeDocument/2006/relationships/slideLayout" Target="../slideLayouts/slideLayout136.xml"/></Relationships>
</file>

<file path=ppt/slides/_rels/slide1336.xml.rels><?xml version="1.0" encoding="UTF-8" standalone="yes"?>
<Relationships xmlns="http://schemas.openxmlformats.org/package/2006/relationships"><Relationship Id="rId2" Type="http://schemas.openxmlformats.org/officeDocument/2006/relationships/notesSlide" Target="../notesSlides/notesSlide970.xml"/><Relationship Id="rId1" Type="http://schemas.openxmlformats.org/officeDocument/2006/relationships/slideLayout" Target="../slideLayouts/slideLayout136.xml"/></Relationships>
</file>

<file path=ppt/slides/_rels/slide1337.xml.rels><?xml version="1.0" encoding="UTF-8" standalone="yes"?>
<Relationships xmlns="http://schemas.openxmlformats.org/package/2006/relationships"><Relationship Id="rId2" Type="http://schemas.openxmlformats.org/officeDocument/2006/relationships/notesSlide" Target="../notesSlides/notesSlide971.xml"/><Relationship Id="rId1" Type="http://schemas.openxmlformats.org/officeDocument/2006/relationships/slideLayout" Target="../slideLayouts/slideLayout136.xml"/></Relationships>
</file>

<file path=ppt/slides/_rels/slide1338.xml.rels><?xml version="1.0" encoding="UTF-8" standalone="yes"?>
<Relationships xmlns="http://schemas.openxmlformats.org/package/2006/relationships"><Relationship Id="rId2" Type="http://schemas.openxmlformats.org/officeDocument/2006/relationships/notesSlide" Target="../notesSlides/notesSlide972.xml"/><Relationship Id="rId1" Type="http://schemas.openxmlformats.org/officeDocument/2006/relationships/slideLayout" Target="../slideLayouts/slideLayout136.xml"/></Relationships>
</file>

<file path=ppt/slides/_rels/slide1339.xml.rels><?xml version="1.0" encoding="UTF-8" standalone="yes"?>
<Relationships xmlns="http://schemas.openxmlformats.org/package/2006/relationships"><Relationship Id="rId2" Type="http://schemas.openxmlformats.org/officeDocument/2006/relationships/notesSlide" Target="../notesSlides/notesSlide973.xml"/><Relationship Id="rId1" Type="http://schemas.openxmlformats.org/officeDocument/2006/relationships/slideLayout" Target="../slideLayouts/slideLayout136.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340.xml.rels><?xml version="1.0" encoding="UTF-8" standalone="yes"?>
<Relationships xmlns="http://schemas.openxmlformats.org/package/2006/relationships"><Relationship Id="rId2" Type="http://schemas.openxmlformats.org/officeDocument/2006/relationships/notesSlide" Target="../notesSlides/notesSlide974.xml"/><Relationship Id="rId1" Type="http://schemas.openxmlformats.org/officeDocument/2006/relationships/slideLayout" Target="../slideLayouts/slideLayout136.xml"/></Relationships>
</file>

<file path=ppt/slides/_rels/slide1341.xml.rels><?xml version="1.0" encoding="UTF-8" standalone="yes"?>
<Relationships xmlns="http://schemas.openxmlformats.org/package/2006/relationships"><Relationship Id="rId2" Type="http://schemas.openxmlformats.org/officeDocument/2006/relationships/notesSlide" Target="../notesSlides/notesSlide975.xml"/><Relationship Id="rId1" Type="http://schemas.openxmlformats.org/officeDocument/2006/relationships/slideLayout" Target="../slideLayouts/slideLayout136.xml"/></Relationships>
</file>

<file path=ppt/slides/_rels/slide1342.xml.rels><?xml version="1.0" encoding="UTF-8" standalone="yes"?>
<Relationships xmlns="http://schemas.openxmlformats.org/package/2006/relationships"><Relationship Id="rId2" Type="http://schemas.openxmlformats.org/officeDocument/2006/relationships/notesSlide" Target="../notesSlides/notesSlide976.xml"/><Relationship Id="rId1" Type="http://schemas.openxmlformats.org/officeDocument/2006/relationships/slideLayout" Target="../slideLayouts/slideLayout136.xml"/></Relationships>
</file>

<file path=ppt/slides/_rels/slide1343.xml.rels><?xml version="1.0" encoding="UTF-8" standalone="yes"?>
<Relationships xmlns="http://schemas.openxmlformats.org/package/2006/relationships"><Relationship Id="rId2" Type="http://schemas.openxmlformats.org/officeDocument/2006/relationships/notesSlide" Target="../notesSlides/notesSlide977.xml"/><Relationship Id="rId1" Type="http://schemas.openxmlformats.org/officeDocument/2006/relationships/slideLayout" Target="../slideLayouts/slideLayout136.xml"/></Relationships>
</file>

<file path=ppt/slides/_rels/slide1344.xml.rels><?xml version="1.0" encoding="UTF-8" standalone="yes"?>
<Relationships xmlns="http://schemas.openxmlformats.org/package/2006/relationships"><Relationship Id="rId2" Type="http://schemas.openxmlformats.org/officeDocument/2006/relationships/notesSlide" Target="../notesSlides/notesSlide978.xml"/><Relationship Id="rId1" Type="http://schemas.openxmlformats.org/officeDocument/2006/relationships/slideLayout" Target="../slideLayouts/slideLayout136.xml"/></Relationships>
</file>

<file path=ppt/slides/_rels/slide1345.xml.rels><?xml version="1.0" encoding="UTF-8" standalone="yes"?>
<Relationships xmlns="http://schemas.openxmlformats.org/package/2006/relationships"><Relationship Id="rId2" Type="http://schemas.openxmlformats.org/officeDocument/2006/relationships/notesSlide" Target="../notesSlides/notesSlide979.xml"/><Relationship Id="rId1" Type="http://schemas.openxmlformats.org/officeDocument/2006/relationships/slideLayout" Target="../slideLayouts/slideLayout136.xml"/></Relationships>
</file>

<file path=ppt/slides/_rels/slide1346.xml.rels><?xml version="1.0" encoding="UTF-8" standalone="yes"?>
<Relationships xmlns="http://schemas.openxmlformats.org/package/2006/relationships"><Relationship Id="rId2" Type="http://schemas.openxmlformats.org/officeDocument/2006/relationships/notesSlide" Target="../notesSlides/notesSlide980.xml"/><Relationship Id="rId1" Type="http://schemas.openxmlformats.org/officeDocument/2006/relationships/slideLayout" Target="../slideLayouts/slideLayout136.xml"/></Relationships>
</file>

<file path=ppt/slides/_rels/slide1347.xml.rels><?xml version="1.0" encoding="UTF-8" standalone="yes"?>
<Relationships xmlns="http://schemas.openxmlformats.org/package/2006/relationships"><Relationship Id="rId2" Type="http://schemas.openxmlformats.org/officeDocument/2006/relationships/notesSlide" Target="../notesSlides/notesSlide981.xml"/><Relationship Id="rId1" Type="http://schemas.openxmlformats.org/officeDocument/2006/relationships/slideLayout" Target="../slideLayouts/slideLayout136.xml"/></Relationships>
</file>

<file path=ppt/slides/_rels/slide1348.xml.rels><?xml version="1.0" encoding="UTF-8" standalone="yes"?>
<Relationships xmlns="http://schemas.openxmlformats.org/package/2006/relationships"><Relationship Id="rId2" Type="http://schemas.openxmlformats.org/officeDocument/2006/relationships/notesSlide" Target="../notesSlides/notesSlide982.xml"/><Relationship Id="rId1" Type="http://schemas.openxmlformats.org/officeDocument/2006/relationships/slideLayout" Target="../slideLayouts/slideLayout136.xml"/></Relationships>
</file>

<file path=ppt/slides/_rels/slide1349.xml.rels><?xml version="1.0" encoding="UTF-8" standalone="yes"?>
<Relationships xmlns="http://schemas.openxmlformats.org/package/2006/relationships"><Relationship Id="rId2" Type="http://schemas.openxmlformats.org/officeDocument/2006/relationships/notesSlide" Target="../notesSlides/notesSlide983.xml"/><Relationship Id="rId1" Type="http://schemas.openxmlformats.org/officeDocument/2006/relationships/slideLayout" Target="../slideLayouts/slideLayout136.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350.xml.rels><?xml version="1.0" encoding="UTF-8" standalone="yes"?>
<Relationships xmlns="http://schemas.openxmlformats.org/package/2006/relationships"><Relationship Id="rId2" Type="http://schemas.openxmlformats.org/officeDocument/2006/relationships/notesSlide" Target="../notesSlides/notesSlide984.xml"/><Relationship Id="rId1" Type="http://schemas.openxmlformats.org/officeDocument/2006/relationships/slideLayout" Target="../slideLayouts/slideLayout136.xml"/></Relationships>
</file>

<file path=ppt/slides/_rels/slide1351.xml.rels><?xml version="1.0" encoding="UTF-8" standalone="yes"?>
<Relationships xmlns="http://schemas.openxmlformats.org/package/2006/relationships"><Relationship Id="rId2" Type="http://schemas.openxmlformats.org/officeDocument/2006/relationships/notesSlide" Target="../notesSlides/notesSlide985.xml"/><Relationship Id="rId1" Type="http://schemas.openxmlformats.org/officeDocument/2006/relationships/slideLayout" Target="../slideLayouts/slideLayout136.xml"/></Relationships>
</file>

<file path=ppt/slides/_rels/slide1352.xml.rels><?xml version="1.0" encoding="UTF-8" standalone="yes"?>
<Relationships xmlns="http://schemas.openxmlformats.org/package/2006/relationships"><Relationship Id="rId2" Type="http://schemas.openxmlformats.org/officeDocument/2006/relationships/notesSlide" Target="../notesSlides/notesSlide986.xml"/><Relationship Id="rId1" Type="http://schemas.openxmlformats.org/officeDocument/2006/relationships/slideLayout" Target="../slideLayouts/slideLayout136.xml"/></Relationships>
</file>

<file path=ppt/slides/_rels/slide1353.xml.rels><?xml version="1.0" encoding="UTF-8" standalone="yes"?>
<Relationships xmlns="http://schemas.openxmlformats.org/package/2006/relationships"><Relationship Id="rId2" Type="http://schemas.openxmlformats.org/officeDocument/2006/relationships/notesSlide" Target="../notesSlides/notesSlide987.xml"/><Relationship Id="rId1" Type="http://schemas.openxmlformats.org/officeDocument/2006/relationships/slideLayout" Target="../slideLayouts/slideLayout136.xml"/></Relationships>
</file>

<file path=ppt/slides/_rels/slide1354.xml.rels><?xml version="1.0" encoding="UTF-8" standalone="yes"?>
<Relationships xmlns="http://schemas.openxmlformats.org/package/2006/relationships"><Relationship Id="rId2" Type="http://schemas.openxmlformats.org/officeDocument/2006/relationships/notesSlide" Target="../notesSlides/notesSlide988.xml"/><Relationship Id="rId1" Type="http://schemas.openxmlformats.org/officeDocument/2006/relationships/slideLayout" Target="../slideLayouts/slideLayout136.xml"/></Relationships>
</file>

<file path=ppt/slides/_rels/slide1355.xml.rels><?xml version="1.0" encoding="UTF-8" standalone="yes"?>
<Relationships xmlns="http://schemas.openxmlformats.org/package/2006/relationships"><Relationship Id="rId2" Type="http://schemas.openxmlformats.org/officeDocument/2006/relationships/notesSlide" Target="../notesSlides/notesSlide989.xml"/><Relationship Id="rId1" Type="http://schemas.openxmlformats.org/officeDocument/2006/relationships/slideLayout" Target="../slideLayouts/slideLayout136.xml"/></Relationships>
</file>

<file path=ppt/slides/_rels/slide1356.xml.rels><?xml version="1.0" encoding="UTF-8" standalone="yes"?>
<Relationships xmlns="http://schemas.openxmlformats.org/package/2006/relationships"><Relationship Id="rId3" Type="http://schemas.openxmlformats.org/officeDocument/2006/relationships/slide" Target="slide329.xml"/><Relationship Id="rId2" Type="http://schemas.openxmlformats.org/officeDocument/2006/relationships/notesSlide" Target="../notesSlides/notesSlide990.xml"/><Relationship Id="rId1" Type="http://schemas.openxmlformats.org/officeDocument/2006/relationships/slideLayout" Target="../slideLayouts/slideLayout84.xml"/><Relationship Id="rId4" Type="http://schemas.openxmlformats.org/officeDocument/2006/relationships/slide" Target="slide136.xml"/></Relationships>
</file>

<file path=ppt/slides/_rels/slide1357.xml.rels><?xml version="1.0" encoding="UTF-8" standalone="yes"?>
<Relationships xmlns="http://schemas.openxmlformats.org/package/2006/relationships"><Relationship Id="rId2" Type="http://schemas.openxmlformats.org/officeDocument/2006/relationships/notesSlide" Target="../notesSlides/notesSlide991.xml"/><Relationship Id="rId1" Type="http://schemas.openxmlformats.org/officeDocument/2006/relationships/slideLayout" Target="../slideLayouts/slideLayout145.xml"/></Relationships>
</file>

<file path=ppt/slides/_rels/slide1358.xml.rels><?xml version="1.0" encoding="UTF-8" standalone="yes"?>
<Relationships xmlns="http://schemas.openxmlformats.org/package/2006/relationships"><Relationship Id="rId2" Type="http://schemas.openxmlformats.org/officeDocument/2006/relationships/notesSlide" Target="../notesSlides/notesSlide992.xml"/><Relationship Id="rId1" Type="http://schemas.openxmlformats.org/officeDocument/2006/relationships/slideLayout" Target="../slideLayouts/slideLayout167.xml"/></Relationships>
</file>

<file path=ppt/slides/_rels/slide1359.xml.rels><?xml version="1.0" encoding="UTF-8" standalone="yes"?>
<Relationships xmlns="http://schemas.openxmlformats.org/package/2006/relationships"><Relationship Id="rId2" Type="http://schemas.openxmlformats.org/officeDocument/2006/relationships/notesSlide" Target="../notesSlides/notesSlide993.xml"/><Relationship Id="rId1" Type="http://schemas.openxmlformats.org/officeDocument/2006/relationships/slideLayout" Target="../slideLayouts/slideLayout16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360.xml.rels><?xml version="1.0" encoding="UTF-8" standalone="yes"?>
<Relationships xmlns="http://schemas.openxmlformats.org/package/2006/relationships"><Relationship Id="rId2" Type="http://schemas.openxmlformats.org/officeDocument/2006/relationships/notesSlide" Target="../notesSlides/notesSlide994.xml"/><Relationship Id="rId1" Type="http://schemas.openxmlformats.org/officeDocument/2006/relationships/slideLayout" Target="../slideLayouts/slideLayout167.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167.xml"/></Relationships>
</file>

<file path=ppt/slides/_rels/slide1362.xml.rels><?xml version="1.0" encoding="UTF-8" standalone="yes"?>
<Relationships xmlns="http://schemas.openxmlformats.org/package/2006/relationships"><Relationship Id="rId2" Type="http://schemas.openxmlformats.org/officeDocument/2006/relationships/notesSlide" Target="../notesSlides/notesSlide995.xml"/><Relationship Id="rId1" Type="http://schemas.openxmlformats.org/officeDocument/2006/relationships/slideLayout" Target="../slideLayouts/slideLayout167.xml"/></Relationships>
</file>

<file path=ppt/slides/_rels/slide1363.xml.rels><?xml version="1.0" encoding="UTF-8" standalone="yes"?>
<Relationships xmlns="http://schemas.openxmlformats.org/package/2006/relationships"><Relationship Id="rId2" Type="http://schemas.openxmlformats.org/officeDocument/2006/relationships/notesSlide" Target="../notesSlides/notesSlide996.xml"/><Relationship Id="rId1" Type="http://schemas.openxmlformats.org/officeDocument/2006/relationships/slideLayout" Target="../slideLayouts/slideLayout167.xml"/></Relationships>
</file>

<file path=ppt/slides/_rels/slide1364.xml.rels><?xml version="1.0" encoding="UTF-8" standalone="yes"?>
<Relationships xmlns="http://schemas.openxmlformats.org/package/2006/relationships"><Relationship Id="rId2" Type="http://schemas.openxmlformats.org/officeDocument/2006/relationships/notesSlide" Target="../notesSlides/notesSlide997.xml"/><Relationship Id="rId1" Type="http://schemas.openxmlformats.org/officeDocument/2006/relationships/slideLayout" Target="../slideLayouts/slideLayout167.xml"/></Relationships>
</file>

<file path=ppt/slides/_rels/slide1365.xml.rels><?xml version="1.0" encoding="UTF-8" standalone="yes"?>
<Relationships xmlns="http://schemas.openxmlformats.org/package/2006/relationships"><Relationship Id="rId2" Type="http://schemas.openxmlformats.org/officeDocument/2006/relationships/notesSlide" Target="../notesSlides/notesSlide998.xml"/><Relationship Id="rId1" Type="http://schemas.openxmlformats.org/officeDocument/2006/relationships/slideLayout" Target="../slideLayouts/slideLayout167.xml"/></Relationships>
</file>

<file path=ppt/slides/_rels/slide1366.xml.rels><?xml version="1.0" encoding="UTF-8" standalone="yes"?>
<Relationships xmlns="http://schemas.openxmlformats.org/package/2006/relationships"><Relationship Id="rId2" Type="http://schemas.openxmlformats.org/officeDocument/2006/relationships/notesSlide" Target="../notesSlides/notesSlide999.xml"/><Relationship Id="rId1" Type="http://schemas.openxmlformats.org/officeDocument/2006/relationships/slideLayout" Target="../slideLayouts/slideLayout167.xml"/></Relationships>
</file>

<file path=ppt/slides/_rels/slide1367.xml.rels><?xml version="1.0" encoding="UTF-8" standalone="yes"?>
<Relationships xmlns="http://schemas.openxmlformats.org/package/2006/relationships"><Relationship Id="rId2" Type="http://schemas.openxmlformats.org/officeDocument/2006/relationships/notesSlide" Target="../notesSlides/notesSlide1000.xml"/><Relationship Id="rId1" Type="http://schemas.openxmlformats.org/officeDocument/2006/relationships/slideLayout" Target="../slideLayouts/slideLayout167.xml"/></Relationships>
</file>

<file path=ppt/slides/_rels/slide1368.xml.rels><?xml version="1.0" encoding="UTF-8" standalone="yes"?>
<Relationships xmlns="http://schemas.openxmlformats.org/package/2006/relationships"><Relationship Id="rId2" Type="http://schemas.openxmlformats.org/officeDocument/2006/relationships/notesSlide" Target="../notesSlides/notesSlide1001.xml"/><Relationship Id="rId1" Type="http://schemas.openxmlformats.org/officeDocument/2006/relationships/slideLayout" Target="../slideLayouts/slideLayout167.xml"/></Relationships>
</file>

<file path=ppt/slides/_rels/slide1369.xml.rels><?xml version="1.0" encoding="UTF-8" standalone="yes"?>
<Relationships xmlns="http://schemas.openxmlformats.org/package/2006/relationships"><Relationship Id="rId2" Type="http://schemas.openxmlformats.org/officeDocument/2006/relationships/notesSlide" Target="../notesSlides/notesSlide1002.xml"/><Relationship Id="rId1" Type="http://schemas.openxmlformats.org/officeDocument/2006/relationships/slideLayout" Target="../slideLayouts/slideLayout16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370.xml.rels><?xml version="1.0" encoding="UTF-8" standalone="yes"?>
<Relationships xmlns="http://schemas.openxmlformats.org/package/2006/relationships"><Relationship Id="rId2" Type="http://schemas.openxmlformats.org/officeDocument/2006/relationships/notesSlide" Target="../notesSlides/notesSlide1003.xml"/><Relationship Id="rId1" Type="http://schemas.openxmlformats.org/officeDocument/2006/relationships/slideLayout" Target="../slideLayouts/slideLayout167.xml"/></Relationships>
</file>

<file path=ppt/slides/_rels/slide1371.xml.rels><?xml version="1.0" encoding="UTF-8" standalone="yes"?>
<Relationships xmlns="http://schemas.openxmlformats.org/package/2006/relationships"><Relationship Id="rId2" Type="http://schemas.openxmlformats.org/officeDocument/2006/relationships/notesSlide" Target="../notesSlides/notesSlide1004.xml"/><Relationship Id="rId1" Type="http://schemas.openxmlformats.org/officeDocument/2006/relationships/slideLayout" Target="../slideLayouts/slideLayout167.xml"/></Relationships>
</file>

<file path=ppt/slides/_rels/slide1372.xml.rels><?xml version="1.0" encoding="UTF-8" standalone="yes"?>
<Relationships xmlns="http://schemas.openxmlformats.org/package/2006/relationships"><Relationship Id="rId2" Type="http://schemas.openxmlformats.org/officeDocument/2006/relationships/notesSlide" Target="../notesSlides/notesSlide1005.xml"/><Relationship Id="rId1" Type="http://schemas.openxmlformats.org/officeDocument/2006/relationships/slideLayout" Target="../slideLayouts/slideLayout167.xml"/></Relationships>
</file>

<file path=ppt/slides/_rels/slide1373.xml.rels><?xml version="1.0" encoding="UTF-8" standalone="yes"?>
<Relationships xmlns="http://schemas.openxmlformats.org/package/2006/relationships"><Relationship Id="rId2" Type="http://schemas.openxmlformats.org/officeDocument/2006/relationships/notesSlide" Target="../notesSlides/notesSlide1006.xml"/><Relationship Id="rId1" Type="http://schemas.openxmlformats.org/officeDocument/2006/relationships/slideLayout" Target="../slideLayouts/slideLayout167.xml"/></Relationships>
</file>

<file path=ppt/slides/_rels/slide1374.xml.rels><?xml version="1.0" encoding="UTF-8" standalone="yes"?>
<Relationships xmlns="http://schemas.openxmlformats.org/package/2006/relationships"><Relationship Id="rId2" Type="http://schemas.openxmlformats.org/officeDocument/2006/relationships/notesSlide" Target="../notesSlides/notesSlide1007.xml"/><Relationship Id="rId1" Type="http://schemas.openxmlformats.org/officeDocument/2006/relationships/slideLayout" Target="../slideLayouts/slideLayout167.xml"/></Relationships>
</file>

<file path=ppt/slides/_rels/slide1375.xml.rels><?xml version="1.0" encoding="UTF-8" standalone="yes"?>
<Relationships xmlns="http://schemas.openxmlformats.org/package/2006/relationships"><Relationship Id="rId2" Type="http://schemas.openxmlformats.org/officeDocument/2006/relationships/notesSlide" Target="../notesSlides/notesSlide1008.xml"/><Relationship Id="rId1" Type="http://schemas.openxmlformats.org/officeDocument/2006/relationships/slideLayout" Target="../slideLayouts/slideLayout167.xml"/></Relationships>
</file>

<file path=ppt/slides/_rels/slide1376.xml.rels><?xml version="1.0" encoding="UTF-8" standalone="yes"?>
<Relationships xmlns="http://schemas.openxmlformats.org/package/2006/relationships"><Relationship Id="rId2" Type="http://schemas.openxmlformats.org/officeDocument/2006/relationships/notesSlide" Target="../notesSlides/notesSlide1009.xml"/><Relationship Id="rId1" Type="http://schemas.openxmlformats.org/officeDocument/2006/relationships/slideLayout" Target="../slideLayouts/slideLayout163.xml"/></Relationships>
</file>

<file path=ppt/slides/_rels/slide1377.xml.rels><?xml version="1.0" encoding="UTF-8" standalone="yes"?>
<Relationships xmlns="http://schemas.openxmlformats.org/package/2006/relationships"><Relationship Id="rId2" Type="http://schemas.openxmlformats.org/officeDocument/2006/relationships/notesSlide" Target="../notesSlides/notesSlide1010.xml"/><Relationship Id="rId1" Type="http://schemas.openxmlformats.org/officeDocument/2006/relationships/slideLayout" Target="../slideLayouts/slideLayout167.xml"/></Relationships>
</file>

<file path=ppt/slides/_rels/slide1378.xml.rels><?xml version="1.0" encoding="UTF-8" standalone="yes"?>
<Relationships xmlns="http://schemas.openxmlformats.org/package/2006/relationships"><Relationship Id="rId2" Type="http://schemas.openxmlformats.org/officeDocument/2006/relationships/notesSlide" Target="../notesSlides/notesSlide1011.xml"/><Relationship Id="rId1" Type="http://schemas.openxmlformats.org/officeDocument/2006/relationships/slideLayout" Target="../slideLayouts/slideLayout167.xml"/></Relationships>
</file>

<file path=ppt/slides/_rels/slide1379.xml.rels><?xml version="1.0" encoding="UTF-8" standalone="yes"?>
<Relationships xmlns="http://schemas.openxmlformats.org/package/2006/relationships"><Relationship Id="rId2" Type="http://schemas.openxmlformats.org/officeDocument/2006/relationships/notesSlide" Target="../notesSlides/notesSlide1012.xml"/><Relationship Id="rId1" Type="http://schemas.openxmlformats.org/officeDocument/2006/relationships/slideLayout" Target="../slideLayouts/slideLayout16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380.xml.rels><?xml version="1.0" encoding="UTF-8" standalone="yes"?>
<Relationships xmlns="http://schemas.openxmlformats.org/package/2006/relationships"><Relationship Id="rId2" Type="http://schemas.openxmlformats.org/officeDocument/2006/relationships/notesSlide" Target="../notesSlides/notesSlide1013.xml"/><Relationship Id="rId1" Type="http://schemas.openxmlformats.org/officeDocument/2006/relationships/slideLayout" Target="../slideLayouts/slideLayout167.xml"/></Relationships>
</file>

<file path=ppt/slides/_rels/slide1381.xml.rels><?xml version="1.0" encoding="UTF-8" standalone="yes"?>
<Relationships xmlns="http://schemas.openxmlformats.org/package/2006/relationships"><Relationship Id="rId2" Type="http://schemas.openxmlformats.org/officeDocument/2006/relationships/notesSlide" Target="../notesSlides/notesSlide1014.xml"/><Relationship Id="rId1" Type="http://schemas.openxmlformats.org/officeDocument/2006/relationships/slideLayout" Target="../slideLayouts/slideLayout167.xml"/></Relationships>
</file>

<file path=ppt/slides/_rels/slide1382.xml.rels><?xml version="1.0" encoding="UTF-8" standalone="yes"?>
<Relationships xmlns="http://schemas.openxmlformats.org/package/2006/relationships"><Relationship Id="rId2" Type="http://schemas.openxmlformats.org/officeDocument/2006/relationships/notesSlide" Target="../notesSlides/notesSlide1015.xml"/><Relationship Id="rId1" Type="http://schemas.openxmlformats.org/officeDocument/2006/relationships/slideLayout" Target="../slideLayouts/slideLayout167.xml"/></Relationships>
</file>

<file path=ppt/slides/_rels/slide1383.xml.rels><?xml version="1.0" encoding="UTF-8" standalone="yes"?>
<Relationships xmlns="http://schemas.openxmlformats.org/package/2006/relationships"><Relationship Id="rId2" Type="http://schemas.openxmlformats.org/officeDocument/2006/relationships/notesSlide" Target="../notesSlides/notesSlide1016.xml"/><Relationship Id="rId1" Type="http://schemas.openxmlformats.org/officeDocument/2006/relationships/slideLayout" Target="../slideLayouts/slideLayout167.xml"/></Relationships>
</file>

<file path=ppt/slides/_rels/slide1384.xml.rels><?xml version="1.0" encoding="UTF-8" standalone="yes"?>
<Relationships xmlns="http://schemas.openxmlformats.org/package/2006/relationships"><Relationship Id="rId2" Type="http://schemas.openxmlformats.org/officeDocument/2006/relationships/notesSlide" Target="../notesSlides/notesSlide1017.xml"/><Relationship Id="rId1" Type="http://schemas.openxmlformats.org/officeDocument/2006/relationships/slideLayout" Target="../slideLayouts/slideLayout163.xml"/></Relationships>
</file>

<file path=ppt/slides/_rels/slide1385.xml.rels><?xml version="1.0" encoding="UTF-8" standalone="yes"?>
<Relationships xmlns="http://schemas.openxmlformats.org/package/2006/relationships"><Relationship Id="rId2" Type="http://schemas.openxmlformats.org/officeDocument/2006/relationships/notesSlide" Target="../notesSlides/notesSlide1018.xml"/><Relationship Id="rId1" Type="http://schemas.openxmlformats.org/officeDocument/2006/relationships/slideLayout" Target="../slideLayouts/slideLayout167.xml"/></Relationships>
</file>

<file path=ppt/slides/_rels/slide1386.xml.rels><?xml version="1.0" encoding="UTF-8" standalone="yes"?>
<Relationships xmlns="http://schemas.openxmlformats.org/package/2006/relationships"><Relationship Id="rId2" Type="http://schemas.openxmlformats.org/officeDocument/2006/relationships/notesSlide" Target="../notesSlides/notesSlide1019.xml"/><Relationship Id="rId1" Type="http://schemas.openxmlformats.org/officeDocument/2006/relationships/slideLayout" Target="../slideLayouts/slideLayout167.xml"/></Relationships>
</file>

<file path=ppt/slides/_rels/slide1387.xml.rels><?xml version="1.0" encoding="UTF-8" standalone="yes"?>
<Relationships xmlns="http://schemas.openxmlformats.org/package/2006/relationships"><Relationship Id="rId2" Type="http://schemas.openxmlformats.org/officeDocument/2006/relationships/notesSlide" Target="../notesSlides/notesSlide1020.xml"/><Relationship Id="rId1" Type="http://schemas.openxmlformats.org/officeDocument/2006/relationships/slideLayout" Target="../slideLayouts/slideLayout167.xml"/></Relationships>
</file>

<file path=ppt/slides/_rels/slide1388.xml.rels><?xml version="1.0" encoding="UTF-8" standalone="yes"?>
<Relationships xmlns="http://schemas.openxmlformats.org/package/2006/relationships"><Relationship Id="rId2" Type="http://schemas.openxmlformats.org/officeDocument/2006/relationships/notesSlide" Target="../notesSlides/notesSlide1021.xml"/><Relationship Id="rId1" Type="http://schemas.openxmlformats.org/officeDocument/2006/relationships/slideLayout" Target="../slideLayouts/slideLayout167.xml"/></Relationships>
</file>

<file path=ppt/slides/_rels/slide1389.xml.rels><?xml version="1.0" encoding="UTF-8" standalone="yes"?>
<Relationships xmlns="http://schemas.openxmlformats.org/package/2006/relationships"><Relationship Id="rId2" Type="http://schemas.openxmlformats.org/officeDocument/2006/relationships/notesSlide" Target="../notesSlides/notesSlide1022.xml"/><Relationship Id="rId1" Type="http://schemas.openxmlformats.org/officeDocument/2006/relationships/slideLayout" Target="../slideLayouts/slideLayout167.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390.xml.rels><?xml version="1.0" encoding="UTF-8" standalone="yes"?>
<Relationships xmlns="http://schemas.openxmlformats.org/package/2006/relationships"><Relationship Id="rId2" Type="http://schemas.openxmlformats.org/officeDocument/2006/relationships/notesSlide" Target="../notesSlides/notesSlide1023.xml"/><Relationship Id="rId1" Type="http://schemas.openxmlformats.org/officeDocument/2006/relationships/slideLayout" Target="../slideLayouts/slideLayout167.xml"/></Relationships>
</file>

<file path=ppt/slides/_rels/slide1391.xml.rels><?xml version="1.0" encoding="UTF-8" standalone="yes"?>
<Relationships xmlns="http://schemas.openxmlformats.org/package/2006/relationships"><Relationship Id="rId2" Type="http://schemas.openxmlformats.org/officeDocument/2006/relationships/notesSlide" Target="../notesSlides/notesSlide1024.xml"/><Relationship Id="rId1" Type="http://schemas.openxmlformats.org/officeDocument/2006/relationships/slideLayout" Target="../slideLayouts/slideLayout167.xml"/></Relationships>
</file>

<file path=ppt/slides/_rels/slide1392.xml.rels><?xml version="1.0" encoding="UTF-8" standalone="yes"?>
<Relationships xmlns="http://schemas.openxmlformats.org/package/2006/relationships"><Relationship Id="rId2" Type="http://schemas.openxmlformats.org/officeDocument/2006/relationships/notesSlide" Target="../notesSlides/notesSlide1025.xml"/><Relationship Id="rId1" Type="http://schemas.openxmlformats.org/officeDocument/2006/relationships/slideLayout" Target="../slideLayouts/slideLayout167.xml"/></Relationships>
</file>

<file path=ppt/slides/_rels/slide1393.xml.rels><?xml version="1.0" encoding="UTF-8" standalone="yes"?>
<Relationships xmlns="http://schemas.openxmlformats.org/package/2006/relationships"><Relationship Id="rId2" Type="http://schemas.openxmlformats.org/officeDocument/2006/relationships/notesSlide" Target="../notesSlides/notesSlide1026.xml"/><Relationship Id="rId1" Type="http://schemas.openxmlformats.org/officeDocument/2006/relationships/slideLayout" Target="../slideLayouts/slideLayout167.xml"/></Relationships>
</file>

<file path=ppt/slides/_rels/slide1394.xml.rels><?xml version="1.0" encoding="UTF-8" standalone="yes"?>
<Relationships xmlns="http://schemas.openxmlformats.org/package/2006/relationships"><Relationship Id="rId2" Type="http://schemas.openxmlformats.org/officeDocument/2006/relationships/notesSlide" Target="../notesSlides/notesSlide1027.xml"/><Relationship Id="rId1" Type="http://schemas.openxmlformats.org/officeDocument/2006/relationships/slideLayout" Target="../slideLayouts/slideLayout167.xml"/></Relationships>
</file>

<file path=ppt/slides/_rels/slide1395.xml.rels><?xml version="1.0" encoding="UTF-8" standalone="yes"?>
<Relationships xmlns="http://schemas.openxmlformats.org/package/2006/relationships"><Relationship Id="rId2" Type="http://schemas.openxmlformats.org/officeDocument/2006/relationships/notesSlide" Target="../notesSlides/notesSlide1028.xml"/><Relationship Id="rId1" Type="http://schemas.openxmlformats.org/officeDocument/2006/relationships/slideLayout" Target="../slideLayouts/slideLayout167.xml"/></Relationships>
</file>

<file path=ppt/slides/_rels/slide1396.xml.rels><?xml version="1.0" encoding="UTF-8" standalone="yes"?>
<Relationships xmlns="http://schemas.openxmlformats.org/package/2006/relationships"><Relationship Id="rId2" Type="http://schemas.openxmlformats.org/officeDocument/2006/relationships/notesSlide" Target="../notesSlides/notesSlide1029.xml"/><Relationship Id="rId1" Type="http://schemas.openxmlformats.org/officeDocument/2006/relationships/slideLayout" Target="../slideLayouts/slideLayout167.xml"/></Relationships>
</file>

<file path=ppt/slides/_rels/slide1397.xml.rels><?xml version="1.0" encoding="UTF-8" standalone="yes"?>
<Relationships xmlns="http://schemas.openxmlformats.org/package/2006/relationships"><Relationship Id="rId2" Type="http://schemas.openxmlformats.org/officeDocument/2006/relationships/notesSlide" Target="../notesSlides/notesSlide1030.xml"/><Relationship Id="rId1" Type="http://schemas.openxmlformats.org/officeDocument/2006/relationships/slideLayout" Target="../slideLayouts/slideLayout167.xml"/></Relationships>
</file>

<file path=ppt/slides/_rels/slide1398.xml.rels><?xml version="1.0" encoding="UTF-8" standalone="yes"?>
<Relationships xmlns="http://schemas.openxmlformats.org/package/2006/relationships"><Relationship Id="rId2" Type="http://schemas.openxmlformats.org/officeDocument/2006/relationships/notesSlide" Target="../notesSlides/notesSlide1031.xml"/><Relationship Id="rId1" Type="http://schemas.openxmlformats.org/officeDocument/2006/relationships/slideLayout" Target="../slideLayouts/slideLayout167.xml"/></Relationships>
</file>

<file path=ppt/slides/_rels/slide1399.xml.rels><?xml version="1.0" encoding="UTF-8" standalone="yes"?>
<Relationships xmlns="http://schemas.openxmlformats.org/package/2006/relationships"><Relationship Id="rId2" Type="http://schemas.openxmlformats.org/officeDocument/2006/relationships/notesSlide" Target="../notesSlides/notesSlide1032.xml"/><Relationship Id="rId1" Type="http://schemas.openxmlformats.org/officeDocument/2006/relationships/slideLayout" Target="../slideLayouts/slideLayout16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400.xml.rels><?xml version="1.0" encoding="UTF-8" standalone="yes"?>
<Relationships xmlns="http://schemas.openxmlformats.org/package/2006/relationships"><Relationship Id="rId2" Type="http://schemas.openxmlformats.org/officeDocument/2006/relationships/notesSlide" Target="../notesSlides/notesSlide1033.xml"/><Relationship Id="rId1" Type="http://schemas.openxmlformats.org/officeDocument/2006/relationships/slideLayout" Target="../slideLayouts/slideLayout167.xml"/></Relationships>
</file>

<file path=ppt/slides/_rels/slide1401.xml.rels><?xml version="1.0" encoding="UTF-8" standalone="yes"?>
<Relationships xmlns="http://schemas.openxmlformats.org/package/2006/relationships"><Relationship Id="rId2" Type="http://schemas.openxmlformats.org/officeDocument/2006/relationships/notesSlide" Target="../notesSlides/notesSlide1034.xml"/><Relationship Id="rId1" Type="http://schemas.openxmlformats.org/officeDocument/2006/relationships/slideLayout" Target="../slideLayouts/slideLayout167.xml"/></Relationships>
</file>

<file path=ppt/slides/_rels/slide1402.xml.rels><?xml version="1.0" encoding="UTF-8" standalone="yes"?>
<Relationships xmlns="http://schemas.openxmlformats.org/package/2006/relationships"><Relationship Id="rId2" Type="http://schemas.openxmlformats.org/officeDocument/2006/relationships/notesSlide" Target="../notesSlides/notesSlide1035.xml"/><Relationship Id="rId1" Type="http://schemas.openxmlformats.org/officeDocument/2006/relationships/slideLayout" Target="../slideLayouts/slideLayout167.xml"/></Relationships>
</file>

<file path=ppt/slides/_rels/slide1403.xml.rels><?xml version="1.0" encoding="UTF-8" standalone="yes"?>
<Relationships xmlns="http://schemas.openxmlformats.org/package/2006/relationships"><Relationship Id="rId2" Type="http://schemas.openxmlformats.org/officeDocument/2006/relationships/notesSlide" Target="../notesSlides/notesSlide1036.xml"/><Relationship Id="rId1" Type="http://schemas.openxmlformats.org/officeDocument/2006/relationships/slideLayout" Target="../slideLayouts/slideLayout167.xml"/></Relationships>
</file>

<file path=ppt/slides/_rels/slide1404.xml.rels><?xml version="1.0" encoding="UTF-8" standalone="yes"?>
<Relationships xmlns="http://schemas.openxmlformats.org/package/2006/relationships"><Relationship Id="rId2" Type="http://schemas.openxmlformats.org/officeDocument/2006/relationships/notesSlide" Target="../notesSlides/notesSlide1037.xml"/><Relationship Id="rId1" Type="http://schemas.openxmlformats.org/officeDocument/2006/relationships/slideLayout" Target="../slideLayouts/slideLayout167.xml"/></Relationships>
</file>

<file path=ppt/slides/_rels/slide1405.xml.rels><?xml version="1.0" encoding="UTF-8" standalone="yes"?>
<Relationships xmlns="http://schemas.openxmlformats.org/package/2006/relationships"><Relationship Id="rId2" Type="http://schemas.openxmlformats.org/officeDocument/2006/relationships/notesSlide" Target="../notesSlides/notesSlide1038.xml"/><Relationship Id="rId1" Type="http://schemas.openxmlformats.org/officeDocument/2006/relationships/slideLayout" Target="../slideLayouts/slideLayout163.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461.xml.rels><?xml version="1.0" encoding="UTF-8" standalone="yes"?>
<Relationships xmlns="http://schemas.openxmlformats.org/package/2006/relationships"><Relationship Id="rId2" Type="http://schemas.openxmlformats.org/officeDocument/2006/relationships/notesSlide" Target="../notesSlides/notesSlide1039.xml"/><Relationship Id="rId1" Type="http://schemas.openxmlformats.org/officeDocument/2006/relationships/slideLayout" Target="../slideLayouts/slideLayout53.xml"/></Relationships>
</file>

<file path=ppt/slides/_rels/slide1462.xml.rels><?xml version="1.0" encoding="UTF-8" standalone="yes"?>
<Relationships xmlns="http://schemas.openxmlformats.org/package/2006/relationships"><Relationship Id="rId2" Type="http://schemas.openxmlformats.org/officeDocument/2006/relationships/notesSlide" Target="../notesSlides/notesSlide1040.xml"/><Relationship Id="rId1" Type="http://schemas.openxmlformats.org/officeDocument/2006/relationships/slideLayout" Target="../slideLayouts/slideLayout53.xml"/></Relationships>
</file>

<file path=ppt/slides/_rels/slide1463.xml.rels><?xml version="1.0" encoding="UTF-8" standalone="yes"?>
<Relationships xmlns="http://schemas.openxmlformats.org/package/2006/relationships"><Relationship Id="rId2" Type="http://schemas.openxmlformats.org/officeDocument/2006/relationships/notesSlide" Target="../notesSlides/notesSlide1041.xml"/><Relationship Id="rId1" Type="http://schemas.openxmlformats.org/officeDocument/2006/relationships/slideLayout" Target="../slideLayouts/slideLayout53.xml"/></Relationships>
</file>

<file path=ppt/slides/_rels/slide1464.xml.rels><?xml version="1.0" encoding="UTF-8" standalone="yes"?>
<Relationships xmlns="http://schemas.openxmlformats.org/package/2006/relationships"><Relationship Id="rId2" Type="http://schemas.openxmlformats.org/officeDocument/2006/relationships/notesSlide" Target="../notesSlides/notesSlide1042.xml"/><Relationship Id="rId1" Type="http://schemas.openxmlformats.org/officeDocument/2006/relationships/slideLayout" Target="../slideLayouts/slideLayout53.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1466.xml.rels><?xml version="1.0" encoding="UTF-8" standalone="yes"?>
<Relationships xmlns="http://schemas.openxmlformats.org/package/2006/relationships"><Relationship Id="rId2" Type="http://schemas.openxmlformats.org/officeDocument/2006/relationships/notesSlide" Target="../notesSlides/notesSlide1043.xml"/><Relationship Id="rId1" Type="http://schemas.openxmlformats.org/officeDocument/2006/relationships/slideLayout" Target="../slideLayouts/slideLayout152.xml"/></Relationships>
</file>

<file path=ppt/slides/_rels/slide1467.xml.rels><?xml version="1.0" encoding="UTF-8" standalone="yes"?>
<Relationships xmlns="http://schemas.openxmlformats.org/package/2006/relationships"><Relationship Id="rId2" Type="http://schemas.openxmlformats.org/officeDocument/2006/relationships/notesSlide" Target="../notesSlides/notesSlide1044.xml"/><Relationship Id="rId1" Type="http://schemas.openxmlformats.org/officeDocument/2006/relationships/slideLayout" Target="../slideLayouts/slideLayout183.xml"/></Relationships>
</file>

<file path=ppt/slides/_rels/slide1468.xml.rels><?xml version="1.0" encoding="UTF-8" standalone="yes"?>
<Relationships xmlns="http://schemas.openxmlformats.org/package/2006/relationships"><Relationship Id="rId2" Type="http://schemas.openxmlformats.org/officeDocument/2006/relationships/notesSlide" Target="../notesSlides/notesSlide1045.xml"/><Relationship Id="rId1" Type="http://schemas.openxmlformats.org/officeDocument/2006/relationships/slideLayout" Target="../slideLayouts/slideLayout183.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183.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470.xml.rels><?xml version="1.0" encoding="UTF-8" standalone="yes"?>
<Relationships xmlns="http://schemas.openxmlformats.org/package/2006/relationships"><Relationship Id="rId2" Type="http://schemas.openxmlformats.org/officeDocument/2006/relationships/notesSlide" Target="../notesSlides/notesSlide1046.xml"/><Relationship Id="rId1" Type="http://schemas.openxmlformats.org/officeDocument/2006/relationships/slideLayout" Target="../slideLayouts/slideLayout217.xml"/></Relationships>
</file>

<file path=ppt/slides/_rels/slide1471.xml.rels><?xml version="1.0" encoding="UTF-8" standalone="yes"?>
<Relationships xmlns="http://schemas.openxmlformats.org/package/2006/relationships"><Relationship Id="rId2" Type="http://schemas.openxmlformats.org/officeDocument/2006/relationships/notesSlide" Target="../notesSlides/notesSlide1047.xml"/><Relationship Id="rId1" Type="http://schemas.openxmlformats.org/officeDocument/2006/relationships/slideLayout" Target="../slideLayouts/slideLayout218.xml"/></Relationships>
</file>

<file path=ppt/slides/_rels/slide1472.xml.rels><?xml version="1.0" encoding="UTF-8" standalone="yes"?>
<Relationships xmlns="http://schemas.openxmlformats.org/package/2006/relationships"><Relationship Id="rId2" Type="http://schemas.openxmlformats.org/officeDocument/2006/relationships/notesSlide" Target="../notesSlides/notesSlide1048.xml"/><Relationship Id="rId1" Type="http://schemas.openxmlformats.org/officeDocument/2006/relationships/slideLayout" Target="../slideLayouts/slideLayout219.xml"/></Relationships>
</file>

<file path=ppt/slides/_rels/slide1473.xml.rels><?xml version="1.0" encoding="UTF-8" standalone="yes"?>
<Relationships xmlns="http://schemas.openxmlformats.org/package/2006/relationships"><Relationship Id="rId2" Type="http://schemas.openxmlformats.org/officeDocument/2006/relationships/notesSlide" Target="../notesSlides/notesSlide1049.xml"/><Relationship Id="rId1" Type="http://schemas.openxmlformats.org/officeDocument/2006/relationships/slideLayout" Target="../slideLayouts/slideLayout220.xml"/></Relationships>
</file>

<file path=ppt/slides/_rels/slide1474.xml.rels><?xml version="1.0" encoding="UTF-8" standalone="yes"?>
<Relationships xmlns="http://schemas.openxmlformats.org/package/2006/relationships"><Relationship Id="rId2" Type="http://schemas.openxmlformats.org/officeDocument/2006/relationships/notesSlide" Target="../notesSlides/notesSlide1050.xml"/><Relationship Id="rId1" Type="http://schemas.openxmlformats.org/officeDocument/2006/relationships/slideLayout" Target="../slideLayouts/slideLayout150.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476.xml.rels><?xml version="1.0" encoding="UTF-8" standalone="yes"?>
<Relationships xmlns="http://schemas.openxmlformats.org/package/2006/relationships"><Relationship Id="rId2" Type="http://schemas.openxmlformats.org/officeDocument/2006/relationships/notesSlide" Target="../notesSlides/notesSlide1051.xml"/><Relationship Id="rId1" Type="http://schemas.openxmlformats.org/officeDocument/2006/relationships/slideLayout" Target="../slideLayouts/slideLayout184.xml"/></Relationships>
</file>

<file path=ppt/slides/_rels/slide1477.xml.rels><?xml version="1.0" encoding="UTF-8" standalone="yes"?>
<Relationships xmlns="http://schemas.openxmlformats.org/package/2006/relationships"><Relationship Id="rId2" Type="http://schemas.openxmlformats.org/officeDocument/2006/relationships/notesSlide" Target="../notesSlides/notesSlide1052.xml"/><Relationship Id="rId1" Type="http://schemas.openxmlformats.org/officeDocument/2006/relationships/slideLayout" Target="../slideLayouts/slideLayout184.xml"/></Relationships>
</file>

<file path=ppt/slides/_rels/slide1478.xml.rels><?xml version="1.0" encoding="UTF-8" standalone="yes"?>
<Relationships xmlns="http://schemas.openxmlformats.org/package/2006/relationships"><Relationship Id="rId2" Type="http://schemas.openxmlformats.org/officeDocument/2006/relationships/notesSlide" Target="../notesSlides/notesSlide1053.xml"/><Relationship Id="rId1" Type="http://schemas.openxmlformats.org/officeDocument/2006/relationships/slideLayout" Target="../slideLayouts/slideLayout184.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165.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480.xml.rels><?xml version="1.0" encoding="UTF-8" standalone="yes"?>
<Relationships xmlns="http://schemas.openxmlformats.org/package/2006/relationships"><Relationship Id="rId2" Type="http://schemas.openxmlformats.org/officeDocument/2006/relationships/notesSlide" Target="../notesSlides/notesSlide1054.xml"/><Relationship Id="rId1" Type="http://schemas.openxmlformats.org/officeDocument/2006/relationships/slideLayout" Target="../slideLayouts/slideLayout184.xml"/></Relationships>
</file>

<file path=ppt/slides/_rels/slide1481.xml.rels><?xml version="1.0" encoding="UTF-8" standalone="yes"?>
<Relationships xmlns="http://schemas.openxmlformats.org/package/2006/relationships"><Relationship Id="rId2" Type="http://schemas.openxmlformats.org/officeDocument/2006/relationships/notesSlide" Target="../notesSlides/notesSlide1055.xml"/><Relationship Id="rId1" Type="http://schemas.openxmlformats.org/officeDocument/2006/relationships/slideLayout" Target="../slideLayouts/slideLayout184.xml"/></Relationships>
</file>

<file path=ppt/slides/_rels/slide1482.xml.rels><?xml version="1.0" encoding="UTF-8" standalone="yes"?>
<Relationships xmlns="http://schemas.openxmlformats.org/package/2006/relationships"><Relationship Id="rId2" Type="http://schemas.openxmlformats.org/officeDocument/2006/relationships/notesSlide" Target="../notesSlides/notesSlide1056.xml"/><Relationship Id="rId1" Type="http://schemas.openxmlformats.org/officeDocument/2006/relationships/slideLayout" Target="../slideLayouts/slideLayout184.xml"/></Relationships>
</file>

<file path=ppt/slides/_rels/slide1483.xml.rels><?xml version="1.0" encoding="UTF-8" standalone="yes"?>
<Relationships xmlns="http://schemas.openxmlformats.org/package/2006/relationships"><Relationship Id="rId2" Type="http://schemas.openxmlformats.org/officeDocument/2006/relationships/notesSlide" Target="../notesSlides/notesSlide1057.xml"/><Relationship Id="rId1" Type="http://schemas.openxmlformats.org/officeDocument/2006/relationships/slideLayout" Target="../slideLayouts/slideLayout184.xml"/></Relationships>
</file>

<file path=ppt/slides/_rels/slide1484.xml.rels><?xml version="1.0" encoding="UTF-8" standalone="yes"?>
<Relationships xmlns="http://schemas.openxmlformats.org/package/2006/relationships"><Relationship Id="rId2" Type="http://schemas.openxmlformats.org/officeDocument/2006/relationships/notesSlide" Target="../notesSlides/notesSlide1058.xml"/><Relationship Id="rId1" Type="http://schemas.openxmlformats.org/officeDocument/2006/relationships/slideLayout" Target="../slideLayouts/slideLayout184.xml"/></Relationships>
</file>

<file path=ppt/slides/_rels/slide1485.xml.rels><?xml version="1.0" encoding="UTF-8" standalone="yes"?>
<Relationships xmlns="http://schemas.openxmlformats.org/package/2006/relationships"><Relationship Id="rId2" Type="http://schemas.openxmlformats.org/officeDocument/2006/relationships/notesSlide" Target="../notesSlides/notesSlide1059.xml"/><Relationship Id="rId1" Type="http://schemas.openxmlformats.org/officeDocument/2006/relationships/slideLayout" Target="../slideLayouts/slideLayout184.xml"/></Relationships>
</file>

<file path=ppt/slides/_rels/slide1486.xml.rels><?xml version="1.0" encoding="UTF-8" standalone="yes"?>
<Relationships xmlns="http://schemas.openxmlformats.org/package/2006/relationships"><Relationship Id="rId2" Type="http://schemas.openxmlformats.org/officeDocument/2006/relationships/notesSlide" Target="../notesSlides/notesSlide1060.xml"/><Relationship Id="rId1" Type="http://schemas.openxmlformats.org/officeDocument/2006/relationships/slideLayout" Target="../slideLayouts/slideLayout184.xml"/></Relationships>
</file>

<file path=ppt/slides/_rels/slide1487.xml.rels><?xml version="1.0" encoding="UTF-8" standalone="yes"?>
<Relationships xmlns="http://schemas.openxmlformats.org/package/2006/relationships"><Relationship Id="rId2" Type="http://schemas.openxmlformats.org/officeDocument/2006/relationships/notesSlide" Target="../notesSlides/notesSlide1061.xml"/><Relationship Id="rId1" Type="http://schemas.openxmlformats.org/officeDocument/2006/relationships/slideLayout" Target="../slideLayouts/slideLayout184.xml"/></Relationships>
</file>

<file path=ppt/slides/_rels/slide1488.xml.rels><?xml version="1.0" encoding="UTF-8" standalone="yes"?>
<Relationships xmlns="http://schemas.openxmlformats.org/package/2006/relationships"><Relationship Id="rId2" Type="http://schemas.openxmlformats.org/officeDocument/2006/relationships/notesSlide" Target="../notesSlides/notesSlide1062.xml"/><Relationship Id="rId1" Type="http://schemas.openxmlformats.org/officeDocument/2006/relationships/slideLayout" Target="../slideLayouts/slideLayout184.xml"/></Relationships>
</file>

<file path=ppt/slides/_rels/slide1489.xml.rels><?xml version="1.0" encoding="UTF-8" standalone="yes"?>
<Relationships xmlns="http://schemas.openxmlformats.org/package/2006/relationships"><Relationship Id="rId2" Type="http://schemas.openxmlformats.org/officeDocument/2006/relationships/notesSlide" Target="../notesSlides/notesSlide1063.xml"/><Relationship Id="rId1" Type="http://schemas.openxmlformats.org/officeDocument/2006/relationships/slideLayout" Target="../slideLayouts/slideLayout184.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490.xml.rels><?xml version="1.0" encoding="UTF-8" standalone="yes"?>
<Relationships xmlns="http://schemas.openxmlformats.org/package/2006/relationships"><Relationship Id="rId2" Type="http://schemas.openxmlformats.org/officeDocument/2006/relationships/notesSlide" Target="../notesSlides/notesSlide1064.xml"/><Relationship Id="rId1" Type="http://schemas.openxmlformats.org/officeDocument/2006/relationships/slideLayout" Target="../slideLayouts/slideLayout133.xml"/></Relationships>
</file>

<file path=ppt/slides/_rels/slide1491.xml.rels><?xml version="1.0" encoding="UTF-8" standalone="yes"?>
<Relationships xmlns="http://schemas.openxmlformats.org/package/2006/relationships"><Relationship Id="rId2" Type="http://schemas.openxmlformats.org/officeDocument/2006/relationships/notesSlide" Target="../notesSlides/notesSlide1065.xml"/><Relationship Id="rId1" Type="http://schemas.openxmlformats.org/officeDocument/2006/relationships/slideLayout" Target="../slideLayouts/slideLayout133.xml"/></Relationships>
</file>

<file path=ppt/slides/_rels/slide1492.xml.rels><?xml version="1.0" encoding="UTF-8" standalone="yes"?>
<Relationships xmlns="http://schemas.openxmlformats.org/package/2006/relationships"><Relationship Id="rId2" Type="http://schemas.openxmlformats.org/officeDocument/2006/relationships/notesSlide" Target="../notesSlides/notesSlide1066.xml"/><Relationship Id="rId1" Type="http://schemas.openxmlformats.org/officeDocument/2006/relationships/slideLayout" Target="../slideLayouts/slideLayout133.xml"/></Relationships>
</file>

<file path=ppt/slides/_rels/slide1493.xml.rels><?xml version="1.0" encoding="UTF-8" standalone="yes"?>
<Relationships xmlns="http://schemas.openxmlformats.org/package/2006/relationships"><Relationship Id="rId2" Type="http://schemas.openxmlformats.org/officeDocument/2006/relationships/notesSlide" Target="../notesSlides/notesSlide1067.xml"/><Relationship Id="rId1" Type="http://schemas.openxmlformats.org/officeDocument/2006/relationships/slideLayout" Target="../slideLayouts/slideLayout133.xml"/></Relationships>
</file>

<file path=ppt/slides/_rels/slide1494.xml.rels><?xml version="1.0" encoding="UTF-8" standalone="yes"?>
<Relationships xmlns="http://schemas.openxmlformats.org/package/2006/relationships"><Relationship Id="rId2" Type="http://schemas.openxmlformats.org/officeDocument/2006/relationships/notesSlide" Target="../notesSlides/notesSlide1068.xml"/><Relationship Id="rId1" Type="http://schemas.openxmlformats.org/officeDocument/2006/relationships/slideLayout" Target="../slideLayouts/slideLayout133.xml"/></Relationships>
</file>

<file path=ppt/slides/_rels/slide1495.xml.rels><?xml version="1.0" encoding="UTF-8" standalone="yes"?>
<Relationships xmlns="http://schemas.openxmlformats.org/package/2006/relationships"><Relationship Id="rId2" Type="http://schemas.openxmlformats.org/officeDocument/2006/relationships/notesSlide" Target="../notesSlides/notesSlide1069.xml"/><Relationship Id="rId1" Type="http://schemas.openxmlformats.org/officeDocument/2006/relationships/slideLayout" Target="../slideLayouts/slideLayout133.xml"/></Relationships>
</file>

<file path=ppt/slides/_rels/slide1496.xml.rels><?xml version="1.0" encoding="UTF-8" standalone="yes"?>
<Relationships xmlns="http://schemas.openxmlformats.org/package/2006/relationships"><Relationship Id="rId2" Type="http://schemas.openxmlformats.org/officeDocument/2006/relationships/notesSlide" Target="../notesSlides/notesSlide1070.xml"/><Relationship Id="rId1" Type="http://schemas.openxmlformats.org/officeDocument/2006/relationships/slideLayout" Target="../slideLayouts/slideLayout133.xml"/></Relationships>
</file>

<file path=ppt/slides/_rels/slide1497.xml.rels><?xml version="1.0" encoding="UTF-8" standalone="yes"?>
<Relationships xmlns="http://schemas.openxmlformats.org/package/2006/relationships"><Relationship Id="rId2" Type="http://schemas.openxmlformats.org/officeDocument/2006/relationships/notesSlide" Target="../notesSlides/notesSlide1071.xml"/><Relationship Id="rId1" Type="http://schemas.openxmlformats.org/officeDocument/2006/relationships/slideLayout" Target="../slideLayouts/slideLayout133.xml"/></Relationships>
</file>

<file path=ppt/slides/_rels/slide1498.xml.rels><?xml version="1.0" encoding="UTF-8" standalone="yes"?>
<Relationships xmlns="http://schemas.openxmlformats.org/package/2006/relationships"><Relationship Id="rId2" Type="http://schemas.openxmlformats.org/officeDocument/2006/relationships/notesSlide" Target="../notesSlides/notesSlide1072.xml"/><Relationship Id="rId1" Type="http://schemas.openxmlformats.org/officeDocument/2006/relationships/slideLayout" Target="../slideLayouts/slideLayout186.xml"/></Relationships>
</file>

<file path=ppt/slides/_rels/slide1499.xml.rels><?xml version="1.0" encoding="UTF-8" standalone="yes"?>
<Relationships xmlns="http://schemas.openxmlformats.org/package/2006/relationships"><Relationship Id="rId2" Type="http://schemas.openxmlformats.org/officeDocument/2006/relationships/notesSlide" Target="../notesSlides/notesSlide1073.xml"/><Relationship Id="rId1" Type="http://schemas.openxmlformats.org/officeDocument/2006/relationships/slideLayout" Target="../slideLayouts/slideLayout18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53.xml"/></Relationships>
</file>

<file path=ppt/slides/_rels/slide1500.xml.rels><?xml version="1.0" encoding="UTF-8" standalone="yes"?>
<Relationships xmlns="http://schemas.openxmlformats.org/package/2006/relationships"><Relationship Id="rId2" Type="http://schemas.openxmlformats.org/officeDocument/2006/relationships/notesSlide" Target="../notesSlides/notesSlide1074.xml"/><Relationship Id="rId1" Type="http://schemas.openxmlformats.org/officeDocument/2006/relationships/slideLayout" Target="../slideLayouts/slideLayout186.xml"/></Relationships>
</file>

<file path=ppt/slides/_rels/slide1501.xml.rels><?xml version="1.0" encoding="UTF-8" standalone="yes"?>
<Relationships xmlns="http://schemas.openxmlformats.org/package/2006/relationships"><Relationship Id="rId2" Type="http://schemas.openxmlformats.org/officeDocument/2006/relationships/notesSlide" Target="../notesSlides/notesSlide1075.xml"/><Relationship Id="rId1" Type="http://schemas.openxmlformats.org/officeDocument/2006/relationships/slideLayout" Target="../slideLayouts/slideLayout186.xml"/></Relationships>
</file>

<file path=ppt/slides/_rels/slide1502.xml.rels><?xml version="1.0" encoding="UTF-8" standalone="yes"?>
<Relationships xmlns="http://schemas.openxmlformats.org/package/2006/relationships"><Relationship Id="rId2" Type="http://schemas.openxmlformats.org/officeDocument/2006/relationships/notesSlide" Target="../notesSlides/notesSlide1076.xml"/><Relationship Id="rId1" Type="http://schemas.openxmlformats.org/officeDocument/2006/relationships/slideLayout" Target="../slideLayouts/slideLayout186.xml"/></Relationships>
</file>

<file path=ppt/slides/_rels/slide1503.xml.rels><?xml version="1.0" encoding="UTF-8" standalone="yes"?>
<Relationships xmlns="http://schemas.openxmlformats.org/package/2006/relationships"><Relationship Id="rId2" Type="http://schemas.openxmlformats.org/officeDocument/2006/relationships/notesSlide" Target="../notesSlides/notesSlide1077.xml"/><Relationship Id="rId1" Type="http://schemas.openxmlformats.org/officeDocument/2006/relationships/slideLayout" Target="../slideLayouts/slideLayout186.xml"/></Relationships>
</file>

<file path=ppt/slides/_rels/slide1504.xml.rels><?xml version="1.0" encoding="UTF-8" standalone="yes"?>
<Relationships xmlns="http://schemas.openxmlformats.org/package/2006/relationships"><Relationship Id="rId2" Type="http://schemas.openxmlformats.org/officeDocument/2006/relationships/notesSlide" Target="../notesSlides/notesSlide1078.xml"/><Relationship Id="rId1" Type="http://schemas.openxmlformats.org/officeDocument/2006/relationships/slideLayout" Target="../slideLayouts/slideLayout186.xml"/></Relationships>
</file>

<file path=ppt/slides/_rels/slide1505.xml.rels><?xml version="1.0" encoding="UTF-8" standalone="yes"?>
<Relationships xmlns="http://schemas.openxmlformats.org/package/2006/relationships"><Relationship Id="rId2" Type="http://schemas.openxmlformats.org/officeDocument/2006/relationships/notesSlide" Target="../notesSlides/notesSlide1079.xml"/><Relationship Id="rId1" Type="http://schemas.openxmlformats.org/officeDocument/2006/relationships/slideLayout" Target="../slideLayouts/slideLayout186.xml"/></Relationships>
</file>

<file path=ppt/slides/_rels/slide1506.xml.rels><?xml version="1.0" encoding="UTF-8" standalone="yes"?>
<Relationships xmlns="http://schemas.openxmlformats.org/package/2006/relationships"><Relationship Id="rId2" Type="http://schemas.openxmlformats.org/officeDocument/2006/relationships/notesSlide" Target="../notesSlides/notesSlide1080.xml"/><Relationship Id="rId1" Type="http://schemas.openxmlformats.org/officeDocument/2006/relationships/slideLayout" Target="../slideLayouts/slideLayout186.xml"/></Relationships>
</file>

<file path=ppt/slides/_rels/slide1507.xml.rels><?xml version="1.0" encoding="UTF-8" standalone="yes"?>
<Relationships xmlns="http://schemas.openxmlformats.org/package/2006/relationships"><Relationship Id="rId2" Type="http://schemas.openxmlformats.org/officeDocument/2006/relationships/notesSlide" Target="../notesSlides/notesSlide1081.xml"/><Relationship Id="rId1" Type="http://schemas.openxmlformats.org/officeDocument/2006/relationships/slideLayout" Target="../slideLayouts/slideLayout186.xml"/></Relationships>
</file>

<file path=ppt/slides/_rels/slide1508.xml.rels><?xml version="1.0" encoding="UTF-8" standalone="yes"?>
<Relationships xmlns="http://schemas.openxmlformats.org/package/2006/relationships"><Relationship Id="rId2" Type="http://schemas.openxmlformats.org/officeDocument/2006/relationships/notesSlide" Target="../notesSlides/notesSlide1082.xml"/><Relationship Id="rId1" Type="http://schemas.openxmlformats.org/officeDocument/2006/relationships/slideLayout" Target="../slideLayouts/slideLayout186.xml"/></Relationships>
</file>

<file path=ppt/slides/_rels/slide1509.xml.rels><?xml version="1.0" encoding="UTF-8" standalone="yes"?>
<Relationships xmlns="http://schemas.openxmlformats.org/package/2006/relationships"><Relationship Id="rId2" Type="http://schemas.openxmlformats.org/officeDocument/2006/relationships/notesSlide" Target="../notesSlides/notesSlide1083.xml"/><Relationship Id="rId1" Type="http://schemas.openxmlformats.org/officeDocument/2006/relationships/slideLayout" Target="../slideLayouts/slideLayout186.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53.xml"/></Relationships>
</file>

<file path=ppt/slides/_rels/slide1510.xml.rels><?xml version="1.0" encoding="UTF-8" standalone="yes"?>
<Relationships xmlns="http://schemas.openxmlformats.org/package/2006/relationships"><Relationship Id="rId2" Type="http://schemas.openxmlformats.org/officeDocument/2006/relationships/notesSlide" Target="../notesSlides/notesSlide1084.xml"/><Relationship Id="rId1" Type="http://schemas.openxmlformats.org/officeDocument/2006/relationships/slideLayout" Target="../slideLayouts/slideLayout186.xml"/></Relationships>
</file>

<file path=ppt/slides/_rels/slide1511.xml.rels><?xml version="1.0" encoding="UTF-8" standalone="yes"?>
<Relationships xmlns="http://schemas.openxmlformats.org/package/2006/relationships"><Relationship Id="rId2" Type="http://schemas.openxmlformats.org/officeDocument/2006/relationships/notesSlide" Target="../notesSlides/notesSlide1085.xml"/><Relationship Id="rId1" Type="http://schemas.openxmlformats.org/officeDocument/2006/relationships/slideLayout" Target="../slideLayouts/slideLayout186.xml"/></Relationships>
</file>

<file path=ppt/slides/_rels/slide1512.xml.rels><?xml version="1.0" encoding="UTF-8" standalone="yes"?>
<Relationships xmlns="http://schemas.openxmlformats.org/package/2006/relationships"><Relationship Id="rId2" Type="http://schemas.openxmlformats.org/officeDocument/2006/relationships/notesSlide" Target="../notesSlides/notesSlide1086.xml"/><Relationship Id="rId1" Type="http://schemas.openxmlformats.org/officeDocument/2006/relationships/slideLayout" Target="../slideLayouts/slideLayout186.xml"/></Relationships>
</file>

<file path=ppt/slides/_rels/slide1513.xml.rels><?xml version="1.0" encoding="UTF-8" standalone="yes"?>
<Relationships xmlns="http://schemas.openxmlformats.org/package/2006/relationships"><Relationship Id="rId2" Type="http://schemas.openxmlformats.org/officeDocument/2006/relationships/notesSlide" Target="../notesSlides/notesSlide1087.xml"/><Relationship Id="rId1" Type="http://schemas.openxmlformats.org/officeDocument/2006/relationships/slideLayout" Target="../slideLayouts/slideLayout186.xml"/></Relationships>
</file>

<file path=ppt/slides/_rels/slide1514.xml.rels><?xml version="1.0" encoding="UTF-8" standalone="yes"?>
<Relationships xmlns="http://schemas.openxmlformats.org/package/2006/relationships"><Relationship Id="rId2" Type="http://schemas.openxmlformats.org/officeDocument/2006/relationships/notesSlide" Target="../notesSlides/notesSlide1088.xml"/><Relationship Id="rId1" Type="http://schemas.openxmlformats.org/officeDocument/2006/relationships/slideLayout" Target="../slideLayouts/slideLayout134.xml"/></Relationships>
</file>

<file path=ppt/slides/_rels/slide1515.xml.rels><?xml version="1.0" encoding="UTF-8" standalone="yes"?>
<Relationships xmlns="http://schemas.openxmlformats.org/package/2006/relationships"><Relationship Id="rId2" Type="http://schemas.openxmlformats.org/officeDocument/2006/relationships/notesSlide" Target="../notesSlides/notesSlide1089.xml"/><Relationship Id="rId1" Type="http://schemas.openxmlformats.org/officeDocument/2006/relationships/slideLayout" Target="../slideLayouts/slideLayout134.xml"/></Relationships>
</file>

<file path=ppt/slides/_rels/slide1516.xml.rels><?xml version="1.0" encoding="UTF-8" standalone="yes"?>
<Relationships xmlns="http://schemas.openxmlformats.org/package/2006/relationships"><Relationship Id="rId2" Type="http://schemas.openxmlformats.org/officeDocument/2006/relationships/notesSlide" Target="../notesSlides/notesSlide1090.xml"/><Relationship Id="rId1" Type="http://schemas.openxmlformats.org/officeDocument/2006/relationships/slideLayout" Target="../slideLayouts/slideLayout134.xml"/></Relationships>
</file>

<file path=ppt/slides/_rels/slide1517.xml.rels><?xml version="1.0" encoding="UTF-8" standalone="yes"?>
<Relationships xmlns="http://schemas.openxmlformats.org/package/2006/relationships"><Relationship Id="rId2" Type="http://schemas.openxmlformats.org/officeDocument/2006/relationships/notesSlide" Target="../notesSlides/notesSlide1091.xml"/><Relationship Id="rId1" Type="http://schemas.openxmlformats.org/officeDocument/2006/relationships/slideLayout" Target="../slideLayouts/slideLayout134.xml"/></Relationships>
</file>

<file path=ppt/slides/_rels/slide1518.xml.rels><?xml version="1.0" encoding="UTF-8" standalone="yes"?>
<Relationships xmlns="http://schemas.openxmlformats.org/package/2006/relationships"><Relationship Id="rId2" Type="http://schemas.openxmlformats.org/officeDocument/2006/relationships/notesSlide" Target="../notesSlides/notesSlide1092.xml"/><Relationship Id="rId1" Type="http://schemas.openxmlformats.org/officeDocument/2006/relationships/slideLayout" Target="../slideLayouts/slideLayout134.xml"/></Relationships>
</file>

<file path=ppt/slides/_rels/slide1519.xml.rels><?xml version="1.0" encoding="UTF-8" standalone="yes"?>
<Relationships xmlns="http://schemas.openxmlformats.org/package/2006/relationships"><Relationship Id="rId2" Type="http://schemas.openxmlformats.org/officeDocument/2006/relationships/notesSlide" Target="../notesSlides/notesSlide1093.xml"/><Relationship Id="rId1" Type="http://schemas.openxmlformats.org/officeDocument/2006/relationships/slideLayout" Target="../slideLayouts/slideLayout134.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53.xml"/></Relationships>
</file>

<file path=ppt/slides/_rels/slide1520.xml.rels><?xml version="1.0" encoding="UTF-8" standalone="yes"?>
<Relationships xmlns="http://schemas.openxmlformats.org/package/2006/relationships"><Relationship Id="rId2" Type="http://schemas.openxmlformats.org/officeDocument/2006/relationships/notesSlide" Target="../notesSlides/notesSlide1094.xml"/><Relationship Id="rId1" Type="http://schemas.openxmlformats.org/officeDocument/2006/relationships/slideLayout" Target="../slideLayouts/slideLayout134.xml"/></Relationships>
</file>

<file path=ppt/slides/_rels/slide1521.xml.rels><?xml version="1.0" encoding="UTF-8" standalone="yes"?>
<Relationships xmlns="http://schemas.openxmlformats.org/package/2006/relationships"><Relationship Id="rId2" Type="http://schemas.openxmlformats.org/officeDocument/2006/relationships/notesSlide" Target="../notesSlides/notesSlide1095.xml"/><Relationship Id="rId1" Type="http://schemas.openxmlformats.org/officeDocument/2006/relationships/slideLayout" Target="../slideLayouts/slideLayout134.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528.xml.rels><?xml version="1.0" encoding="UTF-8" standalone="yes"?>
<Relationships xmlns="http://schemas.openxmlformats.org/package/2006/relationships"><Relationship Id="rId2" Type="http://schemas.openxmlformats.org/officeDocument/2006/relationships/notesSlide" Target="../notesSlides/notesSlide1096.xml"/><Relationship Id="rId1" Type="http://schemas.openxmlformats.org/officeDocument/2006/relationships/slideLayout" Target="../slideLayouts/slideLayout135.xml"/></Relationships>
</file>

<file path=ppt/slides/_rels/slide1529.xml.rels><?xml version="1.0" encoding="UTF-8" standalone="yes"?>
<Relationships xmlns="http://schemas.openxmlformats.org/package/2006/relationships"><Relationship Id="rId2" Type="http://schemas.openxmlformats.org/officeDocument/2006/relationships/notesSlide" Target="../notesSlides/notesSlide1097.xml"/><Relationship Id="rId1" Type="http://schemas.openxmlformats.org/officeDocument/2006/relationships/slideLayout" Target="../slideLayouts/slideLayout135.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53.xml"/></Relationships>
</file>

<file path=ppt/slides/_rels/slide1530.xml.rels><?xml version="1.0" encoding="UTF-8" standalone="yes"?>
<Relationships xmlns="http://schemas.openxmlformats.org/package/2006/relationships"><Relationship Id="rId2" Type="http://schemas.openxmlformats.org/officeDocument/2006/relationships/notesSlide" Target="../notesSlides/notesSlide1098.xml"/><Relationship Id="rId1" Type="http://schemas.openxmlformats.org/officeDocument/2006/relationships/slideLayout" Target="../slideLayouts/slideLayout135.xml"/></Relationships>
</file>

<file path=ppt/slides/_rels/slide1531.xml.rels><?xml version="1.0" encoding="UTF-8" standalone="yes"?>
<Relationships xmlns="http://schemas.openxmlformats.org/package/2006/relationships"><Relationship Id="rId2" Type="http://schemas.openxmlformats.org/officeDocument/2006/relationships/notesSlide" Target="../notesSlides/notesSlide1099.xml"/><Relationship Id="rId1" Type="http://schemas.openxmlformats.org/officeDocument/2006/relationships/slideLayout" Target="../slideLayouts/slideLayout135.xml"/></Relationships>
</file>

<file path=ppt/slides/_rels/slide1532.xml.rels><?xml version="1.0" encoding="UTF-8" standalone="yes"?>
<Relationships xmlns="http://schemas.openxmlformats.org/package/2006/relationships"><Relationship Id="rId2" Type="http://schemas.openxmlformats.org/officeDocument/2006/relationships/notesSlide" Target="../notesSlides/notesSlide1100.xml"/><Relationship Id="rId1" Type="http://schemas.openxmlformats.org/officeDocument/2006/relationships/slideLayout" Target="../slideLayouts/slideLayout135.xml"/></Relationships>
</file>

<file path=ppt/slides/_rels/slide1533.xml.rels><?xml version="1.0" encoding="UTF-8" standalone="yes"?>
<Relationships xmlns="http://schemas.openxmlformats.org/package/2006/relationships"><Relationship Id="rId2" Type="http://schemas.openxmlformats.org/officeDocument/2006/relationships/notesSlide" Target="../notesSlides/notesSlide1101.xml"/><Relationship Id="rId1" Type="http://schemas.openxmlformats.org/officeDocument/2006/relationships/slideLayout" Target="../slideLayouts/slideLayout135.xml"/></Relationships>
</file>

<file path=ppt/slides/_rels/slide1534.xml.rels><?xml version="1.0" encoding="UTF-8" standalone="yes"?>
<Relationships xmlns="http://schemas.openxmlformats.org/package/2006/relationships"><Relationship Id="rId2" Type="http://schemas.openxmlformats.org/officeDocument/2006/relationships/notesSlide" Target="../notesSlides/notesSlide1102.xml"/><Relationship Id="rId1" Type="http://schemas.openxmlformats.org/officeDocument/2006/relationships/slideLayout" Target="../slideLayouts/slideLayout135.xml"/></Relationships>
</file>

<file path=ppt/slides/_rels/slide1535.xml.rels><?xml version="1.0" encoding="UTF-8" standalone="yes"?>
<Relationships xmlns="http://schemas.openxmlformats.org/package/2006/relationships"><Relationship Id="rId2" Type="http://schemas.openxmlformats.org/officeDocument/2006/relationships/notesSlide" Target="../notesSlides/notesSlide1103.xml"/><Relationship Id="rId1" Type="http://schemas.openxmlformats.org/officeDocument/2006/relationships/slideLayout" Target="../slideLayouts/slideLayout135.xml"/></Relationships>
</file>

<file path=ppt/slides/_rels/slide1536.xml.rels><?xml version="1.0" encoding="UTF-8" standalone="yes"?>
<Relationships xmlns="http://schemas.openxmlformats.org/package/2006/relationships"><Relationship Id="rId2" Type="http://schemas.openxmlformats.org/officeDocument/2006/relationships/notesSlide" Target="../notesSlides/notesSlide1104.xml"/><Relationship Id="rId1" Type="http://schemas.openxmlformats.org/officeDocument/2006/relationships/slideLayout" Target="../slideLayouts/slideLayout135.xml"/></Relationships>
</file>

<file path=ppt/slides/_rels/slide1537.xml.rels><?xml version="1.0" encoding="UTF-8" standalone="yes"?>
<Relationships xmlns="http://schemas.openxmlformats.org/package/2006/relationships"><Relationship Id="rId2" Type="http://schemas.openxmlformats.org/officeDocument/2006/relationships/notesSlide" Target="../notesSlides/notesSlide1105.xml"/><Relationship Id="rId1" Type="http://schemas.openxmlformats.org/officeDocument/2006/relationships/slideLayout" Target="../slideLayouts/slideLayout135.xml"/></Relationships>
</file>

<file path=ppt/slides/_rels/slide1538.xml.rels><?xml version="1.0" encoding="UTF-8" standalone="yes"?>
<Relationships xmlns="http://schemas.openxmlformats.org/package/2006/relationships"><Relationship Id="rId2" Type="http://schemas.openxmlformats.org/officeDocument/2006/relationships/notesSlide" Target="../notesSlides/notesSlide1106.xml"/><Relationship Id="rId1" Type="http://schemas.openxmlformats.org/officeDocument/2006/relationships/slideLayout" Target="../slideLayouts/slideLayout135.xml"/></Relationships>
</file>

<file path=ppt/slides/_rels/slide1539.xml.rels><?xml version="1.0" encoding="UTF-8" standalone="yes"?>
<Relationships xmlns="http://schemas.openxmlformats.org/package/2006/relationships"><Relationship Id="rId2" Type="http://schemas.openxmlformats.org/officeDocument/2006/relationships/notesSlide" Target="../notesSlides/notesSlide1107.xml"/><Relationship Id="rId1" Type="http://schemas.openxmlformats.org/officeDocument/2006/relationships/slideLayout" Target="../slideLayouts/slideLayout135.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5.xml"/></Relationships>
</file>

<file path=ppt/slides/_rels/slide1540.xml.rels><?xml version="1.0" encoding="UTF-8" standalone="yes"?>
<Relationships xmlns="http://schemas.openxmlformats.org/package/2006/relationships"><Relationship Id="rId2" Type="http://schemas.openxmlformats.org/officeDocument/2006/relationships/notesSlide" Target="../notesSlides/notesSlide1108.xml"/><Relationship Id="rId1" Type="http://schemas.openxmlformats.org/officeDocument/2006/relationships/slideLayout" Target="../slideLayouts/slideLayout135.xml"/></Relationships>
</file>

<file path=ppt/slides/_rels/slide1541.xml.rels><?xml version="1.0" encoding="UTF-8" standalone="yes"?>
<Relationships xmlns="http://schemas.openxmlformats.org/package/2006/relationships"><Relationship Id="rId2" Type="http://schemas.openxmlformats.org/officeDocument/2006/relationships/notesSlide" Target="../notesSlides/notesSlide1109.xml"/><Relationship Id="rId1" Type="http://schemas.openxmlformats.org/officeDocument/2006/relationships/slideLayout" Target="../slideLayouts/slideLayout135.xml"/></Relationships>
</file>

<file path=ppt/slides/_rels/slide1542.xml.rels><?xml version="1.0" encoding="UTF-8" standalone="yes"?>
<Relationships xmlns="http://schemas.openxmlformats.org/package/2006/relationships"><Relationship Id="rId2" Type="http://schemas.openxmlformats.org/officeDocument/2006/relationships/notesSlide" Target="../notesSlides/notesSlide1110.xml"/><Relationship Id="rId1" Type="http://schemas.openxmlformats.org/officeDocument/2006/relationships/slideLayout" Target="../slideLayouts/slideLayout135.xml"/></Relationships>
</file>

<file path=ppt/slides/_rels/slide1543.xml.rels><?xml version="1.0" encoding="UTF-8" standalone="yes"?>
<Relationships xmlns="http://schemas.openxmlformats.org/package/2006/relationships"><Relationship Id="rId2" Type="http://schemas.openxmlformats.org/officeDocument/2006/relationships/notesSlide" Target="../notesSlides/notesSlide1111.xml"/><Relationship Id="rId1" Type="http://schemas.openxmlformats.org/officeDocument/2006/relationships/slideLayout" Target="../slideLayouts/slideLayout135.xml"/></Relationships>
</file>

<file path=ppt/slides/_rels/slide1544.xml.rels><?xml version="1.0" encoding="UTF-8" standalone="yes"?>
<Relationships xmlns="http://schemas.openxmlformats.org/package/2006/relationships"><Relationship Id="rId2" Type="http://schemas.openxmlformats.org/officeDocument/2006/relationships/notesSlide" Target="../notesSlides/notesSlide1112.xml"/><Relationship Id="rId1" Type="http://schemas.openxmlformats.org/officeDocument/2006/relationships/slideLayout" Target="../slideLayouts/slideLayout135.xml"/></Relationships>
</file>

<file path=ppt/slides/_rels/slide1545.xml.rels><?xml version="1.0" encoding="UTF-8" standalone="yes"?>
<Relationships xmlns="http://schemas.openxmlformats.org/package/2006/relationships"><Relationship Id="rId2" Type="http://schemas.openxmlformats.org/officeDocument/2006/relationships/notesSlide" Target="../notesSlides/notesSlide1113.xml"/><Relationship Id="rId1" Type="http://schemas.openxmlformats.org/officeDocument/2006/relationships/slideLayout" Target="../slideLayouts/slideLayout135.xml"/></Relationships>
</file>

<file path=ppt/slides/_rels/slide1546.xml.rels><?xml version="1.0" encoding="UTF-8" standalone="yes"?>
<Relationships xmlns="http://schemas.openxmlformats.org/package/2006/relationships"><Relationship Id="rId2" Type="http://schemas.openxmlformats.org/officeDocument/2006/relationships/notesSlide" Target="../notesSlides/notesSlide1114.xml"/><Relationship Id="rId1" Type="http://schemas.openxmlformats.org/officeDocument/2006/relationships/slideLayout" Target="../slideLayouts/slideLayout135.xml"/></Relationships>
</file>

<file path=ppt/slides/_rels/slide1547.xml.rels><?xml version="1.0" encoding="UTF-8" standalone="yes"?>
<Relationships xmlns="http://schemas.openxmlformats.org/package/2006/relationships"><Relationship Id="rId2" Type="http://schemas.openxmlformats.org/officeDocument/2006/relationships/notesSlide" Target="../notesSlides/notesSlide1115.xml"/><Relationship Id="rId1" Type="http://schemas.openxmlformats.org/officeDocument/2006/relationships/slideLayout" Target="../slideLayouts/slideLayout135.xml"/></Relationships>
</file>

<file path=ppt/slides/_rels/slide1548.xml.rels><?xml version="1.0" encoding="UTF-8" standalone="yes"?>
<Relationships xmlns="http://schemas.openxmlformats.org/package/2006/relationships"><Relationship Id="rId2" Type="http://schemas.openxmlformats.org/officeDocument/2006/relationships/notesSlide" Target="../notesSlides/notesSlide1116.xml"/><Relationship Id="rId1" Type="http://schemas.openxmlformats.org/officeDocument/2006/relationships/slideLayout" Target="../slideLayouts/slideLayout135.xml"/></Relationships>
</file>

<file path=ppt/slides/_rels/slide1549.xml.rels><?xml version="1.0" encoding="UTF-8" standalone="yes"?>
<Relationships xmlns="http://schemas.openxmlformats.org/package/2006/relationships"><Relationship Id="rId2" Type="http://schemas.openxmlformats.org/officeDocument/2006/relationships/notesSlide" Target="../notesSlides/notesSlide1117.xml"/><Relationship Id="rId1" Type="http://schemas.openxmlformats.org/officeDocument/2006/relationships/slideLayout" Target="../slideLayouts/slideLayout135.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5.xml"/></Relationships>
</file>

<file path=ppt/slides/_rels/slide1550.xml.rels><?xml version="1.0" encoding="UTF-8" standalone="yes"?>
<Relationships xmlns="http://schemas.openxmlformats.org/package/2006/relationships"><Relationship Id="rId2" Type="http://schemas.openxmlformats.org/officeDocument/2006/relationships/notesSlide" Target="../notesSlides/notesSlide1118.xml"/><Relationship Id="rId1" Type="http://schemas.openxmlformats.org/officeDocument/2006/relationships/slideLayout" Target="../slideLayouts/slideLayout135.xml"/></Relationships>
</file>

<file path=ppt/slides/_rels/slide1551.xml.rels><?xml version="1.0" encoding="UTF-8" standalone="yes"?>
<Relationships xmlns="http://schemas.openxmlformats.org/package/2006/relationships"><Relationship Id="rId2" Type="http://schemas.openxmlformats.org/officeDocument/2006/relationships/notesSlide" Target="../notesSlides/notesSlide1119.xml"/><Relationship Id="rId1" Type="http://schemas.openxmlformats.org/officeDocument/2006/relationships/slideLayout" Target="../slideLayouts/slideLayout135.xml"/></Relationships>
</file>

<file path=ppt/slides/_rels/slide1552.xml.rels><?xml version="1.0" encoding="UTF-8" standalone="yes"?>
<Relationships xmlns="http://schemas.openxmlformats.org/package/2006/relationships"><Relationship Id="rId2" Type="http://schemas.openxmlformats.org/officeDocument/2006/relationships/notesSlide" Target="../notesSlides/notesSlide1120.xml"/><Relationship Id="rId1" Type="http://schemas.openxmlformats.org/officeDocument/2006/relationships/slideLayout" Target="../slideLayouts/slideLayout135.xml"/></Relationships>
</file>

<file path=ppt/slides/_rels/slide1553.xml.rels><?xml version="1.0" encoding="UTF-8" standalone="yes"?>
<Relationships xmlns="http://schemas.openxmlformats.org/package/2006/relationships"><Relationship Id="rId2" Type="http://schemas.openxmlformats.org/officeDocument/2006/relationships/notesSlide" Target="../notesSlides/notesSlide1121.xml"/><Relationship Id="rId1" Type="http://schemas.openxmlformats.org/officeDocument/2006/relationships/slideLayout" Target="../slideLayouts/slideLayout135.xml"/></Relationships>
</file>

<file path=ppt/slides/_rels/slide1554.xml.rels><?xml version="1.0" encoding="UTF-8" standalone="yes"?>
<Relationships xmlns="http://schemas.openxmlformats.org/package/2006/relationships"><Relationship Id="rId2" Type="http://schemas.openxmlformats.org/officeDocument/2006/relationships/notesSlide" Target="../notesSlides/notesSlide1122.xml"/><Relationship Id="rId1" Type="http://schemas.openxmlformats.org/officeDocument/2006/relationships/slideLayout" Target="../slideLayouts/slideLayout135.xml"/></Relationships>
</file>

<file path=ppt/slides/_rels/slide1555.xml.rels><?xml version="1.0" encoding="UTF-8" standalone="yes"?>
<Relationships xmlns="http://schemas.openxmlformats.org/package/2006/relationships"><Relationship Id="rId2" Type="http://schemas.openxmlformats.org/officeDocument/2006/relationships/notesSlide" Target="../notesSlides/notesSlide1123.xml"/><Relationship Id="rId1" Type="http://schemas.openxmlformats.org/officeDocument/2006/relationships/slideLayout" Target="../slideLayouts/slideLayout135.xml"/></Relationships>
</file>

<file path=ppt/slides/_rels/slide1556.xml.rels><?xml version="1.0" encoding="UTF-8" standalone="yes"?>
<Relationships xmlns="http://schemas.openxmlformats.org/package/2006/relationships"><Relationship Id="rId2" Type="http://schemas.openxmlformats.org/officeDocument/2006/relationships/notesSlide" Target="../notesSlides/notesSlide1124.xml"/><Relationship Id="rId1" Type="http://schemas.openxmlformats.org/officeDocument/2006/relationships/slideLayout" Target="../slideLayouts/slideLayout135.xml"/></Relationships>
</file>

<file path=ppt/slides/_rels/slide1557.xml.rels><?xml version="1.0" encoding="UTF-8" standalone="yes"?>
<Relationships xmlns="http://schemas.openxmlformats.org/package/2006/relationships"><Relationship Id="rId2" Type="http://schemas.openxmlformats.org/officeDocument/2006/relationships/notesSlide" Target="../notesSlides/notesSlide1125.xml"/><Relationship Id="rId1" Type="http://schemas.openxmlformats.org/officeDocument/2006/relationships/slideLayout" Target="../slideLayouts/slideLayout135.xml"/></Relationships>
</file>

<file path=ppt/slides/_rels/slide1558.xml.rels><?xml version="1.0" encoding="UTF-8" standalone="yes"?>
<Relationships xmlns="http://schemas.openxmlformats.org/package/2006/relationships"><Relationship Id="rId2" Type="http://schemas.openxmlformats.org/officeDocument/2006/relationships/notesSlide" Target="../notesSlides/notesSlide1126.xml"/><Relationship Id="rId1" Type="http://schemas.openxmlformats.org/officeDocument/2006/relationships/slideLayout" Target="../slideLayouts/slideLayout135.xml"/></Relationships>
</file>

<file path=ppt/slides/_rels/slide1559.xml.rels><?xml version="1.0" encoding="UTF-8" standalone="yes"?>
<Relationships xmlns="http://schemas.openxmlformats.org/package/2006/relationships"><Relationship Id="rId2" Type="http://schemas.openxmlformats.org/officeDocument/2006/relationships/notesSlide" Target="../notesSlides/notesSlide1127.xml"/><Relationship Id="rId1" Type="http://schemas.openxmlformats.org/officeDocument/2006/relationships/slideLayout" Target="../slideLayouts/slideLayout135.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5.xml"/></Relationships>
</file>

<file path=ppt/slides/_rels/slide1560.xml.rels><?xml version="1.0" encoding="UTF-8" standalone="yes"?>
<Relationships xmlns="http://schemas.openxmlformats.org/package/2006/relationships"><Relationship Id="rId2" Type="http://schemas.openxmlformats.org/officeDocument/2006/relationships/notesSlide" Target="../notesSlides/notesSlide1128.xml"/><Relationship Id="rId1" Type="http://schemas.openxmlformats.org/officeDocument/2006/relationships/slideLayout" Target="../slideLayouts/slideLayout135.xml"/></Relationships>
</file>

<file path=ppt/slides/_rels/slide1561.xml.rels><?xml version="1.0" encoding="UTF-8" standalone="yes"?>
<Relationships xmlns="http://schemas.openxmlformats.org/package/2006/relationships"><Relationship Id="rId2" Type="http://schemas.openxmlformats.org/officeDocument/2006/relationships/notesSlide" Target="../notesSlides/notesSlide1129.xml"/><Relationship Id="rId1" Type="http://schemas.openxmlformats.org/officeDocument/2006/relationships/slideLayout" Target="../slideLayouts/slideLayout135.xml"/></Relationships>
</file>

<file path=ppt/slides/_rels/slide1562.xml.rels><?xml version="1.0" encoding="UTF-8" standalone="yes"?>
<Relationships xmlns="http://schemas.openxmlformats.org/package/2006/relationships"><Relationship Id="rId2" Type="http://schemas.openxmlformats.org/officeDocument/2006/relationships/notesSlide" Target="../notesSlides/notesSlide1130.xml"/><Relationship Id="rId1" Type="http://schemas.openxmlformats.org/officeDocument/2006/relationships/slideLayout" Target="../slideLayouts/slideLayout135.xml"/></Relationships>
</file>

<file path=ppt/slides/_rels/slide1563.xml.rels><?xml version="1.0" encoding="UTF-8" standalone="yes"?>
<Relationships xmlns="http://schemas.openxmlformats.org/package/2006/relationships"><Relationship Id="rId2" Type="http://schemas.openxmlformats.org/officeDocument/2006/relationships/notesSlide" Target="../notesSlides/notesSlide1131.xml"/><Relationship Id="rId1" Type="http://schemas.openxmlformats.org/officeDocument/2006/relationships/slideLayout" Target="../slideLayouts/slideLayout135.xml"/></Relationships>
</file>

<file path=ppt/slides/_rels/slide1564.xml.rels><?xml version="1.0" encoding="UTF-8" standalone="yes"?>
<Relationships xmlns="http://schemas.openxmlformats.org/package/2006/relationships"><Relationship Id="rId2" Type="http://schemas.openxmlformats.org/officeDocument/2006/relationships/notesSlide" Target="../notesSlides/notesSlide1132.xml"/><Relationship Id="rId1" Type="http://schemas.openxmlformats.org/officeDocument/2006/relationships/slideLayout" Target="../slideLayouts/slideLayout135.xml"/></Relationships>
</file>

<file path=ppt/slides/_rels/slide1565.xml.rels><?xml version="1.0" encoding="UTF-8" standalone="yes"?>
<Relationships xmlns="http://schemas.openxmlformats.org/package/2006/relationships"><Relationship Id="rId2" Type="http://schemas.openxmlformats.org/officeDocument/2006/relationships/notesSlide" Target="../notesSlides/notesSlide1133.xml"/><Relationship Id="rId1" Type="http://schemas.openxmlformats.org/officeDocument/2006/relationships/slideLayout" Target="../slideLayouts/slideLayout135.xml"/></Relationships>
</file>

<file path=ppt/slides/_rels/slide1566.xml.rels><?xml version="1.0" encoding="UTF-8" standalone="yes"?>
<Relationships xmlns="http://schemas.openxmlformats.org/package/2006/relationships"><Relationship Id="rId2" Type="http://schemas.openxmlformats.org/officeDocument/2006/relationships/notesSlide" Target="../notesSlides/notesSlide1134.xml"/><Relationship Id="rId1" Type="http://schemas.openxmlformats.org/officeDocument/2006/relationships/slideLayout" Target="../slideLayouts/slideLayout135.xml"/></Relationships>
</file>

<file path=ppt/slides/_rels/slide1567.xml.rels><?xml version="1.0" encoding="UTF-8" standalone="yes"?>
<Relationships xmlns="http://schemas.openxmlformats.org/package/2006/relationships"><Relationship Id="rId2" Type="http://schemas.openxmlformats.org/officeDocument/2006/relationships/notesSlide" Target="../notesSlides/notesSlide1135.xml"/><Relationship Id="rId1" Type="http://schemas.openxmlformats.org/officeDocument/2006/relationships/slideLayout" Target="../slideLayouts/slideLayout135.xml"/></Relationships>
</file>

<file path=ppt/slides/_rels/slide1568.xml.rels><?xml version="1.0" encoding="UTF-8" standalone="yes"?>
<Relationships xmlns="http://schemas.openxmlformats.org/package/2006/relationships"><Relationship Id="rId2" Type="http://schemas.openxmlformats.org/officeDocument/2006/relationships/notesSlide" Target="../notesSlides/notesSlide1136.xml"/><Relationship Id="rId1" Type="http://schemas.openxmlformats.org/officeDocument/2006/relationships/slideLayout" Target="../slideLayouts/slideLayout135.xml"/></Relationships>
</file>

<file path=ppt/slides/_rels/slide1569.xml.rels><?xml version="1.0" encoding="UTF-8" standalone="yes"?>
<Relationships xmlns="http://schemas.openxmlformats.org/package/2006/relationships"><Relationship Id="rId2" Type="http://schemas.openxmlformats.org/officeDocument/2006/relationships/notesSlide" Target="../notesSlides/notesSlide1137.xml"/><Relationship Id="rId1" Type="http://schemas.openxmlformats.org/officeDocument/2006/relationships/slideLayout" Target="../slideLayouts/slideLayout135.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5.xml"/></Relationships>
</file>

<file path=ppt/slides/_rels/slide1570.xml.rels><?xml version="1.0" encoding="UTF-8" standalone="yes"?>
<Relationships xmlns="http://schemas.openxmlformats.org/package/2006/relationships"><Relationship Id="rId2" Type="http://schemas.openxmlformats.org/officeDocument/2006/relationships/notesSlide" Target="../notesSlides/notesSlide1138.xml"/><Relationship Id="rId1" Type="http://schemas.openxmlformats.org/officeDocument/2006/relationships/slideLayout" Target="../slideLayouts/slideLayout135.xml"/></Relationships>
</file>

<file path=ppt/slides/_rels/slide1571.xml.rels><?xml version="1.0" encoding="UTF-8" standalone="yes"?>
<Relationships xmlns="http://schemas.openxmlformats.org/package/2006/relationships"><Relationship Id="rId2" Type="http://schemas.openxmlformats.org/officeDocument/2006/relationships/notesSlide" Target="../notesSlides/notesSlide1139.xml"/><Relationship Id="rId1" Type="http://schemas.openxmlformats.org/officeDocument/2006/relationships/slideLayout" Target="../slideLayouts/slideLayout135.xml"/></Relationships>
</file>

<file path=ppt/slides/_rels/slide1572.xml.rels><?xml version="1.0" encoding="UTF-8" standalone="yes"?>
<Relationships xmlns="http://schemas.openxmlformats.org/package/2006/relationships"><Relationship Id="rId2" Type="http://schemas.openxmlformats.org/officeDocument/2006/relationships/notesSlide" Target="../notesSlides/notesSlide1140.xml"/><Relationship Id="rId1" Type="http://schemas.openxmlformats.org/officeDocument/2006/relationships/slideLayout" Target="../slideLayouts/slideLayout135.xml"/></Relationships>
</file>

<file path=ppt/slides/_rels/slide1573.xml.rels><?xml version="1.0" encoding="UTF-8" standalone="yes"?>
<Relationships xmlns="http://schemas.openxmlformats.org/package/2006/relationships"><Relationship Id="rId2" Type="http://schemas.openxmlformats.org/officeDocument/2006/relationships/notesSlide" Target="../notesSlides/notesSlide1141.xml"/><Relationship Id="rId1" Type="http://schemas.openxmlformats.org/officeDocument/2006/relationships/slideLayout" Target="../slideLayouts/slideLayout135.xml"/></Relationships>
</file>

<file path=ppt/slides/_rels/slide1574.xml.rels><?xml version="1.0" encoding="UTF-8" standalone="yes"?>
<Relationships xmlns="http://schemas.openxmlformats.org/package/2006/relationships"><Relationship Id="rId2" Type="http://schemas.openxmlformats.org/officeDocument/2006/relationships/notesSlide" Target="../notesSlides/notesSlide1142.xml"/><Relationship Id="rId1" Type="http://schemas.openxmlformats.org/officeDocument/2006/relationships/slideLayout" Target="../slideLayouts/slideLayout135.xml"/></Relationships>
</file>

<file path=ppt/slides/_rels/slide1575.xml.rels><?xml version="1.0" encoding="UTF-8" standalone="yes"?>
<Relationships xmlns="http://schemas.openxmlformats.org/package/2006/relationships"><Relationship Id="rId2" Type="http://schemas.openxmlformats.org/officeDocument/2006/relationships/notesSlide" Target="../notesSlides/notesSlide1143.xml"/><Relationship Id="rId1" Type="http://schemas.openxmlformats.org/officeDocument/2006/relationships/slideLayout" Target="../slideLayouts/slideLayout135.xml"/></Relationships>
</file>

<file path=ppt/slides/_rels/slide1576.xml.rels><?xml version="1.0" encoding="UTF-8" standalone="yes"?>
<Relationships xmlns="http://schemas.openxmlformats.org/package/2006/relationships"><Relationship Id="rId2" Type="http://schemas.openxmlformats.org/officeDocument/2006/relationships/notesSlide" Target="../notesSlides/notesSlide1144.xml"/><Relationship Id="rId1" Type="http://schemas.openxmlformats.org/officeDocument/2006/relationships/slideLayout" Target="../slideLayouts/slideLayout135.xml"/></Relationships>
</file>

<file path=ppt/slides/_rels/slide1577.xml.rels><?xml version="1.0" encoding="UTF-8" standalone="yes"?>
<Relationships xmlns="http://schemas.openxmlformats.org/package/2006/relationships"><Relationship Id="rId2" Type="http://schemas.openxmlformats.org/officeDocument/2006/relationships/notesSlide" Target="../notesSlides/notesSlide1145.xml"/><Relationship Id="rId1" Type="http://schemas.openxmlformats.org/officeDocument/2006/relationships/slideLayout" Target="../slideLayouts/slideLayout135.xml"/></Relationships>
</file>

<file path=ppt/slides/_rels/slide1578.xml.rels><?xml version="1.0" encoding="UTF-8" standalone="yes"?>
<Relationships xmlns="http://schemas.openxmlformats.org/package/2006/relationships"><Relationship Id="rId2" Type="http://schemas.openxmlformats.org/officeDocument/2006/relationships/notesSlide" Target="../notesSlides/notesSlide1146.xml"/><Relationship Id="rId1" Type="http://schemas.openxmlformats.org/officeDocument/2006/relationships/slideLayout" Target="../slideLayouts/slideLayout135.xml"/></Relationships>
</file>

<file path=ppt/slides/_rels/slide1579.xml.rels><?xml version="1.0" encoding="UTF-8" standalone="yes"?>
<Relationships xmlns="http://schemas.openxmlformats.org/package/2006/relationships"><Relationship Id="rId2" Type="http://schemas.openxmlformats.org/officeDocument/2006/relationships/notesSlide" Target="../notesSlides/notesSlide1147.xml"/><Relationship Id="rId1" Type="http://schemas.openxmlformats.org/officeDocument/2006/relationships/slideLayout" Target="../slideLayouts/slideLayout135.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xml"/></Relationships>
</file>

<file path=ppt/slides/_rels/slide1580.xml.rels><?xml version="1.0" encoding="UTF-8" standalone="yes"?>
<Relationships xmlns="http://schemas.openxmlformats.org/package/2006/relationships"><Relationship Id="rId2" Type="http://schemas.openxmlformats.org/officeDocument/2006/relationships/notesSlide" Target="../notesSlides/notesSlide1148.xml"/><Relationship Id="rId1" Type="http://schemas.openxmlformats.org/officeDocument/2006/relationships/slideLayout" Target="../slideLayouts/slideLayout135.xml"/></Relationships>
</file>

<file path=ppt/slides/_rels/slide1581.xml.rels><?xml version="1.0" encoding="UTF-8" standalone="yes"?>
<Relationships xmlns="http://schemas.openxmlformats.org/package/2006/relationships"><Relationship Id="rId2" Type="http://schemas.openxmlformats.org/officeDocument/2006/relationships/notesSlide" Target="../notesSlides/notesSlide1149.xml"/><Relationship Id="rId1" Type="http://schemas.openxmlformats.org/officeDocument/2006/relationships/slideLayout" Target="../slideLayouts/slideLayout135.xml"/></Relationships>
</file>

<file path=ppt/slides/_rels/slide1582.xml.rels><?xml version="1.0" encoding="UTF-8" standalone="yes"?>
<Relationships xmlns="http://schemas.openxmlformats.org/package/2006/relationships"><Relationship Id="rId2" Type="http://schemas.openxmlformats.org/officeDocument/2006/relationships/notesSlide" Target="../notesSlides/notesSlide1150.xml"/><Relationship Id="rId1" Type="http://schemas.openxmlformats.org/officeDocument/2006/relationships/slideLayout" Target="../slideLayouts/slideLayout135.xml"/></Relationships>
</file>

<file path=ppt/slides/_rels/slide1583.xml.rels><?xml version="1.0" encoding="UTF-8" standalone="yes"?>
<Relationships xmlns="http://schemas.openxmlformats.org/package/2006/relationships"><Relationship Id="rId2" Type="http://schemas.openxmlformats.org/officeDocument/2006/relationships/notesSlide" Target="../notesSlides/notesSlide1151.xml"/><Relationship Id="rId1" Type="http://schemas.openxmlformats.org/officeDocument/2006/relationships/slideLayout" Target="../slideLayouts/slideLayout135.xml"/></Relationships>
</file>

<file path=ppt/slides/_rels/slide1584.xml.rels><?xml version="1.0" encoding="UTF-8" standalone="yes"?>
<Relationships xmlns="http://schemas.openxmlformats.org/package/2006/relationships"><Relationship Id="rId2" Type="http://schemas.openxmlformats.org/officeDocument/2006/relationships/notesSlide" Target="../notesSlides/notesSlide1152.xml"/><Relationship Id="rId1" Type="http://schemas.openxmlformats.org/officeDocument/2006/relationships/slideLayout" Target="../slideLayouts/slideLayout135.xml"/></Relationships>
</file>

<file path=ppt/slides/_rels/slide1585.xml.rels><?xml version="1.0" encoding="UTF-8" standalone="yes"?>
<Relationships xmlns="http://schemas.openxmlformats.org/package/2006/relationships"><Relationship Id="rId2" Type="http://schemas.openxmlformats.org/officeDocument/2006/relationships/notesSlide" Target="../notesSlides/notesSlide1153.xml"/><Relationship Id="rId1" Type="http://schemas.openxmlformats.org/officeDocument/2006/relationships/slideLayout" Target="../slideLayouts/slideLayout135.xml"/></Relationships>
</file>

<file path=ppt/slides/_rels/slide1586.xml.rels><?xml version="1.0" encoding="UTF-8" standalone="yes"?>
<Relationships xmlns="http://schemas.openxmlformats.org/package/2006/relationships"><Relationship Id="rId2" Type="http://schemas.openxmlformats.org/officeDocument/2006/relationships/notesSlide" Target="../notesSlides/notesSlide1154.xml"/><Relationship Id="rId1" Type="http://schemas.openxmlformats.org/officeDocument/2006/relationships/slideLayout" Target="../slideLayouts/slideLayout135.xml"/></Relationships>
</file>

<file path=ppt/slides/_rels/slide1587.xml.rels><?xml version="1.0" encoding="UTF-8" standalone="yes"?>
<Relationships xmlns="http://schemas.openxmlformats.org/package/2006/relationships"><Relationship Id="rId2" Type="http://schemas.openxmlformats.org/officeDocument/2006/relationships/notesSlide" Target="../notesSlides/notesSlide1155.xml"/><Relationship Id="rId1" Type="http://schemas.openxmlformats.org/officeDocument/2006/relationships/slideLayout" Target="../slideLayouts/slideLayout135.xml"/></Relationships>
</file>

<file path=ppt/slides/_rels/slide1588.xml.rels><?xml version="1.0" encoding="UTF-8" standalone="yes"?>
<Relationships xmlns="http://schemas.openxmlformats.org/package/2006/relationships"><Relationship Id="rId2" Type="http://schemas.openxmlformats.org/officeDocument/2006/relationships/notesSlide" Target="../notesSlides/notesSlide1156.xml"/><Relationship Id="rId1" Type="http://schemas.openxmlformats.org/officeDocument/2006/relationships/slideLayout" Target="../slideLayouts/slideLayout135.xml"/></Relationships>
</file>

<file path=ppt/slides/_rels/slide1589.xml.rels><?xml version="1.0" encoding="UTF-8" standalone="yes"?>
<Relationships xmlns="http://schemas.openxmlformats.org/package/2006/relationships"><Relationship Id="rId2" Type="http://schemas.openxmlformats.org/officeDocument/2006/relationships/notesSlide" Target="../notesSlides/notesSlide1157.xml"/><Relationship Id="rId1" Type="http://schemas.openxmlformats.org/officeDocument/2006/relationships/slideLayout" Target="../slideLayouts/slideLayout135.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1.xml"/></Relationships>
</file>

<file path=ppt/slides/_rels/slide1590.xml.rels><?xml version="1.0" encoding="UTF-8" standalone="yes"?>
<Relationships xmlns="http://schemas.openxmlformats.org/package/2006/relationships"><Relationship Id="rId2" Type="http://schemas.openxmlformats.org/officeDocument/2006/relationships/notesSlide" Target="../notesSlides/notesSlide1158.xml"/><Relationship Id="rId1" Type="http://schemas.openxmlformats.org/officeDocument/2006/relationships/slideLayout" Target="../slideLayouts/slideLayout135.xml"/></Relationships>
</file>

<file path=ppt/slides/_rels/slide1591.xml.rels><?xml version="1.0" encoding="UTF-8" standalone="yes"?>
<Relationships xmlns="http://schemas.openxmlformats.org/package/2006/relationships"><Relationship Id="rId2" Type="http://schemas.openxmlformats.org/officeDocument/2006/relationships/notesSlide" Target="../notesSlides/notesSlide1159.xml"/><Relationship Id="rId1" Type="http://schemas.openxmlformats.org/officeDocument/2006/relationships/slideLayout" Target="../slideLayouts/slideLayout135.xml"/></Relationships>
</file>

<file path=ppt/slides/_rels/slide1592.xml.rels><?xml version="1.0" encoding="UTF-8" standalone="yes"?>
<Relationships xmlns="http://schemas.openxmlformats.org/package/2006/relationships"><Relationship Id="rId2" Type="http://schemas.openxmlformats.org/officeDocument/2006/relationships/notesSlide" Target="../notesSlides/notesSlide1160.xml"/><Relationship Id="rId1" Type="http://schemas.openxmlformats.org/officeDocument/2006/relationships/slideLayout" Target="../slideLayouts/slideLayout135.xml"/></Relationships>
</file>

<file path=ppt/slides/_rels/slide1593.xml.rels><?xml version="1.0" encoding="UTF-8" standalone="yes"?>
<Relationships xmlns="http://schemas.openxmlformats.org/package/2006/relationships"><Relationship Id="rId2" Type="http://schemas.openxmlformats.org/officeDocument/2006/relationships/notesSlide" Target="../notesSlides/notesSlide1161.xml"/><Relationship Id="rId1" Type="http://schemas.openxmlformats.org/officeDocument/2006/relationships/slideLayout" Target="../slideLayouts/slideLayout135.xml"/></Relationships>
</file>

<file path=ppt/slides/_rels/slide1594.xml.rels><?xml version="1.0" encoding="UTF-8" standalone="yes"?>
<Relationships xmlns="http://schemas.openxmlformats.org/package/2006/relationships"><Relationship Id="rId2" Type="http://schemas.openxmlformats.org/officeDocument/2006/relationships/notesSlide" Target="../notesSlides/notesSlide1162.xml"/><Relationship Id="rId1" Type="http://schemas.openxmlformats.org/officeDocument/2006/relationships/slideLayout" Target="../slideLayouts/slideLayout135.xml"/></Relationships>
</file>

<file path=ppt/slides/_rels/slide1595.xml.rels><?xml version="1.0" encoding="UTF-8" standalone="yes"?>
<Relationships xmlns="http://schemas.openxmlformats.org/package/2006/relationships"><Relationship Id="rId2" Type="http://schemas.openxmlformats.org/officeDocument/2006/relationships/notesSlide" Target="../notesSlides/notesSlide1163.xml"/><Relationship Id="rId1" Type="http://schemas.openxmlformats.org/officeDocument/2006/relationships/slideLayout" Target="../slideLayouts/slideLayout135.xml"/></Relationships>
</file>

<file path=ppt/slides/_rels/slide1596.xml.rels><?xml version="1.0" encoding="UTF-8" standalone="yes"?>
<Relationships xmlns="http://schemas.openxmlformats.org/package/2006/relationships"><Relationship Id="rId2" Type="http://schemas.openxmlformats.org/officeDocument/2006/relationships/notesSlide" Target="../notesSlides/notesSlide1164.xml"/><Relationship Id="rId1" Type="http://schemas.openxmlformats.org/officeDocument/2006/relationships/slideLayout" Target="../slideLayouts/slideLayout135.xml"/></Relationships>
</file>

<file path=ppt/slides/_rels/slide1597.xml.rels><?xml version="1.0" encoding="UTF-8" standalone="yes"?>
<Relationships xmlns="http://schemas.openxmlformats.org/package/2006/relationships"><Relationship Id="rId2" Type="http://schemas.openxmlformats.org/officeDocument/2006/relationships/notesSlide" Target="../notesSlides/notesSlide1165.xml"/><Relationship Id="rId1" Type="http://schemas.openxmlformats.org/officeDocument/2006/relationships/slideLayout" Target="../slideLayouts/slideLayout135.xml"/></Relationships>
</file>

<file path=ppt/slides/_rels/slide1598.xml.rels><?xml version="1.0" encoding="UTF-8" standalone="yes"?>
<Relationships xmlns="http://schemas.openxmlformats.org/package/2006/relationships"><Relationship Id="rId2" Type="http://schemas.openxmlformats.org/officeDocument/2006/relationships/notesSlide" Target="../notesSlides/notesSlide1166.xml"/><Relationship Id="rId1" Type="http://schemas.openxmlformats.org/officeDocument/2006/relationships/slideLayout" Target="../slideLayouts/slideLayout135.xml"/></Relationships>
</file>

<file path=ppt/slides/_rels/slide1599.xml.rels><?xml version="1.0" encoding="UTF-8" standalone="yes"?>
<Relationships xmlns="http://schemas.openxmlformats.org/package/2006/relationships"><Relationship Id="rId2" Type="http://schemas.openxmlformats.org/officeDocument/2006/relationships/notesSlide" Target="../notesSlides/notesSlide1167.xml"/><Relationship Id="rId1" Type="http://schemas.openxmlformats.org/officeDocument/2006/relationships/slideLayout" Target="../slideLayouts/slideLayout135.xml"/></Relationships>
</file>

<file path=ppt/slides/_rels/slide16.xml.rels><?xml version="1.0" encoding="UTF-8" standalone="yes"?>
<Relationships xmlns="http://schemas.openxmlformats.org/package/2006/relationships"><Relationship Id="rId3" Type="http://schemas.openxmlformats.org/officeDocument/2006/relationships/slide" Target="slide95.xm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600.xml.rels><?xml version="1.0" encoding="UTF-8" standalone="yes"?>
<Relationships xmlns="http://schemas.openxmlformats.org/package/2006/relationships"><Relationship Id="rId2" Type="http://schemas.openxmlformats.org/officeDocument/2006/relationships/notesSlide" Target="../notesSlides/notesSlide1168.xml"/><Relationship Id="rId1" Type="http://schemas.openxmlformats.org/officeDocument/2006/relationships/slideLayout" Target="../slideLayouts/slideLayout135.xml"/></Relationships>
</file>

<file path=ppt/slides/_rels/slide1601.xml.rels><?xml version="1.0" encoding="UTF-8" standalone="yes"?>
<Relationships xmlns="http://schemas.openxmlformats.org/package/2006/relationships"><Relationship Id="rId2" Type="http://schemas.openxmlformats.org/officeDocument/2006/relationships/notesSlide" Target="../notesSlides/notesSlide1169.xml"/><Relationship Id="rId1" Type="http://schemas.openxmlformats.org/officeDocument/2006/relationships/slideLayout" Target="../slideLayouts/slideLayout135.xml"/></Relationships>
</file>

<file path=ppt/slides/_rels/slide1602.xml.rels><?xml version="1.0" encoding="UTF-8" standalone="yes"?>
<Relationships xmlns="http://schemas.openxmlformats.org/package/2006/relationships"><Relationship Id="rId2" Type="http://schemas.openxmlformats.org/officeDocument/2006/relationships/notesSlide" Target="../notesSlides/notesSlide1170.xml"/><Relationship Id="rId1" Type="http://schemas.openxmlformats.org/officeDocument/2006/relationships/slideLayout" Target="../slideLayouts/slideLayout135.xml"/></Relationships>
</file>

<file path=ppt/slides/_rels/slide1603.xml.rels><?xml version="1.0" encoding="UTF-8" standalone="yes"?>
<Relationships xmlns="http://schemas.openxmlformats.org/package/2006/relationships"><Relationship Id="rId2" Type="http://schemas.openxmlformats.org/officeDocument/2006/relationships/notesSlide" Target="../notesSlides/notesSlide1171.xml"/><Relationship Id="rId1" Type="http://schemas.openxmlformats.org/officeDocument/2006/relationships/slideLayout" Target="../slideLayouts/slideLayout135.xml"/></Relationships>
</file>

<file path=ppt/slides/_rels/slide1604.xml.rels><?xml version="1.0" encoding="UTF-8" standalone="yes"?>
<Relationships xmlns="http://schemas.openxmlformats.org/package/2006/relationships"><Relationship Id="rId2" Type="http://schemas.openxmlformats.org/officeDocument/2006/relationships/notesSlide" Target="../notesSlides/notesSlide1172.xml"/><Relationship Id="rId1" Type="http://schemas.openxmlformats.org/officeDocument/2006/relationships/slideLayout" Target="../slideLayouts/slideLayout136.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1606.xml.rels><?xml version="1.0" encoding="UTF-8" standalone="yes"?>
<Relationships xmlns="http://schemas.openxmlformats.org/package/2006/relationships"><Relationship Id="rId2" Type="http://schemas.openxmlformats.org/officeDocument/2006/relationships/notesSlide" Target="../notesSlides/notesSlide1173.xml"/><Relationship Id="rId1" Type="http://schemas.openxmlformats.org/officeDocument/2006/relationships/slideLayout" Target="../slideLayouts/slideLayout136.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1608.xml.rels><?xml version="1.0" encoding="UTF-8" standalone="yes"?>
<Relationships xmlns="http://schemas.openxmlformats.org/package/2006/relationships"><Relationship Id="rId2" Type="http://schemas.openxmlformats.org/officeDocument/2006/relationships/notesSlide" Target="../notesSlides/notesSlide1174.xml"/><Relationship Id="rId1" Type="http://schemas.openxmlformats.org/officeDocument/2006/relationships/slideLayout" Target="../slideLayouts/slideLayout136.xml"/></Relationships>
</file>

<file path=ppt/slides/_rels/slide1609.xml.rels><?xml version="1.0" encoding="UTF-8" standalone="yes"?>
<Relationships xmlns="http://schemas.openxmlformats.org/package/2006/relationships"><Relationship Id="rId2" Type="http://schemas.openxmlformats.org/officeDocument/2006/relationships/notesSlide" Target="../notesSlides/notesSlide1175.xml"/><Relationship Id="rId1" Type="http://schemas.openxmlformats.org/officeDocument/2006/relationships/slideLayout" Target="../slideLayouts/slideLayout136.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610.xml.rels><?xml version="1.0" encoding="UTF-8" standalone="yes"?>
<Relationships xmlns="http://schemas.openxmlformats.org/package/2006/relationships"><Relationship Id="rId2" Type="http://schemas.openxmlformats.org/officeDocument/2006/relationships/notesSlide" Target="../notesSlides/notesSlide1176.xml"/><Relationship Id="rId1" Type="http://schemas.openxmlformats.org/officeDocument/2006/relationships/slideLayout" Target="../slideLayouts/slideLayout136.xml"/></Relationships>
</file>

<file path=ppt/slides/_rels/slide1611.xml.rels><?xml version="1.0" encoding="UTF-8" standalone="yes"?>
<Relationships xmlns="http://schemas.openxmlformats.org/package/2006/relationships"><Relationship Id="rId2" Type="http://schemas.openxmlformats.org/officeDocument/2006/relationships/notesSlide" Target="../notesSlides/notesSlide1177.xml"/><Relationship Id="rId1" Type="http://schemas.openxmlformats.org/officeDocument/2006/relationships/slideLayout" Target="../slideLayouts/slideLayout136.xml"/></Relationships>
</file>

<file path=ppt/slides/_rels/slide1612.xml.rels><?xml version="1.0" encoding="UTF-8" standalone="yes"?>
<Relationships xmlns="http://schemas.openxmlformats.org/package/2006/relationships"><Relationship Id="rId2" Type="http://schemas.openxmlformats.org/officeDocument/2006/relationships/notesSlide" Target="../notesSlides/notesSlide1178.xml"/><Relationship Id="rId1" Type="http://schemas.openxmlformats.org/officeDocument/2006/relationships/slideLayout" Target="../slideLayouts/slideLayout136.xml"/></Relationships>
</file>

<file path=ppt/slides/_rels/slide1613.xml.rels><?xml version="1.0" encoding="UTF-8" standalone="yes"?>
<Relationships xmlns="http://schemas.openxmlformats.org/package/2006/relationships"><Relationship Id="rId2" Type="http://schemas.openxmlformats.org/officeDocument/2006/relationships/notesSlide" Target="../notesSlides/notesSlide1179.xml"/><Relationship Id="rId1" Type="http://schemas.openxmlformats.org/officeDocument/2006/relationships/slideLayout" Target="../slideLayouts/slideLayout136.xml"/></Relationships>
</file>

<file path=ppt/slides/_rels/slide1614.xml.rels><?xml version="1.0" encoding="UTF-8" standalone="yes"?>
<Relationships xmlns="http://schemas.openxmlformats.org/package/2006/relationships"><Relationship Id="rId2" Type="http://schemas.openxmlformats.org/officeDocument/2006/relationships/notesSlide" Target="../notesSlides/notesSlide1180.xml"/><Relationship Id="rId1" Type="http://schemas.openxmlformats.org/officeDocument/2006/relationships/slideLayout" Target="../slideLayouts/slideLayout136.xml"/></Relationships>
</file>

<file path=ppt/slides/_rels/slide1615.xml.rels><?xml version="1.0" encoding="UTF-8" standalone="yes"?>
<Relationships xmlns="http://schemas.openxmlformats.org/package/2006/relationships"><Relationship Id="rId2" Type="http://schemas.openxmlformats.org/officeDocument/2006/relationships/notesSlide" Target="../notesSlides/notesSlide1181.xml"/><Relationship Id="rId1" Type="http://schemas.openxmlformats.org/officeDocument/2006/relationships/slideLayout" Target="../slideLayouts/slideLayout136.xml"/></Relationships>
</file>

<file path=ppt/slides/_rels/slide1616.xml.rels><?xml version="1.0" encoding="UTF-8" standalone="yes"?>
<Relationships xmlns="http://schemas.openxmlformats.org/package/2006/relationships"><Relationship Id="rId2" Type="http://schemas.openxmlformats.org/officeDocument/2006/relationships/notesSlide" Target="../notesSlides/notesSlide1182.xml"/><Relationship Id="rId1" Type="http://schemas.openxmlformats.org/officeDocument/2006/relationships/slideLayout" Target="../slideLayouts/slideLayout136.xml"/></Relationships>
</file>

<file path=ppt/slides/_rels/slide1617.xml.rels><?xml version="1.0" encoding="UTF-8" standalone="yes"?>
<Relationships xmlns="http://schemas.openxmlformats.org/package/2006/relationships"><Relationship Id="rId2" Type="http://schemas.openxmlformats.org/officeDocument/2006/relationships/notesSlide" Target="../notesSlides/notesSlide1183.xml"/><Relationship Id="rId1" Type="http://schemas.openxmlformats.org/officeDocument/2006/relationships/slideLayout" Target="../slideLayouts/slideLayout136.xml"/></Relationships>
</file>

<file path=ppt/slides/_rels/slide1618.xml.rels><?xml version="1.0" encoding="UTF-8" standalone="yes"?>
<Relationships xmlns="http://schemas.openxmlformats.org/package/2006/relationships"><Relationship Id="rId2" Type="http://schemas.openxmlformats.org/officeDocument/2006/relationships/notesSlide" Target="../notesSlides/notesSlide1184.xml"/><Relationship Id="rId1" Type="http://schemas.openxmlformats.org/officeDocument/2006/relationships/slideLayout" Target="../slideLayouts/slideLayout136.xml"/></Relationships>
</file>

<file path=ppt/slides/_rels/slide1619.xml.rels><?xml version="1.0" encoding="UTF-8" standalone="yes"?>
<Relationships xmlns="http://schemas.openxmlformats.org/package/2006/relationships"><Relationship Id="rId2" Type="http://schemas.openxmlformats.org/officeDocument/2006/relationships/notesSlide" Target="../notesSlides/notesSlide1185.xml"/><Relationship Id="rId1" Type="http://schemas.openxmlformats.org/officeDocument/2006/relationships/slideLayout" Target="../slideLayouts/slideLayout136.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620.xml.rels><?xml version="1.0" encoding="UTF-8" standalone="yes"?>
<Relationships xmlns="http://schemas.openxmlformats.org/package/2006/relationships"><Relationship Id="rId2" Type="http://schemas.openxmlformats.org/officeDocument/2006/relationships/notesSlide" Target="../notesSlides/notesSlide1186.xml"/><Relationship Id="rId1" Type="http://schemas.openxmlformats.org/officeDocument/2006/relationships/slideLayout" Target="../slideLayouts/slideLayout136.xml"/></Relationships>
</file>

<file path=ppt/slides/_rels/slide1621.xml.rels><?xml version="1.0" encoding="UTF-8" standalone="yes"?>
<Relationships xmlns="http://schemas.openxmlformats.org/package/2006/relationships"><Relationship Id="rId2" Type="http://schemas.openxmlformats.org/officeDocument/2006/relationships/notesSlide" Target="../notesSlides/notesSlide1187.xml"/><Relationship Id="rId1" Type="http://schemas.openxmlformats.org/officeDocument/2006/relationships/slideLayout" Target="../slideLayouts/slideLayout136.xml"/></Relationships>
</file>

<file path=ppt/slides/_rels/slide1622.xml.rels><?xml version="1.0" encoding="UTF-8" standalone="yes"?>
<Relationships xmlns="http://schemas.openxmlformats.org/package/2006/relationships"><Relationship Id="rId2" Type="http://schemas.openxmlformats.org/officeDocument/2006/relationships/notesSlide" Target="../notesSlides/notesSlide1188.xml"/><Relationship Id="rId1" Type="http://schemas.openxmlformats.org/officeDocument/2006/relationships/slideLayout" Target="../slideLayouts/slideLayout136.xml"/></Relationships>
</file>

<file path=ppt/slides/_rels/slide1623.xml.rels><?xml version="1.0" encoding="UTF-8" standalone="yes"?>
<Relationships xmlns="http://schemas.openxmlformats.org/package/2006/relationships"><Relationship Id="rId2" Type="http://schemas.openxmlformats.org/officeDocument/2006/relationships/notesSlide" Target="../notesSlides/notesSlide1189.xml"/><Relationship Id="rId1" Type="http://schemas.openxmlformats.org/officeDocument/2006/relationships/slideLayout" Target="../slideLayouts/slideLayout136.xml"/></Relationships>
</file>

<file path=ppt/slides/_rels/slide1624.xml.rels><?xml version="1.0" encoding="UTF-8" standalone="yes"?>
<Relationships xmlns="http://schemas.openxmlformats.org/package/2006/relationships"><Relationship Id="rId2" Type="http://schemas.openxmlformats.org/officeDocument/2006/relationships/notesSlide" Target="../notesSlides/notesSlide1190.xml"/><Relationship Id="rId1" Type="http://schemas.openxmlformats.org/officeDocument/2006/relationships/slideLayout" Target="../slideLayouts/slideLayout136.xml"/></Relationships>
</file>

<file path=ppt/slides/_rels/slide1625.xml.rels><?xml version="1.0" encoding="UTF-8" standalone="yes"?>
<Relationships xmlns="http://schemas.openxmlformats.org/package/2006/relationships"><Relationship Id="rId2" Type="http://schemas.openxmlformats.org/officeDocument/2006/relationships/notesSlide" Target="../notesSlides/notesSlide1191.xml"/><Relationship Id="rId1" Type="http://schemas.openxmlformats.org/officeDocument/2006/relationships/slideLayout" Target="../slideLayouts/slideLayout136.xml"/></Relationships>
</file>

<file path=ppt/slides/_rels/slide1626.xml.rels><?xml version="1.0" encoding="UTF-8" standalone="yes"?>
<Relationships xmlns="http://schemas.openxmlformats.org/package/2006/relationships"><Relationship Id="rId2" Type="http://schemas.openxmlformats.org/officeDocument/2006/relationships/notesSlide" Target="../notesSlides/notesSlide1192.xml"/><Relationship Id="rId1" Type="http://schemas.openxmlformats.org/officeDocument/2006/relationships/slideLayout" Target="../slideLayouts/slideLayout136.xml"/></Relationships>
</file>

<file path=ppt/slides/_rels/slide1627.xml.rels><?xml version="1.0" encoding="UTF-8" standalone="yes"?>
<Relationships xmlns="http://schemas.openxmlformats.org/package/2006/relationships"><Relationship Id="rId2" Type="http://schemas.openxmlformats.org/officeDocument/2006/relationships/notesSlide" Target="../notesSlides/notesSlide1193.xml"/><Relationship Id="rId1" Type="http://schemas.openxmlformats.org/officeDocument/2006/relationships/slideLayout" Target="../slideLayouts/slideLayout136.xml"/></Relationships>
</file>

<file path=ppt/slides/_rels/slide1628.xml.rels><?xml version="1.0" encoding="UTF-8" standalone="yes"?>
<Relationships xmlns="http://schemas.openxmlformats.org/package/2006/relationships"><Relationship Id="rId2" Type="http://schemas.openxmlformats.org/officeDocument/2006/relationships/notesSlide" Target="../notesSlides/notesSlide1194.xml"/><Relationship Id="rId1" Type="http://schemas.openxmlformats.org/officeDocument/2006/relationships/slideLayout" Target="../slideLayouts/slideLayout136.xml"/></Relationships>
</file>

<file path=ppt/slides/_rels/slide1629.xml.rels><?xml version="1.0" encoding="UTF-8" standalone="yes"?>
<Relationships xmlns="http://schemas.openxmlformats.org/package/2006/relationships"><Relationship Id="rId2" Type="http://schemas.openxmlformats.org/officeDocument/2006/relationships/notesSlide" Target="../notesSlides/notesSlide1195.xml"/><Relationship Id="rId1" Type="http://schemas.openxmlformats.org/officeDocument/2006/relationships/slideLayout" Target="../slideLayouts/slideLayout136.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630.xml.rels><?xml version="1.0" encoding="UTF-8" standalone="yes"?>
<Relationships xmlns="http://schemas.openxmlformats.org/package/2006/relationships"><Relationship Id="rId2" Type="http://schemas.openxmlformats.org/officeDocument/2006/relationships/notesSlide" Target="../notesSlides/notesSlide1196.xml"/><Relationship Id="rId1" Type="http://schemas.openxmlformats.org/officeDocument/2006/relationships/slideLayout" Target="../slideLayouts/slideLayout136.xml"/></Relationships>
</file>

<file path=ppt/slides/_rels/slide1631.xml.rels><?xml version="1.0" encoding="UTF-8" standalone="yes"?>
<Relationships xmlns="http://schemas.openxmlformats.org/package/2006/relationships"><Relationship Id="rId2" Type="http://schemas.openxmlformats.org/officeDocument/2006/relationships/notesSlide" Target="../notesSlides/notesSlide1197.xml"/><Relationship Id="rId1" Type="http://schemas.openxmlformats.org/officeDocument/2006/relationships/slideLayout" Target="../slideLayouts/slideLayout136.xml"/></Relationships>
</file>

<file path=ppt/slides/_rels/slide1632.xml.rels><?xml version="1.0" encoding="UTF-8" standalone="yes"?>
<Relationships xmlns="http://schemas.openxmlformats.org/package/2006/relationships"><Relationship Id="rId2" Type="http://schemas.openxmlformats.org/officeDocument/2006/relationships/notesSlide" Target="../notesSlides/notesSlide1198.xml"/><Relationship Id="rId1" Type="http://schemas.openxmlformats.org/officeDocument/2006/relationships/slideLayout" Target="../slideLayouts/slideLayout136.xml"/></Relationships>
</file>

<file path=ppt/slides/_rels/slide1633.xml.rels><?xml version="1.0" encoding="UTF-8" standalone="yes"?>
<Relationships xmlns="http://schemas.openxmlformats.org/package/2006/relationships"><Relationship Id="rId2" Type="http://schemas.openxmlformats.org/officeDocument/2006/relationships/notesSlide" Target="../notesSlides/notesSlide1199.xml"/><Relationship Id="rId1" Type="http://schemas.openxmlformats.org/officeDocument/2006/relationships/slideLayout" Target="../slideLayouts/slideLayout136.xml"/></Relationships>
</file>

<file path=ppt/slides/_rels/slide1634.xml.rels><?xml version="1.0" encoding="UTF-8" standalone="yes"?>
<Relationships xmlns="http://schemas.openxmlformats.org/package/2006/relationships"><Relationship Id="rId3" Type="http://schemas.openxmlformats.org/officeDocument/2006/relationships/slide" Target="slide329.xml"/><Relationship Id="rId2" Type="http://schemas.openxmlformats.org/officeDocument/2006/relationships/notesSlide" Target="../notesSlides/notesSlide1200.xml"/><Relationship Id="rId1" Type="http://schemas.openxmlformats.org/officeDocument/2006/relationships/slideLayout" Target="../slideLayouts/slideLayout84.xml"/><Relationship Id="rId4" Type="http://schemas.openxmlformats.org/officeDocument/2006/relationships/slide" Target="slide136.xml"/></Relationships>
</file>

<file path=ppt/slides/_rels/slide1635.xml.rels><?xml version="1.0" encoding="UTF-8" standalone="yes"?>
<Relationships xmlns="http://schemas.openxmlformats.org/package/2006/relationships"><Relationship Id="rId2" Type="http://schemas.openxmlformats.org/officeDocument/2006/relationships/notesSlide" Target="../notesSlides/notesSlide1201.xml"/><Relationship Id="rId1" Type="http://schemas.openxmlformats.org/officeDocument/2006/relationships/slideLayout" Target="../slideLayouts/slideLayout141.xml"/></Relationships>
</file>

<file path=ppt/slides/_rels/slide1636.xml.rels><?xml version="1.0" encoding="UTF-8" standalone="yes"?>
<Relationships xmlns="http://schemas.openxmlformats.org/package/2006/relationships"><Relationship Id="rId2" Type="http://schemas.openxmlformats.org/officeDocument/2006/relationships/notesSlide" Target="../notesSlides/notesSlide1202.xml"/><Relationship Id="rId1" Type="http://schemas.openxmlformats.org/officeDocument/2006/relationships/slideLayout" Target="../slideLayouts/slideLayout141.xml"/></Relationships>
</file>

<file path=ppt/slides/_rels/slide1637.xml.rels><?xml version="1.0" encoding="UTF-8" standalone="yes"?>
<Relationships xmlns="http://schemas.openxmlformats.org/package/2006/relationships"><Relationship Id="rId2" Type="http://schemas.openxmlformats.org/officeDocument/2006/relationships/notesSlide" Target="../notesSlides/notesSlide1203.xml"/><Relationship Id="rId1" Type="http://schemas.openxmlformats.org/officeDocument/2006/relationships/slideLayout" Target="../slideLayouts/slideLayout141.xml"/></Relationships>
</file>

<file path=ppt/slides/_rels/slide1638.xml.rels><?xml version="1.0" encoding="UTF-8" standalone="yes"?>
<Relationships xmlns="http://schemas.openxmlformats.org/package/2006/relationships"><Relationship Id="rId2" Type="http://schemas.openxmlformats.org/officeDocument/2006/relationships/notesSlide" Target="../notesSlides/notesSlide1204.xml"/><Relationship Id="rId1" Type="http://schemas.openxmlformats.org/officeDocument/2006/relationships/slideLayout" Target="../slideLayouts/slideLayout141.xml"/></Relationships>
</file>

<file path=ppt/slides/_rels/slide1639.xml.rels><?xml version="1.0" encoding="UTF-8" standalone="yes"?>
<Relationships xmlns="http://schemas.openxmlformats.org/package/2006/relationships"><Relationship Id="rId2" Type="http://schemas.openxmlformats.org/officeDocument/2006/relationships/notesSlide" Target="../notesSlides/notesSlide1205.xml"/><Relationship Id="rId1" Type="http://schemas.openxmlformats.org/officeDocument/2006/relationships/slideLayout" Target="../slideLayouts/slideLayout84.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640.xml.rels><?xml version="1.0" encoding="UTF-8" standalone="yes"?>
<Relationships xmlns="http://schemas.openxmlformats.org/package/2006/relationships"><Relationship Id="rId2" Type="http://schemas.openxmlformats.org/officeDocument/2006/relationships/notesSlide" Target="../notesSlides/notesSlide1206.xml"/><Relationship Id="rId1" Type="http://schemas.openxmlformats.org/officeDocument/2006/relationships/slideLayout" Target="../slideLayouts/slideLayout84.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239.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240.xml"/></Relationships>
</file>

<file path=ppt/slides/_rels/slide1684.xml.rels><?xml version="1.0" encoding="UTF-8" standalone="yes"?>
<Relationships xmlns="http://schemas.openxmlformats.org/package/2006/relationships"><Relationship Id="rId2" Type="http://schemas.openxmlformats.org/officeDocument/2006/relationships/notesSlide" Target="../notesSlides/notesSlide1207.xml"/><Relationship Id="rId1" Type="http://schemas.openxmlformats.org/officeDocument/2006/relationships/slideLayout" Target="../slideLayouts/slideLayout7.xml"/></Relationships>
</file>

<file path=ppt/slides/_rels/slide1685.xml.rels><?xml version="1.0" encoding="UTF-8" standalone="yes"?>
<Relationships xmlns="http://schemas.openxmlformats.org/package/2006/relationships"><Relationship Id="rId2" Type="http://schemas.openxmlformats.org/officeDocument/2006/relationships/notesSlide" Target="../notesSlides/notesSlide1208.xml"/><Relationship Id="rId1" Type="http://schemas.openxmlformats.org/officeDocument/2006/relationships/slideLayout" Target="../slideLayouts/slideLayout7.xml"/></Relationships>
</file>

<file path=ppt/slides/_rels/slide1686.xml.rels><?xml version="1.0" encoding="UTF-8" standalone="yes"?>
<Relationships xmlns="http://schemas.openxmlformats.org/package/2006/relationships"><Relationship Id="rId2" Type="http://schemas.openxmlformats.org/officeDocument/2006/relationships/notesSlide" Target="../notesSlides/notesSlide1209.xml"/><Relationship Id="rId1" Type="http://schemas.openxmlformats.org/officeDocument/2006/relationships/slideLayout" Target="../slideLayouts/slideLayout7.xml"/></Relationships>
</file>

<file path=ppt/slides/_rels/slide1687.xml.rels><?xml version="1.0" encoding="UTF-8" standalone="yes"?>
<Relationships xmlns="http://schemas.openxmlformats.org/package/2006/relationships"><Relationship Id="rId2" Type="http://schemas.openxmlformats.org/officeDocument/2006/relationships/notesSlide" Target="../notesSlides/notesSlide1210.xml"/><Relationship Id="rId1" Type="http://schemas.openxmlformats.org/officeDocument/2006/relationships/slideLayout" Target="../slideLayouts/slideLayout7.xml"/></Relationships>
</file>

<file path=ppt/slides/_rels/slide1688.xml.rels><?xml version="1.0" encoding="UTF-8" standalone="yes"?>
<Relationships xmlns="http://schemas.openxmlformats.org/package/2006/relationships"><Relationship Id="rId2" Type="http://schemas.openxmlformats.org/officeDocument/2006/relationships/notesSlide" Target="../notesSlides/notesSlide1211.xml"/><Relationship Id="rId1" Type="http://schemas.openxmlformats.org/officeDocument/2006/relationships/slideLayout" Target="../slideLayouts/slideLayout7.xml"/></Relationships>
</file>

<file path=ppt/slides/_rels/slide1689.xml.rels><?xml version="1.0" encoding="UTF-8" standalone="yes"?>
<Relationships xmlns="http://schemas.openxmlformats.org/package/2006/relationships"><Relationship Id="rId2" Type="http://schemas.openxmlformats.org/officeDocument/2006/relationships/slide" Target="slide1713.xml"/><Relationship Id="rId1" Type="http://schemas.openxmlformats.org/officeDocument/2006/relationships/slideLayout" Target="../slideLayouts/slideLayout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91.xml.rels><?xml version="1.0" encoding="UTF-8" standalone="yes"?>
<Relationships xmlns="http://schemas.openxmlformats.org/package/2006/relationships"><Relationship Id="rId3" Type="http://schemas.openxmlformats.org/officeDocument/2006/relationships/slide" Target="slide1713.xml"/><Relationship Id="rId2" Type="http://schemas.openxmlformats.org/officeDocument/2006/relationships/notesSlide" Target="../notesSlides/notesSlide1212.xml"/><Relationship Id="rId1" Type="http://schemas.openxmlformats.org/officeDocument/2006/relationships/slideLayout" Target="../slideLayouts/slideLayout7.xml"/></Relationships>
</file>

<file path=ppt/slides/_rels/slide1692.xml.rels><?xml version="1.0" encoding="UTF-8" standalone="yes"?>
<Relationships xmlns="http://schemas.openxmlformats.org/package/2006/relationships"><Relationship Id="rId2" Type="http://schemas.openxmlformats.org/officeDocument/2006/relationships/notesSlide" Target="../notesSlides/notesSlide1213.xml"/><Relationship Id="rId1" Type="http://schemas.openxmlformats.org/officeDocument/2006/relationships/slideLayout" Target="../slideLayouts/slideLayout7.xml"/></Relationships>
</file>

<file path=ppt/slides/_rels/slide1693.xml.rels><?xml version="1.0" encoding="UTF-8" standalone="yes"?>
<Relationships xmlns="http://schemas.openxmlformats.org/package/2006/relationships"><Relationship Id="rId3" Type="http://schemas.openxmlformats.org/officeDocument/2006/relationships/slide" Target="slide1713.xml"/><Relationship Id="rId2" Type="http://schemas.openxmlformats.org/officeDocument/2006/relationships/notesSlide" Target="../notesSlides/notesSlide1214.xml"/><Relationship Id="rId1" Type="http://schemas.openxmlformats.org/officeDocument/2006/relationships/slideLayout" Target="../slideLayouts/slideLayout7.xml"/></Relationships>
</file>

<file path=ppt/slides/_rels/slide1694.xml.rels><?xml version="1.0" encoding="UTF-8" standalone="yes"?>
<Relationships xmlns="http://schemas.openxmlformats.org/package/2006/relationships"><Relationship Id="rId2" Type="http://schemas.openxmlformats.org/officeDocument/2006/relationships/notesSlide" Target="../notesSlides/notesSlide1215.xml"/><Relationship Id="rId1" Type="http://schemas.openxmlformats.org/officeDocument/2006/relationships/slideLayout" Target="../slideLayouts/slideLayout7.xml"/></Relationships>
</file>

<file path=ppt/slides/_rels/slide1695.xml.rels><?xml version="1.0" encoding="UTF-8" standalone="yes"?>
<Relationships xmlns="http://schemas.openxmlformats.org/package/2006/relationships"><Relationship Id="rId3" Type="http://schemas.openxmlformats.org/officeDocument/2006/relationships/slide" Target="slide1713.xml"/><Relationship Id="rId2" Type="http://schemas.openxmlformats.org/officeDocument/2006/relationships/notesSlide" Target="../notesSlides/notesSlide1216.xml"/><Relationship Id="rId1" Type="http://schemas.openxmlformats.org/officeDocument/2006/relationships/slideLayout" Target="../slideLayouts/slideLayout7.xml"/></Relationships>
</file>

<file path=ppt/slides/_rels/slide1696.xml.rels><?xml version="1.0" encoding="UTF-8" standalone="yes"?>
<Relationships xmlns="http://schemas.openxmlformats.org/package/2006/relationships"><Relationship Id="rId2" Type="http://schemas.openxmlformats.org/officeDocument/2006/relationships/notesSlide" Target="../notesSlides/notesSlide1217.xml"/><Relationship Id="rId1" Type="http://schemas.openxmlformats.org/officeDocument/2006/relationships/slideLayout" Target="../slideLayouts/slideLayout7.xml"/></Relationships>
</file>

<file path=ppt/slides/_rels/slide1697.xml.rels><?xml version="1.0" encoding="UTF-8" standalone="yes"?>
<Relationships xmlns="http://schemas.openxmlformats.org/package/2006/relationships"><Relationship Id="rId3" Type="http://schemas.openxmlformats.org/officeDocument/2006/relationships/slide" Target="slide1713.xml"/><Relationship Id="rId2" Type="http://schemas.openxmlformats.org/officeDocument/2006/relationships/notesSlide" Target="../notesSlides/notesSlide1218.xml"/><Relationship Id="rId1" Type="http://schemas.openxmlformats.org/officeDocument/2006/relationships/slideLayout" Target="../slideLayouts/slideLayout7.xml"/></Relationships>
</file>

<file path=ppt/slides/_rels/slide1698.xml.rels><?xml version="1.0" encoding="UTF-8" standalone="yes"?>
<Relationships xmlns="http://schemas.openxmlformats.org/package/2006/relationships"><Relationship Id="rId2" Type="http://schemas.openxmlformats.org/officeDocument/2006/relationships/notesSlide" Target="../notesSlides/notesSlide1219.xml"/><Relationship Id="rId1" Type="http://schemas.openxmlformats.org/officeDocument/2006/relationships/slideLayout" Target="../slideLayouts/slideLayout7.xml"/></Relationships>
</file>

<file path=ppt/slides/_rels/slide1699.xml.rels><?xml version="1.0" encoding="UTF-8" standalone="yes"?>
<Relationships xmlns="http://schemas.openxmlformats.org/package/2006/relationships"><Relationship Id="rId3" Type="http://schemas.openxmlformats.org/officeDocument/2006/relationships/slide" Target="slide1713.xml"/><Relationship Id="rId2" Type="http://schemas.openxmlformats.org/officeDocument/2006/relationships/notesSlide" Target="../notesSlides/notesSlide1220.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3" Type="http://schemas.openxmlformats.org/officeDocument/2006/relationships/slide" Target="slide95.xm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00.xml.rels><?xml version="1.0" encoding="UTF-8" standalone="yes"?>
<Relationships xmlns="http://schemas.openxmlformats.org/package/2006/relationships"><Relationship Id="rId2" Type="http://schemas.openxmlformats.org/officeDocument/2006/relationships/notesSlide" Target="../notesSlides/notesSlide1221.xml"/><Relationship Id="rId1" Type="http://schemas.openxmlformats.org/officeDocument/2006/relationships/slideLayout" Target="../slideLayouts/slideLayout32.xml"/></Relationships>
</file>

<file path=ppt/slides/_rels/slide1701.xml.rels><?xml version="1.0" encoding="UTF-8" standalone="yes"?>
<Relationships xmlns="http://schemas.openxmlformats.org/package/2006/relationships"><Relationship Id="rId3" Type="http://schemas.openxmlformats.org/officeDocument/2006/relationships/slide" Target="slide1713.xml"/><Relationship Id="rId2" Type="http://schemas.openxmlformats.org/officeDocument/2006/relationships/notesSlide" Target="../notesSlides/notesSlide1222.xml"/><Relationship Id="rId1" Type="http://schemas.openxmlformats.org/officeDocument/2006/relationships/slideLayout" Target="../slideLayouts/slideLayout32.xml"/></Relationships>
</file>

<file path=ppt/slides/_rels/slide1702.xml.rels><?xml version="1.0" encoding="UTF-8" standalone="yes"?>
<Relationships xmlns="http://schemas.openxmlformats.org/package/2006/relationships"><Relationship Id="rId2" Type="http://schemas.openxmlformats.org/officeDocument/2006/relationships/notesSlide" Target="../notesSlides/notesSlide1223.xml"/><Relationship Id="rId1" Type="http://schemas.openxmlformats.org/officeDocument/2006/relationships/slideLayout" Target="../slideLayouts/slideLayout32.xml"/></Relationships>
</file>

<file path=ppt/slides/_rels/slide1703.xml.rels><?xml version="1.0" encoding="UTF-8" standalone="yes"?>
<Relationships xmlns="http://schemas.openxmlformats.org/package/2006/relationships"><Relationship Id="rId3" Type="http://schemas.openxmlformats.org/officeDocument/2006/relationships/slide" Target="slide1713.xml"/><Relationship Id="rId2" Type="http://schemas.openxmlformats.org/officeDocument/2006/relationships/notesSlide" Target="../notesSlides/notesSlide1224.xml"/><Relationship Id="rId1" Type="http://schemas.openxmlformats.org/officeDocument/2006/relationships/slideLayout" Target="../slideLayouts/slideLayout32.xml"/></Relationships>
</file>

<file path=ppt/slides/_rels/slide1704.xml.rels><?xml version="1.0" encoding="UTF-8" standalone="yes"?>
<Relationships xmlns="http://schemas.openxmlformats.org/package/2006/relationships"><Relationship Id="rId2" Type="http://schemas.openxmlformats.org/officeDocument/2006/relationships/notesSlide" Target="../notesSlides/notesSlide1225.xml"/><Relationship Id="rId1" Type="http://schemas.openxmlformats.org/officeDocument/2006/relationships/slideLayout" Target="../slideLayouts/slideLayout32.xml"/></Relationships>
</file>

<file path=ppt/slides/_rels/slide1705.xml.rels><?xml version="1.0" encoding="UTF-8" standalone="yes"?>
<Relationships xmlns="http://schemas.openxmlformats.org/package/2006/relationships"><Relationship Id="rId3" Type="http://schemas.openxmlformats.org/officeDocument/2006/relationships/slide" Target="slide1713.xml"/><Relationship Id="rId2" Type="http://schemas.openxmlformats.org/officeDocument/2006/relationships/notesSlide" Target="../notesSlides/notesSlide1226.xml"/><Relationship Id="rId1" Type="http://schemas.openxmlformats.org/officeDocument/2006/relationships/slideLayout" Target="../slideLayouts/slideLayout32.xml"/></Relationships>
</file>

<file path=ppt/slides/_rels/slide1706.xml.rels><?xml version="1.0" encoding="UTF-8" standalone="yes"?>
<Relationships xmlns="http://schemas.openxmlformats.org/package/2006/relationships"><Relationship Id="rId2" Type="http://schemas.openxmlformats.org/officeDocument/2006/relationships/notesSlide" Target="../notesSlides/notesSlide1227.xml"/><Relationship Id="rId1" Type="http://schemas.openxmlformats.org/officeDocument/2006/relationships/slideLayout" Target="../slideLayouts/slideLayout32.xml"/></Relationships>
</file>

<file path=ppt/slides/_rels/slide1707.xml.rels><?xml version="1.0" encoding="UTF-8" standalone="yes"?>
<Relationships xmlns="http://schemas.openxmlformats.org/package/2006/relationships"><Relationship Id="rId3" Type="http://schemas.openxmlformats.org/officeDocument/2006/relationships/slide" Target="slide1713.xml"/><Relationship Id="rId2" Type="http://schemas.openxmlformats.org/officeDocument/2006/relationships/notesSlide" Target="../notesSlides/notesSlide1228.xml"/><Relationship Id="rId1" Type="http://schemas.openxmlformats.org/officeDocument/2006/relationships/slideLayout" Target="../slideLayouts/slideLayout32.xml"/></Relationships>
</file>

<file path=ppt/slides/_rels/slide1708.xml.rels><?xml version="1.0" encoding="UTF-8" standalone="yes"?>
<Relationships xmlns="http://schemas.openxmlformats.org/package/2006/relationships"><Relationship Id="rId2" Type="http://schemas.openxmlformats.org/officeDocument/2006/relationships/notesSlide" Target="../notesSlides/notesSlide1229.xml"/><Relationship Id="rId1" Type="http://schemas.openxmlformats.org/officeDocument/2006/relationships/slideLayout" Target="../slideLayouts/slideLayout32.xml"/></Relationships>
</file>

<file path=ppt/slides/_rels/slide1709.xml.rels><?xml version="1.0" encoding="UTF-8" standalone="yes"?>
<Relationships xmlns="http://schemas.openxmlformats.org/package/2006/relationships"><Relationship Id="rId3" Type="http://schemas.openxmlformats.org/officeDocument/2006/relationships/slide" Target="slide1713.xml"/><Relationship Id="rId2" Type="http://schemas.openxmlformats.org/officeDocument/2006/relationships/notesSlide" Target="../notesSlides/notesSlide1230.xml"/><Relationship Id="rId1" Type="http://schemas.openxmlformats.org/officeDocument/2006/relationships/slideLayout" Target="../slideLayouts/slideLayout3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10.xml.rels><?xml version="1.0" encoding="UTF-8" standalone="yes"?>
<Relationships xmlns="http://schemas.openxmlformats.org/package/2006/relationships"><Relationship Id="rId2" Type="http://schemas.openxmlformats.org/officeDocument/2006/relationships/notesSlide" Target="../notesSlides/notesSlide1231.xml"/><Relationship Id="rId1" Type="http://schemas.openxmlformats.org/officeDocument/2006/relationships/slideLayout" Target="../slideLayouts/slideLayout32.xml"/></Relationships>
</file>

<file path=ppt/slides/_rels/slide1711.xml.rels><?xml version="1.0" encoding="UTF-8" standalone="yes"?>
<Relationships xmlns="http://schemas.openxmlformats.org/package/2006/relationships"><Relationship Id="rId3" Type="http://schemas.openxmlformats.org/officeDocument/2006/relationships/slide" Target="slide1713.xml"/><Relationship Id="rId2" Type="http://schemas.openxmlformats.org/officeDocument/2006/relationships/notesSlide" Target="../notesSlides/notesSlide1232.xml"/><Relationship Id="rId1" Type="http://schemas.openxmlformats.org/officeDocument/2006/relationships/slideLayout" Target="../slideLayouts/slideLayout32.xml"/></Relationships>
</file>

<file path=ppt/slides/_rels/slide1712.xml.rels><?xml version="1.0" encoding="UTF-8" standalone="yes"?>
<Relationships xmlns="http://schemas.openxmlformats.org/package/2006/relationships"><Relationship Id="rId2" Type="http://schemas.openxmlformats.org/officeDocument/2006/relationships/notesSlide" Target="../notesSlides/notesSlide1233.xml"/><Relationship Id="rId1" Type="http://schemas.openxmlformats.org/officeDocument/2006/relationships/slideLayout" Target="../slideLayouts/slideLayout3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15.xml.rels><?xml version="1.0" encoding="UTF-8" standalone="yes"?>
<Relationships xmlns="http://schemas.openxmlformats.org/package/2006/relationships"><Relationship Id="rId2" Type="http://schemas.openxmlformats.org/officeDocument/2006/relationships/notesSlide" Target="../notesSlides/notesSlide1234.xml"/><Relationship Id="rId1" Type="http://schemas.openxmlformats.org/officeDocument/2006/relationships/slideLayout" Target="../slideLayouts/slideLayout32.xml"/></Relationships>
</file>

<file path=ppt/slides/_rels/slide1716.xml.rels><?xml version="1.0" encoding="UTF-8" standalone="yes"?>
<Relationships xmlns="http://schemas.openxmlformats.org/package/2006/relationships"><Relationship Id="rId2" Type="http://schemas.openxmlformats.org/officeDocument/2006/relationships/notesSlide" Target="../notesSlides/notesSlide1235.xml"/><Relationship Id="rId1" Type="http://schemas.openxmlformats.org/officeDocument/2006/relationships/slideLayout" Target="../slideLayouts/slideLayout3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267.xml"/></Relationships>
</file>

<file path=ppt/slides/_rels/slide1718.xml.rels><?xml version="1.0" encoding="UTF-8" standalone="yes"?>
<Relationships xmlns="http://schemas.openxmlformats.org/package/2006/relationships"><Relationship Id="rId2" Type="http://schemas.openxmlformats.org/officeDocument/2006/relationships/notesSlide" Target="../notesSlides/notesSlide1236.xml"/><Relationship Id="rId1" Type="http://schemas.openxmlformats.org/officeDocument/2006/relationships/slideLayout" Target="../slideLayouts/slideLayout267.xml"/></Relationships>
</file>

<file path=ppt/slides/_rels/slide1719.xml.rels><?xml version="1.0" encoding="UTF-8" standalone="yes"?>
<Relationships xmlns="http://schemas.openxmlformats.org/package/2006/relationships"><Relationship Id="rId2" Type="http://schemas.openxmlformats.org/officeDocument/2006/relationships/notesSlide" Target="../notesSlides/notesSlide1237.xml"/><Relationship Id="rId1" Type="http://schemas.openxmlformats.org/officeDocument/2006/relationships/slideLayout" Target="../slideLayouts/slideLayout267.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20.xml.rels><?xml version="1.0" encoding="UTF-8" standalone="yes"?>
<Relationships xmlns="http://schemas.openxmlformats.org/package/2006/relationships"><Relationship Id="rId2" Type="http://schemas.openxmlformats.org/officeDocument/2006/relationships/notesSlide" Target="../notesSlides/notesSlide1238.xml"/><Relationship Id="rId1" Type="http://schemas.openxmlformats.org/officeDocument/2006/relationships/slideLayout" Target="../slideLayouts/slideLayout267.xml"/></Relationships>
</file>

<file path=ppt/slides/_rels/slide1721.xml.rels><?xml version="1.0" encoding="UTF-8" standalone="yes"?>
<Relationships xmlns="http://schemas.openxmlformats.org/package/2006/relationships"><Relationship Id="rId2" Type="http://schemas.openxmlformats.org/officeDocument/2006/relationships/notesSlide" Target="../notesSlides/notesSlide1239.xml"/><Relationship Id="rId1" Type="http://schemas.openxmlformats.org/officeDocument/2006/relationships/slideLayout" Target="../slideLayouts/slideLayout267.xml"/></Relationships>
</file>

<file path=ppt/slides/_rels/slide1722.xml.rels><?xml version="1.0" encoding="UTF-8" standalone="yes"?>
<Relationships xmlns="http://schemas.openxmlformats.org/package/2006/relationships"><Relationship Id="rId2" Type="http://schemas.openxmlformats.org/officeDocument/2006/relationships/notesSlide" Target="../notesSlides/notesSlide1240.xml"/><Relationship Id="rId1" Type="http://schemas.openxmlformats.org/officeDocument/2006/relationships/slideLayout" Target="../slideLayouts/slideLayout267.xml"/></Relationships>
</file>

<file path=ppt/slides/_rels/slide1723.xml.rels><?xml version="1.0" encoding="UTF-8" standalone="yes"?>
<Relationships xmlns="http://schemas.openxmlformats.org/package/2006/relationships"><Relationship Id="rId2" Type="http://schemas.openxmlformats.org/officeDocument/2006/relationships/notesSlide" Target="../notesSlides/notesSlide1241.xml"/><Relationship Id="rId1" Type="http://schemas.openxmlformats.org/officeDocument/2006/relationships/slideLayout" Target="../slideLayouts/slideLayout267.xml"/></Relationships>
</file>

<file path=ppt/slides/_rels/slide1724.xml.rels><?xml version="1.0" encoding="UTF-8" standalone="yes"?>
<Relationships xmlns="http://schemas.openxmlformats.org/package/2006/relationships"><Relationship Id="rId2" Type="http://schemas.openxmlformats.org/officeDocument/2006/relationships/notesSlide" Target="../notesSlides/notesSlide1242.xml"/><Relationship Id="rId1" Type="http://schemas.openxmlformats.org/officeDocument/2006/relationships/slideLayout" Target="../slideLayouts/slideLayout267.xml"/></Relationships>
</file>

<file path=ppt/slides/_rels/slide1725.xml.rels><?xml version="1.0" encoding="UTF-8" standalone="yes"?>
<Relationships xmlns="http://schemas.openxmlformats.org/package/2006/relationships"><Relationship Id="rId2" Type="http://schemas.openxmlformats.org/officeDocument/2006/relationships/notesSlide" Target="../notesSlides/notesSlide1243.xml"/><Relationship Id="rId1" Type="http://schemas.openxmlformats.org/officeDocument/2006/relationships/slideLayout" Target="../slideLayouts/slideLayout267.xml"/></Relationships>
</file>

<file path=ppt/slides/_rels/slide1726.xml.rels><?xml version="1.0" encoding="UTF-8" standalone="yes"?>
<Relationships xmlns="http://schemas.openxmlformats.org/package/2006/relationships"><Relationship Id="rId2" Type="http://schemas.openxmlformats.org/officeDocument/2006/relationships/notesSlide" Target="../notesSlides/notesSlide1244.xml"/><Relationship Id="rId1" Type="http://schemas.openxmlformats.org/officeDocument/2006/relationships/slideLayout" Target="../slideLayouts/slideLayout267.xml"/></Relationships>
</file>

<file path=ppt/slides/_rels/slide1727.xml.rels><?xml version="1.0" encoding="UTF-8" standalone="yes"?>
<Relationships xmlns="http://schemas.openxmlformats.org/package/2006/relationships"><Relationship Id="rId2" Type="http://schemas.openxmlformats.org/officeDocument/2006/relationships/notesSlide" Target="../notesSlides/notesSlide1245.xml"/><Relationship Id="rId1" Type="http://schemas.openxmlformats.org/officeDocument/2006/relationships/slideLayout" Target="../slideLayouts/slideLayout267.xml"/></Relationships>
</file>

<file path=ppt/slides/_rels/slide1728.xml.rels><?xml version="1.0" encoding="UTF-8" standalone="yes"?>
<Relationships xmlns="http://schemas.openxmlformats.org/package/2006/relationships"><Relationship Id="rId2" Type="http://schemas.openxmlformats.org/officeDocument/2006/relationships/notesSlide" Target="../notesSlides/notesSlide1246.xml"/><Relationship Id="rId1" Type="http://schemas.openxmlformats.org/officeDocument/2006/relationships/slideLayout" Target="../slideLayouts/slideLayout243.xml"/></Relationships>
</file>

<file path=ppt/slides/_rels/slide1729.xml.rels><?xml version="1.0" encoding="UTF-8" standalone="yes"?>
<Relationships xmlns="http://schemas.openxmlformats.org/package/2006/relationships"><Relationship Id="rId2" Type="http://schemas.openxmlformats.org/officeDocument/2006/relationships/notesSlide" Target="../notesSlides/notesSlide1247.xml"/><Relationship Id="rId1" Type="http://schemas.openxmlformats.org/officeDocument/2006/relationships/slideLayout" Target="../slideLayouts/slideLayout243.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30.xml.rels><?xml version="1.0" encoding="UTF-8" standalone="yes"?>
<Relationships xmlns="http://schemas.openxmlformats.org/package/2006/relationships"><Relationship Id="rId2" Type="http://schemas.openxmlformats.org/officeDocument/2006/relationships/notesSlide" Target="../notesSlides/notesSlide1248.xml"/><Relationship Id="rId1" Type="http://schemas.openxmlformats.org/officeDocument/2006/relationships/slideLayout" Target="../slideLayouts/slideLayout243.xml"/></Relationships>
</file>

<file path=ppt/slides/_rels/slide1731.xml.rels><?xml version="1.0" encoding="UTF-8" standalone="yes"?>
<Relationships xmlns="http://schemas.openxmlformats.org/package/2006/relationships"><Relationship Id="rId2" Type="http://schemas.openxmlformats.org/officeDocument/2006/relationships/notesSlide" Target="../notesSlides/notesSlide1249.xml"/><Relationship Id="rId1" Type="http://schemas.openxmlformats.org/officeDocument/2006/relationships/slideLayout" Target="../slideLayouts/slideLayout243.xml"/></Relationships>
</file>

<file path=ppt/slides/_rels/slide1732.xml.rels><?xml version="1.0" encoding="UTF-8" standalone="yes"?>
<Relationships xmlns="http://schemas.openxmlformats.org/package/2006/relationships"><Relationship Id="rId2" Type="http://schemas.openxmlformats.org/officeDocument/2006/relationships/notesSlide" Target="../notesSlides/notesSlide1250.xml"/><Relationship Id="rId1" Type="http://schemas.openxmlformats.org/officeDocument/2006/relationships/slideLayout" Target="../slideLayouts/slideLayout243.xml"/></Relationships>
</file>

<file path=ppt/slides/_rels/slide1733.xml.rels><?xml version="1.0" encoding="UTF-8" standalone="yes"?>
<Relationships xmlns="http://schemas.openxmlformats.org/package/2006/relationships"><Relationship Id="rId2" Type="http://schemas.openxmlformats.org/officeDocument/2006/relationships/notesSlide" Target="../notesSlides/notesSlide1251.xml"/><Relationship Id="rId1" Type="http://schemas.openxmlformats.org/officeDocument/2006/relationships/slideLayout" Target="../slideLayouts/slideLayout243.xml"/></Relationships>
</file>

<file path=ppt/slides/_rels/slide1734.xml.rels><?xml version="1.0" encoding="UTF-8" standalone="yes"?>
<Relationships xmlns="http://schemas.openxmlformats.org/package/2006/relationships"><Relationship Id="rId2" Type="http://schemas.openxmlformats.org/officeDocument/2006/relationships/notesSlide" Target="../notesSlides/notesSlide1252.xml"/><Relationship Id="rId1" Type="http://schemas.openxmlformats.org/officeDocument/2006/relationships/slideLayout" Target="../slideLayouts/slideLayout243.xml"/></Relationships>
</file>

<file path=ppt/slides/_rels/slide1735.xml.rels><?xml version="1.0" encoding="UTF-8" standalone="yes"?>
<Relationships xmlns="http://schemas.openxmlformats.org/package/2006/relationships"><Relationship Id="rId2" Type="http://schemas.openxmlformats.org/officeDocument/2006/relationships/notesSlide" Target="../notesSlides/notesSlide1253.xml"/><Relationship Id="rId1" Type="http://schemas.openxmlformats.org/officeDocument/2006/relationships/slideLayout" Target="../slideLayouts/slideLayout243.xml"/></Relationships>
</file>

<file path=ppt/slides/_rels/slide1736.xml.rels><?xml version="1.0" encoding="UTF-8" standalone="yes"?>
<Relationships xmlns="http://schemas.openxmlformats.org/package/2006/relationships"><Relationship Id="rId2" Type="http://schemas.openxmlformats.org/officeDocument/2006/relationships/notesSlide" Target="../notesSlides/notesSlide1254.xml"/><Relationship Id="rId1" Type="http://schemas.openxmlformats.org/officeDocument/2006/relationships/slideLayout" Target="../slideLayouts/slideLayout243.xml"/></Relationships>
</file>

<file path=ppt/slides/_rels/slide1737.xml.rels><?xml version="1.0" encoding="UTF-8" standalone="yes"?>
<Relationships xmlns="http://schemas.openxmlformats.org/package/2006/relationships"><Relationship Id="rId2" Type="http://schemas.openxmlformats.org/officeDocument/2006/relationships/notesSlide" Target="../notesSlides/notesSlide1255.xml"/><Relationship Id="rId1" Type="http://schemas.openxmlformats.org/officeDocument/2006/relationships/slideLayout" Target="../slideLayouts/slideLayout243.xml"/></Relationships>
</file>

<file path=ppt/slides/_rels/slide1738.xml.rels><?xml version="1.0" encoding="UTF-8" standalone="yes"?>
<Relationships xmlns="http://schemas.openxmlformats.org/package/2006/relationships"><Relationship Id="rId2" Type="http://schemas.openxmlformats.org/officeDocument/2006/relationships/notesSlide" Target="../notesSlides/notesSlide1256.xml"/><Relationship Id="rId1" Type="http://schemas.openxmlformats.org/officeDocument/2006/relationships/slideLayout" Target="../slideLayouts/slideLayout243.xml"/></Relationships>
</file>

<file path=ppt/slides/_rels/slide1739.xml.rels><?xml version="1.0" encoding="UTF-8" standalone="yes"?>
<Relationships xmlns="http://schemas.openxmlformats.org/package/2006/relationships"><Relationship Id="rId2" Type="http://schemas.openxmlformats.org/officeDocument/2006/relationships/notesSlide" Target="../notesSlides/notesSlide1257.xml"/><Relationship Id="rId1" Type="http://schemas.openxmlformats.org/officeDocument/2006/relationships/slideLayout" Target="../slideLayouts/slideLayout24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40.xml.rels><?xml version="1.0" encoding="UTF-8" standalone="yes"?>
<Relationships xmlns="http://schemas.openxmlformats.org/package/2006/relationships"><Relationship Id="rId2" Type="http://schemas.openxmlformats.org/officeDocument/2006/relationships/notesSlide" Target="../notesSlides/notesSlide1258.xml"/><Relationship Id="rId1" Type="http://schemas.openxmlformats.org/officeDocument/2006/relationships/slideLayout" Target="../slideLayouts/slideLayout243.xml"/></Relationships>
</file>

<file path=ppt/slides/_rels/slide1741.xml.rels><?xml version="1.0" encoding="UTF-8" standalone="yes"?>
<Relationships xmlns="http://schemas.openxmlformats.org/package/2006/relationships"><Relationship Id="rId2" Type="http://schemas.openxmlformats.org/officeDocument/2006/relationships/notesSlide" Target="../notesSlides/notesSlide1259.xml"/><Relationship Id="rId1" Type="http://schemas.openxmlformats.org/officeDocument/2006/relationships/slideLayout" Target="../slideLayouts/slideLayout267.xml"/></Relationships>
</file>

<file path=ppt/slides/_rels/slide1742.xml.rels><?xml version="1.0" encoding="UTF-8" standalone="yes"?>
<Relationships xmlns="http://schemas.openxmlformats.org/package/2006/relationships"><Relationship Id="rId2" Type="http://schemas.openxmlformats.org/officeDocument/2006/relationships/notesSlide" Target="../notesSlides/notesSlide1260.xml"/><Relationship Id="rId1" Type="http://schemas.openxmlformats.org/officeDocument/2006/relationships/slideLayout" Target="../slideLayouts/slideLayout244.xml"/></Relationships>
</file>

<file path=ppt/slides/_rels/slide1743.xml.rels><?xml version="1.0" encoding="UTF-8" standalone="yes"?>
<Relationships xmlns="http://schemas.openxmlformats.org/package/2006/relationships"><Relationship Id="rId2" Type="http://schemas.openxmlformats.org/officeDocument/2006/relationships/notesSlide" Target="../notesSlides/notesSlide1261.xml"/><Relationship Id="rId1" Type="http://schemas.openxmlformats.org/officeDocument/2006/relationships/slideLayout" Target="../slideLayouts/slideLayout244.xml"/></Relationships>
</file>

<file path=ppt/slides/_rels/slide1744.xml.rels><?xml version="1.0" encoding="UTF-8" standalone="yes"?>
<Relationships xmlns="http://schemas.openxmlformats.org/package/2006/relationships"><Relationship Id="rId2" Type="http://schemas.openxmlformats.org/officeDocument/2006/relationships/notesSlide" Target="../notesSlides/notesSlide1262.xml"/><Relationship Id="rId1" Type="http://schemas.openxmlformats.org/officeDocument/2006/relationships/slideLayout" Target="../slideLayouts/slideLayout244.xml"/></Relationships>
</file>

<file path=ppt/slides/_rels/slide1745.xml.rels><?xml version="1.0" encoding="UTF-8" standalone="yes"?>
<Relationships xmlns="http://schemas.openxmlformats.org/package/2006/relationships"><Relationship Id="rId2" Type="http://schemas.openxmlformats.org/officeDocument/2006/relationships/notesSlide" Target="../notesSlides/notesSlide1263.xml"/><Relationship Id="rId1" Type="http://schemas.openxmlformats.org/officeDocument/2006/relationships/slideLayout" Target="../slideLayouts/slideLayout244.xml"/></Relationships>
</file>

<file path=ppt/slides/_rels/slide1746.xml.rels><?xml version="1.0" encoding="UTF-8" standalone="yes"?>
<Relationships xmlns="http://schemas.openxmlformats.org/package/2006/relationships"><Relationship Id="rId2" Type="http://schemas.openxmlformats.org/officeDocument/2006/relationships/notesSlide" Target="../notesSlides/notesSlide1264.xml"/><Relationship Id="rId1" Type="http://schemas.openxmlformats.org/officeDocument/2006/relationships/slideLayout" Target="../slideLayouts/slideLayout244.xml"/></Relationships>
</file>

<file path=ppt/slides/_rels/slide1747.xml.rels><?xml version="1.0" encoding="UTF-8" standalone="yes"?>
<Relationships xmlns="http://schemas.openxmlformats.org/package/2006/relationships"><Relationship Id="rId2" Type="http://schemas.openxmlformats.org/officeDocument/2006/relationships/notesSlide" Target="../notesSlides/notesSlide1265.xml"/><Relationship Id="rId1" Type="http://schemas.openxmlformats.org/officeDocument/2006/relationships/slideLayout" Target="../slideLayouts/slideLayout244.xml"/></Relationships>
</file>

<file path=ppt/slides/_rels/slide1748.xml.rels><?xml version="1.0" encoding="UTF-8" standalone="yes"?>
<Relationships xmlns="http://schemas.openxmlformats.org/package/2006/relationships"><Relationship Id="rId2" Type="http://schemas.openxmlformats.org/officeDocument/2006/relationships/notesSlide" Target="../notesSlides/notesSlide1266.xml"/><Relationship Id="rId1" Type="http://schemas.openxmlformats.org/officeDocument/2006/relationships/slideLayout" Target="../slideLayouts/slideLayout244.xml"/></Relationships>
</file>

<file path=ppt/slides/_rels/slide1749.xml.rels><?xml version="1.0" encoding="UTF-8" standalone="yes"?>
<Relationships xmlns="http://schemas.openxmlformats.org/package/2006/relationships"><Relationship Id="rId2" Type="http://schemas.openxmlformats.org/officeDocument/2006/relationships/notesSlide" Target="../notesSlides/notesSlide1267.xml"/><Relationship Id="rId1" Type="http://schemas.openxmlformats.org/officeDocument/2006/relationships/slideLayout" Target="../slideLayouts/slideLayout24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50.xml.rels><?xml version="1.0" encoding="UTF-8" standalone="yes"?>
<Relationships xmlns="http://schemas.openxmlformats.org/package/2006/relationships"><Relationship Id="rId2" Type="http://schemas.openxmlformats.org/officeDocument/2006/relationships/notesSlide" Target="../notesSlides/notesSlide1268.xml"/><Relationship Id="rId1" Type="http://schemas.openxmlformats.org/officeDocument/2006/relationships/slideLayout" Target="../slideLayouts/slideLayout244.xml"/></Relationships>
</file>

<file path=ppt/slides/_rels/slide1751.xml.rels><?xml version="1.0" encoding="UTF-8" standalone="yes"?>
<Relationships xmlns="http://schemas.openxmlformats.org/package/2006/relationships"><Relationship Id="rId2" Type="http://schemas.openxmlformats.org/officeDocument/2006/relationships/notesSlide" Target="../notesSlides/notesSlide1269.xml"/><Relationship Id="rId1" Type="http://schemas.openxmlformats.org/officeDocument/2006/relationships/slideLayout" Target="../slideLayouts/slideLayout244.xml"/></Relationships>
</file>

<file path=ppt/slides/_rels/slide1752.xml.rels><?xml version="1.0" encoding="UTF-8" standalone="yes"?>
<Relationships xmlns="http://schemas.openxmlformats.org/package/2006/relationships"><Relationship Id="rId2" Type="http://schemas.openxmlformats.org/officeDocument/2006/relationships/notesSlide" Target="../notesSlides/notesSlide1270.xml"/><Relationship Id="rId1" Type="http://schemas.openxmlformats.org/officeDocument/2006/relationships/slideLayout" Target="../slideLayouts/slideLayout244.xml"/></Relationships>
</file>

<file path=ppt/slides/_rels/slide1753.xml.rels><?xml version="1.0" encoding="UTF-8" standalone="yes"?>
<Relationships xmlns="http://schemas.openxmlformats.org/package/2006/relationships"><Relationship Id="rId2" Type="http://schemas.openxmlformats.org/officeDocument/2006/relationships/notesSlide" Target="../notesSlides/notesSlide1271.xml"/><Relationship Id="rId1" Type="http://schemas.openxmlformats.org/officeDocument/2006/relationships/slideLayout" Target="../slideLayouts/slideLayout244.xml"/></Relationships>
</file>

<file path=ppt/slides/_rels/slide1754.xml.rels><?xml version="1.0" encoding="UTF-8" standalone="yes"?>
<Relationships xmlns="http://schemas.openxmlformats.org/package/2006/relationships"><Relationship Id="rId2" Type="http://schemas.openxmlformats.org/officeDocument/2006/relationships/notesSlide" Target="../notesSlides/notesSlide1272.xml"/><Relationship Id="rId1" Type="http://schemas.openxmlformats.org/officeDocument/2006/relationships/slideLayout" Target="../slideLayouts/slideLayout244.xml"/></Relationships>
</file>

<file path=ppt/slides/_rels/slide1755.xml.rels><?xml version="1.0" encoding="UTF-8" standalone="yes"?>
<Relationships xmlns="http://schemas.openxmlformats.org/package/2006/relationships"><Relationship Id="rId2" Type="http://schemas.openxmlformats.org/officeDocument/2006/relationships/notesSlide" Target="../notesSlides/notesSlide1273.xml"/><Relationship Id="rId1" Type="http://schemas.openxmlformats.org/officeDocument/2006/relationships/slideLayout" Target="../slideLayouts/slideLayout244.xml"/></Relationships>
</file>

<file path=ppt/slides/_rels/slide1756.xml.rels><?xml version="1.0" encoding="UTF-8" standalone="yes"?>
<Relationships xmlns="http://schemas.openxmlformats.org/package/2006/relationships"><Relationship Id="rId2" Type="http://schemas.openxmlformats.org/officeDocument/2006/relationships/notesSlide" Target="../notesSlides/notesSlide1274.xml"/><Relationship Id="rId1" Type="http://schemas.openxmlformats.org/officeDocument/2006/relationships/slideLayout" Target="../slideLayouts/slideLayout244.xml"/></Relationships>
</file>

<file path=ppt/slides/_rels/slide1757.xml.rels><?xml version="1.0" encoding="UTF-8" standalone="yes"?>
<Relationships xmlns="http://schemas.openxmlformats.org/package/2006/relationships"><Relationship Id="rId2" Type="http://schemas.openxmlformats.org/officeDocument/2006/relationships/notesSlide" Target="../notesSlides/notesSlide1275.xml"/><Relationship Id="rId1" Type="http://schemas.openxmlformats.org/officeDocument/2006/relationships/slideLayout" Target="../slideLayouts/slideLayout244.xml"/></Relationships>
</file>

<file path=ppt/slides/_rels/slide1758.xml.rels><?xml version="1.0" encoding="UTF-8" standalone="yes"?>
<Relationships xmlns="http://schemas.openxmlformats.org/package/2006/relationships"><Relationship Id="rId2" Type="http://schemas.openxmlformats.org/officeDocument/2006/relationships/notesSlide" Target="../notesSlides/notesSlide1276.xml"/><Relationship Id="rId1" Type="http://schemas.openxmlformats.org/officeDocument/2006/relationships/slideLayout" Target="../slideLayouts/slideLayout244.xml"/></Relationships>
</file>

<file path=ppt/slides/_rels/slide1759.xml.rels><?xml version="1.0" encoding="UTF-8" standalone="yes"?>
<Relationships xmlns="http://schemas.openxmlformats.org/package/2006/relationships"><Relationship Id="rId2" Type="http://schemas.openxmlformats.org/officeDocument/2006/relationships/notesSlide" Target="../notesSlides/notesSlide1277.xml"/><Relationship Id="rId1" Type="http://schemas.openxmlformats.org/officeDocument/2006/relationships/slideLayout" Target="../slideLayouts/slideLayout244.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60.xml.rels><?xml version="1.0" encoding="UTF-8" standalone="yes"?>
<Relationships xmlns="http://schemas.openxmlformats.org/package/2006/relationships"><Relationship Id="rId2" Type="http://schemas.openxmlformats.org/officeDocument/2006/relationships/notesSlide" Target="../notesSlides/notesSlide1278.xml"/><Relationship Id="rId1" Type="http://schemas.openxmlformats.org/officeDocument/2006/relationships/slideLayout" Target="../slideLayouts/slideLayout244.xml"/></Relationships>
</file>

<file path=ppt/slides/_rels/slide1761.xml.rels><?xml version="1.0" encoding="UTF-8" standalone="yes"?>
<Relationships xmlns="http://schemas.openxmlformats.org/package/2006/relationships"><Relationship Id="rId2" Type="http://schemas.openxmlformats.org/officeDocument/2006/relationships/notesSlide" Target="../notesSlides/notesSlide1279.xml"/><Relationship Id="rId1" Type="http://schemas.openxmlformats.org/officeDocument/2006/relationships/slideLayout" Target="../slideLayouts/slideLayout244.xml"/></Relationships>
</file>

<file path=ppt/slides/_rels/slide1762.xml.rels><?xml version="1.0" encoding="UTF-8" standalone="yes"?>
<Relationships xmlns="http://schemas.openxmlformats.org/package/2006/relationships"><Relationship Id="rId2" Type="http://schemas.openxmlformats.org/officeDocument/2006/relationships/notesSlide" Target="../notesSlides/notesSlide1280.xml"/><Relationship Id="rId1" Type="http://schemas.openxmlformats.org/officeDocument/2006/relationships/slideLayout" Target="../slideLayouts/slideLayout244.xml"/></Relationships>
</file>

<file path=ppt/slides/_rels/slide1763.xml.rels><?xml version="1.0" encoding="UTF-8" standalone="yes"?>
<Relationships xmlns="http://schemas.openxmlformats.org/package/2006/relationships"><Relationship Id="rId2" Type="http://schemas.openxmlformats.org/officeDocument/2006/relationships/notesSlide" Target="../notesSlides/notesSlide1281.xml"/><Relationship Id="rId1" Type="http://schemas.openxmlformats.org/officeDocument/2006/relationships/slideLayout" Target="../slideLayouts/slideLayout244.xml"/></Relationships>
</file>

<file path=ppt/slides/_rels/slide1764.xml.rels><?xml version="1.0" encoding="UTF-8" standalone="yes"?>
<Relationships xmlns="http://schemas.openxmlformats.org/package/2006/relationships"><Relationship Id="rId2" Type="http://schemas.openxmlformats.org/officeDocument/2006/relationships/notesSlide" Target="../notesSlides/notesSlide1282.xml"/><Relationship Id="rId1" Type="http://schemas.openxmlformats.org/officeDocument/2006/relationships/slideLayout" Target="../slideLayouts/slideLayout244.xml"/></Relationships>
</file>

<file path=ppt/slides/_rels/slide1765.xml.rels><?xml version="1.0" encoding="UTF-8" standalone="yes"?>
<Relationships xmlns="http://schemas.openxmlformats.org/package/2006/relationships"><Relationship Id="rId2" Type="http://schemas.openxmlformats.org/officeDocument/2006/relationships/notesSlide" Target="../notesSlides/notesSlide1283.xml"/><Relationship Id="rId1" Type="http://schemas.openxmlformats.org/officeDocument/2006/relationships/slideLayout" Target="../slideLayouts/slideLayout244.xml"/></Relationships>
</file>

<file path=ppt/slides/_rels/slide1766.xml.rels><?xml version="1.0" encoding="UTF-8" standalone="yes"?>
<Relationships xmlns="http://schemas.openxmlformats.org/package/2006/relationships"><Relationship Id="rId2" Type="http://schemas.openxmlformats.org/officeDocument/2006/relationships/notesSlide" Target="../notesSlides/notesSlide1284.xml"/><Relationship Id="rId1" Type="http://schemas.openxmlformats.org/officeDocument/2006/relationships/slideLayout" Target="../slideLayouts/slideLayout244.xml"/></Relationships>
</file>

<file path=ppt/slides/_rels/slide1767.xml.rels><?xml version="1.0" encoding="UTF-8" standalone="yes"?>
<Relationships xmlns="http://schemas.openxmlformats.org/package/2006/relationships"><Relationship Id="rId2" Type="http://schemas.openxmlformats.org/officeDocument/2006/relationships/notesSlide" Target="../notesSlides/notesSlide1285.xml"/><Relationship Id="rId1" Type="http://schemas.openxmlformats.org/officeDocument/2006/relationships/slideLayout" Target="../slideLayouts/slideLayout244.xml"/></Relationships>
</file>

<file path=ppt/slides/_rels/slide1768.xml.rels><?xml version="1.0" encoding="UTF-8" standalone="yes"?>
<Relationships xmlns="http://schemas.openxmlformats.org/package/2006/relationships"><Relationship Id="rId2" Type="http://schemas.openxmlformats.org/officeDocument/2006/relationships/notesSlide" Target="../notesSlides/notesSlide1286.xml"/><Relationship Id="rId1" Type="http://schemas.openxmlformats.org/officeDocument/2006/relationships/slideLayout" Target="../slideLayouts/slideLayout244.xml"/></Relationships>
</file>

<file path=ppt/slides/_rels/slide1769.xml.rels><?xml version="1.0" encoding="UTF-8" standalone="yes"?>
<Relationships xmlns="http://schemas.openxmlformats.org/package/2006/relationships"><Relationship Id="rId2" Type="http://schemas.openxmlformats.org/officeDocument/2006/relationships/notesSlide" Target="../notesSlides/notesSlide1287.xml"/><Relationship Id="rId1" Type="http://schemas.openxmlformats.org/officeDocument/2006/relationships/slideLayout" Target="../slideLayouts/slideLayout244.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70.xml.rels><?xml version="1.0" encoding="UTF-8" standalone="yes"?>
<Relationships xmlns="http://schemas.openxmlformats.org/package/2006/relationships"><Relationship Id="rId2" Type="http://schemas.openxmlformats.org/officeDocument/2006/relationships/notesSlide" Target="../notesSlides/notesSlide1288.xml"/><Relationship Id="rId1" Type="http://schemas.openxmlformats.org/officeDocument/2006/relationships/slideLayout" Target="../slideLayouts/slideLayout244.xml"/></Relationships>
</file>

<file path=ppt/slides/_rels/slide1771.xml.rels><?xml version="1.0" encoding="UTF-8" standalone="yes"?>
<Relationships xmlns="http://schemas.openxmlformats.org/package/2006/relationships"><Relationship Id="rId2" Type="http://schemas.openxmlformats.org/officeDocument/2006/relationships/notesSlide" Target="../notesSlides/notesSlide1289.xml"/><Relationship Id="rId1" Type="http://schemas.openxmlformats.org/officeDocument/2006/relationships/slideLayout" Target="../slideLayouts/slideLayout244.xml"/></Relationships>
</file>

<file path=ppt/slides/_rels/slide1772.xml.rels><?xml version="1.0" encoding="UTF-8" standalone="yes"?>
<Relationships xmlns="http://schemas.openxmlformats.org/package/2006/relationships"><Relationship Id="rId2" Type="http://schemas.openxmlformats.org/officeDocument/2006/relationships/notesSlide" Target="../notesSlides/notesSlide1290.xml"/><Relationship Id="rId1" Type="http://schemas.openxmlformats.org/officeDocument/2006/relationships/slideLayout" Target="../slideLayouts/slideLayout244.xml"/></Relationships>
</file>

<file path=ppt/slides/_rels/slide1773.xml.rels><?xml version="1.0" encoding="UTF-8" standalone="yes"?>
<Relationships xmlns="http://schemas.openxmlformats.org/package/2006/relationships"><Relationship Id="rId2" Type="http://schemas.openxmlformats.org/officeDocument/2006/relationships/notesSlide" Target="../notesSlides/notesSlide1291.xml"/><Relationship Id="rId1" Type="http://schemas.openxmlformats.org/officeDocument/2006/relationships/slideLayout" Target="../slideLayouts/slideLayout244.xml"/></Relationships>
</file>

<file path=ppt/slides/_rels/slide1774.xml.rels><?xml version="1.0" encoding="UTF-8" standalone="yes"?>
<Relationships xmlns="http://schemas.openxmlformats.org/package/2006/relationships"><Relationship Id="rId2" Type="http://schemas.openxmlformats.org/officeDocument/2006/relationships/notesSlide" Target="../notesSlides/notesSlide1292.xml"/><Relationship Id="rId1" Type="http://schemas.openxmlformats.org/officeDocument/2006/relationships/slideLayout" Target="../slideLayouts/slideLayout244.xml"/></Relationships>
</file>

<file path=ppt/slides/_rels/slide1775.xml.rels><?xml version="1.0" encoding="UTF-8" standalone="yes"?>
<Relationships xmlns="http://schemas.openxmlformats.org/package/2006/relationships"><Relationship Id="rId2" Type="http://schemas.openxmlformats.org/officeDocument/2006/relationships/notesSlide" Target="../notesSlides/notesSlide1293.xml"/><Relationship Id="rId1" Type="http://schemas.openxmlformats.org/officeDocument/2006/relationships/slideLayout" Target="../slideLayouts/slideLayout244.xml"/></Relationships>
</file>

<file path=ppt/slides/_rels/slide1776.xml.rels><?xml version="1.0" encoding="UTF-8" standalone="yes"?>
<Relationships xmlns="http://schemas.openxmlformats.org/package/2006/relationships"><Relationship Id="rId2" Type="http://schemas.openxmlformats.org/officeDocument/2006/relationships/notesSlide" Target="../notesSlides/notesSlide1294.xml"/><Relationship Id="rId1" Type="http://schemas.openxmlformats.org/officeDocument/2006/relationships/slideLayout" Target="../slideLayouts/slideLayout244.xml"/></Relationships>
</file>

<file path=ppt/slides/_rels/slide1777.xml.rels><?xml version="1.0" encoding="UTF-8" standalone="yes"?>
<Relationships xmlns="http://schemas.openxmlformats.org/package/2006/relationships"><Relationship Id="rId2" Type="http://schemas.openxmlformats.org/officeDocument/2006/relationships/notesSlide" Target="../notesSlides/notesSlide1295.xml"/><Relationship Id="rId1" Type="http://schemas.openxmlformats.org/officeDocument/2006/relationships/slideLayout" Target="../slideLayouts/slideLayout244.xml"/></Relationships>
</file>

<file path=ppt/slides/_rels/slide1778.xml.rels><?xml version="1.0" encoding="UTF-8" standalone="yes"?>
<Relationships xmlns="http://schemas.openxmlformats.org/package/2006/relationships"><Relationship Id="rId2" Type="http://schemas.openxmlformats.org/officeDocument/2006/relationships/notesSlide" Target="../notesSlides/notesSlide1296.xml"/><Relationship Id="rId1" Type="http://schemas.openxmlformats.org/officeDocument/2006/relationships/slideLayout" Target="../slideLayouts/slideLayout244.xml"/></Relationships>
</file>

<file path=ppt/slides/_rels/slide1779.xml.rels><?xml version="1.0" encoding="UTF-8" standalone="yes"?>
<Relationships xmlns="http://schemas.openxmlformats.org/package/2006/relationships"><Relationship Id="rId2" Type="http://schemas.openxmlformats.org/officeDocument/2006/relationships/notesSlide" Target="../notesSlides/notesSlide1297.xml"/><Relationship Id="rId1" Type="http://schemas.openxmlformats.org/officeDocument/2006/relationships/slideLayout" Target="../slideLayouts/slideLayout244.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80.xml.rels><?xml version="1.0" encoding="UTF-8" standalone="yes"?>
<Relationships xmlns="http://schemas.openxmlformats.org/package/2006/relationships"><Relationship Id="rId2" Type="http://schemas.openxmlformats.org/officeDocument/2006/relationships/notesSlide" Target="../notesSlides/notesSlide1298.xml"/><Relationship Id="rId1" Type="http://schemas.openxmlformats.org/officeDocument/2006/relationships/slideLayout" Target="../slideLayouts/slideLayout244.xml"/></Relationships>
</file>

<file path=ppt/slides/_rels/slide1781.xml.rels><?xml version="1.0" encoding="UTF-8" standalone="yes"?>
<Relationships xmlns="http://schemas.openxmlformats.org/package/2006/relationships"><Relationship Id="rId2" Type="http://schemas.openxmlformats.org/officeDocument/2006/relationships/notesSlide" Target="../notesSlides/notesSlide1299.xml"/><Relationship Id="rId1" Type="http://schemas.openxmlformats.org/officeDocument/2006/relationships/slideLayout" Target="../slideLayouts/slideLayout244.xml"/></Relationships>
</file>

<file path=ppt/slides/_rels/slide1782.xml.rels><?xml version="1.0" encoding="UTF-8" standalone="yes"?>
<Relationships xmlns="http://schemas.openxmlformats.org/package/2006/relationships"><Relationship Id="rId2" Type="http://schemas.openxmlformats.org/officeDocument/2006/relationships/notesSlide" Target="../notesSlides/notesSlide1300.xml"/><Relationship Id="rId1" Type="http://schemas.openxmlformats.org/officeDocument/2006/relationships/slideLayout" Target="../slideLayouts/slideLayout244.xml"/></Relationships>
</file>

<file path=ppt/slides/_rels/slide1783.xml.rels><?xml version="1.0" encoding="UTF-8" standalone="yes"?>
<Relationships xmlns="http://schemas.openxmlformats.org/package/2006/relationships"><Relationship Id="rId2" Type="http://schemas.openxmlformats.org/officeDocument/2006/relationships/notesSlide" Target="../notesSlides/notesSlide1301.xml"/><Relationship Id="rId1" Type="http://schemas.openxmlformats.org/officeDocument/2006/relationships/slideLayout" Target="../slideLayouts/slideLayout244.xml"/></Relationships>
</file>

<file path=ppt/slides/_rels/slide1784.xml.rels><?xml version="1.0" encoding="UTF-8" standalone="yes"?>
<Relationships xmlns="http://schemas.openxmlformats.org/package/2006/relationships"><Relationship Id="rId2" Type="http://schemas.openxmlformats.org/officeDocument/2006/relationships/notesSlide" Target="../notesSlides/notesSlide1302.xml"/><Relationship Id="rId1" Type="http://schemas.openxmlformats.org/officeDocument/2006/relationships/slideLayout" Target="../slideLayouts/slideLayout244.xml"/></Relationships>
</file>

<file path=ppt/slides/_rels/slide1785.xml.rels><?xml version="1.0" encoding="UTF-8" standalone="yes"?>
<Relationships xmlns="http://schemas.openxmlformats.org/package/2006/relationships"><Relationship Id="rId2" Type="http://schemas.openxmlformats.org/officeDocument/2006/relationships/notesSlide" Target="../notesSlides/notesSlide1303.xml"/><Relationship Id="rId1" Type="http://schemas.openxmlformats.org/officeDocument/2006/relationships/slideLayout" Target="../slideLayouts/slideLayout244.xml"/></Relationships>
</file>

<file path=ppt/slides/_rels/slide1786.xml.rels><?xml version="1.0" encoding="UTF-8" standalone="yes"?>
<Relationships xmlns="http://schemas.openxmlformats.org/package/2006/relationships"><Relationship Id="rId2" Type="http://schemas.openxmlformats.org/officeDocument/2006/relationships/notesSlide" Target="../notesSlides/notesSlide1304.xml"/><Relationship Id="rId1" Type="http://schemas.openxmlformats.org/officeDocument/2006/relationships/slideLayout" Target="../slideLayouts/slideLayout244.xml"/></Relationships>
</file>

<file path=ppt/slides/_rels/slide1787.xml.rels><?xml version="1.0" encoding="UTF-8" standalone="yes"?>
<Relationships xmlns="http://schemas.openxmlformats.org/package/2006/relationships"><Relationship Id="rId2" Type="http://schemas.openxmlformats.org/officeDocument/2006/relationships/notesSlide" Target="../notesSlides/notesSlide1305.xml"/><Relationship Id="rId1" Type="http://schemas.openxmlformats.org/officeDocument/2006/relationships/slideLayout" Target="../slideLayouts/slideLayout244.xml"/></Relationships>
</file>

<file path=ppt/slides/_rels/slide1788.xml.rels><?xml version="1.0" encoding="UTF-8" standalone="yes"?>
<Relationships xmlns="http://schemas.openxmlformats.org/package/2006/relationships"><Relationship Id="rId2" Type="http://schemas.openxmlformats.org/officeDocument/2006/relationships/notesSlide" Target="../notesSlides/notesSlide1306.xml"/><Relationship Id="rId1" Type="http://schemas.openxmlformats.org/officeDocument/2006/relationships/slideLayout" Target="../slideLayouts/slideLayout244.xml"/></Relationships>
</file>

<file path=ppt/slides/_rels/slide1789.xml.rels><?xml version="1.0" encoding="UTF-8" standalone="yes"?>
<Relationships xmlns="http://schemas.openxmlformats.org/package/2006/relationships"><Relationship Id="rId2" Type="http://schemas.openxmlformats.org/officeDocument/2006/relationships/notesSlide" Target="../notesSlides/notesSlide1307.xml"/><Relationship Id="rId1" Type="http://schemas.openxmlformats.org/officeDocument/2006/relationships/slideLayout" Target="../slideLayouts/slideLayout244.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790.xml.rels><?xml version="1.0" encoding="UTF-8" standalone="yes"?>
<Relationships xmlns="http://schemas.openxmlformats.org/package/2006/relationships"><Relationship Id="rId2" Type="http://schemas.openxmlformats.org/officeDocument/2006/relationships/notesSlide" Target="../notesSlides/notesSlide1308.xml"/><Relationship Id="rId1" Type="http://schemas.openxmlformats.org/officeDocument/2006/relationships/slideLayout" Target="../slideLayouts/slideLayout244.xml"/></Relationships>
</file>

<file path=ppt/slides/_rels/slide1791.xml.rels><?xml version="1.0" encoding="UTF-8" standalone="yes"?>
<Relationships xmlns="http://schemas.openxmlformats.org/package/2006/relationships"><Relationship Id="rId2" Type="http://schemas.openxmlformats.org/officeDocument/2006/relationships/notesSlide" Target="../notesSlides/notesSlide1309.xml"/><Relationship Id="rId1" Type="http://schemas.openxmlformats.org/officeDocument/2006/relationships/slideLayout" Target="../slideLayouts/slideLayout244.xml"/></Relationships>
</file>

<file path=ppt/slides/_rels/slide1792.xml.rels><?xml version="1.0" encoding="UTF-8" standalone="yes"?>
<Relationships xmlns="http://schemas.openxmlformats.org/package/2006/relationships"><Relationship Id="rId2" Type="http://schemas.openxmlformats.org/officeDocument/2006/relationships/notesSlide" Target="../notesSlides/notesSlide1310.xml"/><Relationship Id="rId1" Type="http://schemas.openxmlformats.org/officeDocument/2006/relationships/slideLayout" Target="../slideLayouts/slideLayout244.xml"/></Relationships>
</file>

<file path=ppt/slides/_rels/slide1793.xml.rels><?xml version="1.0" encoding="UTF-8" standalone="yes"?>
<Relationships xmlns="http://schemas.openxmlformats.org/package/2006/relationships"><Relationship Id="rId2" Type="http://schemas.openxmlformats.org/officeDocument/2006/relationships/notesSlide" Target="../notesSlides/notesSlide1311.xml"/><Relationship Id="rId1" Type="http://schemas.openxmlformats.org/officeDocument/2006/relationships/slideLayout" Target="../slideLayouts/slideLayout244.xml"/></Relationships>
</file>

<file path=ppt/slides/_rels/slide1794.xml.rels><?xml version="1.0" encoding="UTF-8" standalone="yes"?>
<Relationships xmlns="http://schemas.openxmlformats.org/package/2006/relationships"><Relationship Id="rId2" Type="http://schemas.openxmlformats.org/officeDocument/2006/relationships/notesSlide" Target="../notesSlides/notesSlide1312.xml"/><Relationship Id="rId1" Type="http://schemas.openxmlformats.org/officeDocument/2006/relationships/slideLayout" Target="../slideLayouts/slideLayout244.xml"/></Relationships>
</file>

<file path=ppt/slides/_rels/slide1795.xml.rels><?xml version="1.0" encoding="UTF-8" standalone="yes"?>
<Relationships xmlns="http://schemas.openxmlformats.org/package/2006/relationships"><Relationship Id="rId2" Type="http://schemas.openxmlformats.org/officeDocument/2006/relationships/notesSlide" Target="../notesSlides/notesSlide1313.xml"/><Relationship Id="rId1" Type="http://schemas.openxmlformats.org/officeDocument/2006/relationships/slideLayout" Target="../slideLayouts/slideLayout244.xml"/></Relationships>
</file>

<file path=ppt/slides/_rels/slide1796.xml.rels><?xml version="1.0" encoding="UTF-8" standalone="yes"?>
<Relationships xmlns="http://schemas.openxmlformats.org/package/2006/relationships"><Relationship Id="rId2" Type="http://schemas.openxmlformats.org/officeDocument/2006/relationships/notesSlide" Target="../notesSlides/notesSlide1314.xml"/><Relationship Id="rId1" Type="http://schemas.openxmlformats.org/officeDocument/2006/relationships/slideLayout" Target="../slideLayouts/slideLayout244.xml"/></Relationships>
</file>

<file path=ppt/slides/_rels/slide1797.xml.rels><?xml version="1.0" encoding="UTF-8" standalone="yes"?>
<Relationships xmlns="http://schemas.openxmlformats.org/package/2006/relationships"><Relationship Id="rId2" Type="http://schemas.openxmlformats.org/officeDocument/2006/relationships/notesSlide" Target="../notesSlides/notesSlide1315.xml"/><Relationship Id="rId1" Type="http://schemas.openxmlformats.org/officeDocument/2006/relationships/slideLayout" Target="../slideLayouts/slideLayout244.xml"/></Relationships>
</file>

<file path=ppt/slides/_rels/slide1798.xml.rels><?xml version="1.0" encoding="UTF-8" standalone="yes"?>
<Relationships xmlns="http://schemas.openxmlformats.org/package/2006/relationships"><Relationship Id="rId2" Type="http://schemas.openxmlformats.org/officeDocument/2006/relationships/notesSlide" Target="../notesSlides/notesSlide1316.xml"/><Relationship Id="rId1" Type="http://schemas.openxmlformats.org/officeDocument/2006/relationships/slideLayout" Target="../slideLayouts/slideLayout244.xml"/></Relationships>
</file>

<file path=ppt/slides/_rels/slide1799.xml.rels><?xml version="1.0" encoding="UTF-8" standalone="yes"?>
<Relationships xmlns="http://schemas.openxmlformats.org/package/2006/relationships"><Relationship Id="rId2" Type="http://schemas.openxmlformats.org/officeDocument/2006/relationships/notesSlide" Target="../notesSlides/notesSlide1317.xml"/><Relationship Id="rId1" Type="http://schemas.openxmlformats.org/officeDocument/2006/relationships/slideLayout" Target="../slideLayouts/slideLayout24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800.xml.rels><?xml version="1.0" encoding="UTF-8" standalone="yes"?>
<Relationships xmlns="http://schemas.openxmlformats.org/package/2006/relationships"><Relationship Id="rId2" Type="http://schemas.openxmlformats.org/officeDocument/2006/relationships/notesSlide" Target="../notesSlides/notesSlide1318.xml"/><Relationship Id="rId1" Type="http://schemas.openxmlformats.org/officeDocument/2006/relationships/slideLayout" Target="../slideLayouts/slideLayout244.xml"/></Relationships>
</file>

<file path=ppt/slides/_rels/slide1801.xml.rels><?xml version="1.0" encoding="UTF-8" standalone="yes"?>
<Relationships xmlns="http://schemas.openxmlformats.org/package/2006/relationships"><Relationship Id="rId2" Type="http://schemas.openxmlformats.org/officeDocument/2006/relationships/notesSlide" Target="../notesSlides/notesSlide1319.xml"/><Relationship Id="rId1" Type="http://schemas.openxmlformats.org/officeDocument/2006/relationships/slideLayout" Target="../slideLayouts/slideLayout244.xml"/></Relationships>
</file>

<file path=ppt/slides/_rels/slide1802.xml.rels><?xml version="1.0" encoding="UTF-8" standalone="yes"?>
<Relationships xmlns="http://schemas.openxmlformats.org/package/2006/relationships"><Relationship Id="rId2" Type="http://schemas.openxmlformats.org/officeDocument/2006/relationships/notesSlide" Target="../notesSlides/notesSlide1320.xml"/><Relationship Id="rId1" Type="http://schemas.openxmlformats.org/officeDocument/2006/relationships/slideLayout" Target="../slideLayouts/slideLayout244.xml"/></Relationships>
</file>

<file path=ppt/slides/_rels/slide1803.xml.rels><?xml version="1.0" encoding="UTF-8" standalone="yes"?>
<Relationships xmlns="http://schemas.openxmlformats.org/package/2006/relationships"><Relationship Id="rId2" Type="http://schemas.openxmlformats.org/officeDocument/2006/relationships/notesSlide" Target="../notesSlides/notesSlide1321.xml"/><Relationship Id="rId1" Type="http://schemas.openxmlformats.org/officeDocument/2006/relationships/slideLayout" Target="../slideLayouts/slideLayout244.xml"/></Relationships>
</file>

<file path=ppt/slides/_rels/slide1804.xml.rels><?xml version="1.0" encoding="UTF-8" standalone="yes"?>
<Relationships xmlns="http://schemas.openxmlformats.org/package/2006/relationships"><Relationship Id="rId2" Type="http://schemas.openxmlformats.org/officeDocument/2006/relationships/notesSlide" Target="../notesSlides/notesSlide1322.xml"/><Relationship Id="rId1" Type="http://schemas.openxmlformats.org/officeDocument/2006/relationships/slideLayout" Target="../slideLayouts/slideLayout244.xml"/></Relationships>
</file>

<file path=ppt/slides/_rels/slide1805.xml.rels><?xml version="1.0" encoding="UTF-8" standalone="yes"?>
<Relationships xmlns="http://schemas.openxmlformats.org/package/2006/relationships"><Relationship Id="rId2" Type="http://schemas.openxmlformats.org/officeDocument/2006/relationships/notesSlide" Target="../notesSlides/notesSlide1323.xml"/><Relationship Id="rId1" Type="http://schemas.openxmlformats.org/officeDocument/2006/relationships/slideLayout" Target="../slideLayouts/slideLayout244.xml"/></Relationships>
</file>

<file path=ppt/slides/_rels/slide1806.xml.rels><?xml version="1.0" encoding="UTF-8" standalone="yes"?>
<Relationships xmlns="http://schemas.openxmlformats.org/package/2006/relationships"><Relationship Id="rId2" Type="http://schemas.openxmlformats.org/officeDocument/2006/relationships/notesSlide" Target="../notesSlides/notesSlide1324.xml"/><Relationship Id="rId1" Type="http://schemas.openxmlformats.org/officeDocument/2006/relationships/slideLayout" Target="../slideLayouts/slideLayout244.xml"/></Relationships>
</file>

<file path=ppt/slides/_rels/slide1807.xml.rels><?xml version="1.0" encoding="UTF-8" standalone="yes"?>
<Relationships xmlns="http://schemas.openxmlformats.org/package/2006/relationships"><Relationship Id="rId2" Type="http://schemas.openxmlformats.org/officeDocument/2006/relationships/notesSlide" Target="../notesSlides/notesSlide1325.xml"/><Relationship Id="rId1" Type="http://schemas.openxmlformats.org/officeDocument/2006/relationships/slideLayout" Target="../slideLayouts/slideLayout244.xml"/></Relationships>
</file>

<file path=ppt/slides/_rels/slide1808.xml.rels><?xml version="1.0" encoding="UTF-8" standalone="yes"?>
<Relationships xmlns="http://schemas.openxmlformats.org/package/2006/relationships"><Relationship Id="rId2" Type="http://schemas.openxmlformats.org/officeDocument/2006/relationships/notesSlide" Target="../notesSlides/notesSlide1326.xml"/><Relationship Id="rId1" Type="http://schemas.openxmlformats.org/officeDocument/2006/relationships/slideLayout" Target="../slideLayouts/slideLayout244.xml"/></Relationships>
</file>

<file path=ppt/slides/_rels/slide1809.xml.rels><?xml version="1.0" encoding="UTF-8" standalone="yes"?>
<Relationships xmlns="http://schemas.openxmlformats.org/package/2006/relationships"><Relationship Id="rId2" Type="http://schemas.openxmlformats.org/officeDocument/2006/relationships/notesSlide" Target="../notesSlides/notesSlide1327.xml"/><Relationship Id="rId1" Type="http://schemas.openxmlformats.org/officeDocument/2006/relationships/slideLayout" Target="../slideLayouts/slideLayout244.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810.xml.rels><?xml version="1.0" encoding="UTF-8" standalone="yes"?>
<Relationships xmlns="http://schemas.openxmlformats.org/package/2006/relationships"><Relationship Id="rId2" Type="http://schemas.openxmlformats.org/officeDocument/2006/relationships/notesSlide" Target="../notesSlides/notesSlide1328.xml"/><Relationship Id="rId1" Type="http://schemas.openxmlformats.org/officeDocument/2006/relationships/slideLayout" Target="../slideLayouts/slideLayout244.xml"/></Relationships>
</file>

<file path=ppt/slides/_rels/slide1811.xml.rels><?xml version="1.0" encoding="UTF-8" standalone="yes"?>
<Relationships xmlns="http://schemas.openxmlformats.org/package/2006/relationships"><Relationship Id="rId2" Type="http://schemas.openxmlformats.org/officeDocument/2006/relationships/notesSlide" Target="../notesSlides/notesSlide1329.xml"/><Relationship Id="rId1" Type="http://schemas.openxmlformats.org/officeDocument/2006/relationships/slideLayout" Target="../slideLayouts/slideLayout244.xml"/></Relationships>
</file>

<file path=ppt/slides/_rels/slide1812.xml.rels><?xml version="1.0" encoding="UTF-8" standalone="yes"?>
<Relationships xmlns="http://schemas.openxmlformats.org/package/2006/relationships"><Relationship Id="rId2" Type="http://schemas.openxmlformats.org/officeDocument/2006/relationships/notesSlide" Target="../notesSlides/notesSlide1330.xml"/><Relationship Id="rId1" Type="http://schemas.openxmlformats.org/officeDocument/2006/relationships/slideLayout" Target="../slideLayouts/slideLayout244.xml"/></Relationships>
</file>

<file path=ppt/slides/_rels/slide1813.xml.rels><?xml version="1.0" encoding="UTF-8" standalone="yes"?>
<Relationships xmlns="http://schemas.openxmlformats.org/package/2006/relationships"><Relationship Id="rId2" Type="http://schemas.openxmlformats.org/officeDocument/2006/relationships/notesSlide" Target="../notesSlides/notesSlide1331.xml"/><Relationship Id="rId1" Type="http://schemas.openxmlformats.org/officeDocument/2006/relationships/slideLayout" Target="../slideLayouts/slideLayout244.xml"/></Relationships>
</file>

<file path=ppt/slides/_rels/slide1814.xml.rels><?xml version="1.0" encoding="UTF-8" standalone="yes"?>
<Relationships xmlns="http://schemas.openxmlformats.org/package/2006/relationships"><Relationship Id="rId2" Type="http://schemas.openxmlformats.org/officeDocument/2006/relationships/notesSlide" Target="../notesSlides/notesSlide1332.xml"/><Relationship Id="rId1" Type="http://schemas.openxmlformats.org/officeDocument/2006/relationships/slideLayout" Target="../slideLayouts/slideLayout244.xml"/></Relationships>
</file>

<file path=ppt/slides/_rels/slide1815.xml.rels><?xml version="1.0" encoding="UTF-8" standalone="yes"?>
<Relationships xmlns="http://schemas.openxmlformats.org/package/2006/relationships"><Relationship Id="rId2" Type="http://schemas.openxmlformats.org/officeDocument/2006/relationships/notesSlide" Target="../notesSlides/notesSlide1333.xml"/><Relationship Id="rId1" Type="http://schemas.openxmlformats.org/officeDocument/2006/relationships/slideLayout" Target="../slideLayouts/slideLayout244.xml"/></Relationships>
</file>

<file path=ppt/slides/_rels/slide1816.xml.rels><?xml version="1.0" encoding="UTF-8" standalone="yes"?>
<Relationships xmlns="http://schemas.openxmlformats.org/package/2006/relationships"><Relationship Id="rId2" Type="http://schemas.openxmlformats.org/officeDocument/2006/relationships/notesSlide" Target="../notesSlides/notesSlide1334.xml"/><Relationship Id="rId1" Type="http://schemas.openxmlformats.org/officeDocument/2006/relationships/slideLayout" Target="../slideLayouts/slideLayout244.xml"/></Relationships>
</file>

<file path=ppt/slides/_rels/slide1817.xml.rels><?xml version="1.0" encoding="UTF-8" standalone="yes"?>
<Relationships xmlns="http://schemas.openxmlformats.org/package/2006/relationships"><Relationship Id="rId2" Type="http://schemas.openxmlformats.org/officeDocument/2006/relationships/notesSlide" Target="../notesSlides/notesSlide1335.xml"/><Relationship Id="rId1" Type="http://schemas.openxmlformats.org/officeDocument/2006/relationships/slideLayout" Target="../slideLayouts/slideLayout244.xml"/></Relationships>
</file>

<file path=ppt/slides/_rels/slide1818.xml.rels><?xml version="1.0" encoding="UTF-8" standalone="yes"?>
<Relationships xmlns="http://schemas.openxmlformats.org/package/2006/relationships"><Relationship Id="rId2" Type="http://schemas.openxmlformats.org/officeDocument/2006/relationships/notesSlide" Target="../notesSlides/notesSlide1336.xml"/><Relationship Id="rId1" Type="http://schemas.openxmlformats.org/officeDocument/2006/relationships/slideLayout" Target="../slideLayouts/slideLayout244.xml"/></Relationships>
</file>

<file path=ppt/slides/_rels/slide1819.xml.rels><?xml version="1.0" encoding="UTF-8" standalone="yes"?>
<Relationships xmlns="http://schemas.openxmlformats.org/package/2006/relationships"><Relationship Id="rId2" Type="http://schemas.openxmlformats.org/officeDocument/2006/relationships/notesSlide" Target="../notesSlides/notesSlide1337.xml"/><Relationship Id="rId1" Type="http://schemas.openxmlformats.org/officeDocument/2006/relationships/slideLayout" Target="../slideLayouts/slideLayout244.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820.xml.rels><?xml version="1.0" encoding="UTF-8" standalone="yes"?>
<Relationships xmlns="http://schemas.openxmlformats.org/package/2006/relationships"><Relationship Id="rId2" Type="http://schemas.openxmlformats.org/officeDocument/2006/relationships/notesSlide" Target="../notesSlides/notesSlide1338.xml"/><Relationship Id="rId1" Type="http://schemas.openxmlformats.org/officeDocument/2006/relationships/slideLayout" Target="../slideLayouts/slideLayout244.xml"/></Relationships>
</file>

<file path=ppt/slides/_rels/slide1821.xml.rels><?xml version="1.0" encoding="UTF-8" standalone="yes"?>
<Relationships xmlns="http://schemas.openxmlformats.org/package/2006/relationships"><Relationship Id="rId2" Type="http://schemas.openxmlformats.org/officeDocument/2006/relationships/notesSlide" Target="../notesSlides/notesSlide1339.xml"/><Relationship Id="rId1" Type="http://schemas.openxmlformats.org/officeDocument/2006/relationships/slideLayout" Target="../slideLayouts/slideLayout244.xml"/></Relationships>
</file>

<file path=ppt/slides/_rels/slide1822.xml.rels><?xml version="1.0" encoding="UTF-8" standalone="yes"?>
<Relationships xmlns="http://schemas.openxmlformats.org/package/2006/relationships"><Relationship Id="rId2" Type="http://schemas.openxmlformats.org/officeDocument/2006/relationships/notesSlide" Target="../notesSlides/notesSlide1340.xml"/><Relationship Id="rId1" Type="http://schemas.openxmlformats.org/officeDocument/2006/relationships/slideLayout" Target="../slideLayouts/slideLayout244.xml"/></Relationships>
</file>

<file path=ppt/slides/_rels/slide1823.xml.rels><?xml version="1.0" encoding="UTF-8" standalone="yes"?>
<Relationships xmlns="http://schemas.openxmlformats.org/package/2006/relationships"><Relationship Id="rId2" Type="http://schemas.openxmlformats.org/officeDocument/2006/relationships/notesSlide" Target="../notesSlides/notesSlide1341.xml"/><Relationship Id="rId1" Type="http://schemas.openxmlformats.org/officeDocument/2006/relationships/slideLayout" Target="../slideLayouts/slideLayout244.xml"/></Relationships>
</file>

<file path=ppt/slides/_rels/slide1824.xml.rels><?xml version="1.0" encoding="UTF-8" standalone="yes"?>
<Relationships xmlns="http://schemas.openxmlformats.org/package/2006/relationships"><Relationship Id="rId2" Type="http://schemas.openxmlformats.org/officeDocument/2006/relationships/notesSlide" Target="../notesSlides/notesSlide1342.xml"/><Relationship Id="rId1" Type="http://schemas.openxmlformats.org/officeDocument/2006/relationships/slideLayout" Target="../slideLayouts/slideLayout244.xml"/></Relationships>
</file>

<file path=ppt/slides/_rels/slide1825.xml.rels><?xml version="1.0" encoding="UTF-8" standalone="yes"?>
<Relationships xmlns="http://schemas.openxmlformats.org/package/2006/relationships"><Relationship Id="rId2" Type="http://schemas.openxmlformats.org/officeDocument/2006/relationships/notesSlide" Target="../notesSlides/notesSlide1343.xml"/><Relationship Id="rId1" Type="http://schemas.openxmlformats.org/officeDocument/2006/relationships/slideLayout" Target="../slideLayouts/slideLayout244.xml"/></Relationships>
</file>

<file path=ppt/slides/_rels/slide1826.xml.rels><?xml version="1.0" encoding="UTF-8" standalone="yes"?>
<Relationships xmlns="http://schemas.openxmlformats.org/package/2006/relationships"><Relationship Id="rId2" Type="http://schemas.openxmlformats.org/officeDocument/2006/relationships/notesSlide" Target="../notesSlides/notesSlide1344.xml"/><Relationship Id="rId1" Type="http://schemas.openxmlformats.org/officeDocument/2006/relationships/slideLayout" Target="../slideLayouts/slideLayout244.xml"/></Relationships>
</file>

<file path=ppt/slides/_rels/slide1827.xml.rels><?xml version="1.0" encoding="UTF-8" standalone="yes"?>
<Relationships xmlns="http://schemas.openxmlformats.org/package/2006/relationships"><Relationship Id="rId2" Type="http://schemas.openxmlformats.org/officeDocument/2006/relationships/notesSlide" Target="../notesSlides/notesSlide1345.xml"/><Relationship Id="rId1" Type="http://schemas.openxmlformats.org/officeDocument/2006/relationships/slideLayout" Target="../slideLayouts/slideLayout244.xml"/></Relationships>
</file>

<file path=ppt/slides/_rels/slide1828.xml.rels><?xml version="1.0" encoding="UTF-8" standalone="yes"?>
<Relationships xmlns="http://schemas.openxmlformats.org/package/2006/relationships"><Relationship Id="rId2" Type="http://schemas.openxmlformats.org/officeDocument/2006/relationships/notesSlide" Target="../notesSlides/notesSlide1346.xml"/><Relationship Id="rId1" Type="http://schemas.openxmlformats.org/officeDocument/2006/relationships/slideLayout" Target="../slideLayouts/slideLayout244.xml"/></Relationships>
</file>

<file path=ppt/slides/_rels/slide1829.xml.rels><?xml version="1.0" encoding="UTF-8" standalone="yes"?>
<Relationships xmlns="http://schemas.openxmlformats.org/package/2006/relationships"><Relationship Id="rId2" Type="http://schemas.openxmlformats.org/officeDocument/2006/relationships/notesSlide" Target="../notesSlides/notesSlide1347.xml"/><Relationship Id="rId1" Type="http://schemas.openxmlformats.org/officeDocument/2006/relationships/slideLayout" Target="../slideLayouts/slideLayout244.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830.xml.rels><?xml version="1.0" encoding="UTF-8" standalone="yes"?>
<Relationships xmlns="http://schemas.openxmlformats.org/package/2006/relationships"><Relationship Id="rId2" Type="http://schemas.openxmlformats.org/officeDocument/2006/relationships/notesSlide" Target="../notesSlides/notesSlide1348.xml"/><Relationship Id="rId1" Type="http://schemas.openxmlformats.org/officeDocument/2006/relationships/slideLayout" Target="../slideLayouts/slideLayout244.xml"/></Relationships>
</file>

<file path=ppt/slides/_rels/slide1831.xml.rels><?xml version="1.0" encoding="UTF-8" standalone="yes"?>
<Relationships xmlns="http://schemas.openxmlformats.org/package/2006/relationships"><Relationship Id="rId2" Type="http://schemas.openxmlformats.org/officeDocument/2006/relationships/notesSlide" Target="../notesSlides/notesSlide1349.xml"/><Relationship Id="rId1" Type="http://schemas.openxmlformats.org/officeDocument/2006/relationships/slideLayout" Target="../slideLayouts/slideLayout244.xml"/></Relationships>
</file>

<file path=ppt/slides/_rels/slide1832.xml.rels><?xml version="1.0" encoding="UTF-8" standalone="yes"?>
<Relationships xmlns="http://schemas.openxmlformats.org/package/2006/relationships"><Relationship Id="rId2" Type="http://schemas.openxmlformats.org/officeDocument/2006/relationships/notesSlide" Target="../notesSlides/notesSlide1350.xml"/><Relationship Id="rId1" Type="http://schemas.openxmlformats.org/officeDocument/2006/relationships/slideLayout" Target="../slideLayouts/slideLayout244.xml"/></Relationships>
</file>

<file path=ppt/slides/_rels/slide1833.xml.rels><?xml version="1.0" encoding="UTF-8" standalone="yes"?>
<Relationships xmlns="http://schemas.openxmlformats.org/package/2006/relationships"><Relationship Id="rId2" Type="http://schemas.openxmlformats.org/officeDocument/2006/relationships/notesSlide" Target="../notesSlides/notesSlide1351.xml"/><Relationship Id="rId1" Type="http://schemas.openxmlformats.org/officeDocument/2006/relationships/slideLayout" Target="../slideLayouts/slideLayout244.xml"/></Relationships>
</file>

<file path=ppt/slides/_rels/slide1834.xml.rels><?xml version="1.0" encoding="UTF-8" standalone="yes"?>
<Relationships xmlns="http://schemas.openxmlformats.org/package/2006/relationships"><Relationship Id="rId2" Type="http://schemas.openxmlformats.org/officeDocument/2006/relationships/notesSlide" Target="../notesSlides/notesSlide1352.xml"/><Relationship Id="rId1" Type="http://schemas.openxmlformats.org/officeDocument/2006/relationships/slideLayout" Target="../slideLayouts/slideLayout244.xml"/></Relationships>
</file>

<file path=ppt/slides/_rels/slide1835.xml.rels><?xml version="1.0" encoding="UTF-8" standalone="yes"?>
<Relationships xmlns="http://schemas.openxmlformats.org/package/2006/relationships"><Relationship Id="rId2" Type="http://schemas.openxmlformats.org/officeDocument/2006/relationships/notesSlide" Target="../notesSlides/notesSlide1353.xml"/><Relationship Id="rId1" Type="http://schemas.openxmlformats.org/officeDocument/2006/relationships/slideLayout" Target="../slideLayouts/slideLayout244.xml"/></Relationships>
</file>

<file path=ppt/slides/_rels/slide1836.xml.rels><?xml version="1.0" encoding="UTF-8" standalone="yes"?>
<Relationships xmlns="http://schemas.openxmlformats.org/package/2006/relationships"><Relationship Id="rId2" Type="http://schemas.openxmlformats.org/officeDocument/2006/relationships/notesSlide" Target="../notesSlides/notesSlide1354.xml"/><Relationship Id="rId1" Type="http://schemas.openxmlformats.org/officeDocument/2006/relationships/slideLayout" Target="../slideLayouts/slideLayout244.xml"/></Relationships>
</file>

<file path=ppt/slides/_rels/slide1837.xml.rels><?xml version="1.0" encoding="UTF-8" standalone="yes"?>
<Relationships xmlns="http://schemas.openxmlformats.org/package/2006/relationships"><Relationship Id="rId2" Type="http://schemas.openxmlformats.org/officeDocument/2006/relationships/notesSlide" Target="../notesSlides/notesSlide1355.xml"/><Relationship Id="rId1" Type="http://schemas.openxmlformats.org/officeDocument/2006/relationships/slideLayout" Target="../slideLayouts/slideLayout244.xml"/></Relationships>
</file>

<file path=ppt/slides/_rels/slide1838.xml.rels><?xml version="1.0" encoding="UTF-8" standalone="yes"?>
<Relationships xmlns="http://schemas.openxmlformats.org/package/2006/relationships"><Relationship Id="rId2" Type="http://schemas.openxmlformats.org/officeDocument/2006/relationships/notesSlide" Target="../notesSlides/notesSlide1356.xml"/><Relationship Id="rId1" Type="http://schemas.openxmlformats.org/officeDocument/2006/relationships/slideLayout" Target="../slideLayouts/slideLayout244.xml"/></Relationships>
</file>

<file path=ppt/slides/_rels/slide1839.xml.rels><?xml version="1.0" encoding="UTF-8" standalone="yes"?>
<Relationships xmlns="http://schemas.openxmlformats.org/package/2006/relationships"><Relationship Id="rId2" Type="http://schemas.openxmlformats.org/officeDocument/2006/relationships/notesSlide" Target="../notesSlides/notesSlide1357.xml"/><Relationship Id="rId1" Type="http://schemas.openxmlformats.org/officeDocument/2006/relationships/slideLayout" Target="../slideLayouts/slideLayout244.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840.xml.rels><?xml version="1.0" encoding="UTF-8" standalone="yes"?>
<Relationships xmlns="http://schemas.openxmlformats.org/package/2006/relationships"><Relationship Id="rId2" Type="http://schemas.openxmlformats.org/officeDocument/2006/relationships/notesSlide" Target="../notesSlides/notesSlide1358.xml"/><Relationship Id="rId1" Type="http://schemas.openxmlformats.org/officeDocument/2006/relationships/slideLayout" Target="../slideLayouts/slideLayout245.xml"/></Relationships>
</file>

<file path=ppt/slides/_rels/slide1841.xml.rels><?xml version="1.0" encoding="UTF-8" standalone="yes"?>
<Relationships xmlns="http://schemas.openxmlformats.org/package/2006/relationships"><Relationship Id="rId2" Type="http://schemas.openxmlformats.org/officeDocument/2006/relationships/notesSlide" Target="../notesSlides/notesSlide1359.xml"/><Relationship Id="rId1" Type="http://schemas.openxmlformats.org/officeDocument/2006/relationships/slideLayout" Target="../slideLayouts/slideLayout245.xml"/></Relationships>
</file>

<file path=ppt/slides/_rels/slide1842.xml.rels><?xml version="1.0" encoding="UTF-8" standalone="yes"?>
<Relationships xmlns="http://schemas.openxmlformats.org/package/2006/relationships"><Relationship Id="rId2" Type="http://schemas.openxmlformats.org/officeDocument/2006/relationships/notesSlide" Target="../notesSlides/notesSlide1360.xml"/><Relationship Id="rId1" Type="http://schemas.openxmlformats.org/officeDocument/2006/relationships/slideLayout" Target="../slideLayouts/slideLayout245.xml"/></Relationships>
</file>

<file path=ppt/slides/_rels/slide1843.xml.rels><?xml version="1.0" encoding="UTF-8" standalone="yes"?>
<Relationships xmlns="http://schemas.openxmlformats.org/package/2006/relationships"><Relationship Id="rId2" Type="http://schemas.openxmlformats.org/officeDocument/2006/relationships/notesSlide" Target="../notesSlides/notesSlide1361.xml"/><Relationship Id="rId1" Type="http://schemas.openxmlformats.org/officeDocument/2006/relationships/slideLayout" Target="../slideLayouts/slideLayout245.xml"/></Relationships>
</file>

<file path=ppt/slides/_rels/slide1844.xml.rels><?xml version="1.0" encoding="UTF-8" standalone="yes"?>
<Relationships xmlns="http://schemas.openxmlformats.org/package/2006/relationships"><Relationship Id="rId2" Type="http://schemas.openxmlformats.org/officeDocument/2006/relationships/notesSlide" Target="../notesSlides/notesSlide1362.xml"/><Relationship Id="rId1" Type="http://schemas.openxmlformats.org/officeDocument/2006/relationships/slideLayout" Target="../slideLayouts/slideLayout245.xml"/></Relationships>
</file>

<file path=ppt/slides/_rels/slide1845.xml.rels><?xml version="1.0" encoding="UTF-8" standalone="yes"?>
<Relationships xmlns="http://schemas.openxmlformats.org/package/2006/relationships"><Relationship Id="rId2" Type="http://schemas.openxmlformats.org/officeDocument/2006/relationships/notesSlide" Target="../notesSlides/notesSlide1363.xml"/><Relationship Id="rId1" Type="http://schemas.openxmlformats.org/officeDocument/2006/relationships/slideLayout" Target="../slideLayouts/slideLayout245.xml"/></Relationships>
</file>

<file path=ppt/slides/_rels/slide1846.xml.rels><?xml version="1.0" encoding="UTF-8" standalone="yes"?>
<Relationships xmlns="http://schemas.openxmlformats.org/package/2006/relationships"><Relationship Id="rId2" Type="http://schemas.openxmlformats.org/officeDocument/2006/relationships/notesSlide" Target="../notesSlides/notesSlide1364.xml"/><Relationship Id="rId1" Type="http://schemas.openxmlformats.org/officeDocument/2006/relationships/slideLayout" Target="../slideLayouts/slideLayout245.xml"/></Relationships>
</file>

<file path=ppt/slides/_rels/slide1847.xml.rels><?xml version="1.0" encoding="UTF-8" standalone="yes"?>
<Relationships xmlns="http://schemas.openxmlformats.org/package/2006/relationships"><Relationship Id="rId2" Type="http://schemas.openxmlformats.org/officeDocument/2006/relationships/notesSlide" Target="../notesSlides/notesSlide1365.xml"/><Relationship Id="rId1" Type="http://schemas.openxmlformats.org/officeDocument/2006/relationships/slideLayout" Target="../slideLayouts/slideLayout245.xml"/></Relationships>
</file>

<file path=ppt/slides/_rels/slide1848.xml.rels><?xml version="1.0" encoding="UTF-8" standalone="yes"?>
<Relationships xmlns="http://schemas.openxmlformats.org/package/2006/relationships"><Relationship Id="rId2" Type="http://schemas.openxmlformats.org/officeDocument/2006/relationships/notesSlide" Target="../notesSlides/notesSlide1366.xml"/><Relationship Id="rId1" Type="http://schemas.openxmlformats.org/officeDocument/2006/relationships/slideLayout" Target="../slideLayouts/slideLayout245.xml"/></Relationships>
</file>

<file path=ppt/slides/_rels/slide1849.xml.rels><?xml version="1.0" encoding="UTF-8" standalone="yes"?>
<Relationships xmlns="http://schemas.openxmlformats.org/package/2006/relationships"><Relationship Id="rId2" Type="http://schemas.openxmlformats.org/officeDocument/2006/relationships/notesSlide" Target="../notesSlides/notesSlide1367.xml"/><Relationship Id="rId1" Type="http://schemas.openxmlformats.org/officeDocument/2006/relationships/slideLayout" Target="../slideLayouts/slideLayout245.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850.xml.rels><?xml version="1.0" encoding="UTF-8" standalone="yes"?>
<Relationships xmlns="http://schemas.openxmlformats.org/package/2006/relationships"><Relationship Id="rId2" Type="http://schemas.openxmlformats.org/officeDocument/2006/relationships/notesSlide" Target="../notesSlides/notesSlide1368.xml"/><Relationship Id="rId1" Type="http://schemas.openxmlformats.org/officeDocument/2006/relationships/slideLayout" Target="../slideLayouts/slideLayout245.xml"/></Relationships>
</file>

<file path=ppt/slides/_rels/slide1851.xml.rels><?xml version="1.0" encoding="UTF-8" standalone="yes"?>
<Relationships xmlns="http://schemas.openxmlformats.org/package/2006/relationships"><Relationship Id="rId2" Type="http://schemas.openxmlformats.org/officeDocument/2006/relationships/notesSlide" Target="../notesSlides/notesSlide1369.xml"/><Relationship Id="rId1" Type="http://schemas.openxmlformats.org/officeDocument/2006/relationships/slideLayout" Target="../slideLayouts/slideLayout245.xml"/></Relationships>
</file>

<file path=ppt/slides/_rels/slide1852.xml.rels><?xml version="1.0" encoding="UTF-8" standalone="yes"?>
<Relationships xmlns="http://schemas.openxmlformats.org/package/2006/relationships"><Relationship Id="rId2" Type="http://schemas.openxmlformats.org/officeDocument/2006/relationships/notesSlide" Target="../notesSlides/notesSlide1370.xml"/><Relationship Id="rId1" Type="http://schemas.openxmlformats.org/officeDocument/2006/relationships/slideLayout" Target="../slideLayouts/slideLayout245.xml"/></Relationships>
</file>

<file path=ppt/slides/_rels/slide1853.xml.rels><?xml version="1.0" encoding="UTF-8" standalone="yes"?>
<Relationships xmlns="http://schemas.openxmlformats.org/package/2006/relationships"><Relationship Id="rId2" Type="http://schemas.openxmlformats.org/officeDocument/2006/relationships/notesSlide" Target="../notesSlides/notesSlide1371.xml"/><Relationship Id="rId1" Type="http://schemas.openxmlformats.org/officeDocument/2006/relationships/slideLayout" Target="../slideLayouts/slideLayout245.xml"/></Relationships>
</file>

<file path=ppt/slides/_rels/slide1854.xml.rels><?xml version="1.0" encoding="UTF-8" standalone="yes"?>
<Relationships xmlns="http://schemas.openxmlformats.org/package/2006/relationships"><Relationship Id="rId2" Type="http://schemas.openxmlformats.org/officeDocument/2006/relationships/notesSlide" Target="../notesSlides/notesSlide1372.xml"/><Relationship Id="rId1" Type="http://schemas.openxmlformats.org/officeDocument/2006/relationships/slideLayout" Target="../slideLayouts/slideLayout245.xml"/></Relationships>
</file>

<file path=ppt/slides/_rels/slide1855.xml.rels><?xml version="1.0" encoding="UTF-8" standalone="yes"?>
<Relationships xmlns="http://schemas.openxmlformats.org/package/2006/relationships"><Relationship Id="rId2" Type="http://schemas.openxmlformats.org/officeDocument/2006/relationships/notesSlide" Target="../notesSlides/notesSlide1373.xml"/><Relationship Id="rId1" Type="http://schemas.openxmlformats.org/officeDocument/2006/relationships/slideLayout" Target="../slideLayouts/slideLayout245.xml"/></Relationships>
</file>

<file path=ppt/slides/_rels/slide1856.xml.rels><?xml version="1.0" encoding="UTF-8" standalone="yes"?>
<Relationships xmlns="http://schemas.openxmlformats.org/package/2006/relationships"><Relationship Id="rId2" Type="http://schemas.openxmlformats.org/officeDocument/2006/relationships/notesSlide" Target="../notesSlides/notesSlide1374.xml"/><Relationship Id="rId1" Type="http://schemas.openxmlformats.org/officeDocument/2006/relationships/slideLayout" Target="../slideLayouts/slideLayout245.xml"/></Relationships>
</file>

<file path=ppt/slides/_rels/slide1857.xml.rels><?xml version="1.0" encoding="UTF-8" standalone="yes"?>
<Relationships xmlns="http://schemas.openxmlformats.org/package/2006/relationships"><Relationship Id="rId2" Type="http://schemas.openxmlformats.org/officeDocument/2006/relationships/notesSlide" Target="../notesSlides/notesSlide1375.xml"/><Relationship Id="rId1" Type="http://schemas.openxmlformats.org/officeDocument/2006/relationships/slideLayout" Target="../slideLayouts/slideLayout245.xml"/></Relationships>
</file>

<file path=ppt/slides/_rels/slide1858.xml.rels><?xml version="1.0" encoding="UTF-8" standalone="yes"?>
<Relationships xmlns="http://schemas.openxmlformats.org/package/2006/relationships"><Relationship Id="rId2" Type="http://schemas.openxmlformats.org/officeDocument/2006/relationships/notesSlide" Target="../notesSlides/notesSlide1376.xml"/><Relationship Id="rId1" Type="http://schemas.openxmlformats.org/officeDocument/2006/relationships/slideLayout" Target="../slideLayouts/slideLayout245.xml"/></Relationships>
</file>

<file path=ppt/slides/_rels/slide1859.xml.rels><?xml version="1.0" encoding="UTF-8" standalone="yes"?>
<Relationships xmlns="http://schemas.openxmlformats.org/package/2006/relationships"><Relationship Id="rId2" Type="http://schemas.openxmlformats.org/officeDocument/2006/relationships/notesSlide" Target="../notesSlides/notesSlide1377.xml"/><Relationship Id="rId1" Type="http://schemas.openxmlformats.org/officeDocument/2006/relationships/slideLayout" Target="../slideLayouts/slideLayout245.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860.xml.rels><?xml version="1.0" encoding="UTF-8" standalone="yes"?>
<Relationships xmlns="http://schemas.openxmlformats.org/package/2006/relationships"><Relationship Id="rId2" Type="http://schemas.openxmlformats.org/officeDocument/2006/relationships/notesSlide" Target="../notesSlides/notesSlide1378.xml"/><Relationship Id="rId1" Type="http://schemas.openxmlformats.org/officeDocument/2006/relationships/slideLayout" Target="../slideLayouts/slideLayout245.xml"/></Relationships>
</file>

<file path=ppt/slides/_rels/slide1861.xml.rels><?xml version="1.0" encoding="UTF-8" standalone="yes"?>
<Relationships xmlns="http://schemas.openxmlformats.org/package/2006/relationships"><Relationship Id="rId2" Type="http://schemas.openxmlformats.org/officeDocument/2006/relationships/notesSlide" Target="../notesSlides/notesSlide1379.xml"/><Relationship Id="rId1" Type="http://schemas.openxmlformats.org/officeDocument/2006/relationships/slideLayout" Target="../slideLayouts/slideLayout267.xml"/></Relationships>
</file>

<file path=ppt/slides/_rels/slide1862.xml.rels><?xml version="1.0" encoding="UTF-8" standalone="yes"?>
<Relationships xmlns="http://schemas.openxmlformats.org/package/2006/relationships"><Relationship Id="rId2" Type="http://schemas.openxmlformats.org/officeDocument/2006/relationships/notesSlide" Target="../notesSlides/notesSlide1380.xml"/><Relationship Id="rId1" Type="http://schemas.openxmlformats.org/officeDocument/2006/relationships/slideLayout" Target="../slideLayouts/slideLayout267.xml"/></Relationships>
</file>

<file path=ppt/slides/_rels/slide1863.xml.rels><?xml version="1.0" encoding="UTF-8" standalone="yes"?>
<Relationships xmlns="http://schemas.openxmlformats.org/package/2006/relationships"><Relationship Id="rId2" Type="http://schemas.openxmlformats.org/officeDocument/2006/relationships/notesSlide" Target="../notesSlides/notesSlide1381.xml"/><Relationship Id="rId1" Type="http://schemas.openxmlformats.org/officeDocument/2006/relationships/slideLayout" Target="../slideLayouts/slideLayout267.xml"/></Relationships>
</file>

<file path=ppt/slides/_rels/slide1864.xml.rels><?xml version="1.0" encoding="UTF-8" standalone="yes"?>
<Relationships xmlns="http://schemas.openxmlformats.org/package/2006/relationships"><Relationship Id="rId2" Type="http://schemas.openxmlformats.org/officeDocument/2006/relationships/notesSlide" Target="../notesSlides/notesSlide1382.xml"/><Relationship Id="rId1" Type="http://schemas.openxmlformats.org/officeDocument/2006/relationships/slideLayout" Target="../slideLayouts/slideLayout267.xml"/></Relationships>
</file>

<file path=ppt/slides/_rels/slide1865.xml.rels><?xml version="1.0" encoding="UTF-8" standalone="yes"?>
<Relationships xmlns="http://schemas.openxmlformats.org/package/2006/relationships"><Relationship Id="rId2" Type="http://schemas.openxmlformats.org/officeDocument/2006/relationships/notesSlide" Target="../notesSlides/notesSlide1383.xml"/><Relationship Id="rId1" Type="http://schemas.openxmlformats.org/officeDocument/2006/relationships/slideLayout" Target="../slideLayouts/slideLayout267.xml"/></Relationships>
</file>

<file path=ppt/slides/_rels/slide1866.xml.rels><?xml version="1.0" encoding="UTF-8" standalone="yes"?>
<Relationships xmlns="http://schemas.openxmlformats.org/package/2006/relationships"><Relationship Id="rId2" Type="http://schemas.openxmlformats.org/officeDocument/2006/relationships/notesSlide" Target="../notesSlides/notesSlide1384.xml"/><Relationship Id="rId1" Type="http://schemas.openxmlformats.org/officeDocument/2006/relationships/slideLayout" Target="../slideLayouts/slideLayout267.xml"/></Relationships>
</file>

<file path=ppt/slides/_rels/slide1867.xml.rels><?xml version="1.0" encoding="UTF-8" standalone="yes"?>
<Relationships xmlns="http://schemas.openxmlformats.org/package/2006/relationships"><Relationship Id="rId2" Type="http://schemas.openxmlformats.org/officeDocument/2006/relationships/notesSlide" Target="../notesSlides/notesSlide1385.xml"/><Relationship Id="rId1" Type="http://schemas.openxmlformats.org/officeDocument/2006/relationships/slideLayout" Target="../slideLayouts/slideLayout267.xml"/></Relationships>
</file>

<file path=ppt/slides/_rels/slide1868.xml.rels><?xml version="1.0" encoding="UTF-8" standalone="yes"?>
<Relationships xmlns="http://schemas.openxmlformats.org/package/2006/relationships"><Relationship Id="rId2" Type="http://schemas.openxmlformats.org/officeDocument/2006/relationships/notesSlide" Target="../notesSlides/notesSlide1386.xml"/><Relationship Id="rId1" Type="http://schemas.openxmlformats.org/officeDocument/2006/relationships/slideLayout" Target="../slideLayouts/slideLayout267.xml"/></Relationships>
</file>

<file path=ppt/slides/_rels/slide1869.xml.rels><?xml version="1.0" encoding="UTF-8" standalone="yes"?>
<Relationships xmlns="http://schemas.openxmlformats.org/package/2006/relationships"><Relationship Id="rId2" Type="http://schemas.openxmlformats.org/officeDocument/2006/relationships/notesSlide" Target="../notesSlides/notesSlide1387.xml"/><Relationship Id="rId1" Type="http://schemas.openxmlformats.org/officeDocument/2006/relationships/slideLayout" Target="../slideLayouts/slideLayout267.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870.xml.rels><?xml version="1.0" encoding="UTF-8" standalone="yes"?>
<Relationships xmlns="http://schemas.openxmlformats.org/package/2006/relationships"><Relationship Id="rId2" Type="http://schemas.openxmlformats.org/officeDocument/2006/relationships/notesSlide" Target="../notesSlides/notesSlide1388.xml"/><Relationship Id="rId1" Type="http://schemas.openxmlformats.org/officeDocument/2006/relationships/slideLayout" Target="../slideLayouts/slideLayout267.xml"/></Relationships>
</file>

<file path=ppt/slides/_rels/slide1871.xml.rels><?xml version="1.0" encoding="UTF-8" standalone="yes"?>
<Relationships xmlns="http://schemas.openxmlformats.org/package/2006/relationships"><Relationship Id="rId2" Type="http://schemas.openxmlformats.org/officeDocument/2006/relationships/notesSlide" Target="../notesSlides/notesSlide1389.xml"/><Relationship Id="rId1" Type="http://schemas.openxmlformats.org/officeDocument/2006/relationships/slideLayout" Target="../slideLayouts/slideLayout246.xml"/></Relationships>
</file>

<file path=ppt/slides/_rels/slide1872.xml.rels><?xml version="1.0" encoding="UTF-8" standalone="yes"?>
<Relationships xmlns="http://schemas.openxmlformats.org/package/2006/relationships"><Relationship Id="rId2" Type="http://schemas.openxmlformats.org/officeDocument/2006/relationships/notesSlide" Target="../notesSlides/notesSlide1390.xml"/><Relationship Id="rId1" Type="http://schemas.openxmlformats.org/officeDocument/2006/relationships/slideLayout" Target="../slideLayouts/slideLayout246.xml"/></Relationships>
</file>

<file path=ppt/slides/_rels/slide1873.xml.rels><?xml version="1.0" encoding="UTF-8" standalone="yes"?>
<Relationships xmlns="http://schemas.openxmlformats.org/package/2006/relationships"><Relationship Id="rId2" Type="http://schemas.openxmlformats.org/officeDocument/2006/relationships/notesSlide" Target="../notesSlides/notesSlide1391.xml"/><Relationship Id="rId1" Type="http://schemas.openxmlformats.org/officeDocument/2006/relationships/slideLayout" Target="../slideLayouts/slideLayout246.xml"/></Relationships>
</file>

<file path=ppt/slides/_rels/slide1874.xml.rels><?xml version="1.0" encoding="UTF-8" standalone="yes"?>
<Relationships xmlns="http://schemas.openxmlformats.org/package/2006/relationships"><Relationship Id="rId2" Type="http://schemas.openxmlformats.org/officeDocument/2006/relationships/notesSlide" Target="../notesSlides/notesSlide1392.xml"/><Relationship Id="rId1" Type="http://schemas.openxmlformats.org/officeDocument/2006/relationships/slideLayout" Target="../slideLayouts/slideLayout246.xml"/></Relationships>
</file>

<file path=ppt/slides/_rels/slide1875.xml.rels><?xml version="1.0" encoding="UTF-8" standalone="yes"?>
<Relationships xmlns="http://schemas.openxmlformats.org/package/2006/relationships"><Relationship Id="rId2" Type="http://schemas.openxmlformats.org/officeDocument/2006/relationships/notesSlide" Target="../notesSlides/notesSlide1393.xml"/><Relationship Id="rId1" Type="http://schemas.openxmlformats.org/officeDocument/2006/relationships/slideLayout" Target="../slideLayouts/slideLayout246.xml"/></Relationships>
</file>

<file path=ppt/slides/_rels/slide1876.xml.rels><?xml version="1.0" encoding="UTF-8" standalone="yes"?>
<Relationships xmlns="http://schemas.openxmlformats.org/package/2006/relationships"><Relationship Id="rId2" Type="http://schemas.openxmlformats.org/officeDocument/2006/relationships/notesSlide" Target="../notesSlides/notesSlide1394.xml"/><Relationship Id="rId1" Type="http://schemas.openxmlformats.org/officeDocument/2006/relationships/slideLayout" Target="../slideLayouts/slideLayout246.xml"/></Relationships>
</file>

<file path=ppt/slides/_rels/slide1877.xml.rels><?xml version="1.0" encoding="UTF-8" standalone="yes"?>
<Relationships xmlns="http://schemas.openxmlformats.org/package/2006/relationships"><Relationship Id="rId2" Type="http://schemas.openxmlformats.org/officeDocument/2006/relationships/notesSlide" Target="../notesSlides/notesSlide1395.xml"/><Relationship Id="rId1" Type="http://schemas.openxmlformats.org/officeDocument/2006/relationships/slideLayout" Target="../slideLayouts/slideLayout246.xml"/></Relationships>
</file>

<file path=ppt/slides/_rels/slide1878.xml.rels><?xml version="1.0" encoding="UTF-8" standalone="yes"?>
<Relationships xmlns="http://schemas.openxmlformats.org/package/2006/relationships"><Relationship Id="rId2" Type="http://schemas.openxmlformats.org/officeDocument/2006/relationships/notesSlide" Target="../notesSlides/notesSlide1396.xml"/><Relationship Id="rId1" Type="http://schemas.openxmlformats.org/officeDocument/2006/relationships/slideLayout" Target="../slideLayouts/slideLayout246.xml"/></Relationships>
</file>

<file path=ppt/slides/_rels/slide1879.xml.rels><?xml version="1.0" encoding="UTF-8" standalone="yes"?>
<Relationships xmlns="http://schemas.openxmlformats.org/package/2006/relationships"><Relationship Id="rId2" Type="http://schemas.openxmlformats.org/officeDocument/2006/relationships/notesSlide" Target="../notesSlides/notesSlide1397.xml"/><Relationship Id="rId1" Type="http://schemas.openxmlformats.org/officeDocument/2006/relationships/slideLayout" Target="../slideLayouts/slideLayout246.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880.xml.rels><?xml version="1.0" encoding="UTF-8" standalone="yes"?>
<Relationships xmlns="http://schemas.openxmlformats.org/package/2006/relationships"><Relationship Id="rId2" Type="http://schemas.openxmlformats.org/officeDocument/2006/relationships/notesSlide" Target="../notesSlides/notesSlide1398.xml"/><Relationship Id="rId1" Type="http://schemas.openxmlformats.org/officeDocument/2006/relationships/slideLayout" Target="../slideLayouts/slideLayout246.xml"/></Relationships>
</file>

<file path=ppt/slides/_rels/slide1881.xml.rels><?xml version="1.0" encoding="UTF-8" standalone="yes"?>
<Relationships xmlns="http://schemas.openxmlformats.org/package/2006/relationships"><Relationship Id="rId2" Type="http://schemas.openxmlformats.org/officeDocument/2006/relationships/notesSlide" Target="../notesSlides/notesSlide1399.xml"/><Relationship Id="rId1" Type="http://schemas.openxmlformats.org/officeDocument/2006/relationships/slideLayout" Target="../slideLayouts/slideLayout246.xml"/></Relationships>
</file>

<file path=ppt/slides/_rels/slide1882.xml.rels><?xml version="1.0" encoding="UTF-8" standalone="yes"?>
<Relationships xmlns="http://schemas.openxmlformats.org/package/2006/relationships"><Relationship Id="rId2" Type="http://schemas.openxmlformats.org/officeDocument/2006/relationships/notesSlide" Target="../notesSlides/notesSlide1400.xml"/><Relationship Id="rId1" Type="http://schemas.openxmlformats.org/officeDocument/2006/relationships/slideLayout" Target="../slideLayouts/slideLayout246.xml"/></Relationships>
</file>

<file path=ppt/slides/_rels/slide1883.xml.rels><?xml version="1.0" encoding="UTF-8" standalone="yes"?>
<Relationships xmlns="http://schemas.openxmlformats.org/package/2006/relationships"><Relationship Id="rId2" Type="http://schemas.openxmlformats.org/officeDocument/2006/relationships/notesSlide" Target="../notesSlides/notesSlide1401.xml"/><Relationship Id="rId1" Type="http://schemas.openxmlformats.org/officeDocument/2006/relationships/slideLayout" Target="../slideLayouts/slideLayout246.xml"/></Relationships>
</file>

<file path=ppt/slides/_rels/slide1884.xml.rels><?xml version="1.0" encoding="UTF-8" standalone="yes"?>
<Relationships xmlns="http://schemas.openxmlformats.org/package/2006/relationships"><Relationship Id="rId2" Type="http://schemas.openxmlformats.org/officeDocument/2006/relationships/notesSlide" Target="../notesSlides/notesSlide1402.xml"/><Relationship Id="rId1" Type="http://schemas.openxmlformats.org/officeDocument/2006/relationships/slideLayout" Target="../slideLayouts/slideLayout246.xml"/></Relationships>
</file>

<file path=ppt/slides/_rels/slide1885.xml.rels><?xml version="1.0" encoding="UTF-8" standalone="yes"?>
<Relationships xmlns="http://schemas.openxmlformats.org/package/2006/relationships"><Relationship Id="rId2" Type="http://schemas.openxmlformats.org/officeDocument/2006/relationships/notesSlide" Target="../notesSlides/notesSlide1403.xml"/><Relationship Id="rId1" Type="http://schemas.openxmlformats.org/officeDocument/2006/relationships/slideLayout" Target="../slideLayouts/slideLayout246.xml"/></Relationships>
</file>

<file path=ppt/slides/_rels/slide1886.xml.rels><?xml version="1.0" encoding="UTF-8" standalone="yes"?>
<Relationships xmlns="http://schemas.openxmlformats.org/package/2006/relationships"><Relationship Id="rId2" Type="http://schemas.openxmlformats.org/officeDocument/2006/relationships/notesSlide" Target="../notesSlides/notesSlide1404.xml"/><Relationship Id="rId1" Type="http://schemas.openxmlformats.org/officeDocument/2006/relationships/slideLayout" Target="../slideLayouts/slideLayout246.xml"/></Relationships>
</file>

<file path=ppt/slides/_rels/slide1887.xml.rels><?xml version="1.0" encoding="UTF-8" standalone="yes"?>
<Relationships xmlns="http://schemas.openxmlformats.org/package/2006/relationships"><Relationship Id="rId2" Type="http://schemas.openxmlformats.org/officeDocument/2006/relationships/notesSlide" Target="../notesSlides/notesSlide1405.xml"/><Relationship Id="rId1" Type="http://schemas.openxmlformats.org/officeDocument/2006/relationships/slideLayout" Target="../slideLayouts/slideLayout246.xml"/></Relationships>
</file>

<file path=ppt/slides/_rels/slide1888.xml.rels><?xml version="1.0" encoding="UTF-8" standalone="yes"?>
<Relationships xmlns="http://schemas.openxmlformats.org/package/2006/relationships"><Relationship Id="rId2" Type="http://schemas.openxmlformats.org/officeDocument/2006/relationships/notesSlide" Target="../notesSlides/notesSlide1406.xml"/><Relationship Id="rId1" Type="http://schemas.openxmlformats.org/officeDocument/2006/relationships/slideLayout" Target="../slideLayouts/slideLayout246.xml"/></Relationships>
</file>

<file path=ppt/slides/_rels/slide1889.xml.rels><?xml version="1.0" encoding="UTF-8" standalone="yes"?>
<Relationships xmlns="http://schemas.openxmlformats.org/package/2006/relationships"><Relationship Id="rId2" Type="http://schemas.openxmlformats.org/officeDocument/2006/relationships/notesSlide" Target="../notesSlides/notesSlide1407.xml"/><Relationship Id="rId1" Type="http://schemas.openxmlformats.org/officeDocument/2006/relationships/slideLayout" Target="../slideLayouts/slideLayout246.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890.xml.rels><?xml version="1.0" encoding="UTF-8" standalone="yes"?>
<Relationships xmlns="http://schemas.openxmlformats.org/package/2006/relationships"><Relationship Id="rId2" Type="http://schemas.openxmlformats.org/officeDocument/2006/relationships/notesSlide" Target="../notesSlides/notesSlide1408.xml"/><Relationship Id="rId1" Type="http://schemas.openxmlformats.org/officeDocument/2006/relationships/slideLayout" Target="../slideLayouts/slideLayout246.xml"/></Relationships>
</file>

<file path=ppt/slides/_rels/slide1891.xml.rels><?xml version="1.0" encoding="UTF-8" standalone="yes"?>
<Relationships xmlns="http://schemas.openxmlformats.org/package/2006/relationships"><Relationship Id="rId3" Type="http://schemas.openxmlformats.org/officeDocument/2006/relationships/slide" Target="slide1897.xml"/><Relationship Id="rId2" Type="http://schemas.openxmlformats.org/officeDocument/2006/relationships/notesSlide" Target="../notesSlides/notesSlide1409.xml"/><Relationship Id="rId1" Type="http://schemas.openxmlformats.org/officeDocument/2006/relationships/slideLayout" Target="../slideLayouts/slideLayout246.xml"/></Relationships>
</file>

<file path=ppt/slides/_rels/slide1892.xml.rels><?xml version="1.0" encoding="UTF-8" standalone="yes"?>
<Relationships xmlns="http://schemas.openxmlformats.org/package/2006/relationships"><Relationship Id="rId2" Type="http://schemas.openxmlformats.org/officeDocument/2006/relationships/slide" Target="slide1897.xml"/><Relationship Id="rId1" Type="http://schemas.openxmlformats.org/officeDocument/2006/relationships/slideLayout" Target="../slideLayouts/slideLayout31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31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31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31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31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268.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268.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26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268.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268.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268.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268.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268.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268.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338.xml"/></Relationships>
</file>

<file path=ppt/slides/_rels/slide1932.xml.rels><?xml version="1.0" encoding="UTF-8" standalone="yes"?>
<Relationships xmlns="http://schemas.openxmlformats.org/package/2006/relationships"><Relationship Id="rId2" Type="http://schemas.openxmlformats.org/officeDocument/2006/relationships/notesSlide" Target="../notesSlides/notesSlide1410.xml"/><Relationship Id="rId1" Type="http://schemas.openxmlformats.org/officeDocument/2006/relationships/slideLayout" Target="../slideLayouts/slideLayout247.xml"/></Relationships>
</file>

<file path=ppt/slides/_rels/slide1933.xml.rels><?xml version="1.0" encoding="UTF-8" standalone="yes"?>
<Relationships xmlns="http://schemas.openxmlformats.org/package/2006/relationships"><Relationship Id="rId2" Type="http://schemas.openxmlformats.org/officeDocument/2006/relationships/notesSlide" Target="../notesSlides/notesSlide1411.xml"/><Relationship Id="rId1" Type="http://schemas.openxmlformats.org/officeDocument/2006/relationships/slideLayout" Target="../slideLayouts/slideLayout247.xml"/></Relationships>
</file>

<file path=ppt/slides/_rels/slide1934.xml.rels><?xml version="1.0" encoding="UTF-8" standalone="yes"?>
<Relationships xmlns="http://schemas.openxmlformats.org/package/2006/relationships"><Relationship Id="rId2" Type="http://schemas.openxmlformats.org/officeDocument/2006/relationships/notesSlide" Target="../notesSlides/notesSlide1412.xml"/><Relationship Id="rId1" Type="http://schemas.openxmlformats.org/officeDocument/2006/relationships/slideLayout" Target="../slideLayouts/slideLayout247.xml"/></Relationships>
</file>

<file path=ppt/slides/_rels/slide1935.xml.rels><?xml version="1.0" encoding="UTF-8" standalone="yes"?>
<Relationships xmlns="http://schemas.openxmlformats.org/package/2006/relationships"><Relationship Id="rId2" Type="http://schemas.openxmlformats.org/officeDocument/2006/relationships/notesSlide" Target="../notesSlides/notesSlide1413.xml"/><Relationship Id="rId1" Type="http://schemas.openxmlformats.org/officeDocument/2006/relationships/slideLayout" Target="../slideLayouts/slideLayout247.xml"/></Relationships>
</file>

<file path=ppt/slides/_rels/slide1936.xml.rels><?xml version="1.0" encoding="UTF-8" standalone="yes"?>
<Relationships xmlns="http://schemas.openxmlformats.org/package/2006/relationships"><Relationship Id="rId2" Type="http://schemas.openxmlformats.org/officeDocument/2006/relationships/notesSlide" Target="../notesSlides/notesSlide1414.xml"/><Relationship Id="rId1" Type="http://schemas.openxmlformats.org/officeDocument/2006/relationships/slideLayout" Target="../slideLayouts/slideLayout247.xml"/></Relationships>
</file>

<file path=ppt/slides/_rels/slide1937.xml.rels><?xml version="1.0" encoding="UTF-8" standalone="yes"?>
<Relationships xmlns="http://schemas.openxmlformats.org/package/2006/relationships"><Relationship Id="rId2" Type="http://schemas.openxmlformats.org/officeDocument/2006/relationships/notesSlide" Target="../notesSlides/notesSlide1415.xml"/><Relationship Id="rId1" Type="http://schemas.openxmlformats.org/officeDocument/2006/relationships/slideLayout" Target="../slideLayouts/slideLayout248.xml"/></Relationships>
</file>

<file path=ppt/slides/_rels/slide1938.xml.rels><?xml version="1.0" encoding="UTF-8" standalone="yes"?>
<Relationships xmlns="http://schemas.openxmlformats.org/package/2006/relationships"><Relationship Id="rId2" Type="http://schemas.openxmlformats.org/officeDocument/2006/relationships/notesSlide" Target="../notesSlides/notesSlide1416.xml"/><Relationship Id="rId1" Type="http://schemas.openxmlformats.org/officeDocument/2006/relationships/slideLayout" Target="../slideLayouts/slideLayout248.xml"/></Relationships>
</file>

<file path=ppt/slides/_rels/slide1939.xml.rels><?xml version="1.0" encoding="UTF-8" standalone="yes"?>
<Relationships xmlns="http://schemas.openxmlformats.org/package/2006/relationships"><Relationship Id="rId2" Type="http://schemas.openxmlformats.org/officeDocument/2006/relationships/notesSlide" Target="../notesSlides/notesSlide1417.xml"/><Relationship Id="rId1" Type="http://schemas.openxmlformats.org/officeDocument/2006/relationships/slideLayout" Target="../slideLayouts/slideLayout248.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940.xml.rels><?xml version="1.0" encoding="UTF-8" standalone="yes"?>
<Relationships xmlns="http://schemas.openxmlformats.org/package/2006/relationships"><Relationship Id="rId2" Type="http://schemas.openxmlformats.org/officeDocument/2006/relationships/notesSlide" Target="../notesSlides/notesSlide1418.xml"/><Relationship Id="rId1" Type="http://schemas.openxmlformats.org/officeDocument/2006/relationships/slideLayout" Target="../slideLayouts/slideLayout249.xml"/></Relationships>
</file>

<file path=ppt/slides/_rels/slide1941.xml.rels><?xml version="1.0" encoding="UTF-8" standalone="yes"?>
<Relationships xmlns="http://schemas.openxmlformats.org/package/2006/relationships"><Relationship Id="rId2" Type="http://schemas.openxmlformats.org/officeDocument/2006/relationships/notesSlide" Target="../notesSlides/notesSlide1419.xml"/><Relationship Id="rId1" Type="http://schemas.openxmlformats.org/officeDocument/2006/relationships/slideLayout" Target="../slideLayouts/slideLayout249.xml"/></Relationships>
</file>

<file path=ppt/slides/_rels/slide1942.xml.rels><?xml version="1.0" encoding="UTF-8" standalone="yes"?>
<Relationships xmlns="http://schemas.openxmlformats.org/package/2006/relationships"><Relationship Id="rId2" Type="http://schemas.openxmlformats.org/officeDocument/2006/relationships/notesSlide" Target="../notesSlides/notesSlide1420.xml"/><Relationship Id="rId1" Type="http://schemas.openxmlformats.org/officeDocument/2006/relationships/slideLayout" Target="../slideLayouts/slideLayout249.xml"/></Relationships>
</file>

<file path=ppt/slides/_rels/slide1943.xml.rels><?xml version="1.0" encoding="UTF-8" standalone="yes"?>
<Relationships xmlns="http://schemas.openxmlformats.org/package/2006/relationships"><Relationship Id="rId2" Type="http://schemas.openxmlformats.org/officeDocument/2006/relationships/notesSlide" Target="../notesSlides/notesSlide1421.xml"/><Relationship Id="rId1" Type="http://schemas.openxmlformats.org/officeDocument/2006/relationships/slideLayout" Target="../slideLayouts/slideLayout249.xml"/></Relationships>
</file>

<file path=ppt/slides/_rels/slide1944.xml.rels><?xml version="1.0" encoding="UTF-8" standalone="yes"?>
<Relationships xmlns="http://schemas.openxmlformats.org/package/2006/relationships"><Relationship Id="rId2" Type="http://schemas.openxmlformats.org/officeDocument/2006/relationships/notesSlide" Target="../notesSlides/notesSlide1422.xml"/><Relationship Id="rId1" Type="http://schemas.openxmlformats.org/officeDocument/2006/relationships/slideLayout" Target="../slideLayouts/slideLayout249.xml"/></Relationships>
</file>

<file path=ppt/slides/_rels/slide1945.xml.rels><?xml version="1.0" encoding="UTF-8" standalone="yes"?>
<Relationships xmlns="http://schemas.openxmlformats.org/package/2006/relationships"><Relationship Id="rId2" Type="http://schemas.openxmlformats.org/officeDocument/2006/relationships/notesSlide" Target="../notesSlides/notesSlide1423.xml"/><Relationship Id="rId1" Type="http://schemas.openxmlformats.org/officeDocument/2006/relationships/slideLayout" Target="../slideLayouts/slideLayout249.xml"/></Relationships>
</file>

<file path=ppt/slides/_rels/slide1946.xml.rels><?xml version="1.0" encoding="UTF-8" standalone="yes"?>
<Relationships xmlns="http://schemas.openxmlformats.org/package/2006/relationships"><Relationship Id="rId2" Type="http://schemas.openxmlformats.org/officeDocument/2006/relationships/notesSlide" Target="../notesSlides/notesSlide1424.xml"/><Relationship Id="rId1" Type="http://schemas.openxmlformats.org/officeDocument/2006/relationships/slideLayout" Target="../slideLayouts/slideLayout249.xml"/></Relationships>
</file>

<file path=ppt/slides/_rels/slide1947.xml.rels><?xml version="1.0" encoding="UTF-8" standalone="yes"?>
<Relationships xmlns="http://schemas.openxmlformats.org/package/2006/relationships"><Relationship Id="rId2" Type="http://schemas.openxmlformats.org/officeDocument/2006/relationships/notesSlide" Target="../notesSlides/notesSlide1425.xml"/><Relationship Id="rId1" Type="http://schemas.openxmlformats.org/officeDocument/2006/relationships/slideLayout" Target="../slideLayouts/slideLayout249.xml"/></Relationships>
</file>

<file path=ppt/slides/_rels/slide1948.xml.rels><?xml version="1.0" encoding="UTF-8" standalone="yes"?>
<Relationships xmlns="http://schemas.openxmlformats.org/package/2006/relationships"><Relationship Id="rId2" Type="http://schemas.openxmlformats.org/officeDocument/2006/relationships/notesSlide" Target="../notesSlides/notesSlide1426.xml"/><Relationship Id="rId1" Type="http://schemas.openxmlformats.org/officeDocument/2006/relationships/slideLayout" Target="../slideLayouts/slideLayout249.xml"/></Relationships>
</file>

<file path=ppt/slides/_rels/slide1949.xml.rels><?xml version="1.0" encoding="UTF-8" standalone="yes"?>
<Relationships xmlns="http://schemas.openxmlformats.org/package/2006/relationships"><Relationship Id="rId2" Type="http://schemas.openxmlformats.org/officeDocument/2006/relationships/notesSlide" Target="../notesSlides/notesSlide1427.xml"/><Relationship Id="rId1" Type="http://schemas.openxmlformats.org/officeDocument/2006/relationships/slideLayout" Target="../slideLayouts/slideLayout249.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950.xml.rels><?xml version="1.0" encoding="UTF-8" standalone="yes"?>
<Relationships xmlns="http://schemas.openxmlformats.org/package/2006/relationships"><Relationship Id="rId2" Type="http://schemas.openxmlformats.org/officeDocument/2006/relationships/notesSlide" Target="../notesSlides/notesSlide1428.xml"/><Relationship Id="rId1" Type="http://schemas.openxmlformats.org/officeDocument/2006/relationships/slideLayout" Target="../slideLayouts/slideLayout249.xml"/></Relationships>
</file>

<file path=ppt/slides/_rels/slide1951.xml.rels><?xml version="1.0" encoding="UTF-8" standalone="yes"?>
<Relationships xmlns="http://schemas.openxmlformats.org/package/2006/relationships"><Relationship Id="rId2" Type="http://schemas.openxmlformats.org/officeDocument/2006/relationships/notesSlide" Target="../notesSlides/notesSlide1429.xml"/><Relationship Id="rId1" Type="http://schemas.openxmlformats.org/officeDocument/2006/relationships/slideLayout" Target="../slideLayouts/slideLayout249.xml"/></Relationships>
</file>

<file path=ppt/slides/_rels/slide1952.xml.rels><?xml version="1.0" encoding="UTF-8" standalone="yes"?>
<Relationships xmlns="http://schemas.openxmlformats.org/package/2006/relationships"><Relationship Id="rId2" Type="http://schemas.openxmlformats.org/officeDocument/2006/relationships/notesSlide" Target="../notesSlides/notesSlide1430.xml"/><Relationship Id="rId1" Type="http://schemas.openxmlformats.org/officeDocument/2006/relationships/slideLayout" Target="../slideLayouts/slideLayout249.xml"/></Relationships>
</file>

<file path=ppt/slides/_rels/slide1953.xml.rels><?xml version="1.0" encoding="UTF-8" standalone="yes"?>
<Relationships xmlns="http://schemas.openxmlformats.org/package/2006/relationships"><Relationship Id="rId2" Type="http://schemas.openxmlformats.org/officeDocument/2006/relationships/notesSlide" Target="../notesSlides/notesSlide1431.xml"/><Relationship Id="rId1" Type="http://schemas.openxmlformats.org/officeDocument/2006/relationships/slideLayout" Target="../slideLayouts/slideLayout249.xml"/></Relationships>
</file>

<file path=ppt/slides/_rels/slide1954.xml.rels><?xml version="1.0" encoding="UTF-8" standalone="yes"?>
<Relationships xmlns="http://schemas.openxmlformats.org/package/2006/relationships"><Relationship Id="rId2" Type="http://schemas.openxmlformats.org/officeDocument/2006/relationships/notesSlide" Target="../notesSlides/notesSlide1432.xml"/><Relationship Id="rId1" Type="http://schemas.openxmlformats.org/officeDocument/2006/relationships/slideLayout" Target="../slideLayouts/slideLayout249.xml"/></Relationships>
</file>

<file path=ppt/slides/_rels/slide1955.xml.rels><?xml version="1.0" encoding="UTF-8" standalone="yes"?>
<Relationships xmlns="http://schemas.openxmlformats.org/package/2006/relationships"><Relationship Id="rId2" Type="http://schemas.openxmlformats.org/officeDocument/2006/relationships/notesSlide" Target="../notesSlides/notesSlide1433.xml"/><Relationship Id="rId1" Type="http://schemas.openxmlformats.org/officeDocument/2006/relationships/slideLayout" Target="../slideLayouts/slideLayout249.xml"/></Relationships>
</file>

<file path=ppt/slides/_rels/slide1956.xml.rels><?xml version="1.0" encoding="UTF-8" standalone="yes"?>
<Relationships xmlns="http://schemas.openxmlformats.org/package/2006/relationships"><Relationship Id="rId2" Type="http://schemas.openxmlformats.org/officeDocument/2006/relationships/notesSlide" Target="../notesSlides/notesSlide1434.xml"/><Relationship Id="rId1" Type="http://schemas.openxmlformats.org/officeDocument/2006/relationships/slideLayout" Target="../slideLayouts/slideLayout249.xml"/></Relationships>
</file>

<file path=ppt/slides/_rels/slide1957.xml.rels><?xml version="1.0" encoding="UTF-8" standalone="yes"?>
<Relationships xmlns="http://schemas.openxmlformats.org/package/2006/relationships"><Relationship Id="rId2" Type="http://schemas.openxmlformats.org/officeDocument/2006/relationships/notesSlide" Target="../notesSlides/notesSlide1435.xml"/><Relationship Id="rId1" Type="http://schemas.openxmlformats.org/officeDocument/2006/relationships/slideLayout" Target="../slideLayouts/slideLayout249.xml"/></Relationships>
</file>

<file path=ppt/slides/_rels/slide1958.xml.rels><?xml version="1.0" encoding="UTF-8" standalone="yes"?>
<Relationships xmlns="http://schemas.openxmlformats.org/package/2006/relationships"><Relationship Id="rId2" Type="http://schemas.openxmlformats.org/officeDocument/2006/relationships/notesSlide" Target="../notesSlides/notesSlide1436.xml"/><Relationship Id="rId1" Type="http://schemas.openxmlformats.org/officeDocument/2006/relationships/slideLayout" Target="../slideLayouts/slideLayout249.xml"/></Relationships>
</file>

<file path=ppt/slides/_rels/slide1959.xml.rels><?xml version="1.0" encoding="UTF-8" standalone="yes"?>
<Relationships xmlns="http://schemas.openxmlformats.org/package/2006/relationships"><Relationship Id="rId2" Type="http://schemas.openxmlformats.org/officeDocument/2006/relationships/notesSlide" Target="../notesSlides/notesSlide1437.xml"/><Relationship Id="rId1" Type="http://schemas.openxmlformats.org/officeDocument/2006/relationships/slideLayout" Target="../slideLayouts/slideLayout249.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960.xml.rels><?xml version="1.0" encoding="UTF-8" standalone="yes"?>
<Relationships xmlns="http://schemas.openxmlformats.org/package/2006/relationships"><Relationship Id="rId2" Type="http://schemas.openxmlformats.org/officeDocument/2006/relationships/notesSlide" Target="../notesSlides/notesSlide1438.xml"/><Relationship Id="rId1" Type="http://schemas.openxmlformats.org/officeDocument/2006/relationships/slideLayout" Target="../slideLayouts/slideLayout249.xml"/></Relationships>
</file>

<file path=ppt/slides/_rels/slide1961.xml.rels><?xml version="1.0" encoding="UTF-8" standalone="yes"?>
<Relationships xmlns="http://schemas.openxmlformats.org/package/2006/relationships"><Relationship Id="rId2" Type="http://schemas.openxmlformats.org/officeDocument/2006/relationships/notesSlide" Target="../notesSlides/notesSlide1439.xml"/><Relationship Id="rId1" Type="http://schemas.openxmlformats.org/officeDocument/2006/relationships/slideLayout" Target="../slideLayouts/slideLayout269.xml"/></Relationships>
</file>

<file path=ppt/slides/_rels/slide1962.xml.rels><?xml version="1.0" encoding="UTF-8" standalone="yes"?>
<Relationships xmlns="http://schemas.openxmlformats.org/package/2006/relationships"><Relationship Id="rId2" Type="http://schemas.openxmlformats.org/officeDocument/2006/relationships/notesSlide" Target="../notesSlides/notesSlide1440.xml"/><Relationship Id="rId1" Type="http://schemas.openxmlformats.org/officeDocument/2006/relationships/slideLayout" Target="../slideLayouts/slideLayout269.xml"/></Relationships>
</file>

<file path=ppt/slides/_rels/slide1963.xml.rels><?xml version="1.0" encoding="UTF-8" standalone="yes"?>
<Relationships xmlns="http://schemas.openxmlformats.org/package/2006/relationships"><Relationship Id="rId2" Type="http://schemas.openxmlformats.org/officeDocument/2006/relationships/notesSlide" Target="../notesSlides/notesSlide1441.xml"/><Relationship Id="rId1" Type="http://schemas.openxmlformats.org/officeDocument/2006/relationships/slideLayout" Target="../slideLayouts/slideLayout269.xml"/></Relationships>
</file>

<file path=ppt/slides/_rels/slide1964.xml.rels><?xml version="1.0" encoding="UTF-8" standalone="yes"?>
<Relationships xmlns="http://schemas.openxmlformats.org/package/2006/relationships"><Relationship Id="rId2" Type="http://schemas.openxmlformats.org/officeDocument/2006/relationships/notesSlide" Target="../notesSlides/notesSlide1442.xml"/><Relationship Id="rId1" Type="http://schemas.openxmlformats.org/officeDocument/2006/relationships/slideLayout" Target="../slideLayouts/slideLayout269.xml"/></Relationships>
</file>

<file path=ppt/slides/_rels/slide1965.xml.rels><?xml version="1.0" encoding="UTF-8" standalone="yes"?>
<Relationships xmlns="http://schemas.openxmlformats.org/package/2006/relationships"><Relationship Id="rId2" Type="http://schemas.openxmlformats.org/officeDocument/2006/relationships/notesSlide" Target="../notesSlides/notesSlide1443.xml"/><Relationship Id="rId1" Type="http://schemas.openxmlformats.org/officeDocument/2006/relationships/slideLayout" Target="../slideLayouts/slideLayout269.xml"/></Relationships>
</file>

<file path=ppt/slides/_rels/slide1966.xml.rels><?xml version="1.0" encoding="UTF-8" standalone="yes"?>
<Relationships xmlns="http://schemas.openxmlformats.org/package/2006/relationships"><Relationship Id="rId2" Type="http://schemas.openxmlformats.org/officeDocument/2006/relationships/notesSlide" Target="../notesSlides/notesSlide1444.xml"/><Relationship Id="rId1" Type="http://schemas.openxmlformats.org/officeDocument/2006/relationships/slideLayout" Target="../slideLayouts/slideLayout269.xml"/></Relationships>
</file>

<file path=ppt/slides/_rels/slide1967.xml.rels><?xml version="1.0" encoding="UTF-8" standalone="yes"?>
<Relationships xmlns="http://schemas.openxmlformats.org/package/2006/relationships"><Relationship Id="rId2" Type="http://schemas.openxmlformats.org/officeDocument/2006/relationships/notesSlide" Target="../notesSlides/notesSlide1445.xml"/><Relationship Id="rId1" Type="http://schemas.openxmlformats.org/officeDocument/2006/relationships/slideLayout" Target="../slideLayouts/slideLayout269.xml"/></Relationships>
</file>

<file path=ppt/slides/_rels/slide1968.xml.rels><?xml version="1.0" encoding="UTF-8" standalone="yes"?>
<Relationships xmlns="http://schemas.openxmlformats.org/package/2006/relationships"><Relationship Id="rId2" Type="http://schemas.openxmlformats.org/officeDocument/2006/relationships/notesSlide" Target="../notesSlides/notesSlide1446.xml"/><Relationship Id="rId1" Type="http://schemas.openxmlformats.org/officeDocument/2006/relationships/slideLayout" Target="../slideLayouts/slideLayout269.xml"/></Relationships>
</file>

<file path=ppt/slides/_rels/slide1969.xml.rels><?xml version="1.0" encoding="UTF-8" standalone="yes"?>
<Relationships xmlns="http://schemas.openxmlformats.org/package/2006/relationships"><Relationship Id="rId2" Type="http://schemas.openxmlformats.org/officeDocument/2006/relationships/notesSlide" Target="../notesSlides/notesSlide1447.xml"/><Relationship Id="rId1" Type="http://schemas.openxmlformats.org/officeDocument/2006/relationships/slideLayout" Target="../slideLayouts/slideLayout269.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970.xml.rels><?xml version="1.0" encoding="UTF-8" standalone="yes"?>
<Relationships xmlns="http://schemas.openxmlformats.org/package/2006/relationships"><Relationship Id="rId2" Type="http://schemas.openxmlformats.org/officeDocument/2006/relationships/notesSlide" Target="../notesSlides/notesSlide1448.xml"/><Relationship Id="rId1" Type="http://schemas.openxmlformats.org/officeDocument/2006/relationships/slideLayout" Target="../slideLayouts/slideLayout269.xml"/></Relationships>
</file>

<file path=ppt/slides/_rels/slide1971.xml.rels><?xml version="1.0" encoding="UTF-8" standalone="yes"?>
<Relationships xmlns="http://schemas.openxmlformats.org/package/2006/relationships"><Relationship Id="rId2" Type="http://schemas.openxmlformats.org/officeDocument/2006/relationships/notesSlide" Target="../notesSlides/notesSlide1449.xml"/><Relationship Id="rId1" Type="http://schemas.openxmlformats.org/officeDocument/2006/relationships/slideLayout" Target="../slideLayouts/slideLayout267.xml"/></Relationships>
</file>

<file path=ppt/slides/_rels/slide1972.xml.rels><?xml version="1.0" encoding="UTF-8" standalone="yes"?>
<Relationships xmlns="http://schemas.openxmlformats.org/package/2006/relationships"><Relationship Id="rId2" Type="http://schemas.openxmlformats.org/officeDocument/2006/relationships/notesSlide" Target="../notesSlides/notesSlide1450.xml"/><Relationship Id="rId1" Type="http://schemas.openxmlformats.org/officeDocument/2006/relationships/slideLayout" Target="../slideLayouts/slideLayout267.xml"/></Relationships>
</file>

<file path=ppt/slides/_rels/slide1973.xml.rels><?xml version="1.0" encoding="UTF-8" standalone="yes"?>
<Relationships xmlns="http://schemas.openxmlformats.org/package/2006/relationships"><Relationship Id="rId2" Type="http://schemas.openxmlformats.org/officeDocument/2006/relationships/notesSlide" Target="../notesSlides/notesSlide1451.xml"/><Relationship Id="rId1" Type="http://schemas.openxmlformats.org/officeDocument/2006/relationships/slideLayout" Target="../slideLayouts/slideLayout267.xml"/></Relationships>
</file>

<file path=ppt/slides/_rels/slide1974.xml.rels><?xml version="1.0" encoding="UTF-8" standalone="yes"?>
<Relationships xmlns="http://schemas.openxmlformats.org/package/2006/relationships"><Relationship Id="rId2" Type="http://schemas.openxmlformats.org/officeDocument/2006/relationships/notesSlide" Target="../notesSlides/notesSlide1452.xml"/><Relationship Id="rId1" Type="http://schemas.openxmlformats.org/officeDocument/2006/relationships/slideLayout" Target="../slideLayouts/slideLayout267.xml"/></Relationships>
</file>

<file path=ppt/slides/_rels/slide1975.xml.rels><?xml version="1.0" encoding="UTF-8" standalone="yes"?>
<Relationships xmlns="http://schemas.openxmlformats.org/package/2006/relationships"><Relationship Id="rId2" Type="http://schemas.openxmlformats.org/officeDocument/2006/relationships/notesSlide" Target="../notesSlides/notesSlide1453.xml"/><Relationship Id="rId1" Type="http://schemas.openxmlformats.org/officeDocument/2006/relationships/slideLayout" Target="../slideLayouts/slideLayout267.xml"/></Relationships>
</file>

<file path=ppt/slides/_rels/slide1976.xml.rels><?xml version="1.0" encoding="UTF-8" standalone="yes"?>
<Relationships xmlns="http://schemas.openxmlformats.org/package/2006/relationships"><Relationship Id="rId2" Type="http://schemas.openxmlformats.org/officeDocument/2006/relationships/notesSlide" Target="../notesSlides/notesSlide1454.xml"/><Relationship Id="rId1" Type="http://schemas.openxmlformats.org/officeDocument/2006/relationships/slideLayout" Target="../slideLayouts/slideLayout267.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358.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358.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358.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358.xml"/></Relationships>
</file>

<file path=ppt/slides/_rels/slide1981.xml.rels><?xml version="1.0" encoding="UTF-8" standalone="yes"?>
<Relationships xmlns="http://schemas.openxmlformats.org/package/2006/relationships"><Relationship Id="rId2" Type="http://schemas.openxmlformats.org/officeDocument/2006/relationships/notesSlide" Target="../notesSlides/notesSlide1455.xml"/><Relationship Id="rId1" Type="http://schemas.openxmlformats.org/officeDocument/2006/relationships/slideLayout" Target="../slideLayouts/slideLayout358.xml"/></Relationships>
</file>

<file path=ppt/slides/_rels/slide1982.xml.rels><?xml version="1.0" encoding="UTF-8" standalone="yes"?>
<Relationships xmlns="http://schemas.openxmlformats.org/package/2006/relationships"><Relationship Id="rId2" Type="http://schemas.openxmlformats.org/officeDocument/2006/relationships/notesSlide" Target="../notesSlides/notesSlide1456.xml"/><Relationship Id="rId1" Type="http://schemas.openxmlformats.org/officeDocument/2006/relationships/slideLayout" Target="../slideLayouts/slideLayout358.xml"/></Relationships>
</file>

<file path=ppt/slides/_rels/slide1983.xml.rels><?xml version="1.0" encoding="UTF-8" standalone="yes"?>
<Relationships xmlns="http://schemas.openxmlformats.org/package/2006/relationships"><Relationship Id="rId2" Type="http://schemas.openxmlformats.org/officeDocument/2006/relationships/notesSlide" Target="../notesSlides/notesSlide1457.xml"/><Relationship Id="rId1" Type="http://schemas.openxmlformats.org/officeDocument/2006/relationships/slideLayout" Target="../slideLayouts/slideLayout358.xml"/></Relationships>
</file>

<file path=ppt/slides/_rels/slide1984.xml.rels><?xml version="1.0" encoding="UTF-8" standalone="yes"?>
<Relationships xmlns="http://schemas.openxmlformats.org/package/2006/relationships"><Relationship Id="rId2" Type="http://schemas.openxmlformats.org/officeDocument/2006/relationships/notesSlide" Target="../notesSlides/notesSlide1458.xml"/><Relationship Id="rId1" Type="http://schemas.openxmlformats.org/officeDocument/2006/relationships/slideLayout" Target="../slideLayouts/slideLayout358.xml"/></Relationships>
</file>

<file path=ppt/slides/_rels/slide1985.xml.rels><?xml version="1.0" encoding="UTF-8" standalone="yes"?>
<Relationships xmlns="http://schemas.openxmlformats.org/package/2006/relationships"><Relationship Id="rId2" Type="http://schemas.openxmlformats.org/officeDocument/2006/relationships/notesSlide" Target="../notesSlides/notesSlide1459.xml"/><Relationship Id="rId1" Type="http://schemas.openxmlformats.org/officeDocument/2006/relationships/slideLayout" Target="../slideLayouts/slideLayout358.xml"/></Relationships>
</file>

<file path=ppt/slides/_rels/slide1986.xml.rels><?xml version="1.0" encoding="UTF-8" standalone="yes"?>
<Relationships xmlns="http://schemas.openxmlformats.org/package/2006/relationships"><Relationship Id="rId2" Type="http://schemas.openxmlformats.org/officeDocument/2006/relationships/notesSlide" Target="../notesSlides/notesSlide1460.xml"/><Relationship Id="rId1" Type="http://schemas.openxmlformats.org/officeDocument/2006/relationships/slideLayout" Target="../slideLayouts/slideLayout358.xml"/></Relationships>
</file>

<file path=ppt/slides/_rels/slide1987.xml.rels><?xml version="1.0" encoding="UTF-8" standalone="yes"?>
<Relationships xmlns="http://schemas.openxmlformats.org/package/2006/relationships"><Relationship Id="rId2" Type="http://schemas.openxmlformats.org/officeDocument/2006/relationships/notesSlide" Target="../notesSlides/notesSlide1461.xml"/><Relationship Id="rId1" Type="http://schemas.openxmlformats.org/officeDocument/2006/relationships/slideLayout" Target="../slideLayouts/slideLayout358.xml"/></Relationships>
</file>

<file path=ppt/slides/_rels/slide1988.xml.rels><?xml version="1.0" encoding="UTF-8" standalone="yes"?>
<Relationships xmlns="http://schemas.openxmlformats.org/package/2006/relationships"><Relationship Id="rId2" Type="http://schemas.openxmlformats.org/officeDocument/2006/relationships/notesSlide" Target="../notesSlides/notesSlide1462.xml"/><Relationship Id="rId1" Type="http://schemas.openxmlformats.org/officeDocument/2006/relationships/slideLayout" Target="../slideLayouts/slideLayout358.xml"/></Relationships>
</file>

<file path=ppt/slides/_rels/slide1989.xml.rels><?xml version="1.0" encoding="UTF-8" standalone="yes"?>
<Relationships xmlns="http://schemas.openxmlformats.org/package/2006/relationships"><Relationship Id="rId2" Type="http://schemas.openxmlformats.org/officeDocument/2006/relationships/notesSlide" Target="../notesSlides/notesSlide1463.xml"/><Relationship Id="rId1" Type="http://schemas.openxmlformats.org/officeDocument/2006/relationships/slideLayout" Target="../slideLayouts/slideLayout35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990.xml.rels><?xml version="1.0" encoding="UTF-8" standalone="yes"?>
<Relationships xmlns="http://schemas.openxmlformats.org/package/2006/relationships"><Relationship Id="rId2" Type="http://schemas.openxmlformats.org/officeDocument/2006/relationships/notesSlide" Target="../notesSlides/notesSlide1464.xml"/><Relationship Id="rId1" Type="http://schemas.openxmlformats.org/officeDocument/2006/relationships/slideLayout" Target="../slideLayouts/slideLayout358.xml"/></Relationships>
</file>

<file path=ppt/slides/_rels/slide1991.xml.rels><?xml version="1.0" encoding="UTF-8" standalone="yes"?>
<Relationships xmlns="http://schemas.openxmlformats.org/package/2006/relationships"><Relationship Id="rId2" Type="http://schemas.openxmlformats.org/officeDocument/2006/relationships/notesSlide" Target="../notesSlides/notesSlide1465.xml"/><Relationship Id="rId1" Type="http://schemas.openxmlformats.org/officeDocument/2006/relationships/slideLayout" Target="../slideLayouts/slideLayout358.xml"/></Relationships>
</file>

<file path=ppt/slides/_rels/slide1992.xml.rels><?xml version="1.0" encoding="UTF-8" standalone="yes"?>
<Relationships xmlns="http://schemas.openxmlformats.org/package/2006/relationships"><Relationship Id="rId2" Type="http://schemas.openxmlformats.org/officeDocument/2006/relationships/notesSlide" Target="../notesSlides/notesSlide1466.xml"/><Relationship Id="rId1" Type="http://schemas.openxmlformats.org/officeDocument/2006/relationships/slideLayout" Target="../slideLayouts/slideLayout358.xml"/></Relationships>
</file>

<file path=ppt/slides/_rels/slide1993.xml.rels><?xml version="1.0" encoding="UTF-8" standalone="yes"?>
<Relationships xmlns="http://schemas.openxmlformats.org/package/2006/relationships"><Relationship Id="rId2" Type="http://schemas.openxmlformats.org/officeDocument/2006/relationships/notesSlide" Target="../notesSlides/notesSlide1467.xml"/><Relationship Id="rId1" Type="http://schemas.openxmlformats.org/officeDocument/2006/relationships/slideLayout" Target="../slideLayouts/slideLayout358.xml"/></Relationships>
</file>

<file path=ppt/slides/_rels/slide1994.xml.rels><?xml version="1.0" encoding="UTF-8" standalone="yes"?>
<Relationships xmlns="http://schemas.openxmlformats.org/package/2006/relationships"><Relationship Id="rId2" Type="http://schemas.openxmlformats.org/officeDocument/2006/relationships/notesSlide" Target="../notesSlides/notesSlide1468.xml"/><Relationship Id="rId1" Type="http://schemas.openxmlformats.org/officeDocument/2006/relationships/slideLayout" Target="../slideLayouts/slideLayout358.xml"/></Relationships>
</file>

<file path=ppt/slides/_rels/slide1995.xml.rels><?xml version="1.0" encoding="UTF-8" standalone="yes"?>
<Relationships xmlns="http://schemas.openxmlformats.org/package/2006/relationships"><Relationship Id="rId2" Type="http://schemas.openxmlformats.org/officeDocument/2006/relationships/notesSlide" Target="../notesSlides/notesSlide1469.xml"/><Relationship Id="rId1" Type="http://schemas.openxmlformats.org/officeDocument/2006/relationships/slideLayout" Target="../slideLayouts/slideLayout358.xml"/></Relationships>
</file>

<file path=ppt/slides/_rels/slide1996.xml.rels><?xml version="1.0" encoding="UTF-8" standalone="yes"?>
<Relationships xmlns="http://schemas.openxmlformats.org/package/2006/relationships"><Relationship Id="rId2" Type="http://schemas.openxmlformats.org/officeDocument/2006/relationships/notesSlide" Target="../notesSlides/notesSlide1470.xml"/><Relationship Id="rId1" Type="http://schemas.openxmlformats.org/officeDocument/2006/relationships/slideLayout" Target="../slideLayouts/slideLayout358.xml"/></Relationships>
</file>

<file path=ppt/slides/_rels/slide1997.xml.rels><?xml version="1.0" encoding="UTF-8" standalone="yes"?>
<Relationships xmlns="http://schemas.openxmlformats.org/package/2006/relationships"><Relationship Id="rId2" Type="http://schemas.openxmlformats.org/officeDocument/2006/relationships/notesSlide" Target="../notesSlides/notesSlide1471.xml"/><Relationship Id="rId1" Type="http://schemas.openxmlformats.org/officeDocument/2006/relationships/slideLayout" Target="../slideLayouts/slideLayout358.xml"/></Relationships>
</file>

<file path=ppt/slides/_rels/slide1998.xml.rels><?xml version="1.0" encoding="UTF-8" standalone="yes"?>
<Relationships xmlns="http://schemas.openxmlformats.org/package/2006/relationships"><Relationship Id="rId2" Type="http://schemas.openxmlformats.org/officeDocument/2006/relationships/notesSlide" Target="../notesSlides/notesSlide1472.xml"/><Relationship Id="rId1" Type="http://schemas.openxmlformats.org/officeDocument/2006/relationships/slideLayout" Target="../slideLayouts/slideLayout358.xml"/></Relationships>
</file>

<file path=ppt/slides/_rels/slide1999.xml.rels><?xml version="1.0" encoding="UTF-8" standalone="yes"?>
<Relationships xmlns="http://schemas.openxmlformats.org/package/2006/relationships"><Relationship Id="rId2" Type="http://schemas.openxmlformats.org/officeDocument/2006/relationships/notesSlide" Target="../notesSlides/notesSlide1473.xml"/><Relationship Id="rId1" Type="http://schemas.openxmlformats.org/officeDocument/2006/relationships/slideLayout" Target="../slideLayouts/slideLayout35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2000.xml.rels><?xml version="1.0" encoding="UTF-8" standalone="yes"?>
<Relationships xmlns="http://schemas.openxmlformats.org/package/2006/relationships"><Relationship Id="rId2" Type="http://schemas.openxmlformats.org/officeDocument/2006/relationships/notesSlide" Target="../notesSlides/notesSlide1474.xml"/><Relationship Id="rId1" Type="http://schemas.openxmlformats.org/officeDocument/2006/relationships/slideLayout" Target="../slideLayouts/slideLayout358.xml"/></Relationships>
</file>

<file path=ppt/slides/_rels/slide2001.xml.rels><?xml version="1.0" encoding="UTF-8" standalone="yes"?>
<Relationships xmlns="http://schemas.openxmlformats.org/package/2006/relationships"><Relationship Id="rId2" Type="http://schemas.openxmlformats.org/officeDocument/2006/relationships/notesSlide" Target="../notesSlides/notesSlide1475.xml"/><Relationship Id="rId1" Type="http://schemas.openxmlformats.org/officeDocument/2006/relationships/slideLayout" Target="../slideLayouts/slideLayout358.xml"/></Relationships>
</file>

<file path=ppt/slides/_rels/slide2002.xml.rels><?xml version="1.0" encoding="UTF-8" standalone="yes"?>
<Relationships xmlns="http://schemas.openxmlformats.org/package/2006/relationships"><Relationship Id="rId2" Type="http://schemas.openxmlformats.org/officeDocument/2006/relationships/notesSlide" Target="../notesSlides/notesSlide1476.xml"/><Relationship Id="rId1" Type="http://schemas.openxmlformats.org/officeDocument/2006/relationships/slideLayout" Target="../slideLayouts/slideLayout358.xml"/></Relationships>
</file>

<file path=ppt/slides/_rels/slide2003.xml.rels><?xml version="1.0" encoding="UTF-8" standalone="yes"?>
<Relationships xmlns="http://schemas.openxmlformats.org/package/2006/relationships"><Relationship Id="rId2" Type="http://schemas.openxmlformats.org/officeDocument/2006/relationships/notesSlide" Target="../notesSlides/notesSlide1477.xml"/><Relationship Id="rId1" Type="http://schemas.openxmlformats.org/officeDocument/2006/relationships/slideLayout" Target="../slideLayouts/slideLayout358.xml"/></Relationships>
</file>

<file path=ppt/slides/_rels/slide2004.xml.rels><?xml version="1.0" encoding="UTF-8" standalone="yes"?>
<Relationships xmlns="http://schemas.openxmlformats.org/package/2006/relationships"><Relationship Id="rId2" Type="http://schemas.openxmlformats.org/officeDocument/2006/relationships/notesSlide" Target="../notesSlides/notesSlide1478.xml"/><Relationship Id="rId1" Type="http://schemas.openxmlformats.org/officeDocument/2006/relationships/slideLayout" Target="../slideLayouts/slideLayout358.xml"/></Relationships>
</file>

<file path=ppt/slides/_rels/slide2005.xml.rels><?xml version="1.0" encoding="UTF-8" standalone="yes"?>
<Relationships xmlns="http://schemas.openxmlformats.org/package/2006/relationships"><Relationship Id="rId2" Type="http://schemas.openxmlformats.org/officeDocument/2006/relationships/notesSlide" Target="../notesSlides/notesSlide1479.xml"/><Relationship Id="rId1" Type="http://schemas.openxmlformats.org/officeDocument/2006/relationships/slideLayout" Target="../slideLayouts/slideLayout358.xml"/></Relationships>
</file>

<file path=ppt/slides/_rels/slide2006.xml.rels><?xml version="1.0" encoding="UTF-8" standalone="yes"?>
<Relationships xmlns="http://schemas.openxmlformats.org/package/2006/relationships"><Relationship Id="rId2" Type="http://schemas.openxmlformats.org/officeDocument/2006/relationships/notesSlide" Target="../notesSlides/notesSlide1480.xml"/><Relationship Id="rId1" Type="http://schemas.openxmlformats.org/officeDocument/2006/relationships/slideLayout" Target="../slideLayouts/slideLayout358.xml"/></Relationships>
</file>

<file path=ppt/slides/_rels/slide2007.xml.rels><?xml version="1.0" encoding="UTF-8" standalone="yes"?>
<Relationships xmlns="http://schemas.openxmlformats.org/package/2006/relationships"><Relationship Id="rId2" Type="http://schemas.openxmlformats.org/officeDocument/2006/relationships/notesSlide" Target="../notesSlides/notesSlide1481.xml"/><Relationship Id="rId1" Type="http://schemas.openxmlformats.org/officeDocument/2006/relationships/slideLayout" Target="../slideLayouts/slideLayout358.xml"/></Relationships>
</file>

<file path=ppt/slides/_rels/slide2008.xml.rels><?xml version="1.0" encoding="UTF-8" standalone="yes"?>
<Relationships xmlns="http://schemas.openxmlformats.org/package/2006/relationships"><Relationship Id="rId2" Type="http://schemas.openxmlformats.org/officeDocument/2006/relationships/notesSlide" Target="../notesSlides/notesSlide1482.xml"/><Relationship Id="rId1" Type="http://schemas.openxmlformats.org/officeDocument/2006/relationships/slideLayout" Target="../slideLayouts/slideLayout358.xml"/></Relationships>
</file>

<file path=ppt/slides/_rels/slide2009.xml.rels><?xml version="1.0" encoding="UTF-8" standalone="yes"?>
<Relationships xmlns="http://schemas.openxmlformats.org/package/2006/relationships"><Relationship Id="rId2" Type="http://schemas.openxmlformats.org/officeDocument/2006/relationships/notesSlide" Target="../notesSlides/notesSlide1483.xml"/><Relationship Id="rId1" Type="http://schemas.openxmlformats.org/officeDocument/2006/relationships/slideLayout" Target="../slideLayouts/slideLayout358.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2010.xml.rels><?xml version="1.0" encoding="UTF-8" standalone="yes"?>
<Relationships xmlns="http://schemas.openxmlformats.org/package/2006/relationships"><Relationship Id="rId2" Type="http://schemas.openxmlformats.org/officeDocument/2006/relationships/notesSlide" Target="../notesSlides/notesSlide1484.xml"/><Relationship Id="rId1" Type="http://schemas.openxmlformats.org/officeDocument/2006/relationships/slideLayout" Target="../slideLayouts/slideLayout358.xml"/></Relationships>
</file>

<file path=ppt/slides/_rels/slide2011.xml.rels><?xml version="1.0" encoding="UTF-8" standalone="yes"?>
<Relationships xmlns="http://schemas.openxmlformats.org/package/2006/relationships"><Relationship Id="rId2" Type="http://schemas.openxmlformats.org/officeDocument/2006/relationships/notesSlide" Target="../notesSlides/notesSlide1485.xml"/><Relationship Id="rId1" Type="http://schemas.openxmlformats.org/officeDocument/2006/relationships/slideLayout" Target="../slideLayouts/slideLayout358.xml"/></Relationships>
</file>

<file path=ppt/slides/_rels/slide2012.xml.rels><?xml version="1.0" encoding="UTF-8" standalone="yes"?>
<Relationships xmlns="http://schemas.openxmlformats.org/package/2006/relationships"><Relationship Id="rId2" Type="http://schemas.openxmlformats.org/officeDocument/2006/relationships/notesSlide" Target="../notesSlides/notesSlide1486.xml"/><Relationship Id="rId1" Type="http://schemas.openxmlformats.org/officeDocument/2006/relationships/slideLayout" Target="../slideLayouts/slideLayout358.xml"/></Relationships>
</file>

<file path=ppt/slides/_rels/slide2013.xml.rels><?xml version="1.0" encoding="UTF-8" standalone="yes"?>
<Relationships xmlns="http://schemas.openxmlformats.org/package/2006/relationships"><Relationship Id="rId2" Type="http://schemas.openxmlformats.org/officeDocument/2006/relationships/notesSlide" Target="../notesSlides/notesSlide1487.xml"/><Relationship Id="rId1" Type="http://schemas.openxmlformats.org/officeDocument/2006/relationships/slideLayout" Target="../slideLayouts/slideLayout358.xml"/></Relationships>
</file>

<file path=ppt/slides/_rels/slide2014.xml.rels><?xml version="1.0" encoding="UTF-8" standalone="yes"?>
<Relationships xmlns="http://schemas.openxmlformats.org/package/2006/relationships"><Relationship Id="rId2" Type="http://schemas.openxmlformats.org/officeDocument/2006/relationships/notesSlide" Target="../notesSlides/notesSlide1488.xml"/><Relationship Id="rId1" Type="http://schemas.openxmlformats.org/officeDocument/2006/relationships/slideLayout" Target="../slideLayouts/slideLayout251.xml"/></Relationships>
</file>

<file path=ppt/slides/_rels/slide2015.xml.rels><?xml version="1.0" encoding="UTF-8" standalone="yes"?>
<Relationships xmlns="http://schemas.openxmlformats.org/package/2006/relationships"><Relationship Id="rId2" Type="http://schemas.openxmlformats.org/officeDocument/2006/relationships/notesSlide" Target="../notesSlides/notesSlide1489.xml"/><Relationship Id="rId1" Type="http://schemas.openxmlformats.org/officeDocument/2006/relationships/slideLayout" Target="../slideLayouts/slideLayout251.xml"/></Relationships>
</file>

<file path=ppt/slides/_rels/slide2016.xml.rels><?xml version="1.0" encoding="UTF-8" standalone="yes"?>
<Relationships xmlns="http://schemas.openxmlformats.org/package/2006/relationships"><Relationship Id="rId2" Type="http://schemas.openxmlformats.org/officeDocument/2006/relationships/notesSlide" Target="../notesSlides/notesSlide1490.xml"/><Relationship Id="rId1" Type="http://schemas.openxmlformats.org/officeDocument/2006/relationships/slideLayout" Target="../slideLayouts/slideLayout251.xml"/></Relationships>
</file>

<file path=ppt/slides/_rels/slide2017.xml.rels><?xml version="1.0" encoding="UTF-8" standalone="yes"?>
<Relationships xmlns="http://schemas.openxmlformats.org/package/2006/relationships"><Relationship Id="rId2" Type="http://schemas.openxmlformats.org/officeDocument/2006/relationships/notesSlide" Target="../notesSlides/notesSlide1491.xml"/><Relationship Id="rId1" Type="http://schemas.openxmlformats.org/officeDocument/2006/relationships/slideLayout" Target="../slideLayouts/slideLayout251.xml"/></Relationships>
</file>

<file path=ppt/slides/_rels/slide2018.xml.rels><?xml version="1.0" encoding="UTF-8" standalone="yes"?>
<Relationships xmlns="http://schemas.openxmlformats.org/package/2006/relationships"><Relationship Id="rId2" Type="http://schemas.openxmlformats.org/officeDocument/2006/relationships/notesSlide" Target="../notesSlides/notesSlide1492.xml"/><Relationship Id="rId1" Type="http://schemas.openxmlformats.org/officeDocument/2006/relationships/slideLayout" Target="../slideLayouts/slideLayout251.xml"/></Relationships>
</file>

<file path=ppt/slides/_rels/slide2019.xml.rels><?xml version="1.0" encoding="UTF-8" standalone="yes"?>
<Relationships xmlns="http://schemas.openxmlformats.org/package/2006/relationships"><Relationship Id="rId2" Type="http://schemas.openxmlformats.org/officeDocument/2006/relationships/notesSlide" Target="../notesSlides/notesSlide1493.xml"/><Relationship Id="rId1" Type="http://schemas.openxmlformats.org/officeDocument/2006/relationships/slideLayout" Target="../slideLayouts/slideLayout25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2020.xml.rels><?xml version="1.0" encoding="UTF-8" standalone="yes"?>
<Relationships xmlns="http://schemas.openxmlformats.org/package/2006/relationships"><Relationship Id="rId2" Type="http://schemas.openxmlformats.org/officeDocument/2006/relationships/notesSlide" Target="../notesSlides/notesSlide1494.xml"/><Relationship Id="rId1" Type="http://schemas.openxmlformats.org/officeDocument/2006/relationships/slideLayout" Target="../slideLayouts/slideLayout251.xml"/></Relationships>
</file>

<file path=ppt/slides/_rels/slide2021.xml.rels><?xml version="1.0" encoding="UTF-8" standalone="yes"?>
<Relationships xmlns="http://schemas.openxmlformats.org/package/2006/relationships"><Relationship Id="rId2" Type="http://schemas.openxmlformats.org/officeDocument/2006/relationships/notesSlide" Target="../notesSlides/notesSlide1495.xml"/><Relationship Id="rId1" Type="http://schemas.openxmlformats.org/officeDocument/2006/relationships/slideLayout" Target="../slideLayouts/slideLayout251.xml"/></Relationships>
</file>

<file path=ppt/slides/_rels/slide2022.xml.rels><?xml version="1.0" encoding="UTF-8" standalone="yes"?>
<Relationships xmlns="http://schemas.openxmlformats.org/package/2006/relationships"><Relationship Id="rId2" Type="http://schemas.openxmlformats.org/officeDocument/2006/relationships/notesSlide" Target="../notesSlides/notesSlide1496.xml"/><Relationship Id="rId1" Type="http://schemas.openxmlformats.org/officeDocument/2006/relationships/slideLayout" Target="../slideLayouts/slideLayout251.xml"/></Relationships>
</file>

<file path=ppt/slides/_rels/slide2023.xml.rels><?xml version="1.0" encoding="UTF-8" standalone="yes"?>
<Relationships xmlns="http://schemas.openxmlformats.org/package/2006/relationships"><Relationship Id="rId2" Type="http://schemas.openxmlformats.org/officeDocument/2006/relationships/notesSlide" Target="../notesSlides/notesSlide1497.xml"/><Relationship Id="rId1" Type="http://schemas.openxmlformats.org/officeDocument/2006/relationships/slideLayout" Target="../slideLayouts/slideLayout251.xml"/></Relationships>
</file>

<file path=ppt/slides/_rels/slide2024.xml.rels><?xml version="1.0" encoding="UTF-8" standalone="yes"?>
<Relationships xmlns="http://schemas.openxmlformats.org/package/2006/relationships"><Relationship Id="rId2" Type="http://schemas.openxmlformats.org/officeDocument/2006/relationships/notesSlide" Target="../notesSlides/notesSlide1498.xml"/><Relationship Id="rId1" Type="http://schemas.openxmlformats.org/officeDocument/2006/relationships/slideLayout" Target="../slideLayouts/slideLayout251.xml"/></Relationships>
</file>

<file path=ppt/slides/_rels/slide2025.xml.rels><?xml version="1.0" encoding="UTF-8" standalone="yes"?>
<Relationships xmlns="http://schemas.openxmlformats.org/package/2006/relationships"><Relationship Id="rId2" Type="http://schemas.openxmlformats.org/officeDocument/2006/relationships/notesSlide" Target="../notesSlides/notesSlide1499.xml"/><Relationship Id="rId1" Type="http://schemas.openxmlformats.org/officeDocument/2006/relationships/slideLayout" Target="../slideLayouts/slideLayout251.xml"/></Relationships>
</file>

<file path=ppt/slides/_rels/slide2026.xml.rels><?xml version="1.0" encoding="UTF-8" standalone="yes"?>
<Relationships xmlns="http://schemas.openxmlformats.org/package/2006/relationships"><Relationship Id="rId2" Type="http://schemas.openxmlformats.org/officeDocument/2006/relationships/notesSlide" Target="../notesSlides/notesSlide1500.xml"/><Relationship Id="rId1" Type="http://schemas.openxmlformats.org/officeDocument/2006/relationships/slideLayout" Target="../slideLayouts/slideLayout251.xml"/></Relationships>
</file>

<file path=ppt/slides/_rels/slide2027.xml.rels><?xml version="1.0" encoding="UTF-8" standalone="yes"?>
<Relationships xmlns="http://schemas.openxmlformats.org/package/2006/relationships"><Relationship Id="rId2" Type="http://schemas.openxmlformats.org/officeDocument/2006/relationships/notesSlide" Target="../notesSlides/notesSlide1501.xml"/><Relationship Id="rId1" Type="http://schemas.openxmlformats.org/officeDocument/2006/relationships/slideLayout" Target="../slideLayouts/slideLayout251.xml"/></Relationships>
</file>

<file path=ppt/slides/_rels/slide2028.xml.rels><?xml version="1.0" encoding="UTF-8" standalone="yes"?>
<Relationships xmlns="http://schemas.openxmlformats.org/package/2006/relationships"><Relationship Id="rId2" Type="http://schemas.openxmlformats.org/officeDocument/2006/relationships/notesSlide" Target="../notesSlides/notesSlide1502.xml"/><Relationship Id="rId1" Type="http://schemas.openxmlformats.org/officeDocument/2006/relationships/slideLayout" Target="../slideLayouts/slideLayout251.xml"/></Relationships>
</file>

<file path=ppt/slides/_rels/slide2029.xml.rels><?xml version="1.0" encoding="UTF-8" standalone="yes"?>
<Relationships xmlns="http://schemas.openxmlformats.org/package/2006/relationships"><Relationship Id="rId2" Type="http://schemas.openxmlformats.org/officeDocument/2006/relationships/notesSlide" Target="../notesSlides/notesSlide1503.xml"/><Relationship Id="rId1" Type="http://schemas.openxmlformats.org/officeDocument/2006/relationships/slideLayout" Target="../slideLayouts/slideLayout251.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7.xml"/></Relationships>
</file>

<file path=ppt/slides/_rels/slide2030.xml.rels><?xml version="1.0" encoding="UTF-8" standalone="yes"?>
<Relationships xmlns="http://schemas.openxmlformats.org/package/2006/relationships"><Relationship Id="rId2" Type="http://schemas.openxmlformats.org/officeDocument/2006/relationships/notesSlide" Target="../notesSlides/notesSlide1504.xml"/><Relationship Id="rId1" Type="http://schemas.openxmlformats.org/officeDocument/2006/relationships/slideLayout" Target="../slideLayouts/slideLayout251.xml"/></Relationships>
</file>

<file path=ppt/slides/_rels/slide2031.xml.rels><?xml version="1.0" encoding="UTF-8" standalone="yes"?>
<Relationships xmlns="http://schemas.openxmlformats.org/package/2006/relationships"><Relationship Id="rId2" Type="http://schemas.openxmlformats.org/officeDocument/2006/relationships/notesSlide" Target="../notesSlides/notesSlide1505.xml"/><Relationship Id="rId1" Type="http://schemas.openxmlformats.org/officeDocument/2006/relationships/slideLayout" Target="../slideLayouts/slideLayout251.xml"/></Relationships>
</file>

<file path=ppt/slides/_rels/slide2032.xml.rels><?xml version="1.0" encoding="UTF-8" standalone="yes"?>
<Relationships xmlns="http://schemas.openxmlformats.org/package/2006/relationships"><Relationship Id="rId2" Type="http://schemas.openxmlformats.org/officeDocument/2006/relationships/notesSlide" Target="../notesSlides/notesSlide1506.xml"/><Relationship Id="rId1" Type="http://schemas.openxmlformats.org/officeDocument/2006/relationships/slideLayout" Target="../slideLayouts/slideLayout251.xml"/></Relationships>
</file>

<file path=ppt/slides/_rels/slide2033.xml.rels><?xml version="1.0" encoding="UTF-8" standalone="yes"?>
<Relationships xmlns="http://schemas.openxmlformats.org/package/2006/relationships"><Relationship Id="rId2" Type="http://schemas.openxmlformats.org/officeDocument/2006/relationships/notesSlide" Target="../notesSlides/notesSlide1507.xml"/><Relationship Id="rId1" Type="http://schemas.openxmlformats.org/officeDocument/2006/relationships/slideLayout" Target="../slideLayouts/slideLayout251.xml"/></Relationships>
</file>

<file path=ppt/slides/_rels/slide2034.xml.rels><?xml version="1.0" encoding="UTF-8" standalone="yes"?>
<Relationships xmlns="http://schemas.openxmlformats.org/package/2006/relationships"><Relationship Id="rId2" Type="http://schemas.openxmlformats.org/officeDocument/2006/relationships/notesSlide" Target="../notesSlides/notesSlide1508.xml"/><Relationship Id="rId1" Type="http://schemas.openxmlformats.org/officeDocument/2006/relationships/slideLayout" Target="../slideLayouts/slideLayout251.xml"/></Relationships>
</file>

<file path=ppt/slides/_rels/slide2035.xml.rels><?xml version="1.0" encoding="UTF-8" standalone="yes"?>
<Relationships xmlns="http://schemas.openxmlformats.org/package/2006/relationships"><Relationship Id="rId2" Type="http://schemas.openxmlformats.org/officeDocument/2006/relationships/notesSlide" Target="../notesSlides/notesSlide1509.xml"/><Relationship Id="rId1" Type="http://schemas.openxmlformats.org/officeDocument/2006/relationships/slideLayout" Target="../slideLayouts/slideLayout251.xml"/></Relationships>
</file>

<file path=ppt/slides/_rels/slide2036.xml.rels><?xml version="1.0" encoding="UTF-8" standalone="yes"?>
<Relationships xmlns="http://schemas.openxmlformats.org/package/2006/relationships"><Relationship Id="rId2" Type="http://schemas.openxmlformats.org/officeDocument/2006/relationships/notesSlide" Target="../notesSlides/notesSlide1510.xml"/><Relationship Id="rId1" Type="http://schemas.openxmlformats.org/officeDocument/2006/relationships/slideLayout" Target="../slideLayouts/slideLayout251.xml"/></Relationships>
</file>

<file path=ppt/slides/_rels/slide2037.xml.rels><?xml version="1.0" encoding="UTF-8" standalone="yes"?>
<Relationships xmlns="http://schemas.openxmlformats.org/package/2006/relationships"><Relationship Id="rId2" Type="http://schemas.openxmlformats.org/officeDocument/2006/relationships/notesSlide" Target="../notesSlides/notesSlide1511.xml"/><Relationship Id="rId1" Type="http://schemas.openxmlformats.org/officeDocument/2006/relationships/slideLayout" Target="../slideLayouts/slideLayout251.xml"/></Relationships>
</file>

<file path=ppt/slides/_rels/slide2038.xml.rels><?xml version="1.0" encoding="UTF-8" standalone="yes"?>
<Relationships xmlns="http://schemas.openxmlformats.org/package/2006/relationships"><Relationship Id="rId2" Type="http://schemas.openxmlformats.org/officeDocument/2006/relationships/notesSlide" Target="../notesSlides/notesSlide1512.xml"/><Relationship Id="rId1" Type="http://schemas.openxmlformats.org/officeDocument/2006/relationships/slideLayout" Target="../slideLayouts/slideLayout251.xml"/></Relationships>
</file>

<file path=ppt/slides/_rels/slide2039.xml.rels><?xml version="1.0" encoding="UTF-8" standalone="yes"?>
<Relationships xmlns="http://schemas.openxmlformats.org/package/2006/relationships"><Relationship Id="rId2" Type="http://schemas.openxmlformats.org/officeDocument/2006/relationships/notesSlide" Target="../notesSlides/notesSlide1513.xml"/><Relationship Id="rId1" Type="http://schemas.openxmlformats.org/officeDocument/2006/relationships/slideLayout" Target="../slideLayouts/slideLayout251.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7.xml"/></Relationships>
</file>

<file path=ppt/slides/_rels/slide2040.xml.rels><?xml version="1.0" encoding="UTF-8" standalone="yes"?>
<Relationships xmlns="http://schemas.openxmlformats.org/package/2006/relationships"><Relationship Id="rId2" Type="http://schemas.openxmlformats.org/officeDocument/2006/relationships/notesSlide" Target="../notesSlides/notesSlide1514.xml"/><Relationship Id="rId1" Type="http://schemas.openxmlformats.org/officeDocument/2006/relationships/slideLayout" Target="../slideLayouts/slideLayout251.xml"/></Relationships>
</file>

<file path=ppt/slides/_rels/slide2041.xml.rels><?xml version="1.0" encoding="UTF-8" standalone="yes"?>
<Relationships xmlns="http://schemas.openxmlformats.org/package/2006/relationships"><Relationship Id="rId2" Type="http://schemas.openxmlformats.org/officeDocument/2006/relationships/notesSlide" Target="../notesSlides/notesSlide1515.xml"/><Relationship Id="rId1" Type="http://schemas.openxmlformats.org/officeDocument/2006/relationships/slideLayout" Target="../slideLayouts/slideLayout251.xml"/></Relationships>
</file>

<file path=ppt/slides/_rels/slide2042.xml.rels><?xml version="1.0" encoding="UTF-8" standalone="yes"?>
<Relationships xmlns="http://schemas.openxmlformats.org/package/2006/relationships"><Relationship Id="rId2" Type="http://schemas.openxmlformats.org/officeDocument/2006/relationships/notesSlide" Target="../notesSlides/notesSlide1516.xml"/><Relationship Id="rId1" Type="http://schemas.openxmlformats.org/officeDocument/2006/relationships/slideLayout" Target="../slideLayouts/slideLayout251.xml"/></Relationships>
</file>

<file path=ppt/slides/_rels/slide2043.xml.rels><?xml version="1.0" encoding="UTF-8" standalone="yes"?>
<Relationships xmlns="http://schemas.openxmlformats.org/package/2006/relationships"><Relationship Id="rId2" Type="http://schemas.openxmlformats.org/officeDocument/2006/relationships/notesSlide" Target="../notesSlides/notesSlide1517.xml"/><Relationship Id="rId1" Type="http://schemas.openxmlformats.org/officeDocument/2006/relationships/slideLayout" Target="../slideLayouts/slideLayout25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25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25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25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25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252.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252.xml"/></Relationships>
</file>

<file path=ppt/slides/_rels/slide205.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7.xml"/></Relationships>
</file>

<file path=ppt/slides/_rels/slide2050.xml.rels><?xml version="1.0" encoding="UTF-8" standalone="yes"?>
<Relationships xmlns="http://schemas.openxmlformats.org/package/2006/relationships"><Relationship Id="rId2" Type="http://schemas.openxmlformats.org/officeDocument/2006/relationships/notesSlide" Target="../notesSlides/notesSlide1518.xml"/><Relationship Id="rId1" Type="http://schemas.openxmlformats.org/officeDocument/2006/relationships/slideLayout" Target="../slideLayouts/slideLayout252.xml"/></Relationships>
</file>

<file path=ppt/slides/_rels/slide2051.xml.rels><?xml version="1.0" encoding="UTF-8" standalone="yes"?>
<Relationships xmlns="http://schemas.openxmlformats.org/package/2006/relationships"><Relationship Id="rId2" Type="http://schemas.openxmlformats.org/officeDocument/2006/relationships/notesSlide" Target="../notesSlides/notesSlide1519.xml"/><Relationship Id="rId1" Type="http://schemas.openxmlformats.org/officeDocument/2006/relationships/slideLayout" Target="../slideLayouts/slideLayout252.xml"/></Relationships>
</file>

<file path=ppt/slides/_rels/slide2052.xml.rels><?xml version="1.0" encoding="UTF-8" standalone="yes"?>
<Relationships xmlns="http://schemas.openxmlformats.org/package/2006/relationships"><Relationship Id="rId2" Type="http://schemas.openxmlformats.org/officeDocument/2006/relationships/notesSlide" Target="../notesSlides/notesSlide1520.xml"/><Relationship Id="rId1" Type="http://schemas.openxmlformats.org/officeDocument/2006/relationships/slideLayout" Target="../slideLayouts/slideLayout252.xml"/></Relationships>
</file>

<file path=ppt/slides/_rels/slide2053.xml.rels><?xml version="1.0" encoding="UTF-8" standalone="yes"?>
<Relationships xmlns="http://schemas.openxmlformats.org/package/2006/relationships"><Relationship Id="rId2" Type="http://schemas.openxmlformats.org/officeDocument/2006/relationships/notesSlide" Target="../notesSlides/notesSlide1521.xml"/><Relationship Id="rId1" Type="http://schemas.openxmlformats.org/officeDocument/2006/relationships/slideLayout" Target="../slideLayouts/slideLayout252.xml"/></Relationships>
</file>

<file path=ppt/slides/_rels/slide2054.xml.rels><?xml version="1.0" encoding="UTF-8" standalone="yes"?>
<Relationships xmlns="http://schemas.openxmlformats.org/package/2006/relationships"><Relationship Id="rId2" Type="http://schemas.openxmlformats.org/officeDocument/2006/relationships/notesSlide" Target="../notesSlides/notesSlide1522.xml"/><Relationship Id="rId1" Type="http://schemas.openxmlformats.org/officeDocument/2006/relationships/slideLayout" Target="../slideLayouts/slideLayout252.xml"/></Relationships>
</file>

<file path=ppt/slides/_rels/slide2055.xml.rels><?xml version="1.0" encoding="UTF-8" standalone="yes"?>
<Relationships xmlns="http://schemas.openxmlformats.org/package/2006/relationships"><Relationship Id="rId2" Type="http://schemas.openxmlformats.org/officeDocument/2006/relationships/notesSlide" Target="../notesSlides/notesSlide1523.xml"/><Relationship Id="rId1" Type="http://schemas.openxmlformats.org/officeDocument/2006/relationships/slideLayout" Target="../slideLayouts/slideLayout252.xml"/></Relationships>
</file>

<file path=ppt/slides/_rels/slide2056.xml.rels><?xml version="1.0" encoding="UTF-8" standalone="yes"?>
<Relationships xmlns="http://schemas.openxmlformats.org/package/2006/relationships"><Relationship Id="rId2" Type="http://schemas.openxmlformats.org/officeDocument/2006/relationships/notesSlide" Target="../notesSlides/notesSlide1524.xml"/><Relationship Id="rId1" Type="http://schemas.openxmlformats.org/officeDocument/2006/relationships/slideLayout" Target="../slideLayouts/slideLayout252.xml"/></Relationships>
</file>

<file path=ppt/slides/_rels/slide2057.xml.rels><?xml version="1.0" encoding="UTF-8" standalone="yes"?>
<Relationships xmlns="http://schemas.openxmlformats.org/package/2006/relationships"><Relationship Id="rId2" Type="http://schemas.openxmlformats.org/officeDocument/2006/relationships/notesSlide" Target="../notesSlides/notesSlide1525.xml"/><Relationship Id="rId1" Type="http://schemas.openxmlformats.org/officeDocument/2006/relationships/slideLayout" Target="../slideLayouts/slideLayout252.xml"/></Relationships>
</file>

<file path=ppt/slides/_rels/slide2058.xml.rels><?xml version="1.0" encoding="UTF-8" standalone="yes"?>
<Relationships xmlns="http://schemas.openxmlformats.org/package/2006/relationships"><Relationship Id="rId2" Type="http://schemas.openxmlformats.org/officeDocument/2006/relationships/notesSlide" Target="../notesSlides/notesSlide1526.xml"/><Relationship Id="rId1" Type="http://schemas.openxmlformats.org/officeDocument/2006/relationships/slideLayout" Target="../slideLayouts/slideLayout252.xml"/></Relationships>
</file>

<file path=ppt/slides/_rels/slide2059.xml.rels><?xml version="1.0" encoding="UTF-8" standalone="yes"?>
<Relationships xmlns="http://schemas.openxmlformats.org/package/2006/relationships"><Relationship Id="rId2" Type="http://schemas.openxmlformats.org/officeDocument/2006/relationships/notesSlide" Target="../notesSlides/notesSlide1527.xml"/><Relationship Id="rId1" Type="http://schemas.openxmlformats.org/officeDocument/2006/relationships/slideLayout" Target="../slideLayouts/slideLayout252.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7.xml"/></Relationships>
</file>

<file path=ppt/slides/_rels/slide2060.xml.rels><?xml version="1.0" encoding="UTF-8" standalone="yes"?>
<Relationships xmlns="http://schemas.openxmlformats.org/package/2006/relationships"><Relationship Id="rId2" Type="http://schemas.openxmlformats.org/officeDocument/2006/relationships/notesSlide" Target="../notesSlides/notesSlide1528.xml"/><Relationship Id="rId1" Type="http://schemas.openxmlformats.org/officeDocument/2006/relationships/slideLayout" Target="../slideLayouts/slideLayout252.xml"/></Relationships>
</file>

<file path=ppt/slides/_rels/slide2061.xml.rels><?xml version="1.0" encoding="UTF-8" standalone="yes"?>
<Relationships xmlns="http://schemas.openxmlformats.org/package/2006/relationships"><Relationship Id="rId2" Type="http://schemas.openxmlformats.org/officeDocument/2006/relationships/notesSlide" Target="../notesSlides/notesSlide1529.xml"/><Relationship Id="rId1" Type="http://schemas.openxmlformats.org/officeDocument/2006/relationships/slideLayout" Target="../slideLayouts/slideLayout252.xml"/></Relationships>
</file>

<file path=ppt/slides/_rels/slide2062.xml.rels><?xml version="1.0" encoding="UTF-8" standalone="yes"?>
<Relationships xmlns="http://schemas.openxmlformats.org/package/2006/relationships"><Relationship Id="rId2" Type="http://schemas.openxmlformats.org/officeDocument/2006/relationships/notesSlide" Target="../notesSlides/notesSlide1530.xml"/><Relationship Id="rId1" Type="http://schemas.openxmlformats.org/officeDocument/2006/relationships/slideLayout" Target="../slideLayouts/slideLayout252.xml"/></Relationships>
</file>

<file path=ppt/slides/_rels/slide2063.xml.rels><?xml version="1.0" encoding="UTF-8" standalone="yes"?>
<Relationships xmlns="http://schemas.openxmlformats.org/package/2006/relationships"><Relationship Id="rId2" Type="http://schemas.openxmlformats.org/officeDocument/2006/relationships/notesSlide" Target="../notesSlides/notesSlide1531.xml"/><Relationship Id="rId1" Type="http://schemas.openxmlformats.org/officeDocument/2006/relationships/slideLayout" Target="../slideLayouts/slideLayout252.xml"/></Relationships>
</file>

<file path=ppt/slides/_rels/slide2064.xml.rels><?xml version="1.0" encoding="UTF-8" standalone="yes"?>
<Relationships xmlns="http://schemas.openxmlformats.org/package/2006/relationships"><Relationship Id="rId2" Type="http://schemas.openxmlformats.org/officeDocument/2006/relationships/notesSlide" Target="../notesSlides/notesSlide1532.xml"/><Relationship Id="rId1" Type="http://schemas.openxmlformats.org/officeDocument/2006/relationships/slideLayout" Target="../slideLayouts/slideLayout252.xml"/></Relationships>
</file>

<file path=ppt/slides/_rels/slide2065.xml.rels><?xml version="1.0" encoding="UTF-8" standalone="yes"?>
<Relationships xmlns="http://schemas.openxmlformats.org/package/2006/relationships"><Relationship Id="rId2" Type="http://schemas.openxmlformats.org/officeDocument/2006/relationships/notesSlide" Target="../notesSlides/notesSlide1533.xml"/><Relationship Id="rId1" Type="http://schemas.openxmlformats.org/officeDocument/2006/relationships/slideLayout" Target="../slideLayouts/slideLayout252.xml"/></Relationships>
</file>

<file path=ppt/slides/_rels/slide2066.xml.rels><?xml version="1.0" encoding="UTF-8" standalone="yes"?>
<Relationships xmlns="http://schemas.openxmlformats.org/package/2006/relationships"><Relationship Id="rId2" Type="http://schemas.openxmlformats.org/officeDocument/2006/relationships/notesSlide" Target="../notesSlides/notesSlide1534.xml"/><Relationship Id="rId1" Type="http://schemas.openxmlformats.org/officeDocument/2006/relationships/slideLayout" Target="../slideLayouts/slideLayout252.xml"/></Relationships>
</file>

<file path=ppt/slides/_rels/slide2067.xml.rels><?xml version="1.0" encoding="UTF-8" standalone="yes"?>
<Relationships xmlns="http://schemas.openxmlformats.org/package/2006/relationships"><Relationship Id="rId2" Type="http://schemas.openxmlformats.org/officeDocument/2006/relationships/notesSlide" Target="../notesSlides/notesSlide1535.xml"/><Relationship Id="rId1" Type="http://schemas.openxmlformats.org/officeDocument/2006/relationships/slideLayout" Target="../slideLayouts/slideLayout252.xml"/></Relationships>
</file>

<file path=ppt/slides/_rels/slide2068.xml.rels><?xml version="1.0" encoding="UTF-8" standalone="yes"?>
<Relationships xmlns="http://schemas.openxmlformats.org/package/2006/relationships"><Relationship Id="rId2" Type="http://schemas.openxmlformats.org/officeDocument/2006/relationships/notesSlide" Target="../notesSlides/notesSlide1536.xml"/><Relationship Id="rId1" Type="http://schemas.openxmlformats.org/officeDocument/2006/relationships/slideLayout" Target="../slideLayouts/slideLayout252.xml"/></Relationships>
</file>

<file path=ppt/slides/_rels/slide2069.xml.rels><?xml version="1.0" encoding="UTF-8" standalone="yes"?>
<Relationships xmlns="http://schemas.openxmlformats.org/package/2006/relationships"><Relationship Id="rId2" Type="http://schemas.openxmlformats.org/officeDocument/2006/relationships/notesSlide" Target="../notesSlides/notesSlide1537.xml"/><Relationship Id="rId1" Type="http://schemas.openxmlformats.org/officeDocument/2006/relationships/slideLayout" Target="../slideLayouts/slideLayout252.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7.xml"/></Relationships>
</file>

<file path=ppt/slides/_rels/slide2070.xml.rels><?xml version="1.0" encoding="UTF-8" standalone="yes"?>
<Relationships xmlns="http://schemas.openxmlformats.org/package/2006/relationships"><Relationship Id="rId2" Type="http://schemas.openxmlformats.org/officeDocument/2006/relationships/notesSlide" Target="../notesSlides/notesSlide1538.xml"/><Relationship Id="rId1" Type="http://schemas.openxmlformats.org/officeDocument/2006/relationships/slideLayout" Target="../slideLayouts/slideLayout252.xml"/></Relationships>
</file>

<file path=ppt/slides/_rels/slide2071.xml.rels><?xml version="1.0" encoding="UTF-8" standalone="yes"?>
<Relationships xmlns="http://schemas.openxmlformats.org/package/2006/relationships"><Relationship Id="rId2" Type="http://schemas.openxmlformats.org/officeDocument/2006/relationships/notesSlide" Target="../notesSlides/notesSlide1539.xml"/><Relationship Id="rId1" Type="http://schemas.openxmlformats.org/officeDocument/2006/relationships/slideLayout" Target="../slideLayouts/slideLayout253.xml"/></Relationships>
</file>

<file path=ppt/slides/_rels/slide2072.xml.rels><?xml version="1.0" encoding="UTF-8" standalone="yes"?>
<Relationships xmlns="http://schemas.openxmlformats.org/package/2006/relationships"><Relationship Id="rId2" Type="http://schemas.openxmlformats.org/officeDocument/2006/relationships/notesSlide" Target="../notesSlides/notesSlide1540.xml"/><Relationship Id="rId1" Type="http://schemas.openxmlformats.org/officeDocument/2006/relationships/slideLayout" Target="../slideLayouts/slideLayout253.xml"/></Relationships>
</file>

<file path=ppt/slides/_rels/slide2073.xml.rels><?xml version="1.0" encoding="UTF-8" standalone="yes"?>
<Relationships xmlns="http://schemas.openxmlformats.org/package/2006/relationships"><Relationship Id="rId2" Type="http://schemas.openxmlformats.org/officeDocument/2006/relationships/notesSlide" Target="../notesSlides/notesSlide1541.xml"/><Relationship Id="rId1" Type="http://schemas.openxmlformats.org/officeDocument/2006/relationships/slideLayout" Target="../slideLayouts/slideLayout253.xml"/></Relationships>
</file>

<file path=ppt/slides/_rels/slide2074.xml.rels><?xml version="1.0" encoding="UTF-8" standalone="yes"?>
<Relationships xmlns="http://schemas.openxmlformats.org/package/2006/relationships"><Relationship Id="rId2" Type="http://schemas.openxmlformats.org/officeDocument/2006/relationships/notesSlide" Target="../notesSlides/notesSlide1542.xml"/><Relationship Id="rId1" Type="http://schemas.openxmlformats.org/officeDocument/2006/relationships/slideLayout" Target="../slideLayouts/slideLayout253.xml"/></Relationships>
</file>

<file path=ppt/slides/_rels/slide2075.xml.rels><?xml version="1.0" encoding="UTF-8" standalone="yes"?>
<Relationships xmlns="http://schemas.openxmlformats.org/package/2006/relationships"><Relationship Id="rId2" Type="http://schemas.openxmlformats.org/officeDocument/2006/relationships/notesSlide" Target="../notesSlides/notesSlide1543.xml"/><Relationship Id="rId1" Type="http://schemas.openxmlformats.org/officeDocument/2006/relationships/slideLayout" Target="../slideLayouts/slideLayout253.xml"/></Relationships>
</file>

<file path=ppt/slides/_rels/slide2076.xml.rels><?xml version="1.0" encoding="UTF-8" standalone="yes"?>
<Relationships xmlns="http://schemas.openxmlformats.org/package/2006/relationships"><Relationship Id="rId2" Type="http://schemas.openxmlformats.org/officeDocument/2006/relationships/notesSlide" Target="../notesSlides/notesSlide1544.xml"/><Relationship Id="rId1" Type="http://schemas.openxmlformats.org/officeDocument/2006/relationships/slideLayout" Target="../slideLayouts/slideLayout253.xml"/></Relationships>
</file>

<file path=ppt/slides/_rels/slide2077.xml.rels><?xml version="1.0" encoding="UTF-8" standalone="yes"?>
<Relationships xmlns="http://schemas.openxmlformats.org/package/2006/relationships"><Relationship Id="rId2" Type="http://schemas.openxmlformats.org/officeDocument/2006/relationships/notesSlide" Target="../notesSlides/notesSlide1545.xml"/><Relationship Id="rId1" Type="http://schemas.openxmlformats.org/officeDocument/2006/relationships/slideLayout" Target="../slideLayouts/slideLayout253.xml"/></Relationships>
</file>

<file path=ppt/slides/_rels/slide2078.xml.rels><?xml version="1.0" encoding="UTF-8" standalone="yes"?>
<Relationships xmlns="http://schemas.openxmlformats.org/package/2006/relationships"><Relationship Id="rId2" Type="http://schemas.openxmlformats.org/officeDocument/2006/relationships/notesSlide" Target="../notesSlides/notesSlide1546.xml"/><Relationship Id="rId1" Type="http://schemas.openxmlformats.org/officeDocument/2006/relationships/slideLayout" Target="../slideLayouts/slideLayout253.xml"/></Relationships>
</file>

<file path=ppt/slides/_rels/slide2079.xml.rels><?xml version="1.0" encoding="UTF-8" standalone="yes"?>
<Relationships xmlns="http://schemas.openxmlformats.org/package/2006/relationships"><Relationship Id="rId2" Type="http://schemas.openxmlformats.org/officeDocument/2006/relationships/notesSlide" Target="../notesSlides/notesSlide1547.xml"/><Relationship Id="rId1" Type="http://schemas.openxmlformats.org/officeDocument/2006/relationships/slideLayout" Target="../slideLayouts/slideLayout253.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80.xml.rels><?xml version="1.0" encoding="UTF-8" standalone="yes"?>
<Relationships xmlns="http://schemas.openxmlformats.org/package/2006/relationships"><Relationship Id="rId2" Type="http://schemas.openxmlformats.org/officeDocument/2006/relationships/notesSlide" Target="../notesSlides/notesSlide1548.xml"/><Relationship Id="rId1" Type="http://schemas.openxmlformats.org/officeDocument/2006/relationships/slideLayout" Target="../slideLayouts/slideLayout253.xml"/></Relationships>
</file>

<file path=ppt/slides/_rels/slide2081.xml.rels><?xml version="1.0" encoding="UTF-8" standalone="yes"?>
<Relationships xmlns="http://schemas.openxmlformats.org/package/2006/relationships"><Relationship Id="rId2" Type="http://schemas.openxmlformats.org/officeDocument/2006/relationships/notesSlide" Target="../notesSlides/notesSlide1549.xml"/><Relationship Id="rId1" Type="http://schemas.openxmlformats.org/officeDocument/2006/relationships/slideLayout" Target="../slideLayouts/slideLayout253.xml"/></Relationships>
</file>

<file path=ppt/slides/_rels/slide2082.xml.rels><?xml version="1.0" encoding="UTF-8" standalone="yes"?>
<Relationships xmlns="http://schemas.openxmlformats.org/package/2006/relationships"><Relationship Id="rId2" Type="http://schemas.openxmlformats.org/officeDocument/2006/relationships/notesSlide" Target="../notesSlides/notesSlide1550.xml"/><Relationship Id="rId1" Type="http://schemas.openxmlformats.org/officeDocument/2006/relationships/slideLayout" Target="../slideLayouts/slideLayout253.xml"/></Relationships>
</file>

<file path=ppt/slides/_rels/slide2083.xml.rels><?xml version="1.0" encoding="UTF-8" standalone="yes"?>
<Relationships xmlns="http://schemas.openxmlformats.org/package/2006/relationships"><Relationship Id="rId2" Type="http://schemas.openxmlformats.org/officeDocument/2006/relationships/notesSlide" Target="../notesSlides/notesSlide1551.xml"/><Relationship Id="rId1" Type="http://schemas.openxmlformats.org/officeDocument/2006/relationships/slideLayout" Target="../slideLayouts/slideLayout253.xml"/></Relationships>
</file>

<file path=ppt/slides/_rels/slide2084.xml.rels><?xml version="1.0" encoding="UTF-8" standalone="yes"?>
<Relationships xmlns="http://schemas.openxmlformats.org/package/2006/relationships"><Relationship Id="rId2" Type="http://schemas.openxmlformats.org/officeDocument/2006/relationships/notesSlide" Target="../notesSlides/notesSlide1552.xml"/><Relationship Id="rId1" Type="http://schemas.openxmlformats.org/officeDocument/2006/relationships/slideLayout" Target="../slideLayouts/slideLayout253.xml"/></Relationships>
</file>

<file path=ppt/slides/_rels/slide2085.xml.rels><?xml version="1.0" encoding="UTF-8" standalone="yes"?>
<Relationships xmlns="http://schemas.openxmlformats.org/package/2006/relationships"><Relationship Id="rId2" Type="http://schemas.openxmlformats.org/officeDocument/2006/relationships/notesSlide" Target="../notesSlides/notesSlide1553.xml"/><Relationship Id="rId1" Type="http://schemas.openxmlformats.org/officeDocument/2006/relationships/slideLayout" Target="../slideLayouts/slideLayout253.xml"/></Relationships>
</file>

<file path=ppt/slides/_rels/slide2086.xml.rels><?xml version="1.0" encoding="UTF-8" standalone="yes"?>
<Relationships xmlns="http://schemas.openxmlformats.org/package/2006/relationships"><Relationship Id="rId2" Type="http://schemas.openxmlformats.org/officeDocument/2006/relationships/notesSlide" Target="../notesSlides/notesSlide1554.xml"/><Relationship Id="rId1" Type="http://schemas.openxmlformats.org/officeDocument/2006/relationships/slideLayout" Target="../slideLayouts/slideLayout253.xml"/></Relationships>
</file>

<file path=ppt/slides/_rels/slide2087.xml.rels><?xml version="1.0" encoding="UTF-8" standalone="yes"?>
<Relationships xmlns="http://schemas.openxmlformats.org/package/2006/relationships"><Relationship Id="rId2" Type="http://schemas.openxmlformats.org/officeDocument/2006/relationships/notesSlide" Target="../notesSlides/notesSlide1555.xml"/><Relationship Id="rId1" Type="http://schemas.openxmlformats.org/officeDocument/2006/relationships/slideLayout" Target="../slideLayouts/slideLayout253.xml"/></Relationships>
</file>

<file path=ppt/slides/_rels/slide2088.xml.rels><?xml version="1.0" encoding="UTF-8" standalone="yes"?>
<Relationships xmlns="http://schemas.openxmlformats.org/package/2006/relationships"><Relationship Id="rId2" Type="http://schemas.openxmlformats.org/officeDocument/2006/relationships/notesSlide" Target="../notesSlides/notesSlide1556.xml"/><Relationship Id="rId1" Type="http://schemas.openxmlformats.org/officeDocument/2006/relationships/slideLayout" Target="../slideLayouts/slideLayout253.xml"/></Relationships>
</file>

<file path=ppt/slides/_rels/slide2089.xml.rels><?xml version="1.0" encoding="UTF-8" standalone="yes"?>
<Relationships xmlns="http://schemas.openxmlformats.org/package/2006/relationships"><Relationship Id="rId2" Type="http://schemas.openxmlformats.org/officeDocument/2006/relationships/notesSlide" Target="../notesSlides/notesSlide1557.xml"/><Relationship Id="rId1" Type="http://schemas.openxmlformats.org/officeDocument/2006/relationships/slideLayout" Target="../slideLayouts/slideLayout253.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90.xml.rels><?xml version="1.0" encoding="UTF-8" standalone="yes"?>
<Relationships xmlns="http://schemas.openxmlformats.org/package/2006/relationships"><Relationship Id="rId2" Type="http://schemas.openxmlformats.org/officeDocument/2006/relationships/notesSlide" Target="../notesSlides/notesSlide1558.xml"/><Relationship Id="rId1" Type="http://schemas.openxmlformats.org/officeDocument/2006/relationships/slideLayout" Target="../slideLayouts/slideLayout253.xml"/></Relationships>
</file>

<file path=ppt/slides/_rels/slide2091.xml.rels><?xml version="1.0" encoding="UTF-8" standalone="yes"?>
<Relationships xmlns="http://schemas.openxmlformats.org/package/2006/relationships"><Relationship Id="rId2" Type="http://schemas.openxmlformats.org/officeDocument/2006/relationships/notesSlide" Target="../notesSlides/notesSlide1559.xml"/><Relationship Id="rId1" Type="http://schemas.openxmlformats.org/officeDocument/2006/relationships/slideLayout" Target="../slideLayouts/slideLayout254.xml"/></Relationships>
</file>

<file path=ppt/slides/_rels/slide2092.xml.rels><?xml version="1.0" encoding="UTF-8" standalone="yes"?>
<Relationships xmlns="http://schemas.openxmlformats.org/package/2006/relationships"><Relationship Id="rId2" Type="http://schemas.openxmlformats.org/officeDocument/2006/relationships/notesSlide" Target="../notesSlides/notesSlide1560.xml"/><Relationship Id="rId1" Type="http://schemas.openxmlformats.org/officeDocument/2006/relationships/slideLayout" Target="../slideLayouts/slideLayout254.xml"/></Relationships>
</file>

<file path=ppt/slides/_rels/slide2093.xml.rels><?xml version="1.0" encoding="UTF-8" standalone="yes"?>
<Relationships xmlns="http://schemas.openxmlformats.org/package/2006/relationships"><Relationship Id="rId2" Type="http://schemas.openxmlformats.org/officeDocument/2006/relationships/notesSlide" Target="../notesSlides/notesSlide1561.xml"/><Relationship Id="rId1" Type="http://schemas.openxmlformats.org/officeDocument/2006/relationships/slideLayout" Target="../slideLayouts/slideLayout254.xml"/></Relationships>
</file>

<file path=ppt/slides/_rels/slide2094.xml.rels><?xml version="1.0" encoding="UTF-8" standalone="yes"?>
<Relationships xmlns="http://schemas.openxmlformats.org/package/2006/relationships"><Relationship Id="rId2" Type="http://schemas.openxmlformats.org/officeDocument/2006/relationships/notesSlide" Target="../notesSlides/notesSlide1562.xml"/><Relationship Id="rId1" Type="http://schemas.openxmlformats.org/officeDocument/2006/relationships/slideLayout" Target="../slideLayouts/slideLayout254.xml"/></Relationships>
</file>

<file path=ppt/slides/_rels/slide2095.xml.rels><?xml version="1.0" encoding="UTF-8" standalone="yes"?>
<Relationships xmlns="http://schemas.openxmlformats.org/package/2006/relationships"><Relationship Id="rId2" Type="http://schemas.openxmlformats.org/officeDocument/2006/relationships/notesSlide" Target="../notesSlides/notesSlide1563.xml"/><Relationship Id="rId1" Type="http://schemas.openxmlformats.org/officeDocument/2006/relationships/slideLayout" Target="../slideLayouts/slideLayout254.xml"/></Relationships>
</file>

<file path=ppt/slides/_rels/slide2096.xml.rels><?xml version="1.0" encoding="UTF-8" standalone="yes"?>
<Relationships xmlns="http://schemas.openxmlformats.org/package/2006/relationships"><Relationship Id="rId2" Type="http://schemas.openxmlformats.org/officeDocument/2006/relationships/notesSlide" Target="../notesSlides/notesSlide1564.xml"/><Relationship Id="rId1" Type="http://schemas.openxmlformats.org/officeDocument/2006/relationships/slideLayout" Target="../slideLayouts/slideLayout254.xml"/></Relationships>
</file>

<file path=ppt/slides/_rels/slide2097.xml.rels><?xml version="1.0" encoding="UTF-8" standalone="yes"?>
<Relationships xmlns="http://schemas.openxmlformats.org/package/2006/relationships"><Relationship Id="rId2" Type="http://schemas.openxmlformats.org/officeDocument/2006/relationships/notesSlide" Target="../notesSlides/notesSlide1565.xml"/><Relationship Id="rId1" Type="http://schemas.openxmlformats.org/officeDocument/2006/relationships/slideLayout" Target="../slideLayouts/slideLayout254.xml"/></Relationships>
</file>

<file path=ppt/slides/_rels/slide2098.xml.rels><?xml version="1.0" encoding="UTF-8" standalone="yes"?>
<Relationships xmlns="http://schemas.openxmlformats.org/package/2006/relationships"><Relationship Id="rId2" Type="http://schemas.openxmlformats.org/officeDocument/2006/relationships/notesSlide" Target="../notesSlides/notesSlide1566.xml"/><Relationship Id="rId1" Type="http://schemas.openxmlformats.org/officeDocument/2006/relationships/slideLayout" Target="../slideLayouts/slideLayout254.xml"/></Relationships>
</file>

<file path=ppt/slides/_rels/slide2099.xml.rels><?xml version="1.0" encoding="UTF-8" standalone="yes"?>
<Relationships xmlns="http://schemas.openxmlformats.org/package/2006/relationships"><Relationship Id="rId2" Type="http://schemas.openxmlformats.org/officeDocument/2006/relationships/notesSlide" Target="../notesSlides/notesSlide1567.xml"/><Relationship Id="rId1" Type="http://schemas.openxmlformats.org/officeDocument/2006/relationships/slideLayout" Target="../slideLayouts/slideLayout25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10.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notesSlide" Target="../notesSlides/notesSlide110.xml"/><Relationship Id="rId1" Type="http://schemas.openxmlformats.org/officeDocument/2006/relationships/slideLayout" Target="../slideLayouts/slideLayout7.xml"/></Relationships>
</file>

<file path=ppt/slides/_rels/slide2100.xml.rels><?xml version="1.0" encoding="UTF-8" standalone="yes"?>
<Relationships xmlns="http://schemas.openxmlformats.org/package/2006/relationships"><Relationship Id="rId2" Type="http://schemas.openxmlformats.org/officeDocument/2006/relationships/notesSlide" Target="../notesSlides/notesSlide1568.xml"/><Relationship Id="rId1" Type="http://schemas.openxmlformats.org/officeDocument/2006/relationships/slideLayout" Target="../slideLayouts/slideLayout254.xml"/></Relationships>
</file>

<file path=ppt/slides/_rels/slide2101.xml.rels><?xml version="1.0" encoding="UTF-8" standalone="yes"?>
<Relationships xmlns="http://schemas.openxmlformats.org/package/2006/relationships"><Relationship Id="rId2" Type="http://schemas.openxmlformats.org/officeDocument/2006/relationships/notesSlide" Target="../notesSlides/notesSlide1569.xml"/><Relationship Id="rId1" Type="http://schemas.openxmlformats.org/officeDocument/2006/relationships/slideLayout" Target="../slideLayouts/slideLayout254.xml"/></Relationships>
</file>

<file path=ppt/slides/_rels/slide2102.xml.rels><?xml version="1.0" encoding="UTF-8" standalone="yes"?>
<Relationships xmlns="http://schemas.openxmlformats.org/package/2006/relationships"><Relationship Id="rId2" Type="http://schemas.openxmlformats.org/officeDocument/2006/relationships/notesSlide" Target="../notesSlides/notesSlide1570.xml"/><Relationship Id="rId1" Type="http://schemas.openxmlformats.org/officeDocument/2006/relationships/slideLayout" Target="../slideLayouts/slideLayout254.xml"/></Relationships>
</file>

<file path=ppt/slides/_rels/slide2103.xml.rels><?xml version="1.0" encoding="UTF-8" standalone="yes"?>
<Relationships xmlns="http://schemas.openxmlformats.org/package/2006/relationships"><Relationship Id="rId2" Type="http://schemas.openxmlformats.org/officeDocument/2006/relationships/notesSlide" Target="../notesSlides/notesSlide1571.xml"/><Relationship Id="rId1" Type="http://schemas.openxmlformats.org/officeDocument/2006/relationships/slideLayout" Target="../slideLayouts/slideLayout254.xml"/></Relationships>
</file>

<file path=ppt/slides/_rels/slide2104.xml.rels><?xml version="1.0" encoding="UTF-8" standalone="yes"?>
<Relationships xmlns="http://schemas.openxmlformats.org/package/2006/relationships"><Relationship Id="rId2" Type="http://schemas.openxmlformats.org/officeDocument/2006/relationships/notesSlide" Target="../notesSlides/notesSlide1572.xml"/><Relationship Id="rId1" Type="http://schemas.openxmlformats.org/officeDocument/2006/relationships/slideLayout" Target="../slideLayouts/slideLayout254.xml"/></Relationships>
</file>

<file path=ppt/slides/_rels/slide2105.xml.rels><?xml version="1.0" encoding="UTF-8" standalone="yes"?>
<Relationships xmlns="http://schemas.openxmlformats.org/package/2006/relationships"><Relationship Id="rId2" Type="http://schemas.openxmlformats.org/officeDocument/2006/relationships/notesSlide" Target="../notesSlides/notesSlide1573.xml"/><Relationship Id="rId1" Type="http://schemas.openxmlformats.org/officeDocument/2006/relationships/slideLayout" Target="../slideLayouts/slideLayout254.xml"/></Relationships>
</file>

<file path=ppt/slides/_rels/slide2106.xml.rels><?xml version="1.0" encoding="UTF-8" standalone="yes"?>
<Relationships xmlns="http://schemas.openxmlformats.org/package/2006/relationships"><Relationship Id="rId2" Type="http://schemas.openxmlformats.org/officeDocument/2006/relationships/notesSlide" Target="../notesSlides/notesSlide1574.xml"/><Relationship Id="rId1" Type="http://schemas.openxmlformats.org/officeDocument/2006/relationships/slideLayout" Target="../slideLayouts/slideLayout254.xml"/></Relationships>
</file>

<file path=ppt/slides/_rels/slide2107.xml.rels><?xml version="1.0" encoding="UTF-8" standalone="yes"?>
<Relationships xmlns="http://schemas.openxmlformats.org/package/2006/relationships"><Relationship Id="rId2" Type="http://schemas.openxmlformats.org/officeDocument/2006/relationships/notesSlide" Target="../notesSlides/notesSlide1575.xml"/><Relationship Id="rId1" Type="http://schemas.openxmlformats.org/officeDocument/2006/relationships/slideLayout" Target="../slideLayouts/slideLayout254.xml"/></Relationships>
</file>

<file path=ppt/slides/_rels/slide2108.xml.rels><?xml version="1.0" encoding="UTF-8" standalone="yes"?>
<Relationships xmlns="http://schemas.openxmlformats.org/package/2006/relationships"><Relationship Id="rId2" Type="http://schemas.openxmlformats.org/officeDocument/2006/relationships/notesSlide" Target="../notesSlides/notesSlide1576.xml"/><Relationship Id="rId1" Type="http://schemas.openxmlformats.org/officeDocument/2006/relationships/slideLayout" Target="../slideLayouts/slideLayout254.xml"/></Relationships>
</file>

<file path=ppt/slides/_rels/slide2109.xml.rels><?xml version="1.0" encoding="UTF-8" standalone="yes"?>
<Relationships xmlns="http://schemas.openxmlformats.org/package/2006/relationships"><Relationship Id="rId2" Type="http://schemas.openxmlformats.org/officeDocument/2006/relationships/notesSlide" Target="../notesSlides/notesSlide1577.xml"/><Relationship Id="rId1" Type="http://schemas.openxmlformats.org/officeDocument/2006/relationships/slideLayout" Target="../slideLayouts/slideLayout254.xml"/></Relationships>
</file>

<file path=ppt/slides/_rels/slide2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7.xml"/></Relationships>
</file>

<file path=ppt/slides/_rels/slide2110.xml.rels><?xml version="1.0" encoding="UTF-8" standalone="yes"?>
<Relationships xmlns="http://schemas.openxmlformats.org/package/2006/relationships"><Relationship Id="rId2" Type="http://schemas.openxmlformats.org/officeDocument/2006/relationships/notesSlide" Target="../notesSlides/notesSlide1578.xml"/><Relationship Id="rId1" Type="http://schemas.openxmlformats.org/officeDocument/2006/relationships/slideLayout" Target="../slideLayouts/slideLayout254.xml"/></Relationships>
</file>

<file path=ppt/slides/_rels/slide2111.xml.rels><?xml version="1.0" encoding="UTF-8" standalone="yes"?>
<Relationships xmlns="http://schemas.openxmlformats.org/package/2006/relationships"><Relationship Id="rId2" Type="http://schemas.openxmlformats.org/officeDocument/2006/relationships/notesSlide" Target="../notesSlides/notesSlide1579.xml"/><Relationship Id="rId1" Type="http://schemas.openxmlformats.org/officeDocument/2006/relationships/slideLayout" Target="../slideLayouts/slideLayout254.xml"/></Relationships>
</file>

<file path=ppt/slides/_rels/slide2112.xml.rels><?xml version="1.0" encoding="UTF-8" standalone="yes"?>
<Relationships xmlns="http://schemas.openxmlformats.org/package/2006/relationships"><Relationship Id="rId2" Type="http://schemas.openxmlformats.org/officeDocument/2006/relationships/notesSlide" Target="../notesSlides/notesSlide1580.xml"/><Relationship Id="rId1" Type="http://schemas.openxmlformats.org/officeDocument/2006/relationships/slideLayout" Target="../slideLayouts/slideLayout254.xml"/></Relationships>
</file>

<file path=ppt/slides/_rels/slide2113.xml.rels><?xml version="1.0" encoding="UTF-8" standalone="yes"?>
<Relationships xmlns="http://schemas.openxmlformats.org/package/2006/relationships"><Relationship Id="rId2" Type="http://schemas.openxmlformats.org/officeDocument/2006/relationships/notesSlide" Target="../notesSlides/notesSlide1581.xml"/><Relationship Id="rId1" Type="http://schemas.openxmlformats.org/officeDocument/2006/relationships/slideLayout" Target="../slideLayouts/slideLayout254.xml"/></Relationships>
</file>

<file path=ppt/slides/_rels/slide2114.xml.rels><?xml version="1.0" encoding="UTF-8" standalone="yes"?>
<Relationships xmlns="http://schemas.openxmlformats.org/package/2006/relationships"><Relationship Id="rId2" Type="http://schemas.openxmlformats.org/officeDocument/2006/relationships/notesSlide" Target="../notesSlides/notesSlide1582.xml"/><Relationship Id="rId1" Type="http://schemas.openxmlformats.org/officeDocument/2006/relationships/slideLayout" Target="../slideLayouts/slideLayout254.xml"/></Relationships>
</file>

<file path=ppt/slides/_rels/slide2115.xml.rels><?xml version="1.0" encoding="UTF-8" standalone="yes"?>
<Relationships xmlns="http://schemas.openxmlformats.org/package/2006/relationships"><Relationship Id="rId2" Type="http://schemas.openxmlformats.org/officeDocument/2006/relationships/notesSlide" Target="../notesSlides/notesSlide1583.xml"/><Relationship Id="rId1" Type="http://schemas.openxmlformats.org/officeDocument/2006/relationships/slideLayout" Target="../slideLayouts/slideLayout254.xml"/></Relationships>
</file>

<file path=ppt/slides/_rels/slide2116.xml.rels><?xml version="1.0" encoding="UTF-8" standalone="yes"?>
<Relationships xmlns="http://schemas.openxmlformats.org/package/2006/relationships"><Relationship Id="rId2" Type="http://schemas.openxmlformats.org/officeDocument/2006/relationships/notesSlide" Target="../notesSlides/notesSlide1584.xml"/><Relationship Id="rId1" Type="http://schemas.openxmlformats.org/officeDocument/2006/relationships/slideLayout" Target="../slideLayouts/slideLayout254.xml"/></Relationships>
</file>

<file path=ppt/slides/_rels/slide2117.xml.rels><?xml version="1.0" encoding="UTF-8" standalone="yes"?>
<Relationships xmlns="http://schemas.openxmlformats.org/package/2006/relationships"><Relationship Id="rId2" Type="http://schemas.openxmlformats.org/officeDocument/2006/relationships/notesSlide" Target="../notesSlides/notesSlide1585.xml"/><Relationship Id="rId1" Type="http://schemas.openxmlformats.org/officeDocument/2006/relationships/slideLayout" Target="../slideLayouts/slideLayout254.xml"/></Relationships>
</file>

<file path=ppt/slides/_rels/slide2118.xml.rels><?xml version="1.0" encoding="UTF-8" standalone="yes"?>
<Relationships xmlns="http://schemas.openxmlformats.org/package/2006/relationships"><Relationship Id="rId2" Type="http://schemas.openxmlformats.org/officeDocument/2006/relationships/notesSlide" Target="../notesSlides/notesSlide1586.xml"/><Relationship Id="rId1" Type="http://schemas.openxmlformats.org/officeDocument/2006/relationships/slideLayout" Target="../slideLayouts/slideLayout254.xml"/></Relationships>
</file>

<file path=ppt/slides/_rels/slide2119.xml.rels><?xml version="1.0" encoding="UTF-8" standalone="yes"?>
<Relationships xmlns="http://schemas.openxmlformats.org/package/2006/relationships"><Relationship Id="rId2" Type="http://schemas.openxmlformats.org/officeDocument/2006/relationships/notesSlide" Target="../notesSlides/notesSlide1587.xml"/><Relationship Id="rId1" Type="http://schemas.openxmlformats.org/officeDocument/2006/relationships/slideLayout" Target="../slideLayouts/slideLayout254.xml"/></Relationships>
</file>

<file path=ppt/slides/_rels/slide212.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notesSlide" Target="../notesSlides/notesSlide112.xml"/><Relationship Id="rId1" Type="http://schemas.openxmlformats.org/officeDocument/2006/relationships/slideLayout" Target="../slideLayouts/slideLayout7.xml"/></Relationships>
</file>

<file path=ppt/slides/_rels/slide2120.xml.rels><?xml version="1.0" encoding="UTF-8" standalone="yes"?>
<Relationships xmlns="http://schemas.openxmlformats.org/package/2006/relationships"><Relationship Id="rId2" Type="http://schemas.openxmlformats.org/officeDocument/2006/relationships/notesSlide" Target="../notesSlides/notesSlide1588.xml"/><Relationship Id="rId1" Type="http://schemas.openxmlformats.org/officeDocument/2006/relationships/slideLayout" Target="../slideLayouts/slideLayout254.xml"/></Relationships>
</file>

<file path=ppt/slides/_rels/slide2121.xml.rels><?xml version="1.0" encoding="UTF-8" standalone="yes"?>
<Relationships xmlns="http://schemas.openxmlformats.org/package/2006/relationships"><Relationship Id="rId2" Type="http://schemas.openxmlformats.org/officeDocument/2006/relationships/notesSlide" Target="../notesSlides/notesSlide1589.xml"/><Relationship Id="rId1" Type="http://schemas.openxmlformats.org/officeDocument/2006/relationships/slideLayout" Target="../slideLayouts/slideLayout254.xml"/></Relationships>
</file>

<file path=ppt/slides/_rels/slide2122.xml.rels><?xml version="1.0" encoding="UTF-8" standalone="yes"?>
<Relationships xmlns="http://schemas.openxmlformats.org/package/2006/relationships"><Relationship Id="rId2" Type="http://schemas.openxmlformats.org/officeDocument/2006/relationships/notesSlide" Target="../notesSlides/notesSlide1590.xml"/><Relationship Id="rId1" Type="http://schemas.openxmlformats.org/officeDocument/2006/relationships/slideLayout" Target="../slideLayouts/slideLayout254.xml"/></Relationships>
</file>

<file path=ppt/slides/_rels/slide2123.xml.rels><?xml version="1.0" encoding="UTF-8" standalone="yes"?>
<Relationships xmlns="http://schemas.openxmlformats.org/package/2006/relationships"><Relationship Id="rId2" Type="http://schemas.openxmlformats.org/officeDocument/2006/relationships/notesSlide" Target="../notesSlides/notesSlide1591.xml"/><Relationship Id="rId1" Type="http://schemas.openxmlformats.org/officeDocument/2006/relationships/slideLayout" Target="../slideLayouts/slideLayout254.xml"/></Relationships>
</file>

<file path=ppt/slides/_rels/slide2124.xml.rels><?xml version="1.0" encoding="UTF-8" standalone="yes"?>
<Relationships xmlns="http://schemas.openxmlformats.org/package/2006/relationships"><Relationship Id="rId2" Type="http://schemas.openxmlformats.org/officeDocument/2006/relationships/notesSlide" Target="../notesSlides/notesSlide1592.xml"/><Relationship Id="rId1" Type="http://schemas.openxmlformats.org/officeDocument/2006/relationships/slideLayout" Target="../slideLayouts/slideLayout254.xml"/></Relationships>
</file>

<file path=ppt/slides/_rels/slide2125.xml.rels><?xml version="1.0" encoding="UTF-8" standalone="yes"?>
<Relationships xmlns="http://schemas.openxmlformats.org/package/2006/relationships"><Relationship Id="rId2" Type="http://schemas.openxmlformats.org/officeDocument/2006/relationships/notesSlide" Target="../notesSlides/notesSlide1593.xml"/><Relationship Id="rId1" Type="http://schemas.openxmlformats.org/officeDocument/2006/relationships/slideLayout" Target="../slideLayouts/slideLayout254.xml"/></Relationships>
</file>

<file path=ppt/slides/_rels/slide2126.xml.rels><?xml version="1.0" encoding="UTF-8" standalone="yes"?>
<Relationships xmlns="http://schemas.openxmlformats.org/package/2006/relationships"><Relationship Id="rId2" Type="http://schemas.openxmlformats.org/officeDocument/2006/relationships/notesSlide" Target="../notesSlides/notesSlide1594.xml"/><Relationship Id="rId1" Type="http://schemas.openxmlformats.org/officeDocument/2006/relationships/slideLayout" Target="../slideLayouts/slideLayout254.xml"/></Relationships>
</file>

<file path=ppt/slides/_rels/slide2127.xml.rels><?xml version="1.0" encoding="UTF-8" standalone="yes"?>
<Relationships xmlns="http://schemas.openxmlformats.org/package/2006/relationships"><Relationship Id="rId2" Type="http://schemas.openxmlformats.org/officeDocument/2006/relationships/notesSlide" Target="../notesSlides/notesSlide1595.xml"/><Relationship Id="rId1" Type="http://schemas.openxmlformats.org/officeDocument/2006/relationships/slideLayout" Target="../slideLayouts/slideLayout254.xml"/></Relationships>
</file>

<file path=ppt/slides/_rels/slide2128.xml.rels><?xml version="1.0" encoding="UTF-8" standalone="yes"?>
<Relationships xmlns="http://schemas.openxmlformats.org/package/2006/relationships"><Relationship Id="rId2" Type="http://schemas.openxmlformats.org/officeDocument/2006/relationships/notesSlide" Target="../notesSlides/notesSlide1596.xml"/><Relationship Id="rId1" Type="http://schemas.openxmlformats.org/officeDocument/2006/relationships/slideLayout" Target="../slideLayouts/slideLayout254.xml"/></Relationships>
</file>

<file path=ppt/slides/_rels/slide2129.xml.rels><?xml version="1.0" encoding="UTF-8" standalone="yes"?>
<Relationships xmlns="http://schemas.openxmlformats.org/package/2006/relationships"><Relationship Id="rId2" Type="http://schemas.openxmlformats.org/officeDocument/2006/relationships/notesSlide" Target="../notesSlides/notesSlide1597.xml"/><Relationship Id="rId1" Type="http://schemas.openxmlformats.org/officeDocument/2006/relationships/slideLayout" Target="../slideLayouts/slideLayout254.xml"/></Relationships>
</file>

<file path=ppt/slides/_rels/slide2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7.xml"/></Relationships>
</file>

<file path=ppt/slides/_rels/slide2130.xml.rels><?xml version="1.0" encoding="UTF-8" standalone="yes"?>
<Relationships xmlns="http://schemas.openxmlformats.org/package/2006/relationships"><Relationship Id="rId2" Type="http://schemas.openxmlformats.org/officeDocument/2006/relationships/notesSlide" Target="../notesSlides/notesSlide1598.xml"/><Relationship Id="rId1" Type="http://schemas.openxmlformats.org/officeDocument/2006/relationships/slideLayout" Target="../slideLayouts/slideLayout254.xml"/></Relationships>
</file>

<file path=ppt/slides/_rels/slide2131.xml.rels><?xml version="1.0" encoding="UTF-8" standalone="yes"?>
<Relationships xmlns="http://schemas.openxmlformats.org/package/2006/relationships"><Relationship Id="rId2" Type="http://schemas.openxmlformats.org/officeDocument/2006/relationships/notesSlide" Target="../notesSlides/notesSlide1599.xml"/><Relationship Id="rId1" Type="http://schemas.openxmlformats.org/officeDocument/2006/relationships/slideLayout" Target="../slideLayouts/slideLayout254.xml"/></Relationships>
</file>

<file path=ppt/slides/_rels/slide2132.xml.rels><?xml version="1.0" encoding="UTF-8" standalone="yes"?>
<Relationships xmlns="http://schemas.openxmlformats.org/package/2006/relationships"><Relationship Id="rId2" Type="http://schemas.openxmlformats.org/officeDocument/2006/relationships/notesSlide" Target="../notesSlides/notesSlide1600.xml"/><Relationship Id="rId1" Type="http://schemas.openxmlformats.org/officeDocument/2006/relationships/slideLayout" Target="../slideLayouts/slideLayout254.xml"/></Relationships>
</file>

<file path=ppt/slides/_rels/slide2133.xml.rels><?xml version="1.0" encoding="UTF-8" standalone="yes"?>
<Relationships xmlns="http://schemas.openxmlformats.org/package/2006/relationships"><Relationship Id="rId2" Type="http://schemas.openxmlformats.org/officeDocument/2006/relationships/notesSlide" Target="../notesSlides/notesSlide1601.xml"/><Relationship Id="rId1" Type="http://schemas.openxmlformats.org/officeDocument/2006/relationships/slideLayout" Target="../slideLayouts/slideLayout254.xml"/></Relationships>
</file>

<file path=ppt/slides/_rels/slide2134.xml.rels><?xml version="1.0" encoding="UTF-8" standalone="yes"?>
<Relationships xmlns="http://schemas.openxmlformats.org/package/2006/relationships"><Relationship Id="rId2" Type="http://schemas.openxmlformats.org/officeDocument/2006/relationships/notesSlide" Target="../notesSlides/notesSlide1602.xml"/><Relationship Id="rId1" Type="http://schemas.openxmlformats.org/officeDocument/2006/relationships/slideLayout" Target="../slideLayouts/slideLayout254.xml"/></Relationships>
</file>

<file path=ppt/slides/_rels/slide2135.xml.rels><?xml version="1.0" encoding="UTF-8" standalone="yes"?>
<Relationships xmlns="http://schemas.openxmlformats.org/package/2006/relationships"><Relationship Id="rId2" Type="http://schemas.openxmlformats.org/officeDocument/2006/relationships/notesSlide" Target="../notesSlides/notesSlide1603.xml"/><Relationship Id="rId1" Type="http://schemas.openxmlformats.org/officeDocument/2006/relationships/slideLayout" Target="../slideLayouts/slideLayout254.xml"/></Relationships>
</file>

<file path=ppt/slides/_rels/slide2136.xml.rels><?xml version="1.0" encoding="UTF-8" standalone="yes"?>
<Relationships xmlns="http://schemas.openxmlformats.org/package/2006/relationships"><Relationship Id="rId2" Type="http://schemas.openxmlformats.org/officeDocument/2006/relationships/notesSlide" Target="../notesSlides/notesSlide1604.xml"/><Relationship Id="rId1" Type="http://schemas.openxmlformats.org/officeDocument/2006/relationships/slideLayout" Target="../slideLayouts/slideLayout254.xml"/></Relationships>
</file>

<file path=ppt/slides/_rels/slide2137.xml.rels><?xml version="1.0" encoding="UTF-8" standalone="yes"?>
<Relationships xmlns="http://schemas.openxmlformats.org/package/2006/relationships"><Relationship Id="rId2" Type="http://schemas.openxmlformats.org/officeDocument/2006/relationships/notesSlide" Target="../notesSlides/notesSlide1605.xml"/><Relationship Id="rId1" Type="http://schemas.openxmlformats.org/officeDocument/2006/relationships/slideLayout" Target="../slideLayouts/slideLayout254.xml"/></Relationships>
</file>

<file path=ppt/slides/_rels/slide2138.xml.rels><?xml version="1.0" encoding="UTF-8" standalone="yes"?>
<Relationships xmlns="http://schemas.openxmlformats.org/package/2006/relationships"><Relationship Id="rId2" Type="http://schemas.openxmlformats.org/officeDocument/2006/relationships/notesSlide" Target="../notesSlides/notesSlide1606.xml"/><Relationship Id="rId1" Type="http://schemas.openxmlformats.org/officeDocument/2006/relationships/slideLayout" Target="../slideLayouts/slideLayout254.xml"/></Relationships>
</file>

<file path=ppt/slides/_rels/slide2139.xml.rels><?xml version="1.0" encoding="UTF-8" standalone="yes"?>
<Relationships xmlns="http://schemas.openxmlformats.org/package/2006/relationships"><Relationship Id="rId2" Type="http://schemas.openxmlformats.org/officeDocument/2006/relationships/notesSlide" Target="../notesSlides/notesSlide1607.xml"/><Relationship Id="rId1" Type="http://schemas.openxmlformats.org/officeDocument/2006/relationships/slideLayout" Target="../slideLayouts/slideLayout254.xml"/></Relationships>
</file>

<file path=ppt/slides/_rels/slide214.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notesSlide" Target="../notesSlides/notesSlide114.xml"/><Relationship Id="rId1" Type="http://schemas.openxmlformats.org/officeDocument/2006/relationships/slideLayout" Target="../slideLayouts/slideLayout7.xml"/></Relationships>
</file>

<file path=ppt/slides/_rels/slide2140.xml.rels><?xml version="1.0" encoding="UTF-8" standalone="yes"?>
<Relationships xmlns="http://schemas.openxmlformats.org/package/2006/relationships"><Relationship Id="rId2" Type="http://schemas.openxmlformats.org/officeDocument/2006/relationships/notesSlide" Target="../notesSlides/notesSlide1608.xml"/><Relationship Id="rId1" Type="http://schemas.openxmlformats.org/officeDocument/2006/relationships/slideLayout" Target="../slideLayouts/slideLayout254.xml"/></Relationships>
</file>

<file path=ppt/slides/_rels/slide2141.xml.rels><?xml version="1.0" encoding="UTF-8" standalone="yes"?>
<Relationships xmlns="http://schemas.openxmlformats.org/package/2006/relationships"><Relationship Id="rId2" Type="http://schemas.openxmlformats.org/officeDocument/2006/relationships/notesSlide" Target="../notesSlides/notesSlide1609.xml"/><Relationship Id="rId1" Type="http://schemas.openxmlformats.org/officeDocument/2006/relationships/slideLayout" Target="../slideLayouts/slideLayout254.xml"/></Relationships>
</file>

<file path=ppt/slides/_rels/slide2142.xml.rels><?xml version="1.0" encoding="UTF-8" standalone="yes"?>
<Relationships xmlns="http://schemas.openxmlformats.org/package/2006/relationships"><Relationship Id="rId2" Type="http://schemas.openxmlformats.org/officeDocument/2006/relationships/notesSlide" Target="../notesSlides/notesSlide1610.xml"/><Relationship Id="rId1" Type="http://schemas.openxmlformats.org/officeDocument/2006/relationships/slideLayout" Target="../slideLayouts/slideLayout254.xml"/></Relationships>
</file>

<file path=ppt/slides/_rels/slide2143.xml.rels><?xml version="1.0" encoding="UTF-8" standalone="yes"?>
<Relationships xmlns="http://schemas.openxmlformats.org/package/2006/relationships"><Relationship Id="rId2" Type="http://schemas.openxmlformats.org/officeDocument/2006/relationships/notesSlide" Target="../notesSlides/notesSlide1611.xml"/><Relationship Id="rId1" Type="http://schemas.openxmlformats.org/officeDocument/2006/relationships/slideLayout" Target="../slideLayouts/slideLayout254.xml"/></Relationships>
</file>

<file path=ppt/slides/_rels/slide2144.xml.rels><?xml version="1.0" encoding="UTF-8" standalone="yes"?>
<Relationships xmlns="http://schemas.openxmlformats.org/package/2006/relationships"><Relationship Id="rId2" Type="http://schemas.openxmlformats.org/officeDocument/2006/relationships/notesSlide" Target="../notesSlides/notesSlide1612.xml"/><Relationship Id="rId1" Type="http://schemas.openxmlformats.org/officeDocument/2006/relationships/slideLayout" Target="../slideLayouts/slideLayout255.xml"/></Relationships>
</file>

<file path=ppt/slides/_rels/slide2145.xml.rels><?xml version="1.0" encoding="UTF-8" standalone="yes"?>
<Relationships xmlns="http://schemas.openxmlformats.org/package/2006/relationships"><Relationship Id="rId2" Type="http://schemas.openxmlformats.org/officeDocument/2006/relationships/notesSlide" Target="../notesSlides/notesSlide1613.xml"/><Relationship Id="rId1" Type="http://schemas.openxmlformats.org/officeDocument/2006/relationships/slideLayout" Target="../slideLayouts/slideLayout255.xml"/></Relationships>
</file>

<file path=ppt/slides/_rels/slide2146.xml.rels><?xml version="1.0" encoding="UTF-8" standalone="yes"?>
<Relationships xmlns="http://schemas.openxmlformats.org/package/2006/relationships"><Relationship Id="rId2" Type="http://schemas.openxmlformats.org/officeDocument/2006/relationships/notesSlide" Target="../notesSlides/notesSlide1614.xml"/><Relationship Id="rId1" Type="http://schemas.openxmlformats.org/officeDocument/2006/relationships/slideLayout" Target="../slideLayouts/slideLayout255.xml"/></Relationships>
</file>

<file path=ppt/slides/_rels/slide2147.xml.rels><?xml version="1.0" encoding="UTF-8" standalone="yes"?>
<Relationships xmlns="http://schemas.openxmlformats.org/package/2006/relationships"><Relationship Id="rId2" Type="http://schemas.openxmlformats.org/officeDocument/2006/relationships/notesSlide" Target="../notesSlides/notesSlide1615.xml"/><Relationship Id="rId1" Type="http://schemas.openxmlformats.org/officeDocument/2006/relationships/slideLayout" Target="../slideLayouts/slideLayout255.xml"/></Relationships>
</file>

<file path=ppt/slides/_rels/slide2148.xml.rels><?xml version="1.0" encoding="UTF-8" standalone="yes"?>
<Relationships xmlns="http://schemas.openxmlformats.org/package/2006/relationships"><Relationship Id="rId2" Type="http://schemas.openxmlformats.org/officeDocument/2006/relationships/notesSlide" Target="../notesSlides/notesSlide1616.xml"/><Relationship Id="rId1" Type="http://schemas.openxmlformats.org/officeDocument/2006/relationships/slideLayout" Target="../slideLayouts/slideLayout255.xml"/></Relationships>
</file>

<file path=ppt/slides/_rels/slide2149.xml.rels><?xml version="1.0" encoding="UTF-8" standalone="yes"?>
<Relationships xmlns="http://schemas.openxmlformats.org/package/2006/relationships"><Relationship Id="rId2" Type="http://schemas.openxmlformats.org/officeDocument/2006/relationships/notesSlide" Target="../notesSlides/notesSlide1617.xml"/><Relationship Id="rId1" Type="http://schemas.openxmlformats.org/officeDocument/2006/relationships/slideLayout" Target="../slideLayouts/slideLayout255.xml"/></Relationships>
</file>

<file path=ppt/slides/_rels/slide2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7.xml"/></Relationships>
</file>

<file path=ppt/slides/_rels/slide2150.xml.rels><?xml version="1.0" encoding="UTF-8" standalone="yes"?>
<Relationships xmlns="http://schemas.openxmlformats.org/package/2006/relationships"><Relationship Id="rId2" Type="http://schemas.openxmlformats.org/officeDocument/2006/relationships/notesSlide" Target="../notesSlides/notesSlide1618.xml"/><Relationship Id="rId1" Type="http://schemas.openxmlformats.org/officeDocument/2006/relationships/slideLayout" Target="../slideLayouts/slideLayout255.xml"/></Relationships>
</file>

<file path=ppt/slides/_rels/slide2151.xml.rels><?xml version="1.0" encoding="UTF-8" standalone="yes"?>
<Relationships xmlns="http://schemas.openxmlformats.org/package/2006/relationships"><Relationship Id="rId2" Type="http://schemas.openxmlformats.org/officeDocument/2006/relationships/notesSlide" Target="../notesSlides/notesSlide1619.xml"/><Relationship Id="rId1" Type="http://schemas.openxmlformats.org/officeDocument/2006/relationships/slideLayout" Target="../slideLayouts/slideLayout255.xml"/></Relationships>
</file>

<file path=ppt/slides/_rels/slide2152.xml.rels><?xml version="1.0" encoding="UTF-8" standalone="yes"?>
<Relationships xmlns="http://schemas.openxmlformats.org/package/2006/relationships"><Relationship Id="rId2" Type="http://schemas.openxmlformats.org/officeDocument/2006/relationships/notesSlide" Target="../notesSlides/notesSlide1620.xml"/><Relationship Id="rId1" Type="http://schemas.openxmlformats.org/officeDocument/2006/relationships/slideLayout" Target="../slideLayouts/slideLayout255.xml"/></Relationships>
</file>

<file path=ppt/slides/_rels/slide2153.xml.rels><?xml version="1.0" encoding="UTF-8" standalone="yes"?>
<Relationships xmlns="http://schemas.openxmlformats.org/package/2006/relationships"><Relationship Id="rId2" Type="http://schemas.openxmlformats.org/officeDocument/2006/relationships/notesSlide" Target="../notesSlides/notesSlide1621.xml"/><Relationship Id="rId1" Type="http://schemas.openxmlformats.org/officeDocument/2006/relationships/slideLayout" Target="../slideLayouts/slideLayout255.xml"/></Relationships>
</file>

<file path=ppt/slides/_rels/slide2154.xml.rels><?xml version="1.0" encoding="UTF-8" standalone="yes"?>
<Relationships xmlns="http://schemas.openxmlformats.org/package/2006/relationships"><Relationship Id="rId2" Type="http://schemas.openxmlformats.org/officeDocument/2006/relationships/notesSlide" Target="../notesSlides/notesSlide1622.xml"/><Relationship Id="rId1" Type="http://schemas.openxmlformats.org/officeDocument/2006/relationships/slideLayout" Target="../slideLayouts/slideLayout255.xml"/></Relationships>
</file>

<file path=ppt/slides/_rels/slide2155.xml.rels><?xml version="1.0" encoding="UTF-8" standalone="yes"?>
<Relationships xmlns="http://schemas.openxmlformats.org/package/2006/relationships"><Relationship Id="rId2" Type="http://schemas.openxmlformats.org/officeDocument/2006/relationships/notesSlide" Target="../notesSlides/notesSlide1623.xml"/><Relationship Id="rId1" Type="http://schemas.openxmlformats.org/officeDocument/2006/relationships/slideLayout" Target="../slideLayouts/slideLayout255.xml"/></Relationships>
</file>

<file path=ppt/slides/_rels/slide2156.xml.rels><?xml version="1.0" encoding="UTF-8" standalone="yes"?>
<Relationships xmlns="http://schemas.openxmlformats.org/package/2006/relationships"><Relationship Id="rId2" Type="http://schemas.openxmlformats.org/officeDocument/2006/relationships/notesSlide" Target="../notesSlides/notesSlide1624.xml"/><Relationship Id="rId1" Type="http://schemas.openxmlformats.org/officeDocument/2006/relationships/slideLayout" Target="../slideLayouts/slideLayout255.xml"/></Relationships>
</file>

<file path=ppt/slides/_rels/slide2157.xml.rels><?xml version="1.0" encoding="UTF-8" standalone="yes"?>
<Relationships xmlns="http://schemas.openxmlformats.org/package/2006/relationships"><Relationship Id="rId2" Type="http://schemas.openxmlformats.org/officeDocument/2006/relationships/notesSlide" Target="../notesSlides/notesSlide1625.xml"/><Relationship Id="rId1" Type="http://schemas.openxmlformats.org/officeDocument/2006/relationships/slideLayout" Target="../slideLayouts/slideLayout255.xml"/></Relationships>
</file>

<file path=ppt/slides/_rels/slide2158.xml.rels><?xml version="1.0" encoding="UTF-8" standalone="yes"?>
<Relationships xmlns="http://schemas.openxmlformats.org/package/2006/relationships"><Relationship Id="rId2" Type="http://schemas.openxmlformats.org/officeDocument/2006/relationships/notesSlide" Target="../notesSlides/notesSlide1626.xml"/><Relationship Id="rId1" Type="http://schemas.openxmlformats.org/officeDocument/2006/relationships/slideLayout" Target="../slideLayouts/slideLayout255.xml"/></Relationships>
</file>

<file path=ppt/slides/_rels/slide2159.xml.rels><?xml version="1.0" encoding="UTF-8" standalone="yes"?>
<Relationships xmlns="http://schemas.openxmlformats.org/package/2006/relationships"><Relationship Id="rId2" Type="http://schemas.openxmlformats.org/officeDocument/2006/relationships/notesSlide" Target="../notesSlides/notesSlide1627.xml"/><Relationship Id="rId1" Type="http://schemas.openxmlformats.org/officeDocument/2006/relationships/slideLayout" Target="../slideLayouts/slideLayout255.xml"/></Relationships>
</file>

<file path=ppt/slides/_rels/slide216.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notesSlide" Target="../notesSlides/notesSlide116.xml"/><Relationship Id="rId1" Type="http://schemas.openxmlformats.org/officeDocument/2006/relationships/slideLayout" Target="../slideLayouts/slideLayout7.xml"/></Relationships>
</file>

<file path=ppt/slides/_rels/slide2160.xml.rels><?xml version="1.0" encoding="UTF-8" standalone="yes"?>
<Relationships xmlns="http://schemas.openxmlformats.org/package/2006/relationships"><Relationship Id="rId2" Type="http://schemas.openxmlformats.org/officeDocument/2006/relationships/notesSlide" Target="../notesSlides/notesSlide1628.xml"/><Relationship Id="rId1" Type="http://schemas.openxmlformats.org/officeDocument/2006/relationships/slideLayout" Target="../slideLayouts/slideLayout255.xml"/></Relationships>
</file>

<file path=ppt/slides/_rels/slide2161.xml.rels><?xml version="1.0" encoding="UTF-8" standalone="yes"?>
<Relationships xmlns="http://schemas.openxmlformats.org/package/2006/relationships"><Relationship Id="rId2" Type="http://schemas.openxmlformats.org/officeDocument/2006/relationships/notesSlide" Target="../notesSlides/notesSlide1629.xml"/><Relationship Id="rId1" Type="http://schemas.openxmlformats.org/officeDocument/2006/relationships/slideLayout" Target="../slideLayouts/slideLayout255.xml"/></Relationships>
</file>

<file path=ppt/slides/_rels/slide2162.xml.rels><?xml version="1.0" encoding="UTF-8" standalone="yes"?>
<Relationships xmlns="http://schemas.openxmlformats.org/package/2006/relationships"><Relationship Id="rId2" Type="http://schemas.openxmlformats.org/officeDocument/2006/relationships/notesSlide" Target="../notesSlides/notesSlide1630.xml"/><Relationship Id="rId1" Type="http://schemas.openxmlformats.org/officeDocument/2006/relationships/slideLayout" Target="../slideLayouts/slideLayout255.xml"/></Relationships>
</file>

<file path=ppt/slides/_rels/slide2163.xml.rels><?xml version="1.0" encoding="UTF-8" standalone="yes"?>
<Relationships xmlns="http://schemas.openxmlformats.org/package/2006/relationships"><Relationship Id="rId2" Type="http://schemas.openxmlformats.org/officeDocument/2006/relationships/notesSlide" Target="../notesSlides/notesSlide1631.xml"/><Relationship Id="rId1" Type="http://schemas.openxmlformats.org/officeDocument/2006/relationships/slideLayout" Target="../slideLayouts/slideLayout255.xml"/></Relationships>
</file>

<file path=ppt/slides/_rels/slide2164.xml.rels><?xml version="1.0" encoding="UTF-8" standalone="yes"?>
<Relationships xmlns="http://schemas.openxmlformats.org/package/2006/relationships"><Relationship Id="rId2" Type="http://schemas.openxmlformats.org/officeDocument/2006/relationships/notesSlide" Target="../notesSlides/notesSlide1632.xml"/><Relationship Id="rId1" Type="http://schemas.openxmlformats.org/officeDocument/2006/relationships/slideLayout" Target="../slideLayouts/slideLayout255.xml"/></Relationships>
</file>

<file path=ppt/slides/_rels/slide2165.xml.rels><?xml version="1.0" encoding="UTF-8" standalone="yes"?>
<Relationships xmlns="http://schemas.openxmlformats.org/package/2006/relationships"><Relationship Id="rId2" Type="http://schemas.openxmlformats.org/officeDocument/2006/relationships/notesSlide" Target="../notesSlides/notesSlide1633.xml"/><Relationship Id="rId1" Type="http://schemas.openxmlformats.org/officeDocument/2006/relationships/slideLayout" Target="../slideLayouts/slideLayout255.xml"/></Relationships>
</file>

<file path=ppt/slides/_rels/slide2166.xml.rels><?xml version="1.0" encoding="UTF-8" standalone="yes"?>
<Relationships xmlns="http://schemas.openxmlformats.org/package/2006/relationships"><Relationship Id="rId2" Type="http://schemas.openxmlformats.org/officeDocument/2006/relationships/notesSlide" Target="../notesSlides/notesSlide1634.xml"/><Relationship Id="rId1" Type="http://schemas.openxmlformats.org/officeDocument/2006/relationships/slideLayout" Target="../slideLayouts/slideLayout255.xml"/></Relationships>
</file>

<file path=ppt/slides/_rels/slide2167.xml.rels><?xml version="1.0" encoding="UTF-8" standalone="yes"?>
<Relationships xmlns="http://schemas.openxmlformats.org/package/2006/relationships"><Relationship Id="rId2" Type="http://schemas.openxmlformats.org/officeDocument/2006/relationships/notesSlide" Target="../notesSlides/notesSlide1635.xml"/><Relationship Id="rId1" Type="http://schemas.openxmlformats.org/officeDocument/2006/relationships/slideLayout" Target="../slideLayouts/slideLayout255.xml"/></Relationships>
</file>

<file path=ppt/slides/_rels/slide2168.xml.rels><?xml version="1.0" encoding="UTF-8" standalone="yes"?>
<Relationships xmlns="http://schemas.openxmlformats.org/package/2006/relationships"><Relationship Id="rId2" Type="http://schemas.openxmlformats.org/officeDocument/2006/relationships/notesSlide" Target="../notesSlides/notesSlide1636.xml"/><Relationship Id="rId1" Type="http://schemas.openxmlformats.org/officeDocument/2006/relationships/slideLayout" Target="../slideLayouts/slideLayout255.xml"/></Relationships>
</file>

<file path=ppt/slides/_rels/slide2169.xml.rels><?xml version="1.0" encoding="UTF-8" standalone="yes"?>
<Relationships xmlns="http://schemas.openxmlformats.org/package/2006/relationships"><Relationship Id="rId2" Type="http://schemas.openxmlformats.org/officeDocument/2006/relationships/notesSlide" Target="../notesSlides/notesSlide1637.xml"/><Relationship Id="rId1" Type="http://schemas.openxmlformats.org/officeDocument/2006/relationships/slideLayout" Target="../slideLayouts/slideLayout255.xml"/></Relationships>
</file>

<file path=ppt/slides/_rels/slide2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7.xml"/></Relationships>
</file>

<file path=ppt/slides/_rels/slide2170.xml.rels><?xml version="1.0" encoding="UTF-8" standalone="yes"?>
<Relationships xmlns="http://schemas.openxmlformats.org/package/2006/relationships"><Relationship Id="rId2" Type="http://schemas.openxmlformats.org/officeDocument/2006/relationships/notesSlide" Target="../notesSlides/notesSlide1638.xml"/><Relationship Id="rId1" Type="http://schemas.openxmlformats.org/officeDocument/2006/relationships/slideLayout" Target="../slideLayouts/slideLayout255.xml"/></Relationships>
</file>

<file path=ppt/slides/_rels/slide2171.xml.rels><?xml version="1.0" encoding="UTF-8" standalone="yes"?>
<Relationships xmlns="http://schemas.openxmlformats.org/package/2006/relationships"><Relationship Id="rId2" Type="http://schemas.openxmlformats.org/officeDocument/2006/relationships/notesSlide" Target="../notesSlides/notesSlide1639.xml"/><Relationship Id="rId1" Type="http://schemas.openxmlformats.org/officeDocument/2006/relationships/slideLayout" Target="../slideLayouts/slideLayout255.xml"/></Relationships>
</file>

<file path=ppt/slides/_rels/slide2172.xml.rels><?xml version="1.0" encoding="UTF-8" standalone="yes"?>
<Relationships xmlns="http://schemas.openxmlformats.org/package/2006/relationships"><Relationship Id="rId2" Type="http://schemas.openxmlformats.org/officeDocument/2006/relationships/notesSlide" Target="../notesSlides/notesSlide1640.xml"/><Relationship Id="rId1" Type="http://schemas.openxmlformats.org/officeDocument/2006/relationships/slideLayout" Target="../slideLayouts/slideLayout255.xml"/></Relationships>
</file>

<file path=ppt/slides/_rels/slide2173.xml.rels><?xml version="1.0" encoding="UTF-8" standalone="yes"?>
<Relationships xmlns="http://schemas.openxmlformats.org/package/2006/relationships"><Relationship Id="rId2" Type="http://schemas.openxmlformats.org/officeDocument/2006/relationships/notesSlide" Target="../notesSlides/notesSlide1641.xml"/><Relationship Id="rId1" Type="http://schemas.openxmlformats.org/officeDocument/2006/relationships/slideLayout" Target="../slideLayouts/slideLayout255.xml"/></Relationships>
</file>

<file path=ppt/slides/_rels/slide2174.xml.rels><?xml version="1.0" encoding="UTF-8" standalone="yes"?>
<Relationships xmlns="http://schemas.openxmlformats.org/package/2006/relationships"><Relationship Id="rId2" Type="http://schemas.openxmlformats.org/officeDocument/2006/relationships/notesSlide" Target="../notesSlides/notesSlide1642.xml"/><Relationship Id="rId1" Type="http://schemas.openxmlformats.org/officeDocument/2006/relationships/slideLayout" Target="../slideLayouts/slideLayout255.xml"/></Relationships>
</file>

<file path=ppt/slides/_rels/slide2175.xml.rels><?xml version="1.0" encoding="UTF-8" standalone="yes"?>
<Relationships xmlns="http://schemas.openxmlformats.org/package/2006/relationships"><Relationship Id="rId2" Type="http://schemas.openxmlformats.org/officeDocument/2006/relationships/notesSlide" Target="../notesSlides/notesSlide1643.xml"/><Relationship Id="rId1" Type="http://schemas.openxmlformats.org/officeDocument/2006/relationships/slideLayout" Target="../slideLayouts/slideLayout256.xml"/></Relationships>
</file>

<file path=ppt/slides/_rels/slide2176.xml.rels><?xml version="1.0" encoding="UTF-8" standalone="yes"?>
<Relationships xmlns="http://schemas.openxmlformats.org/package/2006/relationships"><Relationship Id="rId2" Type="http://schemas.openxmlformats.org/officeDocument/2006/relationships/notesSlide" Target="../notesSlides/notesSlide1644.xml"/><Relationship Id="rId1" Type="http://schemas.openxmlformats.org/officeDocument/2006/relationships/slideLayout" Target="../slideLayouts/slideLayout256.xml"/></Relationships>
</file>

<file path=ppt/slides/_rels/slide2177.xml.rels><?xml version="1.0" encoding="UTF-8" standalone="yes"?>
<Relationships xmlns="http://schemas.openxmlformats.org/package/2006/relationships"><Relationship Id="rId2" Type="http://schemas.openxmlformats.org/officeDocument/2006/relationships/notesSlide" Target="../notesSlides/notesSlide1645.xml"/><Relationship Id="rId1" Type="http://schemas.openxmlformats.org/officeDocument/2006/relationships/slideLayout" Target="../slideLayouts/slideLayout256.xml"/></Relationships>
</file>

<file path=ppt/slides/_rels/slide2178.xml.rels><?xml version="1.0" encoding="UTF-8" standalone="yes"?>
<Relationships xmlns="http://schemas.openxmlformats.org/package/2006/relationships"><Relationship Id="rId2" Type="http://schemas.openxmlformats.org/officeDocument/2006/relationships/notesSlide" Target="../notesSlides/notesSlide1646.xml"/><Relationship Id="rId1" Type="http://schemas.openxmlformats.org/officeDocument/2006/relationships/slideLayout" Target="../slideLayouts/slideLayout256.xml"/></Relationships>
</file>

<file path=ppt/slides/_rels/slide2179.xml.rels><?xml version="1.0" encoding="UTF-8" standalone="yes"?>
<Relationships xmlns="http://schemas.openxmlformats.org/package/2006/relationships"><Relationship Id="rId2" Type="http://schemas.openxmlformats.org/officeDocument/2006/relationships/notesSlide" Target="../notesSlides/notesSlide1647.xml"/><Relationship Id="rId1" Type="http://schemas.openxmlformats.org/officeDocument/2006/relationships/slideLayout" Target="../slideLayouts/slideLayout256.xml"/></Relationships>
</file>

<file path=ppt/slides/_rels/slide218.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notesSlide" Target="../notesSlides/notesSlide118.xml"/><Relationship Id="rId1" Type="http://schemas.openxmlformats.org/officeDocument/2006/relationships/slideLayout" Target="../slideLayouts/slideLayout32.xml"/></Relationships>
</file>

<file path=ppt/slides/_rels/slide2180.xml.rels><?xml version="1.0" encoding="UTF-8" standalone="yes"?>
<Relationships xmlns="http://schemas.openxmlformats.org/package/2006/relationships"><Relationship Id="rId2" Type="http://schemas.openxmlformats.org/officeDocument/2006/relationships/notesSlide" Target="../notesSlides/notesSlide1648.xml"/><Relationship Id="rId1" Type="http://schemas.openxmlformats.org/officeDocument/2006/relationships/slideLayout" Target="../slideLayouts/slideLayout256.xml"/></Relationships>
</file>

<file path=ppt/slides/_rels/slide2181.xml.rels><?xml version="1.0" encoding="UTF-8" standalone="yes"?>
<Relationships xmlns="http://schemas.openxmlformats.org/package/2006/relationships"><Relationship Id="rId2" Type="http://schemas.openxmlformats.org/officeDocument/2006/relationships/notesSlide" Target="../notesSlides/notesSlide1649.xml"/><Relationship Id="rId1" Type="http://schemas.openxmlformats.org/officeDocument/2006/relationships/slideLayout" Target="../slideLayouts/slideLayout256.xml"/></Relationships>
</file>

<file path=ppt/slides/_rels/slide2182.xml.rels><?xml version="1.0" encoding="UTF-8" standalone="yes"?>
<Relationships xmlns="http://schemas.openxmlformats.org/package/2006/relationships"><Relationship Id="rId2" Type="http://schemas.openxmlformats.org/officeDocument/2006/relationships/notesSlide" Target="../notesSlides/notesSlide1650.xml"/><Relationship Id="rId1" Type="http://schemas.openxmlformats.org/officeDocument/2006/relationships/slideLayout" Target="../slideLayouts/slideLayout256.xml"/></Relationships>
</file>

<file path=ppt/slides/_rels/slide2183.xml.rels><?xml version="1.0" encoding="UTF-8" standalone="yes"?>
<Relationships xmlns="http://schemas.openxmlformats.org/package/2006/relationships"><Relationship Id="rId2" Type="http://schemas.openxmlformats.org/officeDocument/2006/relationships/notesSlide" Target="../notesSlides/notesSlide1651.xml"/><Relationship Id="rId1" Type="http://schemas.openxmlformats.org/officeDocument/2006/relationships/slideLayout" Target="../slideLayouts/slideLayout256.xml"/></Relationships>
</file>

<file path=ppt/slides/_rels/slide2184.xml.rels><?xml version="1.0" encoding="UTF-8" standalone="yes"?>
<Relationships xmlns="http://schemas.openxmlformats.org/package/2006/relationships"><Relationship Id="rId2" Type="http://schemas.openxmlformats.org/officeDocument/2006/relationships/notesSlide" Target="../notesSlides/notesSlide1652.xml"/><Relationship Id="rId1" Type="http://schemas.openxmlformats.org/officeDocument/2006/relationships/slideLayout" Target="../slideLayouts/slideLayout256.xml"/></Relationships>
</file>

<file path=ppt/slides/_rels/slide2185.xml.rels><?xml version="1.0" encoding="UTF-8" standalone="yes"?>
<Relationships xmlns="http://schemas.openxmlformats.org/package/2006/relationships"><Relationship Id="rId2" Type="http://schemas.openxmlformats.org/officeDocument/2006/relationships/notesSlide" Target="../notesSlides/notesSlide1653.xml"/><Relationship Id="rId1" Type="http://schemas.openxmlformats.org/officeDocument/2006/relationships/slideLayout" Target="../slideLayouts/slideLayout256.xml"/></Relationships>
</file>

<file path=ppt/slides/_rels/slide2186.xml.rels><?xml version="1.0" encoding="UTF-8" standalone="yes"?>
<Relationships xmlns="http://schemas.openxmlformats.org/package/2006/relationships"><Relationship Id="rId2" Type="http://schemas.openxmlformats.org/officeDocument/2006/relationships/notesSlide" Target="../notesSlides/notesSlide1654.xml"/><Relationship Id="rId1" Type="http://schemas.openxmlformats.org/officeDocument/2006/relationships/slideLayout" Target="../slideLayouts/slideLayout256.xml"/></Relationships>
</file>

<file path=ppt/slides/_rels/slide2187.xml.rels><?xml version="1.0" encoding="UTF-8" standalone="yes"?>
<Relationships xmlns="http://schemas.openxmlformats.org/package/2006/relationships"><Relationship Id="rId2" Type="http://schemas.openxmlformats.org/officeDocument/2006/relationships/notesSlide" Target="../notesSlides/notesSlide1655.xml"/><Relationship Id="rId1" Type="http://schemas.openxmlformats.org/officeDocument/2006/relationships/slideLayout" Target="../slideLayouts/slideLayout256.xml"/></Relationships>
</file>

<file path=ppt/slides/_rels/slide2188.xml.rels><?xml version="1.0" encoding="UTF-8" standalone="yes"?>
<Relationships xmlns="http://schemas.openxmlformats.org/package/2006/relationships"><Relationship Id="rId2" Type="http://schemas.openxmlformats.org/officeDocument/2006/relationships/notesSlide" Target="../notesSlides/notesSlide1656.xml"/><Relationship Id="rId1" Type="http://schemas.openxmlformats.org/officeDocument/2006/relationships/slideLayout" Target="../slideLayouts/slideLayout256.xml"/></Relationships>
</file>

<file path=ppt/slides/_rels/slide2189.xml.rels><?xml version="1.0" encoding="UTF-8" standalone="yes"?>
<Relationships xmlns="http://schemas.openxmlformats.org/package/2006/relationships"><Relationship Id="rId2" Type="http://schemas.openxmlformats.org/officeDocument/2006/relationships/notesSlide" Target="../notesSlides/notesSlide1657.xml"/><Relationship Id="rId1" Type="http://schemas.openxmlformats.org/officeDocument/2006/relationships/slideLayout" Target="../slideLayouts/slideLayout256.xml"/></Relationships>
</file>

<file path=ppt/slides/_rels/slide2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32.xml"/></Relationships>
</file>

<file path=ppt/slides/_rels/slide2190.xml.rels><?xml version="1.0" encoding="UTF-8" standalone="yes"?>
<Relationships xmlns="http://schemas.openxmlformats.org/package/2006/relationships"><Relationship Id="rId2" Type="http://schemas.openxmlformats.org/officeDocument/2006/relationships/notesSlide" Target="../notesSlides/notesSlide1658.xml"/><Relationship Id="rId1" Type="http://schemas.openxmlformats.org/officeDocument/2006/relationships/slideLayout" Target="../slideLayouts/slideLayout256.xml"/></Relationships>
</file>

<file path=ppt/slides/_rels/slide2191.xml.rels><?xml version="1.0" encoding="UTF-8" standalone="yes"?>
<Relationships xmlns="http://schemas.openxmlformats.org/package/2006/relationships"><Relationship Id="rId2" Type="http://schemas.openxmlformats.org/officeDocument/2006/relationships/notesSlide" Target="../notesSlides/notesSlide1659.xml"/><Relationship Id="rId1" Type="http://schemas.openxmlformats.org/officeDocument/2006/relationships/slideLayout" Target="../slideLayouts/slideLayout256.xml"/></Relationships>
</file>

<file path=ppt/slides/_rels/slide2192.xml.rels><?xml version="1.0" encoding="UTF-8" standalone="yes"?>
<Relationships xmlns="http://schemas.openxmlformats.org/package/2006/relationships"><Relationship Id="rId2" Type="http://schemas.openxmlformats.org/officeDocument/2006/relationships/notesSlide" Target="../notesSlides/notesSlide1660.xml"/><Relationship Id="rId1" Type="http://schemas.openxmlformats.org/officeDocument/2006/relationships/slideLayout" Target="../slideLayouts/slideLayout256.xml"/></Relationships>
</file>

<file path=ppt/slides/_rels/slide2193.xml.rels><?xml version="1.0" encoding="UTF-8" standalone="yes"?>
<Relationships xmlns="http://schemas.openxmlformats.org/package/2006/relationships"><Relationship Id="rId2" Type="http://schemas.openxmlformats.org/officeDocument/2006/relationships/notesSlide" Target="../notesSlides/notesSlide1661.xml"/><Relationship Id="rId1" Type="http://schemas.openxmlformats.org/officeDocument/2006/relationships/slideLayout" Target="../slideLayouts/slideLayout256.xml"/></Relationships>
</file>

<file path=ppt/slides/_rels/slide2194.xml.rels><?xml version="1.0" encoding="UTF-8" standalone="yes"?>
<Relationships xmlns="http://schemas.openxmlformats.org/package/2006/relationships"><Relationship Id="rId2" Type="http://schemas.openxmlformats.org/officeDocument/2006/relationships/notesSlide" Target="../notesSlides/notesSlide1662.xml"/><Relationship Id="rId1" Type="http://schemas.openxmlformats.org/officeDocument/2006/relationships/slideLayout" Target="../slideLayouts/slideLayout256.xml"/></Relationships>
</file>

<file path=ppt/slides/_rels/slide2195.xml.rels><?xml version="1.0" encoding="UTF-8" standalone="yes"?>
<Relationships xmlns="http://schemas.openxmlformats.org/package/2006/relationships"><Relationship Id="rId2" Type="http://schemas.openxmlformats.org/officeDocument/2006/relationships/notesSlide" Target="../notesSlides/notesSlide1663.xml"/><Relationship Id="rId1" Type="http://schemas.openxmlformats.org/officeDocument/2006/relationships/slideLayout" Target="../slideLayouts/slideLayout256.xml"/></Relationships>
</file>

<file path=ppt/slides/_rels/slide2196.xml.rels><?xml version="1.0" encoding="UTF-8" standalone="yes"?>
<Relationships xmlns="http://schemas.openxmlformats.org/package/2006/relationships"><Relationship Id="rId2" Type="http://schemas.openxmlformats.org/officeDocument/2006/relationships/notesSlide" Target="../notesSlides/notesSlide1664.xml"/><Relationship Id="rId1" Type="http://schemas.openxmlformats.org/officeDocument/2006/relationships/slideLayout" Target="../slideLayouts/slideLayout257.xml"/></Relationships>
</file>

<file path=ppt/slides/_rels/slide2197.xml.rels><?xml version="1.0" encoding="UTF-8" standalone="yes"?>
<Relationships xmlns="http://schemas.openxmlformats.org/package/2006/relationships"><Relationship Id="rId2" Type="http://schemas.openxmlformats.org/officeDocument/2006/relationships/notesSlide" Target="../notesSlides/notesSlide1665.xml"/><Relationship Id="rId1" Type="http://schemas.openxmlformats.org/officeDocument/2006/relationships/slideLayout" Target="../slideLayouts/slideLayout257.xml"/></Relationships>
</file>

<file path=ppt/slides/_rels/slide2198.xml.rels><?xml version="1.0" encoding="UTF-8" standalone="yes"?>
<Relationships xmlns="http://schemas.openxmlformats.org/package/2006/relationships"><Relationship Id="rId2" Type="http://schemas.openxmlformats.org/officeDocument/2006/relationships/notesSlide" Target="../notesSlides/notesSlide1666.xml"/><Relationship Id="rId1" Type="http://schemas.openxmlformats.org/officeDocument/2006/relationships/slideLayout" Target="../slideLayouts/slideLayout257.xml"/></Relationships>
</file>

<file path=ppt/slides/_rels/slide2199.xml.rels><?xml version="1.0" encoding="UTF-8" standalone="yes"?>
<Relationships xmlns="http://schemas.openxmlformats.org/package/2006/relationships"><Relationship Id="rId2" Type="http://schemas.openxmlformats.org/officeDocument/2006/relationships/notesSlide" Target="../notesSlides/notesSlide1667.xml"/><Relationship Id="rId1" Type="http://schemas.openxmlformats.org/officeDocument/2006/relationships/slideLayout" Target="../slideLayouts/slideLayout25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20.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notesSlide" Target="../notesSlides/notesSlide120.xml"/><Relationship Id="rId1" Type="http://schemas.openxmlformats.org/officeDocument/2006/relationships/slideLayout" Target="../slideLayouts/slideLayout32.xml"/></Relationships>
</file>

<file path=ppt/slides/_rels/slide2200.xml.rels><?xml version="1.0" encoding="UTF-8" standalone="yes"?>
<Relationships xmlns="http://schemas.openxmlformats.org/package/2006/relationships"><Relationship Id="rId2" Type="http://schemas.openxmlformats.org/officeDocument/2006/relationships/notesSlide" Target="../notesSlides/notesSlide1668.xml"/><Relationship Id="rId1" Type="http://schemas.openxmlformats.org/officeDocument/2006/relationships/slideLayout" Target="../slideLayouts/slideLayout257.xml"/></Relationships>
</file>

<file path=ppt/slides/_rels/slide2201.xml.rels><?xml version="1.0" encoding="UTF-8" standalone="yes"?>
<Relationships xmlns="http://schemas.openxmlformats.org/package/2006/relationships"><Relationship Id="rId2" Type="http://schemas.openxmlformats.org/officeDocument/2006/relationships/notesSlide" Target="../notesSlides/notesSlide1669.xml"/><Relationship Id="rId1" Type="http://schemas.openxmlformats.org/officeDocument/2006/relationships/slideLayout" Target="../slideLayouts/slideLayout257.xml"/></Relationships>
</file>

<file path=ppt/slides/_rels/slide2202.xml.rels><?xml version="1.0" encoding="UTF-8" standalone="yes"?>
<Relationships xmlns="http://schemas.openxmlformats.org/package/2006/relationships"><Relationship Id="rId2" Type="http://schemas.openxmlformats.org/officeDocument/2006/relationships/notesSlide" Target="../notesSlides/notesSlide1670.xml"/><Relationship Id="rId1" Type="http://schemas.openxmlformats.org/officeDocument/2006/relationships/slideLayout" Target="../slideLayouts/slideLayout257.xml"/></Relationships>
</file>

<file path=ppt/slides/_rels/slide2203.xml.rels><?xml version="1.0" encoding="UTF-8" standalone="yes"?>
<Relationships xmlns="http://schemas.openxmlformats.org/package/2006/relationships"><Relationship Id="rId2" Type="http://schemas.openxmlformats.org/officeDocument/2006/relationships/notesSlide" Target="../notesSlides/notesSlide1671.xml"/><Relationship Id="rId1" Type="http://schemas.openxmlformats.org/officeDocument/2006/relationships/slideLayout" Target="../slideLayouts/slideLayout257.xml"/></Relationships>
</file>

<file path=ppt/slides/_rels/slide2204.xml.rels><?xml version="1.0" encoding="UTF-8" standalone="yes"?>
<Relationships xmlns="http://schemas.openxmlformats.org/package/2006/relationships"><Relationship Id="rId2" Type="http://schemas.openxmlformats.org/officeDocument/2006/relationships/notesSlide" Target="../notesSlides/notesSlide1672.xml"/><Relationship Id="rId1" Type="http://schemas.openxmlformats.org/officeDocument/2006/relationships/slideLayout" Target="../slideLayouts/slideLayout257.xml"/></Relationships>
</file>

<file path=ppt/slides/_rels/slide2205.xml.rels><?xml version="1.0" encoding="UTF-8" standalone="yes"?>
<Relationships xmlns="http://schemas.openxmlformats.org/package/2006/relationships"><Relationship Id="rId2" Type="http://schemas.openxmlformats.org/officeDocument/2006/relationships/notesSlide" Target="../notesSlides/notesSlide1673.xml"/><Relationship Id="rId1" Type="http://schemas.openxmlformats.org/officeDocument/2006/relationships/slideLayout" Target="../slideLayouts/slideLayout257.xml"/></Relationships>
</file>

<file path=ppt/slides/_rels/slide2206.xml.rels><?xml version="1.0" encoding="UTF-8" standalone="yes"?>
<Relationships xmlns="http://schemas.openxmlformats.org/package/2006/relationships"><Relationship Id="rId2" Type="http://schemas.openxmlformats.org/officeDocument/2006/relationships/notesSlide" Target="../notesSlides/notesSlide1674.xml"/><Relationship Id="rId1" Type="http://schemas.openxmlformats.org/officeDocument/2006/relationships/slideLayout" Target="../slideLayouts/slideLayout257.xml"/></Relationships>
</file>

<file path=ppt/slides/_rels/slide2207.xml.rels><?xml version="1.0" encoding="UTF-8" standalone="yes"?>
<Relationships xmlns="http://schemas.openxmlformats.org/package/2006/relationships"><Relationship Id="rId2" Type="http://schemas.openxmlformats.org/officeDocument/2006/relationships/notesSlide" Target="../notesSlides/notesSlide1675.xml"/><Relationship Id="rId1" Type="http://schemas.openxmlformats.org/officeDocument/2006/relationships/slideLayout" Target="../slideLayouts/slideLayout257.xml"/></Relationships>
</file>

<file path=ppt/slides/_rels/slide2208.xml.rels><?xml version="1.0" encoding="UTF-8" standalone="yes"?>
<Relationships xmlns="http://schemas.openxmlformats.org/package/2006/relationships"><Relationship Id="rId2" Type="http://schemas.openxmlformats.org/officeDocument/2006/relationships/notesSlide" Target="../notesSlides/notesSlide1676.xml"/><Relationship Id="rId1" Type="http://schemas.openxmlformats.org/officeDocument/2006/relationships/slideLayout" Target="../slideLayouts/slideLayout257.xml"/></Relationships>
</file>

<file path=ppt/slides/_rels/slide2209.xml.rels><?xml version="1.0" encoding="UTF-8" standalone="yes"?>
<Relationships xmlns="http://schemas.openxmlformats.org/package/2006/relationships"><Relationship Id="rId2" Type="http://schemas.openxmlformats.org/officeDocument/2006/relationships/notesSlide" Target="../notesSlides/notesSlide1677.xml"/><Relationship Id="rId1" Type="http://schemas.openxmlformats.org/officeDocument/2006/relationships/slideLayout" Target="../slideLayouts/slideLayout257.xml"/></Relationships>
</file>

<file path=ppt/slides/_rels/slide2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32.xml"/></Relationships>
</file>

<file path=ppt/slides/_rels/slide2210.xml.rels><?xml version="1.0" encoding="UTF-8" standalone="yes"?>
<Relationships xmlns="http://schemas.openxmlformats.org/package/2006/relationships"><Relationship Id="rId2" Type="http://schemas.openxmlformats.org/officeDocument/2006/relationships/notesSlide" Target="../notesSlides/notesSlide1678.xml"/><Relationship Id="rId1" Type="http://schemas.openxmlformats.org/officeDocument/2006/relationships/slideLayout" Target="../slideLayouts/slideLayout257.xml"/></Relationships>
</file>

<file path=ppt/slides/_rels/slide2211.xml.rels><?xml version="1.0" encoding="UTF-8" standalone="yes"?>
<Relationships xmlns="http://schemas.openxmlformats.org/package/2006/relationships"><Relationship Id="rId2" Type="http://schemas.openxmlformats.org/officeDocument/2006/relationships/notesSlide" Target="../notesSlides/notesSlide1679.xml"/><Relationship Id="rId1" Type="http://schemas.openxmlformats.org/officeDocument/2006/relationships/slideLayout" Target="../slideLayouts/slideLayout257.xml"/></Relationships>
</file>

<file path=ppt/slides/_rels/slide2212.xml.rels><?xml version="1.0" encoding="UTF-8" standalone="yes"?>
<Relationships xmlns="http://schemas.openxmlformats.org/package/2006/relationships"><Relationship Id="rId2" Type="http://schemas.openxmlformats.org/officeDocument/2006/relationships/notesSlide" Target="../notesSlides/notesSlide1680.xml"/><Relationship Id="rId1" Type="http://schemas.openxmlformats.org/officeDocument/2006/relationships/slideLayout" Target="../slideLayouts/slideLayout257.xml"/></Relationships>
</file>

<file path=ppt/slides/_rels/slide2213.xml.rels><?xml version="1.0" encoding="UTF-8" standalone="yes"?>
<Relationships xmlns="http://schemas.openxmlformats.org/package/2006/relationships"><Relationship Id="rId2" Type="http://schemas.openxmlformats.org/officeDocument/2006/relationships/notesSlide" Target="../notesSlides/notesSlide1681.xml"/><Relationship Id="rId1" Type="http://schemas.openxmlformats.org/officeDocument/2006/relationships/slideLayout" Target="../slideLayouts/slideLayout257.xml"/></Relationships>
</file>

<file path=ppt/slides/_rels/slide2214.xml.rels><?xml version="1.0" encoding="UTF-8" standalone="yes"?>
<Relationships xmlns="http://schemas.openxmlformats.org/package/2006/relationships"><Relationship Id="rId2" Type="http://schemas.openxmlformats.org/officeDocument/2006/relationships/notesSlide" Target="../notesSlides/notesSlide1682.xml"/><Relationship Id="rId1" Type="http://schemas.openxmlformats.org/officeDocument/2006/relationships/slideLayout" Target="../slideLayouts/slideLayout257.xml"/></Relationships>
</file>

<file path=ppt/slides/_rels/slide2215.xml.rels><?xml version="1.0" encoding="UTF-8" standalone="yes"?>
<Relationships xmlns="http://schemas.openxmlformats.org/package/2006/relationships"><Relationship Id="rId2" Type="http://schemas.openxmlformats.org/officeDocument/2006/relationships/notesSlide" Target="../notesSlides/notesSlide1683.xml"/><Relationship Id="rId1" Type="http://schemas.openxmlformats.org/officeDocument/2006/relationships/slideLayout" Target="../slideLayouts/slideLayout257.xml"/></Relationships>
</file>

<file path=ppt/slides/_rels/slide2216.xml.rels><?xml version="1.0" encoding="UTF-8" standalone="yes"?>
<Relationships xmlns="http://schemas.openxmlformats.org/package/2006/relationships"><Relationship Id="rId2" Type="http://schemas.openxmlformats.org/officeDocument/2006/relationships/notesSlide" Target="../notesSlides/notesSlide1684.xml"/><Relationship Id="rId1" Type="http://schemas.openxmlformats.org/officeDocument/2006/relationships/slideLayout" Target="../slideLayouts/slideLayout257.xml"/></Relationships>
</file>

<file path=ppt/slides/_rels/slide2217.xml.rels><?xml version="1.0" encoding="UTF-8" standalone="yes"?>
<Relationships xmlns="http://schemas.openxmlformats.org/package/2006/relationships"><Relationship Id="rId2" Type="http://schemas.openxmlformats.org/officeDocument/2006/relationships/notesSlide" Target="../notesSlides/notesSlide1685.xml"/><Relationship Id="rId1" Type="http://schemas.openxmlformats.org/officeDocument/2006/relationships/slideLayout" Target="../slideLayouts/slideLayout257.xml"/></Relationships>
</file>

<file path=ppt/slides/_rels/slide2218.xml.rels><?xml version="1.0" encoding="UTF-8" standalone="yes"?>
<Relationships xmlns="http://schemas.openxmlformats.org/package/2006/relationships"><Relationship Id="rId2" Type="http://schemas.openxmlformats.org/officeDocument/2006/relationships/notesSlide" Target="../notesSlides/notesSlide1686.xml"/><Relationship Id="rId1" Type="http://schemas.openxmlformats.org/officeDocument/2006/relationships/slideLayout" Target="../slideLayouts/slideLayout257.xml"/></Relationships>
</file>

<file path=ppt/slides/_rels/slide2219.xml.rels><?xml version="1.0" encoding="UTF-8" standalone="yes"?>
<Relationships xmlns="http://schemas.openxmlformats.org/package/2006/relationships"><Relationship Id="rId2" Type="http://schemas.openxmlformats.org/officeDocument/2006/relationships/notesSlide" Target="../notesSlides/notesSlide1687.xml"/><Relationship Id="rId1" Type="http://schemas.openxmlformats.org/officeDocument/2006/relationships/slideLayout" Target="../slideLayouts/slideLayout257.xml"/></Relationships>
</file>

<file path=ppt/slides/_rels/slide222.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notesSlide" Target="../notesSlides/notesSlide122.xml"/><Relationship Id="rId1" Type="http://schemas.openxmlformats.org/officeDocument/2006/relationships/slideLayout" Target="../slideLayouts/slideLayout32.xml"/></Relationships>
</file>

<file path=ppt/slides/_rels/slide2220.xml.rels><?xml version="1.0" encoding="UTF-8" standalone="yes"?>
<Relationships xmlns="http://schemas.openxmlformats.org/package/2006/relationships"><Relationship Id="rId2" Type="http://schemas.openxmlformats.org/officeDocument/2006/relationships/notesSlide" Target="../notesSlides/notesSlide1688.xml"/><Relationship Id="rId1" Type="http://schemas.openxmlformats.org/officeDocument/2006/relationships/slideLayout" Target="../slideLayouts/slideLayout257.xml"/></Relationships>
</file>

<file path=ppt/slides/_rels/slide2221.xml.rels><?xml version="1.0" encoding="UTF-8" standalone="yes"?>
<Relationships xmlns="http://schemas.openxmlformats.org/package/2006/relationships"><Relationship Id="rId2" Type="http://schemas.openxmlformats.org/officeDocument/2006/relationships/notesSlide" Target="../notesSlides/notesSlide1689.xml"/><Relationship Id="rId1" Type="http://schemas.openxmlformats.org/officeDocument/2006/relationships/slideLayout" Target="../slideLayouts/slideLayout257.xml"/></Relationships>
</file>

<file path=ppt/slides/_rels/slide2222.xml.rels><?xml version="1.0" encoding="UTF-8" standalone="yes"?>
<Relationships xmlns="http://schemas.openxmlformats.org/package/2006/relationships"><Relationship Id="rId2" Type="http://schemas.openxmlformats.org/officeDocument/2006/relationships/notesSlide" Target="../notesSlides/notesSlide1690.xml"/><Relationship Id="rId1" Type="http://schemas.openxmlformats.org/officeDocument/2006/relationships/slideLayout" Target="../slideLayouts/slideLayout257.xml"/></Relationships>
</file>

<file path=ppt/slides/_rels/slide2223.xml.rels><?xml version="1.0" encoding="UTF-8" standalone="yes"?>
<Relationships xmlns="http://schemas.openxmlformats.org/package/2006/relationships"><Relationship Id="rId2" Type="http://schemas.openxmlformats.org/officeDocument/2006/relationships/notesSlide" Target="../notesSlides/notesSlide1691.xml"/><Relationship Id="rId1" Type="http://schemas.openxmlformats.org/officeDocument/2006/relationships/slideLayout" Target="../slideLayouts/slideLayout257.xml"/></Relationships>
</file>

<file path=ppt/slides/_rels/slide2224.xml.rels><?xml version="1.0" encoding="UTF-8" standalone="yes"?>
<Relationships xmlns="http://schemas.openxmlformats.org/package/2006/relationships"><Relationship Id="rId2" Type="http://schemas.openxmlformats.org/officeDocument/2006/relationships/notesSlide" Target="../notesSlides/notesSlide1692.xml"/><Relationship Id="rId1" Type="http://schemas.openxmlformats.org/officeDocument/2006/relationships/slideLayout" Target="../slideLayouts/slideLayout257.xml"/></Relationships>
</file>

<file path=ppt/slides/_rels/slide2225.xml.rels><?xml version="1.0" encoding="UTF-8" standalone="yes"?>
<Relationships xmlns="http://schemas.openxmlformats.org/package/2006/relationships"><Relationship Id="rId2" Type="http://schemas.openxmlformats.org/officeDocument/2006/relationships/notesSlide" Target="../notesSlides/notesSlide1693.xml"/><Relationship Id="rId1" Type="http://schemas.openxmlformats.org/officeDocument/2006/relationships/slideLayout" Target="../slideLayouts/slideLayout257.xml"/></Relationships>
</file>

<file path=ppt/slides/_rels/slide2226.xml.rels><?xml version="1.0" encoding="UTF-8" standalone="yes"?>
<Relationships xmlns="http://schemas.openxmlformats.org/package/2006/relationships"><Relationship Id="rId2" Type="http://schemas.openxmlformats.org/officeDocument/2006/relationships/notesSlide" Target="../notesSlides/notesSlide1694.xml"/><Relationship Id="rId1" Type="http://schemas.openxmlformats.org/officeDocument/2006/relationships/slideLayout" Target="../slideLayouts/slideLayout257.xml"/></Relationships>
</file>

<file path=ppt/slides/_rels/slide2227.xml.rels><?xml version="1.0" encoding="UTF-8" standalone="yes"?>
<Relationships xmlns="http://schemas.openxmlformats.org/package/2006/relationships"><Relationship Id="rId2" Type="http://schemas.openxmlformats.org/officeDocument/2006/relationships/notesSlide" Target="../notesSlides/notesSlide1695.xml"/><Relationship Id="rId1" Type="http://schemas.openxmlformats.org/officeDocument/2006/relationships/slideLayout" Target="../slideLayouts/slideLayout257.xml"/></Relationships>
</file>

<file path=ppt/slides/_rels/slide2228.xml.rels><?xml version="1.0" encoding="UTF-8" standalone="yes"?>
<Relationships xmlns="http://schemas.openxmlformats.org/package/2006/relationships"><Relationship Id="rId2" Type="http://schemas.openxmlformats.org/officeDocument/2006/relationships/notesSlide" Target="../notesSlides/notesSlide1696.xml"/><Relationship Id="rId1" Type="http://schemas.openxmlformats.org/officeDocument/2006/relationships/slideLayout" Target="../slideLayouts/slideLayout257.xml"/></Relationships>
</file>

<file path=ppt/slides/_rels/slide2229.xml.rels><?xml version="1.0" encoding="UTF-8" standalone="yes"?>
<Relationships xmlns="http://schemas.openxmlformats.org/package/2006/relationships"><Relationship Id="rId2" Type="http://schemas.openxmlformats.org/officeDocument/2006/relationships/notesSlide" Target="../notesSlides/notesSlide1697.xml"/><Relationship Id="rId1" Type="http://schemas.openxmlformats.org/officeDocument/2006/relationships/slideLayout" Target="../slideLayouts/slideLayout257.xml"/></Relationships>
</file>

<file path=ppt/slides/_rels/slide2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32.xml"/></Relationships>
</file>

<file path=ppt/slides/_rels/slide2230.xml.rels><?xml version="1.0" encoding="UTF-8" standalone="yes"?>
<Relationships xmlns="http://schemas.openxmlformats.org/package/2006/relationships"><Relationship Id="rId2" Type="http://schemas.openxmlformats.org/officeDocument/2006/relationships/notesSlide" Target="../notesSlides/notesSlide1698.xml"/><Relationship Id="rId1" Type="http://schemas.openxmlformats.org/officeDocument/2006/relationships/slideLayout" Target="../slideLayouts/slideLayout257.xml"/></Relationships>
</file>

<file path=ppt/slides/_rels/slide2231.xml.rels><?xml version="1.0" encoding="UTF-8" standalone="yes"?>
<Relationships xmlns="http://schemas.openxmlformats.org/package/2006/relationships"><Relationship Id="rId2" Type="http://schemas.openxmlformats.org/officeDocument/2006/relationships/notesSlide" Target="../notesSlides/notesSlide1699.xml"/><Relationship Id="rId1" Type="http://schemas.openxmlformats.org/officeDocument/2006/relationships/slideLayout" Target="../slideLayouts/slideLayout257.xml"/></Relationships>
</file>

<file path=ppt/slides/_rels/slide2232.xml.rels><?xml version="1.0" encoding="UTF-8" standalone="yes"?>
<Relationships xmlns="http://schemas.openxmlformats.org/package/2006/relationships"><Relationship Id="rId2" Type="http://schemas.openxmlformats.org/officeDocument/2006/relationships/notesSlide" Target="../notesSlides/notesSlide1700.xml"/><Relationship Id="rId1" Type="http://schemas.openxmlformats.org/officeDocument/2006/relationships/slideLayout" Target="../slideLayouts/slideLayout257.xml"/></Relationships>
</file>

<file path=ppt/slides/_rels/slide2233.xml.rels><?xml version="1.0" encoding="UTF-8" standalone="yes"?>
<Relationships xmlns="http://schemas.openxmlformats.org/package/2006/relationships"><Relationship Id="rId2" Type="http://schemas.openxmlformats.org/officeDocument/2006/relationships/notesSlide" Target="../notesSlides/notesSlide1701.xml"/><Relationship Id="rId1" Type="http://schemas.openxmlformats.org/officeDocument/2006/relationships/slideLayout" Target="../slideLayouts/slideLayout257.xml"/></Relationships>
</file>

<file path=ppt/slides/_rels/slide2234.xml.rels><?xml version="1.0" encoding="UTF-8" standalone="yes"?>
<Relationships xmlns="http://schemas.openxmlformats.org/package/2006/relationships"><Relationship Id="rId2" Type="http://schemas.openxmlformats.org/officeDocument/2006/relationships/notesSlide" Target="../notesSlides/notesSlide1702.xml"/><Relationship Id="rId1" Type="http://schemas.openxmlformats.org/officeDocument/2006/relationships/slideLayout" Target="../slideLayouts/slideLayout257.xml"/></Relationships>
</file>

<file path=ppt/slides/_rels/slide2235.xml.rels><?xml version="1.0" encoding="UTF-8" standalone="yes"?>
<Relationships xmlns="http://schemas.openxmlformats.org/package/2006/relationships"><Relationship Id="rId2" Type="http://schemas.openxmlformats.org/officeDocument/2006/relationships/notesSlide" Target="../notesSlides/notesSlide1703.xml"/><Relationship Id="rId1" Type="http://schemas.openxmlformats.org/officeDocument/2006/relationships/slideLayout" Target="../slideLayouts/slideLayout257.xml"/></Relationships>
</file>

<file path=ppt/slides/_rels/slide2236.xml.rels><?xml version="1.0" encoding="UTF-8" standalone="yes"?>
<Relationships xmlns="http://schemas.openxmlformats.org/package/2006/relationships"><Relationship Id="rId2" Type="http://schemas.openxmlformats.org/officeDocument/2006/relationships/notesSlide" Target="../notesSlides/notesSlide1704.xml"/><Relationship Id="rId1" Type="http://schemas.openxmlformats.org/officeDocument/2006/relationships/slideLayout" Target="../slideLayouts/slideLayout257.xml"/></Relationships>
</file>

<file path=ppt/slides/_rels/slide2237.xml.rels><?xml version="1.0" encoding="UTF-8" standalone="yes"?>
<Relationships xmlns="http://schemas.openxmlformats.org/package/2006/relationships"><Relationship Id="rId2" Type="http://schemas.openxmlformats.org/officeDocument/2006/relationships/notesSlide" Target="../notesSlides/notesSlide1705.xml"/><Relationship Id="rId1" Type="http://schemas.openxmlformats.org/officeDocument/2006/relationships/slideLayout" Target="../slideLayouts/slideLayout257.xml"/></Relationships>
</file>

<file path=ppt/slides/_rels/slide2238.xml.rels><?xml version="1.0" encoding="UTF-8" standalone="yes"?>
<Relationships xmlns="http://schemas.openxmlformats.org/package/2006/relationships"><Relationship Id="rId2" Type="http://schemas.openxmlformats.org/officeDocument/2006/relationships/notesSlide" Target="../notesSlides/notesSlide1706.xml"/><Relationship Id="rId1" Type="http://schemas.openxmlformats.org/officeDocument/2006/relationships/slideLayout" Target="../slideLayouts/slideLayout257.xml"/></Relationships>
</file>

<file path=ppt/slides/_rels/slide2239.xml.rels><?xml version="1.0" encoding="UTF-8" standalone="yes"?>
<Relationships xmlns="http://schemas.openxmlformats.org/package/2006/relationships"><Relationship Id="rId2" Type="http://schemas.openxmlformats.org/officeDocument/2006/relationships/notesSlide" Target="../notesSlides/notesSlide1707.xml"/><Relationship Id="rId1" Type="http://schemas.openxmlformats.org/officeDocument/2006/relationships/slideLayout" Target="../slideLayouts/slideLayout257.xml"/></Relationships>
</file>

<file path=ppt/slides/_rels/slide224.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notesSlide" Target="../notesSlides/notesSlide124.xml"/><Relationship Id="rId1" Type="http://schemas.openxmlformats.org/officeDocument/2006/relationships/slideLayout" Target="../slideLayouts/slideLayout32.xml"/></Relationships>
</file>

<file path=ppt/slides/_rels/slide2240.xml.rels><?xml version="1.0" encoding="UTF-8" standalone="yes"?>
<Relationships xmlns="http://schemas.openxmlformats.org/package/2006/relationships"><Relationship Id="rId2" Type="http://schemas.openxmlformats.org/officeDocument/2006/relationships/notesSlide" Target="../notesSlides/notesSlide1708.xml"/><Relationship Id="rId1" Type="http://schemas.openxmlformats.org/officeDocument/2006/relationships/slideLayout" Target="../slideLayouts/slideLayout257.xml"/></Relationships>
</file>

<file path=ppt/slides/_rels/slide2241.xml.rels><?xml version="1.0" encoding="UTF-8" standalone="yes"?>
<Relationships xmlns="http://schemas.openxmlformats.org/package/2006/relationships"><Relationship Id="rId2" Type="http://schemas.openxmlformats.org/officeDocument/2006/relationships/notesSlide" Target="../notesSlides/notesSlide1709.xml"/><Relationship Id="rId1" Type="http://schemas.openxmlformats.org/officeDocument/2006/relationships/slideLayout" Target="../slideLayouts/slideLayout257.xml"/></Relationships>
</file>

<file path=ppt/slides/_rels/slide2242.xml.rels><?xml version="1.0" encoding="UTF-8" standalone="yes"?>
<Relationships xmlns="http://schemas.openxmlformats.org/package/2006/relationships"><Relationship Id="rId2" Type="http://schemas.openxmlformats.org/officeDocument/2006/relationships/notesSlide" Target="../notesSlides/notesSlide1710.xml"/><Relationship Id="rId1" Type="http://schemas.openxmlformats.org/officeDocument/2006/relationships/slideLayout" Target="../slideLayouts/slideLayout257.xml"/></Relationships>
</file>

<file path=ppt/slides/_rels/slide2243.xml.rels><?xml version="1.0" encoding="UTF-8" standalone="yes"?>
<Relationships xmlns="http://schemas.openxmlformats.org/package/2006/relationships"><Relationship Id="rId2" Type="http://schemas.openxmlformats.org/officeDocument/2006/relationships/notesSlide" Target="../notesSlides/notesSlide1711.xml"/><Relationship Id="rId1" Type="http://schemas.openxmlformats.org/officeDocument/2006/relationships/slideLayout" Target="../slideLayouts/slideLayout257.xml"/></Relationships>
</file>

<file path=ppt/slides/_rels/slide2244.xml.rels><?xml version="1.0" encoding="UTF-8" standalone="yes"?>
<Relationships xmlns="http://schemas.openxmlformats.org/package/2006/relationships"><Relationship Id="rId2" Type="http://schemas.openxmlformats.org/officeDocument/2006/relationships/notesSlide" Target="../notesSlides/notesSlide1712.xml"/><Relationship Id="rId1" Type="http://schemas.openxmlformats.org/officeDocument/2006/relationships/slideLayout" Target="../slideLayouts/slideLayout257.xml"/></Relationships>
</file>

<file path=ppt/slides/_rels/slide2245.xml.rels><?xml version="1.0" encoding="UTF-8" standalone="yes"?>
<Relationships xmlns="http://schemas.openxmlformats.org/package/2006/relationships"><Relationship Id="rId2" Type="http://schemas.openxmlformats.org/officeDocument/2006/relationships/notesSlide" Target="../notesSlides/notesSlide1713.xml"/><Relationship Id="rId1" Type="http://schemas.openxmlformats.org/officeDocument/2006/relationships/slideLayout" Target="../slideLayouts/slideLayout267.xml"/></Relationships>
</file>

<file path=ppt/slides/_rels/slide2246.xml.rels><?xml version="1.0" encoding="UTF-8" standalone="yes"?>
<Relationships xmlns="http://schemas.openxmlformats.org/package/2006/relationships"><Relationship Id="rId2" Type="http://schemas.openxmlformats.org/officeDocument/2006/relationships/notesSlide" Target="../notesSlides/notesSlide1714.xml"/><Relationship Id="rId1" Type="http://schemas.openxmlformats.org/officeDocument/2006/relationships/slideLayout" Target="../slideLayouts/slideLayout267.xml"/></Relationships>
</file>

<file path=ppt/slides/_rels/slide2247.xml.rels><?xml version="1.0" encoding="UTF-8" standalone="yes"?>
<Relationships xmlns="http://schemas.openxmlformats.org/package/2006/relationships"><Relationship Id="rId2" Type="http://schemas.openxmlformats.org/officeDocument/2006/relationships/notesSlide" Target="../notesSlides/notesSlide1715.xml"/><Relationship Id="rId1" Type="http://schemas.openxmlformats.org/officeDocument/2006/relationships/slideLayout" Target="../slideLayouts/slideLayout258.xml"/></Relationships>
</file>

<file path=ppt/slides/_rels/slide2248.xml.rels><?xml version="1.0" encoding="UTF-8" standalone="yes"?>
<Relationships xmlns="http://schemas.openxmlformats.org/package/2006/relationships"><Relationship Id="rId2" Type="http://schemas.openxmlformats.org/officeDocument/2006/relationships/notesSlide" Target="../notesSlides/notesSlide1716.xml"/><Relationship Id="rId1" Type="http://schemas.openxmlformats.org/officeDocument/2006/relationships/slideLayout" Target="../slideLayouts/slideLayout258.xml"/></Relationships>
</file>

<file path=ppt/slides/_rels/slide2249.xml.rels><?xml version="1.0" encoding="UTF-8" standalone="yes"?>
<Relationships xmlns="http://schemas.openxmlformats.org/package/2006/relationships"><Relationship Id="rId2" Type="http://schemas.openxmlformats.org/officeDocument/2006/relationships/notesSlide" Target="../notesSlides/notesSlide1717.xml"/><Relationship Id="rId1" Type="http://schemas.openxmlformats.org/officeDocument/2006/relationships/slideLayout" Target="../slideLayouts/slideLayout258.xml"/></Relationships>
</file>

<file path=ppt/slides/_rels/slide2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32.xml"/></Relationships>
</file>

<file path=ppt/slides/_rels/slide2250.xml.rels><?xml version="1.0" encoding="UTF-8" standalone="yes"?>
<Relationships xmlns="http://schemas.openxmlformats.org/package/2006/relationships"><Relationship Id="rId2" Type="http://schemas.openxmlformats.org/officeDocument/2006/relationships/notesSlide" Target="../notesSlides/notesSlide1718.xml"/><Relationship Id="rId1" Type="http://schemas.openxmlformats.org/officeDocument/2006/relationships/slideLayout" Target="../slideLayouts/slideLayout258.xml"/></Relationships>
</file>

<file path=ppt/slides/_rels/slide2251.xml.rels><?xml version="1.0" encoding="UTF-8" standalone="yes"?>
<Relationships xmlns="http://schemas.openxmlformats.org/package/2006/relationships"><Relationship Id="rId2" Type="http://schemas.openxmlformats.org/officeDocument/2006/relationships/notesSlide" Target="../notesSlides/notesSlide1719.xml"/><Relationship Id="rId1" Type="http://schemas.openxmlformats.org/officeDocument/2006/relationships/slideLayout" Target="../slideLayouts/slideLayout258.xml"/></Relationships>
</file>

<file path=ppt/slides/_rels/slide2252.xml.rels><?xml version="1.0" encoding="UTF-8" standalone="yes"?>
<Relationships xmlns="http://schemas.openxmlformats.org/package/2006/relationships"><Relationship Id="rId2" Type="http://schemas.openxmlformats.org/officeDocument/2006/relationships/notesSlide" Target="../notesSlides/notesSlide1720.xml"/><Relationship Id="rId1" Type="http://schemas.openxmlformats.org/officeDocument/2006/relationships/slideLayout" Target="../slideLayouts/slideLayout258.xml"/></Relationships>
</file>

<file path=ppt/slides/_rels/slide2253.xml.rels><?xml version="1.0" encoding="UTF-8" standalone="yes"?>
<Relationships xmlns="http://schemas.openxmlformats.org/package/2006/relationships"><Relationship Id="rId2" Type="http://schemas.openxmlformats.org/officeDocument/2006/relationships/notesSlide" Target="../notesSlides/notesSlide1721.xml"/><Relationship Id="rId1" Type="http://schemas.openxmlformats.org/officeDocument/2006/relationships/slideLayout" Target="../slideLayouts/slideLayout258.xml"/></Relationships>
</file>

<file path=ppt/slides/_rels/slide2254.xml.rels><?xml version="1.0" encoding="UTF-8" standalone="yes"?>
<Relationships xmlns="http://schemas.openxmlformats.org/package/2006/relationships"><Relationship Id="rId2" Type="http://schemas.openxmlformats.org/officeDocument/2006/relationships/notesSlide" Target="../notesSlides/notesSlide1722.xml"/><Relationship Id="rId1" Type="http://schemas.openxmlformats.org/officeDocument/2006/relationships/slideLayout" Target="../slideLayouts/slideLayout258.xml"/></Relationships>
</file>

<file path=ppt/slides/_rels/slide2255.xml.rels><?xml version="1.0" encoding="UTF-8" standalone="yes"?>
<Relationships xmlns="http://schemas.openxmlformats.org/package/2006/relationships"><Relationship Id="rId2" Type="http://schemas.openxmlformats.org/officeDocument/2006/relationships/notesSlide" Target="../notesSlides/notesSlide1723.xml"/><Relationship Id="rId1" Type="http://schemas.openxmlformats.org/officeDocument/2006/relationships/slideLayout" Target="../slideLayouts/slideLayout258.xml"/></Relationships>
</file>

<file path=ppt/slides/_rels/slide2256.xml.rels><?xml version="1.0" encoding="UTF-8" standalone="yes"?>
<Relationships xmlns="http://schemas.openxmlformats.org/package/2006/relationships"><Relationship Id="rId2" Type="http://schemas.openxmlformats.org/officeDocument/2006/relationships/notesSlide" Target="../notesSlides/notesSlide1724.xml"/><Relationship Id="rId1" Type="http://schemas.openxmlformats.org/officeDocument/2006/relationships/slideLayout" Target="../slideLayouts/slideLayout258.xml"/></Relationships>
</file>

<file path=ppt/slides/_rels/slide2257.xml.rels><?xml version="1.0" encoding="UTF-8" standalone="yes"?>
<Relationships xmlns="http://schemas.openxmlformats.org/package/2006/relationships"><Relationship Id="rId2" Type="http://schemas.openxmlformats.org/officeDocument/2006/relationships/notesSlide" Target="../notesSlides/notesSlide1725.xml"/><Relationship Id="rId1" Type="http://schemas.openxmlformats.org/officeDocument/2006/relationships/slideLayout" Target="../slideLayouts/slideLayout258.xml"/></Relationships>
</file>

<file path=ppt/slides/_rels/slide2258.xml.rels><?xml version="1.0" encoding="UTF-8" standalone="yes"?>
<Relationships xmlns="http://schemas.openxmlformats.org/package/2006/relationships"><Relationship Id="rId2" Type="http://schemas.openxmlformats.org/officeDocument/2006/relationships/notesSlide" Target="../notesSlides/notesSlide1726.xml"/><Relationship Id="rId1" Type="http://schemas.openxmlformats.org/officeDocument/2006/relationships/slideLayout" Target="../slideLayouts/slideLayout258.xml"/></Relationships>
</file>

<file path=ppt/slides/_rels/slide2259.xml.rels><?xml version="1.0" encoding="UTF-8" standalone="yes"?>
<Relationships xmlns="http://schemas.openxmlformats.org/package/2006/relationships"><Relationship Id="rId2" Type="http://schemas.openxmlformats.org/officeDocument/2006/relationships/notesSlide" Target="../notesSlides/notesSlide1727.xml"/><Relationship Id="rId1" Type="http://schemas.openxmlformats.org/officeDocument/2006/relationships/slideLayout" Target="../slideLayouts/slideLayout258.xml"/></Relationships>
</file>

<file path=ppt/slides/_rels/slide226.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notesSlide" Target="../notesSlides/notesSlide126.xml"/><Relationship Id="rId1" Type="http://schemas.openxmlformats.org/officeDocument/2006/relationships/slideLayout" Target="../slideLayouts/slideLayout32.xml"/></Relationships>
</file>

<file path=ppt/slides/_rels/slide2260.xml.rels><?xml version="1.0" encoding="UTF-8" standalone="yes"?>
<Relationships xmlns="http://schemas.openxmlformats.org/package/2006/relationships"><Relationship Id="rId2" Type="http://schemas.openxmlformats.org/officeDocument/2006/relationships/notesSlide" Target="../notesSlides/notesSlide1728.xml"/><Relationship Id="rId1" Type="http://schemas.openxmlformats.org/officeDocument/2006/relationships/slideLayout" Target="../slideLayouts/slideLayout258.xml"/></Relationships>
</file>

<file path=ppt/slides/_rels/slide2261.xml.rels><?xml version="1.0" encoding="UTF-8" standalone="yes"?>
<Relationships xmlns="http://schemas.openxmlformats.org/package/2006/relationships"><Relationship Id="rId2" Type="http://schemas.openxmlformats.org/officeDocument/2006/relationships/notesSlide" Target="../notesSlides/notesSlide1729.xml"/><Relationship Id="rId1" Type="http://schemas.openxmlformats.org/officeDocument/2006/relationships/slideLayout" Target="../slideLayouts/slideLayout258.xml"/></Relationships>
</file>

<file path=ppt/slides/_rels/slide2262.xml.rels><?xml version="1.0" encoding="UTF-8" standalone="yes"?>
<Relationships xmlns="http://schemas.openxmlformats.org/package/2006/relationships"><Relationship Id="rId2" Type="http://schemas.openxmlformats.org/officeDocument/2006/relationships/notesSlide" Target="../notesSlides/notesSlide1730.xml"/><Relationship Id="rId1" Type="http://schemas.openxmlformats.org/officeDocument/2006/relationships/slideLayout" Target="../slideLayouts/slideLayout258.xml"/></Relationships>
</file>

<file path=ppt/slides/_rels/slide2263.xml.rels><?xml version="1.0" encoding="UTF-8" standalone="yes"?>
<Relationships xmlns="http://schemas.openxmlformats.org/package/2006/relationships"><Relationship Id="rId2" Type="http://schemas.openxmlformats.org/officeDocument/2006/relationships/notesSlide" Target="../notesSlides/notesSlide1731.xml"/><Relationship Id="rId1" Type="http://schemas.openxmlformats.org/officeDocument/2006/relationships/slideLayout" Target="../slideLayouts/slideLayout258.xml"/></Relationships>
</file>

<file path=ppt/slides/_rels/slide2264.xml.rels><?xml version="1.0" encoding="UTF-8" standalone="yes"?>
<Relationships xmlns="http://schemas.openxmlformats.org/package/2006/relationships"><Relationship Id="rId2" Type="http://schemas.openxmlformats.org/officeDocument/2006/relationships/notesSlide" Target="../notesSlides/notesSlide1732.xml"/><Relationship Id="rId1" Type="http://schemas.openxmlformats.org/officeDocument/2006/relationships/slideLayout" Target="../slideLayouts/slideLayout258.xml"/></Relationships>
</file>

<file path=ppt/slides/_rels/slide2265.xml.rels><?xml version="1.0" encoding="UTF-8" standalone="yes"?>
<Relationships xmlns="http://schemas.openxmlformats.org/package/2006/relationships"><Relationship Id="rId2" Type="http://schemas.openxmlformats.org/officeDocument/2006/relationships/notesSlide" Target="../notesSlides/notesSlide1733.xml"/><Relationship Id="rId1" Type="http://schemas.openxmlformats.org/officeDocument/2006/relationships/slideLayout" Target="../slideLayouts/slideLayout258.xml"/></Relationships>
</file>

<file path=ppt/slides/_rels/slide2266.xml.rels><?xml version="1.0" encoding="UTF-8" standalone="yes"?>
<Relationships xmlns="http://schemas.openxmlformats.org/package/2006/relationships"><Relationship Id="rId2" Type="http://schemas.openxmlformats.org/officeDocument/2006/relationships/notesSlide" Target="../notesSlides/notesSlide1734.xml"/><Relationship Id="rId1" Type="http://schemas.openxmlformats.org/officeDocument/2006/relationships/slideLayout" Target="../slideLayouts/slideLayout258.xml"/></Relationships>
</file>

<file path=ppt/slides/_rels/slide2267.xml.rels><?xml version="1.0" encoding="UTF-8" standalone="yes"?>
<Relationships xmlns="http://schemas.openxmlformats.org/package/2006/relationships"><Relationship Id="rId2" Type="http://schemas.openxmlformats.org/officeDocument/2006/relationships/notesSlide" Target="../notesSlides/notesSlide1735.xml"/><Relationship Id="rId1" Type="http://schemas.openxmlformats.org/officeDocument/2006/relationships/slideLayout" Target="../slideLayouts/slideLayout258.xml"/></Relationships>
</file>

<file path=ppt/slides/_rels/slide2268.xml.rels><?xml version="1.0" encoding="UTF-8" standalone="yes"?>
<Relationships xmlns="http://schemas.openxmlformats.org/package/2006/relationships"><Relationship Id="rId2" Type="http://schemas.openxmlformats.org/officeDocument/2006/relationships/notesSlide" Target="../notesSlides/notesSlide1736.xml"/><Relationship Id="rId1" Type="http://schemas.openxmlformats.org/officeDocument/2006/relationships/slideLayout" Target="../slideLayouts/slideLayout258.xml"/></Relationships>
</file>

<file path=ppt/slides/_rels/slide2269.xml.rels><?xml version="1.0" encoding="UTF-8" standalone="yes"?>
<Relationships xmlns="http://schemas.openxmlformats.org/package/2006/relationships"><Relationship Id="rId2" Type="http://schemas.openxmlformats.org/officeDocument/2006/relationships/notesSlide" Target="../notesSlides/notesSlide1737.xml"/><Relationship Id="rId1" Type="http://schemas.openxmlformats.org/officeDocument/2006/relationships/slideLayout" Target="../slideLayouts/slideLayout258.xml"/></Relationships>
</file>

<file path=ppt/slides/_rels/slide2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32.xml"/></Relationships>
</file>

<file path=ppt/slides/_rels/slide2270.xml.rels><?xml version="1.0" encoding="UTF-8" standalone="yes"?>
<Relationships xmlns="http://schemas.openxmlformats.org/package/2006/relationships"><Relationship Id="rId2" Type="http://schemas.openxmlformats.org/officeDocument/2006/relationships/notesSlide" Target="../notesSlides/notesSlide1738.xml"/><Relationship Id="rId1" Type="http://schemas.openxmlformats.org/officeDocument/2006/relationships/slideLayout" Target="../slideLayouts/slideLayout258.xml"/></Relationships>
</file>

<file path=ppt/slides/_rels/slide2271.xml.rels><?xml version="1.0" encoding="UTF-8" standalone="yes"?>
<Relationships xmlns="http://schemas.openxmlformats.org/package/2006/relationships"><Relationship Id="rId2" Type="http://schemas.openxmlformats.org/officeDocument/2006/relationships/notesSlide" Target="../notesSlides/notesSlide1739.xml"/><Relationship Id="rId1" Type="http://schemas.openxmlformats.org/officeDocument/2006/relationships/slideLayout" Target="../slideLayouts/slideLayout258.xml"/></Relationships>
</file>

<file path=ppt/slides/_rels/slide2272.xml.rels><?xml version="1.0" encoding="UTF-8" standalone="yes"?>
<Relationships xmlns="http://schemas.openxmlformats.org/package/2006/relationships"><Relationship Id="rId2" Type="http://schemas.openxmlformats.org/officeDocument/2006/relationships/notesSlide" Target="../notesSlides/notesSlide1740.xml"/><Relationship Id="rId1" Type="http://schemas.openxmlformats.org/officeDocument/2006/relationships/slideLayout" Target="../slideLayouts/slideLayout258.xml"/></Relationships>
</file>

<file path=ppt/slides/_rels/slide2273.xml.rels><?xml version="1.0" encoding="UTF-8" standalone="yes"?>
<Relationships xmlns="http://schemas.openxmlformats.org/package/2006/relationships"><Relationship Id="rId2" Type="http://schemas.openxmlformats.org/officeDocument/2006/relationships/notesSlide" Target="../notesSlides/notesSlide1741.xml"/><Relationship Id="rId1" Type="http://schemas.openxmlformats.org/officeDocument/2006/relationships/slideLayout" Target="../slideLayouts/slideLayout258.xml"/></Relationships>
</file>

<file path=ppt/slides/_rels/slide2274.xml.rels><?xml version="1.0" encoding="UTF-8" standalone="yes"?>
<Relationships xmlns="http://schemas.openxmlformats.org/package/2006/relationships"><Relationship Id="rId2" Type="http://schemas.openxmlformats.org/officeDocument/2006/relationships/notesSlide" Target="../notesSlides/notesSlide1742.xml"/><Relationship Id="rId1" Type="http://schemas.openxmlformats.org/officeDocument/2006/relationships/slideLayout" Target="../slideLayouts/slideLayout258.xml"/></Relationships>
</file>

<file path=ppt/slides/_rels/slide2275.xml.rels><?xml version="1.0" encoding="UTF-8" standalone="yes"?>
<Relationships xmlns="http://schemas.openxmlformats.org/package/2006/relationships"><Relationship Id="rId2" Type="http://schemas.openxmlformats.org/officeDocument/2006/relationships/notesSlide" Target="../notesSlides/notesSlide1743.xml"/><Relationship Id="rId1" Type="http://schemas.openxmlformats.org/officeDocument/2006/relationships/slideLayout" Target="../slideLayouts/slideLayout258.xml"/></Relationships>
</file>

<file path=ppt/slides/_rels/slide2276.xml.rels><?xml version="1.0" encoding="UTF-8" standalone="yes"?>
<Relationships xmlns="http://schemas.openxmlformats.org/package/2006/relationships"><Relationship Id="rId2" Type="http://schemas.openxmlformats.org/officeDocument/2006/relationships/notesSlide" Target="../notesSlides/notesSlide1744.xml"/><Relationship Id="rId1" Type="http://schemas.openxmlformats.org/officeDocument/2006/relationships/slideLayout" Target="../slideLayouts/slideLayout258.xml"/></Relationships>
</file>

<file path=ppt/slides/_rels/slide2277.xml.rels><?xml version="1.0" encoding="UTF-8" standalone="yes"?>
<Relationships xmlns="http://schemas.openxmlformats.org/package/2006/relationships"><Relationship Id="rId2" Type="http://schemas.openxmlformats.org/officeDocument/2006/relationships/notesSlide" Target="../notesSlides/notesSlide1745.xml"/><Relationship Id="rId1" Type="http://schemas.openxmlformats.org/officeDocument/2006/relationships/slideLayout" Target="../slideLayouts/slideLayout258.xml"/></Relationships>
</file>

<file path=ppt/slides/_rels/slide2278.xml.rels><?xml version="1.0" encoding="UTF-8" standalone="yes"?>
<Relationships xmlns="http://schemas.openxmlformats.org/package/2006/relationships"><Relationship Id="rId2" Type="http://schemas.openxmlformats.org/officeDocument/2006/relationships/notesSlide" Target="../notesSlides/notesSlide1746.xml"/><Relationship Id="rId1" Type="http://schemas.openxmlformats.org/officeDocument/2006/relationships/slideLayout" Target="../slideLayouts/slideLayout258.xml"/></Relationships>
</file>

<file path=ppt/slides/_rels/slide2279.xml.rels><?xml version="1.0" encoding="UTF-8" standalone="yes"?>
<Relationships xmlns="http://schemas.openxmlformats.org/package/2006/relationships"><Relationship Id="rId2" Type="http://schemas.openxmlformats.org/officeDocument/2006/relationships/notesSlide" Target="../notesSlides/notesSlide1747.xml"/><Relationship Id="rId1" Type="http://schemas.openxmlformats.org/officeDocument/2006/relationships/slideLayout" Target="../slideLayouts/slideLayout259.xml"/></Relationships>
</file>

<file path=ppt/slides/_rels/slide228.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notesSlide" Target="../notesSlides/notesSlide128.xml"/><Relationship Id="rId1" Type="http://schemas.openxmlformats.org/officeDocument/2006/relationships/slideLayout" Target="../slideLayouts/slideLayout32.xml"/></Relationships>
</file>

<file path=ppt/slides/_rels/slide2280.xml.rels><?xml version="1.0" encoding="UTF-8" standalone="yes"?>
<Relationships xmlns="http://schemas.openxmlformats.org/package/2006/relationships"><Relationship Id="rId2" Type="http://schemas.openxmlformats.org/officeDocument/2006/relationships/notesSlide" Target="../notesSlides/notesSlide1748.xml"/><Relationship Id="rId1" Type="http://schemas.openxmlformats.org/officeDocument/2006/relationships/slideLayout" Target="../slideLayouts/slideLayout259.xml"/></Relationships>
</file>

<file path=ppt/slides/_rels/slide2281.xml.rels><?xml version="1.0" encoding="UTF-8" standalone="yes"?>
<Relationships xmlns="http://schemas.openxmlformats.org/package/2006/relationships"><Relationship Id="rId2" Type="http://schemas.openxmlformats.org/officeDocument/2006/relationships/notesSlide" Target="../notesSlides/notesSlide1749.xml"/><Relationship Id="rId1" Type="http://schemas.openxmlformats.org/officeDocument/2006/relationships/slideLayout" Target="../slideLayouts/slideLayout259.xml"/></Relationships>
</file>

<file path=ppt/slides/_rels/slide2282.xml.rels><?xml version="1.0" encoding="UTF-8" standalone="yes"?>
<Relationships xmlns="http://schemas.openxmlformats.org/package/2006/relationships"><Relationship Id="rId2" Type="http://schemas.openxmlformats.org/officeDocument/2006/relationships/notesSlide" Target="../notesSlides/notesSlide1750.xml"/><Relationship Id="rId1" Type="http://schemas.openxmlformats.org/officeDocument/2006/relationships/slideLayout" Target="../slideLayouts/slideLayout259.xml"/></Relationships>
</file>

<file path=ppt/slides/_rels/slide2283.xml.rels><?xml version="1.0" encoding="UTF-8" standalone="yes"?>
<Relationships xmlns="http://schemas.openxmlformats.org/package/2006/relationships"><Relationship Id="rId2" Type="http://schemas.openxmlformats.org/officeDocument/2006/relationships/notesSlide" Target="../notesSlides/notesSlide1751.xml"/><Relationship Id="rId1" Type="http://schemas.openxmlformats.org/officeDocument/2006/relationships/slideLayout" Target="../slideLayouts/slideLayout259.xml"/></Relationships>
</file>

<file path=ppt/slides/_rels/slide2284.xml.rels><?xml version="1.0" encoding="UTF-8" standalone="yes"?>
<Relationships xmlns="http://schemas.openxmlformats.org/package/2006/relationships"><Relationship Id="rId2" Type="http://schemas.openxmlformats.org/officeDocument/2006/relationships/notesSlide" Target="../notesSlides/notesSlide1752.xml"/><Relationship Id="rId1" Type="http://schemas.openxmlformats.org/officeDocument/2006/relationships/slideLayout" Target="../slideLayouts/slideLayout259.xml"/></Relationships>
</file>

<file path=ppt/slides/_rels/slide2285.xml.rels><?xml version="1.0" encoding="UTF-8" standalone="yes"?>
<Relationships xmlns="http://schemas.openxmlformats.org/package/2006/relationships"><Relationship Id="rId2" Type="http://schemas.openxmlformats.org/officeDocument/2006/relationships/notesSlide" Target="../notesSlides/notesSlide1753.xml"/><Relationship Id="rId1" Type="http://schemas.openxmlformats.org/officeDocument/2006/relationships/slideLayout" Target="../slideLayouts/slideLayout259.xml"/></Relationships>
</file>

<file path=ppt/slides/_rels/slide2286.xml.rels><?xml version="1.0" encoding="UTF-8" standalone="yes"?>
<Relationships xmlns="http://schemas.openxmlformats.org/package/2006/relationships"><Relationship Id="rId2" Type="http://schemas.openxmlformats.org/officeDocument/2006/relationships/notesSlide" Target="../notesSlides/notesSlide1754.xml"/><Relationship Id="rId1" Type="http://schemas.openxmlformats.org/officeDocument/2006/relationships/slideLayout" Target="../slideLayouts/slideLayout259.xml"/></Relationships>
</file>

<file path=ppt/slides/_rels/slide2287.xml.rels><?xml version="1.0" encoding="UTF-8" standalone="yes"?>
<Relationships xmlns="http://schemas.openxmlformats.org/package/2006/relationships"><Relationship Id="rId2" Type="http://schemas.openxmlformats.org/officeDocument/2006/relationships/notesSlide" Target="../notesSlides/notesSlide1755.xml"/><Relationship Id="rId1" Type="http://schemas.openxmlformats.org/officeDocument/2006/relationships/slideLayout" Target="../slideLayouts/slideLayout259.xml"/></Relationships>
</file>

<file path=ppt/slides/_rels/slide2288.xml.rels><?xml version="1.0" encoding="UTF-8" standalone="yes"?>
<Relationships xmlns="http://schemas.openxmlformats.org/package/2006/relationships"><Relationship Id="rId2" Type="http://schemas.openxmlformats.org/officeDocument/2006/relationships/notesSlide" Target="../notesSlides/notesSlide1756.xml"/><Relationship Id="rId1" Type="http://schemas.openxmlformats.org/officeDocument/2006/relationships/slideLayout" Target="../slideLayouts/slideLayout259.xml"/></Relationships>
</file>

<file path=ppt/slides/_rels/slide2289.xml.rels><?xml version="1.0" encoding="UTF-8" standalone="yes"?>
<Relationships xmlns="http://schemas.openxmlformats.org/package/2006/relationships"><Relationship Id="rId2" Type="http://schemas.openxmlformats.org/officeDocument/2006/relationships/notesSlide" Target="../notesSlides/notesSlide1757.xml"/><Relationship Id="rId1" Type="http://schemas.openxmlformats.org/officeDocument/2006/relationships/slideLayout" Target="../slideLayouts/slideLayout259.xml"/></Relationships>
</file>

<file path=ppt/slides/_rels/slide2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2.xml"/></Relationships>
</file>

<file path=ppt/slides/_rels/slide2290.xml.rels><?xml version="1.0" encoding="UTF-8" standalone="yes"?>
<Relationships xmlns="http://schemas.openxmlformats.org/package/2006/relationships"><Relationship Id="rId2" Type="http://schemas.openxmlformats.org/officeDocument/2006/relationships/notesSlide" Target="../notesSlides/notesSlide1758.xml"/><Relationship Id="rId1" Type="http://schemas.openxmlformats.org/officeDocument/2006/relationships/slideLayout" Target="../slideLayouts/slideLayout259.xml"/></Relationships>
</file>

<file path=ppt/slides/_rels/slide2291.xml.rels><?xml version="1.0" encoding="UTF-8" standalone="yes"?>
<Relationships xmlns="http://schemas.openxmlformats.org/package/2006/relationships"><Relationship Id="rId2" Type="http://schemas.openxmlformats.org/officeDocument/2006/relationships/notesSlide" Target="../notesSlides/notesSlide1759.xml"/><Relationship Id="rId1" Type="http://schemas.openxmlformats.org/officeDocument/2006/relationships/slideLayout" Target="../slideLayouts/slideLayout259.xml"/></Relationships>
</file>

<file path=ppt/slides/_rels/slide2292.xml.rels><?xml version="1.0" encoding="UTF-8" standalone="yes"?>
<Relationships xmlns="http://schemas.openxmlformats.org/package/2006/relationships"><Relationship Id="rId2" Type="http://schemas.openxmlformats.org/officeDocument/2006/relationships/notesSlide" Target="../notesSlides/notesSlide1760.xml"/><Relationship Id="rId1" Type="http://schemas.openxmlformats.org/officeDocument/2006/relationships/slideLayout" Target="../slideLayouts/slideLayout259.xml"/></Relationships>
</file>

<file path=ppt/slides/_rels/slide2293.xml.rels><?xml version="1.0" encoding="UTF-8" standalone="yes"?>
<Relationships xmlns="http://schemas.openxmlformats.org/package/2006/relationships"><Relationship Id="rId2" Type="http://schemas.openxmlformats.org/officeDocument/2006/relationships/notesSlide" Target="../notesSlides/notesSlide1761.xml"/><Relationship Id="rId1" Type="http://schemas.openxmlformats.org/officeDocument/2006/relationships/slideLayout" Target="../slideLayouts/slideLayout259.xml"/></Relationships>
</file>

<file path=ppt/slides/_rels/slide2294.xml.rels><?xml version="1.0" encoding="UTF-8" standalone="yes"?>
<Relationships xmlns="http://schemas.openxmlformats.org/package/2006/relationships"><Relationship Id="rId2" Type="http://schemas.openxmlformats.org/officeDocument/2006/relationships/notesSlide" Target="../notesSlides/notesSlide1762.xml"/><Relationship Id="rId1" Type="http://schemas.openxmlformats.org/officeDocument/2006/relationships/slideLayout" Target="../slideLayouts/slideLayout259.xml"/></Relationships>
</file>

<file path=ppt/slides/_rels/slide2295.xml.rels><?xml version="1.0" encoding="UTF-8" standalone="yes"?>
<Relationships xmlns="http://schemas.openxmlformats.org/package/2006/relationships"><Relationship Id="rId2" Type="http://schemas.openxmlformats.org/officeDocument/2006/relationships/notesSlide" Target="../notesSlides/notesSlide1763.xml"/><Relationship Id="rId1" Type="http://schemas.openxmlformats.org/officeDocument/2006/relationships/slideLayout" Target="../slideLayouts/slideLayout259.xml"/></Relationships>
</file>

<file path=ppt/slides/_rels/slide2296.xml.rels><?xml version="1.0" encoding="UTF-8" standalone="yes"?>
<Relationships xmlns="http://schemas.openxmlformats.org/package/2006/relationships"><Relationship Id="rId2" Type="http://schemas.openxmlformats.org/officeDocument/2006/relationships/notesSlide" Target="../notesSlides/notesSlide1764.xml"/><Relationship Id="rId1" Type="http://schemas.openxmlformats.org/officeDocument/2006/relationships/slideLayout" Target="../slideLayouts/slideLayout259.xml"/></Relationships>
</file>

<file path=ppt/slides/_rels/slide2297.xml.rels><?xml version="1.0" encoding="UTF-8" standalone="yes"?>
<Relationships xmlns="http://schemas.openxmlformats.org/package/2006/relationships"><Relationship Id="rId2" Type="http://schemas.openxmlformats.org/officeDocument/2006/relationships/notesSlide" Target="../notesSlides/notesSlide1765.xml"/><Relationship Id="rId1" Type="http://schemas.openxmlformats.org/officeDocument/2006/relationships/slideLayout" Target="../slideLayouts/slideLayout259.xml"/></Relationships>
</file>

<file path=ppt/slides/_rels/slide2298.xml.rels><?xml version="1.0" encoding="UTF-8" standalone="yes"?>
<Relationships xmlns="http://schemas.openxmlformats.org/package/2006/relationships"><Relationship Id="rId2" Type="http://schemas.openxmlformats.org/officeDocument/2006/relationships/notesSlide" Target="../notesSlides/notesSlide1766.xml"/><Relationship Id="rId1" Type="http://schemas.openxmlformats.org/officeDocument/2006/relationships/slideLayout" Target="../slideLayouts/slideLayout259.xml"/></Relationships>
</file>

<file path=ppt/slides/_rels/slide2299.xml.rels><?xml version="1.0" encoding="UTF-8" standalone="yes"?>
<Relationships xmlns="http://schemas.openxmlformats.org/package/2006/relationships"><Relationship Id="rId2" Type="http://schemas.openxmlformats.org/officeDocument/2006/relationships/notesSlide" Target="../notesSlides/notesSlide1767.xml"/><Relationship Id="rId1" Type="http://schemas.openxmlformats.org/officeDocument/2006/relationships/slideLayout" Target="../slideLayouts/slideLayout25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30.xml.rels><?xml version="1.0" encoding="UTF-8" standalone="yes"?>
<Relationships xmlns="http://schemas.openxmlformats.org/package/2006/relationships"><Relationship Id="rId3" Type="http://schemas.openxmlformats.org/officeDocument/2006/relationships/slide" Target="slide232.xml"/><Relationship Id="rId2" Type="http://schemas.openxmlformats.org/officeDocument/2006/relationships/notesSlide" Target="../notesSlides/notesSlide130.xml"/><Relationship Id="rId1" Type="http://schemas.openxmlformats.org/officeDocument/2006/relationships/slideLayout" Target="../slideLayouts/slideLayout32.xml"/></Relationships>
</file>

<file path=ppt/slides/_rels/slide2300.xml.rels><?xml version="1.0" encoding="UTF-8" standalone="yes"?>
<Relationships xmlns="http://schemas.openxmlformats.org/package/2006/relationships"><Relationship Id="rId2" Type="http://schemas.openxmlformats.org/officeDocument/2006/relationships/notesSlide" Target="../notesSlides/notesSlide1768.xml"/><Relationship Id="rId1" Type="http://schemas.openxmlformats.org/officeDocument/2006/relationships/slideLayout" Target="../slideLayouts/slideLayout259.xml"/></Relationships>
</file>

<file path=ppt/slides/_rels/slide2301.xml.rels><?xml version="1.0" encoding="UTF-8" standalone="yes"?>
<Relationships xmlns="http://schemas.openxmlformats.org/package/2006/relationships"><Relationship Id="rId2" Type="http://schemas.openxmlformats.org/officeDocument/2006/relationships/notesSlide" Target="../notesSlides/notesSlide1769.xml"/><Relationship Id="rId1" Type="http://schemas.openxmlformats.org/officeDocument/2006/relationships/slideLayout" Target="../slideLayouts/slideLayout259.xml"/></Relationships>
</file>

<file path=ppt/slides/_rels/slide2302.xml.rels><?xml version="1.0" encoding="UTF-8" standalone="yes"?>
<Relationships xmlns="http://schemas.openxmlformats.org/package/2006/relationships"><Relationship Id="rId2" Type="http://schemas.openxmlformats.org/officeDocument/2006/relationships/notesSlide" Target="../notesSlides/notesSlide1770.xml"/><Relationship Id="rId1" Type="http://schemas.openxmlformats.org/officeDocument/2006/relationships/slideLayout" Target="../slideLayouts/slideLayout259.xml"/></Relationships>
</file>

<file path=ppt/slides/_rels/slide2303.xml.rels><?xml version="1.0" encoding="UTF-8" standalone="yes"?>
<Relationships xmlns="http://schemas.openxmlformats.org/package/2006/relationships"><Relationship Id="rId2" Type="http://schemas.openxmlformats.org/officeDocument/2006/relationships/notesSlide" Target="../notesSlides/notesSlide1771.xml"/><Relationship Id="rId1" Type="http://schemas.openxmlformats.org/officeDocument/2006/relationships/slideLayout" Target="../slideLayouts/slideLayout259.xml"/></Relationships>
</file>

<file path=ppt/slides/_rels/slide2304.xml.rels><?xml version="1.0" encoding="UTF-8" standalone="yes"?>
<Relationships xmlns="http://schemas.openxmlformats.org/package/2006/relationships"><Relationship Id="rId2" Type="http://schemas.openxmlformats.org/officeDocument/2006/relationships/notesSlide" Target="../notesSlides/notesSlide1772.xml"/><Relationship Id="rId1" Type="http://schemas.openxmlformats.org/officeDocument/2006/relationships/slideLayout" Target="../slideLayouts/slideLayout259.xml"/></Relationships>
</file>

<file path=ppt/slides/_rels/slide2305.xml.rels><?xml version="1.0" encoding="UTF-8" standalone="yes"?>
<Relationships xmlns="http://schemas.openxmlformats.org/package/2006/relationships"><Relationship Id="rId2" Type="http://schemas.openxmlformats.org/officeDocument/2006/relationships/notesSlide" Target="../notesSlides/notesSlide1773.xml"/><Relationship Id="rId1" Type="http://schemas.openxmlformats.org/officeDocument/2006/relationships/slideLayout" Target="../slideLayouts/slideLayout259.xml"/></Relationships>
</file>

<file path=ppt/slides/_rels/slide2306.xml.rels><?xml version="1.0" encoding="UTF-8" standalone="yes"?>
<Relationships xmlns="http://schemas.openxmlformats.org/package/2006/relationships"><Relationship Id="rId2" Type="http://schemas.openxmlformats.org/officeDocument/2006/relationships/notesSlide" Target="../notesSlides/notesSlide1774.xml"/><Relationship Id="rId1" Type="http://schemas.openxmlformats.org/officeDocument/2006/relationships/slideLayout" Target="../slideLayouts/slideLayout259.xml"/></Relationships>
</file>

<file path=ppt/slides/_rels/slide2307.xml.rels><?xml version="1.0" encoding="UTF-8" standalone="yes"?>
<Relationships xmlns="http://schemas.openxmlformats.org/package/2006/relationships"><Relationship Id="rId2" Type="http://schemas.openxmlformats.org/officeDocument/2006/relationships/notesSlide" Target="../notesSlides/notesSlide1775.xml"/><Relationship Id="rId1" Type="http://schemas.openxmlformats.org/officeDocument/2006/relationships/slideLayout" Target="../slideLayouts/slideLayout259.xml"/></Relationships>
</file>

<file path=ppt/slides/_rels/slide2308.xml.rels><?xml version="1.0" encoding="UTF-8" standalone="yes"?>
<Relationships xmlns="http://schemas.openxmlformats.org/package/2006/relationships"><Relationship Id="rId2" Type="http://schemas.openxmlformats.org/officeDocument/2006/relationships/notesSlide" Target="../notesSlides/notesSlide1776.xml"/><Relationship Id="rId1" Type="http://schemas.openxmlformats.org/officeDocument/2006/relationships/slideLayout" Target="../slideLayouts/slideLayout259.xml"/></Relationships>
</file>

<file path=ppt/slides/_rels/slide2309.xml.rels><?xml version="1.0" encoding="UTF-8" standalone="yes"?>
<Relationships xmlns="http://schemas.openxmlformats.org/package/2006/relationships"><Relationship Id="rId2" Type="http://schemas.openxmlformats.org/officeDocument/2006/relationships/notesSlide" Target="../notesSlides/notesSlide1777.xml"/><Relationship Id="rId1" Type="http://schemas.openxmlformats.org/officeDocument/2006/relationships/slideLayout" Target="../slideLayouts/slideLayout259.xml"/></Relationships>
</file>

<file path=ppt/slides/_rels/slide2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32.xml"/></Relationships>
</file>

<file path=ppt/slides/_rels/slide2310.xml.rels><?xml version="1.0" encoding="UTF-8" standalone="yes"?>
<Relationships xmlns="http://schemas.openxmlformats.org/package/2006/relationships"><Relationship Id="rId2" Type="http://schemas.openxmlformats.org/officeDocument/2006/relationships/notesSlide" Target="../notesSlides/notesSlide1778.xml"/><Relationship Id="rId1" Type="http://schemas.openxmlformats.org/officeDocument/2006/relationships/slideLayout" Target="../slideLayouts/slideLayout259.xml"/></Relationships>
</file>

<file path=ppt/slides/_rels/slide2311.xml.rels><?xml version="1.0" encoding="UTF-8" standalone="yes"?>
<Relationships xmlns="http://schemas.openxmlformats.org/package/2006/relationships"><Relationship Id="rId2" Type="http://schemas.openxmlformats.org/officeDocument/2006/relationships/notesSlide" Target="../notesSlides/notesSlide1779.xml"/><Relationship Id="rId1" Type="http://schemas.openxmlformats.org/officeDocument/2006/relationships/slideLayout" Target="../slideLayouts/slideLayout259.xml"/></Relationships>
</file>

<file path=ppt/slides/_rels/slide2312.xml.rels><?xml version="1.0" encoding="UTF-8" standalone="yes"?>
<Relationships xmlns="http://schemas.openxmlformats.org/package/2006/relationships"><Relationship Id="rId2" Type="http://schemas.openxmlformats.org/officeDocument/2006/relationships/notesSlide" Target="../notesSlides/notesSlide1780.xml"/><Relationship Id="rId1" Type="http://schemas.openxmlformats.org/officeDocument/2006/relationships/slideLayout" Target="../slideLayouts/slideLayout259.xml"/></Relationships>
</file>

<file path=ppt/slides/_rels/slide2313.xml.rels><?xml version="1.0" encoding="UTF-8" standalone="yes"?>
<Relationships xmlns="http://schemas.openxmlformats.org/package/2006/relationships"><Relationship Id="rId2" Type="http://schemas.openxmlformats.org/officeDocument/2006/relationships/notesSlide" Target="../notesSlides/notesSlide1781.xml"/><Relationship Id="rId1" Type="http://schemas.openxmlformats.org/officeDocument/2006/relationships/slideLayout" Target="../slideLayouts/slideLayout259.xml"/></Relationships>
</file>

<file path=ppt/slides/_rels/slide2314.xml.rels><?xml version="1.0" encoding="UTF-8" standalone="yes"?>
<Relationships xmlns="http://schemas.openxmlformats.org/package/2006/relationships"><Relationship Id="rId2" Type="http://schemas.openxmlformats.org/officeDocument/2006/relationships/notesSlide" Target="../notesSlides/notesSlide1782.xml"/><Relationship Id="rId1" Type="http://schemas.openxmlformats.org/officeDocument/2006/relationships/slideLayout" Target="../slideLayouts/slideLayout259.xml"/></Relationships>
</file>

<file path=ppt/slides/_rels/slide2315.xml.rels><?xml version="1.0" encoding="UTF-8" standalone="yes"?>
<Relationships xmlns="http://schemas.openxmlformats.org/package/2006/relationships"><Relationship Id="rId2" Type="http://schemas.openxmlformats.org/officeDocument/2006/relationships/notesSlide" Target="../notesSlides/notesSlide1783.xml"/><Relationship Id="rId1" Type="http://schemas.openxmlformats.org/officeDocument/2006/relationships/slideLayout" Target="../slideLayouts/slideLayout259.xml"/></Relationships>
</file>

<file path=ppt/slides/_rels/slide2316.xml.rels><?xml version="1.0" encoding="UTF-8" standalone="yes"?>
<Relationships xmlns="http://schemas.openxmlformats.org/package/2006/relationships"><Relationship Id="rId2" Type="http://schemas.openxmlformats.org/officeDocument/2006/relationships/notesSlide" Target="../notesSlides/notesSlide1784.xml"/><Relationship Id="rId1" Type="http://schemas.openxmlformats.org/officeDocument/2006/relationships/slideLayout" Target="../slideLayouts/slideLayout259.xml"/></Relationships>
</file>

<file path=ppt/slides/_rels/slide2317.xml.rels><?xml version="1.0" encoding="UTF-8" standalone="yes"?>
<Relationships xmlns="http://schemas.openxmlformats.org/package/2006/relationships"><Relationship Id="rId2" Type="http://schemas.openxmlformats.org/officeDocument/2006/relationships/notesSlide" Target="../notesSlides/notesSlide1785.xml"/><Relationship Id="rId1" Type="http://schemas.openxmlformats.org/officeDocument/2006/relationships/slideLayout" Target="../slideLayouts/slideLayout259.xml"/></Relationships>
</file>

<file path=ppt/slides/_rels/slide2318.xml.rels><?xml version="1.0" encoding="UTF-8" standalone="yes"?>
<Relationships xmlns="http://schemas.openxmlformats.org/package/2006/relationships"><Relationship Id="rId2" Type="http://schemas.openxmlformats.org/officeDocument/2006/relationships/notesSlide" Target="../notesSlides/notesSlide1786.xml"/><Relationship Id="rId1" Type="http://schemas.openxmlformats.org/officeDocument/2006/relationships/slideLayout" Target="../slideLayouts/slideLayout259.xml"/></Relationships>
</file>

<file path=ppt/slides/_rels/slide2319.xml.rels><?xml version="1.0" encoding="UTF-8" standalone="yes"?>
<Relationships xmlns="http://schemas.openxmlformats.org/package/2006/relationships"><Relationship Id="rId2" Type="http://schemas.openxmlformats.org/officeDocument/2006/relationships/notesSlide" Target="../notesSlides/notesSlide1787.xml"/><Relationship Id="rId1" Type="http://schemas.openxmlformats.org/officeDocument/2006/relationships/slideLayout" Target="../slideLayouts/slideLayout259.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20.xml.rels><?xml version="1.0" encoding="UTF-8" standalone="yes"?>
<Relationships xmlns="http://schemas.openxmlformats.org/package/2006/relationships"><Relationship Id="rId2" Type="http://schemas.openxmlformats.org/officeDocument/2006/relationships/notesSlide" Target="../notesSlides/notesSlide1788.xml"/><Relationship Id="rId1" Type="http://schemas.openxmlformats.org/officeDocument/2006/relationships/slideLayout" Target="../slideLayouts/slideLayout260.xml"/></Relationships>
</file>

<file path=ppt/slides/_rels/slide2321.xml.rels><?xml version="1.0" encoding="UTF-8" standalone="yes"?>
<Relationships xmlns="http://schemas.openxmlformats.org/package/2006/relationships"><Relationship Id="rId2" Type="http://schemas.openxmlformats.org/officeDocument/2006/relationships/notesSlide" Target="../notesSlides/notesSlide1789.xml"/><Relationship Id="rId1" Type="http://schemas.openxmlformats.org/officeDocument/2006/relationships/slideLayout" Target="../slideLayouts/slideLayout260.xml"/></Relationships>
</file>

<file path=ppt/slides/_rels/slide2322.xml.rels><?xml version="1.0" encoding="UTF-8" standalone="yes"?>
<Relationships xmlns="http://schemas.openxmlformats.org/package/2006/relationships"><Relationship Id="rId2" Type="http://schemas.openxmlformats.org/officeDocument/2006/relationships/notesSlide" Target="../notesSlides/notesSlide1790.xml"/><Relationship Id="rId1" Type="http://schemas.openxmlformats.org/officeDocument/2006/relationships/slideLayout" Target="../slideLayouts/slideLayout260.xml"/></Relationships>
</file>

<file path=ppt/slides/_rels/slide2323.xml.rels><?xml version="1.0" encoding="UTF-8" standalone="yes"?>
<Relationships xmlns="http://schemas.openxmlformats.org/package/2006/relationships"><Relationship Id="rId2" Type="http://schemas.openxmlformats.org/officeDocument/2006/relationships/notesSlide" Target="../notesSlides/notesSlide1791.xml"/><Relationship Id="rId1" Type="http://schemas.openxmlformats.org/officeDocument/2006/relationships/slideLayout" Target="../slideLayouts/slideLayout260.xml"/></Relationships>
</file>

<file path=ppt/slides/_rels/slide2324.xml.rels><?xml version="1.0" encoding="UTF-8" standalone="yes"?>
<Relationships xmlns="http://schemas.openxmlformats.org/package/2006/relationships"><Relationship Id="rId2" Type="http://schemas.openxmlformats.org/officeDocument/2006/relationships/notesSlide" Target="../notesSlides/notesSlide1792.xml"/><Relationship Id="rId1" Type="http://schemas.openxmlformats.org/officeDocument/2006/relationships/slideLayout" Target="../slideLayouts/slideLayout260.xml"/></Relationships>
</file>

<file path=ppt/slides/_rels/slide2325.xml.rels><?xml version="1.0" encoding="UTF-8" standalone="yes"?>
<Relationships xmlns="http://schemas.openxmlformats.org/package/2006/relationships"><Relationship Id="rId2" Type="http://schemas.openxmlformats.org/officeDocument/2006/relationships/notesSlide" Target="../notesSlides/notesSlide1793.xml"/><Relationship Id="rId1" Type="http://schemas.openxmlformats.org/officeDocument/2006/relationships/slideLayout" Target="../slideLayouts/slideLayout260.xml"/></Relationships>
</file>

<file path=ppt/slides/_rels/slide2326.xml.rels><?xml version="1.0" encoding="UTF-8" standalone="yes"?>
<Relationships xmlns="http://schemas.openxmlformats.org/package/2006/relationships"><Relationship Id="rId2" Type="http://schemas.openxmlformats.org/officeDocument/2006/relationships/notesSlide" Target="../notesSlides/notesSlide1794.xml"/><Relationship Id="rId1" Type="http://schemas.openxmlformats.org/officeDocument/2006/relationships/slideLayout" Target="../slideLayouts/slideLayout260.xml"/></Relationships>
</file>

<file path=ppt/slides/_rels/slide2327.xml.rels><?xml version="1.0" encoding="UTF-8" standalone="yes"?>
<Relationships xmlns="http://schemas.openxmlformats.org/package/2006/relationships"><Relationship Id="rId2" Type="http://schemas.openxmlformats.org/officeDocument/2006/relationships/notesSlide" Target="../notesSlides/notesSlide1795.xml"/><Relationship Id="rId1" Type="http://schemas.openxmlformats.org/officeDocument/2006/relationships/slideLayout" Target="../slideLayouts/slideLayout260.xml"/></Relationships>
</file>

<file path=ppt/slides/_rels/slide2328.xml.rels><?xml version="1.0" encoding="UTF-8" standalone="yes"?>
<Relationships xmlns="http://schemas.openxmlformats.org/package/2006/relationships"><Relationship Id="rId2" Type="http://schemas.openxmlformats.org/officeDocument/2006/relationships/notesSlide" Target="../notesSlides/notesSlide1796.xml"/><Relationship Id="rId1" Type="http://schemas.openxmlformats.org/officeDocument/2006/relationships/slideLayout" Target="../slideLayouts/slideLayout260.xml"/></Relationships>
</file>

<file path=ppt/slides/_rels/slide2329.xml.rels><?xml version="1.0" encoding="UTF-8" standalone="yes"?>
<Relationships xmlns="http://schemas.openxmlformats.org/package/2006/relationships"><Relationship Id="rId2" Type="http://schemas.openxmlformats.org/officeDocument/2006/relationships/notesSlide" Target="../notesSlides/notesSlide1797.xml"/><Relationship Id="rId1" Type="http://schemas.openxmlformats.org/officeDocument/2006/relationships/slideLayout" Target="../slideLayouts/slideLayout260.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30.xml.rels><?xml version="1.0" encoding="UTF-8" standalone="yes"?>
<Relationships xmlns="http://schemas.openxmlformats.org/package/2006/relationships"><Relationship Id="rId2" Type="http://schemas.openxmlformats.org/officeDocument/2006/relationships/notesSlide" Target="../notesSlides/notesSlide1798.xml"/><Relationship Id="rId1" Type="http://schemas.openxmlformats.org/officeDocument/2006/relationships/slideLayout" Target="../slideLayouts/slideLayout260.xml"/></Relationships>
</file>

<file path=ppt/slides/_rels/slide2331.xml.rels><?xml version="1.0" encoding="UTF-8" standalone="yes"?>
<Relationships xmlns="http://schemas.openxmlformats.org/package/2006/relationships"><Relationship Id="rId2" Type="http://schemas.openxmlformats.org/officeDocument/2006/relationships/notesSlide" Target="../notesSlides/notesSlide1799.xml"/><Relationship Id="rId1" Type="http://schemas.openxmlformats.org/officeDocument/2006/relationships/slideLayout" Target="../slideLayouts/slideLayout260.xml"/></Relationships>
</file>

<file path=ppt/slides/_rels/slide2332.xml.rels><?xml version="1.0" encoding="UTF-8" standalone="yes"?>
<Relationships xmlns="http://schemas.openxmlformats.org/package/2006/relationships"><Relationship Id="rId2" Type="http://schemas.openxmlformats.org/officeDocument/2006/relationships/notesSlide" Target="../notesSlides/notesSlide1800.xml"/><Relationship Id="rId1" Type="http://schemas.openxmlformats.org/officeDocument/2006/relationships/slideLayout" Target="../slideLayouts/slideLayout260.xml"/></Relationships>
</file>

<file path=ppt/slides/_rels/slide2333.xml.rels><?xml version="1.0" encoding="UTF-8" standalone="yes"?>
<Relationships xmlns="http://schemas.openxmlformats.org/package/2006/relationships"><Relationship Id="rId2" Type="http://schemas.openxmlformats.org/officeDocument/2006/relationships/notesSlide" Target="../notesSlides/notesSlide1801.xml"/><Relationship Id="rId1" Type="http://schemas.openxmlformats.org/officeDocument/2006/relationships/slideLayout" Target="../slideLayouts/slideLayout260.xml"/></Relationships>
</file>

<file path=ppt/slides/_rels/slide2334.xml.rels><?xml version="1.0" encoding="UTF-8" standalone="yes"?>
<Relationships xmlns="http://schemas.openxmlformats.org/package/2006/relationships"><Relationship Id="rId2" Type="http://schemas.openxmlformats.org/officeDocument/2006/relationships/notesSlide" Target="../notesSlides/notesSlide1802.xml"/><Relationship Id="rId1" Type="http://schemas.openxmlformats.org/officeDocument/2006/relationships/slideLayout" Target="../slideLayouts/slideLayout260.xml"/></Relationships>
</file>

<file path=ppt/slides/_rels/slide2335.xml.rels><?xml version="1.0" encoding="UTF-8" standalone="yes"?>
<Relationships xmlns="http://schemas.openxmlformats.org/package/2006/relationships"><Relationship Id="rId2" Type="http://schemas.openxmlformats.org/officeDocument/2006/relationships/notesSlide" Target="../notesSlides/notesSlide1803.xml"/><Relationship Id="rId1" Type="http://schemas.openxmlformats.org/officeDocument/2006/relationships/slideLayout" Target="../slideLayouts/slideLayout260.xml"/></Relationships>
</file>

<file path=ppt/slides/_rels/slide2336.xml.rels><?xml version="1.0" encoding="UTF-8" standalone="yes"?>
<Relationships xmlns="http://schemas.openxmlformats.org/package/2006/relationships"><Relationship Id="rId2" Type="http://schemas.openxmlformats.org/officeDocument/2006/relationships/notesSlide" Target="../notesSlides/notesSlide1804.xml"/><Relationship Id="rId1" Type="http://schemas.openxmlformats.org/officeDocument/2006/relationships/slideLayout" Target="../slideLayouts/slideLayout260.xml"/></Relationships>
</file>

<file path=ppt/slides/_rels/slide2337.xml.rels><?xml version="1.0" encoding="UTF-8" standalone="yes"?>
<Relationships xmlns="http://schemas.openxmlformats.org/package/2006/relationships"><Relationship Id="rId2" Type="http://schemas.openxmlformats.org/officeDocument/2006/relationships/notesSlide" Target="../notesSlides/notesSlide1805.xml"/><Relationship Id="rId1" Type="http://schemas.openxmlformats.org/officeDocument/2006/relationships/slideLayout" Target="../slideLayouts/slideLayout260.xml"/></Relationships>
</file>

<file path=ppt/slides/_rels/slide2338.xml.rels><?xml version="1.0" encoding="UTF-8" standalone="yes"?>
<Relationships xmlns="http://schemas.openxmlformats.org/package/2006/relationships"><Relationship Id="rId2" Type="http://schemas.openxmlformats.org/officeDocument/2006/relationships/notesSlide" Target="../notesSlides/notesSlide1806.xml"/><Relationship Id="rId1" Type="http://schemas.openxmlformats.org/officeDocument/2006/relationships/slideLayout" Target="../slideLayouts/slideLayout260.xml"/></Relationships>
</file>

<file path=ppt/slides/_rels/slide2339.xml.rels><?xml version="1.0" encoding="UTF-8" standalone="yes"?>
<Relationships xmlns="http://schemas.openxmlformats.org/package/2006/relationships"><Relationship Id="rId2" Type="http://schemas.openxmlformats.org/officeDocument/2006/relationships/notesSlide" Target="../notesSlides/notesSlide1807.xml"/><Relationship Id="rId1" Type="http://schemas.openxmlformats.org/officeDocument/2006/relationships/slideLayout" Target="../slideLayouts/slideLayout260.xml"/></Relationships>
</file>

<file path=ppt/slides/_rels/slide234.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2.xml"/></Relationships>
</file>

<file path=ppt/slides/_rels/slide2340.xml.rels><?xml version="1.0" encoding="UTF-8" standalone="yes"?>
<Relationships xmlns="http://schemas.openxmlformats.org/package/2006/relationships"><Relationship Id="rId2" Type="http://schemas.openxmlformats.org/officeDocument/2006/relationships/notesSlide" Target="../notesSlides/notesSlide1808.xml"/><Relationship Id="rId1" Type="http://schemas.openxmlformats.org/officeDocument/2006/relationships/slideLayout" Target="../slideLayouts/slideLayout260.xml"/></Relationships>
</file>

<file path=ppt/slides/_rels/slide2341.xml.rels><?xml version="1.0" encoding="UTF-8" standalone="yes"?>
<Relationships xmlns="http://schemas.openxmlformats.org/package/2006/relationships"><Relationship Id="rId2" Type="http://schemas.openxmlformats.org/officeDocument/2006/relationships/notesSlide" Target="../notesSlides/notesSlide1809.xml"/><Relationship Id="rId1" Type="http://schemas.openxmlformats.org/officeDocument/2006/relationships/slideLayout" Target="../slideLayouts/slideLayout260.xml"/></Relationships>
</file>

<file path=ppt/slides/_rels/slide2342.xml.rels><?xml version="1.0" encoding="UTF-8" standalone="yes"?>
<Relationships xmlns="http://schemas.openxmlformats.org/package/2006/relationships"><Relationship Id="rId2" Type="http://schemas.openxmlformats.org/officeDocument/2006/relationships/notesSlide" Target="../notesSlides/notesSlide1810.xml"/><Relationship Id="rId1" Type="http://schemas.openxmlformats.org/officeDocument/2006/relationships/slideLayout" Target="../slideLayouts/slideLayout260.xml"/></Relationships>
</file>

<file path=ppt/slides/_rels/slide2343.xml.rels><?xml version="1.0" encoding="UTF-8" standalone="yes"?>
<Relationships xmlns="http://schemas.openxmlformats.org/package/2006/relationships"><Relationship Id="rId2" Type="http://schemas.openxmlformats.org/officeDocument/2006/relationships/notesSlide" Target="../notesSlides/notesSlide1811.xml"/><Relationship Id="rId1" Type="http://schemas.openxmlformats.org/officeDocument/2006/relationships/slideLayout" Target="../slideLayouts/slideLayout260.xml"/></Relationships>
</file>

<file path=ppt/slides/_rels/slide2344.xml.rels><?xml version="1.0" encoding="UTF-8" standalone="yes"?>
<Relationships xmlns="http://schemas.openxmlformats.org/package/2006/relationships"><Relationship Id="rId2" Type="http://schemas.openxmlformats.org/officeDocument/2006/relationships/notesSlide" Target="../notesSlides/notesSlide1812.xml"/><Relationship Id="rId1" Type="http://schemas.openxmlformats.org/officeDocument/2006/relationships/slideLayout" Target="../slideLayouts/slideLayout260.xml"/></Relationships>
</file>

<file path=ppt/slides/_rels/slide2345.xml.rels><?xml version="1.0" encoding="UTF-8" standalone="yes"?>
<Relationships xmlns="http://schemas.openxmlformats.org/package/2006/relationships"><Relationship Id="rId2" Type="http://schemas.openxmlformats.org/officeDocument/2006/relationships/notesSlide" Target="../notesSlides/notesSlide1813.xml"/><Relationship Id="rId1" Type="http://schemas.openxmlformats.org/officeDocument/2006/relationships/slideLayout" Target="../slideLayouts/slideLayout260.xml"/></Relationships>
</file>

<file path=ppt/slides/_rels/slide2346.xml.rels><?xml version="1.0" encoding="UTF-8" standalone="yes"?>
<Relationships xmlns="http://schemas.openxmlformats.org/package/2006/relationships"><Relationship Id="rId2" Type="http://schemas.openxmlformats.org/officeDocument/2006/relationships/notesSlide" Target="../notesSlides/notesSlide1814.xml"/><Relationship Id="rId1" Type="http://schemas.openxmlformats.org/officeDocument/2006/relationships/slideLayout" Target="../slideLayouts/slideLayout260.xml"/></Relationships>
</file>

<file path=ppt/slides/_rels/slide2347.xml.rels><?xml version="1.0" encoding="UTF-8" standalone="yes"?>
<Relationships xmlns="http://schemas.openxmlformats.org/package/2006/relationships"><Relationship Id="rId2" Type="http://schemas.openxmlformats.org/officeDocument/2006/relationships/notesSlide" Target="../notesSlides/notesSlide1815.xml"/><Relationship Id="rId1" Type="http://schemas.openxmlformats.org/officeDocument/2006/relationships/slideLayout" Target="../slideLayouts/slideLayout260.xml"/></Relationships>
</file>

<file path=ppt/slides/_rels/slide2348.xml.rels><?xml version="1.0" encoding="UTF-8" standalone="yes"?>
<Relationships xmlns="http://schemas.openxmlformats.org/package/2006/relationships"><Relationship Id="rId2" Type="http://schemas.openxmlformats.org/officeDocument/2006/relationships/notesSlide" Target="../notesSlides/notesSlide1816.xml"/><Relationship Id="rId1" Type="http://schemas.openxmlformats.org/officeDocument/2006/relationships/slideLayout" Target="../slideLayouts/slideLayout260.xml"/></Relationships>
</file>

<file path=ppt/slides/_rels/slide2349.xml.rels><?xml version="1.0" encoding="UTF-8" standalone="yes"?>
<Relationships xmlns="http://schemas.openxmlformats.org/package/2006/relationships"><Relationship Id="rId2" Type="http://schemas.openxmlformats.org/officeDocument/2006/relationships/notesSlide" Target="../notesSlides/notesSlide1817.xml"/><Relationship Id="rId1" Type="http://schemas.openxmlformats.org/officeDocument/2006/relationships/slideLayout" Target="../slideLayouts/slideLayout260.xml"/></Relationships>
</file>

<file path=ppt/slides/_rels/slide235.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2.xml"/></Relationships>
</file>

<file path=ppt/slides/_rels/slide2350.xml.rels><?xml version="1.0" encoding="UTF-8" standalone="yes"?>
<Relationships xmlns="http://schemas.openxmlformats.org/package/2006/relationships"><Relationship Id="rId2" Type="http://schemas.openxmlformats.org/officeDocument/2006/relationships/notesSlide" Target="../notesSlides/notesSlide1818.xml"/><Relationship Id="rId1" Type="http://schemas.openxmlformats.org/officeDocument/2006/relationships/slideLayout" Target="../slideLayouts/slideLayout260.xml"/></Relationships>
</file>

<file path=ppt/slides/_rels/slide2351.xml.rels><?xml version="1.0" encoding="UTF-8" standalone="yes"?>
<Relationships xmlns="http://schemas.openxmlformats.org/package/2006/relationships"><Relationship Id="rId2" Type="http://schemas.openxmlformats.org/officeDocument/2006/relationships/notesSlide" Target="../notesSlides/notesSlide1819.xml"/><Relationship Id="rId1" Type="http://schemas.openxmlformats.org/officeDocument/2006/relationships/slideLayout" Target="../slideLayouts/slideLayout260.xml"/></Relationships>
</file>

<file path=ppt/slides/_rels/slide2352.xml.rels><?xml version="1.0" encoding="UTF-8" standalone="yes"?>
<Relationships xmlns="http://schemas.openxmlformats.org/package/2006/relationships"><Relationship Id="rId2" Type="http://schemas.openxmlformats.org/officeDocument/2006/relationships/notesSlide" Target="../notesSlides/notesSlide1820.xml"/><Relationship Id="rId1" Type="http://schemas.openxmlformats.org/officeDocument/2006/relationships/slideLayout" Target="../slideLayouts/slideLayout260.xml"/></Relationships>
</file>

<file path=ppt/slides/_rels/slide2353.xml.rels><?xml version="1.0" encoding="UTF-8" standalone="yes"?>
<Relationships xmlns="http://schemas.openxmlformats.org/package/2006/relationships"><Relationship Id="rId2" Type="http://schemas.openxmlformats.org/officeDocument/2006/relationships/notesSlide" Target="../notesSlides/notesSlide1821.xml"/><Relationship Id="rId1" Type="http://schemas.openxmlformats.org/officeDocument/2006/relationships/slideLayout" Target="../slideLayouts/slideLayout260.xml"/></Relationships>
</file>

<file path=ppt/slides/_rels/slide2354.xml.rels><?xml version="1.0" encoding="UTF-8" standalone="yes"?>
<Relationships xmlns="http://schemas.openxmlformats.org/package/2006/relationships"><Relationship Id="rId2" Type="http://schemas.openxmlformats.org/officeDocument/2006/relationships/notesSlide" Target="../notesSlides/notesSlide1822.xml"/><Relationship Id="rId1" Type="http://schemas.openxmlformats.org/officeDocument/2006/relationships/slideLayout" Target="../slideLayouts/slideLayout260.xml"/></Relationships>
</file>

<file path=ppt/slides/_rels/slide2355.xml.rels><?xml version="1.0" encoding="UTF-8" standalone="yes"?>
<Relationships xmlns="http://schemas.openxmlformats.org/package/2006/relationships"><Relationship Id="rId2" Type="http://schemas.openxmlformats.org/officeDocument/2006/relationships/notesSlide" Target="../notesSlides/notesSlide1823.xml"/><Relationship Id="rId1" Type="http://schemas.openxmlformats.org/officeDocument/2006/relationships/slideLayout" Target="../slideLayouts/slideLayout261.xml"/></Relationships>
</file>

<file path=ppt/slides/_rels/slide2356.xml.rels><?xml version="1.0" encoding="UTF-8" standalone="yes"?>
<Relationships xmlns="http://schemas.openxmlformats.org/package/2006/relationships"><Relationship Id="rId2" Type="http://schemas.openxmlformats.org/officeDocument/2006/relationships/notesSlide" Target="../notesSlides/notesSlide1824.xml"/><Relationship Id="rId1" Type="http://schemas.openxmlformats.org/officeDocument/2006/relationships/slideLayout" Target="../slideLayouts/slideLayout261.xml"/></Relationships>
</file>

<file path=ppt/slides/_rels/slide2357.xml.rels><?xml version="1.0" encoding="UTF-8" standalone="yes"?>
<Relationships xmlns="http://schemas.openxmlformats.org/package/2006/relationships"><Relationship Id="rId2" Type="http://schemas.openxmlformats.org/officeDocument/2006/relationships/notesSlide" Target="../notesSlides/notesSlide1825.xml"/><Relationship Id="rId1" Type="http://schemas.openxmlformats.org/officeDocument/2006/relationships/slideLayout" Target="../slideLayouts/slideLayout261.xml"/></Relationships>
</file>

<file path=ppt/slides/_rels/slide2358.xml.rels><?xml version="1.0" encoding="UTF-8" standalone="yes"?>
<Relationships xmlns="http://schemas.openxmlformats.org/package/2006/relationships"><Relationship Id="rId2" Type="http://schemas.openxmlformats.org/officeDocument/2006/relationships/notesSlide" Target="../notesSlides/notesSlide1826.xml"/><Relationship Id="rId1" Type="http://schemas.openxmlformats.org/officeDocument/2006/relationships/slideLayout" Target="../slideLayouts/slideLayout261.xml"/></Relationships>
</file>

<file path=ppt/slides/_rels/slide2359.xml.rels><?xml version="1.0" encoding="UTF-8" standalone="yes"?>
<Relationships xmlns="http://schemas.openxmlformats.org/package/2006/relationships"><Relationship Id="rId2" Type="http://schemas.openxmlformats.org/officeDocument/2006/relationships/notesSlide" Target="../notesSlides/notesSlide1827.xml"/><Relationship Id="rId1" Type="http://schemas.openxmlformats.org/officeDocument/2006/relationships/slideLayout" Target="../slideLayouts/slideLayout261.xml"/></Relationships>
</file>

<file path=ppt/slides/_rels/slide236.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9.xml"/></Relationships>
</file>

<file path=ppt/slides/_rels/slide2360.xml.rels><?xml version="1.0" encoding="UTF-8" standalone="yes"?>
<Relationships xmlns="http://schemas.openxmlformats.org/package/2006/relationships"><Relationship Id="rId2" Type="http://schemas.openxmlformats.org/officeDocument/2006/relationships/notesSlide" Target="../notesSlides/notesSlide1828.xml"/><Relationship Id="rId1" Type="http://schemas.openxmlformats.org/officeDocument/2006/relationships/slideLayout" Target="../slideLayouts/slideLayout261.xml"/></Relationships>
</file>

<file path=ppt/slides/_rels/slide2361.xml.rels><?xml version="1.0" encoding="UTF-8" standalone="yes"?>
<Relationships xmlns="http://schemas.openxmlformats.org/package/2006/relationships"><Relationship Id="rId2" Type="http://schemas.openxmlformats.org/officeDocument/2006/relationships/notesSlide" Target="../notesSlides/notesSlide1829.xml"/><Relationship Id="rId1" Type="http://schemas.openxmlformats.org/officeDocument/2006/relationships/slideLayout" Target="../slideLayouts/slideLayout261.xml"/></Relationships>
</file>

<file path=ppt/slides/_rels/slide2362.xml.rels><?xml version="1.0" encoding="UTF-8" standalone="yes"?>
<Relationships xmlns="http://schemas.openxmlformats.org/package/2006/relationships"><Relationship Id="rId2" Type="http://schemas.openxmlformats.org/officeDocument/2006/relationships/notesSlide" Target="../notesSlides/notesSlide1830.xml"/><Relationship Id="rId1" Type="http://schemas.openxmlformats.org/officeDocument/2006/relationships/slideLayout" Target="../slideLayouts/slideLayout261.xml"/></Relationships>
</file>

<file path=ppt/slides/_rels/slide2363.xml.rels><?xml version="1.0" encoding="UTF-8" standalone="yes"?>
<Relationships xmlns="http://schemas.openxmlformats.org/package/2006/relationships"><Relationship Id="rId2" Type="http://schemas.openxmlformats.org/officeDocument/2006/relationships/notesSlide" Target="../notesSlides/notesSlide1831.xml"/><Relationship Id="rId1" Type="http://schemas.openxmlformats.org/officeDocument/2006/relationships/slideLayout" Target="../slideLayouts/slideLayout261.xml"/></Relationships>
</file>

<file path=ppt/slides/_rels/slide2364.xml.rels><?xml version="1.0" encoding="UTF-8" standalone="yes"?>
<Relationships xmlns="http://schemas.openxmlformats.org/package/2006/relationships"><Relationship Id="rId2" Type="http://schemas.openxmlformats.org/officeDocument/2006/relationships/notesSlide" Target="../notesSlides/notesSlide1832.xml"/><Relationship Id="rId1" Type="http://schemas.openxmlformats.org/officeDocument/2006/relationships/slideLayout" Target="../slideLayouts/slideLayout261.xml"/></Relationships>
</file>

<file path=ppt/slides/_rels/slide2365.xml.rels><?xml version="1.0" encoding="UTF-8" standalone="yes"?>
<Relationships xmlns="http://schemas.openxmlformats.org/package/2006/relationships"><Relationship Id="rId2" Type="http://schemas.openxmlformats.org/officeDocument/2006/relationships/notesSlide" Target="../notesSlides/notesSlide1833.xml"/><Relationship Id="rId1" Type="http://schemas.openxmlformats.org/officeDocument/2006/relationships/slideLayout" Target="../slideLayouts/slideLayout261.xml"/></Relationships>
</file>

<file path=ppt/slides/_rels/slide2366.xml.rels><?xml version="1.0" encoding="UTF-8" standalone="yes"?>
<Relationships xmlns="http://schemas.openxmlformats.org/package/2006/relationships"><Relationship Id="rId2" Type="http://schemas.openxmlformats.org/officeDocument/2006/relationships/notesSlide" Target="../notesSlides/notesSlide1834.xml"/><Relationship Id="rId1" Type="http://schemas.openxmlformats.org/officeDocument/2006/relationships/slideLayout" Target="../slideLayouts/slideLayout261.xml"/></Relationships>
</file>

<file path=ppt/slides/_rels/slide2367.xml.rels><?xml version="1.0" encoding="UTF-8" standalone="yes"?>
<Relationships xmlns="http://schemas.openxmlformats.org/package/2006/relationships"><Relationship Id="rId2" Type="http://schemas.openxmlformats.org/officeDocument/2006/relationships/notesSlide" Target="../notesSlides/notesSlide1835.xml"/><Relationship Id="rId1" Type="http://schemas.openxmlformats.org/officeDocument/2006/relationships/slideLayout" Target="../slideLayouts/slideLayout261.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267.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267.xml"/></Relationships>
</file>

<file path=ppt/slides/_rels/slide237.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9.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267.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267.xml"/></Relationships>
</file>

<file path=ppt/slides/_rels/slide2372.xml.rels><?xml version="1.0" encoding="UTF-8" standalone="yes"?>
<Relationships xmlns="http://schemas.openxmlformats.org/package/2006/relationships"><Relationship Id="rId2" Type="http://schemas.openxmlformats.org/officeDocument/2006/relationships/notesSlide" Target="../notesSlides/notesSlide1836.xml"/><Relationship Id="rId1" Type="http://schemas.openxmlformats.org/officeDocument/2006/relationships/slideLayout" Target="../slideLayouts/slideLayout267.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267.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267.xml"/></Relationships>
</file>

<file path=ppt/slides/_rels/slide2375.xml.rels><?xml version="1.0" encoding="UTF-8" standalone="yes"?>
<Relationships xmlns="http://schemas.openxmlformats.org/package/2006/relationships"><Relationship Id="rId2" Type="http://schemas.openxmlformats.org/officeDocument/2006/relationships/notesSlide" Target="../notesSlides/notesSlide1837.xml"/><Relationship Id="rId1" Type="http://schemas.openxmlformats.org/officeDocument/2006/relationships/slideLayout" Target="../slideLayouts/slideLayout267.xml"/></Relationships>
</file>

<file path=ppt/slides/_rels/slide2376.xml.rels><?xml version="1.0" encoding="UTF-8" standalone="yes"?>
<Relationships xmlns="http://schemas.openxmlformats.org/package/2006/relationships"><Relationship Id="rId2" Type="http://schemas.openxmlformats.org/officeDocument/2006/relationships/notesSlide" Target="../notesSlides/notesSlide1838.xml"/><Relationship Id="rId1" Type="http://schemas.openxmlformats.org/officeDocument/2006/relationships/slideLayout" Target="../slideLayouts/slideLayout267.xml"/></Relationships>
</file>

<file path=ppt/slides/_rels/slide2377.xml.rels><?xml version="1.0" encoding="UTF-8" standalone="yes"?>
<Relationships xmlns="http://schemas.openxmlformats.org/package/2006/relationships"><Relationship Id="rId2" Type="http://schemas.openxmlformats.org/officeDocument/2006/relationships/notesSlide" Target="../notesSlides/notesSlide1839.xml"/><Relationship Id="rId1" Type="http://schemas.openxmlformats.org/officeDocument/2006/relationships/slideLayout" Target="../slideLayouts/slideLayout267.xml"/></Relationships>
</file>

<file path=ppt/slides/_rels/slide2378.xml.rels><?xml version="1.0" encoding="UTF-8" standalone="yes"?>
<Relationships xmlns="http://schemas.openxmlformats.org/package/2006/relationships"><Relationship Id="rId2" Type="http://schemas.openxmlformats.org/officeDocument/2006/relationships/notesSlide" Target="../notesSlides/notesSlide1840.xml"/><Relationship Id="rId1" Type="http://schemas.openxmlformats.org/officeDocument/2006/relationships/slideLayout" Target="../slideLayouts/slideLayout267.xml"/></Relationships>
</file>

<file path=ppt/slides/_rels/slide2379.xml.rels><?xml version="1.0" encoding="UTF-8" standalone="yes"?>
<Relationships xmlns="http://schemas.openxmlformats.org/package/2006/relationships"><Relationship Id="rId2" Type="http://schemas.openxmlformats.org/officeDocument/2006/relationships/notesSlide" Target="../notesSlides/notesSlide1841.xml"/><Relationship Id="rId1" Type="http://schemas.openxmlformats.org/officeDocument/2006/relationships/slideLayout" Target="../slideLayouts/slideLayout267.xml"/></Relationships>
</file>

<file path=ppt/slides/_rels/slide238.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9.xml"/></Relationships>
</file>

<file path=ppt/slides/_rels/slide2380.xml.rels><?xml version="1.0" encoding="UTF-8" standalone="yes"?>
<Relationships xmlns="http://schemas.openxmlformats.org/package/2006/relationships"><Relationship Id="rId2" Type="http://schemas.openxmlformats.org/officeDocument/2006/relationships/notesSlide" Target="../notesSlides/notesSlide1842.xml"/><Relationship Id="rId1" Type="http://schemas.openxmlformats.org/officeDocument/2006/relationships/slideLayout" Target="../slideLayouts/slideLayout267.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263.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263.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263.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263.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263.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263.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263.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263.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263.xml"/></Relationships>
</file>

<file path=ppt/slides/_rels/slide239.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9.xml"/></Relationships>
</file>

<file path=ppt/slides/_rels/slide2390.xml.rels><?xml version="1.0" encoding="UTF-8" standalone="yes"?>
<Relationships xmlns="http://schemas.openxmlformats.org/package/2006/relationships"><Relationship Id="rId2" Type="http://schemas.openxmlformats.org/officeDocument/2006/relationships/notesSlide" Target="../notesSlides/notesSlide1843.xml"/><Relationship Id="rId1" Type="http://schemas.openxmlformats.org/officeDocument/2006/relationships/slideLayout" Target="../slideLayouts/slideLayout263.xml"/></Relationships>
</file>

<file path=ppt/slides/_rels/slide2391.xml.rels><?xml version="1.0" encoding="UTF-8" standalone="yes"?>
<Relationships xmlns="http://schemas.openxmlformats.org/package/2006/relationships"><Relationship Id="rId2" Type="http://schemas.openxmlformats.org/officeDocument/2006/relationships/notesSlide" Target="../notesSlides/notesSlide1844.xml"/><Relationship Id="rId1" Type="http://schemas.openxmlformats.org/officeDocument/2006/relationships/slideLayout" Target="../slideLayouts/slideLayout263.xml"/></Relationships>
</file>

<file path=ppt/slides/_rels/slide2392.xml.rels><?xml version="1.0" encoding="UTF-8" standalone="yes"?>
<Relationships xmlns="http://schemas.openxmlformats.org/package/2006/relationships"><Relationship Id="rId2" Type="http://schemas.openxmlformats.org/officeDocument/2006/relationships/notesSlide" Target="../notesSlides/notesSlide1845.xml"/><Relationship Id="rId1" Type="http://schemas.openxmlformats.org/officeDocument/2006/relationships/slideLayout" Target="../slideLayouts/slideLayout263.xml"/></Relationships>
</file>

<file path=ppt/slides/_rels/slide2393.xml.rels><?xml version="1.0" encoding="UTF-8" standalone="yes"?>
<Relationships xmlns="http://schemas.openxmlformats.org/package/2006/relationships"><Relationship Id="rId2" Type="http://schemas.openxmlformats.org/officeDocument/2006/relationships/notesSlide" Target="../notesSlides/notesSlide1846.xml"/><Relationship Id="rId1" Type="http://schemas.openxmlformats.org/officeDocument/2006/relationships/slideLayout" Target="../slideLayouts/slideLayout263.xml"/></Relationships>
</file>

<file path=ppt/slides/_rels/slide2394.xml.rels><?xml version="1.0" encoding="UTF-8" standalone="yes"?>
<Relationships xmlns="http://schemas.openxmlformats.org/package/2006/relationships"><Relationship Id="rId2" Type="http://schemas.openxmlformats.org/officeDocument/2006/relationships/notesSlide" Target="../notesSlides/notesSlide1847.xml"/><Relationship Id="rId1" Type="http://schemas.openxmlformats.org/officeDocument/2006/relationships/slideLayout" Target="../slideLayouts/slideLayout263.xml"/></Relationships>
</file>

<file path=ppt/slides/_rels/slide2395.xml.rels><?xml version="1.0" encoding="UTF-8" standalone="yes"?>
<Relationships xmlns="http://schemas.openxmlformats.org/package/2006/relationships"><Relationship Id="rId2" Type="http://schemas.openxmlformats.org/officeDocument/2006/relationships/notesSlide" Target="../notesSlides/notesSlide1848.xml"/><Relationship Id="rId1" Type="http://schemas.openxmlformats.org/officeDocument/2006/relationships/slideLayout" Target="../slideLayouts/slideLayout263.xml"/></Relationships>
</file>

<file path=ppt/slides/_rels/slide2396.xml.rels><?xml version="1.0" encoding="UTF-8" standalone="yes"?>
<Relationships xmlns="http://schemas.openxmlformats.org/package/2006/relationships"><Relationship Id="rId2" Type="http://schemas.openxmlformats.org/officeDocument/2006/relationships/notesSlide" Target="../notesSlides/notesSlide1849.xml"/><Relationship Id="rId1" Type="http://schemas.openxmlformats.org/officeDocument/2006/relationships/slideLayout" Target="../slideLayouts/slideLayout263.xml"/></Relationships>
</file>

<file path=ppt/slides/_rels/slide2397.xml.rels><?xml version="1.0" encoding="UTF-8" standalone="yes"?>
<Relationships xmlns="http://schemas.openxmlformats.org/package/2006/relationships"><Relationship Id="rId2" Type="http://schemas.openxmlformats.org/officeDocument/2006/relationships/notesSlide" Target="../notesSlides/notesSlide1850.xml"/><Relationship Id="rId1" Type="http://schemas.openxmlformats.org/officeDocument/2006/relationships/slideLayout" Target="../slideLayouts/slideLayout263.xml"/></Relationships>
</file>

<file path=ppt/slides/_rels/slide2398.xml.rels><?xml version="1.0" encoding="UTF-8" standalone="yes"?>
<Relationships xmlns="http://schemas.openxmlformats.org/package/2006/relationships"><Relationship Id="rId2" Type="http://schemas.openxmlformats.org/officeDocument/2006/relationships/notesSlide" Target="../notesSlides/notesSlide1851.xml"/><Relationship Id="rId1" Type="http://schemas.openxmlformats.org/officeDocument/2006/relationships/slideLayout" Target="../slideLayouts/slideLayout263.xml"/></Relationships>
</file>

<file path=ppt/slides/_rels/slide2399.xml.rels><?xml version="1.0" encoding="UTF-8" standalone="yes"?>
<Relationships xmlns="http://schemas.openxmlformats.org/package/2006/relationships"><Relationship Id="rId2" Type="http://schemas.openxmlformats.org/officeDocument/2006/relationships/notesSlide" Target="../notesSlides/notesSlide1852.xml"/><Relationship Id="rId1" Type="http://schemas.openxmlformats.org/officeDocument/2006/relationships/slideLayout" Target="../slideLayouts/slideLayout26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40.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9.xml"/></Relationships>
</file>

<file path=ppt/slides/_rels/slide2400.xml.rels><?xml version="1.0" encoding="UTF-8" standalone="yes"?>
<Relationships xmlns="http://schemas.openxmlformats.org/package/2006/relationships"><Relationship Id="rId2" Type="http://schemas.openxmlformats.org/officeDocument/2006/relationships/notesSlide" Target="../notesSlides/notesSlide1853.xml"/><Relationship Id="rId1" Type="http://schemas.openxmlformats.org/officeDocument/2006/relationships/slideLayout" Target="../slideLayouts/slideLayout263.xml"/></Relationships>
</file>

<file path=ppt/slides/_rels/slide2401.xml.rels><?xml version="1.0" encoding="UTF-8" standalone="yes"?>
<Relationships xmlns="http://schemas.openxmlformats.org/package/2006/relationships"><Relationship Id="rId2" Type="http://schemas.openxmlformats.org/officeDocument/2006/relationships/notesSlide" Target="../notesSlides/notesSlide1854.xml"/><Relationship Id="rId1" Type="http://schemas.openxmlformats.org/officeDocument/2006/relationships/slideLayout" Target="../slideLayouts/slideLayout263.xml"/></Relationships>
</file>

<file path=ppt/slides/_rels/slide2402.xml.rels><?xml version="1.0" encoding="UTF-8" standalone="yes"?>
<Relationships xmlns="http://schemas.openxmlformats.org/package/2006/relationships"><Relationship Id="rId2" Type="http://schemas.openxmlformats.org/officeDocument/2006/relationships/notesSlide" Target="../notesSlides/notesSlide1855.xml"/><Relationship Id="rId1" Type="http://schemas.openxmlformats.org/officeDocument/2006/relationships/slideLayout" Target="../slideLayouts/slideLayout263.xml"/></Relationships>
</file>

<file path=ppt/slides/_rels/slide2403.xml.rels><?xml version="1.0" encoding="UTF-8" standalone="yes"?>
<Relationships xmlns="http://schemas.openxmlformats.org/package/2006/relationships"><Relationship Id="rId2" Type="http://schemas.openxmlformats.org/officeDocument/2006/relationships/notesSlide" Target="../notesSlides/notesSlide1856.xml"/><Relationship Id="rId1" Type="http://schemas.openxmlformats.org/officeDocument/2006/relationships/slideLayout" Target="../slideLayouts/slideLayout263.xml"/></Relationships>
</file>

<file path=ppt/slides/_rels/slide2404.xml.rels><?xml version="1.0" encoding="UTF-8" standalone="yes"?>
<Relationships xmlns="http://schemas.openxmlformats.org/package/2006/relationships"><Relationship Id="rId2" Type="http://schemas.openxmlformats.org/officeDocument/2006/relationships/notesSlide" Target="../notesSlides/notesSlide1857.xml"/><Relationship Id="rId1" Type="http://schemas.openxmlformats.org/officeDocument/2006/relationships/slideLayout" Target="../slideLayouts/slideLayout263.xml"/></Relationships>
</file>

<file path=ppt/slides/_rels/slide2405.xml.rels><?xml version="1.0" encoding="UTF-8" standalone="yes"?>
<Relationships xmlns="http://schemas.openxmlformats.org/package/2006/relationships"><Relationship Id="rId2" Type="http://schemas.openxmlformats.org/officeDocument/2006/relationships/notesSlide" Target="../notesSlides/notesSlide1858.xml"/><Relationship Id="rId1" Type="http://schemas.openxmlformats.org/officeDocument/2006/relationships/slideLayout" Target="../slideLayouts/slideLayout263.xml"/></Relationships>
</file>

<file path=ppt/slides/_rels/slide2406.xml.rels><?xml version="1.0" encoding="UTF-8" standalone="yes"?>
<Relationships xmlns="http://schemas.openxmlformats.org/package/2006/relationships"><Relationship Id="rId2" Type="http://schemas.openxmlformats.org/officeDocument/2006/relationships/notesSlide" Target="../notesSlides/notesSlide1859.xml"/><Relationship Id="rId1" Type="http://schemas.openxmlformats.org/officeDocument/2006/relationships/slideLayout" Target="../slideLayouts/slideLayout267.xml"/></Relationships>
</file>

<file path=ppt/slides/_rels/slide2407.xml.rels><?xml version="1.0" encoding="UTF-8" standalone="yes"?>
<Relationships xmlns="http://schemas.openxmlformats.org/package/2006/relationships"><Relationship Id="rId2" Type="http://schemas.openxmlformats.org/officeDocument/2006/relationships/notesSlide" Target="../notesSlides/notesSlide1860.xml"/><Relationship Id="rId1" Type="http://schemas.openxmlformats.org/officeDocument/2006/relationships/slideLayout" Target="../slideLayouts/slideLayout267.xml"/></Relationships>
</file>

<file path=ppt/slides/_rels/slide2408.xml.rels><?xml version="1.0" encoding="UTF-8" standalone="yes"?>
<Relationships xmlns="http://schemas.openxmlformats.org/package/2006/relationships"><Relationship Id="rId2" Type="http://schemas.openxmlformats.org/officeDocument/2006/relationships/notesSlide" Target="../notesSlides/notesSlide1861.xml"/><Relationship Id="rId1" Type="http://schemas.openxmlformats.org/officeDocument/2006/relationships/slideLayout" Target="../slideLayouts/slideLayout267.xml"/></Relationships>
</file>

<file path=ppt/slides/_rels/slide2409.xml.rels><?xml version="1.0" encoding="UTF-8" standalone="yes"?>
<Relationships xmlns="http://schemas.openxmlformats.org/package/2006/relationships"><Relationship Id="rId2" Type="http://schemas.openxmlformats.org/officeDocument/2006/relationships/notesSlide" Target="../notesSlides/notesSlide1862.xml"/><Relationship Id="rId1" Type="http://schemas.openxmlformats.org/officeDocument/2006/relationships/slideLayout" Target="../slideLayouts/slideLayout267.xml"/></Relationships>
</file>

<file path=ppt/slides/_rels/slide241.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9.xml"/></Relationships>
</file>

<file path=ppt/slides/_rels/slide2410.xml.rels><?xml version="1.0" encoding="UTF-8" standalone="yes"?>
<Relationships xmlns="http://schemas.openxmlformats.org/package/2006/relationships"><Relationship Id="rId2" Type="http://schemas.openxmlformats.org/officeDocument/2006/relationships/notesSlide" Target="../notesSlides/notesSlide1863.xml"/><Relationship Id="rId1" Type="http://schemas.openxmlformats.org/officeDocument/2006/relationships/slideLayout" Target="../slideLayouts/slideLayout267.xml"/></Relationships>
</file>

<file path=ppt/slides/_rels/slide2411.xml.rels><?xml version="1.0" encoding="UTF-8" standalone="yes"?>
<Relationships xmlns="http://schemas.openxmlformats.org/package/2006/relationships"><Relationship Id="rId2" Type="http://schemas.openxmlformats.org/officeDocument/2006/relationships/notesSlide" Target="../notesSlides/notesSlide1864.xml"/><Relationship Id="rId1" Type="http://schemas.openxmlformats.org/officeDocument/2006/relationships/slideLayout" Target="../slideLayouts/slideLayout267.xml"/></Relationships>
</file>

<file path=ppt/slides/_rels/slide2412.xml.rels><?xml version="1.0" encoding="UTF-8" standalone="yes"?>
<Relationships xmlns="http://schemas.openxmlformats.org/package/2006/relationships"><Relationship Id="rId2" Type="http://schemas.openxmlformats.org/officeDocument/2006/relationships/notesSlide" Target="../notesSlides/notesSlide1865.xml"/><Relationship Id="rId1" Type="http://schemas.openxmlformats.org/officeDocument/2006/relationships/slideLayout" Target="../slideLayouts/slideLayout263.xml"/></Relationships>
</file>

<file path=ppt/slides/_rels/slide2413.xml.rels><?xml version="1.0" encoding="UTF-8" standalone="yes"?>
<Relationships xmlns="http://schemas.openxmlformats.org/package/2006/relationships"><Relationship Id="rId2" Type="http://schemas.openxmlformats.org/officeDocument/2006/relationships/notesSlide" Target="../notesSlides/notesSlide1866.xml"/><Relationship Id="rId1" Type="http://schemas.openxmlformats.org/officeDocument/2006/relationships/slideLayout" Target="../slideLayouts/slideLayout263.xml"/></Relationships>
</file>

<file path=ppt/slides/_rels/slide2414.xml.rels><?xml version="1.0" encoding="UTF-8" standalone="yes"?>
<Relationships xmlns="http://schemas.openxmlformats.org/package/2006/relationships"><Relationship Id="rId2" Type="http://schemas.openxmlformats.org/officeDocument/2006/relationships/notesSlide" Target="../notesSlides/notesSlide1867.xml"/><Relationship Id="rId1" Type="http://schemas.openxmlformats.org/officeDocument/2006/relationships/slideLayout" Target="../slideLayouts/slideLayout263.xml"/></Relationships>
</file>

<file path=ppt/slides/_rels/slide2415.xml.rels><?xml version="1.0" encoding="UTF-8" standalone="yes"?>
<Relationships xmlns="http://schemas.openxmlformats.org/package/2006/relationships"><Relationship Id="rId2" Type="http://schemas.openxmlformats.org/officeDocument/2006/relationships/notesSlide" Target="../notesSlides/notesSlide1868.xml"/><Relationship Id="rId1" Type="http://schemas.openxmlformats.org/officeDocument/2006/relationships/slideLayout" Target="../slideLayouts/slideLayout263.xml"/></Relationships>
</file>

<file path=ppt/slides/_rels/slide2416.xml.rels><?xml version="1.0" encoding="UTF-8" standalone="yes"?>
<Relationships xmlns="http://schemas.openxmlformats.org/package/2006/relationships"><Relationship Id="rId2" Type="http://schemas.openxmlformats.org/officeDocument/2006/relationships/notesSlide" Target="../notesSlides/notesSlide1869.xml"/><Relationship Id="rId1" Type="http://schemas.openxmlformats.org/officeDocument/2006/relationships/slideLayout" Target="../slideLayouts/slideLayout263.xml"/></Relationships>
</file>

<file path=ppt/slides/_rels/slide2417.xml.rels><?xml version="1.0" encoding="UTF-8" standalone="yes"?>
<Relationships xmlns="http://schemas.openxmlformats.org/package/2006/relationships"><Relationship Id="rId2" Type="http://schemas.openxmlformats.org/officeDocument/2006/relationships/notesSlide" Target="../notesSlides/notesSlide1870.xml"/><Relationship Id="rId1" Type="http://schemas.openxmlformats.org/officeDocument/2006/relationships/slideLayout" Target="../slideLayouts/slideLayout263.xml"/></Relationships>
</file>

<file path=ppt/slides/_rels/slide2418.xml.rels><?xml version="1.0" encoding="UTF-8" standalone="yes"?>
<Relationships xmlns="http://schemas.openxmlformats.org/package/2006/relationships"><Relationship Id="rId2" Type="http://schemas.openxmlformats.org/officeDocument/2006/relationships/notesSlide" Target="../notesSlides/notesSlide1871.xml"/><Relationship Id="rId1" Type="http://schemas.openxmlformats.org/officeDocument/2006/relationships/slideLayout" Target="../slideLayouts/slideLayout263.xml"/></Relationships>
</file>

<file path=ppt/slides/_rels/slide2419.xml.rels><?xml version="1.0" encoding="UTF-8" standalone="yes"?>
<Relationships xmlns="http://schemas.openxmlformats.org/package/2006/relationships"><Relationship Id="rId2" Type="http://schemas.openxmlformats.org/officeDocument/2006/relationships/notesSlide" Target="../notesSlides/notesSlide1872.xml"/><Relationship Id="rId1" Type="http://schemas.openxmlformats.org/officeDocument/2006/relationships/slideLayout" Target="../slideLayouts/slideLayout263.xml"/></Relationships>
</file>

<file path=ppt/slides/_rels/slide242.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9.xml"/></Relationships>
</file>

<file path=ppt/slides/_rels/slide2420.xml.rels><?xml version="1.0" encoding="UTF-8" standalone="yes"?>
<Relationships xmlns="http://schemas.openxmlformats.org/package/2006/relationships"><Relationship Id="rId2" Type="http://schemas.openxmlformats.org/officeDocument/2006/relationships/notesSlide" Target="../notesSlides/notesSlide1873.xml"/><Relationship Id="rId1" Type="http://schemas.openxmlformats.org/officeDocument/2006/relationships/slideLayout" Target="../slideLayouts/slideLayout263.xml"/></Relationships>
</file>

<file path=ppt/slides/_rels/slide2421.xml.rels><?xml version="1.0" encoding="UTF-8" standalone="yes"?>
<Relationships xmlns="http://schemas.openxmlformats.org/package/2006/relationships"><Relationship Id="rId2" Type="http://schemas.openxmlformats.org/officeDocument/2006/relationships/notesSlide" Target="../notesSlides/notesSlide1874.xml"/><Relationship Id="rId1" Type="http://schemas.openxmlformats.org/officeDocument/2006/relationships/slideLayout" Target="../slideLayouts/slideLayout263.xml"/></Relationships>
</file>

<file path=ppt/slides/_rels/slide2422.xml.rels><?xml version="1.0" encoding="UTF-8" standalone="yes"?>
<Relationships xmlns="http://schemas.openxmlformats.org/package/2006/relationships"><Relationship Id="rId2" Type="http://schemas.openxmlformats.org/officeDocument/2006/relationships/notesSlide" Target="../notesSlides/notesSlide1875.xml"/><Relationship Id="rId1" Type="http://schemas.openxmlformats.org/officeDocument/2006/relationships/slideLayout" Target="../slideLayouts/slideLayout263.xml"/></Relationships>
</file>

<file path=ppt/slides/_rels/slide2423.xml.rels><?xml version="1.0" encoding="UTF-8" standalone="yes"?>
<Relationships xmlns="http://schemas.openxmlformats.org/package/2006/relationships"><Relationship Id="rId2" Type="http://schemas.openxmlformats.org/officeDocument/2006/relationships/notesSlide" Target="../notesSlides/notesSlide1876.xml"/><Relationship Id="rId1" Type="http://schemas.openxmlformats.org/officeDocument/2006/relationships/slideLayout" Target="../slideLayouts/slideLayout263.xml"/></Relationships>
</file>

<file path=ppt/slides/_rels/slide2424.xml.rels><?xml version="1.0" encoding="UTF-8" standalone="yes"?>
<Relationships xmlns="http://schemas.openxmlformats.org/package/2006/relationships"><Relationship Id="rId2" Type="http://schemas.openxmlformats.org/officeDocument/2006/relationships/notesSlide" Target="../notesSlides/notesSlide1877.xml"/><Relationship Id="rId1" Type="http://schemas.openxmlformats.org/officeDocument/2006/relationships/slideLayout" Target="../slideLayouts/slideLayout263.xml"/></Relationships>
</file>

<file path=ppt/slides/_rels/slide2425.xml.rels><?xml version="1.0" encoding="UTF-8" standalone="yes"?>
<Relationships xmlns="http://schemas.openxmlformats.org/package/2006/relationships"><Relationship Id="rId2" Type="http://schemas.openxmlformats.org/officeDocument/2006/relationships/notesSlide" Target="../notesSlides/notesSlide1878.xml"/><Relationship Id="rId1" Type="http://schemas.openxmlformats.org/officeDocument/2006/relationships/slideLayout" Target="../slideLayouts/slideLayout263.xml"/></Relationships>
</file>

<file path=ppt/slides/_rels/slide2426.xml.rels><?xml version="1.0" encoding="UTF-8" standalone="yes"?>
<Relationships xmlns="http://schemas.openxmlformats.org/package/2006/relationships"><Relationship Id="rId2" Type="http://schemas.openxmlformats.org/officeDocument/2006/relationships/notesSlide" Target="../notesSlides/notesSlide1879.xml"/><Relationship Id="rId1" Type="http://schemas.openxmlformats.org/officeDocument/2006/relationships/slideLayout" Target="../slideLayouts/slideLayout263.xml"/></Relationships>
</file>

<file path=ppt/slides/_rels/slide2427.xml.rels><?xml version="1.0" encoding="UTF-8" standalone="yes"?>
<Relationships xmlns="http://schemas.openxmlformats.org/package/2006/relationships"><Relationship Id="rId2" Type="http://schemas.openxmlformats.org/officeDocument/2006/relationships/notesSlide" Target="../notesSlides/notesSlide1880.xml"/><Relationship Id="rId1" Type="http://schemas.openxmlformats.org/officeDocument/2006/relationships/slideLayout" Target="../slideLayouts/slideLayout263.xml"/></Relationships>
</file>

<file path=ppt/slides/_rels/slide2428.xml.rels><?xml version="1.0" encoding="UTF-8" standalone="yes"?>
<Relationships xmlns="http://schemas.openxmlformats.org/package/2006/relationships"><Relationship Id="rId2" Type="http://schemas.openxmlformats.org/officeDocument/2006/relationships/notesSlide" Target="../notesSlides/notesSlide1881.xml"/><Relationship Id="rId1" Type="http://schemas.openxmlformats.org/officeDocument/2006/relationships/slideLayout" Target="../slideLayouts/slideLayout263.xml"/></Relationships>
</file>

<file path=ppt/slides/_rels/slide2429.xml.rels><?xml version="1.0" encoding="UTF-8" standalone="yes"?>
<Relationships xmlns="http://schemas.openxmlformats.org/package/2006/relationships"><Relationship Id="rId2" Type="http://schemas.openxmlformats.org/officeDocument/2006/relationships/notesSlide" Target="../notesSlides/notesSlide1882.xml"/><Relationship Id="rId1" Type="http://schemas.openxmlformats.org/officeDocument/2006/relationships/slideLayout" Target="../slideLayouts/slideLayout263.xml"/></Relationships>
</file>

<file path=ppt/slides/_rels/slide243.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9.xml"/></Relationships>
</file>

<file path=ppt/slides/_rels/slide2430.xml.rels><?xml version="1.0" encoding="UTF-8" standalone="yes"?>
<Relationships xmlns="http://schemas.openxmlformats.org/package/2006/relationships"><Relationship Id="rId2" Type="http://schemas.openxmlformats.org/officeDocument/2006/relationships/notesSlide" Target="../notesSlides/notesSlide1883.xml"/><Relationship Id="rId1" Type="http://schemas.openxmlformats.org/officeDocument/2006/relationships/slideLayout" Target="../slideLayouts/slideLayout263.xml"/></Relationships>
</file>

<file path=ppt/slides/_rels/slide2431.xml.rels><?xml version="1.0" encoding="UTF-8" standalone="yes"?>
<Relationships xmlns="http://schemas.openxmlformats.org/package/2006/relationships"><Relationship Id="rId2" Type="http://schemas.openxmlformats.org/officeDocument/2006/relationships/notesSlide" Target="../notesSlides/notesSlide1884.xml"/><Relationship Id="rId1" Type="http://schemas.openxmlformats.org/officeDocument/2006/relationships/slideLayout" Target="../slideLayouts/slideLayout263.xml"/></Relationships>
</file>

<file path=ppt/slides/_rels/slide2432.xml.rels><?xml version="1.0" encoding="UTF-8" standalone="yes"?>
<Relationships xmlns="http://schemas.openxmlformats.org/package/2006/relationships"><Relationship Id="rId2" Type="http://schemas.openxmlformats.org/officeDocument/2006/relationships/notesSlide" Target="../notesSlides/notesSlide1885.xml"/><Relationship Id="rId1" Type="http://schemas.openxmlformats.org/officeDocument/2006/relationships/slideLayout" Target="../slideLayouts/slideLayout263.xml"/></Relationships>
</file>

<file path=ppt/slides/_rels/slide2433.xml.rels><?xml version="1.0" encoding="UTF-8" standalone="yes"?>
<Relationships xmlns="http://schemas.openxmlformats.org/package/2006/relationships"><Relationship Id="rId2" Type="http://schemas.openxmlformats.org/officeDocument/2006/relationships/notesSlide" Target="../notesSlides/notesSlide1886.xml"/><Relationship Id="rId1" Type="http://schemas.openxmlformats.org/officeDocument/2006/relationships/slideLayout" Target="../slideLayouts/slideLayout263.xml"/></Relationships>
</file>

<file path=ppt/slides/_rels/slide2434.xml.rels><?xml version="1.0" encoding="UTF-8" standalone="yes"?>
<Relationships xmlns="http://schemas.openxmlformats.org/package/2006/relationships"><Relationship Id="rId2" Type="http://schemas.openxmlformats.org/officeDocument/2006/relationships/notesSlide" Target="../notesSlides/notesSlide1887.xml"/><Relationship Id="rId1" Type="http://schemas.openxmlformats.org/officeDocument/2006/relationships/slideLayout" Target="../slideLayouts/slideLayout263.xml"/></Relationships>
</file>

<file path=ppt/slides/_rels/slide2435.xml.rels><?xml version="1.0" encoding="UTF-8" standalone="yes"?>
<Relationships xmlns="http://schemas.openxmlformats.org/package/2006/relationships"><Relationship Id="rId2" Type="http://schemas.openxmlformats.org/officeDocument/2006/relationships/notesSlide" Target="../notesSlides/notesSlide1888.xml"/><Relationship Id="rId1" Type="http://schemas.openxmlformats.org/officeDocument/2006/relationships/slideLayout" Target="../slideLayouts/slideLayout263.xml"/></Relationships>
</file>

<file path=ppt/slides/_rels/slide2436.xml.rels><?xml version="1.0" encoding="UTF-8" standalone="yes"?>
<Relationships xmlns="http://schemas.openxmlformats.org/package/2006/relationships"><Relationship Id="rId2" Type="http://schemas.openxmlformats.org/officeDocument/2006/relationships/notesSlide" Target="../notesSlides/notesSlide1889.xml"/><Relationship Id="rId1" Type="http://schemas.openxmlformats.org/officeDocument/2006/relationships/slideLayout" Target="../slideLayouts/slideLayout263.xml"/></Relationships>
</file>

<file path=ppt/slides/_rels/slide2437.xml.rels><?xml version="1.0" encoding="UTF-8" standalone="yes"?>
<Relationships xmlns="http://schemas.openxmlformats.org/package/2006/relationships"><Relationship Id="rId2" Type="http://schemas.openxmlformats.org/officeDocument/2006/relationships/notesSlide" Target="../notesSlides/notesSlide1890.xml"/><Relationship Id="rId1" Type="http://schemas.openxmlformats.org/officeDocument/2006/relationships/slideLayout" Target="../slideLayouts/slideLayout263.xml"/></Relationships>
</file>

<file path=ppt/slides/_rels/slide2438.xml.rels><?xml version="1.0" encoding="UTF-8" standalone="yes"?>
<Relationships xmlns="http://schemas.openxmlformats.org/package/2006/relationships"><Relationship Id="rId2" Type="http://schemas.openxmlformats.org/officeDocument/2006/relationships/notesSlide" Target="../notesSlides/notesSlide1891.xml"/><Relationship Id="rId1" Type="http://schemas.openxmlformats.org/officeDocument/2006/relationships/slideLayout" Target="../slideLayouts/slideLayout263.xml"/></Relationships>
</file>

<file path=ppt/slides/_rels/slide2439.xml.rels><?xml version="1.0" encoding="UTF-8" standalone="yes"?>
<Relationships xmlns="http://schemas.openxmlformats.org/package/2006/relationships"><Relationship Id="rId2" Type="http://schemas.openxmlformats.org/officeDocument/2006/relationships/notesSlide" Target="../notesSlides/notesSlide1892.xml"/><Relationship Id="rId1" Type="http://schemas.openxmlformats.org/officeDocument/2006/relationships/slideLayout" Target="../slideLayouts/slideLayout263.xml"/></Relationships>
</file>

<file path=ppt/slides/_rels/slide244.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9.xml"/></Relationships>
</file>

<file path=ppt/slides/_rels/slide2440.xml.rels><?xml version="1.0" encoding="UTF-8" standalone="yes"?>
<Relationships xmlns="http://schemas.openxmlformats.org/package/2006/relationships"><Relationship Id="rId2" Type="http://schemas.openxmlformats.org/officeDocument/2006/relationships/notesSlide" Target="../notesSlides/notesSlide1893.xml"/><Relationship Id="rId1" Type="http://schemas.openxmlformats.org/officeDocument/2006/relationships/slideLayout" Target="../slideLayouts/slideLayout263.xml"/></Relationships>
</file>

<file path=ppt/slides/_rels/slide2441.xml.rels><?xml version="1.0" encoding="UTF-8" standalone="yes"?>
<Relationships xmlns="http://schemas.openxmlformats.org/package/2006/relationships"><Relationship Id="rId2" Type="http://schemas.openxmlformats.org/officeDocument/2006/relationships/notesSlide" Target="../notesSlides/notesSlide1894.xml"/><Relationship Id="rId1" Type="http://schemas.openxmlformats.org/officeDocument/2006/relationships/slideLayout" Target="../slideLayouts/slideLayout263.xml"/></Relationships>
</file>

<file path=ppt/slides/_rels/slide2442.xml.rels><?xml version="1.0" encoding="UTF-8" standalone="yes"?>
<Relationships xmlns="http://schemas.openxmlformats.org/package/2006/relationships"><Relationship Id="rId2" Type="http://schemas.openxmlformats.org/officeDocument/2006/relationships/notesSlide" Target="../notesSlides/notesSlide1895.xml"/><Relationship Id="rId1" Type="http://schemas.openxmlformats.org/officeDocument/2006/relationships/slideLayout" Target="../slideLayouts/slideLayout263.xml"/></Relationships>
</file>

<file path=ppt/slides/_rels/slide2443.xml.rels><?xml version="1.0" encoding="UTF-8" standalone="yes"?>
<Relationships xmlns="http://schemas.openxmlformats.org/package/2006/relationships"><Relationship Id="rId2" Type="http://schemas.openxmlformats.org/officeDocument/2006/relationships/notesSlide" Target="../notesSlides/notesSlide1896.xml"/><Relationship Id="rId1" Type="http://schemas.openxmlformats.org/officeDocument/2006/relationships/slideLayout" Target="../slideLayouts/slideLayout263.xml"/></Relationships>
</file>

<file path=ppt/slides/_rels/slide2444.xml.rels><?xml version="1.0" encoding="UTF-8" standalone="yes"?>
<Relationships xmlns="http://schemas.openxmlformats.org/package/2006/relationships"><Relationship Id="rId2" Type="http://schemas.openxmlformats.org/officeDocument/2006/relationships/notesSlide" Target="../notesSlides/notesSlide1897.xml"/><Relationship Id="rId1" Type="http://schemas.openxmlformats.org/officeDocument/2006/relationships/slideLayout" Target="../slideLayouts/slideLayout263.xml"/></Relationships>
</file>

<file path=ppt/slides/_rels/slide2445.xml.rels><?xml version="1.0" encoding="UTF-8" standalone="yes"?>
<Relationships xmlns="http://schemas.openxmlformats.org/package/2006/relationships"><Relationship Id="rId2" Type="http://schemas.openxmlformats.org/officeDocument/2006/relationships/notesSlide" Target="../notesSlides/notesSlide1898.xml"/><Relationship Id="rId1" Type="http://schemas.openxmlformats.org/officeDocument/2006/relationships/slideLayout" Target="../slideLayouts/slideLayout263.xml"/></Relationships>
</file>

<file path=ppt/slides/_rels/slide2446.xml.rels><?xml version="1.0" encoding="UTF-8" standalone="yes"?>
<Relationships xmlns="http://schemas.openxmlformats.org/package/2006/relationships"><Relationship Id="rId2" Type="http://schemas.openxmlformats.org/officeDocument/2006/relationships/notesSlide" Target="../notesSlides/notesSlide1899.xml"/><Relationship Id="rId1" Type="http://schemas.openxmlformats.org/officeDocument/2006/relationships/slideLayout" Target="../slideLayouts/slideLayout263.xml"/></Relationships>
</file>

<file path=ppt/slides/_rels/slide2447.xml.rels><?xml version="1.0" encoding="UTF-8" standalone="yes"?>
<Relationships xmlns="http://schemas.openxmlformats.org/package/2006/relationships"><Relationship Id="rId2" Type="http://schemas.openxmlformats.org/officeDocument/2006/relationships/notesSlide" Target="../notesSlides/notesSlide1900.xml"/><Relationship Id="rId1" Type="http://schemas.openxmlformats.org/officeDocument/2006/relationships/slideLayout" Target="../slideLayouts/slideLayout263.xml"/></Relationships>
</file>

<file path=ppt/slides/_rels/slide2448.xml.rels><?xml version="1.0" encoding="UTF-8" standalone="yes"?>
<Relationships xmlns="http://schemas.openxmlformats.org/package/2006/relationships"><Relationship Id="rId2" Type="http://schemas.openxmlformats.org/officeDocument/2006/relationships/notesSlide" Target="../notesSlides/notesSlide1901.xml"/><Relationship Id="rId1" Type="http://schemas.openxmlformats.org/officeDocument/2006/relationships/slideLayout" Target="../slideLayouts/slideLayout263.xml"/></Relationships>
</file>

<file path=ppt/slides/_rels/slide2449.xml.rels><?xml version="1.0" encoding="UTF-8" standalone="yes"?>
<Relationships xmlns="http://schemas.openxmlformats.org/package/2006/relationships"><Relationship Id="rId2" Type="http://schemas.openxmlformats.org/officeDocument/2006/relationships/notesSlide" Target="../notesSlides/notesSlide1902.xml"/><Relationship Id="rId1" Type="http://schemas.openxmlformats.org/officeDocument/2006/relationships/slideLayout" Target="../slideLayouts/slideLayout263.xml"/></Relationships>
</file>

<file path=ppt/slides/_rels/slide245.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9.xml"/></Relationships>
</file>

<file path=ppt/slides/_rels/slide2450.xml.rels><?xml version="1.0" encoding="UTF-8" standalone="yes"?>
<Relationships xmlns="http://schemas.openxmlformats.org/package/2006/relationships"><Relationship Id="rId2" Type="http://schemas.openxmlformats.org/officeDocument/2006/relationships/notesSlide" Target="../notesSlides/notesSlide1903.xml"/><Relationship Id="rId1" Type="http://schemas.openxmlformats.org/officeDocument/2006/relationships/slideLayout" Target="../slideLayouts/slideLayout263.xml"/></Relationships>
</file>

<file path=ppt/slides/_rels/slide2451.xml.rels><?xml version="1.0" encoding="UTF-8" standalone="yes"?>
<Relationships xmlns="http://schemas.openxmlformats.org/package/2006/relationships"><Relationship Id="rId2" Type="http://schemas.openxmlformats.org/officeDocument/2006/relationships/notesSlide" Target="../notesSlides/notesSlide1904.xml"/><Relationship Id="rId1" Type="http://schemas.openxmlformats.org/officeDocument/2006/relationships/slideLayout" Target="../slideLayouts/slideLayout263.xml"/></Relationships>
</file>

<file path=ppt/slides/_rels/slide2452.xml.rels><?xml version="1.0" encoding="UTF-8" standalone="yes"?>
<Relationships xmlns="http://schemas.openxmlformats.org/package/2006/relationships"><Relationship Id="rId2" Type="http://schemas.openxmlformats.org/officeDocument/2006/relationships/notesSlide" Target="../notesSlides/notesSlide1905.xml"/><Relationship Id="rId1" Type="http://schemas.openxmlformats.org/officeDocument/2006/relationships/slideLayout" Target="../slideLayouts/slideLayout263.xml"/></Relationships>
</file>

<file path=ppt/slides/_rels/slide2453.xml.rels><?xml version="1.0" encoding="UTF-8" standalone="yes"?>
<Relationships xmlns="http://schemas.openxmlformats.org/package/2006/relationships"><Relationship Id="rId2" Type="http://schemas.openxmlformats.org/officeDocument/2006/relationships/notesSlide" Target="../notesSlides/notesSlide1906.xml"/><Relationship Id="rId1" Type="http://schemas.openxmlformats.org/officeDocument/2006/relationships/slideLayout" Target="../slideLayouts/slideLayout263.xml"/></Relationships>
</file>

<file path=ppt/slides/_rels/slide2454.xml.rels><?xml version="1.0" encoding="UTF-8" standalone="yes"?>
<Relationships xmlns="http://schemas.openxmlformats.org/package/2006/relationships"><Relationship Id="rId2" Type="http://schemas.openxmlformats.org/officeDocument/2006/relationships/notesSlide" Target="../notesSlides/notesSlide1907.xml"/><Relationship Id="rId1" Type="http://schemas.openxmlformats.org/officeDocument/2006/relationships/slideLayout" Target="../slideLayouts/slideLayout263.xml"/></Relationships>
</file>

<file path=ppt/slides/_rels/slide2455.xml.rels><?xml version="1.0" encoding="UTF-8" standalone="yes"?>
<Relationships xmlns="http://schemas.openxmlformats.org/package/2006/relationships"><Relationship Id="rId2" Type="http://schemas.openxmlformats.org/officeDocument/2006/relationships/notesSlide" Target="../notesSlides/notesSlide1908.xml"/><Relationship Id="rId1" Type="http://schemas.openxmlformats.org/officeDocument/2006/relationships/slideLayout" Target="../slideLayouts/slideLayout263.xml"/></Relationships>
</file>

<file path=ppt/slides/_rels/slide2456.xml.rels><?xml version="1.0" encoding="UTF-8" standalone="yes"?>
<Relationships xmlns="http://schemas.openxmlformats.org/package/2006/relationships"><Relationship Id="rId2" Type="http://schemas.openxmlformats.org/officeDocument/2006/relationships/notesSlide" Target="../notesSlides/notesSlide1909.xml"/><Relationship Id="rId1" Type="http://schemas.openxmlformats.org/officeDocument/2006/relationships/slideLayout" Target="../slideLayouts/slideLayout263.xml"/></Relationships>
</file>

<file path=ppt/slides/_rels/slide2457.xml.rels><?xml version="1.0" encoding="UTF-8" standalone="yes"?>
<Relationships xmlns="http://schemas.openxmlformats.org/package/2006/relationships"><Relationship Id="rId2" Type="http://schemas.openxmlformats.org/officeDocument/2006/relationships/notesSlide" Target="../notesSlides/notesSlide1910.xml"/><Relationship Id="rId1" Type="http://schemas.openxmlformats.org/officeDocument/2006/relationships/slideLayout" Target="../slideLayouts/slideLayout263.xml"/></Relationships>
</file>

<file path=ppt/slides/_rels/slide2458.xml.rels><?xml version="1.0" encoding="UTF-8" standalone="yes"?>
<Relationships xmlns="http://schemas.openxmlformats.org/package/2006/relationships"><Relationship Id="rId2" Type="http://schemas.openxmlformats.org/officeDocument/2006/relationships/notesSlide" Target="../notesSlides/notesSlide1911.xml"/><Relationship Id="rId1" Type="http://schemas.openxmlformats.org/officeDocument/2006/relationships/slideLayout" Target="../slideLayouts/slideLayout263.xml"/></Relationships>
</file>

<file path=ppt/slides/_rels/slide2459.xml.rels><?xml version="1.0" encoding="UTF-8" standalone="yes"?>
<Relationships xmlns="http://schemas.openxmlformats.org/package/2006/relationships"><Relationship Id="rId2" Type="http://schemas.openxmlformats.org/officeDocument/2006/relationships/notesSlide" Target="../notesSlides/notesSlide1912.xml"/><Relationship Id="rId1" Type="http://schemas.openxmlformats.org/officeDocument/2006/relationships/slideLayout" Target="../slideLayouts/slideLayout263.xml"/></Relationships>
</file>

<file path=ppt/slides/_rels/slide246.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9.xml"/></Relationships>
</file>

<file path=ppt/slides/_rels/slide2460.xml.rels><?xml version="1.0" encoding="UTF-8" standalone="yes"?>
<Relationships xmlns="http://schemas.openxmlformats.org/package/2006/relationships"><Relationship Id="rId2" Type="http://schemas.openxmlformats.org/officeDocument/2006/relationships/notesSlide" Target="../notesSlides/notesSlide1913.xml"/><Relationship Id="rId1" Type="http://schemas.openxmlformats.org/officeDocument/2006/relationships/slideLayout" Target="../slideLayouts/slideLayout263.xml"/></Relationships>
</file>

<file path=ppt/slides/_rels/slide2461.xml.rels><?xml version="1.0" encoding="UTF-8" standalone="yes"?>
<Relationships xmlns="http://schemas.openxmlformats.org/package/2006/relationships"><Relationship Id="rId2" Type="http://schemas.openxmlformats.org/officeDocument/2006/relationships/notesSlide" Target="../notesSlides/notesSlide1914.xml"/><Relationship Id="rId1" Type="http://schemas.openxmlformats.org/officeDocument/2006/relationships/slideLayout" Target="../slideLayouts/slideLayout263.xml"/></Relationships>
</file>

<file path=ppt/slides/_rels/slide2462.xml.rels><?xml version="1.0" encoding="UTF-8" standalone="yes"?>
<Relationships xmlns="http://schemas.openxmlformats.org/package/2006/relationships"><Relationship Id="rId2" Type="http://schemas.openxmlformats.org/officeDocument/2006/relationships/notesSlide" Target="../notesSlides/notesSlide1915.xml"/><Relationship Id="rId1" Type="http://schemas.openxmlformats.org/officeDocument/2006/relationships/slideLayout" Target="../slideLayouts/slideLayout263.xml"/></Relationships>
</file>

<file path=ppt/slides/_rels/slide2463.xml.rels><?xml version="1.0" encoding="UTF-8" standalone="yes"?>
<Relationships xmlns="http://schemas.openxmlformats.org/package/2006/relationships"><Relationship Id="rId2" Type="http://schemas.openxmlformats.org/officeDocument/2006/relationships/notesSlide" Target="../notesSlides/notesSlide1916.xml"/><Relationship Id="rId1" Type="http://schemas.openxmlformats.org/officeDocument/2006/relationships/slideLayout" Target="../slideLayouts/slideLayout263.xml"/></Relationships>
</file>

<file path=ppt/slides/_rels/slide2464.xml.rels><?xml version="1.0" encoding="UTF-8" standalone="yes"?>
<Relationships xmlns="http://schemas.openxmlformats.org/package/2006/relationships"><Relationship Id="rId2" Type="http://schemas.openxmlformats.org/officeDocument/2006/relationships/notesSlide" Target="../notesSlides/notesSlide1917.xml"/><Relationship Id="rId1" Type="http://schemas.openxmlformats.org/officeDocument/2006/relationships/slideLayout" Target="../slideLayouts/slideLayout263.xml"/></Relationships>
</file>

<file path=ppt/slides/_rels/slide2465.xml.rels><?xml version="1.0" encoding="UTF-8" standalone="yes"?>
<Relationships xmlns="http://schemas.openxmlformats.org/package/2006/relationships"><Relationship Id="rId2" Type="http://schemas.openxmlformats.org/officeDocument/2006/relationships/notesSlide" Target="../notesSlides/notesSlide1918.xml"/><Relationship Id="rId1" Type="http://schemas.openxmlformats.org/officeDocument/2006/relationships/slideLayout" Target="../slideLayouts/slideLayout263.xml"/></Relationships>
</file>

<file path=ppt/slides/_rels/slide2466.xml.rels><?xml version="1.0" encoding="UTF-8" standalone="yes"?>
<Relationships xmlns="http://schemas.openxmlformats.org/package/2006/relationships"><Relationship Id="rId2" Type="http://schemas.openxmlformats.org/officeDocument/2006/relationships/notesSlide" Target="../notesSlides/notesSlide1919.xml"/><Relationship Id="rId1" Type="http://schemas.openxmlformats.org/officeDocument/2006/relationships/slideLayout" Target="../slideLayouts/slideLayout263.xml"/></Relationships>
</file>

<file path=ppt/slides/_rels/slide2467.xml.rels><?xml version="1.0" encoding="UTF-8" standalone="yes"?>
<Relationships xmlns="http://schemas.openxmlformats.org/package/2006/relationships"><Relationship Id="rId2" Type="http://schemas.openxmlformats.org/officeDocument/2006/relationships/notesSlide" Target="../notesSlides/notesSlide1920.xml"/><Relationship Id="rId1" Type="http://schemas.openxmlformats.org/officeDocument/2006/relationships/slideLayout" Target="../slideLayouts/slideLayout263.xml"/></Relationships>
</file>

<file path=ppt/slides/_rels/slide2468.xml.rels><?xml version="1.0" encoding="UTF-8" standalone="yes"?>
<Relationships xmlns="http://schemas.openxmlformats.org/package/2006/relationships"><Relationship Id="rId2" Type="http://schemas.openxmlformats.org/officeDocument/2006/relationships/notesSlide" Target="../notesSlides/notesSlide1921.xml"/><Relationship Id="rId1" Type="http://schemas.openxmlformats.org/officeDocument/2006/relationships/slideLayout" Target="../slideLayouts/slideLayout263.xml"/></Relationships>
</file>

<file path=ppt/slides/_rels/slide2469.xml.rels><?xml version="1.0" encoding="UTF-8" standalone="yes"?>
<Relationships xmlns="http://schemas.openxmlformats.org/package/2006/relationships"><Relationship Id="rId2" Type="http://schemas.openxmlformats.org/officeDocument/2006/relationships/notesSlide" Target="../notesSlides/notesSlide1922.xml"/><Relationship Id="rId1" Type="http://schemas.openxmlformats.org/officeDocument/2006/relationships/slideLayout" Target="../slideLayouts/slideLayout263.xml"/></Relationships>
</file>

<file path=ppt/slides/_rels/slide247.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9.xml"/></Relationships>
</file>

<file path=ppt/slides/_rels/slide2470.xml.rels><?xml version="1.0" encoding="UTF-8" standalone="yes"?>
<Relationships xmlns="http://schemas.openxmlformats.org/package/2006/relationships"><Relationship Id="rId2" Type="http://schemas.openxmlformats.org/officeDocument/2006/relationships/notesSlide" Target="../notesSlides/notesSlide1923.xml"/><Relationship Id="rId1" Type="http://schemas.openxmlformats.org/officeDocument/2006/relationships/slideLayout" Target="../slideLayouts/slideLayout263.xml"/></Relationships>
</file>

<file path=ppt/slides/_rels/slide2471.xml.rels><?xml version="1.0" encoding="UTF-8" standalone="yes"?>
<Relationships xmlns="http://schemas.openxmlformats.org/package/2006/relationships"><Relationship Id="rId2" Type="http://schemas.openxmlformats.org/officeDocument/2006/relationships/notesSlide" Target="../notesSlides/notesSlide1924.xml"/><Relationship Id="rId1" Type="http://schemas.openxmlformats.org/officeDocument/2006/relationships/slideLayout" Target="../slideLayouts/slideLayout263.xml"/></Relationships>
</file>

<file path=ppt/slides/_rels/slide2472.xml.rels><?xml version="1.0" encoding="UTF-8" standalone="yes"?>
<Relationships xmlns="http://schemas.openxmlformats.org/package/2006/relationships"><Relationship Id="rId2" Type="http://schemas.openxmlformats.org/officeDocument/2006/relationships/notesSlide" Target="../notesSlides/notesSlide1925.xml"/><Relationship Id="rId1" Type="http://schemas.openxmlformats.org/officeDocument/2006/relationships/slideLayout" Target="../slideLayouts/slideLayout263.xml"/></Relationships>
</file>

<file path=ppt/slides/_rels/slide2473.xml.rels><?xml version="1.0" encoding="UTF-8" standalone="yes"?>
<Relationships xmlns="http://schemas.openxmlformats.org/package/2006/relationships"><Relationship Id="rId2" Type="http://schemas.openxmlformats.org/officeDocument/2006/relationships/notesSlide" Target="../notesSlides/notesSlide1926.xml"/><Relationship Id="rId1" Type="http://schemas.openxmlformats.org/officeDocument/2006/relationships/slideLayout" Target="../slideLayouts/slideLayout263.xml"/></Relationships>
</file>

<file path=ppt/slides/_rels/slide2474.xml.rels><?xml version="1.0" encoding="UTF-8" standalone="yes"?>
<Relationships xmlns="http://schemas.openxmlformats.org/package/2006/relationships"><Relationship Id="rId2" Type="http://schemas.openxmlformats.org/officeDocument/2006/relationships/notesSlide" Target="../notesSlides/notesSlide1927.xml"/><Relationship Id="rId1" Type="http://schemas.openxmlformats.org/officeDocument/2006/relationships/slideLayout" Target="../slideLayouts/slideLayout267.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267.xml"/></Relationships>
</file>

<file path=ppt/slides/_rels/slide2476.xml.rels><?xml version="1.0" encoding="UTF-8" standalone="yes"?>
<Relationships xmlns="http://schemas.openxmlformats.org/package/2006/relationships"><Relationship Id="rId2" Type="http://schemas.openxmlformats.org/officeDocument/2006/relationships/notesSlide" Target="../notesSlides/notesSlide1928.xml"/><Relationship Id="rId1" Type="http://schemas.openxmlformats.org/officeDocument/2006/relationships/slideLayout" Target="../slideLayouts/slideLayout267.xml"/></Relationships>
</file>

<file path=ppt/slides/_rels/slide2477.xml.rels><?xml version="1.0" encoding="UTF-8" standalone="yes"?>
<Relationships xmlns="http://schemas.openxmlformats.org/package/2006/relationships"><Relationship Id="rId2" Type="http://schemas.openxmlformats.org/officeDocument/2006/relationships/notesSlide" Target="../notesSlides/notesSlide1929.xml"/><Relationship Id="rId1" Type="http://schemas.openxmlformats.org/officeDocument/2006/relationships/slideLayout" Target="../slideLayouts/slideLayout267.xml"/></Relationships>
</file>

<file path=ppt/slides/_rels/slide2478.xml.rels><?xml version="1.0" encoding="UTF-8" standalone="yes"?>
<Relationships xmlns="http://schemas.openxmlformats.org/package/2006/relationships"><Relationship Id="rId2" Type="http://schemas.openxmlformats.org/officeDocument/2006/relationships/notesSlide" Target="../notesSlides/notesSlide1930.xml"/><Relationship Id="rId1" Type="http://schemas.openxmlformats.org/officeDocument/2006/relationships/slideLayout" Target="../slideLayouts/slideLayout267.xml"/></Relationships>
</file>

<file path=ppt/slides/_rels/slide2479.xml.rels><?xml version="1.0" encoding="UTF-8" standalone="yes"?>
<Relationships xmlns="http://schemas.openxmlformats.org/package/2006/relationships"><Relationship Id="rId2" Type="http://schemas.openxmlformats.org/officeDocument/2006/relationships/notesSlide" Target="../notesSlides/notesSlide1931.xml"/><Relationship Id="rId1" Type="http://schemas.openxmlformats.org/officeDocument/2006/relationships/slideLayout" Target="../slideLayouts/slideLayout267.xml"/></Relationships>
</file>

<file path=ppt/slides/_rels/slide248.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9.xml"/></Relationships>
</file>

<file path=ppt/slides/_rels/slide2480.xml.rels><?xml version="1.0" encoding="UTF-8" standalone="yes"?>
<Relationships xmlns="http://schemas.openxmlformats.org/package/2006/relationships"><Relationship Id="rId2" Type="http://schemas.openxmlformats.org/officeDocument/2006/relationships/notesSlide" Target="../notesSlides/notesSlide1932.xml"/><Relationship Id="rId1" Type="http://schemas.openxmlformats.org/officeDocument/2006/relationships/slideLayout" Target="../slideLayouts/slideLayout267.xml"/></Relationships>
</file>

<file path=ppt/slides/_rels/slide2481.xml.rels><?xml version="1.0" encoding="UTF-8" standalone="yes"?>
<Relationships xmlns="http://schemas.openxmlformats.org/package/2006/relationships"><Relationship Id="rId2" Type="http://schemas.openxmlformats.org/officeDocument/2006/relationships/notesSlide" Target="../notesSlides/notesSlide1933.xml"/><Relationship Id="rId1" Type="http://schemas.openxmlformats.org/officeDocument/2006/relationships/slideLayout" Target="../slideLayouts/slideLayout267.xml"/></Relationships>
</file>

<file path=ppt/slides/_rels/slide2482.xml.rels><?xml version="1.0" encoding="UTF-8" standalone="yes"?>
<Relationships xmlns="http://schemas.openxmlformats.org/package/2006/relationships"><Relationship Id="rId2" Type="http://schemas.openxmlformats.org/officeDocument/2006/relationships/notesSlide" Target="../notesSlides/notesSlide1934.xml"/><Relationship Id="rId1" Type="http://schemas.openxmlformats.org/officeDocument/2006/relationships/slideLayout" Target="../slideLayouts/slideLayout267.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267.xml"/></Relationships>
</file>

<file path=ppt/slides/_rels/slide2484.xml.rels><?xml version="1.0" encoding="UTF-8" standalone="yes"?>
<Relationships xmlns="http://schemas.openxmlformats.org/package/2006/relationships"><Relationship Id="rId2" Type="http://schemas.openxmlformats.org/officeDocument/2006/relationships/notesSlide" Target="../notesSlides/notesSlide1935.xml"/><Relationship Id="rId1" Type="http://schemas.openxmlformats.org/officeDocument/2006/relationships/slideLayout" Target="../slideLayouts/slideLayout267.xml"/></Relationships>
</file>

<file path=ppt/slides/_rels/slide2485.xml.rels><?xml version="1.0" encoding="UTF-8" standalone="yes"?>
<Relationships xmlns="http://schemas.openxmlformats.org/package/2006/relationships"><Relationship Id="rId2" Type="http://schemas.openxmlformats.org/officeDocument/2006/relationships/notesSlide" Target="../notesSlides/notesSlide1936.xml"/><Relationship Id="rId1" Type="http://schemas.openxmlformats.org/officeDocument/2006/relationships/slideLayout" Target="../slideLayouts/slideLayout267.xml"/></Relationships>
</file>

<file path=ppt/slides/_rels/slide2486.xml.rels><?xml version="1.0" encoding="UTF-8" standalone="yes"?>
<Relationships xmlns="http://schemas.openxmlformats.org/package/2006/relationships"><Relationship Id="rId2" Type="http://schemas.openxmlformats.org/officeDocument/2006/relationships/notesSlide" Target="../notesSlides/notesSlide1937.xml"/><Relationship Id="rId1" Type="http://schemas.openxmlformats.org/officeDocument/2006/relationships/slideLayout" Target="../slideLayouts/slideLayout267.xml"/></Relationships>
</file>

<file path=ppt/slides/_rels/slide2487.xml.rels><?xml version="1.0" encoding="UTF-8" standalone="yes"?>
<Relationships xmlns="http://schemas.openxmlformats.org/package/2006/relationships"><Relationship Id="rId2" Type="http://schemas.openxmlformats.org/officeDocument/2006/relationships/notesSlide" Target="../notesSlides/notesSlide1938.xml"/><Relationship Id="rId1" Type="http://schemas.openxmlformats.org/officeDocument/2006/relationships/slideLayout" Target="../slideLayouts/slideLayout267.xml"/></Relationships>
</file>

<file path=ppt/slides/_rels/slide2488.xml.rels><?xml version="1.0" encoding="UTF-8" standalone="yes"?>
<Relationships xmlns="http://schemas.openxmlformats.org/package/2006/relationships"><Relationship Id="rId2" Type="http://schemas.openxmlformats.org/officeDocument/2006/relationships/notesSlide" Target="../notesSlides/notesSlide1939.xml"/><Relationship Id="rId1" Type="http://schemas.openxmlformats.org/officeDocument/2006/relationships/slideLayout" Target="../slideLayouts/slideLayout267.xml"/></Relationships>
</file>

<file path=ppt/slides/_rels/slide2489.xml.rels><?xml version="1.0" encoding="UTF-8" standalone="yes"?>
<Relationships xmlns="http://schemas.openxmlformats.org/package/2006/relationships"><Relationship Id="rId2" Type="http://schemas.openxmlformats.org/officeDocument/2006/relationships/notesSlide" Target="../notesSlides/notesSlide1940.xml"/><Relationship Id="rId1" Type="http://schemas.openxmlformats.org/officeDocument/2006/relationships/slideLayout" Target="../slideLayouts/slideLayout267.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90.xml.rels><?xml version="1.0" encoding="UTF-8" standalone="yes"?>
<Relationships xmlns="http://schemas.openxmlformats.org/package/2006/relationships"><Relationship Id="rId2" Type="http://schemas.openxmlformats.org/officeDocument/2006/relationships/notesSlide" Target="../notesSlides/notesSlide1941.xml"/><Relationship Id="rId1" Type="http://schemas.openxmlformats.org/officeDocument/2006/relationships/slideLayout" Target="../slideLayouts/slideLayout267.xml"/></Relationships>
</file>

<file path=ppt/slides/_rels/slide2491.xml.rels><?xml version="1.0" encoding="UTF-8" standalone="yes"?>
<Relationships xmlns="http://schemas.openxmlformats.org/package/2006/relationships"><Relationship Id="rId2" Type="http://schemas.openxmlformats.org/officeDocument/2006/relationships/notesSlide" Target="../notesSlides/notesSlide1942.xml"/><Relationship Id="rId1" Type="http://schemas.openxmlformats.org/officeDocument/2006/relationships/slideLayout" Target="../slideLayouts/slideLayout267.xml"/></Relationships>
</file>

<file path=ppt/slides/_rels/slide2492.xml.rels><?xml version="1.0" encoding="UTF-8" standalone="yes"?>
<Relationships xmlns="http://schemas.openxmlformats.org/package/2006/relationships"><Relationship Id="rId2" Type="http://schemas.openxmlformats.org/officeDocument/2006/relationships/notesSlide" Target="../notesSlides/notesSlide1943.xml"/><Relationship Id="rId1" Type="http://schemas.openxmlformats.org/officeDocument/2006/relationships/slideLayout" Target="../slideLayouts/slideLayout264.xml"/></Relationships>
</file>

<file path=ppt/slides/_rels/slide2493.xml.rels><?xml version="1.0" encoding="UTF-8" standalone="yes"?>
<Relationships xmlns="http://schemas.openxmlformats.org/package/2006/relationships"><Relationship Id="rId2" Type="http://schemas.openxmlformats.org/officeDocument/2006/relationships/notesSlide" Target="../notesSlides/notesSlide1944.xml"/><Relationship Id="rId1" Type="http://schemas.openxmlformats.org/officeDocument/2006/relationships/slideLayout" Target="../slideLayouts/slideLayout264.xml"/></Relationships>
</file>

<file path=ppt/slides/_rels/slide2494.xml.rels><?xml version="1.0" encoding="UTF-8" standalone="yes"?>
<Relationships xmlns="http://schemas.openxmlformats.org/package/2006/relationships"><Relationship Id="rId2" Type="http://schemas.openxmlformats.org/officeDocument/2006/relationships/notesSlide" Target="../notesSlides/notesSlide1945.xml"/><Relationship Id="rId1" Type="http://schemas.openxmlformats.org/officeDocument/2006/relationships/slideLayout" Target="../slideLayouts/slideLayout264.xml"/></Relationships>
</file>

<file path=ppt/slides/_rels/slide2495.xml.rels><?xml version="1.0" encoding="UTF-8" standalone="yes"?>
<Relationships xmlns="http://schemas.openxmlformats.org/package/2006/relationships"><Relationship Id="rId2" Type="http://schemas.openxmlformats.org/officeDocument/2006/relationships/notesSlide" Target="../notesSlides/notesSlide1946.xml"/><Relationship Id="rId1" Type="http://schemas.openxmlformats.org/officeDocument/2006/relationships/slideLayout" Target="../slideLayouts/slideLayout264.xml"/></Relationships>
</file>

<file path=ppt/slides/_rels/slide2496.xml.rels><?xml version="1.0" encoding="UTF-8" standalone="yes"?>
<Relationships xmlns="http://schemas.openxmlformats.org/package/2006/relationships"><Relationship Id="rId2" Type="http://schemas.openxmlformats.org/officeDocument/2006/relationships/notesSlide" Target="../notesSlides/notesSlide1947.xml"/><Relationship Id="rId1" Type="http://schemas.openxmlformats.org/officeDocument/2006/relationships/slideLayout" Target="../slideLayouts/slideLayout264.xml"/></Relationships>
</file>

<file path=ppt/slides/_rels/slide2497.xml.rels><?xml version="1.0" encoding="UTF-8" standalone="yes"?>
<Relationships xmlns="http://schemas.openxmlformats.org/package/2006/relationships"><Relationship Id="rId2" Type="http://schemas.openxmlformats.org/officeDocument/2006/relationships/notesSlide" Target="../notesSlides/notesSlide1948.xml"/><Relationship Id="rId1" Type="http://schemas.openxmlformats.org/officeDocument/2006/relationships/slideLayout" Target="../slideLayouts/slideLayout264.xml"/></Relationships>
</file>

<file path=ppt/slides/_rels/slide2498.xml.rels><?xml version="1.0" encoding="UTF-8" standalone="yes"?>
<Relationships xmlns="http://schemas.openxmlformats.org/package/2006/relationships"><Relationship Id="rId2" Type="http://schemas.openxmlformats.org/officeDocument/2006/relationships/notesSlide" Target="../notesSlides/notesSlide1949.xml"/><Relationship Id="rId1" Type="http://schemas.openxmlformats.org/officeDocument/2006/relationships/slideLayout" Target="../slideLayouts/slideLayout264.xml"/></Relationships>
</file>

<file path=ppt/slides/_rels/slide2499.xml.rels><?xml version="1.0" encoding="UTF-8" standalone="yes"?>
<Relationships xmlns="http://schemas.openxmlformats.org/package/2006/relationships"><Relationship Id="rId2" Type="http://schemas.openxmlformats.org/officeDocument/2006/relationships/notesSlide" Target="../notesSlides/notesSlide1950.xml"/><Relationship Id="rId1" Type="http://schemas.openxmlformats.org/officeDocument/2006/relationships/slideLayout" Target="../slideLayouts/slideLayout26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00.xml.rels><?xml version="1.0" encoding="UTF-8" standalone="yes"?>
<Relationships xmlns="http://schemas.openxmlformats.org/package/2006/relationships"><Relationship Id="rId2" Type="http://schemas.openxmlformats.org/officeDocument/2006/relationships/notesSlide" Target="../notesSlides/notesSlide1951.xml"/><Relationship Id="rId1" Type="http://schemas.openxmlformats.org/officeDocument/2006/relationships/slideLayout" Target="../slideLayouts/slideLayout264.xml"/></Relationships>
</file>

<file path=ppt/slides/_rels/slide2501.xml.rels><?xml version="1.0" encoding="UTF-8" standalone="yes"?>
<Relationships xmlns="http://schemas.openxmlformats.org/package/2006/relationships"><Relationship Id="rId2" Type="http://schemas.openxmlformats.org/officeDocument/2006/relationships/notesSlide" Target="../notesSlides/notesSlide1952.xml"/><Relationship Id="rId1" Type="http://schemas.openxmlformats.org/officeDocument/2006/relationships/slideLayout" Target="../slideLayouts/slideLayout264.xml"/></Relationships>
</file>

<file path=ppt/slides/_rels/slide2502.xml.rels><?xml version="1.0" encoding="UTF-8" standalone="yes"?>
<Relationships xmlns="http://schemas.openxmlformats.org/package/2006/relationships"><Relationship Id="rId2" Type="http://schemas.openxmlformats.org/officeDocument/2006/relationships/notesSlide" Target="../notesSlides/notesSlide1953.xml"/><Relationship Id="rId1" Type="http://schemas.openxmlformats.org/officeDocument/2006/relationships/slideLayout" Target="../slideLayouts/slideLayout264.xml"/></Relationships>
</file>

<file path=ppt/slides/_rels/slide2503.xml.rels><?xml version="1.0" encoding="UTF-8" standalone="yes"?>
<Relationships xmlns="http://schemas.openxmlformats.org/package/2006/relationships"><Relationship Id="rId2" Type="http://schemas.openxmlformats.org/officeDocument/2006/relationships/notesSlide" Target="../notesSlides/notesSlide1954.xml"/><Relationship Id="rId1" Type="http://schemas.openxmlformats.org/officeDocument/2006/relationships/slideLayout" Target="../slideLayouts/slideLayout264.xml"/></Relationships>
</file>

<file path=ppt/slides/_rels/slide2504.xml.rels><?xml version="1.0" encoding="UTF-8" standalone="yes"?>
<Relationships xmlns="http://schemas.openxmlformats.org/package/2006/relationships"><Relationship Id="rId2" Type="http://schemas.openxmlformats.org/officeDocument/2006/relationships/notesSlide" Target="../notesSlides/notesSlide1955.xml"/><Relationship Id="rId1" Type="http://schemas.openxmlformats.org/officeDocument/2006/relationships/slideLayout" Target="../slideLayouts/slideLayout264.xml"/></Relationships>
</file>

<file path=ppt/slides/_rels/slide2505.xml.rels><?xml version="1.0" encoding="UTF-8" standalone="yes"?>
<Relationships xmlns="http://schemas.openxmlformats.org/package/2006/relationships"><Relationship Id="rId2" Type="http://schemas.openxmlformats.org/officeDocument/2006/relationships/notesSlide" Target="../notesSlides/notesSlide1956.xml"/><Relationship Id="rId1" Type="http://schemas.openxmlformats.org/officeDocument/2006/relationships/slideLayout" Target="../slideLayouts/slideLayout264.xml"/></Relationships>
</file>

<file path=ppt/slides/_rels/slide2506.xml.rels><?xml version="1.0" encoding="UTF-8" standalone="yes"?>
<Relationships xmlns="http://schemas.openxmlformats.org/package/2006/relationships"><Relationship Id="rId2" Type="http://schemas.openxmlformats.org/officeDocument/2006/relationships/notesSlide" Target="../notesSlides/notesSlide1957.xml"/><Relationship Id="rId1" Type="http://schemas.openxmlformats.org/officeDocument/2006/relationships/slideLayout" Target="../slideLayouts/slideLayout264.xml"/></Relationships>
</file>

<file path=ppt/slides/_rels/slide2507.xml.rels><?xml version="1.0" encoding="UTF-8" standalone="yes"?>
<Relationships xmlns="http://schemas.openxmlformats.org/package/2006/relationships"><Relationship Id="rId2" Type="http://schemas.openxmlformats.org/officeDocument/2006/relationships/notesSlide" Target="../notesSlides/notesSlide1958.xml"/><Relationship Id="rId1" Type="http://schemas.openxmlformats.org/officeDocument/2006/relationships/slideLayout" Target="../slideLayouts/slideLayout264.xml"/></Relationships>
</file>

<file path=ppt/slides/_rels/slide2508.xml.rels><?xml version="1.0" encoding="UTF-8" standalone="yes"?>
<Relationships xmlns="http://schemas.openxmlformats.org/package/2006/relationships"><Relationship Id="rId2" Type="http://schemas.openxmlformats.org/officeDocument/2006/relationships/notesSlide" Target="../notesSlides/notesSlide1959.xml"/><Relationship Id="rId1" Type="http://schemas.openxmlformats.org/officeDocument/2006/relationships/slideLayout" Target="../slideLayouts/slideLayout267.xml"/></Relationships>
</file>

<file path=ppt/slides/_rels/slide2509.xml.rels><?xml version="1.0" encoding="UTF-8" standalone="yes"?>
<Relationships xmlns="http://schemas.openxmlformats.org/package/2006/relationships"><Relationship Id="rId2" Type="http://schemas.openxmlformats.org/officeDocument/2006/relationships/notesSlide" Target="../notesSlides/notesSlide1960.xml"/><Relationship Id="rId1" Type="http://schemas.openxmlformats.org/officeDocument/2006/relationships/slideLayout" Target="../slideLayouts/slideLayout267.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10.xml.rels><?xml version="1.0" encoding="UTF-8" standalone="yes"?>
<Relationships xmlns="http://schemas.openxmlformats.org/package/2006/relationships"><Relationship Id="rId2" Type="http://schemas.openxmlformats.org/officeDocument/2006/relationships/notesSlide" Target="../notesSlides/notesSlide1961.xml"/><Relationship Id="rId1" Type="http://schemas.openxmlformats.org/officeDocument/2006/relationships/slideLayout" Target="../slideLayouts/slideLayout267.xml"/></Relationships>
</file>

<file path=ppt/slides/_rels/slide2511.xml.rels><?xml version="1.0" encoding="UTF-8" standalone="yes"?>
<Relationships xmlns="http://schemas.openxmlformats.org/package/2006/relationships"><Relationship Id="rId2" Type="http://schemas.openxmlformats.org/officeDocument/2006/relationships/notesSlide" Target="../notesSlides/notesSlide1962.xml"/><Relationship Id="rId1" Type="http://schemas.openxmlformats.org/officeDocument/2006/relationships/slideLayout" Target="../slideLayouts/slideLayout267.xml"/></Relationships>
</file>

<file path=ppt/slides/_rels/slide2512.xml.rels><?xml version="1.0" encoding="UTF-8" standalone="yes"?>
<Relationships xmlns="http://schemas.openxmlformats.org/package/2006/relationships"><Relationship Id="rId2" Type="http://schemas.openxmlformats.org/officeDocument/2006/relationships/notesSlide" Target="../notesSlides/notesSlide1963.xml"/><Relationship Id="rId1" Type="http://schemas.openxmlformats.org/officeDocument/2006/relationships/slideLayout" Target="../slideLayouts/slideLayout267.xml"/></Relationships>
</file>

<file path=ppt/slides/_rels/slide2513.xml.rels><?xml version="1.0" encoding="UTF-8" standalone="yes"?>
<Relationships xmlns="http://schemas.openxmlformats.org/package/2006/relationships"><Relationship Id="rId2" Type="http://schemas.openxmlformats.org/officeDocument/2006/relationships/notesSlide" Target="../notesSlides/notesSlide1964.xml"/><Relationship Id="rId1" Type="http://schemas.openxmlformats.org/officeDocument/2006/relationships/slideLayout" Target="../slideLayouts/slideLayout267.xml"/></Relationships>
</file>

<file path=ppt/slides/_rels/slide2514.xml.rels><?xml version="1.0" encoding="UTF-8" standalone="yes"?>
<Relationships xmlns="http://schemas.openxmlformats.org/package/2006/relationships"><Relationship Id="rId2" Type="http://schemas.openxmlformats.org/officeDocument/2006/relationships/notesSlide" Target="../notesSlides/notesSlide1965.xml"/><Relationship Id="rId1" Type="http://schemas.openxmlformats.org/officeDocument/2006/relationships/slideLayout" Target="../slideLayouts/slideLayout262.xml"/></Relationships>
</file>

<file path=ppt/slides/_rels/slide2515.xml.rels><?xml version="1.0" encoding="UTF-8" standalone="yes"?>
<Relationships xmlns="http://schemas.openxmlformats.org/package/2006/relationships"><Relationship Id="rId2" Type="http://schemas.openxmlformats.org/officeDocument/2006/relationships/notesSlide" Target="../notesSlides/notesSlide1966.xml"/><Relationship Id="rId1" Type="http://schemas.openxmlformats.org/officeDocument/2006/relationships/slideLayout" Target="../slideLayouts/slideLayout262.xml"/></Relationships>
</file>

<file path=ppt/slides/_rels/slide2516.xml.rels><?xml version="1.0" encoding="UTF-8" standalone="yes"?>
<Relationships xmlns="http://schemas.openxmlformats.org/package/2006/relationships"><Relationship Id="rId2" Type="http://schemas.openxmlformats.org/officeDocument/2006/relationships/notesSlide" Target="../notesSlides/notesSlide1967.xml"/><Relationship Id="rId1" Type="http://schemas.openxmlformats.org/officeDocument/2006/relationships/slideLayout" Target="../slideLayouts/slideLayout262.xml"/></Relationships>
</file>

<file path=ppt/slides/_rels/slide2517.xml.rels><?xml version="1.0" encoding="UTF-8" standalone="yes"?>
<Relationships xmlns="http://schemas.openxmlformats.org/package/2006/relationships"><Relationship Id="rId2" Type="http://schemas.openxmlformats.org/officeDocument/2006/relationships/notesSlide" Target="../notesSlides/notesSlide1968.xml"/><Relationship Id="rId1" Type="http://schemas.openxmlformats.org/officeDocument/2006/relationships/slideLayout" Target="../slideLayouts/slideLayout262.xml"/></Relationships>
</file>

<file path=ppt/slides/_rels/slide2518.xml.rels><?xml version="1.0" encoding="UTF-8" standalone="yes"?>
<Relationships xmlns="http://schemas.openxmlformats.org/package/2006/relationships"><Relationship Id="rId2" Type="http://schemas.openxmlformats.org/officeDocument/2006/relationships/notesSlide" Target="../notesSlides/notesSlide1969.xml"/><Relationship Id="rId1" Type="http://schemas.openxmlformats.org/officeDocument/2006/relationships/slideLayout" Target="../slideLayouts/slideLayout262.xml"/></Relationships>
</file>

<file path=ppt/slides/_rels/slide2519.xml.rels><?xml version="1.0" encoding="UTF-8" standalone="yes"?>
<Relationships xmlns="http://schemas.openxmlformats.org/package/2006/relationships"><Relationship Id="rId2" Type="http://schemas.openxmlformats.org/officeDocument/2006/relationships/notesSlide" Target="../notesSlides/notesSlide1970.xml"/><Relationship Id="rId1" Type="http://schemas.openxmlformats.org/officeDocument/2006/relationships/slideLayout" Target="../slideLayouts/slideLayout26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20.xml.rels><?xml version="1.0" encoding="UTF-8" standalone="yes"?>
<Relationships xmlns="http://schemas.openxmlformats.org/package/2006/relationships"><Relationship Id="rId2" Type="http://schemas.openxmlformats.org/officeDocument/2006/relationships/notesSlide" Target="../notesSlides/notesSlide1971.xml"/><Relationship Id="rId1" Type="http://schemas.openxmlformats.org/officeDocument/2006/relationships/slideLayout" Target="../slideLayouts/slideLayout262.xml"/></Relationships>
</file>

<file path=ppt/slides/_rels/slide2521.xml.rels><?xml version="1.0" encoding="UTF-8" standalone="yes"?>
<Relationships xmlns="http://schemas.openxmlformats.org/package/2006/relationships"><Relationship Id="rId2" Type="http://schemas.openxmlformats.org/officeDocument/2006/relationships/notesSlide" Target="../notesSlides/notesSlide1972.xml"/><Relationship Id="rId1" Type="http://schemas.openxmlformats.org/officeDocument/2006/relationships/slideLayout" Target="../slideLayouts/slideLayout262.xml"/></Relationships>
</file>

<file path=ppt/slides/_rels/slide2522.xml.rels><?xml version="1.0" encoding="UTF-8" standalone="yes"?>
<Relationships xmlns="http://schemas.openxmlformats.org/package/2006/relationships"><Relationship Id="rId2" Type="http://schemas.openxmlformats.org/officeDocument/2006/relationships/notesSlide" Target="../notesSlides/notesSlide1973.xml"/><Relationship Id="rId1" Type="http://schemas.openxmlformats.org/officeDocument/2006/relationships/slideLayout" Target="../slideLayouts/slideLayout262.xml"/></Relationships>
</file>

<file path=ppt/slides/_rels/slide2523.xml.rels><?xml version="1.0" encoding="UTF-8" standalone="yes"?>
<Relationships xmlns="http://schemas.openxmlformats.org/package/2006/relationships"><Relationship Id="rId2" Type="http://schemas.openxmlformats.org/officeDocument/2006/relationships/notesSlide" Target="../notesSlides/notesSlide1974.xml"/><Relationship Id="rId1" Type="http://schemas.openxmlformats.org/officeDocument/2006/relationships/slideLayout" Target="../slideLayouts/slideLayout262.xml"/></Relationships>
</file>

<file path=ppt/slides/_rels/slide2524.xml.rels><?xml version="1.0" encoding="UTF-8" standalone="yes"?>
<Relationships xmlns="http://schemas.openxmlformats.org/package/2006/relationships"><Relationship Id="rId2" Type="http://schemas.openxmlformats.org/officeDocument/2006/relationships/notesSlide" Target="../notesSlides/notesSlide1975.xml"/><Relationship Id="rId1" Type="http://schemas.openxmlformats.org/officeDocument/2006/relationships/slideLayout" Target="../slideLayouts/slideLayout265.xml"/></Relationships>
</file>

<file path=ppt/slides/_rels/slide2525.xml.rels><?xml version="1.0" encoding="UTF-8" standalone="yes"?>
<Relationships xmlns="http://schemas.openxmlformats.org/package/2006/relationships"><Relationship Id="rId2" Type="http://schemas.openxmlformats.org/officeDocument/2006/relationships/notesSlide" Target="../notesSlides/notesSlide1976.xml"/><Relationship Id="rId1" Type="http://schemas.openxmlformats.org/officeDocument/2006/relationships/slideLayout" Target="../slideLayouts/slideLayout265.xml"/></Relationships>
</file>

<file path=ppt/slides/_rels/slide2526.xml.rels><?xml version="1.0" encoding="UTF-8" standalone="yes"?>
<Relationships xmlns="http://schemas.openxmlformats.org/package/2006/relationships"><Relationship Id="rId2" Type="http://schemas.openxmlformats.org/officeDocument/2006/relationships/notesSlide" Target="../notesSlides/notesSlide1977.xml"/><Relationship Id="rId1" Type="http://schemas.openxmlformats.org/officeDocument/2006/relationships/slideLayout" Target="../slideLayouts/slideLayout265.xml"/></Relationships>
</file>

<file path=ppt/slides/_rels/slide2527.xml.rels><?xml version="1.0" encoding="UTF-8" standalone="yes"?>
<Relationships xmlns="http://schemas.openxmlformats.org/package/2006/relationships"><Relationship Id="rId2" Type="http://schemas.openxmlformats.org/officeDocument/2006/relationships/notesSlide" Target="../notesSlides/notesSlide1978.xml"/><Relationship Id="rId1" Type="http://schemas.openxmlformats.org/officeDocument/2006/relationships/slideLayout" Target="../slideLayouts/slideLayout265.xml"/></Relationships>
</file>

<file path=ppt/slides/_rels/slide2528.xml.rels><?xml version="1.0" encoding="UTF-8" standalone="yes"?>
<Relationships xmlns="http://schemas.openxmlformats.org/package/2006/relationships"><Relationship Id="rId2" Type="http://schemas.openxmlformats.org/officeDocument/2006/relationships/notesSlide" Target="../notesSlides/notesSlide1979.xml"/><Relationship Id="rId1" Type="http://schemas.openxmlformats.org/officeDocument/2006/relationships/slideLayout" Target="../slideLayouts/slideLayout265.xml"/></Relationships>
</file>

<file path=ppt/slides/_rels/slide2529.xml.rels><?xml version="1.0" encoding="UTF-8" standalone="yes"?>
<Relationships xmlns="http://schemas.openxmlformats.org/package/2006/relationships"><Relationship Id="rId2" Type="http://schemas.openxmlformats.org/officeDocument/2006/relationships/notesSlide" Target="../notesSlides/notesSlide1980.xml"/><Relationship Id="rId1" Type="http://schemas.openxmlformats.org/officeDocument/2006/relationships/slideLayout" Target="../slideLayouts/slideLayout265.xml"/></Relationships>
</file>

<file path=ppt/slides/_rels/slide253.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10.xml"/></Relationships>
</file>

<file path=ppt/slides/_rels/slide2530.xml.rels><?xml version="1.0" encoding="UTF-8" standalone="yes"?>
<Relationships xmlns="http://schemas.openxmlformats.org/package/2006/relationships"><Relationship Id="rId2" Type="http://schemas.openxmlformats.org/officeDocument/2006/relationships/notesSlide" Target="../notesSlides/notesSlide1981.xml"/><Relationship Id="rId1" Type="http://schemas.openxmlformats.org/officeDocument/2006/relationships/slideLayout" Target="../slideLayouts/slideLayout265.xml"/></Relationships>
</file>

<file path=ppt/slides/_rels/slide2531.xml.rels><?xml version="1.0" encoding="UTF-8" standalone="yes"?>
<Relationships xmlns="http://schemas.openxmlformats.org/package/2006/relationships"><Relationship Id="rId2" Type="http://schemas.openxmlformats.org/officeDocument/2006/relationships/notesSlide" Target="../notesSlides/notesSlide1982.xml"/><Relationship Id="rId1" Type="http://schemas.openxmlformats.org/officeDocument/2006/relationships/slideLayout" Target="../slideLayouts/slideLayout265.xml"/></Relationships>
</file>

<file path=ppt/slides/_rels/slide2532.xml.rels><?xml version="1.0" encoding="UTF-8" standalone="yes"?>
<Relationships xmlns="http://schemas.openxmlformats.org/package/2006/relationships"><Relationship Id="rId2" Type="http://schemas.openxmlformats.org/officeDocument/2006/relationships/notesSlide" Target="../notesSlides/notesSlide1983.xml"/><Relationship Id="rId1" Type="http://schemas.openxmlformats.org/officeDocument/2006/relationships/slideLayout" Target="../slideLayouts/slideLayout265.xml"/></Relationships>
</file>

<file path=ppt/slides/_rels/slide2533.xml.rels><?xml version="1.0" encoding="UTF-8" standalone="yes"?>
<Relationships xmlns="http://schemas.openxmlformats.org/package/2006/relationships"><Relationship Id="rId2" Type="http://schemas.openxmlformats.org/officeDocument/2006/relationships/notesSlide" Target="../notesSlides/notesSlide1984.xml"/><Relationship Id="rId1" Type="http://schemas.openxmlformats.org/officeDocument/2006/relationships/slideLayout" Target="../slideLayouts/slideLayout265.xml"/></Relationships>
</file>

<file path=ppt/slides/_rels/slide2534.xml.rels><?xml version="1.0" encoding="UTF-8" standalone="yes"?>
<Relationships xmlns="http://schemas.openxmlformats.org/package/2006/relationships"><Relationship Id="rId2" Type="http://schemas.openxmlformats.org/officeDocument/2006/relationships/notesSlide" Target="../notesSlides/notesSlide1985.xml"/><Relationship Id="rId1" Type="http://schemas.openxmlformats.org/officeDocument/2006/relationships/slideLayout" Target="../slideLayouts/slideLayout265.xml"/></Relationships>
</file>

<file path=ppt/slides/_rels/slide2535.xml.rels><?xml version="1.0" encoding="UTF-8" standalone="yes"?>
<Relationships xmlns="http://schemas.openxmlformats.org/package/2006/relationships"><Relationship Id="rId2" Type="http://schemas.openxmlformats.org/officeDocument/2006/relationships/notesSlide" Target="../notesSlides/notesSlide1986.xml"/><Relationship Id="rId1" Type="http://schemas.openxmlformats.org/officeDocument/2006/relationships/slideLayout" Target="../slideLayouts/slideLayout265.xml"/></Relationships>
</file>

<file path=ppt/slides/_rels/slide2536.xml.rels><?xml version="1.0" encoding="UTF-8" standalone="yes"?>
<Relationships xmlns="http://schemas.openxmlformats.org/package/2006/relationships"><Relationship Id="rId2" Type="http://schemas.openxmlformats.org/officeDocument/2006/relationships/notesSlide" Target="../notesSlides/notesSlide1987.xml"/><Relationship Id="rId1" Type="http://schemas.openxmlformats.org/officeDocument/2006/relationships/slideLayout" Target="../slideLayouts/slideLayout265.xml"/></Relationships>
</file>

<file path=ppt/slides/_rels/slide2537.xml.rels><?xml version="1.0" encoding="UTF-8" standalone="yes"?>
<Relationships xmlns="http://schemas.openxmlformats.org/package/2006/relationships"><Relationship Id="rId2" Type="http://schemas.openxmlformats.org/officeDocument/2006/relationships/notesSlide" Target="../notesSlides/notesSlide1988.xml"/><Relationship Id="rId1" Type="http://schemas.openxmlformats.org/officeDocument/2006/relationships/slideLayout" Target="../slideLayouts/slideLayout265.xml"/></Relationships>
</file>

<file path=ppt/slides/_rels/slide2538.xml.rels><?xml version="1.0" encoding="UTF-8" standalone="yes"?>
<Relationships xmlns="http://schemas.openxmlformats.org/package/2006/relationships"><Relationship Id="rId2" Type="http://schemas.openxmlformats.org/officeDocument/2006/relationships/notesSlide" Target="../notesSlides/notesSlide1989.xml"/><Relationship Id="rId1" Type="http://schemas.openxmlformats.org/officeDocument/2006/relationships/slideLayout" Target="../slideLayouts/slideLayout265.xml"/></Relationships>
</file>

<file path=ppt/slides/_rels/slide2539.xml.rels><?xml version="1.0" encoding="UTF-8" standalone="yes"?>
<Relationships xmlns="http://schemas.openxmlformats.org/package/2006/relationships"><Relationship Id="rId2" Type="http://schemas.openxmlformats.org/officeDocument/2006/relationships/notesSlide" Target="../notesSlides/notesSlide1990.xml"/><Relationship Id="rId1" Type="http://schemas.openxmlformats.org/officeDocument/2006/relationships/slideLayout" Target="../slideLayouts/slideLayout265.xml"/></Relationships>
</file>

<file path=ppt/slides/_rels/slide254.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10.xml"/></Relationships>
</file>

<file path=ppt/slides/_rels/slide2540.xml.rels><?xml version="1.0" encoding="UTF-8" standalone="yes"?>
<Relationships xmlns="http://schemas.openxmlformats.org/package/2006/relationships"><Relationship Id="rId2" Type="http://schemas.openxmlformats.org/officeDocument/2006/relationships/notesSlide" Target="../notesSlides/notesSlide1991.xml"/><Relationship Id="rId1" Type="http://schemas.openxmlformats.org/officeDocument/2006/relationships/slideLayout" Target="../slideLayouts/slideLayout265.xml"/></Relationships>
</file>

<file path=ppt/slides/_rels/slide2541.xml.rels><?xml version="1.0" encoding="UTF-8" standalone="yes"?>
<Relationships xmlns="http://schemas.openxmlformats.org/package/2006/relationships"><Relationship Id="rId2" Type="http://schemas.openxmlformats.org/officeDocument/2006/relationships/notesSlide" Target="../notesSlides/notesSlide1992.xml"/><Relationship Id="rId1" Type="http://schemas.openxmlformats.org/officeDocument/2006/relationships/slideLayout" Target="../slideLayouts/slideLayout265.xml"/></Relationships>
</file>

<file path=ppt/slides/_rels/slide2542.xml.rels><?xml version="1.0" encoding="UTF-8" standalone="yes"?>
<Relationships xmlns="http://schemas.openxmlformats.org/package/2006/relationships"><Relationship Id="rId2" Type="http://schemas.openxmlformats.org/officeDocument/2006/relationships/notesSlide" Target="../notesSlides/notesSlide1993.xml"/><Relationship Id="rId1" Type="http://schemas.openxmlformats.org/officeDocument/2006/relationships/slideLayout" Target="../slideLayouts/slideLayout265.xml"/></Relationships>
</file>

<file path=ppt/slides/_rels/slide2543.xml.rels><?xml version="1.0" encoding="UTF-8" standalone="yes"?>
<Relationships xmlns="http://schemas.openxmlformats.org/package/2006/relationships"><Relationship Id="rId2" Type="http://schemas.openxmlformats.org/officeDocument/2006/relationships/notesSlide" Target="../notesSlides/notesSlide1994.xml"/><Relationship Id="rId1" Type="http://schemas.openxmlformats.org/officeDocument/2006/relationships/slideLayout" Target="../slideLayouts/slideLayout265.xml"/></Relationships>
</file>

<file path=ppt/slides/_rels/slide2544.xml.rels><?xml version="1.0" encoding="UTF-8" standalone="yes"?>
<Relationships xmlns="http://schemas.openxmlformats.org/package/2006/relationships"><Relationship Id="rId2" Type="http://schemas.openxmlformats.org/officeDocument/2006/relationships/notesSlide" Target="../notesSlides/notesSlide1995.xml"/><Relationship Id="rId1" Type="http://schemas.openxmlformats.org/officeDocument/2006/relationships/slideLayout" Target="../slideLayouts/slideLayout265.xml"/></Relationships>
</file>

<file path=ppt/slides/_rels/slide2545.xml.rels><?xml version="1.0" encoding="UTF-8" standalone="yes"?>
<Relationships xmlns="http://schemas.openxmlformats.org/package/2006/relationships"><Relationship Id="rId2" Type="http://schemas.openxmlformats.org/officeDocument/2006/relationships/notesSlide" Target="../notesSlides/notesSlide1996.xml"/><Relationship Id="rId1" Type="http://schemas.openxmlformats.org/officeDocument/2006/relationships/slideLayout" Target="../slideLayouts/slideLayout265.xml"/></Relationships>
</file>

<file path=ppt/slides/_rels/slide2546.xml.rels><?xml version="1.0" encoding="UTF-8" standalone="yes"?>
<Relationships xmlns="http://schemas.openxmlformats.org/package/2006/relationships"><Relationship Id="rId2" Type="http://schemas.openxmlformats.org/officeDocument/2006/relationships/notesSlide" Target="../notesSlides/notesSlide1997.xml"/><Relationship Id="rId1" Type="http://schemas.openxmlformats.org/officeDocument/2006/relationships/slideLayout" Target="../slideLayouts/slideLayout265.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5.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10.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6.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10.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380.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271.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271.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271.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271.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7.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10.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77.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8.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10.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9.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10.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60.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10.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1.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10.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38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434.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434.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434.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434.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434.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434.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434.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434.xml"/></Relationships>
</file>

<file path=ppt/slides/_rels/slide262.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10.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434.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434.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434.xml"/></Relationships>
</file>

<file path=ppt/slides/_rels/slide2623.xml.rels><?xml version="1.0" encoding="UTF-8" standalone="yes"?>
<Relationships xmlns="http://schemas.openxmlformats.org/package/2006/relationships"><Relationship Id="rId2" Type="http://schemas.openxmlformats.org/officeDocument/2006/relationships/notesSlide" Target="../notesSlides/notesSlide1998.xml"/><Relationship Id="rId1" Type="http://schemas.openxmlformats.org/officeDocument/2006/relationships/slideLayout" Target="../slideLayouts/slideLayout421.xml"/></Relationships>
</file>

<file path=ppt/slides/_rels/slide2624.xml.rels><?xml version="1.0" encoding="UTF-8" standalone="yes"?>
<Relationships xmlns="http://schemas.openxmlformats.org/package/2006/relationships"><Relationship Id="rId2" Type="http://schemas.openxmlformats.org/officeDocument/2006/relationships/notesSlide" Target="../notesSlides/notesSlide1999.xml"/><Relationship Id="rId1" Type="http://schemas.openxmlformats.org/officeDocument/2006/relationships/slideLayout" Target="../slideLayouts/slideLayout421.xml"/></Relationships>
</file>

<file path=ppt/slides/_rels/slide2625.xml.rels><?xml version="1.0" encoding="UTF-8" standalone="yes"?>
<Relationships xmlns="http://schemas.openxmlformats.org/package/2006/relationships"><Relationship Id="rId2" Type="http://schemas.openxmlformats.org/officeDocument/2006/relationships/notesSlide" Target="../notesSlides/notesSlide2000.xml"/><Relationship Id="rId1" Type="http://schemas.openxmlformats.org/officeDocument/2006/relationships/slideLayout" Target="../slideLayouts/slideLayout421.xml"/></Relationships>
</file>

<file path=ppt/slides/_rels/slide2626.xml.rels><?xml version="1.0" encoding="UTF-8" standalone="yes"?>
<Relationships xmlns="http://schemas.openxmlformats.org/package/2006/relationships"><Relationship Id="rId2" Type="http://schemas.openxmlformats.org/officeDocument/2006/relationships/notesSlide" Target="../notesSlides/notesSlide2001.xml"/><Relationship Id="rId1" Type="http://schemas.openxmlformats.org/officeDocument/2006/relationships/slideLayout" Target="../slideLayouts/slideLayout421.xml"/></Relationships>
</file>

<file path=ppt/slides/_rels/slide2627.xml.rels><?xml version="1.0" encoding="UTF-8" standalone="yes"?>
<Relationships xmlns="http://schemas.openxmlformats.org/package/2006/relationships"><Relationship Id="rId2" Type="http://schemas.openxmlformats.org/officeDocument/2006/relationships/notesSlide" Target="../notesSlides/notesSlide2002.xml"/><Relationship Id="rId1" Type="http://schemas.openxmlformats.org/officeDocument/2006/relationships/slideLayout" Target="../slideLayouts/slideLayout421.xml"/></Relationships>
</file>

<file path=ppt/slides/_rels/slide2628.xml.rels><?xml version="1.0" encoding="UTF-8" standalone="yes"?>
<Relationships xmlns="http://schemas.openxmlformats.org/package/2006/relationships"><Relationship Id="rId2" Type="http://schemas.openxmlformats.org/officeDocument/2006/relationships/notesSlide" Target="../notesSlides/notesSlide2003.xml"/><Relationship Id="rId1" Type="http://schemas.openxmlformats.org/officeDocument/2006/relationships/slideLayout" Target="../slideLayouts/slideLayout421.xml"/></Relationships>
</file>

<file path=ppt/slides/_rels/slide2629.xml.rels><?xml version="1.0" encoding="UTF-8" standalone="yes"?>
<Relationships xmlns="http://schemas.openxmlformats.org/package/2006/relationships"><Relationship Id="rId2" Type="http://schemas.openxmlformats.org/officeDocument/2006/relationships/notesSlide" Target="../notesSlides/notesSlide2004.xml"/><Relationship Id="rId1" Type="http://schemas.openxmlformats.org/officeDocument/2006/relationships/slideLayout" Target="../slideLayouts/slideLayout421.xml"/></Relationships>
</file>

<file path=ppt/slides/_rels/slide263.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10.xml"/></Relationships>
</file>

<file path=ppt/slides/_rels/slide2630.xml.rels><?xml version="1.0" encoding="UTF-8" standalone="yes"?>
<Relationships xmlns="http://schemas.openxmlformats.org/package/2006/relationships"><Relationship Id="rId2" Type="http://schemas.openxmlformats.org/officeDocument/2006/relationships/notesSlide" Target="../notesSlides/notesSlide2005.xml"/><Relationship Id="rId1" Type="http://schemas.openxmlformats.org/officeDocument/2006/relationships/slideLayout" Target="../slideLayouts/slideLayout421.xml"/></Relationships>
</file>

<file path=ppt/slides/_rels/slide2631.xml.rels><?xml version="1.0" encoding="UTF-8" standalone="yes"?>
<Relationships xmlns="http://schemas.openxmlformats.org/package/2006/relationships"><Relationship Id="rId2" Type="http://schemas.openxmlformats.org/officeDocument/2006/relationships/notesSlide" Target="../notesSlides/notesSlide2006.xml"/><Relationship Id="rId1" Type="http://schemas.openxmlformats.org/officeDocument/2006/relationships/slideLayout" Target="../slideLayouts/slideLayout421.xml"/></Relationships>
</file>

<file path=ppt/slides/_rels/slide2632.xml.rels><?xml version="1.0" encoding="UTF-8" standalone="yes"?>
<Relationships xmlns="http://schemas.openxmlformats.org/package/2006/relationships"><Relationship Id="rId2" Type="http://schemas.openxmlformats.org/officeDocument/2006/relationships/notesSlide" Target="../notesSlides/notesSlide2007.xml"/><Relationship Id="rId1" Type="http://schemas.openxmlformats.org/officeDocument/2006/relationships/slideLayout" Target="../slideLayouts/slideLayout421.xml"/></Relationships>
</file>

<file path=ppt/slides/_rels/slide2633.xml.rels><?xml version="1.0" encoding="UTF-8" standalone="yes"?>
<Relationships xmlns="http://schemas.openxmlformats.org/package/2006/relationships"><Relationship Id="rId2" Type="http://schemas.openxmlformats.org/officeDocument/2006/relationships/notesSlide" Target="../notesSlides/notesSlide2008.xml"/><Relationship Id="rId1" Type="http://schemas.openxmlformats.org/officeDocument/2006/relationships/slideLayout" Target="../slideLayouts/slideLayout435.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4.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10.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435.xml"/></Relationships>
</file>

<file path=ppt/slides/_rels/slide2647.xml.rels><?xml version="1.0" encoding="UTF-8" standalone="yes"?>
<Relationships xmlns="http://schemas.openxmlformats.org/package/2006/relationships"><Relationship Id="rId2" Type="http://schemas.openxmlformats.org/officeDocument/2006/relationships/slide" Target="slide2653.xml"/><Relationship Id="rId1" Type="http://schemas.openxmlformats.org/officeDocument/2006/relationships/slideLayout" Target="../slideLayouts/slideLayout435.xml"/></Relationships>
</file>

<file path=ppt/slides/_rels/slide2648.xml.rels><?xml version="1.0" encoding="UTF-8" standalone="yes"?>
<Relationships xmlns="http://schemas.openxmlformats.org/package/2006/relationships"><Relationship Id="rId2" Type="http://schemas.openxmlformats.org/officeDocument/2006/relationships/slide" Target="slide2653.xml"/><Relationship Id="rId1" Type="http://schemas.openxmlformats.org/officeDocument/2006/relationships/slideLayout" Target="../slideLayouts/slideLayout473.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473.xml"/></Relationships>
</file>

<file path=ppt/slides/_rels/slide265.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10.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473.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473.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473.xml"/></Relationships>
</file>

<file path=ppt/slides/_rels/slide2653.xml.rels><?xml version="1.0" encoding="UTF-8" standalone="yes"?>
<Relationships xmlns="http://schemas.openxmlformats.org/package/2006/relationships"><Relationship Id="rId2" Type="http://schemas.openxmlformats.org/officeDocument/2006/relationships/notesSlide" Target="../notesSlides/notesSlide2009.xml"/><Relationship Id="rId1" Type="http://schemas.openxmlformats.org/officeDocument/2006/relationships/slideLayout" Target="../slideLayouts/slideLayout421.xml"/></Relationships>
</file>

<file path=ppt/slides/_rels/slide2654.xml.rels><?xml version="1.0" encoding="UTF-8" standalone="yes"?>
<Relationships xmlns="http://schemas.openxmlformats.org/package/2006/relationships"><Relationship Id="rId2" Type="http://schemas.openxmlformats.org/officeDocument/2006/relationships/notesSlide" Target="../notesSlides/notesSlide2010.xml"/><Relationship Id="rId1" Type="http://schemas.openxmlformats.org/officeDocument/2006/relationships/slideLayout" Target="../slideLayouts/slideLayout421.xml"/></Relationships>
</file>

<file path=ppt/slides/_rels/slide2655.xml.rels><?xml version="1.0" encoding="UTF-8" standalone="yes"?>
<Relationships xmlns="http://schemas.openxmlformats.org/package/2006/relationships"><Relationship Id="rId2" Type="http://schemas.openxmlformats.org/officeDocument/2006/relationships/notesSlide" Target="../notesSlides/notesSlide2011.xml"/><Relationship Id="rId1" Type="http://schemas.openxmlformats.org/officeDocument/2006/relationships/slideLayout" Target="../slideLayouts/slideLayout421.xml"/></Relationships>
</file>

<file path=ppt/slides/_rels/slide2656.xml.rels><?xml version="1.0" encoding="UTF-8" standalone="yes"?>
<Relationships xmlns="http://schemas.openxmlformats.org/package/2006/relationships"><Relationship Id="rId2" Type="http://schemas.openxmlformats.org/officeDocument/2006/relationships/notesSlide" Target="../notesSlides/notesSlide2012.xml"/><Relationship Id="rId1" Type="http://schemas.openxmlformats.org/officeDocument/2006/relationships/slideLayout" Target="../slideLayouts/slideLayout421.xml"/></Relationships>
</file>

<file path=ppt/slides/_rels/slide2657.xml.rels><?xml version="1.0" encoding="UTF-8" standalone="yes"?>
<Relationships xmlns="http://schemas.openxmlformats.org/package/2006/relationships"><Relationship Id="rId2" Type="http://schemas.openxmlformats.org/officeDocument/2006/relationships/notesSlide" Target="../notesSlides/notesSlide2013.xml"/><Relationship Id="rId1" Type="http://schemas.openxmlformats.org/officeDocument/2006/relationships/slideLayout" Target="../slideLayouts/slideLayout421.xml"/></Relationships>
</file>

<file path=ppt/slides/_rels/slide2658.xml.rels><?xml version="1.0" encoding="UTF-8" standalone="yes"?>
<Relationships xmlns="http://schemas.openxmlformats.org/package/2006/relationships"><Relationship Id="rId2" Type="http://schemas.openxmlformats.org/officeDocument/2006/relationships/notesSlide" Target="../notesSlides/notesSlide2014.xml"/><Relationship Id="rId1" Type="http://schemas.openxmlformats.org/officeDocument/2006/relationships/slideLayout" Target="../slideLayouts/slideLayout421.xml"/></Relationships>
</file>

<file path=ppt/slides/_rels/slide2659.xml.rels><?xml version="1.0" encoding="UTF-8" standalone="yes"?>
<Relationships xmlns="http://schemas.openxmlformats.org/package/2006/relationships"><Relationship Id="rId2" Type="http://schemas.openxmlformats.org/officeDocument/2006/relationships/notesSlide" Target="../notesSlides/notesSlide2015.xml"/><Relationship Id="rId1" Type="http://schemas.openxmlformats.org/officeDocument/2006/relationships/slideLayout" Target="../slideLayouts/slideLayout421.xml"/></Relationships>
</file>

<file path=ppt/slides/_rels/slide266.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10.xml"/></Relationships>
</file>

<file path=ppt/slides/_rels/slide2660.xml.rels><?xml version="1.0" encoding="UTF-8" standalone="yes"?>
<Relationships xmlns="http://schemas.openxmlformats.org/package/2006/relationships"><Relationship Id="rId2" Type="http://schemas.openxmlformats.org/officeDocument/2006/relationships/notesSlide" Target="../notesSlides/notesSlide2016.xml"/><Relationship Id="rId1" Type="http://schemas.openxmlformats.org/officeDocument/2006/relationships/slideLayout" Target="../slideLayouts/slideLayout421.xml"/></Relationships>
</file>

<file path=ppt/slides/_rels/slide2661.xml.rels><?xml version="1.0" encoding="UTF-8" standalone="yes"?>
<Relationships xmlns="http://schemas.openxmlformats.org/package/2006/relationships"><Relationship Id="rId2" Type="http://schemas.openxmlformats.org/officeDocument/2006/relationships/notesSlide" Target="../notesSlides/notesSlide2017.xml"/><Relationship Id="rId1" Type="http://schemas.openxmlformats.org/officeDocument/2006/relationships/slideLayout" Target="../slideLayouts/slideLayout421.xml"/></Relationships>
</file>

<file path=ppt/slides/_rels/slide2662.xml.rels><?xml version="1.0" encoding="UTF-8" standalone="yes"?>
<Relationships xmlns="http://schemas.openxmlformats.org/package/2006/relationships"><Relationship Id="rId2" Type="http://schemas.openxmlformats.org/officeDocument/2006/relationships/notesSlide" Target="../notesSlides/notesSlide2018.xml"/><Relationship Id="rId1" Type="http://schemas.openxmlformats.org/officeDocument/2006/relationships/slideLayout" Target="../slideLayouts/slideLayout440.xml"/></Relationships>
</file>

<file path=ppt/slides/_rels/slide2663.xml.rels><?xml version="1.0" encoding="UTF-8" standalone="yes"?>
<Relationships xmlns="http://schemas.openxmlformats.org/package/2006/relationships"><Relationship Id="rId2" Type="http://schemas.openxmlformats.org/officeDocument/2006/relationships/notesSlide" Target="../notesSlides/notesSlide2019.xml"/><Relationship Id="rId1" Type="http://schemas.openxmlformats.org/officeDocument/2006/relationships/slideLayout" Target="../slideLayouts/slideLayout440.xml"/></Relationships>
</file>

<file path=ppt/slides/_rels/slide2664.xml.rels><?xml version="1.0" encoding="UTF-8" standalone="yes"?>
<Relationships xmlns="http://schemas.openxmlformats.org/package/2006/relationships"><Relationship Id="rId2" Type="http://schemas.openxmlformats.org/officeDocument/2006/relationships/notesSlide" Target="../notesSlides/notesSlide2020.xml"/><Relationship Id="rId1" Type="http://schemas.openxmlformats.org/officeDocument/2006/relationships/slideLayout" Target="../slideLayouts/slideLayout440.xml"/></Relationships>
</file>

<file path=ppt/slides/_rels/slide2665.xml.rels><?xml version="1.0" encoding="UTF-8" standalone="yes"?>
<Relationships xmlns="http://schemas.openxmlformats.org/package/2006/relationships"><Relationship Id="rId2" Type="http://schemas.openxmlformats.org/officeDocument/2006/relationships/notesSlide" Target="../notesSlides/notesSlide2021.xml"/><Relationship Id="rId1" Type="http://schemas.openxmlformats.org/officeDocument/2006/relationships/slideLayout" Target="../slideLayouts/slideLayout440.xml"/></Relationships>
</file>

<file path=ppt/slides/_rels/slide2666.xml.rels><?xml version="1.0" encoding="UTF-8" standalone="yes"?>
<Relationships xmlns="http://schemas.openxmlformats.org/package/2006/relationships"><Relationship Id="rId2" Type="http://schemas.openxmlformats.org/officeDocument/2006/relationships/notesSlide" Target="../notesSlides/notesSlide2022.xml"/><Relationship Id="rId1" Type="http://schemas.openxmlformats.org/officeDocument/2006/relationships/slideLayout" Target="../slideLayouts/slideLayout440.xml"/></Relationships>
</file>

<file path=ppt/slides/_rels/slide2667.xml.rels><?xml version="1.0" encoding="UTF-8" standalone="yes"?>
<Relationships xmlns="http://schemas.openxmlformats.org/package/2006/relationships"><Relationship Id="rId2" Type="http://schemas.openxmlformats.org/officeDocument/2006/relationships/notesSlide" Target="../notesSlides/notesSlide2023.xml"/><Relationship Id="rId1" Type="http://schemas.openxmlformats.org/officeDocument/2006/relationships/slideLayout" Target="../slideLayouts/slideLayout440.xml"/></Relationships>
</file>

<file path=ppt/slides/_rels/slide2668.xml.rels><?xml version="1.0" encoding="UTF-8" standalone="yes"?>
<Relationships xmlns="http://schemas.openxmlformats.org/package/2006/relationships"><Relationship Id="rId2" Type="http://schemas.openxmlformats.org/officeDocument/2006/relationships/notesSlide" Target="../notesSlides/notesSlide2024.xml"/><Relationship Id="rId1" Type="http://schemas.openxmlformats.org/officeDocument/2006/relationships/slideLayout" Target="../slideLayouts/slideLayout440.xml"/></Relationships>
</file>

<file path=ppt/slides/_rels/slide2669.xml.rels><?xml version="1.0" encoding="UTF-8" standalone="yes"?>
<Relationships xmlns="http://schemas.openxmlformats.org/package/2006/relationships"><Relationship Id="rId2" Type="http://schemas.openxmlformats.org/officeDocument/2006/relationships/notesSlide" Target="../notesSlides/notesSlide2025.xml"/><Relationship Id="rId1" Type="http://schemas.openxmlformats.org/officeDocument/2006/relationships/slideLayout" Target="../slideLayouts/slideLayout440.xml"/></Relationships>
</file>

<file path=ppt/slides/_rels/slide267.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10.xml"/></Relationships>
</file>

<file path=ppt/slides/_rels/slide2670.xml.rels><?xml version="1.0" encoding="UTF-8" standalone="yes"?>
<Relationships xmlns="http://schemas.openxmlformats.org/package/2006/relationships"><Relationship Id="rId2" Type="http://schemas.openxmlformats.org/officeDocument/2006/relationships/notesSlide" Target="../notesSlides/notesSlide2026.xml"/><Relationship Id="rId1" Type="http://schemas.openxmlformats.org/officeDocument/2006/relationships/slideLayout" Target="../slideLayouts/slideLayout440.xml"/></Relationships>
</file>

<file path=ppt/slides/_rels/slide2671.xml.rels><?xml version="1.0" encoding="UTF-8" standalone="yes"?>
<Relationships xmlns="http://schemas.openxmlformats.org/package/2006/relationships"><Relationship Id="rId2" Type="http://schemas.openxmlformats.org/officeDocument/2006/relationships/notesSlide" Target="../notesSlides/notesSlide2027.xml"/><Relationship Id="rId1" Type="http://schemas.openxmlformats.org/officeDocument/2006/relationships/slideLayout" Target="../slideLayouts/slideLayout440.xml"/></Relationships>
</file>

<file path=ppt/slides/_rels/slide2672.xml.rels><?xml version="1.0" encoding="UTF-8" standalone="yes"?>
<Relationships xmlns="http://schemas.openxmlformats.org/package/2006/relationships"><Relationship Id="rId2" Type="http://schemas.openxmlformats.org/officeDocument/2006/relationships/notesSlide" Target="../notesSlides/notesSlide2028.xml"/><Relationship Id="rId1" Type="http://schemas.openxmlformats.org/officeDocument/2006/relationships/slideLayout" Target="../slideLayouts/slideLayout440.xml"/></Relationships>
</file>

<file path=ppt/slides/_rels/slide2673.xml.rels><?xml version="1.0" encoding="UTF-8" standalone="yes"?>
<Relationships xmlns="http://schemas.openxmlformats.org/package/2006/relationships"><Relationship Id="rId2" Type="http://schemas.openxmlformats.org/officeDocument/2006/relationships/notesSlide" Target="../notesSlides/notesSlide2029.xml"/><Relationship Id="rId1" Type="http://schemas.openxmlformats.org/officeDocument/2006/relationships/slideLayout" Target="../slideLayouts/slideLayout440.xml"/></Relationships>
</file>

<file path=ppt/slides/_rels/slide2674.xml.rels><?xml version="1.0" encoding="UTF-8" standalone="yes"?>
<Relationships xmlns="http://schemas.openxmlformats.org/package/2006/relationships"><Relationship Id="rId2" Type="http://schemas.openxmlformats.org/officeDocument/2006/relationships/notesSlide" Target="../notesSlides/notesSlide2030.xml"/><Relationship Id="rId1" Type="http://schemas.openxmlformats.org/officeDocument/2006/relationships/slideLayout" Target="../slideLayouts/slideLayout440.xml"/></Relationships>
</file>

<file path=ppt/slides/_rels/slide2675.xml.rels><?xml version="1.0" encoding="UTF-8" standalone="yes"?>
<Relationships xmlns="http://schemas.openxmlformats.org/package/2006/relationships"><Relationship Id="rId2" Type="http://schemas.openxmlformats.org/officeDocument/2006/relationships/notesSlide" Target="../notesSlides/notesSlide2031.xml"/><Relationship Id="rId1" Type="http://schemas.openxmlformats.org/officeDocument/2006/relationships/slideLayout" Target="../slideLayouts/slideLayout440.xml"/></Relationships>
</file>

<file path=ppt/slides/_rels/slide2676.xml.rels><?xml version="1.0" encoding="UTF-8" standalone="yes"?>
<Relationships xmlns="http://schemas.openxmlformats.org/package/2006/relationships"><Relationship Id="rId2" Type="http://schemas.openxmlformats.org/officeDocument/2006/relationships/notesSlide" Target="../notesSlides/notesSlide2032.xml"/><Relationship Id="rId1" Type="http://schemas.openxmlformats.org/officeDocument/2006/relationships/slideLayout" Target="../slideLayouts/slideLayout440.xml"/></Relationships>
</file>

<file path=ppt/slides/_rels/slide2677.xml.rels><?xml version="1.0" encoding="UTF-8" standalone="yes"?>
<Relationships xmlns="http://schemas.openxmlformats.org/package/2006/relationships"><Relationship Id="rId2" Type="http://schemas.openxmlformats.org/officeDocument/2006/relationships/notesSlide" Target="../notesSlides/notesSlide2033.xml"/><Relationship Id="rId1" Type="http://schemas.openxmlformats.org/officeDocument/2006/relationships/slideLayout" Target="../slideLayouts/slideLayout440.xml"/></Relationships>
</file>

<file path=ppt/slides/_rels/slide2678.xml.rels><?xml version="1.0" encoding="UTF-8" standalone="yes"?>
<Relationships xmlns="http://schemas.openxmlformats.org/package/2006/relationships"><Relationship Id="rId2" Type="http://schemas.openxmlformats.org/officeDocument/2006/relationships/notesSlide" Target="../notesSlides/notesSlide2034.xml"/><Relationship Id="rId1" Type="http://schemas.openxmlformats.org/officeDocument/2006/relationships/slideLayout" Target="../slideLayouts/slideLayout440.xml"/></Relationships>
</file>

<file path=ppt/slides/_rels/slide2679.xml.rels><?xml version="1.0" encoding="UTF-8" standalone="yes"?>
<Relationships xmlns="http://schemas.openxmlformats.org/package/2006/relationships"><Relationship Id="rId2" Type="http://schemas.openxmlformats.org/officeDocument/2006/relationships/notesSlide" Target="../notesSlides/notesSlide2035.xml"/><Relationship Id="rId1" Type="http://schemas.openxmlformats.org/officeDocument/2006/relationships/slideLayout" Target="../slideLayouts/slideLayout440.xml"/></Relationships>
</file>

<file path=ppt/slides/_rels/slide268.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10.xml"/></Relationships>
</file>

<file path=ppt/slides/_rels/slide2680.xml.rels><?xml version="1.0" encoding="UTF-8" standalone="yes"?>
<Relationships xmlns="http://schemas.openxmlformats.org/package/2006/relationships"><Relationship Id="rId2" Type="http://schemas.openxmlformats.org/officeDocument/2006/relationships/notesSlide" Target="../notesSlides/notesSlide2036.xml"/><Relationship Id="rId1" Type="http://schemas.openxmlformats.org/officeDocument/2006/relationships/slideLayout" Target="../slideLayouts/slideLayout440.xml"/></Relationships>
</file>

<file path=ppt/slides/_rels/slide2681.xml.rels><?xml version="1.0" encoding="UTF-8" standalone="yes"?>
<Relationships xmlns="http://schemas.openxmlformats.org/package/2006/relationships"><Relationship Id="rId2" Type="http://schemas.openxmlformats.org/officeDocument/2006/relationships/notesSlide" Target="../notesSlides/notesSlide2037.xml"/><Relationship Id="rId1" Type="http://schemas.openxmlformats.org/officeDocument/2006/relationships/slideLayout" Target="../slideLayouts/slideLayout440.xml"/></Relationships>
</file>

<file path=ppt/slides/_rels/slide2682.xml.rels><?xml version="1.0" encoding="UTF-8" standalone="yes"?>
<Relationships xmlns="http://schemas.openxmlformats.org/package/2006/relationships"><Relationship Id="rId2" Type="http://schemas.openxmlformats.org/officeDocument/2006/relationships/notesSlide" Target="../notesSlides/notesSlide2038.xml"/><Relationship Id="rId1" Type="http://schemas.openxmlformats.org/officeDocument/2006/relationships/slideLayout" Target="../slideLayouts/slideLayout440.xml"/></Relationships>
</file>

<file path=ppt/slides/_rels/slide2683.xml.rels><?xml version="1.0" encoding="UTF-8" standalone="yes"?>
<Relationships xmlns="http://schemas.openxmlformats.org/package/2006/relationships"><Relationship Id="rId2" Type="http://schemas.openxmlformats.org/officeDocument/2006/relationships/notesSlide" Target="../notesSlides/notesSlide2039.xml"/><Relationship Id="rId1" Type="http://schemas.openxmlformats.org/officeDocument/2006/relationships/slideLayout" Target="../slideLayouts/slideLayout440.xml"/></Relationships>
</file>

<file path=ppt/slides/_rels/slide2684.xml.rels><?xml version="1.0" encoding="UTF-8" standalone="yes"?>
<Relationships xmlns="http://schemas.openxmlformats.org/package/2006/relationships"><Relationship Id="rId2" Type="http://schemas.openxmlformats.org/officeDocument/2006/relationships/notesSlide" Target="../notesSlides/notesSlide2040.xml"/><Relationship Id="rId1" Type="http://schemas.openxmlformats.org/officeDocument/2006/relationships/slideLayout" Target="../slideLayouts/slideLayout440.xml"/></Relationships>
</file>

<file path=ppt/slides/_rels/slide2685.xml.rels><?xml version="1.0" encoding="UTF-8" standalone="yes"?>
<Relationships xmlns="http://schemas.openxmlformats.org/package/2006/relationships"><Relationship Id="rId2" Type="http://schemas.openxmlformats.org/officeDocument/2006/relationships/notesSlide" Target="../notesSlides/notesSlide2041.xml"/><Relationship Id="rId1" Type="http://schemas.openxmlformats.org/officeDocument/2006/relationships/slideLayout" Target="../slideLayouts/slideLayout440.xml"/></Relationships>
</file>

<file path=ppt/slides/_rels/slide2686.xml.rels><?xml version="1.0" encoding="UTF-8" standalone="yes"?>
<Relationships xmlns="http://schemas.openxmlformats.org/package/2006/relationships"><Relationship Id="rId2" Type="http://schemas.openxmlformats.org/officeDocument/2006/relationships/notesSlide" Target="../notesSlides/notesSlide2042.xml"/><Relationship Id="rId1" Type="http://schemas.openxmlformats.org/officeDocument/2006/relationships/slideLayout" Target="../slideLayouts/slideLayout440.xml"/></Relationships>
</file>

<file path=ppt/slides/_rels/slide2687.xml.rels><?xml version="1.0" encoding="UTF-8" standalone="yes"?>
<Relationships xmlns="http://schemas.openxmlformats.org/package/2006/relationships"><Relationship Id="rId2" Type="http://schemas.openxmlformats.org/officeDocument/2006/relationships/notesSlide" Target="../notesSlides/notesSlide2043.xml"/><Relationship Id="rId1" Type="http://schemas.openxmlformats.org/officeDocument/2006/relationships/slideLayout" Target="../slideLayouts/slideLayout440.xml"/></Relationships>
</file>

<file path=ppt/slides/_rels/slide2688.xml.rels><?xml version="1.0" encoding="UTF-8" standalone="yes"?>
<Relationships xmlns="http://schemas.openxmlformats.org/package/2006/relationships"><Relationship Id="rId2" Type="http://schemas.openxmlformats.org/officeDocument/2006/relationships/notesSlide" Target="../notesSlides/notesSlide2044.xml"/><Relationship Id="rId1" Type="http://schemas.openxmlformats.org/officeDocument/2006/relationships/slideLayout" Target="../slideLayouts/slideLayout440.xml"/></Relationships>
</file>

<file path=ppt/slides/_rels/slide2689.xml.rels><?xml version="1.0" encoding="UTF-8" standalone="yes"?>
<Relationships xmlns="http://schemas.openxmlformats.org/package/2006/relationships"><Relationship Id="rId2" Type="http://schemas.openxmlformats.org/officeDocument/2006/relationships/notesSlide" Target="../notesSlides/notesSlide2045.xml"/><Relationship Id="rId1" Type="http://schemas.openxmlformats.org/officeDocument/2006/relationships/slideLayout" Target="../slideLayouts/slideLayout440.xml"/></Relationships>
</file>

<file path=ppt/slides/_rels/slide269.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10.xml"/></Relationships>
</file>

<file path=ppt/slides/_rels/slide2690.xml.rels><?xml version="1.0" encoding="UTF-8" standalone="yes"?>
<Relationships xmlns="http://schemas.openxmlformats.org/package/2006/relationships"><Relationship Id="rId2" Type="http://schemas.openxmlformats.org/officeDocument/2006/relationships/notesSlide" Target="../notesSlides/notesSlide2046.xml"/><Relationship Id="rId1" Type="http://schemas.openxmlformats.org/officeDocument/2006/relationships/slideLayout" Target="../slideLayouts/slideLayout440.xml"/></Relationships>
</file>

<file path=ppt/slides/_rels/slide2691.xml.rels><?xml version="1.0" encoding="UTF-8" standalone="yes"?>
<Relationships xmlns="http://schemas.openxmlformats.org/package/2006/relationships"><Relationship Id="rId2" Type="http://schemas.openxmlformats.org/officeDocument/2006/relationships/notesSlide" Target="../notesSlides/notesSlide2047.xml"/><Relationship Id="rId1" Type="http://schemas.openxmlformats.org/officeDocument/2006/relationships/slideLayout" Target="../slideLayouts/slideLayout440.xml"/></Relationships>
</file>

<file path=ppt/slides/_rels/slide2692.xml.rels><?xml version="1.0" encoding="UTF-8" standalone="yes"?>
<Relationships xmlns="http://schemas.openxmlformats.org/package/2006/relationships"><Relationship Id="rId2" Type="http://schemas.openxmlformats.org/officeDocument/2006/relationships/notesSlide" Target="../notesSlides/notesSlide2048.xml"/><Relationship Id="rId1" Type="http://schemas.openxmlformats.org/officeDocument/2006/relationships/slideLayout" Target="../slideLayouts/slideLayout440.xml"/></Relationships>
</file>

<file path=ppt/slides/_rels/slide2693.xml.rels><?xml version="1.0" encoding="UTF-8" standalone="yes"?>
<Relationships xmlns="http://schemas.openxmlformats.org/package/2006/relationships"><Relationship Id="rId2" Type="http://schemas.openxmlformats.org/officeDocument/2006/relationships/notesSlide" Target="../notesSlides/notesSlide2049.xml"/><Relationship Id="rId1" Type="http://schemas.openxmlformats.org/officeDocument/2006/relationships/slideLayout" Target="../slideLayouts/slideLayout440.xml"/></Relationships>
</file>

<file path=ppt/slides/_rels/slide2694.xml.rels><?xml version="1.0" encoding="UTF-8" standalone="yes"?>
<Relationships xmlns="http://schemas.openxmlformats.org/package/2006/relationships"><Relationship Id="rId2" Type="http://schemas.openxmlformats.org/officeDocument/2006/relationships/notesSlide" Target="../notesSlides/notesSlide2050.xml"/><Relationship Id="rId1" Type="http://schemas.openxmlformats.org/officeDocument/2006/relationships/slideLayout" Target="../slideLayouts/slideLayout442.xml"/></Relationships>
</file>

<file path=ppt/slides/_rels/slide2695.xml.rels><?xml version="1.0" encoding="UTF-8" standalone="yes"?>
<Relationships xmlns="http://schemas.openxmlformats.org/package/2006/relationships"><Relationship Id="rId2" Type="http://schemas.openxmlformats.org/officeDocument/2006/relationships/notesSlide" Target="../notesSlides/notesSlide2051.xml"/><Relationship Id="rId1" Type="http://schemas.openxmlformats.org/officeDocument/2006/relationships/slideLayout" Target="../slideLayouts/slideLayout442.xml"/></Relationships>
</file>

<file path=ppt/slides/_rels/slide2696.xml.rels><?xml version="1.0" encoding="UTF-8" standalone="yes"?>
<Relationships xmlns="http://schemas.openxmlformats.org/package/2006/relationships"><Relationship Id="rId2" Type="http://schemas.openxmlformats.org/officeDocument/2006/relationships/notesSlide" Target="../notesSlides/notesSlide2052.xml"/><Relationship Id="rId1" Type="http://schemas.openxmlformats.org/officeDocument/2006/relationships/slideLayout" Target="../slideLayouts/slideLayout442.xml"/></Relationships>
</file>

<file path=ppt/slides/_rels/slide2697.xml.rels><?xml version="1.0" encoding="UTF-8" standalone="yes"?>
<Relationships xmlns="http://schemas.openxmlformats.org/package/2006/relationships"><Relationship Id="rId2" Type="http://schemas.openxmlformats.org/officeDocument/2006/relationships/notesSlide" Target="../notesSlides/notesSlide2053.xml"/><Relationship Id="rId1" Type="http://schemas.openxmlformats.org/officeDocument/2006/relationships/slideLayout" Target="../slideLayouts/slideLayout44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699.xml.rels><?xml version="1.0" encoding="UTF-8" standalone="yes"?>
<Relationships xmlns="http://schemas.openxmlformats.org/package/2006/relationships"><Relationship Id="rId2" Type="http://schemas.openxmlformats.org/officeDocument/2006/relationships/notesSlide" Target="../notesSlides/notesSlide2054.xml"/><Relationship Id="rId1" Type="http://schemas.openxmlformats.org/officeDocument/2006/relationships/slideLayout" Target="../slideLayouts/slideLayout44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70.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10.xml"/></Relationships>
</file>

<file path=ppt/slides/_rels/slide2700.xml.rels><?xml version="1.0" encoding="UTF-8" standalone="yes"?>
<Relationships xmlns="http://schemas.openxmlformats.org/package/2006/relationships"><Relationship Id="rId2" Type="http://schemas.openxmlformats.org/officeDocument/2006/relationships/notesSlide" Target="../notesSlides/notesSlide2055.xml"/><Relationship Id="rId1" Type="http://schemas.openxmlformats.org/officeDocument/2006/relationships/slideLayout" Target="../slideLayouts/slideLayout442.xml"/></Relationships>
</file>

<file path=ppt/slides/_rels/slide2701.xml.rels><?xml version="1.0" encoding="UTF-8" standalone="yes"?>
<Relationships xmlns="http://schemas.openxmlformats.org/package/2006/relationships"><Relationship Id="rId2" Type="http://schemas.openxmlformats.org/officeDocument/2006/relationships/notesSlide" Target="../notesSlides/notesSlide2056.xml"/><Relationship Id="rId1" Type="http://schemas.openxmlformats.org/officeDocument/2006/relationships/slideLayout" Target="../slideLayouts/slideLayout442.xml"/></Relationships>
</file>

<file path=ppt/slides/_rels/slide2702.xml.rels><?xml version="1.0" encoding="UTF-8" standalone="yes"?>
<Relationships xmlns="http://schemas.openxmlformats.org/package/2006/relationships"><Relationship Id="rId2" Type="http://schemas.openxmlformats.org/officeDocument/2006/relationships/notesSlide" Target="../notesSlides/notesSlide2057.xml"/><Relationship Id="rId1" Type="http://schemas.openxmlformats.org/officeDocument/2006/relationships/slideLayout" Target="../slideLayouts/slideLayout44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1.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10.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442.xml"/></Relationships>
</file>

<file path=ppt/slides/_rels/slide2716.xml.rels><?xml version="1.0" encoding="UTF-8" standalone="yes"?>
<Relationships xmlns="http://schemas.openxmlformats.org/package/2006/relationships"><Relationship Id="rId2" Type="http://schemas.openxmlformats.org/officeDocument/2006/relationships/notesSlide" Target="../notesSlides/notesSlide2058.xml"/><Relationship Id="rId1" Type="http://schemas.openxmlformats.org/officeDocument/2006/relationships/slideLayout" Target="../slideLayouts/slideLayout44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272.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10.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2721.xml.rels><?xml version="1.0" encoding="UTF-8" standalone="yes"?>
<Relationships xmlns="http://schemas.openxmlformats.org/package/2006/relationships"><Relationship Id="rId2" Type="http://schemas.openxmlformats.org/officeDocument/2006/relationships/notesSlide" Target="../notesSlides/notesSlide2059.xml"/><Relationship Id="rId1" Type="http://schemas.openxmlformats.org/officeDocument/2006/relationships/slideLayout" Target="../slideLayouts/slideLayout421.xml"/></Relationships>
</file>

<file path=ppt/slides/_rels/slide2722.xml.rels><?xml version="1.0" encoding="UTF-8" standalone="yes"?>
<Relationships xmlns="http://schemas.openxmlformats.org/package/2006/relationships"><Relationship Id="rId2" Type="http://schemas.openxmlformats.org/officeDocument/2006/relationships/notesSlide" Target="../notesSlides/notesSlide2060.xml"/><Relationship Id="rId1" Type="http://schemas.openxmlformats.org/officeDocument/2006/relationships/slideLayout" Target="../slideLayouts/slideLayout421.xml"/></Relationships>
</file>

<file path=ppt/slides/_rels/slide2723.xml.rels><?xml version="1.0" encoding="UTF-8" standalone="yes"?>
<Relationships xmlns="http://schemas.openxmlformats.org/package/2006/relationships"><Relationship Id="rId2" Type="http://schemas.openxmlformats.org/officeDocument/2006/relationships/notesSlide" Target="../notesSlides/notesSlide2061.xml"/><Relationship Id="rId1" Type="http://schemas.openxmlformats.org/officeDocument/2006/relationships/slideLayout" Target="../slideLayouts/slideLayout421.xml"/></Relationships>
</file>

<file path=ppt/slides/_rels/slide2724.xml.rels><?xml version="1.0" encoding="UTF-8" standalone="yes"?>
<Relationships xmlns="http://schemas.openxmlformats.org/package/2006/relationships"><Relationship Id="rId2" Type="http://schemas.openxmlformats.org/officeDocument/2006/relationships/notesSlide" Target="../notesSlides/notesSlide2062.xml"/><Relationship Id="rId1" Type="http://schemas.openxmlformats.org/officeDocument/2006/relationships/slideLayout" Target="../slideLayouts/slideLayout421.xml"/></Relationships>
</file>

<file path=ppt/slides/_rels/slide2725.xml.rels><?xml version="1.0" encoding="UTF-8" standalone="yes"?>
<Relationships xmlns="http://schemas.openxmlformats.org/package/2006/relationships"><Relationship Id="rId2" Type="http://schemas.openxmlformats.org/officeDocument/2006/relationships/notesSlide" Target="../notesSlides/notesSlide2063.xml"/><Relationship Id="rId1" Type="http://schemas.openxmlformats.org/officeDocument/2006/relationships/slideLayout" Target="../slideLayouts/slideLayout421.xml"/></Relationships>
</file>

<file path=ppt/slides/_rels/slide2726.xml.rels><?xml version="1.0" encoding="UTF-8" standalone="yes"?>
<Relationships xmlns="http://schemas.openxmlformats.org/package/2006/relationships"><Relationship Id="rId2" Type="http://schemas.openxmlformats.org/officeDocument/2006/relationships/notesSlide" Target="../notesSlides/notesSlide2064.xml"/><Relationship Id="rId1" Type="http://schemas.openxmlformats.org/officeDocument/2006/relationships/slideLayout" Target="../slideLayouts/slideLayout421.xml"/></Relationships>
</file>

<file path=ppt/slides/_rels/slide2727.xml.rels><?xml version="1.0" encoding="UTF-8" standalone="yes"?>
<Relationships xmlns="http://schemas.openxmlformats.org/package/2006/relationships"><Relationship Id="rId2" Type="http://schemas.openxmlformats.org/officeDocument/2006/relationships/notesSlide" Target="../notesSlides/notesSlide2065.xml"/><Relationship Id="rId1" Type="http://schemas.openxmlformats.org/officeDocument/2006/relationships/slideLayout" Target="../slideLayouts/slideLayout448.xml"/></Relationships>
</file>

<file path=ppt/slides/_rels/slide2728.xml.rels><?xml version="1.0" encoding="UTF-8" standalone="yes"?>
<Relationships xmlns="http://schemas.openxmlformats.org/package/2006/relationships"><Relationship Id="rId2" Type="http://schemas.openxmlformats.org/officeDocument/2006/relationships/notesSlide" Target="../notesSlides/notesSlide2066.xml"/><Relationship Id="rId1" Type="http://schemas.openxmlformats.org/officeDocument/2006/relationships/slideLayout" Target="../slideLayouts/slideLayout448.xml"/></Relationships>
</file>

<file path=ppt/slides/_rels/slide2729.xml.rels><?xml version="1.0" encoding="UTF-8" standalone="yes"?>
<Relationships xmlns="http://schemas.openxmlformats.org/package/2006/relationships"><Relationship Id="rId2" Type="http://schemas.openxmlformats.org/officeDocument/2006/relationships/notesSlide" Target="../notesSlides/notesSlide2067.xml"/><Relationship Id="rId1" Type="http://schemas.openxmlformats.org/officeDocument/2006/relationships/slideLayout" Target="../slideLayouts/slideLayout448.xml"/></Relationships>
</file>

<file path=ppt/slides/_rels/slide273.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10.xml"/></Relationships>
</file>

<file path=ppt/slides/_rels/slide2730.xml.rels><?xml version="1.0" encoding="UTF-8" standalone="yes"?>
<Relationships xmlns="http://schemas.openxmlformats.org/package/2006/relationships"><Relationship Id="rId2" Type="http://schemas.openxmlformats.org/officeDocument/2006/relationships/notesSlide" Target="../notesSlides/notesSlide2068.xml"/><Relationship Id="rId1" Type="http://schemas.openxmlformats.org/officeDocument/2006/relationships/slideLayout" Target="../slideLayouts/slideLayout448.xml"/></Relationships>
</file>

<file path=ppt/slides/_rels/slide2731.xml.rels><?xml version="1.0" encoding="UTF-8" standalone="yes"?>
<Relationships xmlns="http://schemas.openxmlformats.org/package/2006/relationships"><Relationship Id="rId2" Type="http://schemas.openxmlformats.org/officeDocument/2006/relationships/notesSlide" Target="../notesSlides/notesSlide2069.xml"/><Relationship Id="rId1" Type="http://schemas.openxmlformats.org/officeDocument/2006/relationships/slideLayout" Target="../slideLayouts/slideLayout448.xml"/></Relationships>
</file>

<file path=ppt/slides/_rels/slide2732.xml.rels><?xml version="1.0" encoding="UTF-8" standalone="yes"?>
<Relationships xmlns="http://schemas.openxmlformats.org/package/2006/relationships"><Relationship Id="rId2" Type="http://schemas.openxmlformats.org/officeDocument/2006/relationships/notesSlide" Target="../notesSlides/notesSlide2070.xml"/><Relationship Id="rId1" Type="http://schemas.openxmlformats.org/officeDocument/2006/relationships/slideLayout" Target="../slideLayouts/slideLayout448.xml"/></Relationships>
</file>

<file path=ppt/slides/_rels/slide2733.xml.rels><?xml version="1.0" encoding="UTF-8" standalone="yes"?>
<Relationships xmlns="http://schemas.openxmlformats.org/package/2006/relationships"><Relationship Id="rId2" Type="http://schemas.openxmlformats.org/officeDocument/2006/relationships/notesSlide" Target="../notesSlides/notesSlide2071.xml"/><Relationship Id="rId1" Type="http://schemas.openxmlformats.org/officeDocument/2006/relationships/slideLayout" Target="../slideLayouts/slideLayout448.xml"/></Relationships>
</file>

<file path=ppt/slides/_rels/slide2734.xml.rels><?xml version="1.0" encoding="UTF-8" standalone="yes"?>
<Relationships xmlns="http://schemas.openxmlformats.org/package/2006/relationships"><Relationship Id="rId2" Type="http://schemas.openxmlformats.org/officeDocument/2006/relationships/notesSlide" Target="../notesSlides/notesSlide2072.xml"/><Relationship Id="rId1" Type="http://schemas.openxmlformats.org/officeDocument/2006/relationships/slideLayout" Target="../slideLayouts/slideLayout448.xml"/></Relationships>
</file>

<file path=ppt/slides/_rels/slide2735.xml.rels><?xml version="1.0" encoding="UTF-8" standalone="yes"?>
<Relationships xmlns="http://schemas.openxmlformats.org/package/2006/relationships"><Relationship Id="rId2" Type="http://schemas.openxmlformats.org/officeDocument/2006/relationships/notesSlide" Target="../notesSlides/notesSlide2073.xml"/><Relationship Id="rId1" Type="http://schemas.openxmlformats.org/officeDocument/2006/relationships/slideLayout" Target="../slideLayouts/slideLayout448.xml"/></Relationships>
</file>

<file path=ppt/slides/_rels/slide2736.xml.rels><?xml version="1.0" encoding="UTF-8" standalone="yes"?>
<Relationships xmlns="http://schemas.openxmlformats.org/package/2006/relationships"><Relationship Id="rId2" Type="http://schemas.openxmlformats.org/officeDocument/2006/relationships/notesSlide" Target="../notesSlides/notesSlide2074.xml"/><Relationship Id="rId1" Type="http://schemas.openxmlformats.org/officeDocument/2006/relationships/slideLayout" Target="../slideLayouts/slideLayout448.xml"/></Relationships>
</file>

<file path=ppt/slides/_rels/slide2737.xml.rels><?xml version="1.0" encoding="UTF-8" standalone="yes"?>
<Relationships xmlns="http://schemas.openxmlformats.org/package/2006/relationships"><Relationship Id="rId2" Type="http://schemas.openxmlformats.org/officeDocument/2006/relationships/notesSlide" Target="../notesSlides/notesSlide2075.xml"/><Relationship Id="rId1" Type="http://schemas.openxmlformats.org/officeDocument/2006/relationships/slideLayout" Target="../slideLayouts/slideLayout448.xml"/></Relationships>
</file>

<file path=ppt/slides/_rels/slide2738.xml.rels><?xml version="1.0" encoding="UTF-8" standalone="yes"?>
<Relationships xmlns="http://schemas.openxmlformats.org/package/2006/relationships"><Relationship Id="rId2" Type="http://schemas.openxmlformats.org/officeDocument/2006/relationships/notesSlide" Target="../notesSlides/notesSlide2076.xml"/><Relationship Id="rId1" Type="http://schemas.openxmlformats.org/officeDocument/2006/relationships/slideLayout" Target="../slideLayouts/slideLayout448.xml"/></Relationships>
</file>

<file path=ppt/slides/_rels/slide2739.xml.rels><?xml version="1.0" encoding="UTF-8" standalone="yes"?>
<Relationships xmlns="http://schemas.openxmlformats.org/package/2006/relationships"><Relationship Id="rId2" Type="http://schemas.openxmlformats.org/officeDocument/2006/relationships/notesSlide" Target="../notesSlides/notesSlide2077.xml"/><Relationship Id="rId1" Type="http://schemas.openxmlformats.org/officeDocument/2006/relationships/slideLayout" Target="../slideLayouts/slideLayout448.xml"/></Relationships>
</file>

<file path=ppt/slides/_rels/slide274.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10.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2744.xml.rels><?xml version="1.0" encoding="UTF-8" standalone="yes"?>
<Relationships xmlns="http://schemas.openxmlformats.org/package/2006/relationships"><Relationship Id="rId2" Type="http://schemas.openxmlformats.org/officeDocument/2006/relationships/notesSlide" Target="../notesSlides/notesSlide2078.xml"/><Relationship Id="rId1" Type="http://schemas.openxmlformats.org/officeDocument/2006/relationships/slideLayout" Target="../slideLayouts/slideLayout421.xml"/></Relationships>
</file>

<file path=ppt/slides/_rels/slide2745.xml.rels><?xml version="1.0" encoding="UTF-8" standalone="yes"?>
<Relationships xmlns="http://schemas.openxmlformats.org/package/2006/relationships"><Relationship Id="rId2" Type="http://schemas.openxmlformats.org/officeDocument/2006/relationships/notesSlide" Target="../notesSlides/notesSlide2079.xml"/><Relationship Id="rId1" Type="http://schemas.openxmlformats.org/officeDocument/2006/relationships/slideLayout" Target="../slideLayouts/slideLayout421.xml"/></Relationships>
</file>

<file path=ppt/slides/_rels/slide2746.xml.rels><?xml version="1.0" encoding="UTF-8" standalone="yes"?>
<Relationships xmlns="http://schemas.openxmlformats.org/package/2006/relationships"><Relationship Id="rId2" Type="http://schemas.openxmlformats.org/officeDocument/2006/relationships/notesSlide" Target="../notesSlides/notesSlide2080.xml"/><Relationship Id="rId1" Type="http://schemas.openxmlformats.org/officeDocument/2006/relationships/slideLayout" Target="../slideLayouts/slideLayout421.xml"/></Relationships>
</file>

<file path=ppt/slides/_rels/slide2747.xml.rels><?xml version="1.0" encoding="UTF-8" standalone="yes"?>
<Relationships xmlns="http://schemas.openxmlformats.org/package/2006/relationships"><Relationship Id="rId2" Type="http://schemas.openxmlformats.org/officeDocument/2006/relationships/notesSlide" Target="../notesSlides/notesSlide2081.xml"/><Relationship Id="rId1" Type="http://schemas.openxmlformats.org/officeDocument/2006/relationships/slideLayout" Target="../slideLayouts/slideLayout421.xml"/></Relationships>
</file>

<file path=ppt/slides/_rels/slide2748.xml.rels><?xml version="1.0" encoding="UTF-8" standalone="yes"?>
<Relationships xmlns="http://schemas.openxmlformats.org/package/2006/relationships"><Relationship Id="rId2" Type="http://schemas.openxmlformats.org/officeDocument/2006/relationships/notesSlide" Target="../notesSlides/notesSlide2082.xml"/><Relationship Id="rId1" Type="http://schemas.openxmlformats.org/officeDocument/2006/relationships/slideLayout" Target="../slideLayouts/slideLayout421.xml"/></Relationships>
</file>

<file path=ppt/slides/_rels/slide2749.xml.rels><?xml version="1.0" encoding="UTF-8" standalone="yes"?>
<Relationships xmlns="http://schemas.openxmlformats.org/package/2006/relationships"><Relationship Id="rId2" Type="http://schemas.openxmlformats.org/officeDocument/2006/relationships/notesSlide" Target="../notesSlides/notesSlide2083.xml"/><Relationship Id="rId1" Type="http://schemas.openxmlformats.org/officeDocument/2006/relationships/slideLayout" Target="../slideLayouts/slideLayout421.xml"/></Relationships>
</file>

<file path=ppt/slides/_rels/slide275.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10.xml"/></Relationships>
</file>

<file path=ppt/slides/_rels/slide2750.xml.rels><?xml version="1.0" encoding="UTF-8" standalone="yes"?>
<Relationships xmlns="http://schemas.openxmlformats.org/package/2006/relationships"><Relationship Id="rId2" Type="http://schemas.openxmlformats.org/officeDocument/2006/relationships/notesSlide" Target="../notesSlides/notesSlide2084.xml"/><Relationship Id="rId1" Type="http://schemas.openxmlformats.org/officeDocument/2006/relationships/slideLayout" Target="../slideLayouts/slideLayout451.xml"/></Relationships>
</file>

<file path=ppt/slides/_rels/slide2751.xml.rels><?xml version="1.0" encoding="UTF-8" standalone="yes"?>
<Relationships xmlns="http://schemas.openxmlformats.org/package/2006/relationships"><Relationship Id="rId2" Type="http://schemas.openxmlformats.org/officeDocument/2006/relationships/notesSlide" Target="../notesSlides/notesSlide2085.xml"/><Relationship Id="rId1" Type="http://schemas.openxmlformats.org/officeDocument/2006/relationships/slideLayout" Target="../slideLayouts/slideLayout451.xml"/></Relationships>
</file>

<file path=ppt/slides/_rels/slide2752.xml.rels><?xml version="1.0" encoding="UTF-8" standalone="yes"?>
<Relationships xmlns="http://schemas.openxmlformats.org/package/2006/relationships"><Relationship Id="rId2" Type="http://schemas.openxmlformats.org/officeDocument/2006/relationships/notesSlide" Target="../notesSlides/notesSlide2086.xml"/><Relationship Id="rId1" Type="http://schemas.openxmlformats.org/officeDocument/2006/relationships/slideLayout" Target="../slideLayouts/slideLayout451.xml"/></Relationships>
</file>

<file path=ppt/slides/_rels/slide2753.xml.rels><?xml version="1.0" encoding="UTF-8" standalone="yes"?>
<Relationships xmlns="http://schemas.openxmlformats.org/package/2006/relationships"><Relationship Id="rId2" Type="http://schemas.openxmlformats.org/officeDocument/2006/relationships/notesSlide" Target="../notesSlides/notesSlide2087.xml"/><Relationship Id="rId1" Type="http://schemas.openxmlformats.org/officeDocument/2006/relationships/slideLayout" Target="../slideLayouts/slideLayout451.xml"/></Relationships>
</file>

<file path=ppt/slides/_rels/slide2754.xml.rels><?xml version="1.0" encoding="UTF-8" standalone="yes"?>
<Relationships xmlns="http://schemas.openxmlformats.org/package/2006/relationships"><Relationship Id="rId2" Type="http://schemas.openxmlformats.org/officeDocument/2006/relationships/notesSlide" Target="../notesSlides/notesSlide2088.xml"/><Relationship Id="rId1" Type="http://schemas.openxmlformats.org/officeDocument/2006/relationships/slideLayout" Target="../slideLayouts/slideLayout451.xml"/></Relationships>
</file>

<file path=ppt/slides/_rels/slide2755.xml.rels><?xml version="1.0" encoding="UTF-8" standalone="yes"?>
<Relationships xmlns="http://schemas.openxmlformats.org/package/2006/relationships"><Relationship Id="rId2" Type="http://schemas.openxmlformats.org/officeDocument/2006/relationships/notesSlide" Target="../notesSlides/notesSlide2089.xml"/><Relationship Id="rId1" Type="http://schemas.openxmlformats.org/officeDocument/2006/relationships/slideLayout" Target="../slideLayouts/slideLayout451.xml"/></Relationships>
</file>

<file path=ppt/slides/_rels/slide2756.xml.rels><?xml version="1.0" encoding="UTF-8" standalone="yes"?>
<Relationships xmlns="http://schemas.openxmlformats.org/package/2006/relationships"><Relationship Id="rId2" Type="http://schemas.openxmlformats.org/officeDocument/2006/relationships/notesSlide" Target="../notesSlides/notesSlide2090.xml"/><Relationship Id="rId1" Type="http://schemas.openxmlformats.org/officeDocument/2006/relationships/slideLayout" Target="../slideLayouts/slideLayout451.xml"/></Relationships>
</file>

<file path=ppt/slides/_rels/slide2757.xml.rels><?xml version="1.0" encoding="UTF-8" standalone="yes"?>
<Relationships xmlns="http://schemas.openxmlformats.org/package/2006/relationships"><Relationship Id="rId2" Type="http://schemas.openxmlformats.org/officeDocument/2006/relationships/notesSlide" Target="../notesSlides/notesSlide2091.xml"/><Relationship Id="rId1" Type="http://schemas.openxmlformats.org/officeDocument/2006/relationships/slideLayout" Target="../slideLayouts/slideLayout451.xml"/></Relationships>
</file>

<file path=ppt/slides/_rels/slide2758.xml.rels><?xml version="1.0" encoding="UTF-8" standalone="yes"?>
<Relationships xmlns="http://schemas.openxmlformats.org/package/2006/relationships"><Relationship Id="rId2" Type="http://schemas.openxmlformats.org/officeDocument/2006/relationships/notesSlide" Target="../notesSlides/notesSlide2092.xml"/><Relationship Id="rId1" Type="http://schemas.openxmlformats.org/officeDocument/2006/relationships/slideLayout" Target="../slideLayouts/slideLayout451.xml"/></Relationships>
</file>

<file path=ppt/slides/_rels/slide2759.xml.rels><?xml version="1.0" encoding="UTF-8" standalone="yes"?>
<Relationships xmlns="http://schemas.openxmlformats.org/package/2006/relationships"><Relationship Id="rId2" Type="http://schemas.openxmlformats.org/officeDocument/2006/relationships/notesSlide" Target="../notesSlides/notesSlide2093.xml"/><Relationship Id="rId1" Type="http://schemas.openxmlformats.org/officeDocument/2006/relationships/slideLayout" Target="../slideLayouts/slideLayout451.xml"/></Relationships>
</file>

<file path=ppt/slides/_rels/slide276.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10.xml"/></Relationships>
</file>

<file path=ppt/slides/_rels/slide2760.xml.rels><?xml version="1.0" encoding="UTF-8" standalone="yes"?>
<Relationships xmlns="http://schemas.openxmlformats.org/package/2006/relationships"><Relationship Id="rId2" Type="http://schemas.openxmlformats.org/officeDocument/2006/relationships/notesSlide" Target="../notesSlides/notesSlide2094.xml"/><Relationship Id="rId1" Type="http://schemas.openxmlformats.org/officeDocument/2006/relationships/slideLayout" Target="../slideLayouts/slideLayout451.xml"/></Relationships>
</file>

<file path=ppt/slides/_rels/slide2761.xml.rels><?xml version="1.0" encoding="UTF-8" standalone="yes"?>
<Relationships xmlns="http://schemas.openxmlformats.org/package/2006/relationships"><Relationship Id="rId2" Type="http://schemas.openxmlformats.org/officeDocument/2006/relationships/notesSlide" Target="../notesSlides/notesSlide2095.xml"/><Relationship Id="rId1" Type="http://schemas.openxmlformats.org/officeDocument/2006/relationships/slideLayout" Target="../slideLayouts/slideLayout451.xml"/></Relationships>
</file>

<file path=ppt/slides/_rels/slide2762.xml.rels><?xml version="1.0" encoding="UTF-8" standalone="yes"?>
<Relationships xmlns="http://schemas.openxmlformats.org/package/2006/relationships"><Relationship Id="rId2" Type="http://schemas.openxmlformats.org/officeDocument/2006/relationships/notesSlide" Target="../notesSlides/notesSlide2096.xml"/><Relationship Id="rId1" Type="http://schemas.openxmlformats.org/officeDocument/2006/relationships/slideLayout" Target="../slideLayouts/slideLayout451.xml"/></Relationships>
</file>

<file path=ppt/slides/_rels/slide2763.xml.rels><?xml version="1.0" encoding="UTF-8" standalone="yes"?>
<Relationships xmlns="http://schemas.openxmlformats.org/package/2006/relationships"><Relationship Id="rId2" Type="http://schemas.openxmlformats.org/officeDocument/2006/relationships/notesSlide" Target="../notesSlides/notesSlide2097.xml"/><Relationship Id="rId1" Type="http://schemas.openxmlformats.org/officeDocument/2006/relationships/slideLayout" Target="../slideLayouts/slideLayout451.xml"/></Relationships>
</file>

<file path=ppt/slides/_rels/slide2764.xml.rels><?xml version="1.0" encoding="UTF-8" standalone="yes"?>
<Relationships xmlns="http://schemas.openxmlformats.org/package/2006/relationships"><Relationship Id="rId2" Type="http://schemas.openxmlformats.org/officeDocument/2006/relationships/notesSlide" Target="../notesSlides/notesSlide2098.xml"/><Relationship Id="rId1" Type="http://schemas.openxmlformats.org/officeDocument/2006/relationships/slideLayout" Target="../slideLayouts/slideLayout451.xml"/></Relationships>
</file>

<file path=ppt/slides/_rels/slide2765.xml.rels><?xml version="1.0" encoding="UTF-8" standalone="yes"?>
<Relationships xmlns="http://schemas.openxmlformats.org/package/2006/relationships"><Relationship Id="rId2" Type="http://schemas.openxmlformats.org/officeDocument/2006/relationships/notesSlide" Target="../notesSlides/notesSlide2099.xml"/><Relationship Id="rId1" Type="http://schemas.openxmlformats.org/officeDocument/2006/relationships/slideLayout" Target="../slideLayouts/slideLayout451.xml"/></Relationships>
</file>

<file path=ppt/slides/_rels/slide2766.xml.rels><?xml version="1.0" encoding="UTF-8" standalone="yes"?>
<Relationships xmlns="http://schemas.openxmlformats.org/package/2006/relationships"><Relationship Id="rId2" Type="http://schemas.openxmlformats.org/officeDocument/2006/relationships/notesSlide" Target="../notesSlides/notesSlide2100.xml"/><Relationship Id="rId1" Type="http://schemas.openxmlformats.org/officeDocument/2006/relationships/slideLayout" Target="../slideLayouts/slideLayout451.xml"/></Relationships>
</file>

<file path=ppt/slides/_rels/slide2767.xml.rels><?xml version="1.0" encoding="UTF-8" standalone="yes"?>
<Relationships xmlns="http://schemas.openxmlformats.org/package/2006/relationships"><Relationship Id="rId2" Type="http://schemas.openxmlformats.org/officeDocument/2006/relationships/notesSlide" Target="../notesSlides/notesSlide2101.xml"/><Relationship Id="rId1" Type="http://schemas.openxmlformats.org/officeDocument/2006/relationships/slideLayout" Target="../slideLayouts/slideLayout451.xml"/></Relationships>
</file>

<file path=ppt/slides/_rels/slide2768.xml.rels><?xml version="1.0" encoding="UTF-8" standalone="yes"?>
<Relationships xmlns="http://schemas.openxmlformats.org/package/2006/relationships"><Relationship Id="rId2" Type="http://schemas.openxmlformats.org/officeDocument/2006/relationships/notesSlide" Target="../notesSlides/notesSlide2102.xml"/><Relationship Id="rId1" Type="http://schemas.openxmlformats.org/officeDocument/2006/relationships/slideLayout" Target="../slideLayouts/slideLayout451.xml"/></Relationships>
</file>

<file path=ppt/slides/_rels/slide2769.xml.rels><?xml version="1.0" encoding="UTF-8" standalone="yes"?>
<Relationships xmlns="http://schemas.openxmlformats.org/package/2006/relationships"><Relationship Id="rId2" Type="http://schemas.openxmlformats.org/officeDocument/2006/relationships/notesSlide" Target="../notesSlides/notesSlide2103.xml"/><Relationship Id="rId1" Type="http://schemas.openxmlformats.org/officeDocument/2006/relationships/slideLayout" Target="../slideLayouts/slideLayout451.xml"/></Relationships>
</file>

<file path=ppt/slides/_rels/slide277.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10.xml"/></Relationships>
</file>

<file path=ppt/slides/_rels/slide2770.xml.rels><?xml version="1.0" encoding="UTF-8" standalone="yes"?>
<Relationships xmlns="http://schemas.openxmlformats.org/package/2006/relationships"><Relationship Id="rId2" Type="http://schemas.openxmlformats.org/officeDocument/2006/relationships/notesSlide" Target="../notesSlides/notesSlide2104.xml"/><Relationship Id="rId1" Type="http://schemas.openxmlformats.org/officeDocument/2006/relationships/slideLayout" Target="../slideLayouts/slideLayout451.xml"/></Relationships>
</file>

<file path=ppt/slides/_rels/slide2771.xml.rels><?xml version="1.0" encoding="UTF-8" standalone="yes"?>
<Relationships xmlns="http://schemas.openxmlformats.org/package/2006/relationships"><Relationship Id="rId2" Type="http://schemas.openxmlformats.org/officeDocument/2006/relationships/notesSlide" Target="../notesSlides/notesSlide2105.xml"/><Relationship Id="rId1" Type="http://schemas.openxmlformats.org/officeDocument/2006/relationships/slideLayout" Target="../slideLayouts/slideLayout451.xml"/></Relationships>
</file>

<file path=ppt/slides/_rels/slide2772.xml.rels><?xml version="1.0" encoding="UTF-8" standalone="yes"?>
<Relationships xmlns="http://schemas.openxmlformats.org/package/2006/relationships"><Relationship Id="rId2" Type="http://schemas.openxmlformats.org/officeDocument/2006/relationships/notesSlide" Target="../notesSlides/notesSlide2106.xml"/><Relationship Id="rId1" Type="http://schemas.openxmlformats.org/officeDocument/2006/relationships/slideLayout" Target="../slideLayouts/slideLayout451.xml"/></Relationships>
</file>

<file path=ppt/slides/_rels/slide2773.xml.rels><?xml version="1.0" encoding="UTF-8" standalone="yes"?>
<Relationships xmlns="http://schemas.openxmlformats.org/package/2006/relationships"><Relationship Id="rId2" Type="http://schemas.openxmlformats.org/officeDocument/2006/relationships/notesSlide" Target="../notesSlides/notesSlide2107.xml"/><Relationship Id="rId1" Type="http://schemas.openxmlformats.org/officeDocument/2006/relationships/slideLayout" Target="../slideLayouts/slideLayout451.xml"/></Relationships>
</file>

<file path=ppt/slides/_rels/slide2774.xml.rels><?xml version="1.0" encoding="UTF-8" standalone="yes"?>
<Relationships xmlns="http://schemas.openxmlformats.org/package/2006/relationships"><Relationship Id="rId2" Type="http://schemas.openxmlformats.org/officeDocument/2006/relationships/notesSlide" Target="../notesSlides/notesSlide2108.xml"/><Relationship Id="rId1" Type="http://schemas.openxmlformats.org/officeDocument/2006/relationships/slideLayout" Target="../slideLayouts/slideLayout451.xml"/></Relationships>
</file>

<file path=ppt/slides/_rels/slide2775.xml.rels><?xml version="1.0" encoding="UTF-8" standalone="yes"?>
<Relationships xmlns="http://schemas.openxmlformats.org/package/2006/relationships"><Relationship Id="rId2" Type="http://schemas.openxmlformats.org/officeDocument/2006/relationships/notesSlide" Target="../notesSlides/notesSlide2109.xml"/><Relationship Id="rId1" Type="http://schemas.openxmlformats.org/officeDocument/2006/relationships/slideLayout" Target="../slideLayouts/slideLayout451.xml"/></Relationships>
</file>

<file path=ppt/slides/_rels/slide2776.xml.rels><?xml version="1.0" encoding="UTF-8" standalone="yes"?>
<Relationships xmlns="http://schemas.openxmlformats.org/package/2006/relationships"><Relationship Id="rId2" Type="http://schemas.openxmlformats.org/officeDocument/2006/relationships/notesSlide" Target="../notesSlides/notesSlide2110.xml"/><Relationship Id="rId1" Type="http://schemas.openxmlformats.org/officeDocument/2006/relationships/slideLayout" Target="../slideLayouts/slideLayout451.xml"/></Relationships>
</file>

<file path=ppt/slides/_rels/slide2777.xml.rels><?xml version="1.0" encoding="UTF-8" standalone="yes"?>
<Relationships xmlns="http://schemas.openxmlformats.org/package/2006/relationships"><Relationship Id="rId2" Type="http://schemas.openxmlformats.org/officeDocument/2006/relationships/notesSlide" Target="../notesSlides/notesSlide2111.xml"/><Relationship Id="rId1" Type="http://schemas.openxmlformats.org/officeDocument/2006/relationships/slideLayout" Target="../slideLayouts/slideLayout451.xml"/></Relationships>
</file>

<file path=ppt/slides/_rels/slide2778.xml.rels><?xml version="1.0" encoding="UTF-8" standalone="yes"?>
<Relationships xmlns="http://schemas.openxmlformats.org/package/2006/relationships"><Relationship Id="rId2" Type="http://schemas.openxmlformats.org/officeDocument/2006/relationships/notesSlide" Target="../notesSlides/notesSlide2112.xml"/><Relationship Id="rId1" Type="http://schemas.openxmlformats.org/officeDocument/2006/relationships/slideLayout" Target="../slideLayouts/slideLayout451.xml"/></Relationships>
</file>

<file path=ppt/slides/_rels/slide2779.xml.rels><?xml version="1.0" encoding="UTF-8" standalone="yes"?>
<Relationships xmlns="http://schemas.openxmlformats.org/package/2006/relationships"><Relationship Id="rId2" Type="http://schemas.openxmlformats.org/officeDocument/2006/relationships/notesSlide" Target="../notesSlides/notesSlide2113.xml"/><Relationship Id="rId1" Type="http://schemas.openxmlformats.org/officeDocument/2006/relationships/slideLayout" Target="../slideLayouts/slideLayout451.xml"/></Relationships>
</file>

<file path=ppt/slides/_rels/slide278.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10.xml"/></Relationships>
</file>

<file path=ppt/slides/_rels/slide2780.xml.rels><?xml version="1.0" encoding="UTF-8" standalone="yes"?>
<Relationships xmlns="http://schemas.openxmlformats.org/package/2006/relationships"><Relationship Id="rId2" Type="http://schemas.openxmlformats.org/officeDocument/2006/relationships/notesSlide" Target="../notesSlides/notesSlide2114.xml"/><Relationship Id="rId1" Type="http://schemas.openxmlformats.org/officeDocument/2006/relationships/slideLayout" Target="../slideLayouts/slideLayout451.xml"/></Relationships>
</file>

<file path=ppt/slides/_rels/slide2781.xml.rels><?xml version="1.0" encoding="UTF-8" standalone="yes"?>
<Relationships xmlns="http://schemas.openxmlformats.org/package/2006/relationships"><Relationship Id="rId2" Type="http://schemas.openxmlformats.org/officeDocument/2006/relationships/notesSlide" Target="../notesSlides/notesSlide2115.xml"/><Relationship Id="rId1" Type="http://schemas.openxmlformats.org/officeDocument/2006/relationships/slideLayout" Target="../slideLayouts/slideLayout451.xml"/></Relationships>
</file>

<file path=ppt/slides/_rels/slide2782.xml.rels><?xml version="1.0" encoding="UTF-8" standalone="yes"?>
<Relationships xmlns="http://schemas.openxmlformats.org/package/2006/relationships"><Relationship Id="rId2" Type="http://schemas.openxmlformats.org/officeDocument/2006/relationships/notesSlide" Target="../notesSlides/notesSlide2116.xml"/><Relationship Id="rId1" Type="http://schemas.openxmlformats.org/officeDocument/2006/relationships/slideLayout" Target="../slideLayouts/slideLayout451.xml"/></Relationships>
</file>

<file path=ppt/slides/_rels/slide2783.xml.rels><?xml version="1.0" encoding="UTF-8" standalone="yes"?>
<Relationships xmlns="http://schemas.openxmlformats.org/package/2006/relationships"><Relationship Id="rId2" Type="http://schemas.openxmlformats.org/officeDocument/2006/relationships/notesSlide" Target="../notesSlides/notesSlide2117.xml"/><Relationship Id="rId1" Type="http://schemas.openxmlformats.org/officeDocument/2006/relationships/slideLayout" Target="../slideLayouts/slideLayout451.xml"/></Relationships>
</file>

<file path=ppt/slides/_rels/slide2784.xml.rels><?xml version="1.0" encoding="UTF-8" standalone="yes"?>
<Relationships xmlns="http://schemas.openxmlformats.org/package/2006/relationships"><Relationship Id="rId2" Type="http://schemas.openxmlformats.org/officeDocument/2006/relationships/notesSlide" Target="../notesSlides/notesSlide2118.xml"/><Relationship Id="rId1" Type="http://schemas.openxmlformats.org/officeDocument/2006/relationships/slideLayout" Target="../slideLayouts/slideLayout451.xml"/></Relationships>
</file>

<file path=ppt/slides/_rels/slide2785.xml.rels><?xml version="1.0" encoding="UTF-8" standalone="yes"?>
<Relationships xmlns="http://schemas.openxmlformats.org/package/2006/relationships"><Relationship Id="rId2" Type="http://schemas.openxmlformats.org/officeDocument/2006/relationships/notesSlide" Target="../notesSlides/notesSlide2119.xml"/><Relationship Id="rId1" Type="http://schemas.openxmlformats.org/officeDocument/2006/relationships/slideLayout" Target="../slideLayouts/slideLayout451.xml"/></Relationships>
</file>

<file path=ppt/slides/_rels/slide2786.xml.rels><?xml version="1.0" encoding="UTF-8" standalone="yes"?>
<Relationships xmlns="http://schemas.openxmlformats.org/package/2006/relationships"><Relationship Id="rId2" Type="http://schemas.openxmlformats.org/officeDocument/2006/relationships/notesSlide" Target="../notesSlides/notesSlide2120.xml"/><Relationship Id="rId1" Type="http://schemas.openxmlformats.org/officeDocument/2006/relationships/slideLayout" Target="../slideLayouts/slideLayout451.xml"/></Relationships>
</file>

<file path=ppt/slides/_rels/slide2787.xml.rels><?xml version="1.0" encoding="UTF-8" standalone="yes"?>
<Relationships xmlns="http://schemas.openxmlformats.org/package/2006/relationships"><Relationship Id="rId2" Type="http://schemas.openxmlformats.org/officeDocument/2006/relationships/notesSlide" Target="../notesSlides/notesSlide2121.xml"/><Relationship Id="rId1" Type="http://schemas.openxmlformats.org/officeDocument/2006/relationships/slideLayout" Target="../slideLayouts/slideLayout451.xml"/></Relationships>
</file>

<file path=ppt/slides/_rels/slide2788.xml.rels><?xml version="1.0" encoding="UTF-8" standalone="yes"?>
<Relationships xmlns="http://schemas.openxmlformats.org/package/2006/relationships"><Relationship Id="rId2" Type="http://schemas.openxmlformats.org/officeDocument/2006/relationships/notesSlide" Target="../notesSlides/notesSlide2122.xml"/><Relationship Id="rId1" Type="http://schemas.openxmlformats.org/officeDocument/2006/relationships/slideLayout" Target="../slideLayouts/slideLayout451.xml"/></Relationships>
</file>

<file path=ppt/slides/_rels/slide2789.xml.rels><?xml version="1.0" encoding="UTF-8" standalone="yes"?>
<Relationships xmlns="http://schemas.openxmlformats.org/package/2006/relationships"><Relationship Id="rId2" Type="http://schemas.openxmlformats.org/officeDocument/2006/relationships/notesSlide" Target="../notesSlides/notesSlide2123.xml"/><Relationship Id="rId1" Type="http://schemas.openxmlformats.org/officeDocument/2006/relationships/slideLayout" Target="../slideLayouts/slideLayout451.xml"/></Relationships>
</file>

<file path=ppt/slides/_rels/slide279.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10.xml"/></Relationships>
</file>

<file path=ppt/slides/_rels/slide2790.xml.rels><?xml version="1.0" encoding="UTF-8" standalone="yes"?>
<Relationships xmlns="http://schemas.openxmlformats.org/package/2006/relationships"><Relationship Id="rId2" Type="http://schemas.openxmlformats.org/officeDocument/2006/relationships/notesSlide" Target="../notesSlides/notesSlide2124.xml"/><Relationship Id="rId1" Type="http://schemas.openxmlformats.org/officeDocument/2006/relationships/slideLayout" Target="../slideLayouts/slideLayout451.xml"/></Relationships>
</file>

<file path=ppt/slides/_rels/slide2791.xml.rels><?xml version="1.0" encoding="UTF-8" standalone="yes"?>
<Relationships xmlns="http://schemas.openxmlformats.org/package/2006/relationships"><Relationship Id="rId2" Type="http://schemas.openxmlformats.org/officeDocument/2006/relationships/notesSlide" Target="../notesSlides/notesSlide2125.xml"/><Relationship Id="rId1" Type="http://schemas.openxmlformats.org/officeDocument/2006/relationships/slideLayout" Target="../slideLayouts/slideLayout451.xml"/></Relationships>
</file>

<file path=ppt/slides/_rels/slide2792.xml.rels><?xml version="1.0" encoding="UTF-8" standalone="yes"?>
<Relationships xmlns="http://schemas.openxmlformats.org/package/2006/relationships"><Relationship Id="rId2" Type="http://schemas.openxmlformats.org/officeDocument/2006/relationships/notesSlide" Target="../notesSlides/notesSlide2126.xml"/><Relationship Id="rId1" Type="http://schemas.openxmlformats.org/officeDocument/2006/relationships/slideLayout" Target="../slideLayouts/slideLayout451.xml"/></Relationships>
</file>

<file path=ppt/slides/_rels/slide2793.xml.rels><?xml version="1.0" encoding="UTF-8" standalone="yes"?>
<Relationships xmlns="http://schemas.openxmlformats.org/package/2006/relationships"><Relationship Id="rId2" Type="http://schemas.openxmlformats.org/officeDocument/2006/relationships/notesSlide" Target="../notesSlides/notesSlide2127.xml"/><Relationship Id="rId1" Type="http://schemas.openxmlformats.org/officeDocument/2006/relationships/slideLayout" Target="../slideLayouts/slideLayout451.xml"/></Relationships>
</file>

<file path=ppt/slides/_rels/slide2794.xml.rels><?xml version="1.0" encoding="UTF-8" standalone="yes"?>
<Relationships xmlns="http://schemas.openxmlformats.org/package/2006/relationships"><Relationship Id="rId2" Type="http://schemas.openxmlformats.org/officeDocument/2006/relationships/notesSlide" Target="../notesSlides/notesSlide2128.xml"/><Relationship Id="rId1" Type="http://schemas.openxmlformats.org/officeDocument/2006/relationships/slideLayout" Target="../slideLayouts/slideLayout451.xml"/></Relationships>
</file>

<file path=ppt/slides/_rels/slide2795.xml.rels><?xml version="1.0" encoding="UTF-8" standalone="yes"?>
<Relationships xmlns="http://schemas.openxmlformats.org/package/2006/relationships"><Relationship Id="rId2" Type="http://schemas.openxmlformats.org/officeDocument/2006/relationships/notesSlide" Target="../notesSlides/notesSlide2129.xml"/><Relationship Id="rId1" Type="http://schemas.openxmlformats.org/officeDocument/2006/relationships/slideLayout" Target="../slideLayouts/slideLayout451.xml"/></Relationships>
</file>

<file path=ppt/slides/_rels/slide2796.xml.rels><?xml version="1.0" encoding="UTF-8" standalone="yes"?>
<Relationships xmlns="http://schemas.openxmlformats.org/package/2006/relationships"><Relationship Id="rId2" Type="http://schemas.openxmlformats.org/officeDocument/2006/relationships/notesSlide" Target="../notesSlides/notesSlide2130.xml"/><Relationship Id="rId1" Type="http://schemas.openxmlformats.org/officeDocument/2006/relationships/slideLayout" Target="../slideLayouts/slideLayout451.xml"/></Relationships>
</file>

<file path=ppt/slides/_rels/slide2797.xml.rels><?xml version="1.0" encoding="UTF-8" standalone="yes"?>
<Relationships xmlns="http://schemas.openxmlformats.org/package/2006/relationships"><Relationship Id="rId2" Type="http://schemas.openxmlformats.org/officeDocument/2006/relationships/notesSlide" Target="../notesSlides/notesSlide2131.xml"/><Relationship Id="rId1" Type="http://schemas.openxmlformats.org/officeDocument/2006/relationships/slideLayout" Target="../slideLayouts/slideLayout451.xml"/></Relationships>
</file>

<file path=ppt/slides/_rels/slide2798.xml.rels><?xml version="1.0" encoding="UTF-8" standalone="yes"?>
<Relationships xmlns="http://schemas.openxmlformats.org/package/2006/relationships"><Relationship Id="rId2" Type="http://schemas.openxmlformats.org/officeDocument/2006/relationships/notesSlide" Target="../notesSlides/notesSlide2132.xml"/><Relationship Id="rId1" Type="http://schemas.openxmlformats.org/officeDocument/2006/relationships/slideLayout" Target="../slideLayouts/slideLayout451.xml"/></Relationships>
</file>

<file path=ppt/slides/_rels/slide2799.xml.rels><?xml version="1.0" encoding="UTF-8" standalone="yes"?>
<Relationships xmlns="http://schemas.openxmlformats.org/package/2006/relationships"><Relationship Id="rId2" Type="http://schemas.openxmlformats.org/officeDocument/2006/relationships/notesSlide" Target="../notesSlides/notesSlide2133.xml"/><Relationship Id="rId1" Type="http://schemas.openxmlformats.org/officeDocument/2006/relationships/slideLayout" Target="../slideLayouts/slideLayout45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80.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10.xml"/></Relationships>
</file>

<file path=ppt/slides/_rels/slide2800.xml.rels><?xml version="1.0" encoding="UTF-8" standalone="yes"?>
<Relationships xmlns="http://schemas.openxmlformats.org/package/2006/relationships"><Relationship Id="rId2" Type="http://schemas.openxmlformats.org/officeDocument/2006/relationships/notesSlide" Target="../notesSlides/notesSlide2134.xml"/><Relationship Id="rId1" Type="http://schemas.openxmlformats.org/officeDocument/2006/relationships/slideLayout" Target="../slideLayouts/slideLayout451.xml"/></Relationships>
</file>

<file path=ppt/slides/_rels/slide2801.xml.rels><?xml version="1.0" encoding="UTF-8" standalone="yes"?>
<Relationships xmlns="http://schemas.openxmlformats.org/package/2006/relationships"><Relationship Id="rId2" Type="http://schemas.openxmlformats.org/officeDocument/2006/relationships/notesSlide" Target="../notesSlides/notesSlide2135.xml"/><Relationship Id="rId1" Type="http://schemas.openxmlformats.org/officeDocument/2006/relationships/slideLayout" Target="../slideLayouts/slideLayout451.xml"/></Relationships>
</file>

<file path=ppt/slides/_rels/slide2802.xml.rels><?xml version="1.0" encoding="UTF-8" standalone="yes"?>
<Relationships xmlns="http://schemas.openxmlformats.org/package/2006/relationships"><Relationship Id="rId2" Type="http://schemas.openxmlformats.org/officeDocument/2006/relationships/notesSlide" Target="../notesSlides/notesSlide2136.xml"/><Relationship Id="rId1" Type="http://schemas.openxmlformats.org/officeDocument/2006/relationships/slideLayout" Target="../slideLayouts/slideLayout451.xml"/></Relationships>
</file>

<file path=ppt/slides/_rels/slide2803.xml.rels><?xml version="1.0" encoding="UTF-8" standalone="yes"?>
<Relationships xmlns="http://schemas.openxmlformats.org/package/2006/relationships"><Relationship Id="rId2" Type="http://schemas.openxmlformats.org/officeDocument/2006/relationships/notesSlide" Target="../notesSlides/notesSlide2137.xml"/><Relationship Id="rId1" Type="http://schemas.openxmlformats.org/officeDocument/2006/relationships/slideLayout" Target="../slideLayouts/slideLayout451.xml"/></Relationships>
</file>

<file path=ppt/slides/_rels/slide2804.xml.rels><?xml version="1.0" encoding="UTF-8" standalone="yes"?>
<Relationships xmlns="http://schemas.openxmlformats.org/package/2006/relationships"><Relationship Id="rId2" Type="http://schemas.openxmlformats.org/officeDocument/2006/relationships/notesSlide" Target="../notesSlides/notesSlide2138.xml"/><Relationship Id="rId1" Type="http://schemas.openxmlformats.org/officeDocument/2006/relationships/slideLayout" Target="../slideLayouts/slideLayout451.xml"/></Relationships>
</file>

<file path=ppt/slides/_rels/slide2805.xml.rels><?xml version="1.0" encoding="UTF-8" standalone="yes"?>
<Relationships xmlns="http://schemas.openxmlformats.org/package/2006/relationships"><Relationship Id="rId2" Type="http://schemas.openxmlformats.org/officeDocument/2006/relationships/notesSlide" Target="../notesSlides/notesSlide2139.xml"/><Relationship Id="rId1" Type="http://schemas.openxmlformats.org/officeDocument/2006/relationships/slideLayout" Target="../slideLayouts/slideLayout451.xml"/></Relationships>
</file>

<file path=ppt/slides/_rels/slide2806.xml.rels><?xml version="1.0" encoding="UTF-8" standalone="yes"?>
<Relationships xmlns="http://schemas.openxmlformats.org/package/2006/relationships"><Relationship Id="rId2" Type="http://schemas.openxmlformats.org/officeDocument/2006/relationships/notesSlide" Target="../notesSlides/notesSlide2140.xml"/><Relationship Id="rId1" Type="http://schemas.openxmlformats.org/officeDocument/2006/relationships/slideLayout" Target="../slideLayouts/slideLayout451.xml"/></Relationships>
</file>

<file path=ppt/slides/_rels/slide2807.xml.rels><?xml version="1.0" encoding="UTF-8" standalone="yes"?>
<Relationships xmlns="http://schemas.openxmlformats.org/package/2006/relationships"><Relationship Id="rId2" Type="http://schemas.openxmlformats.org/officeDocument/2006/relationships/notesSlide" Target="../notesSlides/notesSlide2141.xml"/><Relationship Id="rId1" Type="http://schemas.openxmlformats.org/officeDocument/2006/relationships/slideLayout" Target="../slideLayouts/slideLayout451.xml"/></Relationships>
</file>

<file path=ppt/slides/_rels/slide2808.xml.rels><?xml version="1.0" encoding="UTF-8" standalone="yes"?>
<Relationships xmlns="http://schemas.openxmlformats.org/package/2006/relationships"><Relationship Id="rId2" Type="http://schemas.openxmlformats.org/officeDocument/2006/relationships/notesSlide" Target="../notesSlides/notesSlide2142.xml"/><Relationship Id="rId1" Type="http://schemas.openxmlformats.org/officeDocument/2006/relationships/slideLayout" Target="../slideLayouts/slideLayout451.xml"/></Relationships>
</file>

<file path=ppt/slides/_rels/slide2809.xml.rels><?xml version="1.0" encoding="UTF-8" standalone="yes"?>
<Relationships xmlns="http://schemas.openxmlformats.org/package/2006/relationships"><Relationship Id="rId2" Type="http://schemas.openxmlformats.org/officeDocument/2006/relationships/notesSlide" Target="../notesSlides/notesSlide2143.xml"/><Relationship Id="rId1" Type="http://schemas.openxmlformats.org/officeDocument/2006/relationships/slideLayout" Target="../slideLayouts/slideLayout451.xml"/></Relationships>
</file>

<file path=ppt/slides/_rels/slide281.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10.xml"/></Relationships>
</file>

<file path=ppt/slides/_rels/slide2810.xml.rels><?xml version="1.0" encoding="UTF-8" standalone="yes"?>
<Relationships xmlns="http://schemas.openxmlformats.org/package/2006/relationships"><Relationship Id="rId2" Type="http://schemas.openxmlformats.org/officeDocument/2006/relationships/notesSlide" Target="../notesSlides/notesSlide2144.xml"/><Relationship Id="rId1" Type="http://schemas.openxmlformats.org/officeDocument/2006/relationships/slideLayout" Target="../slideLayouts/slideLayout451.xml"/></Relationships>
</file>

<file path=ppt/slides/_rels/slide2811.xml.rels><?xml version="1.0" encoding="UTF-8" standalone="yes"?>
<Relationships xmlns="http://schemas.openxmlformats.org/package/2006/relationships"><Relationship Id="rId2" Type="http://schemas.openxmlformats.org/officeDocument/2006/relationships/notesSlide" Target="../notesSlides/notesSlide2145.xml"/><Relationship Id="rId1" Type="http://schemas.openxmlformats.org/officeDocument/2006/relationships/slideLayout" Target="../slideLayouts/slideLayout451.xml"/></Relationships>
</file>

<file path=ppt/slides/_rels/slide2812.xml.rels><?xml version="1.0" encoding="UTF-8" standalone="yes"?>
<Relationships xmlns="http://schemas.openxmlformats.org/package/2006/relationships"><Relationship Id="rId2" Type="http://schemas.openxmlformats.org/officeDocument/2006/relationships/notesSlide" Target="../notesSlides/notesSlide2146.xml"/><Relationship Id="rId1" Type="http://schemas.openxmlformats.org/officeDocument/2006/relationships/slideLayout" Target="../slideLayouts/slideLayout451.xml"/></Relationships>
</file>

<file path=ppt/slides/_rels/slide2813.xml.rels><?xml version="1.0" encoding="UTF-8" standalone="yes"?>
<Relationships xmlns="http://schemas.openxmlformats.org/package/2006/relationships"><Relationship Id="rId2" Type="http://schemas.openxmlformats.org/officeDocument/2006/relationships/notesSlide" Target="../notesSlides/notesSlide2147.xml"/><Relationship Id="rId1" Type="http://schemas.openxmlformats.org/officeDocument/2006/relationships/slideLayout" Target="../slideLayouts/slideLayout451.xml"/></Relationships>
</file>

<file path=ppt/slides/_rels/slide2814.xml.rels><?xml version="1.0" encoding="UTF-8" standalone="yes"?>
<Relationships xmlns="http://schemas.openxmlformats.org/package/2006/relationships"><Relationship Id="rId2" Type="http://schemas.openxmlformats.org/officeDocument/2006/relationships/notesSlide" Target="../notesSlides/notesSlide2148.xml"/><Relationship Id="rId1" Type="http://schemas.openxmlformats.org/officeDocument/2006/relationships/slideLayout" Target="../slideLayouts/slideLayout451.xml"/></Relationships>
</file>

<file path=ppt/slides/_rels/slide2815.xml.rels><?xml version="1.0" encoding="UTF-8" standalone="yes"?>
<Relationships xmlns="http://schemas.openxmlformats.org/package/2006/relationships"><Relationship Id="rId2" Type="http://schemas.openxmlformats.org/officeDocument/2006/relationships/notesSlide" Target="../notesSlides/notesSlide2149.xml"/><Relationship Id="rId1" Type="http://schemas.openxmlformats.org/officeDocument/2006/relationships/slideLayout" Target="../slideLayouts/slideLayout451.xml"/></Relationships>
</file>

<file path=ppt/slides/_rels/slide2816.xml.rels><?xml version="1.0" encoding="UTF-8" standalone="yes"?>
<Relationships xmlns="http://schemas.openxmlformats.org/package/2006/relationships"><Relationship Id="rId2" Type="http://schemas.openxmlformats.org/officeDocument/2006/relationships/notesSlide" Target="../notesSlides/notesSlide2150.xml"/><Relationship Id="rId1" Type="http://schemas.openxmlformats.org/officeDocument/2006/relationships/slideLayout" Target="../slideLayouts/slideLayout451.xml"/></Relationships>
</file>

<file path=ppt/slides/_rels/slide2817.xml.rels><?xml version="1.0" encoding="UTF-8" standalone="yes"?>
<Relationships xmlns="http://schemas.openxmlformats.org/package/2006/relationships"><Relationship Id="rId2" Type="http://schemas.openxmlformats.org/officeDocument/2006/relationships/notesSlide" Target="../notesSlides/notesSlide2151.xml"/><Relationship Id="rId1" Type="http://schemas.openxmlformats.org/officeDocument/2006/relationships/slideLayout" Target="../slideLayouts/slideLayout451.xml"/></Relationships>
</file>

<file path=ppt/slides/_rels/slide2818.xml.rels><?xml version="1.0" encoding="UTF-8" standalone="yes"?>
<Relationships xmlns="http://schemas.openxmlformats.org/package/2006/relationships"><Relationship Id="rId2" Type="http://schemas.openxmlformats.org/officeDocument/2006/relationships/notesSlide" Target="../notesSlides/notesSlide2152.xml"/><Relationship Id="rId1" Type="http://schemas.openxmlformats.org/officeDocument/2006/relationships/slideLayout" Target="../slideLayouts/slideLayout451.xml"/></Relationships>
</file>

<file path=ppt/slides/_rels/slide2819.xml.rels><?xml version="1.0" encoding="UTF-8" standalone="yes"?>
<Relationships xmlns="http://schemas.openxmlformats.org/package/2006/relationships"><Relationship Id="rId2" Type="http://schemas.openxmlformats.org/officeDocument/2006/relationships/notesSlide" Target="../notesSlides/notesSlide2153.xml"/><Relationship Id="rId1" Type="http://schemas.openxmlformats.org/officeDocument/2006/relationships/slideLayout" Target="../slideLayouts/slideLayout451.xml"/></Relationships>
</file>

<file path=ppt/slides/_rels/slide282.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10.xml"/></Relationships>
</file>

<file path=ppt/slides/_rels/slide2820.xml.rels><?xml version="1.0" encoding="UTF-8" standalone="yes"?>
<Relationships xmlns="http://schemas.openxmlformats.org/package/2006/relationships"><Relationship Id="rId2" Type="http://schemas.openxmlformats.org/officeDocument/2006/relationships/notesSlide" Target="../notesSlides/notesSlide2154.xml"/><Relationship Id="rId1" Type="http://schemas.openxmlformats.org/officeDocument/2006/relationships/slideLayout" Target="../slideLayouts/slideLayout451.xml"/></Relationships>
</file>

<file path=ppt/slides/_rels/slide2821.xml.rels><?xml version="1.0" encoding="UTF-8" standalone="yes"?>
<Relationships xmlns="http://schemas.openxmlformats.org/package/2006/relationships"><Relationship Id="rId2" Type="http://schemas.openxmlformats.org/officeDocument/2006/relationships/notesSlide" Target="../notesSlides/notesSlide2155.xml"/><Relationship Id="rId1" Type="http://schemas.openxmlformats.org/officeDocument/2006/relationships/slideLayout" Target="../slideLayouts/slideLayout451.xml"/></Relationships>
</file>

<file path=ppt/slides/_rels/slide2822.xml.rels><?xml version="1.0" encoding="UTF-8" standalone="yes"?>
<Relationships xmlns="http://schemas.openxmlformats.org/package/2006/relationships"><Relationship Id="rId2" Type="http://schemas.openxmlformats.org/officeDocument/2006/relationships/notesSlide" Target="../notesSlides/notesSlide2156.xml"/><Relationship Id="rId1" Type="http://schemas.openxmlformats.org/officeDocument/2006/relationships/slideLayout" Target="../slideLayouts/slideLayout451.xml"/></Relationships>
</file>

<file path=ppt/slides/_rels/slide2823.xml.rels><?xml version="1.0" encoding="UTF-8" standalone="yes"?>
<Relationships xmlns="http://schemas.openxmlformats.org/package/2006/relationships"><Relationship Id="rId2" Type="http://schemas.openxmlformats.org/officeDocument/2006/relationships/notesSlide" Target="../notesSlides/notesSlide2157.xml"/><Relationship Id="rId1" Type="http://schemas.openxmlformats.org/officeDocument/2006/relationships/slideLayout" Target="../slideLayouts/slideLayout451.xml"/></Relationships>
</file>

<file path=ppt/slides/_rels/slide2824.xml.rels><?xml version="1.0" encoding="UTF-8" standalone="yes"?>
<Relationships xmlns="http://schemas.openxmlformats.org/package/2006/relationships"><Relationship Id="rId2" Type="http://schemas.openxmlformats.org/officeDocument/2006/relationships/notesSlide" Target="../notesSlides/notesSlide2158.xml"/><Relationship Id="rId1" Type="http://schemas.openxmlformats.org/officeDocument/2006/relationships/slideLayout" Target="../slideLayouts/slideLayout451.xml"/></Relationships>
</file>

<file path=ppt/slides/_rels/slide2825.xml.rels><?xml version="1.0" encoding="UTF-8" standalone="yes"?>
<Relationships xmlns="http://schemas.openxmlformats.org/package/2006/relationships"><Relationship Id="rId2" Type="http://schemas.openxmlformats.org/officeDocument/2006/relationships/notesSlide" Target="../notesSlides/notesSlide2159.xml"/><Relationship Id="rId1" Type="http://schemas.openxmlformats.org/officeDocument/2006/relationships/slideLayout" Target="../slideLayouts/slideLayout451.xml"/></Relationships>
</file>

<file path=ppt/slides/_rels/slide2826.xml.rels><?xml version="1.0" encoding="UTF-8" standalone="yes"?>
<Relationships xmlns="http://schemas.openxmlformats.org/package/2006/relationships"><Relationship Id="rId2" Type="http://schemas.openxmlformats.org/officeDocument/2006/relationships/notesSlide" Target="../notesSlides/notesSlide2160.xml"/><Relationship Id="rId1" Type="http://schemas.openxmlformats.org/officeDocument/2006/relationships/slideLayout" Target="../slideLayouts/slideLayout451.xml"/></Relationships>
</file>

<file path=ppt/slides/_rels/slide2827.xml.rels><?xml version="1.0" encoding="UTF-8" standalone="yes"?>
<Relationships xmlns="http://schemas.openxmlformats.org/package/2006/relationships"><Relationship Id="rId2" Type="http://schemas.openxmlformats.org/officeDocument/2006/relationships/notesSlide" Target="../notesSlides/notesSlide2161.xml"/><Relationship Id="rId1" Type="http://schemas.openxmlformats.org/officeDocument/2006/relationships/slideLayout" Target="../slideLayouts/slideLayout453.xml"/></Relationships>
</file>

<file path=ppt/slides/_rels/slide2828.xml.rels><?xml version="1.0" encoding="UTF-8" standalone="yes"?>
<Relationships xmlns="http://schemas.openxmlformats.org/package/2006/relationships"><Relationship Id="rId2" Type="http://schemas.openxmlformats.org/officeDocument/2006/relationships/notesSlide" Target="../notesSlides/notesSlide2162.xml"/><Relationship Id="rId1" Type="http://schemas.openxmlformats.org/officeDocument/2006/relationships/slideLayout" Target="../slideLayouts/slideLayout453.xml"/></Relationships>
</file>

<file path=ppt/slides/_rels/slide2829.xml.rels><?xml version="1.0" encoding="UTF-8" standalone="yes"?>
<Relationships xmlns="http://schemas.openxmlformats.org/package/2006/relationships"><Relationship Id="rId2" Type="http://schemas.openxmlformats.org/officeDocument/2006/relationships/notesSlide" Target="../notesSlides/notesSlide2163.xml"/><Relationship Id="rId1" Type="http://schemas.openxmlformats.org/officeDocument/2006/relationships/slideLayout" Target="../slideLayouts/slideLayout453.xml"/></Relationships>
</file>

<file path=ppt/slides/_rels/slide283.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10.xml"/></Relationships>
</file>

<file path=ppt/slides/_rels/slide2830.xml.rels><?xml version="1.0" encoding="UTF-8" standalone="yes"?>
<Relationships xmlns="http://schemas.openxmlformats.org/package/2006/relationships"><Relationship Id="rId2" Type="http://schemas.openxmlformats.org/officeDocument/2006/relationships/notesSlide" Target="../notesSlides/notesSlide2164.xml"/><Relationship Id="rId1" Type="http://schemas.openxmlformats.org/officeDocument/2006/relationships/slideLayout" Target="../slideLayouts/slideLayout453.xml"/></Relationships>
</file>

<file path=ppt/slides/_rels/slide2831.xml.rels><?xml version="1.0" encoding="UTF-8" standalone="yes"?>
<Relationships xmlns="http://schemas.openxmlformats.org/package/2006/relationships"><Relationship Id="rId2" Type="http://schemas.openxmlformats.org/officeDocument/2006/relationships/notesSlide" Target="../notesSlides/notesSlide2165.xml"/><Relationship Id="rId1" Type="http://schemas.openxmlformats.org/officeDocument/2006/relationships/slideLayout" Target="../slideLayouts/slideLayout453.xml"/></Relationships>
</file>

<file path=ppt/slides/_rels/slide2832.xml.rels><?xml version="1.0" encoding="UTF-8" standalone="yes"?>
<Relationships xmlns="http://schemas.openxmlformats.org/package/2006/relationships"><Relationship Id="rId2" Type="http://schemas.openxmlformats.org/officeDocument/2006/relationships/notesSlide" Target="../notesSlides/notesSlide2166.xml"/><Relationship Id="rId1" Type="http://schemas.openxmlformats.org/officeDocument/2006/relationships/slideLayout" Target="../slideLayouts/slideLayout453.xml"/></Relationships>
</file>

<file path=ppt/slides/_rels/slide2833.xml.rels><?xml version="1.0" encoding="UTF-8" standalone="yes"?>
<Relationships xmlns="http://schemas.openxmlformats.org/package/2006/relationships"><Relationship Id="rId2" Type="http://schemas.openxmlformats.org/officeDocument/2006/relationships/notesSlide" Target="../notesSlides/notesSlide2167.xml"/><Relationship Id="rId1" Type="http://schemas.openxmlformats.org/officeDocument/2006/relationships/slideLayout" Target="../slideLayouts/slideLayout453.xml"/></Relationships>
</file>

<file path=ppt/slides/_rels/slide2834.xml.rels><?xml version="1.0" encoding="UTF-8" standalone="yes"?>
<Relationships xmlns="http://schemas.openxmlformats.org/package/2006/relationships"><Relationship Id="rId2" Type="http://schemas.openxmlformats.org/officeDocument/2006/relationships/notesSlide" Target="../notesSlides/notesSlide2168.xml"/><Relationship Id="rId1" Type="http://schemas.openxmlformats.org/officeDocument/2006/relationships/slideLayout" Target="../slideLayouts/slideLayout453.xml"/></Relationships>
</file>

<file path=ppt/slides/_rels/slide2835.xml.rels><?xml version="1.0" encoding="UTF-8" standalone="yes"?>
<Relationships xmlns="http://schemas.openxmlformats.org/package/2006/relationships"><Relationship Id="rId2" Type="http://schemas.openxmlformats.org/officeDocument/2006/relationships/notesSlide" Target="../notesSlides/notesSlide2169.xml"/><Relationship Id="rId1" Type="http://schemas.openxmlformats.org/officeDocument/2006/relationships/slideLayout" Target="../slideLayouts/slideLayout453.xml"/></Relationships>
</file>

<file path=ppt/slides/_rels/slide2836.xml.rels><?xml version="1.0" encoding="UTF-8" standalone="yes"?>
<Relationships xmlns="http://schemas.openxmlformats.org/package/2006/relationships"><Relationship Id="rId2" Type="http://schemas.openxmlformats.org/officeDocument/2006/relationships/notesSlide" Target="../notesSlides/notesSlide2170.xml"/><Relationship Id="rId1" Type="http://schemas.openxmlformats.org/officeDocument/2006/relationships/slideLayout" Target="../slideLayouts/slideLayout453.xml"/></Relationships>
</file>

<file path=ppt/slides/_rels/slide2837.xml.rels><?xml version="1.0" encoding="UTF-8" standalone="yes"?>
<Relationships xmlns="http://schemas.openxmlformats.org/package/2006/relationships"><Relationship Id="rId2" Type="http://schemas.openxmlformats.org/officeDocument/2006/relationships/notesSlide" Target="../notesSlides/notesSlide2171.xml"/><Relationship Id="rId1" Type="http://schemas.openxmlformats.org/officeDocument/2006/relationships/slideLayout" Target="../slideLayouts/slideLayout453.xml"/></Relationships>
</file>

<file path=ppt/slides/_rels/slide2838.xml.rels><?xml version="1.0" encoding="UTF-8" standalone="yes"?>
<Relationships xmlns="http://schemas.openxmlformats.org/package/2006/relationships"><Relationship Id="rId2" Type="http://schemas.openxmlformats.org/officeDocument/2006/relationships/notesSlide" Target="../notesSlides/notesSlide2172.xml"/><Relationship Id="rId1" Type="http://schemas.openxmlformats.org/officeDocument/2006/relationships/slideLayout" Target="../slideLayouts/slideLayout453.xml"/></Relationships>
</file>

<file path=ppt/slides/_rels/slide2839.xml.rels><?xml version="1.0" encoding="UTF-8" standalone="yes"?>
<Relationships xmlns="http://schemas.openxmlformats.org/package/2006/relationships"><Relationship Id="rId2" Type="http://schemas.openxmlformats.org/officeDocument/2006/relationships/notesSlide" Target="../notesSlides/notesSlide2173.xml"/><Relationship Id="rId1" Type="http://schemas.openxmlformats.org/officeDocument/2006/relationships/slideLayout" Target="../slideLayouts/slideLayout453.xml"/></Relationships>
</file>

<file path=ppt/slides/_rels/slide284.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10.xml"/></Relationships>
</file>

<file path=ppt/slides/_rels/slide2840.xml.rels><?xml version="1.0" encoding="UTF-8" standalone="yes"?>
<Relationships xmlns="http://schemas.openxmlformats.org/package/2006/relationships"><Relationship Id="rId2" Type="http://schemas.openxmlformats.org/officeDocument/2006/relationships/notesSlide" Target="../notesSlides/notesSlide2174.xml"/><Relationship Id="rId1" Type="http://schemas.openxmlformats.org/officeDocument/2006/relationships/slideLayout" Target="../slideLayouts/slideLayout453.xml"/></Relationships>
</file>

<file path=ppt/slides/_rels/slide2841.xml.rels><?xml version="1.0" encoding="UTF-8" standalone="yes"?>
<Relationships xmlns="http://schemas.openxmlformats.org/package/2006/relationships"><Relationship Id="rId2" Type="http://schemas.openxmlformats.org/officeDocument/2006/relationships/notesSlide" Target="../notesSlides/notesSlide2175.xml"/><Relationship Id="rId1" Type="http://schemas.openxmlformats.org/officeDocument/2006/relationships/slideLayout" Target="../slideLayouts/slideLayout453.xml"/></Relationships>
</file>

<file path=ppt/slides/_rels/slide2842.xml.rels><?xml version="1.0" encoding="UTF-8" standalone="yes"?>
<Relationships xmlns="http://schemas.openxmlformats.org/package/2006/relationships"><Relationship Id="rId2" Type="http://schemas.openxmlformats.org/officeDocument/2006/relationships/notesSlide" Target="../notesSlides/notesSlide2176.xml"/><Relationship Id="rId1" Type="http://schemas.openxmlformats.org/officeDocument/2006/relationships/slideLayout" Target="../slideLayouts/slideLayout453.xml"/></Relationships>
</file>

<file path=ppt/slides/_rels/slide2843.xml.rels><?xml version="1.0" encoding="UTF-8" standalone="yes"?>
<Relationships xmlns="http://schemas.openxmlformats.org/package/2006/relationships"><Relationship Id="rId2" Type="http://schemas.openxmlformats.org/officeDocument/2006/relationships/notesSlide" Target="../notesSlides/notesSlide2177.xml"/><Relationship Id="rId1" Type="http://schemas.openxmlformats.org/officeDocument/2006/relationships/slideLayout" Target="../slideLayouts/slideLayout453.xml"/></Relationships>
</file>

<file path=ppt/slides/_rels/slide2844.xml.rels><?xml version="1.0" encoding="UTF-8" standalone="yes"?>
<Relationships xmlns="http://schemas.openxmlformats.org/package/2006/relationships"><Relationship Id="rId2" Type="http://schemas.openxmlformats.org/officeDocument/2006/relationships/notesSlide" Target="../notesSlides/notesSlide2178.xml"/><Relationship Id="rId1" Type="http://schemas.openxmlformats.org/officeDocument/2006/relationships/slideLayout" Target="../slideLayouts/slideLayout453.xml"/></Relationships>
</file>

<file path=ppt/slides/_rels/slide2845.xml.rels><?xml version="1.0" encoding="UTF-8" standalone="yes"?>
<Relationships xmlns="http://schemas.openxmlformats.org/package/2006/relationships"><Relationship Id="rId2" Type="http://schemas.openxmlformats.org/officeDocument/2006/relationships/notesSlide" Target="../notesSlides/notesSlide2179.xml"/><Relationship Id="rId1" Type="http://schemas.openxmlformats.org/officeDocument/2006/relationships/slideLayout" Target="../slideLayouts/slideLayout453.xml"/></Relationships>
</file>

<file path=ppt/slides/_rels/slide2846.xml.rels><?xml version="1.0" encoding="UTF-8" standalone="yes"?>
<Relationships xmlns="http://schemas.openxmlformats.org/package/2006/relationships"><Relationship Id="rId2" Type="http://schemas.openxmlformats.org/officeDocument/2006/relationships/notesSlide" Target="../notesSlides/notesSlide2180.xml"/><Relationship Id="rId1" Type="http://schemas.openxmlformats.org/officeDocument/2006/relationships/slideLayout" Target="../slideLayouts/slideLayout453.xml"/></Relationships>
</file>

<file path=ppt/slides/_rels/slide2847.xml.rels><?xml version="1.0" encoding="UTF-8" standalone="yes"?>
<Relationships xmlns="http://schemas.openxmlformats.org/package/2006/relationships"><Relationship Id="rId2" Type="http://schemas.openxmlformats.org/officeDocument/2006/relationships/notesSlide" Target="../notesSlides/notesSlide2181.xml"/><Relationship Id="rId1" Type="http://schemas.openxmlformats.org/officeDocument/2006/relationships/slideLayout" Target="../slideLayouts/slideLayout453.xml"/></Relationships>
</file>

<file path=ppt/slides/_rels/slide2848.xml.rels><?xml version="1.0" encoding="UTF-8" standalone="yes"?>
<Relationships xmlns="http://schemas.openxmlformats.org/package/2006/relationships"><Relationship Id="rId2" Type="http://schemas.openxmlformats.org/officeDocument/2006/relationships/notesSlide" Target="../notesSlides/notesSlide2182.xml"/><Relationship Id="rId1" Type="http://schemas.openxmlformats.org/officeDocument/2006/relationships/slideLayout" Target="../slideLayouts/slideLayout453.xml"/></Relationships>
</file>

<file path=ppt/slides/_rels/slide2849.xml.rels><?xml version="1.0" encoding="UTF-8" standalone="yes"?>
<Relationships xmlns="http://schemas.openxmlformats.org/package/2006/relationships"><Relationship Id="rId2" Type="http://schemas.openxmlformats.org/officeDocument/2006/relationships/notesSlide" Target="../notesSlides/notesSlide2183.xml"/><Relationship Id="rId1" Type="http://schemas.openxmlformats.org/officeDocument/2006/relationships/slideLayout" Target="../slideLayouts/slideLayout453.xml"/></Relationships>
</file>

<file path=ppt/slides/_rels/slide285.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10.xml"/></Relationships>
</file>

<file path=ppt/slides/_rels/slide2850.xml.rels><?xml version="1.0" encoding="UTF-8" standalone="yes"?>
<Relationships xmlns="http://schemas.openxmlformats.org/package/2006/relationships"><Relationship Id="rId2" Type="http://schemas.openxmlformats.org/officeDocument/2006/relationships/notesSlide" Target="../notesSlides/notesSlide2184.xml"/><Relationship Id="rId1" Type="http://schemas.openxmlformats.org/officeDocument/2006/relationships/slideLayout" Target="../slideLayouts/slideLayout453.xml"/></Relationships>
</file>

<file path=ppt/slides/_rels/slide2851.xml.rels><?xml version="1.0" encoding="UTF-8" standalone="yes"?>
<Relationships xmlns="http://schemas.openxmlformats.org/package/2006/relationships"><Relationship Id="rId2" Type="http://schemas.openxmlformats.org/officeDocument/2006/relationships/notesSlide" Target="../notesSlides/notesSlide2185.xml"/><Relationship Id="rId1" Type="http://schemas.openxmlformats.org/officeDocument/2006/relationships/slideLayout" Target="../slideLayouts/slideLayout453.xml"/></Relationships>
</file>

<file path=ppt/slides/_rels/slide2852.xml.rels><?xml version="1.0" encoding="UTF-8" standalone="yes"?>
<Relationships xmlns="http://schemas.openxmlformats.org/package/2006/relationships"><Relationship Id="rId2" Type="http://schemas.openxmlformats.org/officeDocument/2006/relationships/notesSlide" Target="../notesSlides/notesSlide2186.xml"/><Relationship Id="rId1" Type="http://schemas.openxmlformats.org/officeDocument/2006/relationships/slideLayout" Target="../slideLayouts/slideLayout453.xml"/></Relationships>
</file>

<file path=ppt/slides/_rels/slide2853.xml.rels><?xml version="1.0" encoding="UTF-8" standalone="yes"?>
<Relationships xmlns="http://schemas.openxmlformats.org/package/2006/relationships"><Relationship Id="rId2" Type="http://schemas.openxmlformats.org/officeDocument/2006/relationships/notesSlide" Target="../notesSlides/notesSlide2187.xml"/><Relationship Id="rId1" Type="http://schemas.openxmlformats.org/officeDocument/2006/relationships/slideLayout" Target="../slideLayouts/slideLayout453.xml"/></Relationships>
</file>

<file path=ppt/slides/_rels/slide2854.xml.rels><?xml version="1.0" encoding="UTF-8" standalone="yes"?>
<Relationships xmlns="http://schemas.openxmlformats.org/package/2006/relationships"><Relationship Id="rId2" Type="http://schemas.openxmlformats.org/officeDocument/2006/relationships/notesSlide" Target="../notesSlides/notesSlide2188.xml"/><Relationship Id="rId1" Type="http://schemas.openxmlformats.org/officeDocument/2006/relationships/slideLayout" Target="../slideLayouts/slideLayout453.xml"/></Relationships>
</file>

<file path=ppt/slides/_rels/slide2855.xml.rels><?xml version="1.0" encoding="UTF-8" standalone="yes"?>
<Relationships xmlns="http://schemas.openxmlformats.org/package/2006/relationships"><Relationship Id="rId2" Type="http://schemas.openxmlformats.org/officeDocument/2006/relationships/notesSlide" Target="../notesSlides/notesSlide2189.xml"/><Relationship Id="rId1" Type="http://schemas.openxmlformats.org/officeDocument/2006/relationships/slideLayout" Target="../slideLayouts/slideLayout453.xml"/></Relationships>
</file>

<file path=ppt/slides/_rels/slide2856.xml.rels><?xml version="1.0" encoding="UTF-8" standalone="yes"?>
<Relationships xmlns="http://schemas.openxmlformats.org/package/2006/relationships"><Relationship Id="rId2" Type="http://schemas.openxmlformats.org/officeDocument/2006/relationships/notesSlide" Target="../notesSlides/notesSlide2190.xml"/><Relationship Id="rId1" Type="http://schemas.openxmlformats.org/officeDocument/2006/relationships/slideLayout" Target="../slideLayouts/slideLayout453.xml"/></Relationships>
</file>

<file path=ppt/slides/_rels/slide2857.xml.rels><?xml version="1.0" encoding="UTF-8" standalone="yes"?>
<Relationships xmlns="http://schemas.openxmlformats.org/package/2006/relationships"><Relationship Id="rId2" Type="http://schemas.openxmlformats.org/officeDocument/2006/relationships/notesSlide" Target="../notesSlides/notesSlide2191.xml"/><Relationship Id="rId1" Type="http://schemas.openxmlformats.org/officeDocument/2006/relationships/slideLayout" Target="../slideLayouts/slideLayout453.xml"/></Relationships>
</file>

<file path=ppt/slides/_rels/slide2858.xml.rels><?xml version="1.0" encoding="UTF-8" standalone="yes"?>
<Relationships xmlns="http://schemas.openxmlformats.org/package/2006/relationships"><Relationship Id="rId2" Type="http://schemas.openxmlformats.org/officeDocument/2006/relationships/notesSlide" Target="../notesSlides/notesSlide2192.xml"/><Relationship Id="rId1" Type="http://schemas.openxmlformats.org/officeDocument/2006/relationships/slideLayout" Target="../slideLayouts/slideLayout453.xml"/></Relationships>
</file>

<file path=ppt/slides/_rels/slide2859.xml.rels><?xml version="1.0" encoding="UTF-8" standalone="yes"?>
<Relationships xmlns="http://schemas.openxmlformats.org/package/2006/relationships"><Relationship Id="rId2" Type="http://schemas.openxmlformats.org/officeDocument/2006/relationships/notesSlide" Target="../notesSlides/notesSlide2193.xml"/><Relationship Id="rId1" Type="http://schemas.openxmlformats.org/officeDocument/2006/relationships/slideLayout" Target="../slideLayouts/slideLayout453.xml"/></Relationships>
</file>

<file path=ppt/slides/_rels/slide286.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11.xml"/></Relationships>
</file>

<file path=ppt/slides/_rels/slide2860.xml.rels><?xml version="1.0" encoding="UTF-8" standalone="yes"?>
<Relationships xmlns="http://schemas.openxmlformats.org/package/2006/relationships"><Relationship Id="rId2" Type="http://schemas.openxmlformats.org/officeDocument/2006/relationships/notesSlide" Target="../notesSlides/notesSlide2194.xml"/><Relationship Id="rId1" Type="http://schemas.openxmlformats.org/officeDocument/2006/relationships/slideLayout" Target="../slideLayouts/slideLayout453.xml"/></Relationships>
</file>

<file path=ppt/slides/_rels/slide2861.xml.rels><?xml version="1.0" encoding="UTF-8" standalone="yes"?>
<Relationships xmlns="http://schemas.openxmlformats.org/package/2006/relationships"><Relationship Id="rId2" Type="http://schemas.openxmlformats.org/officeDocument/2006/relationships/notesSlide" Target="../notesSlides/notesSlide2195.xml"/><Relationship Id="rId1" Type="http://schemas.openxmlformats.org/officeDocument/2006/relationships/slideLayout" Target="../slideLayouts/slideLayout453.xml"/></Relationships>
</file>

<file path=ppt/slides/_rels/slide2862.xml.rels><?xml version="1.0" encoding="UTF-8" standalone="yes"?>
<Relationships xmlns="http://schemas.openxmlformats.org/package/2006/relationships"><Relationship Id="rId2" Type="http://schemas.openxmlformats.org/officeDocument/2006/relationships/notesSlide" Target="../notesSlides/notesSlide2196.xml"/><Relationship Id="rId1" Type="http://schemas.openxmlformats.org/officeDocument/2006/relationships/slideLayout" Target="../slideLayouts/slideLayout453.xml"/></Relationships>
</file>

<file path=ppt/slides/_rels/slide2863.xml.rels><?xml version="1.0" encoding="UTF-8" standalone="yes"?>
<Relationships xmlns="http://schemas.openxmlformats.org/package/2006/relationships"><Relationship Id="rId2" Type="http://schemas.openxmlformats.org/officeDocument/2006/relationships/notesSlide" Target="../notesSlides/notesSlide2197.xml"/><Relationship Id="rId1" Type="http://schemas.openxmlformats.org/officeDocument/2006/relationships/slideLayout" Target="../slideLayouts/slideLayout453.xml"/></Relationships>
</file>

<file path=ppt/slides/_rels/slide2864.xml.rels><?xml version="1.0" encoding="UTF-8" standalone="yes"?>
<Relationships xmlns="http://schemas.openxmlformats.org/package/2006/relationships"><Relationship Id="rId2" Type="http://schemas.openxmlformats.org/officeDocument/2006/relationships/notesSlide" Target="../notesSlides/notesSlide2198.xml"/><Relationship Id="rId1" Type="http://schemas.openxmlformats.org/officeDocument/2006/relationships/slideLayout" Target="../slideLayouts/slideLayout453.xml"/></Relationships>
</file>

<file path=ppt/slides/_rels/slide2865.xml.rels><?xml version="1.0" encoding="UTF-8" standalone="yes"?>
<Relationships xmlns="http://schemas.openxmlformats.org/package/2006/relationships"><Relationship Id="rId2" Type="http://schemas.openxmlformats.org/officeDocument/2006/relationships/notesSlide" Target="../notesSlides/notesSlide2199.xml"/><Relationship Id="rId1" Type="http://schemas.openxmlformats.org/officeDocument/2006/relationships/slideLayout" Target="../slideLayouts/slideLayout453.xml"/></Relationships>
</file>

<file path=ppt/slides/_rels/slide2866.xml.rels><?xml version="1.0" encoding="UTF-8" standalone="yes"?>
<Relationships xmlns="http://schemas.openxmlformats.org/package/2006/relationships"><Relationship Id="rId2" Type="http://schemas.openxmlformats.org/officeDocument/2006/relationships/notesSlide" Target="../notesSlides/notesSlide2200.xml"/><Relationship Id="rId1" Type="http://schemas.openxmlformats.org/officeDocument/2006/relationships/slideLayout" Target="../slideLayouts/slideLayout453.xml"/></Relationships>
</file>

<file path=ppt/slides/_rels/slide2867.xml.rels><?xml version="1.0" encoding="UTF-8" standalone="yes"?>
<Relationships xmlns="http://schemas.openxmlformats.org/package/2006/relationships"><Relationship Id="rId2" Type="http://schemas.openxmlformats.org/officeDocument/2006/relationships/notesSlide" Target="../notesSlides/notesSlide2201.xml"/><Relationship Id="rId1" Type="http://schemas.openxmlformats.org/officeDocument/2006/relationships/slideLayout" Target="../slideLayouts/slideLayout453.xml"/></Relationships>
</file>

<file path=ppt/slides/_rels/slide2868.xml.rels><?xml version="1.0" encoding="UTF-8" standalone="yes"?>
<Relationships xmlns="http://schemas.openxmlformats.org/package/2006/relationships"><Relationship Id="rId2" Type="http://schemas.openxmlformats.org/officeDocument/2006/relationships/notesSlide" Target="../notesSlides/notesSlide2202.xml"/><Relationship Id="rId1" Type="http://schemas.openxmlformats.org/officeDocument/2006/relationships/slideLayout" Target="../slideLayouts/slideLayout453.xml"/></Relationships>
</file>

<file path=ppt/slides/_rels/slide2869.xml.rels><?xml version="1.0" encoding="UTF-8" standalone="yes"?>
<Relationships xmlns="http://schemas.openxmlformats.org/package/2006/relationships"><Relationship Id="rId2" Type="http://schemas.openxmlformats.org/officeDocument/2006/relationships/notesSlide" Target="../notesSlides/notesSlide2203.xml"/><Relationship Id="rId1" Type="http://schemas.openxmlformats.org/officeDocument/2006/relationships/slideLayout" Target="../slideLayouts/slideLayout453.xml"/></Relationships>
</file>

<file path=ppt/slides/_rels/slide287.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11.xml"/></Relationships>
</file>

<file path=ppt/slides/_rels/slide2870.xml.rels><?xml version="1.0" encoding="UTF-8" standalone="yes"?>
<Relationships xmlns="http://schemas.openxmlformats.org/package/2006/relationships"><Relationship Id="rId2" Type="http://schemas.openxmlformats.org/officeDocument/2006/relationships/notesSlide" Target="../notesSlides/notesSlide2204.xml"/><Relationship Id="rId1" Type="http://schemas.openxmlformats.org/officeDocument/2006/relationships/slideLayout" Target="../slideLayouts/slideLayout453.xml"/></Relationships>
</file>

<file path=ppt/slides/_rels/slide2871.xml.rels><?xml version="1.0" encoding="UTF-8" standalone="yes"?>
<Relationships xmlns="http://schemas.openxmlformats.org/package/2006/relationships"><Relationship Id="rId2" Type="http://schemas.openxmlformats.org/officeDocument/2006/relationships/notesSlide" Target="../notesSlides/notesSlide2205.xml"/><Relationship Id="rId1" Type="http://schemas.openxmlformats.org/officeDocument/2006/relationships/slideLayout" Target="../slideLayouts/slideLayout453.xml"/></Relationships>
</file>

<file path=ppt/slides/_rels/slide2872.xml.rels><?xml version="1.0" encoding="UTF-8" standalone="yes"?>
<Relationships xmlns="http://schemas.openxmlformats.org/package/2006/relationships"><Relationship Id="rId2" Type="http://schemas.openxmlformats.org/officeDocument/2006/relationships/notesSlide" Target="../notesSlides/notesSlide2206.xml"/><Relationship Id="rId1" Type="http://schemas.openxmlformats.org/officeDocument/2006/relationships/slideLayout" Target="../slideLayouts/slideLayout453.xml"/></Relationships>
</file>

<file path=ppt/slides/_rels/slide2873.xml.rels><?xml version="1.0" encoding="UTF-8" standalone="yes"?>
<Relationships xmlns="http://schemas.openxmlformats.org/package/2006/relationships"><Relationship Id="rId2" Type="http://schemas.openxmlformats.org/officeDocument/2006/relationships/notesSlide" Target="../notesSlides/notesSlide2207.xml"/><Relationship Id="rId1" Type="http://schemas.openxmlformats.org/officeDocument/2006/relationships/slideLayout" Target="../slideLayouts/slideLayout453.xml"/></Relationships>
</file>

<file path=ppt/slides/_rels/slide2874.xml.rels><?xml version="1.0" encoding="UTF-8" standalone="yes"?>
<Relationships xmlns="http://schemas.openxmlformats.org/package/2006/relationships"><Relationship Id="rId2" Type="http://schemas.openxmlformats.org/officeDocument/2006/relationships/notesSlide" Target="../notesSlides/notesSlide2208.xml"/><Relationship Id="rId1" Type="http://schemas.openxmlformats.org/officeDocument/2006/relationships/slideLayout" Target="../slideLayouts/slideLayout453.xml"/></Relationships>
</file>

<file path=ppt/slides/_rels/slide2875.xml.rels><?xml version="1.0" encoding="UTF-8" standalone="yes"?>
<Relationships xmlns="http://schemas.openxmlformats.org/package/2006/relationships"><Relationship Id="rId2" Type="http://schemas.openxmlformats.org/officeDocument/2006/relationships/notesSlide" Target="../notesSlides/notesSlide2209.xml"/><Relationship Id="rId1" Type="http://schemas.openxmlformats.org/officeDocument/2006/relationships/slideLayout" Target="../slideLayouts/slideLayout453.xml"/></Relationships>
</file>

<file path=ppt/slides/_rels/slide2876.xml.rels><?xml version="1.0" encoding="UTF-8" standalone="yes"?>
<Relationships xmlns="http://schemas.openxmlformats.org/package/2006/relationships"><Relationship Id="rId2" Type="http://schemas.openxmlformats.org/officeDocument/2006/relationships/notesSlide" Target="../notesSlides/notesSlide2210.xml"/><Relationship Id="rId1" Type="http://schemas.openxmlformats.org/officeDocument/2006/relationships/slideLayout" Target="../slideLayouts/slideLayout453.xml"/></Relationships>
</file>

<file path=ppt/slides/_rels/slide2877.xml.rels><?xml version="1.0" encoding="UTF-8" standalone="yes"?>
<Relationships xmlns="http://schemas.openxmlformats.org/package/2006/relationships"><Relationship Id="rId2" Type="http://schemas.openxmlformats.org/officeDocument/2006/relationships/notesSlide" Target="../notesSlides/notesSlide2211.xml"/><Relationship Id="rId1" Type="http://schemas.openxmlformats.org/officeDocument/2006/relationships/slideLayout" Target="../slideLayouts/slideLayout453.xml"/></Relationships>
</file>

<file path=ppt/slides/_rels/slide2878.xml.rels><?xml version="1.0" encoding="UTF-8" standalone="yes"?>
<Relationships xmlns="http://schemas.openxmlformats.org/package/2006/relationships"><Relationship Id="rId2" Type="http://schemas.openxmlformats.org/officeDocument/2006/relationships/notesSlide" Target="../notesSlides/notesSlide2212.xml"/><Relationship Id="rId1" Type="http://schemas.openxmlformats.org/officeDocument/2006/relationships/slideLayout" Target="../slideLayouts/slideLayout453.xml"/></Relationships>
</file>

<file path=ppt/slides/_rels/slide2879.xml.rels><?xml version="1.0" encoding="UTF-8" standalone="yes"?>
<Relationships xmlns="http://schemas.openxmlformats.org/package/2006/relationships"><Relationship Id="rId2" Type="http://schemas.openxmlformats.org/officeDocument/2006/relationships/notesSlide" Target="../notesSlides/notesSlide2213.xml"/><Relationship Id="rId1" Type="http://schemas.openxmlformats.org/officeDocument/2006/relationships/slideLayout" Target="../slideLayouts/slideLayout453.xml"/></Relationships>
</file>

<file path=ppt/slides/_rels/slide288.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11.xml"/></Relationships>
</file>

<file path=ppt/slides/_rels/slide2880.xml.rels><?xml version="1.0" encoding="UTF-8" standalone="yes"?>
<Relationships xmlns="http://schemas.openxmlformats.org/package/2006/relationships"><Relationship Id="rId2" Type="http://schemas.openxmlformats.org/officeDocument/2006/relationships/notesSlide" Target="../notesSlides/notesSlide2214.xml"/><Relationship Id="rId1" Type="http://schemas.openxmlformats.org/officeDocument/2006/relationships/slideLayout" Target="../slideLayouts/slideLayout454.xml"/></Relationships>
</file>

<file path=ppt/slides/_rels/slide2881.xml.rels><?xml version="1.0" encoding="UTF-8" standalone="yes"?>
<Relationships xmlns="http://schemas.openxmlformats.org/package/2006/relationships"><Relationship Id="rId2" Type="http://schemas.openxmlformats.org/officeDocument/2006/relationships/notesSlide" Target="../notesSlides/notesSlide2215.xml"/><Relationship Id="rId1" Type="http://schemas.openxmlformats.org/officeDocument/2006/relationships/slideLayout" Target="../slideLayouts/slideLayout454.xml"/></Relationships>
</file>

<file path=ppt/slides/_rels/slide2882.xml.rels><?xml version="1.0" encoding="UTF-8" standalone="yes"?>
<Relationships xmlns="http://schemas.openxmlformats.org/package/2006/relationships"><Relationship Id="rId2" Type="http://schemas.openxmlformats.org/officeDocument/2006/relationships/notesSlide" Target="../notesSlides/notesSlide2216.xml"/><Relationship Id="rId1" Type="http://schemas.openxmlformats.org/officeDocument/2006/relationships/slideLayout" Target="../slideLayouts/slideLayout454.xml"/></Relationships>
</file>

<file path=ppt/slides/_rels/slide2883.xml.rels><?xml version="1.0" encoding="UTF-8" standalone="yes"?>
<Relationships xmlns="http://schemas.openxmlformats.org/package/2006/relationships"><Relationship Id="rId2" Type="http://schemas.openxmlformats.org/officeDocument/2006/relationships/notesSlide" Target="../notesSlides/notesSlide2217.xml"/><Relationship Id="rId1" Type="http://schemas.openxmlformats.org/officeDocument/2006/relationships/slideLayout" Target="../slideLayouts/slideLayout454.xml"/></Relationships>
</file>

<file path=ppt/slides/_rels/slide2884.xml.rels><?xml version="1.0" encoding="UTF-8" standalone="yes"?>
<Relationships xmlns="http://schemas.openxmlformats.org/package/2006/relationships"><Relationship Id="rId2" Type="http://schemas.openxmlformats.org/officeDocument/2006/relationships/notesSlide" Target="../notesSlides/notesSlide2218.xml"/><Relationship Id="rId1" Type="http://schemas.openxmlformats.org/officeDocument/2006/relationships/slideLayout" Target="../slideLayouts/slideLayout454.xml"/></Relationships>
</file>

<file path=ppt/slides/_rels/slide2885.xml.rels><?xml version="1.0" encoding="UTF-8" standalone="yes"?>
<Relationships xmlns="http://schemas.openxmlformats.org/package/2006/relationships"><Relationship Id="rId2" Type="http://schemas.openxmlformats.org/officeDocument/2006/relationships/notesSlide" Target="../notesSlides/notesSlide2219.xml"/><Relationship Id="rId1" Type="http://schemas.openxmlformats.org/officeDocument/2006/relationships/slideLayout" Target="../slideLayouts/slideLayout454.xml"/></Relationships>
</file>

<file path=ppt/slides/_rels/slide2886.xml.rels><?xml version="1.0" encoding="UTF-8" standalone="yes"?>
<Relationships xmlns="http://schemas.openxmlformats.org/package/2006/relationships"><Relationship Id="rId2" Type="http://schemas.openxmlformats.org/officeDocument/2006/relationships/notesSlide" Target="../notesSlides/notesSlide2220.xml"/><Relationship Id="rId1" Type="http://schemas.openxmlformats.org/officeDocument/2006/relationships/slideLayout" Target="../slideLayouts/slideLayout454.xml"/></Relationships>
</file>

<file path=ppt/slides/_rels/slide2887.xml.rels><?xml version="1.0" encoding="UTF-8" standalone="yes"?>
<Relationships xmlns="http://schemas.openxmlformats.org/package/2006/relationships"><Relationship Id="rId2" Type="http://schemas.openxmlformats.org/officeDocument/2006/relationships/notesSlide" Target="../notesSlides/notesSlide2221.xml"/><Relationship Id="rId1" Type="http://schemas.openxmlformats.org/officeDocument/2006/relationships/slideLayout" Target="../slideLayouts/slideLayout454.xml"/></Relationships>
</file>

<file path=ppt/slides/_rels/slide2888.xml.rels><?xml version="1.0" encoding="UTF-8" standalone="yes"?>
<Relationships xmlns="http://schemas.openxmlformats.org/package/2006/relationships"><Relationship Id="rId2" Type="http://schemas.openxmlformats.org/officeDocument/2006/relationships/notesSlide" Target="../notesSlides/notesSlide2222.xml"/><Relationship Id="rId1" Type="http://schemas.openxmlformats.org/officeDocument/2006/relationships/slideLayout" Target="../slideLayouts/slideLayout454.xml"/></Relationships>
</file>

<file path=ppt/slides/_rels/slide2889.xml.rels><?xml version="1.0" encoding="UTF-8" standalone="yes"?>
<Relationships xmlns="http://schemas.openxmlformats.org/package/2006/relationships"><Relationship Id="rId2" Type="http://schemas.openxmlformats.org/officeDocument/2006/relationships/notesSlide" Target="../notesSlides/notesSlide2223.xml"/><Relationship Id="rId1" Type="http://schemas.openxmlformats.org/officeDocument/2006/relationships/slideLayout" Target="../slideLayouts/slideLayout454.xml"/></Relationships>
</file>

<file path=ppt/slides/_rels/slide289.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11.xml"/></Relationships>
</file>

<file path=ppt/slides/_rels/slide2890.xml.rels><?xml version="1.0" encoding="UTF-8" standalone="yes"?>
<Relationships xmlns="http://schemas.openxmlformats.org/package/2006/relationships"><Relationship Id="rId2" Type="http://schemas.openxmlformats.org/officeDocument/2006/relationships/notesSlide" Target="../notesSlides/notesSlide2224.xml"/><Relationship Id="rId1" Type="http://schemas.openxmlformats.org/officeDocument/2006/relationships/slideLayout" Target="../slideLayouts/slideLayout454.xml"/></Relationships>
</file>

<file path=ppt/slides/_rels/slide2891.xml.rels><?xml version="1.0" encoding="UTF-8" standalone="yes"?>
<Relationships xmlns="http://schemas.openxmlformats.org/package/2006/relationships"><Relationship Id="rId2" Type="http://schemas.openxmlformats.org/officeDocument/2006/relationships/notesSlide" Target="../notesSlides/notesSlide2225.xml"/><Relationship Id="rId1" Type="http://schemas.openxmlformats.org/officeDocument/2006/relationships/slideLayout" Target="../slideLayouts/slideLayout454.xml"/></Relationships>
</file>

<file path=ppt/slides/_rels/slide2892.xml.rels><?xml version="1.0" encoding="UTF-8" standalone="yes"?>
<Relationships xmlns="http://schemas.openxmlformats.org/package/2006/relationships"><Relationship Id="rId2" Type="http://schemas.openxmlformats.org/officeDocument/2006/relationships/notesSlide" Target="../notesSlides/notesSlide2226.xml"/><Relationship Id="rId1" Type="http://schemas.openxmlformats.org/officeDocument/2006/relationships/slideLayout" Target="../slideLayouts/slideLayout454.xml"/></Relationships>
</file>

<file path=ppt/slides/_rels/slide2893.xml.rels><?xml version="1.0" encoding="UTF-8" standalone="yes"?>
<Relationships xmlns="http://schemas.openxmlformats.org/package/2006/relationships"><Relationship Id="rId2" Type="http://schemas.openxmlformats.org/officeDocument/2006/relationships/notesSlide" Target="../notesSlides/notesSlide2227.xml"/><Relationship Id="rId1" Type="http://schemas.openxmlformats.org/officeDocument/2006/relationships/slideLayout" Target="../slideLayouts/slideLayout454.xml"/></Relationships>
</file>

<file path=ppt/slides/_rels/slide2894.xml.rels><?xml version="1.0" encoding="UTF-8" standalone="yes"?>
<Relationships xmlns="http://schemas.openxmlformats.org/package/2006/relationships"><Relationship Id="rId2" Type="http://schemas.openxmlformats.org/officeDocument/2006/relationships/notesSlide" Target="../notesSlides/notesSlide2228.xml"/><Relationship Id="rId1" Type="http://schemas.openxmlformats.org/officeDocument/2006/relationships/slideLayout" Target="../slideLayouts/slideLayout454.xml"/></Relationships>
</file>

<file path=ppt/slides/_rels/slide2895.xml.rels><?xml version="1.0" encoding="UTF-8" standalone="yes"?>
<Relationships xmlns="http://schemas.openxmlformats.org/package/2006/relationships"><Relationship Id="rId2" Type="http://schemas.openxmlformats.org/officeDocument/2006/relationships/notesSlide" Target="../notesSlides/notesSlide2229.xml"/><Relationship Id="rId1" Type="http://schemas.openxmlformats.org/officeDocument/2006/relationships/slideLayout" Target="../slideLayouts/slideLayout454.xml"/></Relationships>
</file>

<file path=ppt/slides/_rels/slide2896.xml.rels><?xml version="1.0" encoding="UTF-8" standalone="yes"?>
<Relationships xmlns="http://schemas.openxmlformats.org/package/2006/relationships"><Relationship Id="rId2" Type="http://schemas.openxmlformats.org/officeDocument/2006/relationships/notesSlide" Target="../notesSlides/notesSlide2230.xml"/><Relationship Id="rId1" Type="http://schemas.openxmlformats.org/officeDocument/2006/relationships/slideLayout" Target="../slideLayouts/slideLayout454.xml"/></Relationships>
</file>

<file path=ppt/slides/_rels/slide2897.xml.rels><?xml version="1.0" encoding="UTF-8" standalone="yes"?>
<Relationships xmlns="http://schemas.openxmlformats.org/package/2006/relationships"><Relationship Id="rId2" Type="http://schemas.openxmlformats.org/officeDocument/2006/relationships/notesSlide" Target="../notesSlides/notesSlide2231.xml"/><Relationship Id="rId1" Type="http://schemas.openxmlformats.org/officeDocument/2006/relationships/slideLayout" Target="../slideLayouts/slideLayout454.xml"/></Relationships>
</file>

<file path=ppt/slides/_rels/slide2898.xml.rels><?xml version="1.0" encoding="UTF-8" standalone="yes"?>
<Relationships xmlns="http://schemas.openxmlformats.org/package/2006/relationships"><Relationship Id="rId2" Type="http://schemas.openxmlformats.org/officeDocument/2006/relationships/notesSlide" Target="../notesSlides/notesSlide2232.xml"/><Relationship Id="rId1" Type="http://schemas.openxmlformats.org/officeDocument/2006/relationships/slideLayout" Target="../slideLayouts/slideLayout454.xml"/></Relationships>
</file>

<file path=ppt/slides/_rels/slide2899.xml.rels><?xml version="1.0" encoding="UTF-8" standalone="yes"?>
<Relationships xmlns="http://schemas.openxmlformats.org/package/2006/relationships"><Relationship Id="rId2" Type="http://schemas.openxmlformats.org/officeDocument/2006/relationships/notesSlide" Target="../notesSlides/notesSlide2233.xml"/><Relationship Id="rId1" Type="http://schemas.openxmlformats.org/officeDocument/2006/relationships/slideLayout" Target="../slideLayouts/slideLayout45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290.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11.xml"/></Relationships>
</file>

<file path=ppt/slides/_rels/slide2900.xml.rels><?xml version="1.0" encoding="UTF-8" standalone="yes"?>
<Relationships xmlns="http://schemas.openxmlformats.org/package/2006/relationships"><Relationship Id="rId2" Type="http://schemas.openxmlformats.org/officeDocument/2006/relationships/notesSlide" Target="../notesSlides/notesSlide2234.xml"/><Relationship Id="rId1" Type="http://schemas.openxmlformats.org/officeDocument/2006/relationships/slideLayout" Target="../slideLayouts/slideLayout454.xml"/></Relationships>
</file>

<file path=ppt/slides/_rels/slide2901.xml.rels><?xml version="1.0" encoding="UTF-8" standalone="yes"?>
<Relationships xmlns="http://schemas.openxmlformats.org/package/2006/relationships"><Relationship Id="rId2" Type="http://schemas.openxmlformats.org/officeDocument/2006/relationships/notesSlide" Target="../notesSlides/notesSlide2235.xml"/><Relationship Id="rId1" Type="http://schemas.openxmlformats.org/officeDocument/2006/relationships/slideLayout" Target="../slideLayouts/slideLayout455.xml"/></Relationships>
</file>

<file path=ppt/slides/_rels/slide2902.xml.rels><?xml version="1.0" encoding="UTF-8" standalone="yes"?>
<Relationships xmlns="http://schemas.openxmlformats.org/package/2006/relationships"><Relationship Id="rId2" Type="http://schemas.openxmlformats.org/officeDocument/2006/relationships/notesSlide" Target="../notesSlides/notesSlide2236.xml"/><Relationship Id="rId1" Type="http://schemas.openxmlformats.org/officeDocument/2006/relationships/slideLayout" Target="../slideLayouts/slideLayout455.xml"/></Relationships>
</file>

<file path=ppt/slides/_rels/slide2903.xml.rels><?xml version="1.0" encoding="UTF-8" standalone="yes"?>
<Relationships xmlns="http://schemas.openxmlformats.org/package/2006/relationships"><Relationship Id="rId2" Type="http://schemas.openxmlformats.org/officeDocument/2006/relationships/notesSlide" Target="../notesSlides/notesSlide2237.xml"/><Relationship Id="rId1" Type="http://schemas.openxmlformats.org/officeDocument/2006/relationships/slideLayout" Target="../slideLayouts/slideLayout455.xml"/></Relationships>
</file>

<file path=ppt/slides/_rels/slide2904.xml.rels><?xml version="1.0" encoding="UTF-8" standalone="yes"?>
<Relationships xmlns="http://schemas.openxmlformats.org/package/2006/relationships"><Relationship Id="rId2" Type="http://schemas.openxmlformats.org/officeDocument/2006/relationships/notesSlide" Target="../notesSlides/notesSlide2238.xml"/><Relationship Id="rId1" Type="http://schemas.openxmlformats.org/officeDocument/2006/relationships/slideLayout" Target="../slideLayouts/slideLayout455.xml"/></Relationships>
</file>

<file path=ppt/slides/_rels/slide2905.xml.rels><?xml version="1.0" encoding="UTF-8" standalone="yes"?>
<Relationships xmlns="http://schemas.openxmlformats.org/package/2006/relationships"><Relationship Id="rId2" Type="http://schemas.openxmlformats.org/officeDocument/2006/relationships/notesSlide" Target="../notesSlides/notesSlide2239.xml"/><Relationship Id="rId1" Type="http://schemas.openxmlformats.org/officeDocument/2006/relationships/slideLayout" Target="../slideLayouts/slideLayout455.xml"/></Relationships>
</file>

<file path=ppt/slides/_rels/slide2906.xml.rels><?xml version="1.0" encoding="UTF-8" standalone="yes"?>
<Relationships xmlns="http://schemas.openxmlformats.org/package/2006/relationships"><Relationship Id="rId2" Type="http://schemas.openxmlformats.org/officeDocument/2006/relationships/notesSlide" Target="../notesSlides/notesSlide2240.xml"/><Relationship Id="rId1" Type="http://schemas.openxmlformats.org/officeDocument/2006/relationships/slideLayout" Target="../slideLayouts/slideLayout455.xml"/></Relationships>
</file>

<file path=ppt/slides/_rels/slide2907.xml.rels><?xml version="1.0" encoding="UTF-8" standalone="yes"?>
<Relationships xmlns="http://schemas.openxmlformats.org/package/2006/relationships"><Relationship Id="rId2" Type="http://schemas.openxmlformats.org/officeDocument/2006/relationships/notesSlide" Target="../notesSlides/notesSlide2241.xml"/><Relationship Id="rId1" Type="http://schemas.openxmlformats.org/officeDocument/2006/relationships/slideLayout" Target="../slideLayouts/slideLayout455.xml"/></Relationships>
</file>

<file path=ppt/slides/_rels/slide2908.xml.rels><?xml version="1.0" encoding="UTF-8" standalone="yes"?>
<Relationships xmlns="http://schemas.openxmlformats.org/package/2006/relationships"><Relationship Id="rId2" Type="http://schemas.openxmlformats.org/officeDocument/2006/relationships/notesSlide" Target="../notesSlides/notesSlide2242.xml"/><Relationship Id="rId1" Type="http://schemas.openxmlformats.org/officeDocument/2006/relationships/slideLayout" Target="../slideLayouts/slideLayout455.xml"/></Relationships>
</file>

<file path=ppt/slides/_rels/slide2909.xml.rels><?xml version="1.0" encoding="UTF-8" standalone="yes"?>
<Relationships xmlns="http://schemas.openxmlformats.org/package/2006/relationships"><Relationship Id="rId2" Type="http://schemas.openxmlformats.org/officeDocument/2006/relationships/notesSlide" Target="../notesSlides/notesSlide2243.xml"/><Relationship Id="rId1" Type="http://schemas.openxmlformats.org/officeDocument/2006/relationships/slideLayout" Target="../slideLayouts/slideLayout455.xml"/></Relationships>
</file>

<file path=ppt/slides/_rels/slide291.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11.xml"/></Relationships>
</file>

<file path=ppt/slides/_rels/slide2910.xml.rels><?xml version="1.0" encoding="UTF-8" standalone="yes"?>
<Relationships xmlns="http://schemas.openxmlformats.org/package/2006/relationships"><Relationship Id="rId2" Type="http://schemas.openxmlformats.org/officeDocument/2006/relationships/notesSlide" Target="../notesSlides/notesSlide2244.xml"/><Relationship Id="rId1" Type="http://schemas.openxmlformats.org/officeDocument/2006/relationships/slideLayout" Target="../slideLayouts/slideLayout455.xml"/></Relationships>
</file>

<file path=ppt/slides/_rels/slide2911.xml.rels><?xml version="1.0" encoding="UTF-8" standalone="yes"?>
<Relationships xmlns="http://schemas.openxmlformats.org/package/2006/relationships"><Relationship Id="rId2" Type="http://schemas.openxmlformats.org/officeDocument/2006/relationships/notesSlide" Target="../notesSlides/notesSlide2245.xml"/><Relationship Id="rId1" Type="http://schemas.openxmlformats.org/officeDocument/2006/relationships/slideLayout" Target="../slideLayouts/slideLayout455.xml"/></Relationships>
</file>

<file path=ppt/slides/_rels/slide2912.xml.rels><?xml version="1.0" encoding="UTF-8" standalone="yes"?>
<Relationships xmlns="http://schemas.openxmlformats.org/package/2006/relationships"><Relationship Id="rId2" Type="http://schemas.openxmlformats.org/officeDocument/2006/relationships/notesSlide" Target="../notesSlides/notesSlide2246.xml"/><Relationship Id="rId1" Type="http://schemas.openxmlformats.org/officeDocument/2006/relationships/slideLayout" Target="../slideLayouts/slideLayout455.xml"/></Relationships>
</file>

<file path=ppt/slides/_rels/slide2913.xml.rels><?xml version="1.0" encoding="UTF-8" standalone="yes"?>
<Relationships xmlns="http://schemas.openxmlformats.org/package/2006/relationships"><Relationship Id="rId2" Type="http://schemas.openxmlformats.org/officeDocument/2006/relationships/notesSlide" Target="../notesSlides/notesSlide2247.xml"/><Relationship Id="rId1" Type="http://schemas.openxmlformats.org/officeDocument/2006/relationships/slideLayout" Target="../slideLayouts/slideLayout455.xml"/></Relationships>
</file>

<file path=ppt/slides/_rels/slide2914.xml.rels><?xml version="1.0" encoding="UTF-8" standalone="yes"?>
<Relationships xmlns="http://schemas.openxmlformats.org/package/2006/relationships"><Relationship Id="rId2" Type="http://schemas.openxmlformats.org/officeDocument/2006/relationships/notesSlide" Target="../notesSlides/notesSlide2248.xml"/><Relationship Id="rId1" Type="http://schemas.openxmlformats.org/officeDocument/2006/relationships/slideLayout" Target="../slideLayouts/slideLayout455.xml"/></Relationships>
</file>

<file path=ppt/slides/_rels/slide2915.xml.rels><?xml version="1.0" encoding="UTF-8" standalone="yes"?>
<Relationships xmlns="http://schemas.openxmlformats.org/package/2006/relationships"><Relationship Id="rId2" Type="http://schemas.openxmlformats.org/officeDocument/2006/relationships/notesSlide" Target="../notesSlides/notesSlide2249.xml"/><Relationship Id="rId1" Type="http://schemas.openxmlformats.org/officeDocument/2006/relationships/slideLayout" Target="../slideLayouts/slideLayout455.xml"/></Relationships>
</file>

<file path=ppt/slides/_rels/slide2916.xml.rels><?xml version="1.0" encoding="UTF-8" standalone="yes"?>
<Relationships xmlns="http://schemas.openxmlformats.org/package/2006/relationships"><Relationship Id="rId2" Type="http://schemas.openxmlformats.org/officeDocument/2006/relationships/notesSlide" Target="../notesSlides/notesSlide2250.xml"/><Relationship Id="rId1" Type="http://schemas.openxmlformats.org/officeDocument/2006/relationships/slideLayout" Target="../slideLayouts/slideLayout455.xml"/></Relationships>
</file>

<file path=ppt/slides/_rels/slide2917.xml.rels><?xml version="1.0" encoding="UTF-8" standalone="yes"?>
<Relationships xmlns="http://schemas.openxmlformats.org/package/2006/relationships"><Relationship Id="rId2" Type="http://schemas.openxmlformats.org/officeDocument/2006/relationships/notesSlide" Target="../notesSlides/notesSlide2251.xml"/><Relationship Id="rId1" Type="http://schemas.openxmlformats.org/officeDocument/2006/relationships/slideLayout" Target="../slideLayouts/slideLayout455.xml"/></Relationships>
</file>

<file path=ppt/slides/_rels/slide2918.xml.rels><?xml version="1.0" encoding="UTF-8" standalone="yes"?>
<Relationships xmlns="http://schemas.openxmlformats.org/package/2006/relationships"><Relationship Id="rId2" Type="http://schemas.openxmlformats.org/officeDocument/2006/relationships/notesSlide" Target="../notesSlides/notesSlide2252.xml"/><Relationship Id="rId1" Type="http://schemas.openxmlformats.org/officeDocument/2006/relationships/slideLayout" Target="../slideLayouts/slideLayout455.xml"/></Relationships>
</file>

<file path=ppt/slides/_rels/slide2919.xml.rels><?xml version="1.0" encoding="UTF-8" standalone="yes"?>
<Relationships xmlns="http://schemas.openxmlformats.org/package/2006/relationships"><Relationship Id="rId2" Type="http://schemas.openxmlformats.org/officeDocument/2006/relationships/notesSlide" Target="../notesSlides/notesSlide2253.xml"/><Relationship Id="rId1" Type="http://schemas.openxmlformats.org/officeDocument/2006/relationships/slideLayout" Target="../slideLayouts/slideLayout455.xml"/></Relationships>
</file>

<file path=ppt/slides/_rels/slide292.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11.xml"/></Relationships>
</file>

<file path=ppt/slides/_rels/slide2920.xml.rels><?xml version="1.0" encoding="UTF-8" standalone="yes"?>
<Relationships xmlns="http://schemas.openxmlformats.org/package/2006/relationships"><Relationship Id="rId2" Type="http://schemas.openxmlformats.org/officeDocument/2006/relationships/notesSlide" Target="../notesSlides/notesSlide2254.xml"/><Relationship Id="rId1" Type="http://schemas.openxmlformats.org/officeDocument/2006/relationships/slideLayout" Target="../slideLayouts/slideLayout455.xml"/></Relationships>
</file>

<file path=ppt/slides/_rels/slide2921.xml.rels><?xml version="1.0" encoding="UTF-8" standalone="yes"?>
<Relationships xmlns="http://schemas.openxmlformats.org/package/2006/relationships"><Relationship Id="rId2" Type="http://schemas.openxmlformats.org/officeDocument/2006/relationships/notesSlide" Target="../notesSlides/notesSlide2255.xml"/><Relationship Id="rId1" Type="http://schemas.openxmlformats.org/officeDocument/2006/relationships/slideLayout" Target="../slideLayouts/slideLayout455.xml"/></Relationships>
</file>

<file path=ppt/slides/_rels/slide2922.xml.rels><?xml version="1.0" encoding="UTF-8" standalone="yes"?>
<Relationships xmlns="http://schemas.openxmlformats.org/package/2006/relationships"><Relationship Id="rId2" Type="http://schemas.openxmlformats.org/officeDocument/2006/relationships/notesSlide" Target="../notesSlides/notesSlide2256.xml"/><Relationship Id="rId1" Type="http://schemas.openxmlformats.org/officeDocument/2006/relationships/slideLayout" Target="../slideLayouts/slideLayout455.xml"/></Relationships>
</file>

<file path=ppt/slides/_rels/slide2923.xml.rels><?xml version="1.0" encoding="UTF-8" standalone="yes"?>
<Relationships xmlns="http://schemas.openxmlformats.org/package/2006/relationships"><Relationship Id="rId2" Type="http://schemas.openxmlformats.org/officeDocument/2006/relationships/notesSlide" Target="../notesSlides/notesSlide2257.xml"/><Relationship Id="rId1" Type="http://schemas.openxmlformats.org/officeDocument/2006/relationships/slideLayout" Target="../slideLayouts/slideLayout455.xml"/></Relationships>
</file>

<file path=ppt/slides/_rels/slide2924.xml.rels><?xml version="1.0" encoding="UTF-8" standalone="yes"?>
<Relationships xmlns="http://schemas.openxmlformats.org/package/2006/relationships"><Relationship Id="rId2" Type="http://schemas.openxmlformats.org/officeDocument/2006/relationships/notesSlide" Target="../notesSlides/notesSlide2258.xml"/><Relationship Id="rId1" Type="http://schemas.openxmlformats.org/officeDocument/2006/relationships/slideLayout" Target="../slideLayouts/slideLayout455.xml"/></Relationships>
</file>

<file path=ppt/slides/_rels/slide2925.xml.rels><?xml version="1.0" encoding="UTF-8" standalone="yes"?>
<Relationships xmlns="http://schemas.openxmlformats.org/package/2006/relationships"><Relationship Id="rId2" Type="http://schemas.openxmlformats.org/officeDocument/2006/relationships/notesSlide" Target="../notesSlides/notesSlide2259.xml"/><Relationship Id="rId1" Type="http://schemas.openxmlformats.org/officeDocument/2006/relationships/slideLayout" Target="../slideLayouts/slideLayout455.xml"/></Relationships>
</file>

<file path=ppt/slides/_rels/slide2926.xml.rels><?xml version="1.0" encoding="UTF-8" standalone="yes"?>
<Relationships xmlns="http://schemas.openxmlformats.org/package/2006/relationships"><Relationship Id="rId2" Type="http://schemas.openxmlformats.org/officeDocument/2006/relationships/notesSlide" Target="../notesSlides/notesSlide2260.xml"/><Relationship Id="rId1" Type="http://schemas.openxmlformats.org/officeDocument/2006/relationships/slideLayout" Target="../slideLayouts/slideLayout455.xml"/></Relationships>
</file>

<file path=ppt/slides/_rels/slide2927.xml.rels><?xml version="1.0" encoding="UTF-8" standalone="yes"?>
<Relationships xmlns="http://schemas.openxmlformats.org/package/2006/relationships"><Relationship Id="rId2" Type="http://schemas.openxmlformats.org/officeDocument/2006/relationships/notesSlide" Target="../notesSlides/notesSlide2261.xml"/><Relationship Id="rId1" Type="http://schemas.openxmlformats.org/officeDocument/2006/relationships/slideLayout" Target="../slideLayouts/slideLayout455.xml"/></Relationships>
</file>

<file path=ppt/slides/_rels/slide2928.xml.rels><?xml version="1.0" encoding="UTF-8" standalone="yes"?>
<Relationships xmlns="http://schemas.openxmlformats.org/package/2006/relationships"><Relationship Id="rId2" Type="http://schemas.openxmlformats.org/officeDocument/2006/relationships/notesSlide" Target="../notesSlides/notesSlide2262.xml"/><Relationship Id="rId1" Type="http://schemas.openxmlformats.org/officeDocument/2006/relationships/slideLayout" Target="../slideLayouts/slideLayout455.xml"/></Relationships>
</file>

<file path=ppt/slides/_rels/slide2929.xml.rels><?xml version="1.0" encoding="UTF-8" standalone="yes"?>
<Relationships xmlns="http://schemas.openxmlformats.org/package/2006/relationships"><Relationship Id="rId2" Type="http://schemas.openxmlformats.org/officeDocument/2006/relationships/notesSlide" Target="../notesSlides/notesSlide2263.xml"/><Relationship Id="rId1" Type="http://schemas.openxmlformats.org/officeDocument/2006/relationships/slideLayout" Target="../slideLayouts/slideLayout455.xml"/></Relationships>
</file>

<file path=ppt/slides/_rels/slide293.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11.xml"/></Relationships>
</file>

<file path=ppt/slides/_rels/slide2930.xml.rels><?xml version="1.0" encoding="UTF-8" standalone="yes"?>
<Relationships xmlns="http://schemas.openxmlformats.org/package/2006/relationships"><Relationship Id="rId2" Type="http://schemas.openxmlformats.org/officeDocument/2006/relationships/notesSlide" Target="../notesSlides/notesSlide2264.xml"/><Relationship Id="rId1" Type="http://schemas.openxmlformats.org/officeDocument/2006/relationships/slideLayout" Target="../slideLayouts/slideLayout455.xml"/></Relationships>
</file>

<file path=ppt/slides/_rels/slide2931.xml.rels><?xml version="1.0" encoding="UTF-8" standalone="yes"?>
<Relationships xmlns="http://schemas.openxmlformats.org/package/2006/relationships"><Relationship Id="rId2" Type="http://schemas.openxmlformats.org/officeDocument/2006/relationships/notesSlide" Target="../notesSlides/notesSlide2265.xml"/><Relationship Id="rId1" Type="http://schemas.openxmlformats.org/officeDocument/2006/relationships/slideLayout" Target="../slideLayouts/slideLayout455.xml"/></Relationships>
</file>

<file path=ppt/slides/_rels/slide2932.xml.rels><?xml version="1.0" encoding="UTF-8" standalone="yes"?>
<Relationships xmlns="http://schemas.openxmlformats.org/package/2006/relationships"><Relationship Id="rId2" Type="http://schemas.openxmlformats.org/officeDocument/2006/relationships/notesSlide" Target="../notesSlides/notesSlide2266.xml"/><Relationship Id="rId1" Type="http://schemas.openxmlformats.org/officeDocument/2006/relationships/slideLayout" Target="../slideLayouts/slideLayout455.xml"/></Relationships>
</file>

<file path=ppt/slides/_rels/slide2933.xml.rels><?xml version="1.0" encoding="UTF-8" standalone="yes"?>
<Relationships xmlns="http://schemas.openxmlformats.org/package/2006/relationships"><Relationship Id="rId2" Type="http://schemas.openxmlformats.org/officeDocument/2006/relationships/notesSlide" Target="../notesSlides/notesSlide2267.xml"/><Relationship Id="rId1" Type="http://schemas.openxmlformats.org/officeDocument/2006/relationships/slideLayout" Target="../slideLayouts/slideLayout455.xml"/></Relationships>
</file>

<file path=ppt/slides/_rels/slide2934.xml.rels><?xml version="1.0" encoding="UTF-8" standalone="yes"?>
<Relationships xmlns="http://schemas.openxmlformats.org/package/2006/relationships"><Relationship Id="rId2" Type="http://schemas.openxmlformats.org/officeDocument/2006/relationships/notesSlide" Target="../notesSlides/notesSlide2268.xml"/><Relationship Id="rId1" Type="http://schemas.openxmlformats.org/officeDocument/2006/relationships/slideLayout" Target="../slideLayouts/slideLayout455.xml"/></Relationships>
</file>

<file path=ppt/slides/_rels/slide2935.xml.rels><?xml version="1.0" encoding="UTF-8" standalone="yes"?>
<Relationships xmlns="http://schemas.openxmlformats.org/package/2006/relationships"><Relationship Id="rId2" Type="http://schemas.openxmlformats.org/officeDocument/2006/relationships/notesSlide" Target="../notesSlides/notesSlide2269.xml"/><Relationship Id="rId1" Type="http://schemas.openxmlformats.org/officeDocument/2006/relationships/slideLayout" Target="../slideLayouts/slideLayout455.xml"/></Relationships>
</file>

<file path=ppt/slides/_rels/slide2936.xml.rels><?xml version="1.0" encoding="UTF-8" standalone="yes"?>
<Relationships xmlns="http://schemas.openxmlformats.org/package/2006/relationships"><Relationship Id="rId2" Type="http://schemas.openxmlformats.org/officeDocument/2006/relationships/notesSlide" Target="../notesSlides/notesSlide2270.xml"/><Relationship Id="rId1" Type="http://schemas.openxmlformats.org/officeDocument/2006/relationships/slideLayout" Target="../slideLayouts/slideLayout455.xml"/></Relationships>
</file>

<file path=ppt/slides/_rels/slide2937.xml.rels><?xml version="1.0" encoding="UTF-8" standalone="yes"?>
<Relationships xmlns="http://schemas.openxmlformats.org/package/2006/relationships"><Relationship Id="rId2" Type="http://schemas.openxmlformats.org/officeDocument/2006/relationships/notesSlide" Target="../notesSlides/notesSlide2271.xml"/><Relationship Id="rId1" Type="http://schemas.openxmlformats.org/officeDocument/2006/relationships/slideLayout" Target="../slideLayouts/slideLayout455.xml"/></Relationships>
</file>

<file path=ppt/slides/_rels/slide2938.xml.rels><?xml version="1.0" encoding="UTF-8" standalone="yes"?>
<Relationships xmlns="http://schemas.openxmlformats.org/package/2006/relationships"><Relationship Id="rId2" Type="http://schemas.openxmlformats.org/officeDocument/2006/relationships/notesSlide" Target="../notesSlides/notesSlide2272.xml"/><Relationship Id="rId1" Type="http://schemas.openxmlformats.org/officeDocument/2006/relationships/slideLayout" Target="../slideLayouts/slideLayout455.xml"/></Relationships>
</file>

<file path=ppt/slides/_rels/slide2939.xml.rels><?xml version="1.0" encoding="UTF-8" standalone="yes"?>
<Relationships xmlns="http://schemas.openxmlformats.org/package/2006/relationships"><Relationship Id="rId2" Type="http://schemas.openxmlformats.org/officeDocument/2006/relationships/notesSlide" Target="../notesSlides/notesSlide2273.xml"/><Relationship Id="rId1" Type="http://schemas.openxmlformats.org/officeDocument/2006/relationships/slideLayout" Target="../slideLayouts/slideLayout455.xml"/></Relationships>
</file>

<file path=ppt/slides/_rels/slide294.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11.xml"/></Relationships>
</file>

<file path=ppt/slides/_rels/slide2940.xml.rels><?xml version="1.0" encoding="UTF-8" standalone="yes"?>
<Relationships xmlns="http://schemas.openxmlformats.org/package/2006/relationships"><Relationship Id="rId2" Type="http://schemas.openxmlformats.org/officeDocument/2006/relationships/notesSlide" Target="../notesSlides/notesSlide2274.xml"/><Relationship Id="rId1" Type="http://schemas.openxmlformats.org/officeDocument/2006/relationships/slideLayout" Target="../slideLayouts/slideLayout455.xml"/></Relationships>
</file>

<file path=ppt/slides/_rels/slide2941.xml.rels><?xml version="1.0" encoding="UTF-8" standalone="yes"?>
<Relationships xmlns="http://schemas.openxmlformats.org/package/2006/relationships"><Relationship Id="rId2" Type="http://schemas.openxmlformats.org/officeDocument/2006/relationships/notesSlide" Target="../notesSlides/notesSlide2275.xml"/><Relationship Id="rId1" Type="http://schemas.openxmlformats.org/officeDocument/2006/relationships/slideLayout" Target="../slideLayouts/slideLayout455.xml"/></Relationships>
</file>

<file path=ppt/slides/_rels/slide2942.xml.rels><?xml version="1.0" encoding="UTF-8" standalone="yes"?>
<Relationships xmlns="http://schemas.openxmlformats.org/package/2006/relationships"><Relationship Id="rId2" Type="http://schemas.openxmlformats.org/officeDocument/2006/relationships/notesSlide" Target="../notesSlides/notesSlide2276.xml"/><Relationship Id="rId1" Type="http://schemas.openxmlformats.org/officeDocument/2006/relationships/slideLayout" Target="../slideLayouts/slideLayout455.xml"/></Relationships>
</file>

<file path=ppt/slides/_rels/slide2943.xml.rels><?xml version="1.0" encoding="UTF-8" standalone="yes"?>
<Relationships xmlns="http://schemas.openxmlformats.org/package/2006/relationships"><Relationship Id="rId2" Type="http://schemas.openxmlformats.org/officeDocument/2006/relationships/notesSlide" Target="../notesSlides/notesSlide2277.xml"/><Relationship Id="rId1" Type="http://schemas.openxmlformats.org/officeDocument/2006/relationships/slideLayout" Target="../slideLayouts/slideLayout455.xml"/></Relationships>
</file>

<file path=ppt/slides/_rels/slide2944.xml.rels><?xml version="1.0" encoding="UTF-8" standalone="yes"?>
<Relationships xmlns="http://schemas.openxmlformats.org/package/2006/relationships"><Relationship Id="rId2" Type="http://schemas.openxmlformats.org/officeDocument/2006/relationships/notesSlide" Target="../notesSlides/notesSlide2278.xml"/><Relationship Id="rId1" Type="http://schemas.openxmlformats.org/officeDocument/2006/relationships/slideLayout" Target="../slideLayouts/slideLayout455.xml"/></Relationships>
</file>

<file path=ppt/slides/_rels/slide2945.xml.rels><?xml version="1.0" encoding="UTF-8" standalone="yes"?>
<Relationships xmlns="http://schemas.openxmlformats.org/package/2006/relationships"><Relationship Id="rId2" Type="http://schemas.openxmlformats.org/officeDocument/2006/relationships/notesSlide" Target="../notesSlides/notesSlide2279.xml"/><Relationship Id="rId1" Type="http://schemas.openxmlformats.org/officeDocument/2006/relationships/slideLayout" Target="../slideLayouts/slideLayout455.xml"/></Relationships>
</file>

<file path=ppt/slides/_rels/slide2946.xml.rels><?xml version="1.0" encoding="UTF-8" standalone="yes"?>
<Relationships xmlns="http://schemas.openxmlformats.org/package/2006/relationships"><Relationship Id="rId2" Type="http://schemas.openxmlformats.org/officeDocument/2006/relationships/notesSlide" Target="../notesSlides/notesSlide2280.xml"/><Relationship Id="rId1" Type="http://schemas.openxmlformats.org/officeDocument/2006/relationships/slideLayout" Target="../slideLayouts/slideLayout455.xml"/></Relationships>
</file>

<file path=ppt/slides/_rels/slide2947.xml.rels><?xml version="1.0" encoding="UTF-8" standalone="yes"?>
<Relationships xmlns="http://schemas.openxmlformats.org/package/2006/relationships"><Relationship Id="rId2" Type="http://schemas.openxmlformats.org/officeDocument/2006/relationships/notesSlide" Target="../notesSlides/notesSlide2281.xml"/><Relationship Id="rId1" Type="http://schemas.openxmlformats.org/officeDocument/2006/relationships/slideLayout" Target="../slideLayouts/slideLayout455.xml"/></Relationships>
</file>

<file path=ppt/slides/_rels/slide2948.xml.rels><?xml version="1.0" encoding="UTF-8" standalone="yes"?>
<Relationships xmlns="http://schemas.openxmlformats.org/package/2006/relationships"><Relationship Id="rId2" Type="http://schemas.openxmlformats.org/officeDocument/2006/relationships/notesSlide" Target="../notesSlides/notesSlide2282.xml"/><Relationship Id="rId1" Type="http://schemas.openxmlformats.org/officeDocument/2006/relationships/slideLayout" Target="../slideLayouts/slideLayout455.xml"/></Relationships>
</file>

<file path=ppt/slides/_rels/slide2949.xml.rels><?xml version="1.0" encoding="UTF-8" standalone="yes"?>
<Relationships xmlns="http://schemas.openxmlformats.org/package/2006/relationships"><Relationship Id="rId2" Type="http://schemas.openxmlformats.org/officeDocument/2006/relationships/notesSlide" Target="../notesSlides/notesSlide2283.xml"/><Relationship Id="rId1" Type="http://schemas.openxmlformats.org/officeDocument/2006/relationships/slideLayout" Target="../slideLayouts/slideLayout455.xml"/></Relationships>
</file>

<file path=ppt/slides/_rels/slide295.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11.xml"/></Relationships>
</file>

<file path=ppt/slides/_rels/slide2950.xml.rels><?xml version="1.0" encoding="UTF-8" standalone="yes"?>
<Relationships xmlns="http://schemas.openxmlformats.org/package/2006/relationships"><Relationship Id="rId2" Type="http://schemas.openxmlformats.org/officeDocument/2006/relationships/notesSlide" Target="../notesSlides/notesSlide2284.xml"/><Relationship Id="rId1" Type="http://schemas.openxmlformats.org/officeDocument/2006/relationships/slideLayout" Target="../slideLayouts/slideLayout455.xml"/></Relationships>
</file>

<file path=ppt/slides/_rels/slide2951.xml.rels><?xml version="1.0" encoding="UTF-8" standalone="yes"?>
<Relationships xmlns="http://schemas.openxmlformats.org/package/2006/relationships"><Relationship Id="rId2" Type="http://schemas.openxmlformats.org/officeDocument/2006/relationships/notesSlide" Target="../notesSlides/notesSlide2285.xml"/><Relationship Id="rId1" Type="http://schemas.openxmlformats.org/officeDocument/2006/relationships/slideLayout" Target="../slideLayouts/slideLayout455.xml"/></Relationships>
</file>

<file path=ppt/slides/_rels/slide2952.xml.rels><?xml version="1.0" encoding="UTF-8" standalone="yes"?>
<Relationships xmlns="http://schemas.openxmlformats.org/package/2006/relationships"><Relationship Id="rId2" Type="http://schemas.openxmlformats.org/officeDocument/2006/relationships/notesSlide" Target="../notesSlides/notesSlide2286.xml"/><Relationship Id="rId1" Type="http://schemas.openxmlformats.org/officeDocument/2006/relationships/slideLayout" Target="../slideLayouts/slideLayout455.xml"/></Relationships>
</file>

<file path=ppt/slides/_rels/slide2953.xml.rels><?xml version="1.0" encoding="UTF-8" standalone="yes"?>
<Relationships xmlns="http://schemas.openxmlformats.org/package/2006/relationships"><Relationship Id="rId2" Type="http://schemas.openxmlformats.org/officeDocument/2006/relationships/notesSlide" Target="../notesSlides/notesSlide2287.xml"/><Relationship Id="rId1" Type="http://schemas.openxmlformats.org/officeDocument/2006/relationships/slideLayout" Target="../slideLayouts/slideLayout455.xml"/></Relationships>
</file>

<file path=ppt/slides/_rels/slide2954.xml.rels><?xml version="1.0" encoding="UTF-8" standalone="yes"?>
<Relationships xmlns="http://schemas.openxmlformats.org/package/2006/relationships"><Relationship Id="rId2" Type="http://schemas.openxmlformats.org/officeDocument/2006/relationships/notesSlide" Target="../notesSlides/notesSlide2288.xml"/><Relationship Id="rId1" Type="http://schemas.openxmlformats.org/officeDocument/2006/relationships/slideLayout" Target="../slideLayouts/slideLayout455.xml"/></Relationships>
</file>

<file path=ppt/slides/_rels/slide2955.xml.rels><?xml version="1.0" encoding="UTF-8" standalone="yes"?>
<Relationships xmlns="http://schemas.openxmlformats.org/package/2006/relationships"><Relationship Id="rId2" Type="http://schemas.openxmlformats.org/officeDocument/2006/relationships/notesSlide" Target="../notesSlides/notesSlide2289.xml"/><Relationship Id="rId1" Type="http://schemas.openxmlformats.org/officeDocument/2006/relationships/slideLayout" Target="../slideLayouts/slideLayout455.xml"/></Relationships>
</file>

<file path=ppt/slides/_rels/slide2956.xml.rels><?xml version="1.0" encoding="UTF-8" standalone="yes"?>
<Relationships xmlns="http://schemas.openxmlformats.org/package/2006/relationships"><Relationship Id="rId2" Type="http://schemas.openxmlformats.org/officeDocument/2006/relationships/notesSlide" Target="../notesSlides/notesSlide2290.xml"/><Relationship Id="rId1" Type="http://schemas.openxmlformats.org/officeDocument/2006/relationships/slideLayout" Target="../slideLayouts/slideLayout455.xml"/></Relationships>
</file>

<file path=ppt/slides/_rels/slide2957.xml.rels><?xml version="1.0" encoding="UTF-8" standalone="yes"?>
<Relationships xmlns="http://schemas.openxmlformats.org/package/2006/relationships"><Relationship Id="rId2" Type="http://schemas.openxmlformats.org/officeDocument/2006/relationships/notesSlide" Target="../notesSlides/notesSlide2291.xml"/><Relationship Id="rId1" Type="http://schemas.openxmlformats.org/officeDocument/2006/relationships/slideLayout" Target="../slideLayouts/slideLayout455.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455.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455.xml"/></Relationships>
</file>

<file path=ppt/slides/_rels/slide296.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11.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455.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455.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455.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455.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455.xml"/></Relationships>
</file>

<file path=ppt/slides/_rels/slide2965.xml.rels><?xml version="1.0" encoding="UTF-8" standalone="yes"?>
<Relationships xmlns="http://schemas.openxmlformats.org/package/2006/relationships"><Relationship Id="rId2" Type="http://schemas.openxmlformats.org/officeDocument/2006/relationships/notesSlide" Target="../notesSlides/notesSlide2292.xml"/><Relationship Id="rId1" Type="http://schemas.openxmlformats.org/officeDocument/2006/relationships/slideLayout" Target="../slideLayouts/slideLayout455.xml"/></Relationships>
</file>

<file path=ppt/slides/_rels/slide2966.xml.rels><?xml version="1.0" encoding="UTF-8" standalone="yes"?>
<Relationships xmlns="http://schemas.openxmlformats.org/package/2006/relationships"><Relationship Id="rId2" Type="http://schemas.openxmlformats.org/officeDocument/2006/relationships/notesSlide" Target="../notesSlides/notesSlide2293.xml"/><Relationship Id="rId1" Type="http://schemas.openxmlformats.org/officeDocument/2006/relationships/slideLayout" Target="../slideLayouts/slideLayout455.xml"/></Relationships>
</file>

<file path=ppt/slides/_rels/slide2967.xml.rels><?xml version="1.0" encoding="UTF-8" standalone="yes"?>
<Relationships xmlns="http://schemas.openxmlformats.org/package/2006/relationships"><Relationship Id="rId2" Type="http://schemas.openxmlformats.org/officeDocument/2006/relationships/notesSlide" Target="../notesSlides/notesSlide2294.xml"/><Relationship Id="rId1" Type="http://schemas.openxmlformats.org/officeDocument/2006/relationships/slideLayout" Target="../slideLayouts/slideLayout455.xml"/></Relationships>
</file>

<file path=ppt/slides/_rels/slide2968.xml.rels><?xml version="1.0" encoding="UTF-8" standalone="yes"?>
<Relationships xmlns="http://schemas.openxmlformats.org/package/2006/relationships"><Relationship Id="rId2" Type="http://schemas.openxmlformats.org/officeDocument/2006/relationships/notesSlide" Target="../notesSlides/notesSlide2295.xml"/><Relationship Id="rId1" Type="http://schemas.openxmlformats.org/officeDocument/2006/relationships/slideLayout" Target="../slideLayouts/slideLayout455.xml"/></Relationships>
</file>

<file path=ppt/slides/_rels/slide2969.xml.rels><?xml version="1.0" encoding="UTF-8" standalone="yes"?>
<Relationships xmlns="http://schemas.openxmlformats.org/package/2006/relationships"><Relationship Id="rId2" Type="http://schemas.openxmlformats.org/officeDocument/2006/relationships/notesSlide" Target="../notesSlides/notesSlide2296.xml"/><Relationship Id="rId1" Type="http://schemas.openxmlformats.org/officeDocument/2006/relationships/slideLayout" Target="../slideLayouts/slideLayout455.xml"/></Relationships>
</file>

<file path=ppt/slides/_rels/slide297.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11.xml"/></Relationships>
</file>

<file path=ppt/slides/_rels/slide2970.xml.rels><?xml version="1.0" encoding="UTF-8" standalone="yes"?>
<Relationships xmlns="http://schemas.openxmlformats.org/package/2006/relationships"><Relationship Id="rId2" Type="http://schemas.openxmlformats.org/officeDocument/2006/relationships/notesSlide" Target="../notesSlides/notesSlide2297.xml"/><Relationship Id="rId1" Type="http://schemas.openxmlformats.org/officeDocument/2006/relationships/slideLayout" Target="../slideLayouts/slideLayout455.xml"/></Relationships>
</file>

<file path=ppt/slides/_rels/slide2971.xml.rels><?xml version="1.0" encoding="UTF-8" standalone="yes"?>
<Relationships xmlns="http://schemas.openxmlformats.org/package/2006/relationships"><Relationship Id="rId2" Type="http://schemas.openxmlformats.org/officeDocument/2006/relationships/notesSlide" Target="../notesSlides/notesSlide2298.xml"/><Relationship Id="rId1" Type="http://schemas.openxmlformats.org/officeDocument/2006/relationships/slideLayout" Target="../slideLayouts/slideLayout455.xml"/></Relationships>
</file>

<file path=ppt/slides/_rels/slide2972.xml.rels><?xml version="1.0" encoding="UTF-8" standalone="yes"?>
<Relationships xmlns="http://schemas.openxmlformats.org/package/2006/relationships"><Relationship Id="rId2" Type="http://schemas.openxmlformats.org/officeDocument/2006/relationships/notesSlide" Target="../notesSlides/notesSlide2299.xml"/><Relationship Id="rId1" Type="http://schemas.openxmlformats.org/officeDocument/2006/relationships/slideLayout" Target="../slideLayouts/slideLayout455.xml"/></Relationships>
</file>

<file path=ppt/slides/_rels/slide2973.xml.rels><?xml version="1.0" encoding="UTF-8" standalone="yes"?>
<Relationships xmlns="http://schemas.openxmlformats.org/package/2006/relationships"><Relationship Id="rId2" Type="http://schemas.openxmlformats.org/officeDocument/2006/relationships/notesSlide" Target="../notesSlides/notesSlide2300.xml"/><Relationship Id="rId1" Type="http://schemas.openxmlformats.org/officeDocument/2006/relationships/slideLayout" Target="../slideLayouts/slideLayout455.xml"/></Relationships>
</file>

<file path=ppt/slides/_rels/slide2974.xml.rels><?xml version="1.0" encoding="UTF-8" standalone="yes"?>
<Relationships xmlns="http://schemas.openxmlformats.org/package/2006/relationships"><Relationship Id="rId2" Type="http://schemas.openxmlformats.org/officeDocument/2006/relationships/notesSlide" Target="../notesSlides/notesSlide2301.xml"/><Relationship Id="rId1" Type="http://schemas.openxmlformats.org/officeDocument/2006/relationships/slideLayout" Target="../slideLayouts/slideLayout455.xml"/></Relationships>
</file>

<file path=ppt/slides/_rels/slide2975.xml.rels><?xml version="1.0" encoding="UTF-8" standalone="yes"?>
<Relationships xmlns="http://schemas.openxmlformats.org/package/2006/relationships"><Relationship Id="rId2" Type="http://schemas.openxmlformats.org/officeDocument/2006/relationships/notesSlide" Target="../notesSlides/notesSlide2302.xml"/><Relationship Id="rId1" Type="http://schemas.openxmlformats.org/officeDocument/2006/relationships/slideLayout" Target="../slideLayouts/slideLayout455.xml"/></Relationships>
</file>

<file path=ppt/slides/_rels/slide2976.xml.rels><?xml version="1.0" encoding="UTF-8" standalone="yes"?>
<Relationships xmlns="http://schemas.openxmlformats.org/package/2006/relationships"><Relationship Id="rId2" Type="http://schemas.openxmlformats.org/officeDocument/2006/relationships/notesSlide" Target="../notesSlides/notesSlide2303.xml"/><Relationship Id="rId1" Type="http://schemas.openxmlformats.org/officeDocument/2006/relationships/slideLayout" Target="../slideLayouts/slideLayout455.xml"/></Relationships>
</file>

<file path=ppt/slides/_rels/slide2977.xml.rels><?xml version="1.0" encoding="UTF-8" standalone="yes"?>
<Relationships xmlns="http://schemas.openxmlformats.org/package/2006/relationships"><Relationship Id="rId2" Type="http://schemas.openxmlformats.org/officeDocument/2006/relationships/notesSlide" Target="../notesSlides/notesSlide2304.xml"/><Relationship Id="rId1" Type="http://schemas.openxmlformats.org/officeDocument/2006/relationships/slideLayout" Target="../slideLayouts/slideLayout455.xml"/></Relationships>
</file>

<file path=ppt/slides/_rels/slide2978.xml.rels><?xml version="1.0" encoding="UTF-8" standalone="yes"?>
<Relationships xmlns="http://schemas.openxmlformats.org/package/2006/relationships"><Relationship Id="rId2" Type="http://schemas.openxmlformats.org/officeDocument/2006/relationships/notesSlide" Target="../notesSlides/notesSlide2305.xml"/><Relationship Id="rId1" Type="http://schemas.openxmlformats.org/officeDocument/2006/relationships/slideLayout" Target="../slideLayouts/slideLayout455.xml"/></Relationships>
</file>

<file path=ppt/slides/_rels/slide2979.xml.rels><?xml version="1.0" encoding="UTF-8" standalone="yes"?>
<Relationships xmlns="http://schemas.openxmlformats.org/package/2006/relationships"><Relationship Id="rId2" Type="http://schemas.openxmlformats.org/officeDocument/2006/relationships/notesSlide" Target="../notesSlides/notesSlide2306.xml"/><Relationship Id="rId1" Type="http://schemas.openxmlformats.org/officeDocument/2006/relationships/slideLayout" Target="../slideLayouts/slideLayout455.xml"/></Relationships>
</file>

<file path=ppt/slides/_rels/slide298.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11.xml"/></Relationships>
</file>

<file path=ppt/slides/_rels/slide2980.xml.rels><?xml version="1.0" encoding="UTF-8" standalone="yes"?>
<Relationships xmlns="http://schemas.openxmlformats.org/package/2006/relationships"><Relationship Id="rId2" Type="http://schemas.openxmlformats.org/officeDocument/2006/relationships/notesSlide" Target="../notesSlides/notesSlide2307.xml"/><Relationship Id="rId1" Type="http://schemas.openxmlformats.org/officeDocument/2006/relationships/slideLayout" Target="../slideLayouts/slideLayout455.xml"/></Relationships>
</file>

<file path=ppt/slides/_rels/slide2981.xml.rels><?xml version="1.0" encoding="UTF-8" standalone="yes"?>
<Relationships xmlns="http://schemas.openxmlformats.org/package/2006/relationships"><Relationship Id="rId2" Type="http://schemas.openxmlformats.org/officeDocument/2006/relationships/notesSlide" Target="../notesSlides/notesSlide2308.xml"/><Relationship Id="rId1" Type="http://schemas.openxmlformats.org/officeDocument/2006/relationships/slideLayout" Target="../slideLayouts/slideLayout455.xml"/></Relationships>
</file>

<file path=ppt/slides/_rels/slide2982.xml.rels><?xml version="1.0" encoding="UTF-8" standalone="yes"?>
<Relationships xmlns="http://schemas.openxmlformats.org/package/2006/relationships"><Relationship Id="rId2" Type="http://schemas.openxmlformats.org/officeDocument/2006/relationships/notesSlide" Target="../notesSlides/notesSlide2309.xml"/><Relationship Id="rId1" Type="http://schemas.openxmlformats.org/officeDocument/2006/relationships/slideLayout" Target="../slideLayouts/slideLayout455.xml"/></Relationships>
</file>

<file path=ppt/slides/_rels/slide2983.xml.rels><?xml version="1.0" encoding="UTF-8" standalone="yes"?>
<Relationships xmlns="http://schemas.openxmlformats.org/package/2006/relationships"><Relationship Id="rId2" Type="http://schemas.openxmlformats.org/officeDocument/2006/relationships/notesSlide" Target="../notesSlides/notesSlide2310.xml"/><Relationship Id="rId1" Type="http://schemas.openxmlformats.org/officeDocument/2006/relationships/slideLayout" Target="../slideLayouts/slideLayout455.xml"/></Relationships>
</file>

<file path=ppt/slides/_rels/slide2984.xml.rels><?xml version="1.0" encoding="UTF-8" standalone="yes"?>
<Relationships xmlns="http://schemas.openxmlformats.org/package/2006/relationships"><Relationship Id="rId2" Type="http://schemas.openxmlformats.org/officeDocument/2006/relationships/notesSlide" Target="../notesSlides/notesSlide2311.xml"/><Relationship Id="rId1" Type="http://schemas.openxmlformats.org/officeDocument/2006/relationships/slideLayout" Target="../slideLayouts/slideLayout455.xml"/></Relationships>
</file>

<file path=ppt/slides/_rels/slide2985.xml.rels><?xml version="1.0" encoding="UTF-8" standalone="yes"?>
<Relationships xmlns="http://schemas.openxmlformats.org/package/2006/relationships"><Relationship Id="rId2" Type="http://schemas.openxmlformats.org/officeDocument/2006/relationships/notesSlide" Target="../notesSlides/notesSlide2312.xml"/><Relationship Id="rId1" Type="http://schemas.openxmlformats.org/officeDocument/2006/relationships/slideLayout" Target="../slideLayouts/slideLayout455.xml"/></Relationships>
</file>

<file path=ppt/slides/_rels/slide2986.xml.rels><?xml version="1.0" encoding="UTF-8" standalone="yes"?>
<Relationships xmlns="http://schemas.openxmlformats.org/package/2006/relationships"><Relationship Id="rId2" Type="http://schemas.openxmlformats.org/officeDocument/2006/relationships/notesSlide" Target="../notesSlides/notesSlide2313.xml"/><Relationship Id="rId1" Type="http://schemas.openxmlformats.org/officeDocument/2006/relationships/slideLayout" Target="../slideLayouts/slideLayout455.xml"/></Relationships>
</file>

<file path=ppt/slides/_rels/slide2987.xml.rels><?xml version="1.0" encoding="UTF-8" standalone="yes"?>
<Relationships xmlns="http://schemas.openxmlformats.org/package/2006/relationships"><Relationship Id="rId2" Type="http://schemas.openxmlformats.org/officeDocument/2006/relationships/notesSlide" Target="../notesSlides/notesSlide2314.xml"/><Relationship Id="rId1" Type="http://schemas.openxmlformats.org/officeDocument/2006/relationships/slideLayout" Target="../slideLayouts/slideLayout455.xml"/></Relationships>
</file>

<file path=ppt/slides/_rels/slide2988.xml.rels><?xml version="1.0" encoding="UTF-8" standalone="yes"?>
<Relationships xmlns="http://schemas.openxmlformats.org/package/2006/relationships"><Relationship Id="rId2" Type="http://schemas.openxmlformats.org/officeDocument/2006/relationships/notesSlide" Target="../notesSlides/notesSlide2315.xml"/><Relationship Id="rId1" Type="http://schemas.openxmlformats.org/officeDocument/2006/relationships/slideLayout" Target="../slideLayouts/slideLayout455.xml"/></Relationships>
</file>

<file path=ppt/slides/_rels/slide2989.xml.rels><?xml version="1.0" encoding="UTF-8" standalone="yes"?>
<Relationships xmlns="http://schemas.openxmlformats.org/package/2006/relationships"><Relationship Id="rId2" Type="http://schemas.openxmlformats.org/officeDocument/2006/relationships/notesSlide" Target="../notesSlides/notesSlide2316.xml"/><Relationship Id="rId1" Type="http://schemas.openxmlformats.org/officeDocument/2006/relationships/slideLayout" Target="../slideLayouts/slideLayout455.xml"/></Relationships>
</file>

<file path=ppt/slides/_rels/slide299.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11.xml"/></Relationships>
</file>

<file path=ppt/slides/_rels/slide2990.xml.rels><?xml version="1.0" encoding="UTF-8" standalone="yes"?>
<Relationships xmlns="http://schemas.openxmlformats.org/package/2006/relationships"><Relationship Id="rId2" Type="http://schemas.openxmlformats.org/officeDocument/2006/relationships/notesSlide" Target="../notesSlides/notesSlide2317.xml"/><Relationship Id="rId1" Type="http://schemas.openxmlformats.org/officeDocument/2006/relationships/slideLayout" Target="../slideLayouts/slideLayout455.xml"/></Relationships>
</file>

<file path=ppt/slides/_rels/slide2991.xml.rels><?xml version="1.0" encoding="UTF-8" standalone="yes"?>
<Relationships xmlns="http://schemas.openxmlformats.org/package/2006/relationships"><Relationship Id="rId2" Type="http://schemas.openxmlformats.org/officeDocument/2006/relationships/notesSlide" Target="../notesSlides/notesSlide2318.xml"/><Relationship Id="rId1" Type="http://schemas.openxmlformats.org/officeDocument/2006/relationships/slideLayout" Target="../slideLayouts/slideLayout455.xml"/></Relationships>
</file>

<file path=ppt/slides/_rels/slide2992.xml.rels><?xml version="1.0" encoding="UTF-8" standalone="yes"?>
<Relationships xmlns="http://schemas.openxmlformats.org/package/2006/relationships"><Relationship Id="rId2" Type="http://schemas.openxmlformats.org/officeDocument/2006/relationships/notesSlide" Target="../notesSlides/notesSlide2319.xml"/><Relationship Id="rId1" Type="http://schemas.openxmlformats.org/officeDocument/2006/relationships/slideLayout" Target="../slideLayouts/slideLayout455.xml"/></Relationships>
</file>

<file path=ppt/slides/_rels/slide2993.xml.rels><?xml version="1.0" encoding="UTF-8" standalone="yes"?>
<Relationships xmlns="http://schemas.openxmlformats.org/package/2006/relationships"><Relationship Id="rId2" Type="http://schemas.openxmlformats.org/officeDocument/2006/relationships/notesSlide" Target="../notesSlides/notesSlide2320.xml"/><Relationship Id="rId1" Type="http://schemas.openxmlformats.org/officeDocument/2006/relationships/slideLayout" Target="../slideLayouts/slideLayout421.xml"/></Relationships>
</file>

<file path=ppt/slides/_rels/slide2994.xml.rels><?xml version="1.0" encoding="UTF-8" standalone="yes"?>
<Relationships xmlns="http://schemas.openxmlformats.org/package/2006/relationships"><Relationship Id="rId2" Type="http://schemas.openxmlformats.org/officeDocument/2006/relationships/notesSlide" Target="../notesSlides/notesSlide2321.xml"/><Relationship Id="rId1" Type="http://schemas.openxmlformats.org/officeDocument/2006/relationships/slideLayout" Target="../slideLayouts/slideLayout421.xml"/></Relationships>
</file>

<file path=ppt/slides/_rels/slide2995.xml.rels><?xml version="1.0" encoding="UTF-8" standalone="yes"?>
<Relationships xmlns="http://schemas.openxmlformats.org/package/2006/relationships"><Relationship Id="rId2" Type="http://schemas.openxmlformats.org/officeDocument/2006/relationships/notesSlide" Target="../notesSlides/notesSlide2322.xml"/><Relationship Id="rId1" Type="http://schemas.openxmlformats.org/officeDocument/2006/relationships/slideLayout" Target="../slideLayouts/slideLayout421.xml"/></Relationships>
</file>

<file path=ppt/slides/_rels/slide2996.xml.rels><?xml version="1.0" encoding="UTF-8" standalone="yes"?>
<Relationships xmlns="http://schemas.openxmlformats.org/package/2006/relationships"><Relationship Id="rId2" Type="http://schemas.openxmlformats.org/officeDocument/2006/relationships/notesSlide" Target="../notesSlides/notesSlide2323.xml"/><Relationship Id="rId1" Type="http://schemas.openxmlformats.org/officeDocument/2006/relationships/slideLayout" Target="../slideLayouts/slideLayout421.xml"/></Relationships>
</file>

<file path=ppt/slides/_rels/slide2997.xml.rels><?xml version="1.0" encoding="UTF-8" standalone="yes"?>
<Relationships xmlns="http://schemas.openxmlformats.org/package/2006/relationships"><Relationship Id="rId2" Type="http://schemas.openxmlformats.org/officeDocument/2006/relationships/notesSlide" Target="../notesSlides/notesSlide2324.xml"/><Relationship Id="rId1" Type="http://schemas.openxmlformats.org/officeDocument/2006/relationships/slideLayout" Target="../slideLayouts/slideLayout421.xml"/></Relationships>
</file>

<file path=ppt/slides/_rels/slide2998.xml.rels><?xml version="1.0" encoding="UTF-8" standalone="yes"?>
<Relationships xmlns="http://schemas.openxmlformats.org/package/2006/relationships"><Relationship Id="rId2" Type="http://schemas.openxmlformats.org/officeDocument/2006/relationships/notesSlide" Target="../notesSlides/notesSlide2325.xml"/><Relationship Id="rId1" Type="http://schemas.openxmlformats.org/officeDocument/2006/relationships/slideLayout" Target="../slideLayouts/slideLayout421.xml"/></Relationships>
</file>

<file path=ppt/slides/_rels/slide2999.xml.rels><?xml version="1.0" encoding="UTF-8" standalone="yes"?>
<Relationships xmlns="http://schemas.openxmlformats.org/package/2006/relationships"><Relationship Id="rId2" Type="http://schemas.openxmlformats.org/officeDocument/2006/relationships/notesSlide" Target="../notesSlides/notesSlide2326.xml"/><Relationship Id="rId1" Type="http://schemas.openxmlformats.org/officeDocument/2006/relationships/slideLayout" Target="../slideLayouts/slideLayout4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00.xml.rels><?xml version="1.0" encoding="UTF-8" standalone="yes"?>
<Relationships xmlns="http://schemas.openxmlformats.org/package/2006/relationships"><Relationship Id="rId2" Type="http://schemas.openxmlformats.org/officeDocument/2006/relationships/notesSlide" Target="../notesSlides/notesSlide194.xml"/><Relationship Id="rId1" Type="http://schemas.openxmlformats.org/officeDocument/2006/relationships/slideLayout" Target="../slideLayouts/slideLayout11.xml"/></Relationships>
</file>

<file path=ppt/slides/_rels/slide3000.xml.rels><?xml version="1.0" encoding="UTF-8" standalone="yes"?>
<Relationships xmlns="http://schemas.openxmlformats.org/package/2006/relationships"><Relationship Id="rId2" Type="http://schemas.openxmlformats.org/officeDocument/2006/relationships/notesSlide" Target="../notesSlides/notesSlide2327.xml"/><Relationship Id="rId1" Type="http://schemas.openxmlformats.org/officeDocument/2006/relationships/slideLayout" Target="../slideLayouts/slideLayout421.xml"/></Relationships>
</file>

<file path=ppt/slides/_rels/slide3001.xml.rels><?xml version="1.0" encoding="UTF-8" standalone="yes"?>
<Relationships xmlns="http://schemas.openxmlformats.org/package/2006/relationships"><Relationship Id="rId2" Type="http://schemas.openxmlformats.org/officeDocument/2006/relationships/notesSlide" Target="../notesSlides/notesSlide2328.xml"/><Relationship Id="rId1" Type="http://schemas.openxmlformats.org/officeDocument/2006/relationships/slideLayout" Target="../slideLayouts/slideLayout421.xml"/></Relationships>
</file>

<file path=ppt/slides/_rels/slide3002.xml.rels><?xml version="1.0" encoding="UTF-8" standalone="yes"?>
<Relationships xmlns="http://schemas.openxmlformats.org/package/2006/relationships"><Relationship Id="rId2" Type="http://schemas.openxmlformats.org/officeDocument/2006/relationships/notesSlide" Target="../notesSlides/notesSlide2329.xml"/><Relationship Id="rId1" Type="http://schemas.openxmlformats.org/officeDocument/2006/relationships/slideLayout" Target="../slideLayouts/slideLayout421.xml"/></Relationships>
</file>

<file path=ppt/slides/_rels/slide3003.xml.rels><?xml version="1.0" encoding="UTF-8" standalone="yes"?>
<Relationships xmlns="http://schemas.openxmlformats.org/package/2006/relationships"><Relationship Id="rId2" Type="http://schemas.openxmlformats.org/officeDocument/2006/relationships/notesSlide" Target="../notesSlides/notesSlide2330.xml"/><Relationship Id="rId1" Type="http://schemas.openxmlformats.org/officeDocument/2006/relationships/slideLayout" Target="../slideLayouts/slideLayout421.xml"/></Relationships>
</file>

<file path=ppt/slides/_rels/slide3004.xml.rels><?xml version="1.0" encoding="UTF-8" standalone="yes"?>
<Relationships xmlns="http://schemas.openxmlformats.org/package/2006/relationships"><Relationship Id="rId2" Type="http://schemas.openxmlformats.org/officeDocument/2006/relationships/notesSlide" Target="../notesSlides/notesSlide2331.xml"/><Relationship Id="rId1" Type="http://schemas.openxmlformats.org/officeDocument/2006/relationships/slideLayout" Target="../slideLayouts/slideLayout463.xml"/></Relationships>
</file>

<file path=ppt/slides/_rels/slide3005.xml.rels><?xml version="1.0" encoding="UTF-8" standalone="yes"?>
<Relationships xmlns="http://schemas.openxmlformats.org/package/2006/relationships"><Relationship Id="rId2" Type="http://schemas.openxmlformats.org/officeDocument/2006/relationships/notesSlide" Target="../notesSlides/notesSlide2332.xml"/><Relationship Id="rId1" Type="http://schemas.openxmlformats.org/officeDocument/2006/relationships/slideLayout" Target="../slideLayouts/slideLayout463.xml"/></Relationships>
</file>

<file path=ppt/slides/_rels/slide3006.xml.rels><?xml version="1.0" encoding="UTF-8" standalone="yes"?>
<Relationships xmlns="http://schemas.openxmlformats.org/package/2006/relationships"><Relationship Id="rId2" Type="http://schemas.openxmlformats.org/officeDocument/2006/relationships/notesSlide" Target="../notesSlides/notesSlide2333.xml"/><Relationship Id="rId1" Type="http://schemas.openxmlformats.org/officeDocument/2006/relationships/slideLayout" Target="../slideLayouts/slideLayout463.xml"/></Relationships>
</file>

<file path=ppt/slides/_rels/slide3007.xml.rels><?xml version="1.0" encoding="UTF-8" standalone="yes"?>
<Relationships xmlns="http://schemas.openxmlformats.org/package/2006/relationships"><Relationship Id="rId2" Type="http://schemas.openxmlformats.org/officeDocument/2006/relationships/notesSlide" Target="../notesSlides/notesSlide2334.xml"/><Relationship Id="rId1" Type="http://schemas.openxmlformats.org/officeDocument/2006/relationships/slideLayout" Target="../slideLayouts/slideLayout463.xml"/></Relationships>
</file>

<file path=ppt/slides/_rels/slide3008.xml.rels><?xml version="1.0" encoding="UTF-8" standalone="yes"?>
<Relationships xmlns="http://schemas.openxmlformats.org/package/2006/relationships"><Relationship Id="rId2" Type="http://schemas.openxmlformats.org/officeDocument/2006/relationships/notesSlide" Target="../notesSlides/notesSlide2335.xml"/><Relationship Id="rId1" Type="http://schemas.openxmlformats.org/officeDocument/2006/relationships/slideLayout" Target="../slideLayouts/slideLayout463.xml"/></Relationships>
</file>

<file path=ppt/slides/_rels/slide3009.xml.rels><?xml version="1.0" encoding="UTF-8" standalone="yes"?>
<Relationships xmlns="http://schemas.openxmlformats.org/package/2006/relationships"><Relationship Id="rId2" Type="http://schemas.openxmlformats.org/officeDocument/2006/relationships/notesSlide" Target="../notesSlides/notesSlide2336.xml"/><Relationship Id="rId1" Type="http://schemas.openxmlformats.org/officeDocument/2006/relationships/slideLayout" Target="../slideLayouts/slideLayout463.xml"/></Relationships>
</file>

<file path=ppt/slides/_rels/slide301.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11.xml"/></Relationships>
</file>

<file path=ppt/slides/_rels/slide3010.xml.rels><?xml version="1.0" encoding="UTF-8" standalone="yes"?>
<Relationships xmlns="http://schemas.openxmlformats.org/package/2006/relationships"><Relationship Id="rId2" Type="http://schemas.openxmlformats.org/officeDocument/2006/relationships/notesSlide" Target="../notesSlides/notesSlide2337.xml"/><Relationship Id="rId1" Type="http://schemas.openxmlformats.org/officeDocument/2006/relationships/slideLayout" Target="../slideLayouts/slideLayout463.xml"/></Relationships>
</file>

<file path=ppt/slides/_rels/slide3011.xml.rels><?xml version="1.0" encoding="UTF-8" standalone="yes"?>
<Relationships xmlns="http://schemas.openxmlformats.org/package/2006/relationships"><Relationship Id="rId2" Type="http://schemas.openxmlformats.org/officeDocument/2006/relationships/notesSlide" Target="../notesSlides/notesSlide2338.xml"/><Relationship Id="rId1" Type="http://schemas.openxmlformats.org/officeDocument/2006/relationships/slideLayout" Target="../slideLayouts/slideLayout463.xml"/></Relationships>
</file>

<file path=ppt/slides/_rels/slide3012.xml.rels><?xml version="1.0" encoding="UTF-8" standalone="yes"?>
<Relationships xmlns="http://schemas.openxmlformats.org/package/2006/relationships"><Relationship Id="rId2" Type="http://schemas.openxmlformats.org/officeDocument/2006/relationships/notesSlide" Target="../notesSlides/notesSlide2339.xml"/><Relationship Id="rId1" Type="http://schemas.openxmlformats.org/officeDocument/2006/relationships/slideLayout" Target="../slideLayouts/slideLayout463.xml"/></Relationships>
</file>

<file path=ppt/slides/_rels/slide3013.xml.rels><?xml version="1.0" encoding="UTF-8" standalone="yes"?>
<Relationships xmlns="http://schemas.openxmlformats.org/package/2006/relationships"><Relationship Id="rId2" Type="http://schemas.openxmlformats.org/officeDocument/2006/relationships/notesSlide" Target="../notesSlides/notesSlide2340.xml"/><Relationship Id="rId1" Type="http://schemas.openxmlformats.org/officeDocument/2006/relationships/slideLayout" Target="../slideLayouts/slideLayout463.xml"/></Relationships>
</file>

<file path=ppt/slides/_rels/slide3014.xml.rels><?xml version="1.0" encoding="UTF-8" standalone="yes"?>
<Relationships xmlns="http://schemas.openxmlformats.org/package/2006/relationships"><Relationship Id="rId2" Type="http://schemas.openxmlformats.org/officeDocument/2006/relationships/notesSlide" Target="../notesSlides/notesSlide2341.xml"/><Relationship Id="rId1" Type="http://schemas.openxmlformats.org/officeDocument/2006/relationships/slideLayout" Target="../slideLayouts/slideLayout463.xml"/></Relationships>
</file>

<file path=ppt/slides/_rels/slide3015.xml.rels><?xml version="1.0" encoding="UTF-8" standalone="yes"?>
<Relationships xmlns="http://schemas.openxmlformats.org/package/2006/relationships"><Relationship Id="rId2" Type="http://schemas.openxmlformats.org/officeDocument/2006/relationships/notesSlide" Target="../notesSlides/notesSlide2342.xml"/><Relationship Id="rId1" Type="http://schemas.openxmlformats.org/officeDocument/2006/relationships/slideLayout" Target="../slideLayouts/slideLayout463.xml"/></Relationships>
</file>

<file path=ppt/slides/_rels/slide3016.xml.rels><?xml version="1.0" encoding="UTF-8" standalone="yes"?>
<Relationships xmlns="http://schemas.openxmlformats.org/package/2006/relationships"><Relationship Id="rId2" Type="http://schemas.openxmlformats.org/officeDocument/2006/relationships/notesSlide" Target="../notesSlides/notesSlide2343.xml"/><Relationship Id="rId1" Type="http://schemas.openxmlformats.org/officeDocument/2006/relationships/slideLayout" Target="../slideLayouts/slideLayout463.xml"/></Relationships>
</file>

<file path=ppt/slides/_rels/slide3017.xml.rels><?xml version="1.0" encoding="UTF-8" standalone="yes"?>
<Relationships xmlns="http://schemas.openxmlformats.org/package/2006/relationships"><Relationship Id="rId2" Type="http://schemas.openxmlformats.org/officeDocument/2006/relationships/notesSlide" Target="../notesSlides/notesSlide2344.xml"/><Relationship Id="rId1" Type="http://schemas.openxmlformats.org/officeDocument/2006/relationships/slideLayout" Target="../slideLayouts/slideLayout463.xml"/></Relationships>
</file>

<file path=ppt/slides/_rels/slide3018.xml.rels><?xml version="1.0" encoding="UTF-8" standalone="yes"?>
<Relationships xmlns="http://schemas.openxmlformats.org/package/2006/relationships"><Relationship Id="rId2" Type="http://schemas.openxmlformats.org/officeDocument/2006/relationships/notesSlide" Target="../notesSlides/notesSlide2345.xml"/><Relationship Id="rId1" Type="http://schemas.openxmlformats.org/officeDocument/2006/relationships/slideLayout" Target="../slideLayouts/slideLayout463.xml"/></Relationships>
</file>

<file path=ppt/slides/_rels/slide3019.xml.rels><?xml version="1.0" encoding="UTF-8" standalone="yes"?>
<Relationships xmlns="http://schemas.openxmlformats.org/package/2006/relationships"><Relationship Id="rId2" Type="http://schemas.openxmlformats.org/officeDocument/2006/relationships/notesSlide" Target="../notesSlides/notesSlide2346.xml"/><Relationship Id="rId1" Type="http://schemas.openxmlformats.org/officeDocument/2006/relationships/slideLayout" Target="../slideLayouts/slideLayout463.xml"/></Relationships>
</file>

<file path=ppt/slides/_rels/slide302.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11.xml"/></Relationships>
</file>

<file path=ppt/slides/_rels/slide3020.xml.rels><?xml version="1.0" encoding="UTF-8" standalone="yes"?>
<Relationships xmlns="http://schemas.openxmlformats.org/package/2006/relationships"><Relationship Id="rId2" Type="http://schemas.openxmlformats.org/officeDocument/2006/relationships/notesSlide" Target="../notesSlides/notesSlide2347.xml"/><Relationship Id="rId1" Type="http://schemas.openxmlformats.org/officeDocument/2006/relationships/slideLayout" Target="../slideLayouts/slideLayout463.xml"/></Relationships>
</file>

<file path=ppt/slides/_rels/slide3021.xml.rels><?xml version="1.0" encoding="UTF-8" standalone="yes"?>
<Relationships xmlns="http://schemas.openxmlformats.org/package/2006/relationships"><Relationship Id="rId2" Type="http://schemas.openxmlformats.org/officeDocument/2006/relationships/notesSlide" Target="../notesSlides/notesSlide2348.xml"/><Relationship Id="rId1" Type="http://schemas.openxmlformats.org/officeDocument/2006/relationships/slideLayout" Target="../slideLayouts/slideLayout463.xml"/></Relationships>
</file>

<file path=ppt/slides/_rels/slide3022.xml.rels><?xml version="1.0" encoding="UTF-8" standalone="yes"?>
<Relationships xmlns="http://schemas.openxmlformats.org/package/2006/relationships"><Relationship Id="rId2" Type="http://schemas.openxmlformats.org/officeDocument/2006/relationships/notesSlide" Target="../notesSlides/notesSlide2349.xml"/><Relationship Id="rId1" Type="http://schemas.openxmlformats.org/officeDocument/2006/relationships/slideLayout" Target="../slideLayouts/slideLayout463.xml"/></Relationships>
</file>

<file path=ppt/slides/_rels/slide3023.xml.rels><?xml version="1.0" encoding="UTF-8" standalone="yes"?>
<Relationships xmlns="http://schemas.openxmlformats.org/package/2006/relationships"><Relationship Id="rId2" Type="http://schemas.openxmlformats.org/officeDocument/2006/relationships/notesSlide" Target="../notesSlides/notesSlide2350.xml"/><Relationship Id="rId1" Type="http://schemas.openxmlformats.org/officeDocument/2006/relationships/slideLayout" Target="../slideLayouts/slideLayout463.xml"/></Relationships>
</file>

<file path=ppt/slides/_rels/slide3024.xml.rels><?xml version="1.0" encoding="UTF-8" standalone="yes"?>
<Relationships xmlns="http://schemas.openxmlformats.org/package/2006/relationships"><Relationship Id="rId2" Type="http://schemas.openxmlformats.org/officeDocument/2006/relationships/notesSlide" Target="../notesSlides/notesSlide2351.xml"/><Relationship Id="rId1" Type="http://schemas.openxmlformats.org/officeDocument/2006/relationships/slideLayout" Target="../slideLayouts/slideLayout463.xml"/></Relationships>
</file>

<file path=ppt/slides/_rels/slide3025.xml.rels><?xml version="1.0" encoding="UTF-8" standalone="yes"?>
<Relationships xmlns="http://schemas.openxmlformats.org/package/2006/relationships"><Relationship Id="rId2" Type="http://schemas.openxmlformats.org/officeDocument/2006/relationships/notesSlide" Target="../notesSlides/notesSlide2352.xml"/><Relationship Id="rId1" Type="http://schemas.openxmlformats.org/officeDocument/2006/relationships/slideLayout" Target="../slideLayouts/slideLayout464.xml"/></Relationships>
</file>

<file path=ppt/slides/_rels/slide3026.xml.rels><?xml version="1.0" encoding="UTF-8" standalone="yes"?>
<Relationships xmlns="http://schemas.openxmlformats.org/package/2006/relationships"><Relationship Id="rId2" Type="http://schemas.openxmlformats.org/officeDocument/2006/relationships/notesSlide" Target="../notesSlides/notesSlide2353.xml"/><Relationship Id="rId1" Type="http://schemas.openxmlformats.org/officeDocument/2006/relationships/slideLayout" Target="../slideLayouts/slideLayout464.xml"/></Relationships>
</file>

<file path=ppt/slides/_rels/slide3027.xml.rels><?xml version="1.0" encoding="UTF-8" standalone="yes"?>
<Relationships xmlns="http://schemas.openxmlformats.org/package/2006/relationships"><Relationship Id="rId2" Type="http://schemas.openxmlformats.org/officeDocument/2006/relationships/notesSlide" Target="../notesSlides/notesSlide2354.xml"/><Relationship Id="rId1" Type="http://schemas.openxmlformats.org/officeDocument/2006/relationships/slideLayout" Target="../slideLayouts/slideLayout464.xml"/></Relationships>
</file>

<file path=ppt/slides/_rels/slide3028.xml.rels><?xml version="1.0" encoding="UTF-8" standalone="yes"?>
<Relationships xmlns="http://schemas.openxmlformats.org/package/2006/relationships"><Relationship Id="rId2" Type="http://schemas.openxmlformats.org/officeDocument/2006/relationships/notesSlide" Target="../notesSlides/notesSlide2355.xml"/><Relationship Id="rId1" Type="http://schemas.openxmlformats.org/officeDocument/2006/relationships/slideLayout" Target="../slideLayouts/slideLayout464.xml"/></Relationships>
</file>

<file path=ppt/slides/_rels/slide3029.xml.rels><?xml version="1.0" encoding="UTF-8" standalone="yes"?>
<Relationships xmlns="http://schemas.openxmlformats.org/package/2006/relationships"><Relationship Id="rId2" Type="http://schemas.openxmlformats.org/officeDocument/2006/relationships/notesSlide" Target="../notesSlides/notesSlide2356.xml"/><Relationship Id="rId1" Type="http://schemas.openxmlformats.org/officeDocument/2006/relationships/slideLayout" Target="../slideLayouts/slideLayout464.xml"/></Relationships>
</file>

<file path=ppt/slides/_rels/slide303.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11.xml"/></Relationships>
</file>

<file path=ppt/slides/_rels/slide3030.xml.rels><?xml version="1.0" encoding="UTF-8" standalone="yes"?>
<Relationships xmlns="http://schemas.openxmlformats.org/package/2006/relationships"><Relationship Id="rId2" Type="http://schemas.openxmlformats.org/officeDocument/2006/relationships/notesSlide" Target="../notesSlides/notesSlide2357.xml"/><Relationship Id="rId1" Type="http://schemas.openxmlformats.org/officeDocument/2006/relationships/slideLayout" Target="../slideLayouts/slideLayout464.xml"/></Relationships>
</file>

<file path=ppt/slides/_rels/slide3031.xml.rels><?xml version="1.0" encoding="UTF-8" standalone="yes"?>
<Relationships xmlns="http://schemas.openxmlformats.org/package/2006/relationships"><Relationship Id="rId2" Type="http://schemas.openxmlformats.org/officeDocument/2006/relationships/notesSlide" Target="../notesSlides/notesSlide2358.xml"/><Relationship Id="rId1" Type="http://schemas.openxmlformats.org/officeDocument/2006/relationships/slideLayout" Target="../slideLayouts/slideLayout464.xml"/></Relationships>
</file>

<file path=ppt/slides/_rels/slide3032.xml.rels><?xml version="1.0" encoding="UTF-8" standalone="yes"?>
<Relationships xmlns="http://schemas.openxmlformats.org/package/2006/relationships"><Relationship Id="rId2" Type="http://schemas.openxmlformats.org/officeDocument/2006/relationships/notesSlide" Target="../notesSlides/notesSlide2359.xml"/><Relationship Id="rId1" Type="http://schemas.openxmlformats.org/officeDocument/2006/relationships/slideLayout" Target="../slideLayouts/slideLayout464.xml"/></Relationships>
</file>

<file path=ppt/slides/_rels/slide3033.xml.rels><?xml version="1.0" encoding="UTF-8" standalone="yes"?>
<Relationships xmlns="http://schemas.openxmlformats.org/package/2006/relationships"><Relationship Id="rId2" Type="http://schemas.openxmlformats.org/officeDocument/2006/relationships/notesSlide" Target="../notesSlides/notesSlide2360.xml"/><Relationship Id="rId1" Type="http://schemas.openxmlformats.org/officeDocument/2006/relationships/slideLayout" Target="../slideLayouts/slideLayout464.xml"/></Relationships>
</file>

<file path=ppt/slides/_rels/slide3034.xml.rels><?xml version="1.0" encoding="UTF-8" standalone="yes"?>
<Relationships xmlns="http://schemas.openxmlformats.org/package/2006/relationships"><Relationship Id="rId2" Type="http://schemas.openxmlformats.org/officeDocument/2006/relationships/notesSlide" Target="../notesSlides/notesSlide2361.xml"/><Relationship Id="rId1" Type="http://schemas.openxmlformats.org/officeDocument/2006/relationships/slideLayout" Target="../slideLayouts/slideLayout464.xml"/></Relationships>
</file>

<file path=ppt/slides/_rels/slide3035.xml.rels><?xml version="1.0" encoding="UTF-8" standalone="yes"?>
<Relationships xmlns="http://schemas.openxmlformats.org/package/2006/relationships"><Relationship Id="rId2" Type="http://schemas.openxmlformats.org/officeDocument/2006/relationships/notesSlide" Target="../notesSlides/notesSlide2362.xml"/><Relationship Id="rId1" Type="http://schemas.openxmlformats.org/officeDocument/2006/relationships/slideLayout" Target="../slideLayouts/slideLayout464.xml"/></Relationships>
</file>

<file path=ppt/slides/_rels/slide3036.xml.rels><?xml version="1.0" encoding="UTF-8" standalone="yes"?>
<Relationships xmlns="http://schemas.openxmlformats.org/package/2006/relationships"><Relationship Id="rId2" Type="http://schemas.openxmlformats.org/officeDocument/2006/relationships/notesSlide" Target="../notesSlides/notesSlide2363.xml"/><Relationship Id="rId1" Type="http://schemas.openxmlformats.org/officeDocument/2006/relationships/slideLayout" Target="../slideLayouts/slideLayout464.xml"/></Relationships>
</file>

<file path=ppt/slides/_rels/slide3037.xml.rels><?xml version="1.0" encoding="UTF-8" standalone="yes"?>
<Relationships xmlns="http://schemas.openxmlformats.org/package/2006/relationships"><Relationship Id="rId2" Type="http://schemas.openxmlformats.org/officeDocument/2006/relationships/notesSlide" Target="../notesSlides/notesSlide2364.xml"/><Relationship Id="rId1" Type="http://schemas.openxmlformats.org/officeDocument/2006/relationships/slideLayout" Target="../slideLayouts/slideLayout464.xml"/></Relationships>
</file>

<file path=ppt/slides/_rels/slide3038.xml.rels><?xml version="1.0" encoding="UTF-8" standalone="yes"?>
<Relationships xmlns="http://schemas.openxmlformats.org/package/2006/relationships"><Relationship Id="rId2" Type="http://schemas.openxmlformats.org/officeDocument/2006/relationships/notesSlide" Target="../notesSlides/notesSlide2365.xml"/><Relationship Id="rId1" Type="http://schemas.openxmlformats.org/officeDocument/2006/relationships/slideLayout" Target="../slideLayouts/slideLayout464.xml"/></Relationships>
</file>

<file path=ppt/slides/_rels/slide3039.xml.rels><?xml version="1.0" encoding="UTF-8" standalone="yes"?>
<Relationships xmlns="http://schemas.openxmlformats.org/package/2006/relationships"><Relationship Id="rId2" Type="http://schemas.openxmlformats.org/officeDocument/2006/relationships/notesSlide" Target="../notesSlides/notesSlide2366.xml"/><Relationship Id="rId1" Type="http://schemas.openxmlformats.org/officeDocument/2006/relationships/slideLayout" Target="../slideLayouts/slideLayout464.xml"/></Relationships>
</file>

<file path=ppt/slides/_rels/slide304.xml.rels><?xml version="1.0" encoding="UTF-8" standalone="yes"?>
<Relationships xmlns="http://schemas.openxmlformats.org/package/2006/relationships"><Relationship Id="rId2" Type="http://schemas.openxmlformats.org/officeDocument/2006/relationships/notesSlide" Target="../notesSlides/notesSlide198.xml"/><Relationship Id="rId1" Type="http://schemas.openxmlformats.org/officeDocument/2006/relationships/slideLayout" Target="../slideLayouts/slideLayout11.xml"/></Relationships>
</file>

<file path=ppt/slides/_rels/slide3040.xml.rels><?xml version="1.0" encoding="UTF-8" standalone="yes"?>
<Relationships xmlns="http://schemas.openxmlformats.org/package/2006/relationships"><Relationship Id="rId2" Type="http://schemas.openxmlformats.org/officeDocument/2006/relationships/notesSlide" Target="../notesSlides/notesSlide2367.xml"/><Relationship Id="rId1" Type="http://schemas.openxmlformats.org/officeDocument/2006/relationships/slideLayout" Target="../slideLayouts/slideLayout464.xml"/></Relationships>
</file>

<file path=ppt/slides/_rels/slide3041.xml.rels><?xml version="1.0" encoding="UTF-8" standalone="yes"?>
<Relationships xmlns="http://schemas.openxmlformats.org/package/2006/relationships"><Relationship Id="rId2" Type="http://schemas.openxmlformats.org/officeDocument/2006/relationships/notesSlide" Target="../notesSlides/notesSlide2368.xml"/><Relationship Id="rId1" Type="http://schemas.openxmlformats.org/officeDocument/2006/relationships/slideLayout" Target="../slideLayouts/slideLayout464.xml"/></Relationships>
</file>

<file path=ppt/slides/_rels/slide3042.xml.rels><?xml version="1.0" encoding="UTF-8" standalone="yes"?>
<Relationships xmlns="http://schemas.openxmlformats.org/package/2006/relationships"><Relationship Id="rId2" Type="http://schemas.openxmlformats.org/officeDocument/2006/relationships/notesSlide" Target="../notesSlides/notesSlide2369.xml"/><Relationship Id="rId1" Type="http://schemas.openxmlformats.org/officeDocument/2006/relationships/slideLayout" Target="../slideLayouts/slideLayout464.xml"/></Relationships>
</file>

<file path=ppt/slides/_rels/slide3043.xml.rels><?xml version="1.0" encoding="UTF-8" standalone="yes"?>
<Relationships xmlns="http://schemas.openxmlformats.org/package/2006/relationships"><Relationship Id="rId2" Type="http://schemas.openxmlformats.org/officeDocument/2006/relationships/notesSlide" Target="../notesSlides/notesSlide2370.xml"/><Relationship Id="rId1" Type="http://schemas.openxmlformats.org/officeDocument/2006/relationships/slideLayout" Target="../slideLayouts/slideLayout464.xml"/></Relationships>
</file>

<file path=ppt/slides/_rels/slide3044.xml.rels><?xml version="1.0" encoding="UTF-8" standalone="yes"?>
<Relationships xmlns="http://schemas.openxmlformats.org/package/2006/relationships"><Relationship Id="rId2" Type="http://schemas.openxmlformats.org/officeDocument/2006/relationships/notesSlide" Target="../notesSlides/notesSlide2371.xml"/><Relationship Id="rId1" Type="http://schemas.openxmlformats.org/officeDocument/2006/relationships/slideLayout" Target="../slideLayouts/slideLayout464.xml"/></Relationships>
</file>

<file path=ppt/slides/_rels/slide3045.xml.rels><?xml version="1.0" encoding="UTF-8" standalone="yes"?>
<Relationships xmlns="http://schemas.openxmlformats.org/package/2006/relationships"><Relationship Id="rId2" Type="http://schemas.openxmlformats.org/officeDocument/2006/relationships/notesSlide" Target="../notesSlides/notesSlide2372.xml"/><Relationship Id="rId1" Type="http://schemas.openxmlformats.org/officeDocument/2006/relationships/slideLayout" Target="../slideLayouts/slideLayout464.xml"/></Relationships>
</file>

<file path=ppt/slides/_rels/slide3046.xml.rels><?xml version="1.0" encoding="UTF-8" standalone="yes"?>
<Relationships xmlns="http://schemas.openxmlformats.org/package/2006/relationships"><Relationship Id="rId2" Type="http://schemas.openxmlformats.org/officeDocument/2006/relationships/notesSlide" Target="../notesSlides/notesSlide2373.xml"/><Relationship Id="rId1" Type="http://schemas.openxmlformats.org/officeDocument/2006/relationships/slideLayout" Target="../slideLayouts/slideLayout464.xml"/></Relationships>
</file>

<file path=ppt/slides/_rels/slide3047.xml.rels><?xml version="1.0" encoding="UTF-8" standalone="yes"?>
<Relationships xmlns="http://schemas.openxmlformats.org/package/2006/relationships"><Relationship Id="rId2" Type="http://schemas.openxmlformats.org/officeDocument/2006/relationships/notesSlide" Target="../notesSlides/notesSlide2374.xml"/><Relationship Id="rId1" Type="http://schemas.openxmlformats.org/officeDocument/2006/relationships/slideLayout" Target="../slideLayouts/slideLayout464.xml"/></Relationships>
</file>

<file path=ppt/slides/_rels/slide3048.xml.rels><?xml version="1.0" encoding="UTF-8" standalone="yes"?>
<Relationships xmlns="http://schemas.openxmlformats.org/package/2006/relationships"><Relationship Id="rId2" Type="http://schemas.openxmlformats.org/officeDocument/2006/relationships/notesSlide" Target="../notesSlides/notesSlide2375.xml"/><Relationship Id="rId1" Type="http://schemas.openxmlformats.org/officeDocument/2006/relationships/slideLayout" Target="../slideLayouts/slideLayout464.xml"/></Relationships>
</file>

<file path=ppt/slides/_rels/slide3049.xml.rels><?xml version="1.0" encoding="UTF-8" standalone="yes"?>
<Relationships xmlns="http://schemas.openxmlformats.org/package/2006/relationships"><Relationship Id="rId2" Type="http://schemas.openxmlformats.org/officeDocument/2006/relationships/notesSlide" Target="../notesSlides/notesSlide2376.xml"/><Relationship Id="rId1" Type="http://schemas.openxmlformats.org/officeDocument/2006/relationships/slideLayout" Target="../slideLayouts/slideLayout464.xml"/></Relationships>
</file>

<file path=ppt/slides/_rels/slide305.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11.xml"/></Relationships>
</file>

<file path=ppt/slides/_rels/slide3050.xml.rels><?xml version="1.0" encoding="UTF-8" standalone="yes"?>
<Relationships xmlns="http://schemas.openxmlformats.org/package/2006/relationships"><Relationship Id="rId2" Type="http://schemas.openxmlformats.org/officeDocument/2006/relationships/notesSlide" Target="../notesSlides/notesSlide2377.xml"/><Relationship Id="rId1" Type="http://schemas.openxmlformats.org/officeDocument/2006/relationships/slideLayout" Target="../slideLayouts/slideLayout421.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59.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6.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11.xml"/></Relationships>
</file>

<file path=ppt/slides/_rels/slide3060.xml.rels><?xml version="1.0" encoding="UTF-8" standalone="yes"?>
<Relationships xmlns="http://schemas.openxmlformats.org/package/2006/relationships"><Relationship Id="rId2" Type="http://schemas.openxmlformats.org/officeDocument/2006/relationships/notesSlide" Target="../notesSlides/notesSlide2378.xml"/><Relationship Id="rId1" Type="http://schemas.openxmlformats.org/officeDocument/2006/relationships/slideLayout" Target="../slideLayouts/slideLayout421.xml"/></Relationships>
</file>

<file path=ppt/slides/_rels/slide3061.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62.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66.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67.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421.xml"/></Relationships>
</file>

<file path=ppt/slides/_rels/slide3069.xml.rels><?xml version="1.0" encoding="UTF-8" standalone="yes"?>
<Relationships xmlns="http://schemas.openxmlformats.org/package/2006/relationships"><Relationship Id="rId2" Type="http://schemas.openxmlformats.org/officeDocument/2006/relationships/notesSlide" Target="../notesSlides/notesSlide2379.xml"/><Relationship Id="rId1" Type="http://schemas.openxmlformats.org/officeDocument/2006/relationships/slideLayout" Target="../slideLayouts/slideLayout421.xml"/></Relationships>
</file>

<file path=ppt/slides/_rels/slide307.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11.xml"/></Relationships>
</file>

<file path=ppt/slides/_rels/slide3070.xml.rels><?xml version="1.0" encoding="UTF-8" standalone="yes"?>
<Relationships xmlns="http://schemas.openxmlformats.org/package/2006/relationships"><Relationship Id="rId2" Type="http://schemas.openxmlformats.org/officeDocument/2006/relationships/notesSlide" Target="../notesSlides/notesSlide2380.xml"/><Relationship Id="rId1" Type="http://schemas.openxmlformats.org/officeDocument/2006/relationships/slideLayout" Target="../slideLayouts/slideLayout421.xml"/></Relationships>
</file>

<file path=ppt/slides/_rels/slide3071.xml.rels><?xml version="1.0" encoding="UTF-8" standalone="yes"?>
<Relationships xmlns="http://schemas.openxmlformats.org/package/2006/relationships"><Relationship Id="rId2" Type="http://schemas.openxmlformats.org/officeDocument/2006/relationships/notesSlide" Target="../notesSlides/notesSlide2381.xml"/><Relationship Id="rId1" Type="http://schemas.openxmlformats.org/officeDocument/2006/relationships/slideLayout" Target="../slideLayouts/slideLayout421.xml"/></Relationships>
</file>

<file path=ppt/slides/_rels/slide3072.xml.rels><?xml version="1.0" encoding="UTF-8" standalone="yes"?>
<Relationships xmlns="http://schemas.openxmlformats.org/package/2006/relationships"><Relationship Id="rId2" Type="http://schemas.openxmlformats.org/officeDocument/2006/relationships/notesSlide" Target="../notesSlides/notesSlide2382.xml"/><Relationship Id="rId1" Type="http://schemas.openxmlformats.org/officeDocument/2006/relationships/slideLayout" Target="../slideLayouts/slideLayout421.xml"/></Relationships>
</file>

<file path=ppt/slides/_rels/slide3073.xml.rels><?xml version="1.0" encoding="UTF-8" standalone="yes"?>
<Relationships xmlns="http://schemas.openxmlformats.org/package/2006/relationships"><Relationship Id="rId2" Type="http://schemas.openxmlformats.org/officeDocument/2006/relationships/notesSlide" Target="../notesSlides/notesSlide2383.xml"/><Relationship Id="rId1" Type="http://schemas.openxmlformats.org/officeDocument/2006/relationships/slideLayout" Target="../slideLayouts/slideLayout421.xml"/></Relationships>
</file>

<file path=ppt/slides/_rels/slide3074.xml.rels><?xml version="1.0" encoding="UTF-8" standalone="yes"?>
<Relationships xmlns="http://schemas.openxmlformats.org/package/2006/relationships"><Relationship Id="rId2" Type="http://schemas.openxmlformats.org/officeDocument/2006/relationships/notesSlide" Target="../notesSlides/notesSlide2384.xml"/><Relationship Id="rId1" Type="http://schemas.openxmlformats.org/officeDocument/2006/relationships/slideLayout" Target="../slideLayouts/slideLayout421.xml"/></Relationships>
</file>

<file path=ppt/slides/_rels/slide3075.xml.rels><?xml version="1.0" encoding="UTF-8" standalone="yes"?>
<Relationships xmlns="http://schemas.openxmlformats.org/package/2006/relationships"><Relationship Id="rId2" Type="http://schemas.openxmlformats.org/officeDocument/2006/relationships/notesSlide" Target="../notesSlides/notesSlide2385.xml"/><Relationship Id="rId1" Type="http://schemas.openxmlformats.org/officeDocument/2006/relationships/slideLayout" Target="../slideLayouts/slideLayout421.xml"/></Relationships>
</file>

<file path=ppt/slides/_rels/slide3076.xml.rels><?xml version="1.0" encoding="UTF-8" standalone="yes"?>
<Relationships xmlns="http://schemas.openxmlformats.org/package/2006/relationships"><Relationship Id="rId2" Type="http://schemas.openxmlformats.org/officeDocument/2006/relationships/notesSlide" Target="../notesSlides/notesSlide2386.xml"/><Relationship Id="rId1" Type="http://schemas.openxmlformats.org/officeDocument/2006/relationships/slideLayout" Target="../slideLayouts/slideLayout421.xml"/></Relationships>
</file>

<file path=ppt/slides/_rels/slide3077.xml.rels><?xml version="1.0" encoding="UTF-8" standalone="yes"?>
<Relationships xmlns="http://schemas.openxmlformats.org/package/2006/relationships"><Relationship Id="rId2" Type="http://schemas.openxmlformats.org/officeDocument/2006/relationships/notesSlide" Target="../notesSlides/notesSlide2387.xml"/><Relationship Id="rId1" Type="http://schemas.openxmlformats.org/officeDocument/2006/relationships/slideLayout" Target="../slideLayouts/slideLayout421.xml"/></Relationships>
</file>

<file path=ppt/slides/_rels/slide3078.xml.rels><?xml version="1.0" encoding="UTF-8" standalone="yes"?>
<Relationships xmlns="http://schemas.openxmlformats.org/package/2006/relationships"><Relationship Id="rId2" Type="http://schemas.openxmlformats.org/officeDocument/2006/relationships/notesSlide" Target="../notesSlides/notesSlide2388.xml"/><Relationship Id="rId1" Type="http://schemas.openxmlformats.org/officeDocument/2006/relationships/slideLayout" Target="../slideLayouts/slideLayout421.xml"/></Relationships>
</file>

<file path=ppt/slides/_rels/slide3079.xml.rels><?xml version="1.0" encoding="UTF-8" standalone="yes"?>
<Relationships xmlns="http://schemas.openxmlformats.org/package/2006/relationships"><Relationship Id="rId2" Type="http://schemas.openxmlformats.org/officeDocument/2006/relationships/notesSlide" Target="../notesSlides/notesSlide2389.xml"/><Relationship Id="rId1" Type="http://schemas.openxmlformats.org/officeDocument/2006/relationships/slideLayout" Target="../slideLayouts/slideLayout421.xml"/></Relationships>
</file>

<file path=ppt/slides/_rels/slide308.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11.xml"/></Relationships>
</file>

<file path=ppt/slides/_rels/slide3080.xml.rels><?xml version="1.0" encoding="UTF-8" standalone="yes"?>
<Relationships xmlns="http://schemas.openxmlformats.org/package/2006/relationships"><Relationship Id="rId2" Type="http://schemas.openxmlformats.org/officeDocument/2006/relationships/notesSlide" Target="../notesSlides/notesSlide2390.xml"/><Relationship Id="rId1" Type="http://schemas.openxmlformats.org/officeDocument/2006/relationships/slideLayout" Target="../slideLayouts/slideLayout421.xml"/></Relationships>
</file>

<file path=ppt/slides/_rels/slide3081.xml.rels><?xml version="1.0" encoding="UTF-8" standalone="yes"?>
<Relationships xmlns="http://schemas.openxmlformats.org/package/2006/relationships"><Relationship Id="rId2" Type="http://schemas.openxmlformats.org/officeDocument/2006/relationships/notesSlide" Target="../notesSlides/notesSlide2391.xml"/><Relationship Id="rId1" Type="http://schemas.openxmlformats.org/officeDocument/2006/relationships/slideLayout" Target="../slideLayouts/slideLayout421.xml"/></Relationships>
</file>

<file path=ppt/slides/_rels/slide3082.xml.rels><?xml version="1.0" encoding="UTF-8" standalone="yes"?>
<Relationships xmlns="http://schemas.openxmlformats.org/package/2006/relationships"><Relationship Id="rId2" Type="http://schemas.openxmlformats.org/officeDocument/2006/relationships/notesSlide" Target="../notesSlides/notesSlide2392.xml"/><Relationship Id="rId1" Type="http://schemas.openxmlformats.org/officeDocument/2006/relationships/slideLayout" Target="../slideLayouts/slideLayout421.xml"/></Relationships>
</file>

<file path=ppt/slides/_rels/slide3083.xml.rels><?xml version="1.0" encoding="UTF-8" standalone="yes"?>
<Relationships xmlns="http://schemas.openxmlformats.org/package/2006/relationships"><Relationship Id="rId2" Type="http://schemas.openxmlformats.org/officeDocument/2006/relationships/notesSlide" Target="../notesSlides/notesSlide2393.xml"/><Relationship Id="rId1" Type="http://schemas.openxmlformats.org/officeDocument/2006/relationships/slideLayout" Target="../slideLayouts/slideLayout421.xml"/></Relationships>
</file>

<file path=ppt/slides/_rels/slide3084.xml.rels><?xml version="1.0" encoding="UTF-8" standalone="yes"?>
<Relationships xmlns="http://schemas.openxmlformats.org/package/2006/relationships"><Relationship Id="rId2" Type="http://schemas.openxmlformats.org/officeDocument/2006/relationships/notesSlide" Target="../notesSlides/notesSlide2394.xml"/><Relationship Id="rId1" Type="http://schemas.openxmlformats.org/officeDocument/2006/relationships/slideLayout" Target="../slideLayouts/slideLayout421.xml"/></Relationships>
</file>

<file path=ppt/slides/_rels/slide3085.xml.rels><?xml version="1.0" encoding="UTF-8" standalone="yes"?>
<Relationships xmlns="http://schemas.openxmlformats.org/package/2006/relationships"><Relationship Id="rId2" Type="http://schemas.openxmlformats.org/officeDocument/2006/relationships/notesSlide" Target="../notesSlides/notesSlide2395.xml"/><Relationship Id="rId1" Type="http://schemas.openxmlformats.org/officeDocument/2006/relationships/slideLayout" Target="../slideLayouts/slideLayout421.xml"/></Relationships>
</file>

<file path=ppt/slides/_rels/slide3086.xml.rels><?xml version="1.0" encoding="UTF-8" standalone="yes"?>
<Relationships xmlns="http://schemas.openxmlformats.org/package/2006/relationships"><Relationship Id="rId2" Type="http://schemas.openxmlformats.org/officeDocument/2006/relationships/notesSlide" Target="../notesSlides/notesSlide2396.xml"/><Relationship Id="rId1" Type="http://schemas.openxmlformats.org/officeDocument/2006/relationships/slideLayout" Target="../slideLayouts/slideLayout421.xml"/></Relationships>
</file>

<file path=ppt/slides/_rels/slide3087.xml.rels><?xml version="1.0" encoding="UTF-8" standalone="yes"?>
<Relationships xmlns="http://schemas.openxmlformats.org/package/2006/relationships"><Relationship Id="rId2" Type="http://schemas.openxmlformats.org/officeDocument/2006/relationships/notesSlide" Target="../notesSlides/notesSlide2397.xml"/><Relationship Id="rId1" Type="http://schemas.openxmlformats.org/officeDocument/2006/relationships/slideLayout" Target="../slideLayouts/slideLayout421.xml"/></Relationships>
</file>

<file path=ppt/slides/_rels/slide3088.xml.rels><?xml version="1.0" encoding="UTF-8" standalone="yes"?>
<Relationships xmlns="http://schemas.openxmlformats.org/package/2006/relationships"><Relationship Id="rId2" Type="http://schemas.openxmlformats.org/officeDocument/2006/relationships/notesSlide" Target="../notesSlides/notesSlide2398.xml"/><Relationship Id="rId1" Type="http://schemas.openxmlformats.org/officeDocument/2006/relationships/slideLayout" Target="../slideLayouts/slideLayout421.xml"/></Relationships>
</file>

<file path=ppt/slides/_rels/slide3089.xml.rels><?xml version="1.0" encoding="UTF-8" standalone="yes"?>
<Relationships xmlns="http://schemas.openxmlformats.org/package/2006/relationships"><Relationship Id="rId2" Type="http://schemas.openxmlformats.org/officeDocument/2006/relationships/notesSlide" Target="../notesSlides/notesSlide2399.xml"/><Relationship Id="rId1" Type="http://schemas.openxmlformats.org/officeDocument/2006/relationships/slideLayout" Target="../slideLayouts/slideLayout421.xml"/></Relationships>
</file>

<file path=ppt/slides/_rels/slide309.xml.rels><?xml version="1.0" encoding="UTF-8" standalone="yes"?>
<Relationships xmlns="http://schemas.openxmlformats.org/package/2006/relationships"><Relationship Id="rId2" Type="http://schemas.openxmlformats.org/officeDocument/2006/relationships/notesSlide" Target="../notesSlides/notesSlide203.xml"/><Relationship Id="rId1" Type="http://schemas.openxmlformats.org/officeDocument/2006/relationships/slideLayout" Target="../slideLayouts/slideLayout11.xml"/></Relationships>
</file>

<file path=ppt/slides/_rels/slide3090.xml.rels><?xml version="1.0" encoding="UTF-8" standalone="yes"?>
<Relationships xmlns="http://schemas.openxmlformats.org/package/2006/relationships"><Relationship Id="rId2" Type="http://schemas.openxmlformats.org/officeDocument/2006/relationships/notesSlide" Target="../notesSlides/notesSlide2400.xml"/><Relationship Id="rId1" Type="http://schemas.openxmlformats.org/officeDocument/2006/relationships/slideLayout" Target="../slideLayouts/slideLayout421.xml"/></Relationships>
</file>

<file path=ppt/slides/_rels/slide3091.xml.rels><?xml version="1.0" encoding="UTF-8" standalone="yes"?>
<Relationships xmlns="http://schemas.openxmlformats.org/package/2006/relationships"><Relationship Id="rId2" Type="http://schemas.openxmlformats.org/officeDocument/2006/relationships/notesSlide" Target="../notesSlides/notesSlide2401.xml"/><Relationship Id="rId1" Type="http://schemas.openxmlformats.org/officeDocument/2006/relationships/slideLayout" Target="../slideLayouts/slideLayout421.xml"/></Relationships>
</file>

<file path=ppt/slides/_rels/slide3092.xml.rels><?xml version="1.0" encoding="UTF-8" standalone="yes"?>
<Relationships xmlns="http://schemas.openxmlformats.org/package/2006/relationships"><Relationship Id="rId2" Type="http://schemas.openxmlformats.org/officeDocument/2006/relationships/notesSlide" Target="../notesSlides/notesSlide2402.xml"/><Relationship Id="rId1" Type="http://schemas.openxmlformats.org/officeDocument/2006/relationships/slideLayout" Target="../slideLayouts/slideLayout421.xml"/></Relationships>
</file>

<file path=ppt/slides/_rels/slide3093.xml.rels><?xml version="1.0" encoding="UTF-8" standalone="yes"?>
<Relationships xmlns="http://schemas.openxmlformats.org/package/2006/relationships"><Relationship Id="rId2" Type="http://schemas.openxmlformats.org/officeDocument/2006/relationships/notesSlide" Target="../notesSlides/notesSlide2403.xml"/><Relationship Id="rId1" Type="http://schemas.openxmlformats.org/officeDocument/2006/relationships/slideLayout" Target="../slideLayouts/slideLayout421.xml"/></Relationships>
</file>

<file path=ppt/slides/_rels/slide3094.xml.rels><?xml version="1.0" encoding="UTF-8" standalone="yes"?>
<Relationships xmlns="http://schemas.openxmlformats.org/package/2006/relationships"><Relationship Id="rId2" Type="http://schemas.openxmlformats.org/officeDocument/2006/relationships/notesSlide" Target="../notesSlides/notesSlide2404.xml"/><Relationship Id="rId1" Type="http://schemas.openxmlformats.org/officeDocument/2006/relationships/slideLayout" Target="../slideLayouts/slideLayout421.xml"/></Relationships>
</file>

<file path=ppt/slides/_rels/slide3095.xml.rels><?xml version="1.0" encoding="UTF-8" standalone="yes"?>
<Relationships xmlns="http://schemas.openxmlformats.org/package/2006/relationships"><Relationship Id="rId2" Type="http://schemas.openxmlformats.org/officeDocument/2006/relationships/notesSlide" Target="../notesSlides/notesSlide2405.xml"/><Relationship Id="rId1" Type="http://schemas.openxmlformats.org/officeDocument/2006/relationships/slideLayout" Target="../slideLayouts/slideLayout465.xml"/></Relationships>
</file>

<file path=ppt/slides/_rels/slide3096.xml.rels><?xml version="1.0" encoding="UTF-8" standalone="yes"?>
<Relationships xmlns="http://schemas.openxmlformats.org/package/2006/relationships"><Relationship Id="rId2" Type="http://schemas.openxmlformats.org/officeDocument/2006/relationships/notesSlide" Target="../notesSlides/notesSlide2406.xml"/><Relationship Id="rId1" Type="http://schemas.openxmlformats.org/officeDocument/2006/relationships/slideLayout" Target="../slideLayouts/slideLayout465.xml"/></Relationships>
</file>

<file path=ppt/slides/_rels/slide3097.xml.rels><?xml version="1.0" encoding="UTF-8" standalone="yes"?>
<Relationships xmlns="http://schemas.openxmlformats.org/package/2006/relationships"><Relationship Id="rId2" Type="http://schemas.openxmlformats.org/officeDocument/2006/relationships/notesSlide" Target="../notesSlides/notesSlide2407.xml"/><Relationship Id="rId1" Type="http://schemas.openxmlformats.org/officeDocument/2006/relationships/slideLayout" Target="../slideLayouts/slideLayout465.xml"/></Relationships>
</file>

<file path=ppt/slides/_rels/slide3098.xml.rels><?xml version="1.0" encoding="UTF-8" standalone="yes"?>
<Relationships xmlns="http://schemas.openxmlformats.org/package/2006/relationships"><Relationship Id="rId2" Type="http://schemas.openxmlformats.org/officeDocument/2006/relationships/notesSlide" Target="../notesSlides/notesSlide2408.xml"/><Relationship Id="rId1" Type="http://schemas.openxmlformats.org/officeDocument/2006/relationships/slideLayout" Target="../slideLayouts/slideLayout465.xml"/></Relationships>
</file>

<file path=ppt/slides/_rels/slide3099.xml.rels><?xml version="1.0" encoding="UTF-8" standalone="yes"?>
<Relationships xmlns="http://schemas.openxmlformats.org/package/2006/relationships"><Relationship Id="rId2" Type="http://schemas.openxmlformats.org/officeDocument/2006/relationships/notesSlide" Target="../notesSlides/notesSlide2409.xml"/><Relationship Id="rId1" Type="http://schemas.openxmlformats.org/officeDocument/2006/relationships/slideLayout" Target="../slideLayouts/slideLayout46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10.xml.rels><?xml version="1.0" encoding="UTF-8" standalone="yes"?>
<Relationships xmlns="http://schemas.openxmlformats.org/package/2006/relationships"><Relationship Id="rId2" Type="http://schemas.openxmlformats.org/officeDocument/2006/relationships/notesSlide" Target="../notesSlides/notesSlide204.xml"/><Relationship Id="rId1" Type="http://schemas.openxmlformats.org/officeDocument/2006/relationships/slideLayout" Target="../slideLayouts/slideLayout11.xml"/></Relationships>
</file>

<file path=ppt/slides/_rels/slide3100.xml.rels><?xml version="1.0" encoding="UTF-8" standalone="yes"?>
<Relationships xmlns="http://schemas.openxmlformats.org/package/2006/relationships"><Relationship Id="rId2" Type="http://schemas.openxmlformats.org/officeDocument/2006/relationships/notesSlide" Target="../notesSlides/notesSlide2410.xml"/><Relationship Id="rId1" Type="http://schemas.openxmlformats.org/officeDocument/2006/relationships/slideLayout" Target="../slideLayouts/slideLayout465.xml"/></Relationships>
</file>

<file path=ppt/slides/_rels/slide3101.xml.rels><?xml version="1.0" encoding="UTF-8" standalone="yes"?>
<Relationships xmlns="http://schemas.openxmlformats.org/package/2006/relationships"><Relationship Id="rId2" Type="http://schemas.openxmlformats.org/officeDocument/2006/relationships/notesSlide" Target="../notesSlides/notesSlide2411.xml"/><Relationship Id="rId1" Type="http://schemas.openxmlformats.org/officeDocument/2006/relationships/slideLayout" Target="../slideLayouts/slideLayout465.xml"/></Relationships>
</file>

<file path=ppt/slides/_rels/slide3102.xml.rels><?xml version="1.0" encoding="UTF-8" standalone="yes"?>
<Relationships xmlns="http://schemas.openxmlformats.org/package/2006/relationships"><Relationship Id="rId2" Type="http://schemas.openxmlformats.org/officeDocument/2006/relationships/notesSlide" Target="../notesSlides/notesSlide2412.xml"/><Relationship Id="rId1" Type="http://schemas.openxmlformats.org/officeDocument/2006/relationships/slideLayout" Target="../slideLayouts/slideLayout465.xml"/></Relationships>
</file>

<file path=ppt/slides/_rels/slide3103.xml.rels><?xml version="1.0" encoding="UTF-8" standalone="yes"?>
<Relationships xmlns="http://schemas.openxmlformats.org/package/2006/relationships"><Relationship Id="rId2" Type="http://schemas.openxmlformats.org/officeDocument/2006/relationships/notesSlide" Target="../notesSlides/notesSlide2413.xml"/><Relationship Id="rId1" Type="http://schemas.openxmlformats.org/officeDocument/2006/relationships/slideLayout" Target="../slideLayouts/slideLayout465.xml"/></Relationships>
</file>

<file path=ppt/slides/_rels/slide3104.xml.rels><?xml version="1.0" encoding="UTF-8" standalone="yes"?>
<Relationships xmlns="http://schemas.openxmlformats.org/package/2006/relationships"><Relationship Id="rId2" Type="http://schemas.openxmlformats.org/officeDocument/2006/relationships/notesSlide" Target="../notesSlides/notesSlide2414.xml"/><Relationship Id="rId1" Type="http://schemas.openxmlformats.org/officeDocument/2006/relationships/slideLayout" Target="../slideLayouts/slideLayout465.xml"/></Relationships>
</file>

<file path=ppt/slides/_rels/slide3105.xml.rels><?xml version="1.0" encoding="UTF-8" standalone="yes"?>
<Relationships xmlns="http://schemas.openxmlformats.org/package/2006/relationships"><Relationship Id="rId2" Type="http://schemas.openxmlformats.org/officeDocument/2006/relationships/notesSlide" Target="../notesSlides/notesSlide2415.xml"/><Relationship Id="rId1" Type="http://schemas.openxmlformats.org/officeDocument/2006/relationships/slideLayout" Target="../slideLayouts/slideLayout465.xml"/></Relationships>
</file>

<file path=ppt/slides/_rels/slide3106.xml.rels><?xml version="1.0" encoding="UTF-8" standalone="yes"?>
<Relationships xmlns="http://schemas.openxmlformats.org/package/2006/relationships"><Relationship Id="rId2" Type="http://schemas.openxmlformats.org/officeDocument/2006/relationships/notesSlide" Target="../notesSlides/notesSlide2416.xml"/><Relationship Id="rId1" Type="http://schemas.openxmlformats.org/officeDocument/2006/relationships/slideLayout" Target="../slideLayouts/slideLayout465.xml"/></Relationships>
</file>

<file path=ppt/slides/_rels/slide3107.xml.rels><?xml version="1.0" encoding="UTF-8" standalone="yes"?>
<Relationships xmlns="http://schemas.openxmlformats.org/package/2006/relationships"><Relationship Id="rId2" Type="http://schemas.openxmlformats.org/officeDocument/2006/relationships/notesSlide" Target="../notesSlides/notesSlide2417.xml"/><Relationship Id="rId1" Type="http://schemas.openxmlformats.org/officeDocument/2006/relationships/slideLayout" Target="../slideLayouts/slideLayout465.xml"/></Relationships>
</file>

<file path=ppt/slides/_rels/slide3108.xml.rels><?xml version="1.0" encoding="UTF-8" standalone="yes"?>
<Relationships xmlns="http://schemas.openxmlformats.org/package/2006/relationships"><Relationship Id="rId2" Type="http://schemas.openxmlformats.org/officeDocument/2006/relationships/notesSlide" Target="../notesSlides/notesSlide2418.xml"/><Relationship Id="rId1" Type="http://schemas.openxmlformats.org/officeDocument/2006/relationships/slideLayout" Target="../slideLayouts/slideLayout465.xml"/></Relationships>
</file>

<file path=ppt/slides/_rels/slide3109.xml.rels><?xml version="1.0" encoding="UTF-8" standalone="yes"?>
<Relationships xmlns="http://schemas.openxmlformats.org/package/2006/relationships"><Relationship Id="rId2" Type="http://schemas.openxmlformats.org/officeDocument/2006/relationships/notesSlide" Target="../notesSlides/notesSlide2419.xml"/><Relationship Id="rId1" Type="http://schemas.openxmlformats.org/officeDocument/2006/relationships/slideLayout" Target="../slideLayouts/slideLayout465.xml"/></Relationships>
</file>

<file path=ppt/slides/_rels/slide311.xml.rels><?xml version="1.0" encoding="UTF-8" standalone="yes"?>
<Relationships xmlns="http://schemas.openxmlformats.org/package/2006/relationships"><Relationship Id="rId2" Type="http://schemas.openxmlformats.org/officeDocument/2006/relationships/notesSlide" Target="../notesSlides/notesSlide205.xml"/><Relationship Id="rId1" Type="http://schemas.openxmlformats.org/officeDocument/2006/relationships/slideLayout" Target="../slideLayouts/slideLayout11.xml"/></Relationships>
</file>

<file path=ppt/slides/_rels/slide3110.xml.rels><?xml version="1.0" encoding="UTF-8" standalone="yes"?>
<Relationships xmlns="http://schemas.openxmlformats.org/package/2006/relationships"><Relationship Id="rId2" Type="http://schemas.openxmlformats.org/officeDocument/2006/relationships/notesSlide" Target="../notesSlides/notesSlide2420.xml"/><Relationship Id="rId1" Type="http://schemas.openxmlformats.org/officeDocument/2006/relationships/slideLayout" Target="../slideLayouts/slideLayout465.xml"/></Relationships>
</file>

<file path=ppt/slides/_rels/slide3111.xml.rels><?xml version="1.0" encoding="UTF-8" standalone="yes"?>
<Relationships xmlns="http://schemas.openxmlformats.org/package/2006/relationships"><Relationship Id="rId2" Type="http://schemas.openxmlformats.org/officeDocument/2006/relationships/notesSlide" Target="../notesSlides/notesSlide2421.xml"/><Relationship Id="rId1" Type="http://schemas.openxmlformats.org/officeDocument/2006/relationships/slideLayout" Target="../slideLayouts/slideLayout465.xml"/></Relationships>
</file>

<file path=ppt/slides/_rels/slide3112.xml.rels><?xml version="1.0" encoding="UTF-8" standalone="yes"?>
<Relationships xmlns="http://schemas.openxmlformats.org/package/2006/relationships"><Relationship Id="rId2" Type="http://schemas.openxmlformats.org/officeDocument/2006/relationships/notesSlide" Target="../notesSlides/notesSlide2422.xml"/><Relationship Id="rId1" Type="http://schemas.openxmlformats.org/officeDocument/2006/relationships/slideLayout" Target="../slideLayouts/slideLayout465.xml"/></Relationships>
</file>

<file path=ppt/slides/_rels/slide3113.xml.rels><?xml version="1.0" encoding="UTF-8" standalone="yes"?>
<Relationships xmlns="http://schemas.openxmlformats.org/package/2006/relationships"><Relationship Id="rId2" Type="http://schemas.openxmlformats.org/officeDocument/2006/relationships/notesSlide" Target="../notesSlides/notesSlide2423.xml"/><Relationship Id="rId1" Type="http://schemas.openxmlformats.org/officeDocument/2006/relationships/slideLayout" Target="../slideLayouts/slideLayout465.xml"/></Relationships>
</file>

<file path=ppt/slides/_rels/slide3114.xml.rels><?xml version="1.0" encoding="UTF-8" standalone="yes"?>
<Relationships xmlns="http://schemas.openxmlformats.org/package/2006/relationships"><Relationship Id="rId2" Type="http://schemas.openxmlformats.org/officeDocument/2006/relationships/notesSlide" Target="../notesSlides/notesSlide2424.xml"/><Relationship Id="rId1" Type="http://schemas.openxmlformats.org/officeDocument/2006/relationships/slideLayout" Target="../slideLayouts/slideLayout465.xml"/></Relationships>
</file>

<file path=ppt/slides/_rels/slide3115.xml.rels><?xml version="1.0" encoding="UTF-8" standalone="yes"?>
<Relationships xmlns="http://schemas.openxmlformats.org/package/2006/relationships"><Relationship Id="rId2" Type="http://schemas.openxmlformats.org/officeDocument/2006/relationships/notesSlide" Target="../notesSlides/notesSlide2425.xml"/><Relationship Id="rId1" Type="http://schemas.openxmlformats.org/officeDocument/2006/relationships/slideLayout" Target="../slideLayouts/slideLayout465.xml"/></Relationships>
</file>

<file path=ppt/slides/_rels/slide3116.xml.rels><?xml version="1.0" encoding="UTF-8" standalone="yes"?>
<Relationships xmlns="http://schemas.openxmlformats.org/package/2006/relationships"><Relationship Id="rId2" Type="http://schemas.openxmlformats.org/officeDocument/2006/relationships/notesSlide" Target="../notesSlides/notesSlide2426.xml"/><Relationship Id="rId1" Type="http://schemas.openxmlformats.org/officeDocument/2006/relationships/slideLayout" Target="../slideLayouts/slideLayout465.xml"/></Relationships>
</file>

<file path=ppt/slides/_rels/slide3117.xml.rels><?xml version="1.0" encoding="UTF-8" standalone="yes"?>
<Relationships xmlns="http://schemas.openxmlformats.org/package/2006/relationships"><Relationship Id="rId2" Type="http://schemas.openxmlformats.org/officeDocument/2006/relationships/notesSlide" Target="../notesSlides/notesSlide2427.xml"/><Relationship Id="rId1" Type="http://schemas.openxmlformats.org/officeDocument/2006/relationships/slideLayout" Target="../slideLayouts/slideLayout465.xml"/></Relationships>
</file>

<file path=ppt/slides/_rels/slide3118.xml.rels><?xml version="1.0" encoding="UTF-8" standalone="yes"?>
<Relationships xmlns="http://schemas.openxmlformats.org/package/2006/relationships"><Relationship Id="rId2" Type="http://schemas.openxmlformats.org/officeDocument/2006/relationships/notesSlide" Target="../notesSlides/notesSlide2428.xml"/><Relationship Id="rId1" Type="http://schemas.openxmlformats.org/officeDocument/2006/relationships/slideLayout" Target="../slideLayouts/slideLayout465.xml"/></Relationships>
</file>

<file path=ppt/slides/_rels/slide3119.xml.rels><?xml version="1.0" encoding="UTF-8" standalone="yes"?>
<Relationships xmlns="http://schemas.openxmlformats.org/package/2006/relationships"><Relationship Id="rId2" Type="http://schemas.openxmlformats.org/officeDocument/2006/relationships/notesSlide" Target="../notesSlides/notesSlide2429.xml"/><Relationship Id="rId1" Type="http://schemas.openxmlformats.org/officeDocument/2006/relationships/slideLayout" Target="../slideLayouts/slideLayout465.xml"/></Relationships>
</file>

<file path=ppt/slides/_rels/slide312.xml.rels><?xml version="1.0" encoding="UTF-8" standalone="yes"?>
<Relationships xmlns="http://schemas.openxmlformats.org/package/2006/relationships"><Relationship Id="rId2" Type="http://schemas.openxmlformats.org/officeDocument/2006/relationships/notesSlide" Target="../notesSlides/notesSlide206.xml"/><Relationship Id="rId1" Type="http://schemas.openxmlformats.org/officeDocument/2006/relationships/slideLayout" Target="../slideLayouts/slideLayout11.xml"/></Relationships>
</file>

<file path=ppt/slides/_rels/slide3120.xml.rels><?xml version="1.0" encoding="UTF-8" standalone="yes"?>
<Relationships xmlns="http://schemas.openxmlformats.org/package/2006/relationships"><Relationship Id="rId2" Type="http://schemas.openxmlformats.org/officeDocument/2006/relationships/notesSlide" Target="../notesSlides/notesSlide2430.xml"/><Relationship Id="rId1" Type="http://schemas.openxmlformats.org/officeDocument/2006/relationships/slideLayout" Target="../slideLayouts/slideLayout465.xml"/></Relationships>
</file>

<file path=ppt/slides/_rels/slide3121.xml.rels><?xml version="1.0" encoding="UTF-8" standalone="yes"?>
<Relationships xmlns="http://schemas.openxmlformats.org/package/2006/relationships"><Relationship Id="rId2" Type="http://schemas.openxmlformats.org/officeDocument/2006/relationships/notesSlide" Target="../notesSlides/notesSlide2431.xml"/><Relationship Id="rId1" Type="http://schemas.openxmlformats.org/officeDocument/2006/relationships/slideLayout" Target="../slideLayouts/slideLayout465.xml"/></Relationships>
</file>

<file path=ppt/slides/_rels/slide3122.xml.rels><?xml version="1.0" encoding="UTF-8" standalone="yes"?>
<Relationships xmlns="http://schemas.openxmlformats.org/package/2006/relationships"><Relationship Id="rId2" Type="http://schemas.openxmlformats.org/officeDocument/2006/relationships/notesSlide" Target="../notesSlides/notesSlide2432.xml"/><Relationship Id="rId1" Type="http://schemas.openxmlformats.org/officeDocument/2006/relationships/slideLayout" Target="../slideLayouts/slideLayout465.xml"/></Relationships>
</file>

<file path=ppt/slides/_rels/slide3123.xml.rels><?xml version="1.0" encoding="UTF-8" standalone="yes"?>
<Relationships xmlns="http://schemas.openxmlformats.org/package/2006/relationships"><Relationship Id="rId2" Type="http://schemas.openxmlformats.org/officeDocument/2006/relationships/notesSlide" Target="../notesSlides/notesSlide2433.xml"/><Relationship Id="rId1" Type="http://schemas.openxmlformats.org/officeDocument/2006/relationships/slideLayout" Target="../slideLayouts/slideLayout465.xml"/></Relationships>
</file>

<file path=ppt/slides/_rels/slide3124.xml.rels><?xml version="1.0" encoding="UTF-8" standalone="yes"?>
<Relationships xmlns="http://schemas.openxmlformats.org/package/2006/relationships"><Relationship Id="rId2" Type="http://schemas.openxmlformats.org/officeDocument/2006/relationships/notesSlide" Target="../notesSlides/notesSlide2434.xml"/><Relationship Id="rId1" Type="http://schemas.openxmlformats.org/officeDocument/2006/relationships/slideLayout" Target="../slideLayouts/slideLayout465.xml"/></Relationships>
</file>

<file path=ppt/slides/_rels/slide3125.xml.rels><?xml version="1.0" encoding="UTF-8" standalone="yes"?>
<Relationships xmlns="http://schemas.openxmlformats.org/package/2006/relationships"><Relationship Id="rId2" Type="http://schemas.openxmlformats.org/officeDocument/2006/relationships/notesSlide" Target="../notesSlides/notesSlide2435.xml"/><Relationship Id="rId1" Type="http://schemas.openxmlformats.org/officeDocument/2006/relationships/slideLayout" Target="../slideLayouts/slideLayout465.xml"/></Relationships>
</file>

<file path=ppt/slides/_rels/slide3126.xml.rels><?xml version="1.0" encoding="UTF-8" standalone="yes"?>
<Relationships xmlns="http://schemas.openxmlformats.org/package/2006/relationships"><Relationship Id="rId2" Type="http://schemas.openxmlformats.org/officeDocument/2006/relationships/notesSlide" Target="../notesSlides/notesSlide2436.xml"/><Relationship Id="rId1" Type="http://schemas.openxmlformats.org/officeDocument/2006/relationships/slideLayout" Target="../slideLayouts/slideLayout465.xml"/></Relationships>
</file>

<file path=ppt/slides/_rels/slide3127.xml.rels><?xml version="1.0" encoding="UTF-8" standalone="yes"?>
<Relationships xmlns="http://schemas.openxmlformats.org/package/2006/relationships"><Relationship Id="rId2" Type="http://schemas.openxmlformats.org/officeDocument/2006/relationships/notesSlide" Target="../notesSlides/notesSlide2437.xml"/><Relationship Id="rId1" Type="http://schemas.openxmlformats.org/officeDocument/2006/relationships/slideLayout" Target="../slideLayouts/slideLayout465.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483.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3.xml.rels><?xml version="1.0" encoding="UTF-8" standalone="yes"?>
<Relationships xmlns="http://schemas.openxmlformats.org/package/2006/relationships"><Relationship Id="rId2" Type="http://schemas.openxmlformats.org/officeDocument/2006/relationships/notesSlide" Target="../notesSlides/notesSlide207.xml"/><Relationship Id="rId1" Type="http://schemas.openxmlformats.org/officeDocument/2006/relationships/slideLayout" Target="../slideLayouts/slideLayout11.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39.xml.rels><?xml version="1.0" encoding="UTF-8" standalone="yes"?>
<Relationships xmlns="http://schemas.openxmlformats.org/package/2006/relationships"><Relationship Id="rId2" Type="http://schemas.openxmlformats.org/officeDocument/2006/relationships/slide" Target="slide3145.xml"/><Relationship Id="rId1" Type="http://schemas.openxmlformats.org/officeDocument/2006/relationships/slideLayout" Target="../slideLayouts/slideLayout484.xml"/></Relationships>
</file>

<file path=ppt/slides/_rels/slide314.xml.rels><?xml version="1.0" encoding="UTF-8" standalone="yes"?>
<Relationships xmlns="http://schemas.openxmlformats.org/package/2006/relationships"><Relationship Id="rId2" Type="http://schemas.openxmlformats.org/officeDocument/2006/relationships/notesSlide" Target="../notesSlides/notesSlide208.xml"/><Relationship Id="rId1" Type="http://schemas.openxmlformats.org/officeDocument/2006/relationships/slideLayout" Target="../slideLayouts/slideLayout11.xml"/></Relationships>
</file>

<file path=ppt/slides/_rels/slide3140.xml.rels><?xml version="1.0" encoding="UTF-8" standalone="yes"?>
<Relationships xmlns="http://schemas.openxmlformats.org/package/2006/relationships"><Relationship Id="rId2" Type="http://schemas.openxmlformats.org/officeDocument/2006/relationships/slide" Target="slide3145.xml"/><Relationship Id="rId1" Type="http://schemas.openxmlformats.org/officeDocument/2006/relationships/slideLayout" Target="../slideLayouts/slideLayout484.xml"/></Relationships>
</file>

<file path=ppt/slides/_rels/slide3141.xml.rels><?xml version="1.0" encoding="UTF-8" standalone="yes"?>
<Relationships xmlns="http://schemas.openxmlformats.org/package/2006/relationships"><Relationship Id="rId2" Type="http://schemas.openxmlformats.org/officeDocument/2006/relationships/slide" Target="slide3145.xml"/><Relationship Id="rId1" Type="http://schemas.openxmlformats.org/officeDocument/2006/relationships/slideLayout" Target="../slideLayouts/slideLayout484.xml"/></Relationships>
</file>

<file path=ppt/slides/_rels/slide3142.xml.rels><?xml version="1.0" encoding="UTF-8" standalone="yes"?>
<Relationships xmlns="http://schemas.openxmlformats.org/package/2006/relationships"><Relationship Id="rId2" Type="http://schemas.openxmlformats.org/officeDocument/2006/relationships/slide" Target="slide3145.xml"/><Relationship Id="rId1" Type="http://schemas.openxmlformats.org/officeDocument/2006/relationships/slideLayout" Target="../slideLayouts/slideLayout484.xml"/></Relationships>
</file>

<file path=ppt/slides/_rels/slide3143.xml.rels><?xml version="1.0" encoding="UTF-8" standalone="yes"?>
<Relationships xmlns="http://schemas.openxmlformats.org/package/2006/relationships"><Relationship Id="rId2" Type="http://schemas.openxmlformats.org/officeDocument/2006/relationships/slide" Target="slide3145.xml"/><Relationship Id="rId1" Type="http://schemas.openxmlformats.org/officeDocument/2006/relationships/slideLayout" Target="../slideLayouts/slideLayout484.xml"/></Relationships>
</file>

<file path=ppt/slides/_rels/slide3144.xml.rels><?xml version="1.0" encoding="UTF-8" standalone="yes"?>
<Relationships xmlns="http://schemas.openxmlformats.org/package/2006/relationships"><Relationship Id="rId2" Type="http://schemas.openxmlformats.org/officeDocument/2006/relationships/slide" Target="slide3145.xml"/><Relationship Id="rId1" Type="http://schemas.openxmlformats.org/officeDocument/2006/relationships/slideLayout" Target="../slideLayouts/slideLayout484.xml"/></Relationships>
</file>

<file path=ppt/slides/_rels/slide3145.xml.rels><?xml version="1.0" encoding="UTF-8" standalone="yes"?>
<Relationships xmlns="http://schemas.openxmlformats.org/package/2006/relationships"><Relationship Id="rId2" Type="http://schemas.openxmlformats.org/officeDocument/2006/relationships/slide" Target="slide3129.xml"/><Relationship Id="rId1" Type="http://schemas.openxmlformats.org/officeDocument/2006/relationships/slideLayout" Target="../slideLayouts/slideLayout483.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483.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483.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483.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483.xml"/></Relationships>
</file>

<file path=ppt/slides/_rels/slide315.xml.rels><?xml version="1.0" encoding="UTF-8" standalone="yes"?>
<Relationships xmlns="http://schemas.openxmlformats.org/package/2006/relationships"><Relationship Id="rId2" Type="http://schemas.openxmlformats.org/officeDocument/2006/relationships/notesSlide" Target="../notesSlides/notesSlide209.xml"/><Relationship Id="rId1" Type="http://schemas.openxmlformats.org/officeDocument/2006/relationships/slideLayout" Target="../slideLayouts/slideLayout11.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483.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483.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483.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483.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483.xml"/></Relationships>
</file>

<file path=ppt/slides/_rels/slide3155.xml.rels><?xml version="1.0" encoding="UTF-8" standalone="yes"?>
<Relationships xmlns="http://schemas.openxmlformats.org/package/2006/relationships"><Relationship Id="rId2" Type="http://schemas.openxmlformats.org/officeDocument/2006/relationships/notesSlide" Target="../notesSlides/notesSlide2438.xml"/><Relationship Id="rId1" Type="http://schemas.openxmlformats.org/officeDocument/2006/relationships/slideLayout" Target="../slideLayouts/slideLayout483.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6.xml.rels><?xml version="1.0" encoding="UTF-8" standalone="yes"?>
<Relationships xmlns="http://schemas.openxmlformats.org/package/2006/relationships"><Relationship Id="rId2" Type="http://schemas.openxmlformats.org/officeDocument/2006/relationships/notesSlide" Target="../notesSlides/notesSlide210.xml"/><Relationship Id="rId1" Type="http://schemas.openxmlformats.org/officeDocument/2006/relationships/slideLayout" Target="../slideLayouts/slideLayout13.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484.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485.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485.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485.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485.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485.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485.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485.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485.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485.xml"/></Relationships>
</file>

<file path=ppt/slides/_rels/slide317.xml.rels><?xml version="1.0" encoding="UTF-8" standalone="yes"?>
<Relationships xmlns="http://schemas.openxmlformats.org/package/2006/relationships"><Relationship Id="rId2" Type="http://schemas.openxmlformats.org/officeDocument/2006/relationships/notesSlide" Target="../notesSlides/notesSlide211.xml"/><Relationship Id="rId1" Type="http://schemas.openxmlformats.org/officeDocument/2006/relationships/slideLayout" Target="../slideLayouts/slideLayout13.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485.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485.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603.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603.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603.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603.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603.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603.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603.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603.xml"/></Relationships>
</file>

<file path=ppt/slides/_rels/slide318.xml.rels><?xml version="1.0" encoding="UTF-8" standalone="yes"?>
<Relationships xmlns="http://schemas.openxmlformats.org/package/2006/relationships"><Relationship Id="rId2" Type="http://schemas.openxmlformats.org/officeDocument/2006/relationships/notesSlide" Target="../notesSlides/notesSlide212.xml"/><Relationship Id="rId1" Type="http://schemas.openxmlformats.org/officeDocument/2006/relationships/slideLayout" Target="../slideLayouts/slideLayout13.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603.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593.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593.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593.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593.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593.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593.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593.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593.xml"/></Relationships>
</file>

<file path=ppt/slides/_rels/slide319.xml.rels><?xml version="1.0" encoding="UTF-8" standalone="yes"?>
<Relationships xmlns="http://schemas.openxmlformats.org/package/2006/relationships"><Relationship Id="rId2" Type="http://schemas.openxmlformats.org/officeDocument/2006/relationships/notesSlide" Target="../notesSlides/notesSlide213.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20.xml.rels><?xml version="1.0" encoding="UTF-8" standalone="yes"?>
<Relationships xmlns="http://schemas.openxmlformats.org/package/2006/relationships"><Relationship Id="rId2" Type="http://schemas.openxmlformats.org/officeDocument/2006/relationships/notesSlide" Target="../notesSlides/notesSlide214.xml"/><Relationship Id="rId1" Type="http://schemas.openxmlformats.org/officeDocument/2006/relationships/slideLayout" Target="../slideLayouts/slideLayout13.xml"/></Relationships>
</file>

<file path=ppt/slides/_rels/slide321.xml.rels><?xml version="1.0" encoding="UTF-8" standalone="yes"?>
<Relationships xmlns="http://schemas.openxmlformats.org/package/2006/relationships"><Relationship Id="rId2" Type="http://schemas.openxmlformats.org/officeDocument/2006/relationships/notesSlide" Target="../notesSlides/notesSlide215.xml"/><Relationship Id="rId1" Type="http://schemas.openxmlformats.org/officeDocument/2006/relationships/slideLayout" Target="../slideLayouts/slideLayout13.xml"/></Relationships>
</file>

<file path=ppt/slides/_rels/slide322.xml.rels><?xml version="1.0" encoding="UTF-8" standalone="yes"?>
<Relationships xmlns="http://schemas.openxmlformats.org/package/2006/relationships"><Relationship Id="rId2" Type="http://schemas.openxmlformats.org/officeDocument/2006/relationships/notesSlide" Target="../notesSlides/notesSlide216.xml"/><Relationship Id="rId1" Type="http://schemas.openxmlformats.org/officeDocument/2006/relationships/slideLayout" Target="../slideLayouts/slideLayout13.xml"/></Relationships>
</file>

<file path=ppt/slides/_rels/slide323.xml.rels><?xml version="1.0" encoding="UTF-8" standalone="yes"?>
<Relationships xmlns="http://schemas.openxmlformats.org/package/2006/relationships"><Relationship Id="rId2" Type="http://schemas.openxmlformats.org/officeDocument/2006/relationships/notesSlide" Target="../notesSlides/notesSlide217.xml"/><Relationship Id="rId1" Type="http://schemas.openxmlformats.org/officeDocument/2006/relationships/slideLayout" Target="../slideLayouts/slideLayout13.xml"/></Relationships>
</file>

<file path=ppt/slides/_rels/slide324.xml.rels><?xml version="1.0" encoding="UTF-8" standalone="yes"?>
<Relationships xmlns="http://schemas.openxmlformats.org/package/2006/relationships"><Relationship Id="rId2" Type="http://schemas.openxmlformats.org/officeDocument/2006/relationships/notesSlide" Target="../notesSlides/notesSlide218.xml"/><Relationship Id="rId1" Type="http://schemas.openxmlformats.org/officeDocument/2006/relationships/slideLayout" Target="../slideLayouts/slideLayout13.xml"/></Relationships>
</file>

<file path=ppt/slides/_rels/slide325.xml.rels><?xml version="1.0" encoding="UTF-8" standalone="yes"?>
<Relationships xmlns="http://schemas.openxmlformats.org/package/2006/relationships"><Relationship Id="rId2" Type="http://schemas.openxmlformats.org/officeDocument/2006/relationships/notesSlide" Target="../notesSlides/notesSlide219.xml"/><Relationship Id="rId1" Type="http://schemas.openxmlformats.org/officeDocument/2006/relationships/slideLayout" Target="../slideLayouts/slideLayout1.xml"/></Relationships>
</file>

<file path=ppt/slides/_rels/slide326.xml.rels><?xml version="1.0" encoding="UTF-8" standalone="yes"?>
<Relationships xmlns="http://schemas.openxmlformats.org/package/2006/relationships"><Relationship Id="rId2" Type="http://schemas.openxmlformats.org/officeDocument/2006/relationships/notesSlide" Target="../notesSlides/notesSlide220.xml"/><Relationship Id="rId1" Type="http://schemas.openxmlformats.org/officeDocument/2006/relationships/slideLayout" Target="../slideLayouts/slideLayout1.xml"/></Relationships>
</file>

<file path=ppt/slides/_rels/slide327.xml.rels><?xml version="1.0" encoding="UTF-8" standalone="yes"?>
<Relationships xmlns="http://schemas.openxmlformats.org/package/2006/relationships"><Relationship Id="rId2" Type="http://schemas.openxmlformats.org/officeDocument/2006/relationships/notesSlide" Target="../notesSlides/notesSlide221.xml"/><Relationship Id="rId1" Type="http://schemas.openxmlformats.org/officeDocument/2006/relationships/slideLayout" Target="../slideLayouts/slideLayout1.xml"/></Relationships>
</file>

<file path=ppt/slides/_rels/slide328.xml.rels><?xml version="1.0" encoding="UTF-8" standalone="yes"?>
<Relationships xmlns="http://schemas.openxmlformats.org/package/2006/relationships"><Relationship Id="rId2" Type="http://schemas.openxmlformats.org/officeDocument/2006/relationships/notesSlide" Target="../notesSlides/notesSlide222.xml"/><Relationship Id="rId1" Type="http://schemas.openxmlformats.org/officeDocument/2006/relationships/slideLayout" Target="../slideLayouts/slideLayout1.xml"/></Relationships>
</file>

<file path=ppt/slides/_rels/slide329.xml.rels><?xml version="1.0" encoding="UTF-8" standalone="yes"?>
<Relationships xmlns="http://schemas.openxmlformats.org/package/2006/relationships"><Relationship Id="rId2" Type="http://schemas.openxmlformats.org/officeDocument/2006/relationships/notesSlide" Target="../notesSlides/notesSlide223.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slide" Target="slide95.xml"/><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30.xml.rels><?xml version="1.0" encoding="UTF-8" standalone="yes"?>
<Relationships xmlns="http://schemas.openxmlformats.org/package/2006/relationships"><Relationship Id="rId2" Type="http://schemas.openxmlformats.org/officeDocument/2006/relationships/notesSlide" Target="../notesSlides/notesSlide224.xml"/><Relationship Id="rId1" Type="http://schemas.openxmlformats.org/officeDocument/2006/relationships/slideLayout" Target="../slideLayouts/slideLayout1.xml"/></Relationships>
</file>

<file path=ppt/slides/_rels/slide331.xml.rels><?xml version="1.0" encoding="UTF-8" standalone="yes"?>
<Relationships xmlns="http://schemas.openxmlformats.org/package/2006/relationships"><Relationship Id="rId2" Type="http://schemas.openxmlformats.org/officeDocument/2006/relationships/notesSlide" Target="../notesSlides/notesSlide225.xml"/><Relationship Id="rId1" Type="http://schemas.openxmlformats.org/officeDocument/2006/relationships/slideLayout" Target="../slideLayouts/slideLayout1.xml"/></Relationships>
</file>

<file path=ppt/slides/_rels/slide332.xml.rels><?xml version="1.0" encoding="UTF-8" standalone="yes"?>
<Relationships xmlns="http://schemas.openxmlformats.org/package/2006/relationships"><Relationship Id="rId2" Type="http://schemas.openxmlformats.org/officeDocument/2006/relationships/notesSlide" Target="../notesSlides/notesSlide226.xml"/><Relationship Id="rId1" Type="http://schemas.openxmlformats.org/officeDocument/2006/relationships/slideLayout" Target="../slideLayouts/slideLayout1.xml"/></Relationships>
</file>

<file path=ppt/slides/_rels/slide333.xml.rels><?xml version="1.0" encoding="UTF-8" standalone="yes"?>
<Relationships xmlns="http://schemas.openxmlformats.org/package/2006/relationships"><Relationship Id="rId2" Type="http://schemas.openxmlformats.org/officeDocument/2006/relationships/notesSlide" Target="../notesSlides/notesSlide227.xml"/><Relationship Id="rId1" Type="http://schemas.openxmlformats.org/officeDocument/2006/relationships/slideLayout" Target="../slideLayouts/slideLayout1.xml"/></Relationships>
</file>

<file path=ppt/slides/_rels/slide334.xml.rels><?xml version="1.0" encoding="UTF-8" standalone="yes"?>
<Relationships xmlns="http://schemas.openxmlformats.org/package/2006/relationships"><Relationship Id="rId2" Type="http://schemas.openxmlformats.org/officeDocument/2006/relationships/notesSlide" Target="../notesSlides/notesSlide228.xml"/><Relationship Id="rId1" Type="http://schemas.openxmlformats.org/officeDocument/2006/relationships/slideLayout" Target="../slideLayouts/slideLayout1.xml"/></Relationships>
</file>

<file path=ppt/slides/_rels/slide335.xml.rels><?xml version="1.0" encoding="UTF-8" standalone="yes"?>
<Relationships xmlns="http://schemas.openxmlformats.org/package/2006/relationships"><Relationship Id="rId2" Type="http://schemas.openxmlformats.org/officeDocument/2006/relationships/notesSlide" Target="../notesSlides/notesSlide229.xml"/><Relationship Id="rId1" Type="http://schemas.openxmlformats.org/officeDocument/2006/relationships/slideLayout" Target="../slideLayouts/slideLayout1.xml"/></Relationships>
</file>

<file path=ppt/slides/_rels/slide336.xml.rels><?xml version="1.0" encoding="UTF-8" standalone="yes"?>
<Relationships xmlns="http://schemas.openxmlformats.org/package/2006/relationships"><Relationship Id="rId2" Type="http://schemas.openxmlformats.org/officeDocument/2006/relationships/notesSlide" Target="../notesSlides/notesSlide230.xml"/><Relationship Id="rId1" Type="http://schemas.openxmlformats.org/officeDocument/2006/relationships/slideLayout" Target="../slideLayouts/slideLayout14.xml"/></Relationships>
</file>

<file path=ppt/slides/_rels/slide337.xml.rels><?xml version="1.0" encoding="UTF-8" standalone="yes"?>
<Relationships xmlns="http://schemas.openxmlformats.org/package/2006/relationships"><Relationship Id="rId2" Type="http://schemas.openxmlformats.org/officeDocument/2006/relationships/notesSlide" Target="../notesSlides/notesSlide231.xml"/><Relationship Id="rId1" Type="http://schemas.openxmlformats.org/officeDocument/2006/relationships/slideLayout" Target="../slideLayouts/slideLayout14.xml"/></Relationships>
</file>

<file path=ppt/slides/_rels/slide338.xml.rels><?xml version="1.0" encoding="UTF-8" standalone="yes"?>
<Relationships xmlns="http://schemas.openxmlformats.org/package/2006/relationships"><Relationship Id="rId2" Type="http://schemas.openxmlformats.org/officeDocument/2006/relationships/notesSlide" Target="../notesSlides/notesSlide232.xml"/><Relationship Id="rId1" Type="http://schemas.openxmlformats.org/officeDocument/2006/relationships/slideLayout" Target="../slideLayouts/slideLayout14.xml"/></Relationships>
</file>

<file path=ppt/slides/_rels/slide339.xml.rels><?xml version="1.0" encoding="UTF-8" standalone="yes"?>
<Relationships xmlns="http://schemas.openxmlformats.org/package/2006/relationships"><Relationship Id="rId2" Type="http://schemas.openxmlformats.org/officeDocument/2006/relationships/notesSlide" Target="../notesSlides/notesSlide2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slide" Target="slide95.xml"/><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40.xml.rels><?xml version="1.0" encoding="UTF-8" standalone="yes"?>
<Relationships xmlns="http://schemas.openxmlformats.org/package/2006/relationships"><Relationship Id="rId2" Type="http://schemas.openxmlformats.org/officeDocument/2006/relationships/notesSlide" Target="../notesSlides/notesSlide234.xml"/><Relationship Id="rId1" Type="http://schemas.openxmlformats.org/officeDocument/2006/relationships/slideLayout" Target="../slideLayouts/slideLayout14.xml"/></Relationships>
</file>

<file path=ppt/slides/_rels/slide341.xml.rels><?xml version="1.0" encoding="UTF-8" standalone="yes"?>
<Relationships xmlns="http://schemas.openxmlformats.org/package/2006/relationships"><Relationship Id="rId2" Type="http://schemas.openxmlformats.org/officeDocument/2006/relationships/notesSlide" Target="../notesSlides/notesSlide235.xml"/><Relationship Id="rId1" Type="http://schemas.openxmlformats.org/officeDocument/2006/relationships/slideLayout" Target="../slideLayouts/slideLayout14.xml"/></Relationships>
</file>

<file path=ppt/slides/_rels/slide342.xml.rels><?xml version="1.0" encoding="UTF-8" standalone="yes"?>
<Relationships xmlns="http://schemas.openxmlformats.org/package/2006/relationships"><Relationship Id="rId2" Type="http://schemas.openxmlformats.org/officeDocument/2006/relationships/notesSlide" Target="../notesSlides/notesSlide236.xml"/><Relationship Id="rId1" Type="http://schemas.openxmlformats.org/officeDocument/2006/relationships/slideLayout" Target="../slideLayouts/slideLayout14.xml"/></Relationships>
</file>

<file path=ppt/slides/_rels/slide343.xml.rels><?xml version="1.0" encoding="UTF-8" standalone="yes"?>
<Relationships xmlns="http://schemas.openxmlformats.org/package/2006/relationships"><Relationship Id="rId2" Type="http://schemas.openxmlformats.org/officeDocument/2006/relationships/notesSlide" Target="../notesSlides/notesSlide237.xml"/><Relationship Id="rId1" Type="http://schemas.openxmlformats.org/officeDocument/2006/relationships/slideLayout" Target="../slideLayouts/slideLayout14.xml"/></Relationships>
</file>

<file path=ppt/slides/_rels/slide344.xml.rels><?xml version="1.0" encoding="UTF-8" standalone="yes"?>
<Relationships xmlns="http://schemas.openxmlformats.org/package/2006/relationships"><Relationship Id="rId2" Type="http://schemas.openxmlformats.org/officeDocument/2006/relationships/notesSlide" Target="../notesSlides/notesSlide238.xml"/><Relationship Id="rId1" Type="http://schemas.openxmlformats.org/officeDocument/2006/relationships/slideLayout" Target="../slideLayouts/slideLayout14.xml"/></Relationships>
</file>

<file path=ppt/slides/_rels/slide345.xml.rels><?xml version="1.0" encoding="UTF-8" standalone="yes"?>
<Relationships xmlns="http://schemas.openxmlformats.org/package/2006/relationships"><Relationship Id="rId2" Type="http://schemas.openxmlformats.org/officeDocument/2006/relationships/notesSlide" Target="../notesSlides/notesSlide239.xml"/><Relationship Id="rId1" Type="http://schemas.openxmlformats.org/officeDocument/2006/relationships/slideLayout" Target="../slideLayouts/slideLayout14.xml"/></Relationships>
</file>

<file path=ppt/slides/_rels/slide346.xml.rels><?xml version="1.0" encoding="UTF-8" standalone="yes"?>
<Relationships xmlns="http://schemas.openxmlformats.org/package/2006/relationships"><Relationship Id="rId2" Type="http://schemas.openxmlformats.org/officeDocument/2006/relationships/notesSlide" Target="../notesSlides/notesSlide240.xml"/><Relationship Id="rId1" Type="http://schemas.openxmlformats.org/officeDocument/2006/relationships/slideLayout" Target="../slideLayouts/slideLayout14.xml"/></Relationships>
</file>

<file path=ppt/slides/_rels/slide347.xml.rels><?xml version="1.0" encoding="UTF-8" standalone="yes"?>
<Relationships xmlns="http://schemas.openxmlformats.org/package/2006/relationships"><Relationship Id="rId2" Type="http://schemas.openxmlformats.org/officeDocument/2006/relationships/notesSlide" Target="../notesSlides/notesSlide241.xml"/><Relationship Id="rId1" Type="http://schemas.openxmlformats.org/officeDocument/2006/relationships/slideLayout" Target="../slideLayouts/slideLayout14.xml"/></Relationships>
</file>

<file path=ppt/slides/_rels/slide348.xml.rels><?xml version="1.0" encoding="UTF-8" standalone="yes"?>
<Relationships xmlns="http://schemas.openxmlformats.org/package/2006/relationships"><Relationship Id="rId2" Type="http://schemas.openxmlformats.org/officeDocument/2006/relationships/notesSlide" Target="../notesSlides/notesSlide242.xml"/><Relationship Id="rId1" Type="http://schemas.openxmlformats.org/officeDocument/2006/relationships/slideLayout" Target="../slideLayouts/slideLayout14.xml"/></Relationships>
</file>

<file path=ppt/slides/_rels/slide349.xml.rels><?xml version="1.0" encoding="UTF-8" standalone="yes"?>
<Relationships xmlns="http://schemas.openxmlformats.org/package/2006/relationships"><Relationship Id="rId2" Type="http://schemas.openxmlformats.org/officeDocument/2006/relationships/notesSlide" Target="../notesSlides/notesSlide243.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50.xml.rels><?xml version="1.0" encoding="UTF-8" standalone="yes"?>
<Relationships xmlns="http://schemas.openxmlformats.org/package/2006/relationships"><Relationship Id="rId2" Type="http://schemas.openxmlformats.org/officeDocument/2006/relationships/notesSlide" Target="../notesSlides/notesSlide244.xml"/><Relationship Id="rId1" Type="http://schemas.openxmlformats.org/officeDocument/2006/relationships/slideLayout" Target="../slideLayouts/slideLayout14.xml"/></Relationships>
</file>

<file path=ppt/slides/_rels/slide351.xml.rels><?xml version="1.0" encoding="UTF-8" standalone="yes"?>
<Relationships xmlns="http://schemas.openxmlformats.org/package/2006/relationships"><Relationship Id="rId2" Type="http://schemas.openxmlformats.org/officeDocument/2006/relationships/notesSlide" Target="../notesSlides/notesSlide245.xml"/><Relationship Id="rId1" Type="http://schemas.openxmlformats.org/officeDocument/2006/relationships/slideLayout" Target="../slideLayouts/slideLayout14.xml"/></Relationships>
</file>

<file path=ppt/slides/_rels/slide352.xml.rels><?xml version="1.0" encoding="UTF-8" standalone="yes"?>
<Relationships xmlns="http://schemas.openxmlformats.org/package/2006/relationships"><Relationship Id="rId2" Type="http://schemas.openxmlformats.org/officeDocument/2006/relationships/notesSlide" Target="../notesSlides/notesSlide246.xml"/><Relationship Id="rId1" Type="http://schemas.openxmlformats.org/officeDocument/2006/relationships/slideLayout" Target="../slideLayouts/slideLayout14.xml"/></Relationships>
</file>

<file path=ppt/slides/_rels/slide353.xml.rels><?xml version="1.0" encoding="UTF-8" standalone="yes"?>
<Relationships xmlns="http://schemas.openxmlformats.org/package/2006/relationships"><Relationship Id="rId2" Type="http://schemas.openxmlformats.org/officeDocument/2006/relationships/notesSlide" Target="../notesSlides/notesSlide247.xml"/><Relationship Id="rId1" Type="http://schemas.openxmlformats.org/officeDocument/2006/relationships/slideLayout" Target="../slideLayouts/slideLayout14.xml"/></Relationships>
</file>

<file path=ppt/slides/_rels/slide354.xml.rels><?xml version="1.0" encoding="UTF-8" standalone="yes"?>
<Relationships xmlns="http://schemas.openxmlformats.org/package/2006/relationships"><Relationship Id="rId2" Type="http://schemas.openxmlformats.org/officeDocument/2006/relationships/notesSlide" Target="../notesSlides/notesSlide248.xml"/><Relationship Id="rId1" Type="http://schemas.openxmlformats.org/officeDocument/2006/relationships/slideLayout" Target="../slideLayouts/slideLayout14.xml"/></Relationships>
</file>

<file path=ppt/slides/_rels/slide355.xml.rels><?xml version="1.0" encoding="UTF-8" standalone="yes"?>
<Relationships xmlns="http://schemas.openxmlformats.org/package/2006/relationships"><Relationship Id="rId2" Type="http://schemas.openxmlformats.org/officeDocument/2006/relationships/notesSlide" Target="../notesSlides/notesSlide249.xml"/><Relationship Id="rId1" Type="http://schemas.openxmlformats.org/officeDocument/2006/relationships/slideLayout" Target="../slideLayouts/slideLayout14.xml"/></Relationships>
</file>

<file path=ppt/slides/_rels/slide356.xml.rels><?xml version="1.0" encoding="UTF-8" standalone="yes"?>
<Relationships xmlns="http://schemas.openxmlformats.org/package/2006/relationships"><Relationship Id="rId2" Type="http://schemas.openxmlformats.org/officeDocument/2006/relationships/notesSlide" Target="../notesSlides/notesSlide250.xml"/><Relationship Id="rId1" Type="http://schemas.openxmlformats.org/officeDocument/2006/relationships/slideLayout" Target="../slideLayouts/slideLayout14.xml"/></Relationships>
</file>

<file path=ppt/slides/_rels/slide357.xml.rels><?xml version="1.0" encoding="UTF-8" standalone="yes"?>
<Relationships xmlns="http://schemas.openxmlformats.org/package/2006/relationships"><Relationship Id="rId2" Type="http://schemas.openxmlformats.org/officeDocument/2006/relationships/notesSlide" Target="../notesSlides/notesSlide251.xml"/><Relationship Id="rId1" Type="http://schemas.openxmlformats.org/officeDocument/2006/relationships/slideLayout" Target="../slideLayouts/slideLayout14.xml"/></Relationships>
</file>

<file path=ppt/slides/_rels/slide358.xml.rels><?xml version="1.0" encoding="UTF-8" standalone="yes"?>
<Relationships xmlns="http://schemas.openxmlformats.org/package/2006/relationships"><Relationship Id="rId2" Type="http://schemas.openxmlformats.org/officeDocument/2006/relationships/notesSlide" Target="../notesSlides/notesSlide252.xml"/><Relationship Id="rId1" Type="http://schemas.openxmlformats.org/officeDocument/2006/relationships/slideLayout" Target="../slideLayouts/slideLayout14.xml"/></Relationships>
</file>

<file path=ppt/slides/_rels/slide359.xml.rels><?xml version="1.0" encoding="UTF-8" standalone="yes"?>
<Relationships xmlns="http://schemas.openxmlformats.org/package/2006/relationships"><Relationship Id="rId2" Type="http://schemas.openxmlformats.org/officeDocument/2006/relationships/notesSlide" Target="../notesSlides/notesSlide253.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60.xml.rels><?xml version="1.0" encoding="UTF-8" standalone="yes"?>
<Relationships xmlns="http://schemas.openxmlformats.org/package/2006/relationships"><Relationship Id="rId2" Type="http://schemas.openxmlformats.org/officeDocument/2006/relationships/notesSlide" Target="../notesSlides/notesSlide254.xml"/><Relationship Id="rId1" Type="http://schemas.openxmlformats.org/officeDocument/2006/relationships/slideLayout" Target="../slideLayouts/slideLayout14.xml"/></Relationships>
</file>

<file path=ppt/slides/_rels/slide361.xml.rels><?xml version="1.0" encoding="UTF-8" standalone="yes"?>
<Relationships xmlns="http://schemas.openxmlformats.org/package/2006/relationships"><Relationship Id="rId2" Type="http://schemas.openxmlformats.org/officeDocument/2006/relationships/notesSlide" Target="../notesSlides/notesSlide255.xml"/><Relationship Id="rId1" Type="http://schemas.openxmlformats.org/officeDocument/2006/relationships/slideLayout" Target="../slideLayouts/slideLayout14.xml"/></Relationships>
</file>

<file path=ppt/slides/_rels/slide362.xml.rels><?xml version="1.0" encoding="UTF-8" standalone="yes"?>
<Relationships xmlns="http://schemas.openxmlformats.org/package/2006/relationships"><Relationship Id="rId2" Type="http://schemas.openxmlformats.org/officeDocument/2006/relationships/notesSlide" Target="../notesSlides/notesSlide256.xml"/><Relationship Id="rId1" Type="http://schemas.openxmlformats.org/officeDocument/2006/relationships/slideLayout" Target="../slideLayouts/slideLayout14.xml"/></Relationships>
</file>

<file path=ppt/slides/_rels/slide363.xml.rels><?xml version="1.0" encoding="UTF-8" standalone="yes"?>
<Relationships xmlns="http://schemas.openxmlformats.org/package/2006/relationships"><Relationship Id="rId2" Type="http://schemas.openxmlformats.org/officeDocument/2006/relationships/notesSlide" Target="../notesSlides/notesSlide257.xml"/><Relationship Id="rId1" Type="http://schemas.openxmlformats.org/officeDocument/2006/relationships/slideLayout" Target="../slideLayouts/slideLayout14.xml"/></Relationships>
</file>

<file path=ppt/slides/_rels/slide364.xml.rels><?xml version="1.0" encoding="UTF-8" standalone="yes"?>
<Relationships xmlns="http://schemas.openxmlformats.org/package/2006/relationships"><Relationship Id="rId2" Type="http://schemas.openxmlformats.org/officeDocument/2006/relationships/notesSlide" Target="../notesSlides/notesSlide258.xml"/><Relationship Id="rId1" Type="http://schemas.openxmlformats.org/officeDocument/2006/relationships/slideLayout" Target="../slideLayouts/slideLayout14.xml"/></Relationships>
</file>

<file path=ppt/slides/_rels/slide365.xml.rels><?xml version="1.0" encoding="UTF-8" standalone="yes"?>
<Relationships xmlns="http://schemas.openxmlformats.org/package/2006/relationships"><Relationship Id="rId2" Type="http://schemas.openxmlformats.org/officeDocument/2006/relationships/notesSlide" Target="../notesSlides/notesSlide259.xml"/><Relationship Id="rId1" Type="http://schemas.openxmlformats.org/officeDocument/2006/relationships/slideLayout" Target="../slideLayouts/slideLayout14.xml"/></Relationships>
</file>

<file path=ppt/slides/_rels/slide366.xml.rels><?xml version="1.0" encoding="UTF-8" standalone="yes"?>
<Relationships xmlns="http://schemas.openxmlformats.org/package/2006/relationships"><Relationship Id="rId2" Type="http://schemas.openxmlformats.org/officeDocument/2006/relationships/notesSlide" Target="../notesSlides/notesSlide260.xml"/><Relationship Id="rId1" Type="http://schemas.openxmlformats.org/officeDocument/2006/relationships/slideLayout" Target="../slideLayouts/slideLayout14.xml"/></Relationships>
</file>

<file path=ppt/slides/_rels/slide367.xml.rels><?xml version="1.0" encoding="UTF-8" standalone="yes"?>
<Relationships xmlns="http://schemas.openxmlformats.org/package/2006/relationships"><Relationship Id="rId2" Type="http://schemas.openxmlformats.org/officeDocument/2006/relationships/notesSlide" Target="../notesSlides/notesSlide261.xml"/><Relationship Id="rId1" Type="http://schemas.openxmlformats.org/officeDocument/2006/relationships/slideLayout" Target="../slideLayouts/slideLayout14.xml"/></Relationships>
</file>

<file path=ppt/slides/_rels/slide368.xml.rels><?xml version="1.0" encoding="UTF-8" standalone="yes"?>
<Relationships xmlns="http://schemas.openxmlformats.org/package/2006/relationships"><Relationship Id="rId2" Type="http://schemas.openxmlformats.org/officeDocument/2006/relationships/notesSlide" Target="../notesSlides/notesSlide262.xml"/><Relationship Id="rId1" Type="http://schemas.openxmlformats.org/officeDocument/2006/relationships/slideLayout" Target="../slideLayouts/slideLayout14.xml"/></Relationships>
</file>

<file path=ppt/slides/_rels/slide369.xml.rels><?xml version="1.0" encoding="UTF-8" standalone="yes"?>
<Relationships xmlns="http://schemas.openxmlformats.org/package/2006/relationships"><Relationship Id="rId2" Type="http://schemas.openxmlformats.org/officeDocument/2006/relationships/notesSlide" Target="../notesSlides/notesSlide263.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70.xml.rels><?xml version="1.0" encoding="UTF-8" standalone="yes"?>
<Relationships xmlns="http://schemas.openxmlformats.org/package/2006/relationships"><Relationship Id="rId2" Type="http://schemas.openxmlformats.org/officeDocument/2006/relationships/notesSlide" Target="../notesSlides/notesSlide264.xml"/><Relationship Id="rId1" Type="http://schemas.openxmlformats.org/officeDocument/2006/relationships/slideLayout" Target="../slideLayouts/slideLayout14.xml"/></Relationships>
</file>

<file path=ppt/slides/_rels/slide371.xml.rels><?xml version="1.0" encoding="UTF-8" standalone="yes"?>
<Relationships xmlns="http://schemas.openxmlformats.org/package/2006/relationships"><Relationship Id="rId2" Type="http://schemas.openxmlformats.org/officeDocument/2006/relationships/notesSlide" Target="../notesSlides/notesSlide265.xml"/><Relationship Id="rId1" Type="http://schemas.openxmlformats.org/officeDocument/2006/relationships/slideLayout" Target="../slideLayouts/slideLayout14.xml"/></Relationships>
</file>

<file path=ppt/slides/_rels/slide372.xml.rels><?xml version="1.0" encoding="UTF-8" standalone="yes"?>
<Relationships xmlns="http://schemas.openxmlformats.org/package/2006/relationships"><Relationship Id="rId2" Type="http://schemas.openxmlformats.org/officeDocument/2006/relationships/notesSlide" Target="../notesSlides/notesSlide266.xml"/><Relationship Id="rId1" Type="http://schemas.openxmlformats.org/officeDocument/2006/relationships/slideLayout" Target="../slideLayouts/slideLayout14.xml"/></Relationships>
</file>

<file path=ppt/slides/_rels/slide373.xml.rels><?xml version="1.0" encoding="UTF-8" standalone="yes"?>
<Relationships xmlns="http://schemas.openxmlformats.org/package/2006/relationships"><Relationship Id="rId2" Type="http://schemas.openxmlformats.org/officeDocument/2006/relationships/notesSlide" Target="../notesSlides/notesSlide267.xml"/><Relationship Id="rId1" Type="http://schemas.openxmlformats.org/officeDocument/2006/relationships/slideLayout" Target="../slideLayouts/slideLayout14.xml"/></Relationships>
</file>

<file path=ppt/slides/_rels/slide374.xml.rels><?xml version="1.0" encoding="UTF-8" standalone="yes"?>
<Relationships xmlns="http://schemas.openxmlformats.org/package/2006/relationships"><Relationship Id="rId2" Type="http://schemas.openxmlformats.org/officeDocument/2006/relationships/notesSlide" Target="../notesSlides/notesSlide268.xml"/><Relationship Id="rId1" Type="http://schemas.openxmlformats.org/officeDocument/2006/relationships/slideLayout" Target="../slideLayouts/slideLayout14.xml"/></Relationships>
</file>

<file path=ppt/slides/_rels/slide375.xml.rels><?xml version="1.0" encoding="UTF-8" standalone="yes"?>
<Relationships xmlns="http://schemas.openxmlformats.org/package/2006/relationships"><Relationship Id="rId3" Type="http://schemas.openxmlformats.org/officeDocument/2006/relationships/slide" Target="slide387.xml"/><Relationship Id="rId2" Type="http://schemas.openxmlformats.org/officeDocument/2006/relationships/notesSlide" Target="../notesSlides/notesSlide269.xml"/><Relationship Id="rId1" Type="http://schemas.openxmlformats.org/officeDocument/2006/relationships/slideLayout" Target="../slideLayouts/slideLayout14.xml"/><Relationship Id="rId5" Type="http://schemas.openxmlformats.org/officeDocument/2006/relationships/slide" Target="slide394.xml"/><Relationship Id="rId4" Type="http://schemas.openxmlformats.org/officeDocument/2006/relationships/slide" Target="slide376.xml"/></Relationships>
</file>

<file path=ppt/slides/_rels/slide376.xml.rels><?xml version="1.0" encoding="UTF-8" standalone="yes"?>
<Relationships xmlns="http://schemas.openxmlformats.org/package/2006/relationships"><Relationship Id="rId3" Type="http://schemas.openxmlformats.org/officeDocument/2006/relationships/slide" Target="slide376.xml"/><Relationship Id="rId2" Type="http://schemas.openxmlformats.org/officeDocument/2006/relationships/slide" Target="slide387.xml"/><Relationship Id="rId1" Type="http://schemas.openxmlformats.org/officeDocument/2006/relationships/slideLayout" Target="../slideLayouts/slideLayout33.xml"/><Relationship Id="rId4" Type="http://schemas.openxmlformats.org/officeDocument/2006/relationships/slide" Target="slide394.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7.xml.rels><?xml version="1.0" encoding="UTF-8" standalone="yes"?>
<Relationships xmlns="http://schemas.openxmlformats.org/package/2006/relationships"><Relationship Id="rId3" Type="http://schemas.openxmlformats.org/officeDocument/2006/relationships/slide" Target="slide376.xml"/><Relationship Id="rId2" Type="http://schemas.openxmlformats.org/officeDocument/2006/relationships/slide" Target="slide387.xml"/><Relationship Id="rId1" Type="http://schemas.openxmlformats.org/officeDocument/2006/relationships/slideLayout" Target="../slideLayouts/slideLayout33.xml"/><Relationship Id="rId4" Type="http://schemas.openxmlformats.org/officeDocument/2006/relationships/slide" Target="slide394.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94.xml.rels><?xml version="1.0" encoding="UTF-8" standalone="yes"?>
<Relationships xmlns="http://schemas.openxmlformats.org/package/2006/relationships"><Relationship Id="rId2" Type="http://schemas.openxmlformats.org/officeDocument/2006/relationships/notesSlide" Target="../notesSlides/notesSlide270.xml"/><Relationship Id="rId1" Type="http://schemas.openxmlformats.org/officeDocument/2006/relationships/slideLayout" Target="../slideLayouts/slideLayout14.xml"/></Relationships>
</file>

<file path=ppt/slides/_rels/slide395.xml.rels><?xml version="1.0" encoding="UTF-8" standalone="yes"?>
<Relationships xmlns="http://schemas.openxmlformats.org/package/2006/relationships"><Relationship Id="rId2" Type="http://schemas.openxmlformats.org/officeDocument/2006/relationships/notesSlide" Target="../notesSlides/notesSlide271.xml"/><Relationship Id="rId1" Type="http://schemas.openxmlformats.org/officeDocument/2006/relationships/slideLayout" Target="../slideLayouts/slideLayout14.xml"/></Relationships>
</file>

<file path=ppt/slides/_rels/slide396.xml.rels><?xml version="1.0" encoding="UTF-8" standalone="yes"?>
<Relationships xmlns="http://schemas.openxmlformats.org/package/2006/relationships"><Relationship Id="rId2" Type="http://schemas.openxmlformats.org/officeDocument/2006/relationships/notesSlide" Target="../notesSlides/notesSlide272.xml"/><Relationship Id="rId1" Type="http://schemas.openxmlformats.org/officeDocument/2006/relationships/slideLayout" Target="../slideLayouts/slideLayout14.xml"/></Relationships>
</file>

<file path=ppt/slides/_rels/slide397.xml.rels><?xml version="1.0" encoding="UTF-8" standalone="yes"?>
<Relationships xmlns="http://schemas.openxmlformats.org/package/2006/relationships"><Relationship Id="rId2" Type="http://schemas.openxmlformats.org/officeDocument/2006/relationships/notesSlide" Target="../notesSlides/notesSlide273.xml"/><Relationship Id="rId1" Type="http://schemas.openxmlformats.org/officeDocument/2006/relationships/slideLayout" Target="../slideLayouts/slideLayout14.xml"/></Relationships>
</file>

<file path=ppt/slides/_rels/slide398.xml.rels><?xml version="1.0" encoding="UTF-8" standalone="yes"?>
<Relationships xmlns="http://schemas.openxmlformats.org/package/2006/relationships"><Relationship Id="rId2" Type="http://schemas.openxmlformats.org/officeDocument/2006/relationships/notesSlide" Target="../notesSlides/notesSlide274.xml"/><Relationship Id="rId1" Type="http://schemas.openxmlformats.org/officeDocument/2006/relationships/slideLayout" Target="../slideLayouts/slideLayout14.xml"/></Relationships>
</file>

<file path=ppt/slides/_rels/slide399.xml.rels><?xml version="1.0" encoding="UTF-8" standalone="yes"?>
<Relationships xmlns="http://schemas.openxmlformats.org/package/2006/relationships"><Relationship Id="rId2" Type="http://schemas.openxmlformats.org/officeDocument/2006/relationships/notesSlide" Target="../notesSlides/notesSlide275.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00.xml.rels><?xml version="1.0" encoding="UTF-8" standalone="yes"?>
<Relationships xmlns="http://schemas.openxmlformats.org/package/2006/relationships"><Relationship Id="rId2" Type="http://schemas.openxmlformats.org/officeDocument/2006/relationships/notesSlide" Target="../notesSlides/notesSlide276.xml"/><Relationship Id="rId1" Type="http://schemas.openxmlformats.org/officeDocument/2006/relationships/slideLayout" Target="../slideLayouts/slideLayout14.xml"/></Relationships>
</file>

<file path=ppt/slides/_rels/slide401.xml.rels><?xml version="1.0" encoding="UTF-8" standalone="yes"?>
<Relationships xmlns="http://schemas.openxmlformats.org/package/2006/relationships"><Relationship Id="rId2" Type="http://schemas.openxmlformats.org/officeDocument/2006/relationships/notesSlide" Target="../notesSlides/notesSlide277.xml"/><Relationship Id="rId1" Type="http://schemas.openxmlformats.org/officeDocument/2006/relationships/slideLayout" Target="../slideLayouts/slideLayout14.xml"/></Relationships>
</file>

<file path=ppt/slides/_rels/slide402.xml.rels><?xml version="1.0" encoding="UTF-8" standalone="yes"?>
<Relationships xmlns="http://schemas.openxmlformats.org/package/2006/relationships"><Relationship Id="rId2" Type="http://schemas.openxmlformats.org/officeDocument/2006/relationships/notesSlide" Target="../notesSlides/notesSlide278.xml"/><Relationship Id="rId1" Type="http://schemas.openxmlformats.org/officeDocument/2006/relationships/slideLayout" Target="../slideLayouts/slideLayout15.xml"/></Relationships>
</file>

<file path=ppt/slides/_rels/slide403.xml.rels><?xml version="1.0" encoding="UTF-8" standalone="yes"?>
<Relationships xmlns="http://schemas.openxmlformats.org/package/2006/relationships"><Relationship Id="rId2" Type="http://schemas.openxmlformats.org/officeDocument/2006/relationships/notesSlide" Target="../notesSlides/notesSlide279.xml"/><Relationship Id="rId1" Type="http://schemas.openxmlformats.org/officeDocument/2006/relationships/slideLayout" Target="../slideLayouts/slideLayout15.xml"/></Relationships>
</file>

<file path=ppt/slides/_rels/slide404.xml.rels><?xml version="1.0" encoding="UTF-8" standalone="yes"?>
<Relationships xmlns="http://schemas.openxmlformats.org/package/2006/relationships"><Relationship Id="rId2" Type="http://schemas.openxmlformats.org/officeDocument/2006/relationships/notesSlide" Target="../notesSlides/notesSlide280.xml"/><Relationship Id="rId1" Type="http://schemas.openxmlformats.org/officeDocument/2006/relationships/slideLayout" Target="../slideLayouts/slideLayout15.xml"/></Relationships>
</file>

<file path=ppt/slides/_rels/slide405.xml.rels><?xml version="1.0" encoding="UTF-8" standalone="yes"?>
<Relationships xmlns="http://schemas.openxmlformats.org/package/2006/relationships"><Relationship Id="rId2" Type="http://schemas.openxmlformats.org/officeDocument/2006/relationships/notesSlide" Target="../notesSlides/notesSlide281.xml"/><Relationship Id="rId1" Type="http://schemas.openxmlformats.org/officeDocument/2006/relationships/slideLayout" Target="../slideLayouts/slideLayout15.xml"/></Relationships>
</file>

<file path=ppt/slides/_rels/slide406.xml.rels><?xml version="1.0" encoding="UTF-8" standalone="yes"?>
<Relationships xmlns="http://schemas.openxmlformats.org/package/2006/relationships"><Relationship Id="rId2" Type="http://schemas.openxmlformats.org/officeDocument/2006/relationships/notesSlide" Target="../notesSlides/notesSlide282.xml"/><Relationship Id="rId1" Type="http://schemas.openxmlformats.org/officeDocument/2006/relationships/slideLayout" Target="../slideLayouts/slideLayout15.xml"/></Relationships>
</file>

<file path=ppt/slides/_rels/slide407.xml.rels><?xml version="1.0" encoding="UTF-8" standalone="yes"?>
<Relationships xmlns="http://schemas.openxmlformats.org/package/2006/relationships"><Relationship Id="rId2" Type="http://schemas.openxmlformats.org/officeDocument/2006/relationships/notesSlide" Target="../notesSlides/notesSlide283.xml"/><Relationship Id="rId1" Type="http://schemas.openxmlformats.org/officeDocument/2006/relationships/slideLayout" Target="../slideLayouts/slideLayout15.xml"/></Relationships>
</file>

<file path=ppt/slides/_rels/slide408.xml.rels><?xml version="1.0" encoding="UTF-8" standalone="yes"?>
<Relationships xmlns="http://schemas.openxmlformats.org/package/2006/relationships"><Relationship Id="rId2" Type="http://schemas.openxmlformats.org/officeDocument/2006/relationships/notesSlide" Target="../notesSlides/notesSlide284.xml"/><Relationship Id="rId1" Type="http://schemas.openxmlformats.org/officeDocument/2006/relationships/slideLayout" Target="../slideLayouts/slideLayout15.xml"/></Relationships>
</file>

<file path=ppt/slides/_rels/slide409.xml.rels><?xml version="1.0" encoding="UTF-8" standalone="yes"?>
<Relationships xmlns="http://schemas.openxmlformats.org/package/2006/relationships"><Relationship Id="rId2" Type="http://schemas.openxmlformats.org/officeDocument/2006/relationships/notesSlide" Target="../notesSlides/notesSlide285.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10.xml.rels><?xml version="1.0" encoding="UTF-8" standalone="yes"?>
<Relationships xmlns="http://schemas.openxmlformats.org/package/2006/relationships"><Relationship Id="rId2" Type="http://schemas.openxmlformats.org/officeDocument/2006/relationships/notesSlide" Target="../notesSlides/notesSlide286.xml"/><Relationship Id="rId1" Type="http://schemas.openxmlformats.org/officeDocument/2006/relationships/slideLayout" Target="../slideLayouts/slideLayout15.xml"/></Relationships>
</file>

<file path=ppt/slides/_rels/slide411.xml.rels><?xml version="1.0" encoding="UTF-8" standalone="yes"?>
<Relationships xmlns="http://schemas.openxmlformats.org/package/2006/relationships"><Relationship Id="rId2" Type="http://schemas.openxmlformats.org/officeDocument/2006/relationships/notesSlide" Target="../notesSlides/notesSlide287.xml"/><Relationship Id="rId1" Type="http://schemas.openxmlformats.org/officeDocument/2006/relationships/slideLayout" Target="../slideLayouts/slideLayout15.xml"/></Relationships>
</file>

<file path=ppt/slides/_rels/slide412.xml.rels><?xml version="1.0" encoding="UTF-8" standalone="yes"?>
<Relationships xmlns="http://schemas.openxmlformats.org/package/2006/relationships"><Relationship Id="rId2" Type="http://schemas.openxmlformats.org/officeDocument/2006/relationships/notesSlide" Target="../notesSlides/notesSlide288.xml"/><Relationship Id="rId1" Type="http://schemas.openxmlformats.org/officeDocument/2006/relationships/slideLayout" Target="../slideLayouts/slideLayout15.xml"/></Relationships>
</file>

<file path=ppt/slides/_rels/slide413.xml.rels><?xml version="1.0" encoding="UTF-8" standalone="yes"?>
<Relationships xmlns="http://schemas.openxmlformats.org/package/2006/relationships"><Relationship Id="rId2" Type="http://schemas.openxmlformats.org/officeDocument/2006/relationships/notesSlide" Target="../notesSlides/notesSlide289.xml"/><Relationship Id="rId1" Type="http://schemas.openxmlformats.org/officeDocument/2006/relationships/slideLayout" Target="../slideLayouts/slideLayout15.xml"/></Relationships>
</file>

<file path=ppt/slides/_rels/slide414.xml.rels><?xml version="1.0" encoding="UTF-8" standalone="yes"?>
<Relationships xmlns="http://schemas.openxmlformats.org/package/2006/relationships"><Relationship Id="rId2" Type="http://schemas.openxmlformats.org/officeDocument/2006/relationships/notesSlide" Target="../notesSlides/notesSlide290.xml"/><Relationship Id="rId1" Type="http://schemas.openxmlformats.org/officeDocument/2006/relationships/slideLayout" Target="../slideLayouts/slideLayout15.xml"/></Relationships>
</file>

<file path=ppt/slides/_rels/slide415.xml.rels><?xml version="1.0" encoding="UTF-8" standalone="yes"?>
<Relationships xmlns="http://schemas.openxmlformats.org/package/2006/relationships"><Relationship Id="rId2" Type="http://schemas.openxmlformats.org/officeDocument/2006/relationships/notesSlide" Target="../notesSlides/notesSlide291.xml"/><Relationship Id="rId1" Type="http://schemas.openxmlformats.org/officeDocument/2006/relationships/slideLayout" Target="../slideLayouts/slideLayout15.xml"/></Relationships>
</file>

<file path=ppt/slides/_rels/slide416.xml.rels><?xml version="1.0" encoding="UTF-8" standalone="yes"?>
<Relationships xmlns="http://schemas.openxmlformats.org/package/2006/relationships"><Relationship Id="rId2" Type="http://schemas.openxmlformats.org/officeDocument/2006/relationships/notesSlide" Target="../notesSlides/notesSlide292.xml"/><Relationship Id="rId1" Type="http://schemas.openxmlformats.org/officeDocument/2006/relationships/slideLayout" Target="../slideLayouts/slideLayout15.xml"/></Relationships>
</file>

<file path=ppt/slides/_rels/slide417.xml.rels><?xml version="1.0" encoding="UTF-8" standalone="yes"?>
<Relationships xmlns="http://schemas.openxmlformats.org/package/2006/relationships"><Relationship Id="rId2" Type="http://schemas.openxmlformats.org/officeDocument/2006/relationships/notesSlide" Target="../notesSlides/notesSlide293.xml"/><Relationship Id="rId1" Type="http://schemas.openxmlformats.org/officeDocument/2006/relationships/slideLayout" Target="../slideLayouts/slideLayout15.xml"/></Relationships>
</file>

<file path=ppt/slides/_rels/slide418.xml.rels><?xml version="1.0" encoding="UTF-8" standalone="yes"?>
<Relationships xmlns="http://schemas.openxmlformats.org/package/2006/relationships"><Relationship Id="rId2" Type="http://schemas.openxmlformats.org/officeDocument/2006/relationships/notesSlide" Target="../notesSlides/notesSlide294.xml"/><Relationship Id="rId1" Type="http://schemas.openxmlformats.org/officeDocument/2006/relationships/slideLayout" Target="../slideLayouts/slideLayout15.xml"/></Relationships>
</file>

<file path=ppt/slides/_rels/slide419.xml.rels><?xml version="1.0" encoding="UTF-8" standalone="yes"?>
<Relationships xmlns="http://schemas.openxmlformats.org/package/2006/relationships"><Relationship Id="rId2" Type="http://schemas.openxmlformats.org/officeDocument/2006/relationships/notesSlide" Target="../notesSlides/notesSlide295.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20.xml.rels><?xml version="1.0" encoding="UTF-8" standalone="yes"?>
<Relationships xmlns="http://schemas.openxmlformats.org/package/2006/relationships"><Relationship Id="rId2" Type="http://schemas.openxmlformats.org/officeDocument/2006/relationships/notesSlide" Target="../notesSlides/notesSlide296.xml"/><Relationship Id="rId1" Type="http://schemas.openxmlformats.org/officeDocument/2006/relationships/slideLayout" Target="../slideLayouts/slideLayout15.xml"/></Relationships>
</file>

<file path=ppt/slides/_rels/slide421.xml.rels><?xml version="1.0" encoding="UTF-8" standalone="yes"?>
<Relationships xmlns="http://schemas.openxmlformats.org/package/2006/relationships"><Relationship Id="rId2" Type="http://schemas.openxmlformats.org/officeDocument/2006/relationships/notesSlide" Target="../notesSlides/notesSlide297.xml"/><Relationship Id="rId1" Type="http://schemas.openxmlformats.org/officeDocument/2006/relationships/slideLayout" Target="../slideLayouts/slideLayout2.xml"/></Relationships>
</file>

<file path=ppt/slides/_rels/slide422.xml.rels><?xml version="1.0" encoding="UTF-8" standalone="yes"?>
<Relationships xmlns="http://schemas.openxmlformats.org/package/2006/relationships"><Relationship Id="rId2" Type="http://schemas.openxmlformats.org/officeDocument/2006/relationships/notesSlide" Target="../notesSlides/notesSlide298.xml"/><Relationship Id="rId1" Type="http://schemas.openxmlformats.org/officeDocument/2006/relationships/slideLayout" Target="../slideLayouts/slideLayout2.xml"/></Relationships>
</file>

<file path=ppt/slides/_rels/slide423.xml.rels><?xml version="1.0" encoding="UTF-8" standalone="yes"?>
<Relationships xmlns="http://schemas.openxmlformats.org/package/2006/relationships"><Relationship Id="rId2" Type="http://schemas.openxmlformats.org/officeDocument/2006/relationships/notesSlide" Target="../notesSlides/notesSlide299.xml"/><Relationship Id="rId1" Type="http://schemas.openxmlformats.org/officeDocument/2006/relationships/slideLayout" Target="../slideLayouts/slideLayout2.xml"/></Relationships>
</file>

<file path=ppt/slides/_rels/slide424.xml.rels><?xml version="1.0" encoding="UTF-8" standalone="yes"?>
<Relationships xmlns="http://schemas.openxmlformats.org/package/2006/relationships"><Relationship Id="rId2" Type="http://schemas.openxmlformats.org/officeDocument/2006/relationships/notesSlide" Target="../notesSlides/notesSlide300.xml"/><Relationship Id="rId1" Type="http://schemas.openxmlformats.org/officeDocument/2006/relationships/slideLayout" Target="../slideLayouts/slideLayout2.xml"/></Relationships>
</file>

<file path=ppt/slides/_rels/slide425.xml.rels><?xml version="1.0" encoding="UTF-8" standalone="yes"?>
<Relationships xmlns="http://schemas.openxmlformats.org/package/2006/relationships"><Relationship Id="rId2" Type="http://schemas.openxmlformats.org/officeDocument/2006/relationships/notesSlide" Target="../notesSlides/notesSlide301.xml"/><Relationship Id="rId1" Type="http://schemas.openxmlformats.org/officeDocument/2006/relationships/slideLayout" Target="../slideLayouts/slideLayout2.xml"/></Relationships>
</file>

<file path=ppt/slides/_rels/slide426.xml.rels><?xml version="1.0" encoding="UTF-8" standalone="yes"?>
<Relationships xmlns="http://schemas.openxmlformats.org/package/2006/relationships"><Relationship Id="rId2" Type="http://schemas.openxmlformats.org/officeDocument/2006/relationships/notesSlide" Target="../notesSlides/notesSlide302.xml"/><Relationship Id="rId1" Type="http://schemas.openxmlformats.org/officeDocument/2006/relationships/slideLayout" Target="../slideLayouts/slideLayout2.xml"/></Relationships>
</file>

<file path=ppt/slides/_rels/slide427.xml.rels><?xml version="1.0" encoding="UTF-8" standalone="yes"?>
<Relationships xmlns="http://schemas.openxmlformats.org/package/2006/relationships"><Relationship Id="rId2" Type="http://schemas.openxmlformats.org/officeDocument/2006/relationships/notesSlide" Target="../notesSlides/notesSlide303.xml"/><Relationship Id="rId1" Type="http://schemas.openxmlformats.org/officeDocument/2006/relationships/slideLayout" Target="../slideLayouts/slideLayout2.xml"/></Relationships>
</file>

<file path=ppt/slides/_rels/slide428.xml.rels><?xml version="1.0" encoding="UTF-8" standalone="yes"?>
<Relationships xmlns="http://schemas.openxmlformats.org/package/2006/relationships"><Relationship Id="rId2" Type="http://schemas.openxmlformats.org/officeDocument/2006/relationships/notesSlide" Target="../notesSlides/notesSlide304.xml"/><Relationship Id="rId1" Type="http://schemas.openxmlformats.org/officeDocument/2006/relationships/slideLayout" Target="../slideLayouts/slideLayout2.xml"/></Relationships>
</file>

<file path=ppt/slides/_rels/slide429.xml.rels><?xml version="1.0" encoding="UTF-8" standalone="yes"?>
<Relationships xmlns="http://schemas.openxmlformats.org/package/2006/relationships"><Relationship Id="rId2" Type="http://schemas.openxmlformats.org/officeDocument/2006/relationships/notesSlide" Target="../notesSlides/notesSlide30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30.xml.rels><?xml version="1.0" encoding="UTF-8" standalone="yes"?>
<Relationships xmlns="http://schemas.openxmlformats.org/package/2006/relationships"><Relationship Id="rId2" Type="http://schemas.openxmlformats.org/officeDocument/2006/relationships/notesSlide" Target="../notesSlides/notesSlide306.xml"/><Relationship Id="rId1" Type="http://schemas.openxmlformats.org/officeDocument/2006/relationships/slideLayout" Target="../slideLayouts/slideLayout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37.xml.rels><?xml version="1.0" encoding="UTF-8" standalone="yes"?>
<Relationships xmlns="http://schemas.openxmlformats.org/package/2006/relationships"><Relationship Id="rId3" Type="http://schemas.openxmlformats.org/officeDocument/2006/relationships/slide" Target="slide431.xml"/><Relationship Id="rId2" Type="http://schemas.openxmlformats.org/officeDocument/2006/relationships/notesSlide" Target="../notesSlides/notesSlide307.xml"/><Relationship Id="rId1" Type="http://schemas.openxmlformats.org/officeDocument/2006/relationships/slideLayout" Target="../slideLayouts/slideLayout16.xml"/></Relationships>
</file>

<file path=ppt/slides/_rels/slide438.xml.rels><?xml version="1.0" encoding="UTF-8" standalone="yes"?>
<Relationships xmlns="http://schemas.openxmlformats.org/package/2006/relationships"><Relationship Id="rId3" Type="http://schemas.openxmlformats.org/officeDocument/2006/relationships/slide" Target="slide431.xml"/><Relationship Id="rId2" Type="http://schemas.openxmlformats.org/officeDocument/2006/relationships/notesSlide" Target="../notesSlides/notesSlide308.xml"/><Relationship Id="rId1" Type="http://schemas.openxmlformats.org/officeDocument/2006/relationships/slideLayout" Target="../slideLayouts/slideLayout16.xml"/></Relationships>
</file>

<file path=ppt/slides/_rels/slide439.xml.rels><?xml version="1.0" encoding="UTF-8" standalone="yes"?>
<Relationships xmlns="http://schemas.openxmlformats.org/package/2006/relationships"><Relationship Id="rId3" Type="http://schemas.openxmlformats.org/officeDocument/2006/relationships/slide" Target="slide431.xml"/><Relationship Id="rId2" Type="http://schemas.openxmlformats.org/officeDocument/2006/relationships/notesSlide" Target="../notesSlides/notesSlide309.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40.xml.rels><?xml version="1.0" encoding="UTF-8" standalone="yes"?>
<Relationships xmlns="http://schemas.openxmlformats.org/package/2006/relationships"><Relationship Id="rId3" Type="http://schemas.openxmlformats.org/officeDocument/2006/relationships/slide" Target="slide431.xml"/><Relationship Id="rId2" Type="http://schemas.openxmlformats.org/officeDocument/2006/relationships/notesSlide" Target="../notesSlides/notesSlide310.xml"/><Relationship Id="rId1" Type="http://schemas.openxmlformats.org/officeDocument/2006/relationships/slideLayout" Target="../slideLayouts/slideLayout16.xml"/></Relationships>
</file>

<file path=ppt/slides/_rels/slide441.xml.rels><?xml version="1.0" encoding="UTF-8" standalone="yes"?>
<Relationships xmlns="http://schemas.openxmlformats.org/package/2006/relationships"><Relationship Id="rId3" Type="http://schemas.openxmlformats.org/officeDocument/2006/relationships/slide" Target="slide431.xml"/><Relationship Id="rId2" Type="http://schemas.openxmlformats.org/officeDocument/2006/relationships/notesSlide" Target="../notesSlides/notesSlide311.xml"/><Relationship Id="rId1" Type="http://schemas.openxmlformats.org/officeDocument/2006/relationships/slideLayout" Target="../slideLayouts/slideLayout16.xml"/></Relationships>
</file>

<file path=ppt/slides/_rels/slide442.xml.rels><?xml version="1.0" encoding="UTF-8" standalone="yes"?>
<Relationships xmlns="http://schemas.openxmlformats.org/package/2006/relationships"><Relationship Id="rId3" Type="http://schemas.openxmlformats.org/officeDocument/2006/relationships/slide" Target="slide431.xml"/><Relationship Id="rId2" Type="http://schemas.openxmlformats.org/officeDocument/2006/relationships/notesSlide" Target="../notesSlides/notesSlide312.xml"/><Relationship Id="rId1" Type="http://schemas.openxmlformats.org/officeDocument/2006/relationships/slideLayout" Target="../slideLayouts/slideLayout16.xml"/></Relationships>
</file>

<file path=ppt/slides/_rels/slide443.xml.rels><?xml version="1.0" encoding="UTF-8" standalone="yes"?>
<Relationships xmlns="http://schemas.openxmlformats.org/package/2006/relationships"><Relationship Id="rId3" Type="http://schemas.openxmlformats.org/officeDocument/2006/relationships/slide" Target="slide431.xml"/><Relationship Id="rId2" Type="http://schemas.openxmlformats.org/officeDocument/2006/relationships/notesSlide" Target="../notesSlides/notesSlide313.xml"/><Relationship Id="rId1" Type="http://schemas.openxmlformats.org/officeDocument/2006/relationships/slideLayout" Target="../slideLayouts/slideLayout16.xml"/></Relationships>
</file>

<file path=ppt/slides/_rels/slide444.xml.rels><?xml version="1.0" encoding="UTF-8" standalone="yes"?>
<Relationships xmlns="http://schemas.openxmlformats.org/package/2006/relationships"><Relationship Id="rId2" Type="http://schemas.openxmlformats.org/officeDocument/2006/relationships/notesSlide" Target="../notesSlides/notesSlide314.xml"/><Relationship Id="rId1" Type="http://schemas.openxmlformats.org/officeDocument/2006/relationships/slideLayout" Target="../slideLayouts/slideLayout17.xml"/></Relationships>
</file>

<file path=ppt/slides/_rels/slide445.xml.rels><?xml version="1.0" encoding="UTF-8" standalone="yes"?>
<Relationships xmlns="http://schemas.openxmlformats.org/package/2006/relationships"><Relationship Id="rId2" Type="http://schemas.openxmlformats.org/officeDocument/2006/relationships/notesSlide" Target="../notesSlides/notesSlide315.xml"/><Relationship Id="rId1" Type="http://schemas.openxmlformats.org/officeDocument/2006/relationships/slideLayout" Target="../slideLayouts/slideLayout17.xml"/></Relationships>
</file>

<file path=ppt/slides/_rels/slide446.xml.rels><?xml version="1.0" encoding="UTF-8" standalone="yes"?>
<Relationships xmlns="http://schemas.openxmlformats.org/package/2006/relationships"><Relationship Id="rId2" Type="http://schemas.openxmlformats.org/officeDocument/2006/relationships/notesSlide" Target="../notesSlides/notesSlide316.xml"/><Relationship Id="rId1" Type="http://schemas.openxmlformats.org/officeDocument/2006/relationships/slideLayout" Target="../slideLayouts/slideLayout17.xml"/></Relationships>
</file>

<file path=ppt/slides/_rels/slide447.xml.rels><?xml version="1.0" encoding="UTF-8" standalone="yes"?>
<Relationships xmlns="http://schemas.openxmlformats.org/package/2006/relationships"><Relationship Id="rId2" Type="http://schemas.openxmlformats.org/officeDocument/2006/relationships/notesSlide" Target="../notesSlides/notesSlide317.xml"/><Relationship Id="rId1" Type="http://schemas.openxmlformats.org/officeDocument/2006/relationships/slideLayout" Target="../slideLayouts/slideLayout17.xml"/></Relationships>
</file>

<file path=ppt/slides/_rels/slide448.xml.rels><?xml version="1.0" encoding="UTF-8" standalone="yes"?>
<Relationships xmlns="http://schemas.openxmlformats.org/package/2006/relationships"><Relationship Id="rId2" Type="http://schemas.openxmlformats.org/officeDocument/2006/relationships/notesSlide" Target="../notesSlides/notesSlide318.xml"/><Relationship Id="rId1" Type="http://schemas.openxmlformats.org/officeDocument/2006/relationships/slideLayout" Target="../slideLayouts/slideLayout17.xml"/></Relationships>
</file>

<file path=ppt/slides/_rels/slide449.xml.rels><?xml version="1.0" encoding="UTF-8" standalone="yes"?>
<Relationships xmlns="http://schemas.openxmlformats.org/package/2006/relationships"><Relationship Id="rId2" Type="http://schemas.openxmlformats.org/officeDocument/2006/relationships/notesSlide" Target="../notesSlides/notesSlide319.xml"/><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50.xml.rels><?xml version="1.0" encoding="UTF-8" standalone="yes"?>
<Relationships xmlns="http://schemas.openxmlformats.org/package/2006/relationships"><Relationship Id="rId2" Type="http://schemas.openxmlformats.org/officeDocument/2006/relationships/notesSlide" Target="../notesSlides/notesSlide320.xml"/><Relationship Id="rId1" Type="http://schemas.openxmlformats.org/officeDocument/2006/relationships/slideLayout" Target="../slideLayouts/slideLayout17.xml"/></Relationships>
</file>

<file path=ppt/slides/_rels/slide451.xml.rels><?xml version="1.0" encoding="UTF-8" standalone="yes"?>
<Relationships xmlns="http://schemas.openxmlformats.org/package/2006/relationships"><Relationship Id="rId2" Type="http://schemas.openxmlformats.org/officeDocument/2006/relationships/notesSlide" Target="../notesSlides/notesSlide321.xml"/><Relationship Id="rId1" Type="http://schemas.openxmlformats.org/officeDocument/2006/relationships/slideLayout" Target="../slideLayouts/slideLayout17.xml"/></Relationships>
</file>

<file path=ppt/slides/_rels/slide452.xml.rels><?xml version="1.0" encoding="UTF-8" standalone="yes"?>
<Relationships xmlns="http://schemas.openxmlformats.org/package/2006/relationships"><Relationship Id="rId2" Type="http://schemas.openxmlformats.org/officeDocument/2006/relationships/notesSlide" Target="../notesSlides/notesSlide322.xml"/><Relationship Id="rId1" Type="http://schemas.openxmlformats.org/officeDocument/2006/relationships/slideLayout" Target="../slideLayouts/slideLayout17.xml"/></Relationships>
</file>

<file path=ppt/slides/_rels/slide453.xml.rels><?xml version="1.0" encoding="UTF-8" standalone="yes"?>
<Relationships xmlns="http://schemas.openxmlformats.org/package/2006/relationships"><Relationship Id="rId2" Type="http://schemas.openxmlformats.org/officeDocument/2006/relationships/notesSlide" Target="../notesSlides/notesSlide323.xml"/><Relationship Id="rId1" Type="http://schemas.openxmlformats.org/officeDocument/2006/relationships/slideLayout" Target="../slideLayouts/slideLayout17.xml"/></Relationships>
</file>

<file path=ppt/slides/_rels/slide454.xml.rels><?xml version="1.0" encoding="UTF-8" standalone="yes"?>
<Relationships xmlns="http://schemas.openxmlformats.org/package/2006/relationships"><Relationship Id="rId2" Type="http://schemas.openxmlformats.org/officeDocument/2006/relationships/notesSlide" Target="../notesSlides/notesSlide324.xml"/><Relationship Id="rId1" Type="http://schemas.openxmlformats.org/officeDocument/2006/relationships/slideLayout" Target="../slideLayouts/slideLayout17.xml"/></Relationships>
</file>

<file path=ppt/slides/_rels/slide455.xml.rels><?xml version="1.0" encoding="UTF-8" standalone="yes"?>
<Relationships xmlns="http://schemas.openxmlformats.org/package/2006/relationships"><Relationship Id="rId2" Type="http://schemas.openxmlformats.org/officeDocument/2006/relationships/notesSlide" Target="../notesSlides/notesSlide325.xml"/><Relationship Id="rId1" Type="http://schemas.openxmlformats.org/officeDocument/2006/relationships/slideLayout" Target="../slideLayouts/slideLayout17.xml"/></Relationships>
</file>

<file path=ppt/slides/_rels/slide456.xml.rels><?xml version="1.0" encoding="UTF-8" standalone="yes"?>
<Relationships xmlns="http://schemas.openxmlformats.org/package/2006/relationships"><Relationship Id="rId2" Type="http://schemas.openxmlformats.org/officeDocument/2006/relationships/notesSlide" Target="../notesSlides/notesSlide326.xml"/><Relationship Id="rId1" Type="http://schemas.openxmlformats.org/officeDocument/2006/relationships/slideLayout" Target="../slideLayouts/slideLayout17.xml"/></Relationships>
</file>

<file path=ppt/slides/_rels/slide457.xml.rels><?xml version="1.0" encoding="UTF-8" standalone="yes"?>
<Relationships xmlns="http://schemas.openxmlformats.org/package/2006/relationships"><Relationship Id="rId2" Type="http://schemas.openxmlformats.org/officeDocument/2006/relationships/notesSlide" Target="../notesSlides/notesSlide327.xml"/><Relationship Id="rId1" Type="http://schemas.openxmlformats.org/officeDocument/2006/relationships/slideLayout" Target="../slideLayouts/slideLayout17.xml"/></Relationships>
</file>

<file path=ppt/slides/_rels/slide458.xml.rels><?xml version="1.0" encoding="UTF-8" standalone="yes"?>
<Relationships xmlns="http://schemas.openxmlformats.org/package/2006/relationships"><Relationship Id="rId2" Type="http://schemas.openxmlformats.org/officeDocument/2006/relationships/notesSlide" Target="../notesSlides/notesSlide328.xml"/><Relationship Id="rId1" Type="http://schemas.openxmlformats.org/officeDocument/2006/relationships/slideLayout" Target="../slideLayouts/slideLayout17.xml"/></Relationships>
</file>

<file path=ppt/slides/_rels/slide459.xml.rels><?xml version="1.0" encoding="UTF-8" standalone="yes"?>
<Relationships xmlns="http://schemas.openxmlformats.org/package/2006/relationships"><Relationship Id="rId2" Type="http://schemas.openxmlformats.org/officeDocument/2006/relationships/notesSlide" Target="../notesSlides/notesSlide329.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60.xml.rels><?xml version="1.0" encoding="UTF-8" standalone="yes"?>
<Relationships xmlns="http://schemas.openxmlformats.org/package/2006/relationships"><Relationship Id="rId2" Type="http://schemas.openxmlformats.org/officeDocument/2006/relationships/notesSlide" Target="../notesSlides/notesSlide330.xml"/><Relationship Id="rId1" Type="http://schemas.openxmlformats.org/officeDocument/2006/relationships/slideLayout" Target="../slideLayouts/slideLayout17.xml"/></Relationships>
</file>

<file path=ppt/slides/_rels/slide461.xml.rels><?xml version="1.0" encoding="UTF-8" standalone="yes"?>
<Relationships xmlns="http://schemas.openxmlformats.org/package/2006/relationships"><Relationship Id="rId2" Type="http://schemas.openxmlformats.org/officeDocument/2006/relationships/notesSlide" Target="../notesSlides/notesSlide331.xml"/><Relationship Id="rId1" Type="http://schemas.openxmlformats.org/officeDocument/2006/relationships/slideLayout" Target="../slideLayouts/slideLayout17.xml"/></Relationships>
</file>

<file path=ppt/slides/_rels/slide462.xml.rels><?xml version="1.0" encoding="UTF-8" standalone="yes"?>
<Relationships xmlns="http://schemas.openxmlformats.org/package/2006/relationships"><Relationship Id="rId2" Type="http://schemas.openxmlformats.org/officeDocument/2006/relationships/notesSlide" Target="../notesSlides/notesSlide332.xml"/><Relationship Id="rId1" Type="http://schemas.openxmlformats.org/officeDocument/2006/relationships/slideLayout" Target="../slideLayouts/slideLayout17.xml"/></Relationships>
</file>

<file path=ppt/slides/_rels/slide463.xml.rels><?xml version="1.0" encoding="UTF-8" standalone="yes"?>
<Relationships xmlns="http://schemas.openxmlformats.org/package/2006/relationships"><Relationship Id="rId2" Type="http://schemas.openxmlformats.org/officeDocument/2006/relationships/notesSlide" Target="../notesSlides/notesSlide333.xml"/><Relationship Id="rId1" Type="http://schemas.openxmlformats.org/officeDocument/2006/relationships/slideLayout" Target="../slideLayouts/slideLayout17.xml"/></Relationships>
</file>

<file path=ppt/slides/_rels/slide464.xml.rels><?xml version="1.0" encoding="UTF-8" standalone="yes"?>
<Relationships xmlns="http://schemas.openxmlformats.org/package/2006/relationships"><Relationship Id="rId2" Type="http://schemas.openxmlformats.org/officeDocument/2006/relationships/notesSlide" Target="../notesSlides/notesSlide334.xml"/><Relationship Id="rId1" Type="http://schemas.openxmlformats.org/officeDocument/2006/relationships/slideLayout" Target="../slideLayouts/slideLayout17.xml"/></Relationships>
</file>

<file path=ppt/slides/_rels/slide465.xml.rels><?xml version="1.0" encoding="UTF-8" standalone="yes"?>
<Relationships xmlns="http://schemas.openxmlformats.org/package/2006/relationships"><Relationship Id="rId2" Type="http://schemas.openxmlformats.org/officeDocument/2006/relationships/notesSlide" Target="../notesSlides/notesSlide335.xml"/><Relationship Id="rId1" Type="http://schemas.openxmlformats.org/officeDocument/2006/relationships/slideLayout" Target="../slideLayouts/slideLayout17.xml"/></Relationships>
</file>

<file path=ppt/slides/_rels/slide466.xml.rels><?xml version="1.0" encoding="UTF-8" standalone="yes"?>
<Relationships xmlns="http://schemas.openxmlformats.org/package/2006/relationships"><Relationship Id="rId2" Type="http://schemas.openxmlformats.org/officeDocument/2006/relationships/notesSlide" Target="../notesSlides/notesSlide336.xml"/><Relationship Id="rId1" Type="http://schemas.openxmlformats.org/officeDocument/2006/relationships/slideLayout" Target="../slideLayouts/slideLayout17.xml"/></Relationships>
</file>

<file path=ppt/slides/_rels/slide467.xml.rels><?xml version="1.0" encoding="UTF-8" standalone="yes"?>
<Relationships xmlns="http://schemas.openxmlformats.org/package/2006/relationships"><Relationship Id="rId2" Type="http://schemas.openxmlformats.org/officeDocument/2006/relationships/notesSlide" Target="../notesSlides/notesSlide337.xml"/><Relationship Id="rId1" Type="http://schemas.openxmlformats.org/officeDocument/2006/relationships/slideLayout" Target="../slideLayouts/slideLayout17.xml"/></Relationships>
</file>

<file path=ppt/slides/_rels/slide468.xml.rels><?xml version="1.0" encoding="UTF-8" standalone="yes"?>
<Relationships xmlns="http://schemas.openxmlformats.org/package/2006/relationships"><Relationship Id="rId2" Type="http://schemas.openxmlformats.org/officeDocument/2006/relationships/notesSlide" Target="../notesSlides/notesSlide338.xml"/><Relationship Id="rId1" Type="http://schemas.openxmlformats.org/officeDocument/2006/relationships/slideLayout" Target="../slideLayouts/slideLayout17.xml"/></Relationships>
</file>

<file path=ppt/slides/_rels/slide469.xml.rels><?xml version="1.0" encoding="UTF-8" standalone="yes"?>
<Relationships xmlns="http://schemas.openxmlformats.org/package/2006/relationships"><Relationship Id="rId2" Type="http://schemas.openxmlformats.org/officeDocument/2006/relationships/notesSlide" Target="../notesSlides/notesSlide339.xml"/><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70.xml.rels><?xml version="1.0" encoding="UTF-8" standalone="yes"?>
<Relationships xmlns="http://schemas.openxmlformats.org/package/2006/relationships"><Relationship Id="rId2" Type="http://schemas.openxmlformats.org/officeDocument/2006/relationships/notesSlide" Target="../notesSlides/notesSlide340.xml"/><Relationship Id="rId1" Type="http://schemas.openxmlformats.org/officeDocument/2006/relationships/slideLayout" Target="../slideLayouts/slideLayout17.xml"/></Relationships>
</file>

<file path=ppt/slides/_rels/slide471.xml.rels><?xml version="1.0" encoding="UTF-8" standalone="yes"?>
<Relationships xmlns="http://schemas.openxmlformats.org/package/2006/relationships"><Relationship Id="rId2" Type="http://schemas.openxmlformats.org/officeDocument/2006/relationships/notesSlide" Target="../notesSlides/notesSlide341.xml"/><Relationship Id="rId1" Type="http://schemas.openxmlformats.org/officeDocument/2006/relationships/slideLayout" Target="../slideLayouts/slideLayout17.xml"/></Relationships>
</file>

<file path=ppt/slides/_rels/slide472.xml.rels><?xml version="1.0" encoding="UTF-8" standalone="yes"?>
<Relationships xmlns="http://schemas.openxmlformats.org/package/2006/relationships"><Relationship Id="rId2" Type="http://schemas.openxmlformats.org/officeDocument/2006/relationships/notesSlide" Target="../notesSlides/notesSlide342.xml"/><Relationship Id="rId1" Type="http://schemas.openxmlformats.org/officeDocument/2006/relationships/slideLayout" Target="../slideLayouts/slideLayout17.xml"/></Relationships>
</file>

<file path=ppt/slides/_rels/slide473.xml.rels><?xml version="1.0" encoding="UTF-8" standalone="yes"?>
<Relationships xmlns="http://schemas.openxmlformats.org/package/2006/relationships"><Relationship Id="rId2" Type="http://schemas.openxmlformats.org/officeDocument/2006/relationships/notesSlide" Target="../notesSlides/notesSlide343.xml"/><Relationship Id="rId1" Type="http://schemas.openxmlformats.org/officeDocument/2006/relationships/slideLayout" Target="../slideLayouts/slideLayout17.xml"/></Relationships>
</file>

<file path=ppt/slides/_rels/slide474.xml.rels><?xml version="1.0" encoding="UTF-8" standalone="yes"?>
<Relationships xmlns="http://schemas.openxmlformats.org/package/2006/relationships"><Relationship Id="rId2" Type="http://schemas.openxmlformats.org/officeDocument/2006/relationships/notesSlide" Target="../notesSlides/notesSlide344.xml"/><Relationship Id="rId1" Type="http://schemas.openxmlformats.org/officeDocument/2006/relationships/slideLayout" Target="../slideLayouts/slideLayout17.xml"/></Relationships>
</file>

<file path=ppt/slides/_rels/slide475.xml.rels><?xml version="1.0" encoding="UTF-8" standalone="yes"?>
<Relationships xmlns="http://schemas.openxmlformats.org/package/2006/relationships"><Relationship Id="rId2" Type="http://schemas.openxmlformats.org/officeDocument/2006/relationships/notesSlide" Target="../notesSlides/notesSlide345.xml"/><Relationship Id="rId1" Type="http://schemas.openxmlformats.org/officeDocument/2006/relationships/slideLayout" Target="../slideLayouts/slideLayout17.xml"/></Relationships>
</file>

<file path=ppt/slides/_rels/slide476.xml.rels><?xml version="1.0" encoding="UTF-8" standalone="yes"?>
<Relationships xmlns="http://schemas.openxmlformats.org/package/2006/relationships"><Relationship Id="rId2" Type="http://schemas.openxmlformats.org/officeDocument/2006/relationships/notesSlide" Target="../notesSlides/notesSlide346.xml"/><Relationship Id="rId1" Type="http://schemas.openxmlformats.org/officeDocument/2006/relationships/slideLayout" Target="../slideLayouts/slideLayout17.xml"/></Relationships>
</file>

<file path=ppt/slides/_rels/slide477.xml.rels><?xml version="1.0" encoding="UTF-8" standalone="yes"?>
<Relationships xmlns="http://schemas.openxmlformats.org/package/2006/relationships"><Relationship Id="rId2" Type="http://schemas.openxmlformats.org/officeDocument/2006/relationships/notesSlide" Target="../notesSlides/notesSlide347.xml"/><Relationship Id="rId1" Type="http://schemas.openxmlformats.org/officeDocument/2006/relationships/slideLayout" Target="../slideLayouts/slideLayout17.xml"/></Relationships>
</file>

<file path=ppt/slides/_rels/slide478.xml.rels><?xml version="1.0" encoding="UTF-8" standalone="yes"?>
<Relationships xmlns="http://schemas.openxmlformats.org/package/2006/relationships"><Relationship Id="rId2" Type="http://schemas.openxmlformats.org/officeDocument/2006/relationships/notesSlide" Target="../notesSlides/notesSlide348.xml"/><Relationship Id="rId1" Type="http://schemas.openxmlformats.org/officeDocument/2006/relationships/slideLayout" Target="../slideLayouts/slideLayout17.xml"/></Relationships>
</file>

<file path=ppt/slides/_rels/slide479.xml.rels><?xml version="1.0" encoding="UTF-8" standalone="yes"?>
<Relationships xmlns="http://schemas.openxmlformats.org/package/2006/relationships"><Relationship Id="rId2" Type="http://schemas.openxmlformats.org/officeDocument/2006/relationships/notesSlide" Target="../notesSlides/notesSlide349.xml"/><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80.xml.rels><?xml version="1.0" encoding="UTF-8" standalone="yes"?>
<Relationships xmlns="http://schemas.openxmlformats.org/package/2006/relationships"><Relationship Id="rId2" Type="http://schemas.openxmlformats.org/officeDocument/2006/relationships/notesSlide" Target="../notesSlides/notesSlide350.xml"/><Relationship Id="rId1" Type="http://schemas.openxmlformats.org/officeDocument/2006/relationships/slideLayout" Target="../slideLayouts/slideLayout17.xml"/></Relationships>
</file>

<file path=ppt/slides/_rels/slide481.xml.rels><?xml version="1.0" encoding="UTF-8" standalone="yes"?>
<Relationships xmlns="http://schemas.openxmlformats.org/package/2006/relationships"><Relationship Id="rId2" Type="http://schemas.openxmlformats.org/officeDocument/2006/relationships/notesSlide" Target="../notesSlides/notesSlide351.xml"/><Relationship Id="rId1" Type="http://schemas.openxmlformats.org/officeDocument/2006/relationships/slideLayout" Target="../slideLayouts/slideLayout17.xml"/></Relationships>
</file>

<file path=ppt/slides/_rels/slide482.xml.rels><?xml version="1.0" encoding="UTF-8" standalone="yes"?>
<Relationships xmlns="http://schemas.openxmlformats.org/package/2006/relationships"><Relationship Id="rId2" Type="http://schemas.openxmlformats.org/officeDocument/2006/relationships/notesSlide" Target="../notesSlides/notesSlide352.xml"/><Relationship Id="rId1" Type="http://schemas.openxmlformats.org/officeDocument/2006/relationships/slideLayout" Target="../slideLayouts/slideLayout17.xml"/></Relationships>
</file>

<file path=ppt/slides/_rels/slide483.xml.rels><?xml version="1.0" encoding="UTF-8" standalone="yes"?>
<Relationships xmlns="http://schemas.openxmlformats.org/package/2006/relationships"><Relationship Id="rId2" Type="http://schemas.openxmlformats.org/officeDocument/2006/relationships/notesSlide" Target="../notesSlides/notesSlide353.xml"/><Relationship Id="rId1" Type="http://schemas.openxmlformats.org/officeDocument/2006/relationships/slideLayout" Target="../slideLayouts/slideLayout17.xml"/></Relationships>
</file>

<file path=ppt/slides/_rels/slide484.xml.rels><?xml version="1.0" encoding="UTF-8" standalone="yes"?>
<Relationships xmlns="http://schemas.openxmlformats.org/package/2006/relationships"><Relationship Id="rId2" Type="http://schemas.openxmlformats.org/officeDocument/2006/relationships/notesSlide" Target="../notesSlides/notesSlide354.xml"/><Relationship Id="rId1" Type="http://schemas.openxmlformats.org/officeDocument/2006/relationships/slideLayout" Target="../slideLayouts/slideLayout17.xml"/></Relationships>
</file>

<file path=ppt/slides/_rels/slide485.xml.rels><?xml version="1.0" encoding="UTF-8" standalone="yes"?>
<Relationships xmlns="http://schemas.openxmlformats.org/package/2006/relationships"><Relationship Id="rId2" Type="http://schemas.openxmlformats.org/officeDocument/2006/relationships/notesSlide" Target="../notesSlides/notesSlide355.xml"/><Relationship Id="rId1" Type="http://schemas.openxmlformats.org/officeDocument/2006/relationships/slideLayout" Target="../slideLayouts/slideLayout17.xml"/></Relationships>
</file>

<file path=ppt/slides/_rels/slide486.xml.rels><?xml version="1.0" encoding="UTF-8" standalone="yes"?>
<Relationships xmlns="http://schemas.openxmlformats.org/package/2006/relationships"><Relationship Id="rId2" Type="http://schemas.openxmlformats.org/officeDocument/2006/relationships/notesSlide" Target="../notesSlides/notesSlide356.xml"/><Relationship Id="rId1" Type="http://schemas.openxmlformats.org/officeDocument/2006/relationships/slideLayout" Target="../slideLayouts/slideLayout18.xml"/></Relationships>
</file>

<file path=ppt/slides/_rels/slide487.xml.rels><?xml version="1.0" encoding="UTF-8" standalone="yes"?>
<Relationships xmlns="http://schemas.openxmlformats.org/package/2006/relationships"><Relationship Id="rId2" Type="http://schemas.openxmlformats.org/officeDocument/2006/relationships/notesSlide" Target="../notesSlides/notesSlide357.xml"/><Relationship Id="rId1" Type="http://schemas.openxmlformats.org/officeDocument/2006/relationships/slideLayout" Target="../slideLayouts/slideLayout18.xml"/></Relationships>
</file>

<file path=ppt/slides/_rels/slide488.xml.rels><?xml version="1.0" encoding="UTF-8" standalone="yes"?>
<Relationships xmlns="http://schemas.openxmlformats.org/package/2006/relationships"><Relationship Id="rId2" Type="http://schemas.openxmlformats.org/officeDocument/2006/relationships/notesSlide" Target="../notesSlides/notesSlide358.xml"/><Relationship Id="rId1" Type="http://schemas.openxmlformats.org/officeDocument/2006/relationships/slideLayout" Target="../slideLayouts/slideLayout18.xml"/></Relationships>
</file>

<file path=ppt/slides/_rels/slide489.xml.rels><?xml version="1.0" encoding="UTF-8" standalone="yes"?>
<Relationships xmlns="http://schemas.openxmlformats.org/package/2006/relationships"><Relationship Id="rId2" Type="http://schemas.openxmlformats.org/officeDocument/2006/relationships/notesSlide" Target="../notesSlides/notesSlide359.xml"/><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490.xml.rels><?xml version="1.0" encoding="UTF-8" standalone="yes"?>
<Relationships xmlns="http://schemas.openxmlformats.org/package/2006/relationships"><Relationship Id="rId2" Type="http://schemas.openxmlformats.org/officeDocument/2006/relationships/notesSlide" Target="../notesSlides/notesSlide360.xml"/><Relationship Id="rId1" Type="http://schemas.openxmlformats.org/officeDocument/2006/relationships/slideLayout" Target="../slideLayouts/slideLayout18.xml"/></Relationships>
</file>

<file path=ppt/slides/_rels/slide491.xml.rels><?xml version="1.0" encoding="UTF-8" standalone="yes"?>
<Relationships xmlns="http://schemas.openxmlformats.org/package/2006/relationships"><Relationship Id="rId2" Type="http://schemas.openxmlformats.org/officeDocument/2006/relationships/notesSlide" Target="../notesSlides/notesSlide361.xml"/><Relationship Id="rId1" Type="http://schemas.openxmlformats.org/officeDocument/2006/relationships/slideLayout" Target="../slideLayouts/slideLayout18.xml"/></Relationships>
</file>

<file path=ppt/slides/_rels/slide492.xml.rels><?xml version="1.0" encoding="UTF-8" standalone="yes"?>
<Relationships xmlns="http://schemas.openxmlformats.org/package/2006/relationships"><Relationship Id="rId2" Type="http://schemas.openxmlformats.org/officeDocument/2006/relationships/notesSlide" Target="../notesSlides/notesSlide362.xml"/><Relationship Id="rId1" Type="http://schemas.openxmlformats.org/officeDocument/2006/relationships/slideLayout" Target="../slideLayouts/slideLayout18.xml"/></Relationships>
</file>

<file path=ppt/slides/_rels/slide493.xml.rels><?xml version="1.0" encoding="UTF-8" standalone="yes"?>
<Relationships xmlns="http://schemas.openxmlformats.org/package/2006/relationships"><Relationship Id="rId2" Type="http://schemas.openxmlformats.org/officeDocument/2006/relationships/notesSlide" Target="../notesSlides/notesSlide363.xml"/><Relationship Id="rId1" Type="http://schemas.openxmlformats.org/officeDocument/2006/relationships/slideLayout" Target="../slideLayouts/slideLayout18.xml"/></Relationships>
</file>

<file path=ppt/slides/_rels/slide494.xml.rels><?xml version="1.0" encoding="UTF-8" standalone="yes"?>
<Relationships xmlns="http://schemas.openxmlformats.org/package/2006/relationships"><Relationship Id="rId2" Type="http://schemas.openxmlformats.org/officeDocument/2006/relationships/notesSlide" Target="../notesSlides/notesSlide364.xml"/><Relationship Id="rId1" Type="http://schemas.openxmlformats.org/officeDocument/2006/relationships/slideLayout" Target="../slideLayouts/slideLayout18.xml"/></Relationships>
</file>

<file path=ppt/slides/_rels/slide495.xml.rels><?xml version="1.0" encoding="UTF-8" standalone="yes"?>
<Relationships xmlns="http://schemas.openxmlformats.org/package/2006/relationships"><Relationship Id="rId2" Type="http://schemas.openxmlformats.org/officeDocument/2006/relationships/notesSlide" Target="../notesSlides/notesSlide365.xml"/><Relationship Id="rId1" Type="http://schemas.openxmlformats.org/officeDocument/2006/relationships/slideLayout" Target="../slideLayouts/slideLayout18.xml"/></Relationships>
</file>

<file path=ppt/slides/_rels/slide496.xml.rels><?xml version="1.0" encoding="UTF-8" standalone="yes"?>
<Relationships xmlns="http://schemas.openxmlformats.org/package/2006/relationships"><Relationship Id="rId2" Type="http://schemas.openxmlformats.org/officeDocument/2006/relationships/notesSlide" Target="../notesSlides/notesSlide366.xml"/><Relationship Id="rId1" Type="http://schemas.openxmlformats.org/officeDocument/2006/relationships/slideLayout" Target="../slideLayouts/slideLayout18.xml"/></Relationships>
</file>

<file path=ppt/slides/_rels/slide497.xml.rels><?xml version="1.0" encoding="UTF-8" standalone="yes"?>
<Relationships xmlns="http://schemas.openxmlformats.org/package/2006/relationships"><Relationship Id="rId2" Type="http://schemas.openxmlformats.org/officeDocument/2006/relationships/notesSlide" Target="../notesSlides/notesSlide367.xml"/><Relationship Id="rId1" Type="http://schemas.openxmlformats.org/officeDocument/2006/relationships/slideLayout" Target="../slideLayouts/slideLayout18.xml"/></Relationships>
</file>

<file path=ppt/slides/_rels/slide498.xml.rels><?xml version="1.0" encoding="UTF-8" standalone="yes"?>
<Relationships xmlns="http://schemas.openxmlformats.org/package/2006/relationships"><Relationship Id="rId2" Type="http://schemas.openxmlformats.org/officeDocument/2006/relationships/notesSlide" Target="../notesSlides/notesSlide368.xml"/><Relationship Id="rId1" Type="http://schemas.openxmlformats.org/officeDocument/2006/relationships/slideLayout" Target="../slideLayouts/slideLayout18.xml"/></Relationships>
</file>

<file path=ppt/slides/_rels/slide499.xml.rels><?xml version="1.0" encoding="UTF-8" standalone="yes"?>
<Relationships xmlns="http://schemas.openxmlformats.org/package/2006/relationships"><Relationship Id="rId2" Type="http://schemas.openxmlformats.org/officeDocument/2006/relationships/notesSlide" Target="../notesSlides/notesSlide369.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00.xml.rels><?xml version="1.0" encoding="UTF-8" standalone="yes"?>
<Relationships xmlns="http://schemas.openxmlformats.org/package/2006/relationships"><Relationship Id="rId2" Type="http://schemas.openxmlformats.org/officeDocument/2006/relationships/notesSlide" Target="../notesSlides/notesSlide370.xml"/><Relationship Id="rId1" Type="http://schemas.openxmlformats.org/officeDocument/2006/relationships/slideLayout" Target="../slideLayouts/slideLayout18.xml"/></Relationships>
</file>

<file path=ppt/slides/_rels/slide501.xml.rels><?xml version="1.0" encoding="UTF-8" standalone="yes"?>
<Relationships xmlns="http://schemas.openxmlformats.org/package/2006/relationships"><Relationship Id="rId2" Type="http://schemas.openxmlformats.org/officeDocument/2006/relationships/notesSlide" Target="../notesSlides/notesSlide371.xml"/><Relationship Id="rId1" Type="http://schemas.openxmlformats.org/officeDocument/2006/relationships/slideLayout" Target="../slideLayouts/slideLayout18.xml"/></Relationships>
</file>

<file path=ppt/slides/_rels/slide502.xml.rels><?xml version="1.0" encoding="UTF-8" standalone="yes"?>
<Relationships xmlns="http://schemas.openxmlformats.org/package/2006/relationships"><Relationship Id="rId2" Type="http://schemas.openxmlformats.org/officeDocument/2006/relationships/notesSlide" Target="../notesSlides/notesSlide372.xml"/><Relationship Id="rId1" Type="http://schemas.openxmlformats.org/officeDocument/2006/relationships/slideLayout" Target="../slideLayouts/slideLayout18.xml"/></Relationships>
</file>

<file path=ppt/slides/_rels/slide503.xml.rels><?xml version="1.0" encoding="UTF-8" standalone="yes"?>
<Relationships xmlns="http://schemas.openxmlformats.org/package/2006/relationships"><Relationship Id="rId2" Type="http://schemas.openxmlformats.org/officeDocument/2006/relationships/notesSlide" Target="../notesSlides/notesSlide373.xml"/><Relationship Id="rId1" Type="http://schemas.openxmlformats.org/officeDocument/2006/relationships/slideLayout" Target="../slideLayouts/slideLayout18.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374.xml"/><Relationship Id="rId1" Type="http://schemas.openxmlformats.org/officeDocument/2006/relationships/slideLayout" Target="../slideLayouts/slideLayout18.xml"/></Relationships>
</file>

<file path=ppt/slides/_rels/slide505.xml.rels><?xml version="1.0" encoding="UTF-8" standalone="yes"?>
<Relationships xmlns="http://schemas.openxmlformats.org/package/2006/relationships"><Relationship Id="rId2" Type="http://schemas.openxmlformats.org/officeDocument/2006/relationships/notesSlide" Target="../notesSlides/notesSlide375.xml"/><Relationship Id="rId1" Type="http://schemas.openxmlformats.org/officeDocument/2006/relationships/slideLayout" Target="../slideLayouts/slideLayout18.xml"/></Relationships>
</file>

<file path=ppt/slides/_rels/slide506.xml.rels><?xml version="1.0" encoding="UTF-8" standalone="yes"?>
<Relationships xmlns="http://schemas.openxmlformats.org/package/2006/relationships"><Relationship Id="rId2" Type="http://schemas.openxmlformats.org/officeDocument/2006/relationships/notesSlide" Target="../notesSlides/notesSlide376.xml"/><Relationship Id="rId1" Type="http://schemas.openxmlformats.org/officeDocument/2006/relationships/slideLayout" Target="../slideLayouts/slideLayout18.xml"/></Relationships>
</file>

<file path=ppt/slides/_rels/slide507.xml.rels><?xml version="1.0" encoding="UTF-8" standalone="yes"?>
<Relationships xmlns="http://schemas.openxmlformats.org/package/2006/relationships"><Relationship Id="rId2" Type="http://schemas.openxmlformats.org/officeDocument/2006/relationships/notesSlide" Target="../notesSlides/notesSlide377.xml"/><Relationship Id="rId1" Type="http://schemas.openxmlformats.org/officeDocument/2006/relationships/slideLayout" Target="../slideLayouts/slideLayout18.xml"/></Relationships>
</file>

<file path=ppt/slides/_rels/slide508.xml.rels><?xml version="1.0" encoding="UTF-8" standalone="yes"?>
<Relationships xmlns="http://schemas.openxmlformats.org/package/2006/relationships"><Relationship Id="rId2" Type="http://schemas.openxmlformats.org/officeDocument/2006/relationships/notesSlide" Target="../notesSlides/notesSlide378.xml"/><Relationship Id="rId1" Type="http://schemas.openxmlformats.org/officeDocument/2006/relationships/slideLayout" Target="../slideLayouts/slideLayout18.xml"/></Relationships>
</file>

<file path=ppt/slides/_rels/slide509.xml.rels><?xml version="1.0" encoding="UTF-8" standalone="yes"?>
<Relationships xmlns="http://schemas.openxmlformats.org/package/2006/relationships"><Relationship Id="rId2" Type="http://schemas.openxmlformats.org/officeDocument/2006/relationships/notesSlide" Target="../notesSlides/notesSlide379.xml"/><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10.xml.rels><?xml version="1.0" encoding="UTF-8" standalone="yes"?>
<Relationships xmlns="http://schemas.openxmlformats.org/package/2006/relationships"><Relationship Id="rId2" Type="http://schemas.openxmlformats.org/officeDocument/2006/relationships/notesSlide" Target="../notesSlides/notesSlide380.xml"/><Relationship Id="rId1" Type="http://schemas.openxmlformats.org/officeDocument/2006/relationships/slideLayout" Target="../slideLayouts/slideLayout18.xml"/></Relationships>
</file>

<file path=ppt/slides/_rels/slide511.xml.rels><?xml version="1.0" encoding="UTF-8" standalone="yes"?>
<Relationships xmlns="http://schemas.openxmlformats.org/package/2006/relationships"><Relationship Id="rId2" Type="http://schemas.openxmlformats.org/officeDocument/2006/relationships/notesSlide" Target="../notesSlides/notesSlide381.xml"/><Relationship Id="rId1" Type="http://schemas.openxmlformats.org/officeDocument/2006/relationships/slideLayout" Target="../slideLayouts/slideLayout18.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3" Type="http://schemas.openxmlformats.org/officeDocument/2006/relationships/slide" Target="slide95.xml"/><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7.xml.rels><?xml version="1.0" encoding="UTF-8" standalone="yes"?>
<Relationships xmlns="http://schemas.openxmlformats.org/package/2006/relationships"><Relationship Id="rId2" Type="http://schemas.openxmlformats.org/officeDocument/2006/relationships/notesSlide" Target="../notesSlides/notesSlide382.xml"/><Relationship Id="rId1" Type="http://schemas.openxmlformats.org/officeDocument/2006/relationships/slideLayout" Target="../slideLayouts/slideLayout21.xml"/></Relationships>
</file>

<file path=ppt/slides/_rels/slide548.xml.rels><?xml version="1.0" encoding="UTF-8" standalone="yes"?>
<Relationships xmlns="http://schemas.openxmlformats.org/package/2006/relationships"><Relationship Id="rId2" Type="http://schemas.openxmlformats.org/officeDocument/2006/relationships/notesSlide" Target="../notesSlides/notesSlide383.xml"/><Relationship Id="rId1" Type="http://schemas.openxmlformats.org/officeDocument/2006/relationships/slideLayout" Target="../slideLayouts/slideLayout21.xml"/></Relationships>
</file>

<file path=ppt/slides/_rels/slide549.xml.rels><?xml version="1.0" encoding="UTF-8" standalone="yes"?>
<Relationships xmlns="http://schemas.openxmlformats.org/package/2006/relationships"><Relationship Id="rId2" Type="http://schemas.openxmlformats.org/officeDocument/2006/relationships/notesSlide" Target="../notesSlides/notesSlide384.xml"/><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3" Type="http://schemas.openxmlformats.org/officeDocument/2006/relationships/slide" Target="slide95.xml"/><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50.xml.rels><?xml version="1.0" encoding="UTF-8" standalone="yes"?>
<Relationships xmlns="http://schemas.openxmlformats.org/package/2006/relationships"><Relationship Id="rId2" Type="http://schemas.openxmlformats.org/officeDocument/2006/relationships/notesSlide" Target="../notesSlides/notesSlide385.xml"/><Relationship Id="rId1" Type="http://schemas.openxmlformats.org/officeDocument/2006/relationships/slideLayout" Target="../slideLayouts/slideLayout21.xml"/></Relationships>
</file>

<file path=ppt/slides/_rels/slide551.xml.rels><?xml version="1.0" encoding="UTF-8" standalone="yes"?>
<Relationships xmlns="http://schemas.openxmlformats.org/package/2006/relationships"><Relationship Id="rId2" Type="http://schemas.openxmlformats.org/officeDocument/2006/relationships/notesSlide" Target="../notesSlides/notesSlide386.xml"/><Relationship Id="rId1" Type="http://schemas.openxmlformats.org/officeDocument/2006/relationships/slideLayout" Target="../slideLayouts/slideLayout21.xml"/></Relationships>
</file>

<file path=ppt/slides/_rels/slide552.xml.rels><?xml version="1.0" encoding="UTF-8" standalone="yes"?>
<Relationships xmlns="http://schemas.openxmlformats.org/package/2006/relationships"><Relationship Id="rId2" Type="http://schemas.openxmlformats.org/officeDocument/2006/relationships/notesSlide" Target="../notesSlides/notesSlide387.xml"/><Relationship Id="rId1" Type="http://schemas.openxmlformats.org/officeDocument/2006/relationships/slideLayout" Target="../slideLayouts/slideLayout21.xml"/></Relationships>
</file>

<file path=ppt/slides/_rels/slide553.xml.rels><?xml version="1.0" encoding="UTF-8" standalone="yes"?>
<Relationships xmlns="http://schemas.openxmlformats.org/package/2006/relationships"><Relationship Id="rId2" Type="http://schemas.openxmlformats.org/officeDocument/2006/relationships/notesSlide" Target="../notesSlides/notesSlide388.xml"/><Relationship Id="rId1" Type="http://schemas.openxmlformats.org/officeDocument/2006/relationships/slideLayout" Target="../slideLayouts/slideLayout21.xml"/></Relationships>
</file>

<file path=ppt/slides/_rels/slide554.xml.rels><?xml version="1.0" encoding="UTF-8" standalone="yes"?>
<Relationships xmlns="http://schemas.openxmlformats.org/package/2006/relationships"><Relationship Id="rId2" Type="http://schemas.openxmlformats.org/officeDocument/2006/relationships/notesSlide" Target="../notesSlides/notesSlide389.xml"/><Relationship Id="rId1" Type="http://schemas.openxmlformats.org/officeDocument/2006/relationships/slideLayout" Target="../slideLayouts/slideLayout22.xml"/></Relationships>
</file>

<file path=ppt/slides/_rels/slide555.xml.rels><?xml version="1.0" encoding="UTF-8" standalone="yes"?>
<Relationships xmlns="http://schemas.openxmlformats.org/package/2006/relationships"><Relationship Id="rId2" Type="http://schemas.openxmlformats.org/officeDocument/2006/relationships/notesSlide" Target="../notesSlides/notesSlide390.xml"/><Relationship Id="rId1" Type="http://schemas.openxmlformats.org/officeDocument/2006/relationships/slideLayout" Target="../slideLayouts/slideLayout22.xml"/></Relationships>
</file>

<file path=ppt/slides/_rels/slide556.xml.rels><?xml version="1.0" encoding="UTF-8" standalone="yes"?>
<Relationships xmlns="http://schemas.openxmlformats.org/package/2006/relationships"><Relationship Id="rId2" Type="http://schemas.openxmlformats.org/officeDocument/2006/relationships/notesSlide" Target="../notesSlides/notesSlide391.xml"/><Relationship Id="rId1" Type="http://schemas.openxmlformats.org/officeDocument/2006/relationships/slideLayout" Target="../slideLayouts/slideLayout22.xml"/></Relationships>
</file>

<file path=ppt/slides/_rels/slide557.xml.rels><?xml version="1.0" encoding="UTF-8" standalone="yes"?>
<Relationships xmlns="http://schemas.openxmlformats.org/package/2006/relationships"><Relationship Id="rId2" Type="http://schemas.openxmlformats.org/officeDocument/2006/relationships/notesSlide" Target="../notesSlides/notesSlide392.xml"/><Relationship Id="rId1" Type="http://schemas.openxmlformats.org/officeDocument/2006/relationships/slideLayout" Target="../slideLayouts/slideLayout22.xml"/></Relationships>
</file>

<file path=ppt/slides/_rels/slide558.xml.rels><?xml version="1.0" encoding="UTF-8" standalone="yes"?>
<Relationships xmlns="http://schemas.openxmlformats.org/package/2006/relationships"><Relationship Id="rId2" Type="http://schemas.openxmlformats.org/officeDocument/2006/relationships/notesSlide" Target="../notesSlides/notesSlide393.xml"/><Relationship Id="rId1" Type="http://schemas.openxmlformats.org/officeDocument/2006/relationships/slideLayout" Target="../slideLayouts/slideLayout23.xml"/></Relationships>
</file>

<file path=ppt/slides/_rels/slide559.xml.rels><?xml version="1.0" encoding="UTF-8" standalone="yes"?>
<Relationships xmlns="http://schemas.openxmlformats.org/package/2006/relationships"><Relationship Id="rId2" Type="http://schemas.openxmlformats.org/officeDocument/2006/relationships/notesSlide" Target="../notesSlides/notesSlide394.xml"/><Relationship Id="rId1" Type="http://schemas.openxmlformats.org/officeDocument/2006/relationships/slideLayout" Target="../slideLayouts/slideLayout2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60.xml.rels><?xml version="1.0" encoding="UTF-8" standalone="yes"?>
<Relationships xmlns="http://schemas.openxmlformats.org/package/2006/relationships"><Relationship Id="rId2" Type="http://schemas.openxmlformats.org/officeDocument/2006/relationships/notesSlide" Target="../notesSlides/notesSlide395.xml"/><Relationship Id="rId1" Type="http://schemas.openxmlformats.org/officeDocument/2006/relationships/slideLayout" Target="../slideLayouts/slideLayout23.xml"/></Relationships>
</file>

<file path=ppt/slides/_rels/slide561.xml.rels><?xml version="1.0" encoding="UTF-8" standalone="yes"?>
<Relationships xmlns="http://schemas.openxmlformats.org/package/2006/relationships"><Relationship Id="rId2" Type="http://schemas.openxmlformats.org/officeDocument/2006/relationships/notesSlide" Target="../notesSlides/notesSlide396.xml"/><Relationship Id="rId1" Type="http://schemas.openxmlformats.org/officeDocument/2006/relationships/slideLayout" Target="../slideLayouts/slideLayout23.xml"/></Relationships>
</file>

<file path=ppt/slides/_rels/slide562.xml.rels><?xml version="1.0" encoding="UTF-8" standalone="yes"?>
<Relationships xmlns="http://schemas.openxmlformats.org/package/2006/relationships"><Relationship Id="rId2" Type="http://schemas.openxmlformats.org/officeDocument/2006/relationships/notesSlide" Target="../notesSlides/notesSlide397.xml"/><Relationship Id="rId1" Type="http://schemas.openxmlformats.org/officeDocument/2006/relationships/slideLayout" Target="../slideLayouts/slideLayout23.xml"/></Relationships>
</file>

<file path=ppt/slides/_rels/slide563.xml.rels><?xml version="1.0" encoding="UTF-8" standalone="yes"?>
<Relationships xmlns="http://schemas.openxmlformats.org/package/2006/relationships"><Relationship Id="rId2" Type="http://schemas.openxmlformats.org/officeDocument/2006/relationships/notesSlide" Target="../notesSlides/notesSlide398.xml"/><Relationship Id="rId1" Type="http://schemas.openxmlformats.org/officeDocument/2006/relationships/slideLayout" Target="../slideLayouts/slideLayout23.xml"/></Relationships>
</file>

<file path=ppt/slides/_rels/slide564.xml.rels><?xml version="1.0" encoding="UTF-8" standalone="yes"?>
<Relationships xmlns="http://schemas.openxmlformats.org/package/2006/relationships"><Relationship Id="rId2" Type="http://schemas.openxmlformats.org/officeDocument/2006/relationships/notesSlide" Target="../notesSlides/notesSlide399.xml"/><Relationship Id="rId1" Type="http://schemas.openxmlformats.org/officeDocument/2006/relationships/slideLayout" Target="../slideLayouts/slideLayout23.xml"/></Relationships>
</file>

<file path=ppt/slides/_rels/slide565.xml.rels><?xml version="1.0" encoding="UTF-8" standalone="yes"?>
<Relationships xmlns="http://schemas.openxmlformats.org/package/2006/relationships"><Relationship Id="rId2" Type="http://schemas.openxmlformats.org/officeDocument/2006/relationships/notesSlide" Target="../notesSlides/notesSlide400.xml"/><Relationship Id="rId1" Type="http://schemas.openxmlformats.org/officeDocument/2006/relationships/slideLayout" Target="../slideLayouts/slideLayout23.xml"/></Relationships>
</file>

<file path=ppt/slides/_rels/slide566.xml.rels><?xml version="1.0" encoding="UTF-8" standalone="yes"?>
<Relationships xmlns="http://schemas.openxmlformats.org/package/2006/relationships"><Relationship Id="rId2" Type="http://schemas.openxmlformats.org/officeDocument/2006/relationships/notesSlide" Target="../notesSlides/notesSlide401.xml"/><Relationship Id="rId1" Type="http://schemas.openxmlformats.org/officeDocument/2006/relationships/slideLayout" Target="../slideLayouts/slideLayout23.xml"/></Relationships>
</file>

<file path=ppt/slides/_rels/slide567.xml.rels><?xml version="1.0" encoding="UTF-8" standalone="yes"?>
<Relationships xmlns="http://schemas.openxmlformats.org/package/2006/relationships"><Relationship Id="rId2" Type="http://schemas.openxmlformats.org/officeDocument/2006/relationships/notesSlide" Target="../notesSlides/notesSlide402.xml"/><Relationship Id="rId1" Type="http://schemas.openxmlformats.org/officeDocument/2006/relationships/slideLayout" Target="../slideLayouts/slideLayout23.xml"/></Relationships>
</file>

<file path=ppt/slides/_rels/slide568.xml.rels><?xml version="1.0" encoding="UTF-8" standalone="yes"?>
<Relationships xmlns="http://schemas.openxmlformats.org/package/2006/relationships"><Relationship Id="rId2" Type="http://schemas.openxmlformats.org/officeDocument/2006/relationships/notesSlide" Target="../notesSlides/notesSlide403.xml"/><Relationship Id="rId1" Type="http://schemas.openxmlformats.org/officeDocument/2006/relationships/slideLayout" Target="../slideLayouts/slideLayout23.xml"/></Relationships>
</file>

<file path=ppt/slides/_rels/slide569.xml.rels><?xml version="1.0" encoding="UTF-8" standalone="yes"?>
<Relationships xmlns="http://schemas.openxmlformats.org/package/2006/relationships"><Relationship Id="rId2" Type="http://schemas.openxmlformats.org/officeDocument/2006/relationships/notesSlide" Target="../notesSlides/notesSlide404.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70.xml.rels><?xml version="1.0" encoding="UTF-8" standalone="yes"?>
<Relationships xmlns="http://schemas.openxmlformats.org/package/2006/relationships"><Relationship Id="rId2" Type="http://schemas.openxmlformats.org/officeDocument/2006/relationships/notesSlide" Target="../notesSlides/notesSlide405.xml"/><Relationship Id="rId1" Type="http://schemas.openxmlformats.org/officeDocument/2006/relationships/slideLayout" Target="../slideLayouts/slideLayout24.xml"/></Relationships>
</file>

<file path=ppt/slides/_rels/slide571.xml.rels><?xml version="1.0" encoding="UTF-8" standalone="yes"?>
<Relationships xmlns="http://schemas.openxmlformats.org/package/2006/relationships"><Relationship Id="rId2" Type="http://schemas.openxmlformats.org/officeDocument/2006/relationships/notesSlide" Target="../notesSlides/notesSlide406.xml"/><Relationship Id="rId1" Type="http://schemas.openxmlformats.org/officeDocument/2006/relationships/slideLayout" Target="../slideLayouts/slideLayout24.xml"/></Relationships>
</file>

<file path=ppt/slides/_rels/slide572.xml.rels><?xml version="1.0" encoding="UTF-8" standalone="yes"?>
<Relationships xmlns="http://schemas.openxmlformats.org/package/2006/relationships"><Relationship Id="rId2" Type="http://schemas.openxmlformats.org/officeDocument/2006/relationships/notesSlide" Target="../notesSlides/notesSlide407.xml"/><Relationship Id="rId1" Type="http://schemas.openxmlformats.org/officeDocument/2006/relationships/slideLayout" Target="../slideLayouts/slideLayout24.xml"/></Relationships>
</file>

<file path=ppt/slides/_rels/slide573.xml.rels><?xml version="1.0" encoding="UTF-8" standalone="yes"?>
<Relationships xmlns="http://schemas.openxmlformats.org/package/2006/relationships"><Relationship Id="rId2" Type="http://schemas.openxmlformats.org/officeDocument/2006/relationships/notesSlide" Target="../notesSlides/notesSlide408.xml"/><Relationship Id="rId1" Type="http://schemas.openxmlformats.org/officeDocument/2006/relationships/slideLayout" Target="../slideLayouts/slideLayout24.xml"/></Relationships>
</file>

<file path=ppt/slides/_rels/slide574.xml.rels><?xml version="1.0" encoding="UTF-8" standalone="yes"?>
<Relationships xmlns="http://schemas.openxmlformats.org/package/2006/relationships"><Relationship Id="rId2" Type="http://schemas.openxmlformats.org/officeDocument/2006/relationships/notesSlide" Target="../notesSlides/notesSlide409.xml"/><Relationship Id="rId1" Type="http://schemas.openxmlformats.org/officeDocument/2006/relationships/slideLayout" Target="../slideLayouts/slideLayout24.xml"/></Relationships>
</file>

<file path=ppt/slides/_rels/slide575.xml.rels><?xml version="1.0" encoding="UTF-8" standalone="yes"?>
<Relationships xmlns="http://schemas.openxmlformats.org/package/2006/relationships"><Relationship Id="rId2" Type="http://schemas.openxmlformats.org/officeDocument/2006/relationships/notesSlide" Target="../notesSlides/notesSlide410.xml"/><Relationship Id="rId1" Type="http://schemas.openxmlformats.org/officeDocument/2006/relationships/slideLayout" Target="../slideLayouts/slideLayout24.xml"/></Relationships>
</file>

<file path=ppt/slides/_rels/slide576.xml.rels><?xml version="1.0" encoding="UTF-8" standalone="yes"?>
<Relationships xmlns="http://schemas.openxmlformats.org/package/2006/relationships"><Relationship Id="rId2" Type="http://schemas.openxmlformats.org/officeDocument/2006/relationships/notesSlide" Target="../notesSlides/notesSlide411.xml"/><Relationship Id="rId1" Type="http://schemas.openxmlformats.org/officeDocument/2006/relationships/slideLayout" Target="../slideLayouts/slideLayout24.xml"/></Relationships>
</file>

<file path=ppt/slides/_rels/slide577.xml.rels><?xml version="1.0" encoding="UTF-8" standalone="yes"?>
<Relationships xmlns="http://schemas.openxmlformats.org/package/2006/relationships"><Relationship Id="rId2" Type="http://schemas.openxmlformats.org/officeDocument/2006/relationships/notesSlide" Target="../notesSlides/notesSlide412.xml"/><Relationship Id="rId1" Type="http://schemas.openxmlformats.org/officeDocument/2006/relationships/slideLayout" Target="../slideLayouts/slideLayout25.xml"/></Relationships>
</file>

<file path=ppt/slides/_rels/slide578.xml.rels><?xml version="1.0" encoding="UTF-8" standalone="yes"?>
<Relationships xmlns="http://schemas.openxmlformats.org/package/2006/relationships"><Relationship Id="rId2" Type="http://schemas.openxmlformats.org/officeDocument/2006/relationships/notesSlide" Target="../notesSlides/notesSlide413.xml"/><Relationship Id="rId1" Type="http://schemas.openxmlformats.org/officeDocument/2006/relationships/slideLayout" Target="../slideLayouts/slideLayout25.xml"/></Relationships>
</file>

<file path=ppt/slides/_rels/slide579.xml.rels><?xml version="1.0" encoding="UTF-8" standalone="yes"?>
<Relationships xmlns="http://schemas.openxmlformats.org/package/2006/relationships"><Relationship Id="rId2" Type="http://schemas.openxmlformats.org/officeDocument/2006/relationships/notesSlide" Target="../notesSlides/notesSlide414.xml"/><Relationship Id="rId1" Type="http://schemas.openxmlformats.org/officeDocument/2006/relationships/slideLayout" Target="../slideLayouts/slideLayout2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80.xml.rels><?xml version="1.0" encoding="UTF-8" standalone="yes"?>
<Relationships xmlns="http://schemas.openxmlformats.org/package/2006/relationships"><Relationship Id="rId2" Type="http://schemas.openxmlformats.org/officeDocument/2006/relationships/notesSlide" Target="../notesSlides/notesSlide415.xml"/><Relationship Id="rId1" Type="http://schemas.openxmlformats.org/officeDocument/2006/relationships/slideLayout" Target="../slideLayouts/slideLayout25.xml"/></Relationships>
</file>

<file path=ppt/slides/_rels/slide581.xml.rels><?xml version="1.0" encoding="UTF-8" standalone="yes"?>
<Relationships xmlns="http://schemas.openxmlformats.org/package/2006/relationships"><Relationship Id="rId2" Type="http://schemas.openxmlformats.org/officeDocument/2006/relationships/notesSlide" Target="../notesSlides/notesSlide416.xml"/><Relationship Id="rId1" Type="http://schemas.openxmlformats.org/officeDocument/2006/relationships/slideLayout" Target="../slideLayouts/slideLayout25.xml"/></Relationships>
</file>

<file path=ppt/slides/_rels/slide582.xml.rels><?xml version="1.0" encoding="UTF-8" standalone="yes"?>
<Relationships xmlns="http://schemas.openxmlformats.org/package/2006/relationships"><Relationship Id="rId2" Type="http://schemas.openxmlformats.org/officeDocument/2006/relationships/notesSlide" Target="../notesSlides/notesSlide417.xml"/><Relationship Id="rId1" Type="http://schemas.openxmlformats.org/officeDocument/2006/relationships/slideLayout" Target="../slideLayouts/slideLayout25.xml"/></Relationships>
</file>

<file path=ppt/slides/_rels/slide583.xml.rels><?xml version="1.0" encoding="UTF-8" standalone="yes"?>
<Relationships xmlns="http://schemas.openxmlformats.org/package/2006/relationships"><Relationship Id="rId2" Type="http://schemas.openxmlformats.org/officeDocument/2006/relationships/notesSlide" Target="../notesSlides/notesSlide418.xml"/><Relationship Id="rId1" Type="http://schemas.openxmlformats.org/officeDocument/2006/relationships/slideLayout" Target="../slideLayouts/slideLayout25.xml"/></Relationships>
</file>

<file path=ppt/slides/_rels/slide584.xml.rels><?xml version="1.0" encoding="UTF-8" standalone="yes"?>
<Relationships xmlns="http://schemas.openxmlformats.org/package/2006/relationships"><Relationship Id="rId2" Type="http://schemas.openxmlformats.org/officeDocument/2006/relationships/notesSlide" Target="../notesSlides/notesSlide419.xml"/><Relationship Id="rId1" Type="http://schemas.openxmlformats.org/officeDocument/2006/relationships/slideLayout" Target="../slideLayouts/slideLayout25.xml"/></Relationships>
</file>

<file path=ppt/slides/_rels/slide585.xml.rels><?xml version="1.0" encoding="UTF-8" standalone="yes"?>
<Relationships xmlns="http://schemas.openxmlformats.org/package/2006/relationships"><Relationship Id="rId2" Type="http://schemas.openxmlformats.org/officeDocument/2006/relationships/notesSlide" Target="../notesSlides/notesSlide420.xml"/><Relationship Id="rId1" Type="http://schemas.openxmlformats.org/officeDocument/2006/relationships/slideLayout" Target="../slideLayouts/slideLayout25.xml"/></Relationships>
</file>

<file path=ppt/slides/_rels/slide586.xml.rels><?xml version="1.0" encoding="UTF-8" standalone="yes"?>
<Relationships xmlns="http://schemas.openxmlformats.org/package/2006/relationships"><Relationship Id="rId2" Type="http://schemas.openxmlformats.org/officeDocument/2006/relationships/notesSlide" Target="../notesSlides/notesSlide421.xml"/><Relationship Id="rId1" Type="http://schemas.openxmlformats.org/officeDocument/2006/relationships/slideLayout" Target="../slideLayouts/slideLayout25.xml"/></Relationships>
</file>

<file path=ppt/slides/_rels/slide587.xml.rels><?xml version="1.0" encoding="UTF-8" standalone="yes"?>
<Relationships xmlns="http://schemas.openxmlformats.org/package/2006/relationships"><Relationship Id="rId2" Type="http://schemas.openxmlformats.org/officeDocument/2006/relationships/notesSlide" Target="../notesSlides/notesSlide422.xml"/><Relationship Id="rId1" Type="http://schemas.openxmlformats.org/officeDocument/2006/relationships/slideLayout" Target="../slideLayouts/slideLayout25.xml"/></Relationships>
</file>

<file path=ppt/slides/_rels/slide588.xml.rels><?xml version="1.0" encoding="UTF-8" standalone="yes"?>
<Relationships xmlns="http://schemas.openxmlformats.org/package/2006/relationships"><Relationship Id="rId2" Type="http://schemas.openxmlformats.org/officeDocument/2006/relationships/notesSlide" Target="../notesSlides/notesSlide423.xml"/><Relationship Id="rId1" Type="http://schemas.openxmlformats.org/officeDocument/2006/relationships/slideLayout" Target="../slideLayouts/slideLayout25.xml"/></Relationships>
</file>

<file path=ppt/slides/_rels/slide589.xml.rels><?xml version="1.0" encoding="UTF-8" standalone="yes"?>
<Relationships xmlns="http://schemas.openxmlformats.org/package/2006/relationships"><Relationship Id="rId2" Type="http://schemas.openxmlformats.org/officeDocument/2006/relationships/notesSlide" Target="../notesSlides/notesSlide424.xml"/><Relationship Id="rId1" Type="http://schemas.openxmlformats.org/officeDocument/2006/relationships/slideLayout" Target="../slideLayouts/slideLayout2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590.xml.rels><?xml version="1.0" encoding="UTF-8" standalone="yes"?>
<Relationships xmlns="http://schemas.openxmlformats.org/package/2006/relationships"><Relationship Id="rId2" Type="http://schemas.openxmlformats.org/officeDocument/2006/relationships/notesSlide" Target="../notesSlides/notesSlide425.xml"/><Relationship Id="rId1" Type="http://schemas.openxmlformats.org/officeDocument/2006/relationships/slideLayout" Target="../slideLayouts/slideLayout25.xml"/></Relationships>
</file>

<file path=ppt/slides/_rels/slide591.xml.rels><?xml version="1.0" encoding="UTF-8" standalone="yes"?>
<Relationships xmlns="http://schemas.openxmlformats.org/package/2006/relationships"><Relationship Id="rId2" Type="http://schemas.openxmlformats.org/officeDocument/2006/relationships/notesSlide" Target="../notesSlides/notesSlide426.xml"/><Relationship Id="rId1" Type="http://schemas.openxmlformats.org/officeDocument/2006/relationships/slideLayout" Target="../slideLayouts/slideLayout25.xml"/></Relationships>
</file>

<file path=ppt/slides/_rels/slide592.xml.rels><?xml version="1.0" encoding="UTF-8" standalone="yes"?>
<Relationships xmlns="http://schemas.openxmlformats.org/package/2006/relationships"><Relationship Id="rId2" Type="http://schemas.openxmlformats.org/officeDocument/2006/relationships/notesSlide" Target="../notesSlides/notesSlide427.xml"/><Relationship Id="rId1" Type="http://schemas.openxmlformats.org/officeDocument/2006/relationships/slideLayout" Target="../slideLayouts/slideLayout25.xml"/></Relationships>
</file>

<file path=ppt/slides/_rels/slide593.xml.rels><?xml version="1.0" encoding="UTF-8" standalone="yes"?>
<Relationships xmlns="http://schemas.openxmlformats.org/package/2006/relationships"><Relationship Id="rId2" Type="http://schemas.openxmlformats.org/officeDocument/2006/relationships/notesSlide" Target="../notesSlides/notesSlide428.xml"/><Relationship Id="rId1" Type="http://schemas.openxmlformats.org/officeDocument/2006/relationships/slideLayout" Target="../slideLayouts/slideLayout26.xml"/></Relationships>
</file>

<file path=ppt/slides/_rels/slide594.xml.rels><?xml version="1.0" encoding="UTF-8" standalone="yes"?>
<Relationships xmlns="http://schemas.openxmlformats.org/package/2006/relationships"><Relationship Id="rId2" Type="http://schemas.openxmlformats.org/officeDocument/2006/relationships/notesSlide" Target="../notesSlides/notesSlide429.xml"/><Relationship Id="rId1" Type="http://schemas.openxmlformats.org/officeDocument/2006/relationships/slideLayout" Target="../slideLayouts/slideLayout26.xml"/></Relationships>
</file>

<file path=ppt/slides/_rels/slide595.xml.rels><?xml version="1.0" encoding="UTF-8" standalone="yes"?>
<Relationships xmlns="http://schemas.openxmlformats.org/package/2006/relationships"><Relationship Id="rId2" Type="http://schemas.openxmlformats.org/officeDocument/2006/relationships/notesSlide" Target="../notesSlides/notesSlide430.xml"/><Relationship Id="rId1" Type="http://schemas.openxmlformats.org/officeDocument/2006/relationships/slideLayout" Target="../slideLayouts/slideLayout26.xml"/></Relationships>
</file>

<file path=ppt/slides/_rels/slide596.xml.rels><?xml version="1.0" encoding="UTF-8" standalone="yes"?>
<Relationships xmlns="http://schemas.openxmlformats.org/package/2006/relationships"><Relationship Id="rId2" Type="http://schemas.openxmlformats.org/officeDocument/2006/relationships/notesSlide" Target="../notesSlides/notesSlide431.xml"/><Relationship Id="rId1" Type="http://schemas.openxmlformats.org/officeDocument/2006/relationships/slideLayout" Target="../slideLayouts/slideLayout26.xml"/></Relationships>
</file>

<file path=ppt/slides/_rels/slide597.xml.rels><?xml version="1.0" encoding="UTF-8" standalone="yes"?>
<Relationships xmlns="http://schemas.openxmlformats.org/package/2006/relationships"><Relationship Id="rId2" Type="http://schemas.openxmlformats.org/officeDocument/2006/relationships/notesSlide" Target="../notesSlides/notesSlide432.xml"/><Relationship Id="rId1" Type="http://schemas.openxmlformats.org/officeDocument/2006/relationships/slideLayout" Target="../slideLayouts/slideLayout26.xml"/></Relationships>
</file>

<file path=ppt/slides/_rels/slide598.xml.rels><?xml version="1.0" encoding="UTF-8" standalone="yes"?>
<Relationships xmlns="http://schemas.openxmlformats.org/package/2006/relationships"><Relationship Id="rId2" Type="http://schemas.openxmlformats.org/officeDocument/2006/relationships/notesSlide" Target="../notesSlides/notesSlide433.xml"/><Relationship Id="rId1" Type="http://schemas.openxmlformats.org/officeDocument/2006/relationships/slideLayout" Target="../slideLayouts/slideLayout26.xml"/></Relationships>
</file>

<file path=ppt/slides/_rels/slide599.xml.rels><?xml version="1.0" encoding="UTF-8" standalone="yes"?>
<Relationships xmlns="http://schemas.openxmlformats.org/package/2006/relationships"><Relationship Id="rId2" Type="http://schemas.openxmlformats.org/officeDocument/2006/relationships/notesSlide" Target="../notesSlides/notesSlide434.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00.xml.rels><?xml version="1.0" encoding="UTF-8" standalone="yes"?>
<Relationships xmlns="http://schemas.openxmlformats.org/package/2006/relationships"><Relationship Id="rId2" Type="http://schemas.openxmlformats.org/officeDocument/2006/relationships/notesSlide" Target="../notesSlides/notesSlide435.xml"/><Relationship Id="rId1" Type="http://schemas.openxmlformats.org/officeDocument/2006/relationships/slideLayout" Target="../slideLayouts/slideLayout26.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07.xml.rels><?xml version="1.0" encoding="UTF-8" standalone="yes"?>
<Relationships xmlns="http://schemas.openxmlformats.org/package/2006/relationships"><Relationship Id="rId2" Type="http://schemas.openxmlformats.org/officeDocument/2006/relationships/notesSlide" Target="../notesSlides/notesSlide436.xml"/><Relationship Id="rId1" Type="http://schemas.openxmlformats.org/officeDocument/2006/relationships/slideLayout" Target="../slideLayouts/slideLayout27.xml"/></Relationships>
</file>

<file path=ppt/slides/_rels/slide608.xml.rels><?xml version="1.0" encoding="UTF-8" standalone="yes"?>
<Relationships xmlns="http://schemas.openxmlformats.org/package/2006/relationships"><Relationship Id="rId2" Type="http://schemas.openxmlformats.org/officeDocument/2006/relationships/notesSlide" Target="../notesSlides/notesSlide437.xml"/><Relationship Id="rId1" Type="http://schemas.openxmlformats.org/officeDocument/2006/relationships/slideLayout" Target="../slideLayouts/slideLayout27.xml"/></Relationships>
</file>

<file path=ppt/slides/_rels/slide609.xml.rels><?xml version="1.0" encoding="UTF-8" standalone="yes"?>
<Relationships xmlns="http://schemas.openxmlformats.org/package/2006/relationships"><Relationship Id="rId2" Type="http://schemas.openxmlformats.org/officeDocument/2006/relationships/notesSlide" Target="../notesSlides/notesSlide438.xml"/><Relationship Id="rId1" Type="http://schemas.openxmlformats.org/officeDocument/2006/relationships/slideLayout" Target="../slideLayouts/slideLayout2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10.xml.rels><?xml version="1.0" encoding="UTF-8" standalone="yes"?>
<Relationships xmlns="http://schemas.openxmlformats.org/package/2006/relationships"><Relationship Id="rId2" Type="http://schemas.openxmlformats.org/officeDocument/2006/relationships/notesSlide" Target="../notesSlides/notesSlide439.xml"/><Relationship Id="rId1" Type="http://schemas.openxmlformats.org/officeDocument/2006/relationships/slideLayout" Target="../slideLayouts/slideLayout27.xml"/></Relationships>
</file>

<file path=ppt/slides/_rels/slide611.xml.rels><?xml version="1.0" encoding="UTF-8" standalone="yes"?>
<Relationships xmlns="http://schemas.openxmlformats.org/package/2006/relationships"><Relationship Id="rId2" Type="http://schemas.openxmlformats.org/officeDocument/2006/relationships/notesSlide" Target="../notesSlides/notesSlide440.xml"/><Relationship Id="rId1" Type="http://schemas.openxmlformats.org/officeDocument/2006/relationships/slideLayout" Target="../slideLayouts/slideLayout27.xml"/></Relationships>
</file>

<file path=ppt/slides/_rels/slide612.xml.rels><?xml version="1.0" encoding="UTF-8" standalone="yes"?>
<Relationships xmlns="http://schemas.openxmlformats.org/package/2006/relationships"><Relationship Id="rId2" Type="http://schemas.openxmlformats.org/officeDocument/2006/relationships/notesSlide" Target="../notesSlides/notesSlide441.xml"/><Relationship Id="rId1" Type="http://schemas.openxmlformats.org/officeDocument/2006/relationships/slideLayout" Target="../slideLayouts/slideLayout27.xml"/></Relationships>
</file>

<file path=ppt/slides/_rels/slide613.xml.rels><?xml version="1.0" encoding="UTF-8" standalone="yes"?>
<Relationships xmlns="http://schemas.openxmlformats.org/package/2006/relationships"><Relationship Id="rId2" Type="http://schemas.openxmlformats.org/officeDocument/2006/relationships/notesSlide" Target="../notesSlides/notesSlide442.xml"/><Relationship Id="rId1" Type="http://schemas.openxmlformats.org/officeDocument/2006/relationships/slideLayout" Target="../slideLayouts/slideLayout27.xml"/></Relationships>
</file>

<file path=ppt/slides/_rels/slide614.xml.rels><?xml version="1.0" encoding="UTF-8" standalone="yes"?>
<Relationships xmlns="http://schemas.openxmlformats.org/package/2006/relationships"><Relationship Id="rId2" Type="http://schemas.openxmlformats.org/officeDocument/2006/relationships/notesSlide" Target="../notesSlides/notesSlide443.xml"/><Relationship Id="rId1" Type="http://schemas.openxmlformats.org/officeDocument/2006/relationships/slideLayout" Target="../slideLayouts/slideLayout27.xml"/></Relationships>
</file>

<file path=ppt/slides/_rels/slide615.xml.rels><?xml version="1.0" encoding="UTF-8" standalone="yes"?>
<Relationships xmlns="http://schemas.openxmlformats.org/package/2006/relationships"><Relationship Id="rId2" Type="http://schemas.openxmlformats.org/officeDocument/2006/relationships/notesSlide" Target="../notesSlides/notesSlide444.xml"/><Relationship Id="rId1" Type="http://schemas.openxmlformats.org/officeDocument/2006/relationships/slideLayout" Target="../slideLayouts/slideLayout27.xml"/></Relationships>
</file>

<file path=ppt/slides/_rels/slide616.xml.rels><?xml version="1.0" encoding="UTF-8" standalone="yes"?>
<Relationships xmlns="http://schemas.openxmlformats.org/package/2006/relationships"><Relationship Id="rId2" Type="http://schemas.openxmlformats.org/officeDocument/2006/relationships/notesSlide" Target="../notesSlides/notesSlide445.xml"/><Relationship Id="rId1" Type="http://schemas.openxmlformats.org/officeDocument/2006/relationships/slideLayout" Target="../slideLayouts/slideLayout27.xml"/></Relationships>
</file>

<file path=ppt/slides/_rels/slide617.xml.rels><?xml version="1.0" encoding="UTF-8" standalone="yes"?>
<Relationships xmlns="http://schemas.openxmlformats.org/package/2006/relationships"><Relationship Id="rId2" Type="http://schemas.openxmlformats.org/officeDocument/2006/relationships/notesSlide" Target="../notesSlides/notesSlide446.xml"/><Relationship Id="rId1" Type="http://schemas.openxmlformats.org/officeDocument/2006/relationships/slideLayout" Target="../slideLayouts/slideLayout27.xml"/></Relationships>
</file>

<file path=ppt/slides/_rels/slide618.xml.rels><?xml version="1.0" encoding="UTF-8" standalone="yes"?>
<Relationships xmlns="http://schemas.openxmlformats.org/package/2006/relationships"><Relationship Id="rId2" Type="http://schemas.openxmlformats.org/officeDocument/2006/relationships/notesSlide" Target="../notesSlides/notesSlide447.xml"/><Relationship Id="rId1" Type="http://schemas.openxmlformats.org/officeDocument/2006/relationships/slideLayout" Target="../slideLayouts/slideLayout27.xml"/></Relationships>
</file>

<file path=ppt/slides/_rels/slide619.xml.rels><?xml version="1.0" encoding="UTF-8" standalone="yes"?>
<Relationships xmlns="http://schemas.openxmlformats.org/package/2006/relationships"><Relationship Id="rId2" Type="http://schemas.openxmlformats.org/officeDocument/2006/relationships/notesSlide" Target="../notesSlides/notesSlide448.xml"/><Relationship Id="rId1" Type="http://schemas.openxmlformats.org/officeDocument/2006/relationships/slideLayout" Target="../slideLayouts/slideLayout2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20.xml.rels><?xml version="1.0" encoding="UTF-8" standalone="yes"?>
<Relationships xmlns="http://schemas.openxmlformats.org/package/2006/relationships"><Relationship Id="rId2" Type="http://schemas.openxmlformats.org/officeDocument/2006/relationships/notesSlide" Target="../notesSlides/notesSlide449.xml"/><Relationship Id="rId1" Type="http://schemas.openxmlformats.org/officeDocument/2006/relationships/slideLayout" Target="../slideLayouts/slideLayout27.xml"/></Relationships>
</file>

<file path=ppt/slides/_rels/slide621.xml.rels><?xml version="1.0" encoding="UTF-8" standalone="yes"?>
<Relationships xmlns="http://schemas.openxmlformats.org/package/2006/relationships"><Relationship Id="rId2" Type="http://schemas.openxmlformats.org/officeDocument/2006/relationships/notesSlide" Target="../notesSlides/notesSlide450.xml"/><Relationship Id="rId1" Type="http://schemas.openxmlformats.org/officeDocument/2006/relationships/slideLayout" Target="../slideLayouts/slideLayout27.xml"/></Relationships>
</file>

<file path=ppt/slides/_rels/slide622.xml.rels><?xml version="1.0" encoding="UTF-8" standalone="yes"?>
<Relationships xmlns="http://schemas.openxmlformats.org/package/2006/relationships"><Relationship Id="rId2" Type="http://schemas.openxmlformats.org/officeDocument/2006/relationships/notesSlide" Target="../notesSlides/notesSlide451.xml"/><Relationship Id="rId1" Type="http://schemas.openxmlformats.org/officeDocument/2006/relationships/slideLayout" Target="../slideLayouts/slideLayout27.xml"/></Relationships>
</file>

<file path=ppt/slides/_rels/slide623.xml.rels><?xml version="1.0" encoding="UTF-8" standalone="yes"?>
<Relationships xmlns="http://schemas.openxmlformats.org/package/2006/relationships"><Relationship Id="rId2" Type="http://schemas.openxmlformats.org/officeDocument/2006/relationships/notesSlide" Target="../notesSlides/notesSlide452.xml"/><Relationship Id="rId1" Type="http://schemas.openxmlformats.org/officeDocument/2006/relationships/slideLayout" Target="../slideLayouts/slideLayout27.xml"/></Relationships>
</file>

<file path=ppt/slides/_rels/slide624.xml.rels><?xml version="1.0" encoding="UTF-8" standalone="yes"?>
<Relationships xmlns="http://schemas.openxmlformats.org/package/2006/relationships"><Relationship Id="rId2" Type="http://schemas.openxmlformats.org/officeDocument/2006/relationships/notesSlide" Target="../notesSlides/notesSlide453.xml"/><Relationship Id="rId1" Type="http://schemas.openxmlformats.org/officeDocument/2006/relationships/slideLayout" Target="../slideLayouts/slideLayout27.xml"/></Relationships>
</file>

<file path=ppt/slides/_rels/slide625.xml.rels><?xml version="1.0" encoding="UTF-8" standalone="yes"?>
<Relationships xmlns="http://schemas.openxmlformats.org/package/2006/relationships"><Relationship Id="rId2" Type="http://schemas.openxmlformats.org/officeDocument/2006/relationships/notesSlide" Target="../notesSlides/notesSlide454.xml"/><Relationship Id="rId1" Type="http://schemas.openxmlformats.org/officeDocument/2006/relationships/slideLayout" Target="../slideLayouts/slideLayout27.xml"/></Relationships>
</file>

<file path=ppt/slides/_rels/slide626.xml.rels><?xml version="1.0" encoding="UTF-8" standalone="yes"?>
<Relationships xmlns="http://schemas.openxmlformats.org/package/2006/relationships"><Relationship Id="rId2" Type="http://schemas.openxmlformats.org/officeDocument/2006/relationships/notesSlide" Target="../notesSlides/notesSlide455.xml"/><Relationship Id="rId1" Type="http://schemas.openxmlformats.org/officeDocument/2006/relationships/slideLayout" Target="../slideLayouts/slideLayout27.xml"/></Relationships>
</file>

<file path=ppt/slides/_rels/slide627.xml.rels><?xml version="1.0" encoding="UTF-8" standalone="yes"?>
<Relationships xmlns="http://schemas.openxmlformats.org/package/2006/relationships"><Relationship Id="rId2" Type="http://schemas.openxmlformats.org/officeDocument/2006/relationships/notesSlide" Target="../notesSlides/notesSlide456.xml"/><Relationship Id="rId1" Type="http://schemas.openxmlformats.org/officeDocument/2006/relationships/slideLayout" Target="../slideLayouts/slideLayout27.xml"/></Relationships>
</file>

<file path=ppt/slides/_rels/slide628.xml.rels><?xml version="1.0" encoding="UTF-8" standalone="yes"?>
<Relationships xmlns="http://schemas.openxmlformats.org/package/2006/relationships"><Relationship Id="rId2" Type="http://schemas.openxmlformats.org/officeDocument/2006/relationships/notesSlide" Target="../notesSlides/notesSlide457.xml"/><Relationship Id="rId1" Type="http://schemas.openxmlformats.org/officeDocument/2006/relationships/slideLayout" Target="../slideLayouts/slideLayout27.xml"/></Relationships>
</file>

<file path=ppt/slides/_rels/slide629.xml.rels><?xml version="1.0" encoding="UTF-8" standalone="yes"?>
<Relationships xmlns="http://schemas.openxmlformats.org/package/2006/relationships"><Relationship Id="rId2" Type="http://schemas.openxmlformats.org/officeDocument/2006/relationships/notesSlide" Target="../notesSlides/notesSlide458.xml"/><Relationship Id="rId1" Type="http://schemas.openxmlformats.org/officeDocument/2006/relationships/slideLayout" Target="../slideLayouts/slideLayout2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30.xml.rels><?xml version="1.0" encoding="UTF-8" standalone="yes"?>
<Relationships xmlns="http://schemas.openxmlformats.org/package/2006/relationships"><Relationship Id="rId2" Type="http://schemas.openxmlformats.org/officeDocument/2006/relationships/notesSlide" Target="../notesSlides/notesSlide459.xml"/><Relationship Id="rId1" Type="http://schemas.openxmlformats.org/officeDocument/2006/relationships/slideLayout" Target="../slideLayouts/slideLayout27.xml"/></Relationships>
</file>

<file path=ppt/slides/_rels/slide631.xml.rels><?xml version="1.0" encoding="UTF-8" standalone="yes"?>
<Relationships xmlns="http://schemas.openxmlformats.org/package/2006/relationships"><Relationship Id="rId2" Type="http://schemas.openxmlformats.org/officeDocument/2006/relationships/notesSlide" Target="../notesSlides/notesSlide460.xml"/><Relationship Id="rId1" Type="http://schemas.openxmlformats.org/officeDocument/2006/relationships/slideLayout" Target="../slideLayouts/slideLayout27.xml"/></Relationships>
</file>

<file path=ppt/slides/_rels/slide632.xml.rels><?xml version="1.0" encoding="UTF-8" standalone="yes"?>
<Relationships xmlns="http://schemas.openxmlformats.org/package/2006/relationships"><Relationship Id="rId2" Type="http://schemas.openxmlformats.org/officeDocument/2006/relationships/notesSlide" Target="../notesSlides/notesSlide461.xml"/><Relationship Id="rId1" Type="http://schemas.openxmlformats.org/officeDocument/2006/relationships/slideLayout" Target="../slideLayouts/slideLayout27.xml"/></Relationships>
</file>

<file path=ppt/slides/_rels/slide633.xml.rels><?xml version="1.0" encoding="UTF-8" standalone="yes"?>
<Relationships xmlns="http://schemas.openxmlformats.org/package/2006/relationships"><Relationship Id="rId2" Type="http://schemas.openxmlformats.org/officeDocument/2006/relationships/notesSlide" Target="../notesSlides/notesSlide462.xml"/><Relationship Id="rId1" Type="http://schemas.openxmlformats.org/officeDocument/2006/relationships/slideLayout" Target="../slideLayouts/slideLayout27.xml"/></Relationships>
</file>

<file path=ppt/slides/_rels/slide634.xml.rels><?xml version="1.0" encoding="UTF-8" standalone="yes"?>
<Relationships xmlns="http://schemas.openxmlformats.org/package/2006/relationships"><Relationship Id="rId2" Type="http://schemas.openxmlformats.org/officeDocument/2006/relationships/notesSlide" Target="../notesSlides/notesSlide463.xml"/><Relationship Id="rId1" Type="http://schemas.openxmlformats.org/officeDocument/2006/relationships/slideLayout" Target="../slideLayouts/slideLayout27.xml"/></Relationships>
</file>

<file path=ppt/slides/_rels/slide635.xml.rels><?xml version="1.0" encoding="UTF-8" standalone="yes"?>
<Relationships xmlns="http://schemas.openxmlformats.org/package/2006/relationships"><Relationship Id="rId2" Type="http://schemas.openxmlformats.org/officeDocument/2006/relationships/notesSlide" Target="../notesSlides/notesSlide464.xml"/><Relationship Id="rId1" Type="http://schemas.openxmlformats.org/officeDocument/2006/relationships/slideLayout" Target="../slideLayouts/slideLayout27.xml"/></Relationships>
</file>

<file path=ppt/slides/_rels/slide636.xml.rels><?xml version="1.0" encoding="UTF-8" standalone="yes"?>
<Relationships xmlns="http://schemas.openxmlformats.org/package/2006/relationships"><Relationship Id="rId2" Type="http://schemas.openxmlformats.org/officeDocument/2006/relationships/notesSlide" Target="../notesSlides/notesSlide465.xml"/><Relationship Id="rId1" Type="http://schemas.openxmlformats.org/officeDocument/2006/relationships/slideLayout" Target="../slideLayouts/slideLayout27.xml"/></Relationships>
</file>

<file path=ppt/slides/_rels/slide637.xml.rels><?xml version="1.0" encoding="UTF-8" standalone="yes"?>
<Relationships xmlns="http://schemas.openxmlformats.org/package/2006/relationships"><Relationship Id="rId2" Type="http://schemas.openxmlformats.org/officeDocument/2006/relationships/notesSlide" Target="../notesSlides/notesSlide466.xml"/><Relationship Id="rId1" Type="http://schemas.openxmlformats.org/officeDocument/2006/relationships/slideLayout" Target="../slideLayouts/slideLayout27.xml"/></Relationships>
</file>

<file path=ppt/slides/_rels/slide638.xml.rels><?xml version="1.0" encoding="UTF-8" standalone="yes"?>
<Relationships xmlns="http://schemas.openxmlformats.org/package/2006/relationships"><Relationship Id="rId2" Type="http://schemas.openxmlformats.org/officeDocument/2006/relationships/notesSlide" Target="../notesSlides/notesSlide467.xml"/><Relationship Id="rId1" Type="http://schemas.openxmlformats.org/officeDocument/2006/relationships/slideLayout" Target="../slideLayouts/slideLayout27.xml"/></Relationships>
</file>

<file path=ppt/slides/_rels/slide639.xml.rels><?xml version="1.0" encoding="UTF-8" standalone="yes"?>
<Relationships xmlns="http://schemas.openxmlformats.org/package/2006/relationships"><Relationship Id="rId2" Type="http://schemas.openxmlformats.org/officeDocument/2006/relationships/notesSlide" Target="../notesSlides/notesSlide468.xml"/><Relationship Id="rId1" Type="http://schemas.openxmlformats.org/officeDocument/2006/relationships/slideLayout" Target="../slideLayouts/slideLayout2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40.xml.rels><?xml version="1.0" encoding="UTF-8" standalone="yes"?>
<Relationships xmlns="http://schemas.openxmlformats.org/package/2006/relationships"><Relationship Id="rId2" Type="http://schemas.openxmlformats.org/officeDocument/2006/relationships/notesSlide" Target="../notesSlides/notesSlide469.xml"/><Relationship Id="rId1" Type="http://schemas.openxmlformats.org/officeDocument/2006/relationships/slideLayout" Target="../slideLayouts/slideLayout27.xml"/></Relationships>
</file>

<file path=ppt/slides/_rels/slide641.xml.rels><?xml version="1.0" encoding="UTF-8" standalone="yes"?>
<Relationships xmlns="http://schemas.openxmlformats.org/package/2006/relationships"><Relationship Id="rId2" Type="http://schemas.openxmlformats.org/officeDocument/2006/relationships/notesSlide" Target="../notesSlides/notesSlide470.xml"/><Relationship Id="rId1" Type="http://schemas.openxmlformats.org/officeDocument/2006/relationships/slideLayout" Target="../slideLayouts/slideLayout27.xml"/></Relationships>
</file>

<file path=ppt/slides/_rels/slide642.xml.rels><?xml version="1.0" encoding="UTF-8" standalone="yes"?>
<Relationships xmlns="http://schemas.openxmlformats.org/package/2006/relationships"><Relationship Id="rId2" Type="http://schemas.openxmlformats.org/officeDocument/2006/relationships/notesSlide" Target="../notesSlides/notesSlide471.xml"/><Relationship Id="rId1" Type="http://schemas.openxmlformats.org/officeDocument/2006/relationships/slideLayout" Target="../slideLayouts/slideLayout27.xml"/></Relationships>
</file>

<file path=ppt/slides/_rels/slide643.xml.rels><?xml version="1.0" encoding="UTF-8" standalone="yes"?>
<Relationships xmlns="http://schemas.openxmlformats.org/package/2006/relationships"><Relationship Id="rId2" Type="http://schemas.openxmlformats.org/officeDocument/2006/relationships/notesSlide" Target="../notesSlides/notesSlide472.xml"/><Relationship Id="rId1" Type="http://schemas.openxmlformats.org/officeDocument/2006/relationships/slideLayout" Target="../slideLayouts/slideLayout27.xml"/></Relationships>
</file>

<file path=ppt/slides/_rels/slide644.xml.rels><?xml version="1.0" encoding="UTF-8" standalone="yes"?>
<Relationships xmlns="http://schemas.openxmlformats.org/package/2006/relationships"><Relationship Id="rId2" Type="http://schemas.openxmlformats.org/officeDocument/2006/relationships/notesSlide" Target="../notesSlides/notesSlide473.xml"/><Relationship Id="rId1" Type="http://schemas.openxmlformats.org/officeDocument/2006/relationships/slideLayout" Target="../slideLayouts/slideLayout27.xml"/></Relationships>
</file>

<file path=ppt/slides/_rels/slide645.xml.rels><?xml version="1.0" encoding="UTF-8" standalone="yes"?>
<Relationships xmlns="http://schemas.openxmlformats.org/package/2006/relationships"><Relationship Id="rId2" Type="http://schemas.openxmlformats.org/officeDocument/2006/relationships/notesSlide" Target="../notesSlides/notesSlide474.xml"/><Relationship Id="rId1" Type="http://schemas.openxmlformats.org/officeDocument/2006/relationships/slideLayout" Target="../slideLayouts/slideLayout27.xml"/></Relationships>
</file>

<file path=ppt/slides/_rels/slide646.xml.rels><?xml version="1.0" encoding="UTF-8" standalone="yes"?>
<Relationships xmlns="http://schemas.openxmlformats.org/package/2006/relationships"><Relationship Id="rId2" Type="http://schemas.openxmlformats.org/officeDocument/2006/relationships/notesSlide" Target="../notesSlides/notesSlide475.xml"/><Relationship Id="rId1" Type="http://schemas.openxmlformats.org/officeDocument/2006/relationships/slideLayout" Target="../slideLayouts/slideLayout27.xml"/></Relationships>
</file>

<file path=ppt/slides/_rels/slide647.xml.rels><?xml version="1.0" encoding="UTF-8" standalone="yes"?>
<Relationships xmlns="http://schemas.openxmlformats.org/package/2006/relationships"><Relationship Id="rId2" Type="http://schemas.openxmlformats.org/officeDocument/2006/relationships/notesSlide" Target="../notesSlides/notesSlide476.xml"/><Relationship Id="rId1" Type="http://schemas.openxmlformats.org/officeDocument/2006/relationships/slideLayout" Target="../slideLayouts/slideLayout27.xml"/></Relationships>
</file>

<file path=ppt/slides/_rels/slide648.xml.rels><?xml version="1.0" encoding="UTF-8" standalone="yes"?>
<Relationships xmlns="http://schemas.openxmlformats.org/package/2006/relationships"><Relationship Id="rId2" Type="http://schemas.openxmlformats.org/officeDocument/2006/relationships/notesSlide" Target="../notesSlides/notesSlide477.xml"/><Relationship Id="rId1" Type="http://schemas.openxmlformats.org/officeDocument/2006/relationships/slideLayout" Target="../slideLayouts/slideLayout27.xml"/></Relationships>
</file>

<file path=ppt/slides/_rels/slide649.xml.rels><?xml version="1.0" encoding="UTF-8" standalone="yes"?>
<Relationships xmlns="http://schemas.openxmlformats.org/package/2006/relationships"><Relationship Id="rId2" Type="http://schemas.openxmlformats.org/officeDocument/2006/relationships/notesSlide" Target="../notesSlides/notesSlide478.xml"/><Relationship Id="rId1" Type="http://schemas.openxmlformats.org/officeDocument/2006/relationships/slideLayout" Target="../slideLayouts/slideLayout2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50.xml.rels><?xml version="1.0" encoding="UTF-8" standalone="yes"?>
<Relationships xmlns="http://schemas.openxmlformats.org/package/2006/relationships"><Relationship Id="rId2" Type="http://schemas.openxmlformats.org/officeDocument/2006/relationships/notesSlide" Target="../notesSlides/notesSlide479.xml"/><Relationship Id="rId1" Type="http://schemas.openxmlformats.org/officeDocument/2006/relationships/slideLayout" Target="../slideLayouts/slideLayout27.xml"/></Relationships>
</file>

<file path=ppt/slides/_rels/slide651.xml.rels><?xml version="1.0" encoding="UTF-8" standalone="yes"?>
<Relationships xmlns="http://schemas.openxmlformats.org/package/2006/relationships"><Relationship Id="rId2" Type="http://schemas.openxmlformats.org/officeDocument/2006/relationships/notesSlide" Target="../notesSlides/notesSlide480.xml"/><Relationship Id="rId1" Type="http://schemas.openxmlformats.org/officeDocument/2006/relationships/slideLayout" Target="../slideLayouts/slideLayout27.xml"/></Relationships>
</file>

<file path=ppt/slides/_rels/slide652.xml.rels><?xml version="1.0" encoding="UTF-8" standalone="yes"?>
<Relationships xmlns="http://schemas.openxmlformats.org/package/2006/relationships"><Relationship Id="rId2" Type="http://schemas.openxmlformats.org/officeDocument/2006/relationships/notesSlide" Target="../notesSlides/notesSlide481.xml"/><Relationship Id="rId1" Type="http://schemas.openxmlformats.org/officeDocument/2006/relationships/slideLayout" Target="../slideLayouts/slideLayout27.xml"/></Relationships>
</file>

<file path=ppt/slides/_rels/slide653.xml.rels><?xml version="1.0" encoding="UTF-8" standalone="yes"?>
<Relationships xmlns="http://schemas.openxmlformats.org/package/2006/relationships"><Relationship Id="rId2" Type="http://schemas.openxmlformats.org/officeDocument/2006/relationships/notesSlide" Target="../notesSlides/notesSlide482.xml"/><Relationship Id="rId1" Type="http://schemas.openxmlformats.org/officeDocument/2006/relationships/slideLayout" Target="../slideLayouts/slideLayout27.xml"/></Relationships>
</file>

<file path=ppt/slides/_rels/slide654.xml.rels><?xml version="1.0" encoding="UTF-8" standalone="yes"?>
<Relationships xmlns="http://schemas.openxmlformats.org/package/2006/relationships"><Relationship Id="rId2" Type="http://schemas.openxmlformats.org/officeDocument/2006/relationships/notesSlide" Target="../notesSlides/notesSlide483.xml"/><Relationship Id="rId1" Type="http://schemas.openxmlformats.org/officeDocument/2006/relationships/slideLayout" Target="../slideLayouts/slideLayout27.xml"/></Relationships>
</file>

<file path=ppt/slides/_rels/slide655.xml.rels><?xml version="1.0" encoding="UTF-8" standalone="yes"?>
<Relationships xmlns="http://schemas.openxmlformats.org/package/2006/relationships"><Relationship Id="rId2" Type="http://schemas.openxmlformats.org/officeDocument/2006/relationships/notesSlide" Target="../notesSlides/notesSlide484.xml"/><Relationship Id="rId1" Type="http://schemas.openxmlformats.org/officeDocument/2006/relationships/slideLayout" Target="../slideLayouts/slideLayout27.xml"/></Relationships>
</file>

<file path=ppt/slides/_rels/slide656.xml.rels><?xml version="1.0" encoding="UTF-8" standalone="yes"?>
<Relationships xmlns="http://schemas.openxmlformats.org/package/2006/relationships"><Relationship Id="rId2" Type="http://schemas.openxmlformats.org/officeDocument/2006/relationships/notesSlide" Target="../notesSlides/notesSlide485.xml"/><Relationship Id="rId1" Type="http://schemas.openxmlformats.org/officeDocument/2006/relationships/slideLayout" Target="../slideLayouts/slideLayout27.xml"/></Relationships>
</file>

<file path=ppt/slides/_rels/slide657.xml.rels><?xml version="1.0" encoding="UTF-8" standalone="yes"?>
<Relationships xmlns="http://schemas.openxmlformats.org/package/2006/relationships"><Relationship Id="rId2" Type="http://schemas.openxmlformats.org/officeDocument/2006/relationships/notesSlide" Target="../notesSlides/notesSlide486.xml"/><Relationship Id="rId1" Type="http://schemas.openxmlformats.org/officeDocument/2006/relationships/slideLayout" Target="../slideLayouts/slideLayout27.xml"/></Relationships>
</file>

<file path=ppt/slides/_rels/slide658.xml.rels><?xml version="1.0" encoding="UTF-8" standalone="yes"?>
<Relationships xmlns="http://schemas.openxmlformats.org/package/2006/relationships"><Relationship Id="rId2" Type="http://schemas.openxmlformats.org/officeDocument/2006/relationships/notesSlide" Target="../notesSlides/notesSlide487.xml"/><Relationship Id="rId1" Type="http://schemas.openxmlformats.org/officeDocument/2006/relationships/slideLayout" Target="../slideLayouts/slideLayout27.xml"/></Relationships>
</file>

<file path=ppt/slides/_rels/slide659.xml.rels><?xml version="1.0" encoding="UTF-8" standalone="yes"?>
<Relationships xmlns="http://schemas.openxmlformats.org/package/2006/relationships"><Relationship Id="rId2" Type="http://schemas.openxmlformats.org/officeDocument/2006/relationships/notesSlide" Target="../notesSlides/notesSlide488.xml"/><Relationship Id="rId1" Type="http://schemas.openxmlformats.org/officeDocument/2006/relationships/slideLayout" Target="../slideLayouts/slideLayout2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660.xml.rels><?xml version="1.0" encoding="UTF-8" standalone="yes"?>
<Relationships xmlns="http://schemas.openxmlformats.org/package/2006/relationships"><Relationship Id="rId2" Type="http://schemas.openxmlformats.org/officeDocument/2006/relationships/notesSlide" Target="../notesSlides/notesSlide489.xml"/><Relationship Id="rId1" Type="http://schemas.openxmlformats.org/officeDocument/2006/relationships/slideLayout" Target="../slideLayouts/slideLayout27.xml"/></Relationships>
</file>

<file path=ppt/slides/_rels/slide661.xml.rels><?xml version="1.0" encoding="UTF-8" standalone="yes"?>
<Relationships xmlns="http://schemas.openxmlformats.org/package/2006/relationships"><Relationship Id="rId2" Type="http://schemas.openxmlformats.org/officeDocument/2006/relationships/notesSlide" Target="../notesSlides/notesSlide490.xml"/><Relationship Id="rId1" Type="http://schemas.openxmlformats.org/officeDocument/2006/relationships/slideLayout" Target="../slideLayouts/slideLayout27.xml"/></Relationships>
</file>

<file path=ppt/slides/_rels/slide662.xml.rels><?xml version="1.0" encoding="UTF-8" standalone="yes"?>
<Relationships xmlns="http://schemas.openxmlformats.org/package/2006/relationships"><Relationship Id="rId2" Type="http://schemas.openxmlformats.org/officeDocument/2006/relationships/notesSlide" Target="../notesSlides/notesSlide491.xml"/><Relationship Id="rId1" Type="http://schemas.openxmlformats.org/officeDocument/2006/relationships/slideLayout" Target="../slideLayouts/slideLayout27.xml"/></Relationships>
</file>

<file path=ppt/slides/_rels/slide663.xml.rels><?xml version="1.0" encoding="UTF-8" standalone="yes"?>
<Relationships xmlns="http://schemas.openxmlformats.org/package/2006/relationships"><Relationship Id="rId2" Type="http://schemas.openxmlformats.org/officeDocument/2006/relationships/notesSlide" Target="../notesSlides/notesSlide492.xml"/><Relationship Id="rId1" Type="http://schemas.openxmlformats.org/officeDocument/2006/relationships/slideLayout" Target="../slideLayouts/slideLayout27.xml"/></Relationships>
</file>

<file path=ppt/slides/_rels/slide664.xml.rels><?xml version="1.0" encoding="UTF-8" standalone="yes"?>
<Relationships xmlns="http://schemas.openxmlformats.org/package/2006/relationships"><Relationship Id="rId2" Type="http://schemas.openxmlformats.org/officeDocument/2006/relationships/notesSlide" Target="../notesSlides/notesSlide493.xml"/><Relationship Id="rId1" Type="http://schemas.openxmlformats.org/officeDocument/2006/relationships/slideLayout" Target="../slideLayouts/slideLayout27.xml"/></Relationships>
</file>

<file path=ppt/slides/_rels/slide665.xml.rels><?xml version="1.0" encoding="UTF-8" standalone="yes"?>
<Relationships xmlns="http://schemas.openxmlformats.org/package/2006/relationships"><Relationship Id="rId2" Type="http://schemas.openxmlformats.org/officeDocument/2006/relationships/notesSlide" Target="../notesSlides/notesSlide494.xml"/><Relationship Id="rId1" Type="http://schemas.openxmlformats.org/officeDocument/2006/relationships/slideLayout" Target="../slideLayouts/slideLayout27.xml"/></Relationships>
</file>

<file path=ppt/slides/_rels/slide666.xml.rels><?xml version="1.0" encoding="UTF-8" standalone="yes"?>
<Relationships xmlns="http://schemas.openxmlformats.org/package/2006/relationships"><Relationship Id="rId2" Type="http://schemas.openxmlformats.org/officeDocument/2006/relationships/notesSlide" Target="../notesSlides/notesSlide495.xml"/><Relationship Id="rId1" Type="http://schemas.openxmlformats.org/officeDocument/2006/relationships/slideLayout" Target="../slideLayouts/slideLayout27.xml"/></Relationships>
</file>

<file path=ppt/slides/_rels/slide667.xml.rels><?xml version="1.0" encoding="UTF-8" standalone="yes"?>
<Relationships xmlns="http://schemas.openxmlformats.org/package/2006/relationships"><Relationship Id="rId2" Type="http://schemas.openxmlformats.org/officeDocument/2006/relationships/notesSlide" Target="../notesSlides/notesSlide496.xml"/><Relationship Id="rId1" Type="http://schemas.openxmlformats.org/officeDocument/2006/relationships/slideLayout" Target="../slideLayouts/slideLayout27.xml"/></Relationships>
</file>

<file path=ppt/slides/_rels/slide668.xml.rels><?xml version="1.0" encoding="UTF-8" standalone="yes"?>
<Relationships xmlns="http://schemas.openxmlformats.org/package/2006/relationships"><Relationship Id="rId2" Type="http://schemas.openxmlformats.org/officeDocument/2006/relationships/notesSlide" Target="../notesSlides/notesSlide497.xml"/><Relationship Id="rId1" Type="http://schemas.openxmlformats.org/officeDocument/2006/relationships/slideLayout" Target="../slideLayouts/slideLayout27.xml"/></Relationships>
</file>

<file path=ppt/slides/_rels/slide669.xml.rels><?xml version="1.0" encoding="UTF-8" standalone="yes"?>
<Relationships xmlns="http://schemas.openxmlformats.org/package/2006/relationships"><Relationship Id="rId2" Type="http://schemas.openxmlformats.org/officeDocument/2006/relationships/notesSlide" Target="../notesSlides/notesSlide498.xml"/><Relationship Id="rId1" Type="http://schemas.openxmlformats.org/officeDocument/2006/relationships/slideLayout" Target="../slideLayouts/slideLayout2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70.xml.rels><?xml version="1.0" encoding="UTF-8" standalone="yes"?>
<Relationships xmlns="http://schemas.openxmlformats.org/package/2006/relationships"><Relationship Id="rId2" Type="http://schemas.openxmlformats.org/officeDocument/2006/relationships/notesSlide" Target="../notesSlides/notesSlide499.xml"/><Relationship Id="rId1" Type="http://schemas.openxmlformats.org/officeDocument/2006/relationships/slideLayout" Target="../slideLayouts/slideLayout27.xml"/></Relationships>
</file>

<file path=ppt/slides/_rels/slide671.xml.rels><?xml version="1.0" encoding="UTF-8" standalone="yes"?>
<Relationships xmlns="http://schemas.openxmlformats.org/package/2006/relationships"><Relationship Id="rId2" Type="http://schemas.openxmlformats.org/officeDocument/2006/relationships/notesSlide" Target="../notesSlides/notesSlide500.xml"/><Relationship Id="rId1" Type="http://schemas.openxmlformats.org/officeDocument/2006/relationships/slideLayout" Target="../slideLayouts/slideLayout27.xml"/></Relationships>
</file>

<file path=ppt/slides/_rels/slide672.xml.rels><?xml version="1.0" encoding="UTF-8" standalone="yes"?>
<Relationships xmlns="http://schemas.openxmlformats.org/package/2006/relationships"><Relationship Id="rId2" Type="http://schemas.openxmlformats.org/officeDocument/2006/relationships/notesSlide" Target="../notesSlides/notesSlide501.xml"/><Relationship Id="rId1" Type="http://schemas.openxmlformats.org/officeDocument/2006/relationships/slideLayout" Target="../slideLayouts/slideLayout27.xml"/></Relationships>
</file>

<file path=ppt/slides/_rels/slide673.xml.rels><?xml version="1.0" encoding="UTF-8" standalone="yes"?>
<Relationships xmlns="http://schemas.openxmlformats.org/package/2006/relationships"><Relationship Id="rId2" Type="http://schemas.openxmlformats.org/officeDocument/2006/relationships/notesSlide" Target="../notesSlides/notesSlide502.xml"/><Relationship Id="rId1" Type="http://schemas.openxmlformats.org/officeDocument/2006/relationships/slideLayout" Target="../slideLayouts/slideLayout27.xml"/></Relationships>
</file>

<file path=ppt/slides/_rels/slide674.xml.rels><?xml version="1.0" encoding="UTF-8" standalone="yes"?>
<Relationships xmlns="http://schemas.openxmlformats.org/package/2006/relationships"><Relationship Id="rId2" Type="http://schemas.openxmlformats.org/officeDocument/2006/relationships/notesSlide" Target="../notesSlides/notesSlide503.xml"/><Relationship Id="rId1" Type="http://schemas.openxmlformats.org/officeDocument/2006/relationships/slideLayout" Target="../slideLayouts/slideLayout27.xml"/></Relationships>
</file>

<file path=ppt/slides/_rels/slide675.xml.rels><?xml version="1.0" encoding="UTF-8" standalone="yes"?>
<Relationships xmlns="http://schemas.openxmlformats.org/package/2006/relationships"><Relationship Id="rId2" Type="http://schemas.openxmlformats.org/officeDocument/2006/relationships/notesSlide" Target="../notesSlides/notesSlide504.xml"/><Relationship Id="rId1" Type="http://schemas.openxmlformats.org/officeDocument/2006/relationships/slideLayout" Target="../slideLayouts/slideLayout27.xml"/></Relationships>
</file>

<file path=ppt/slides/_rels/slide676.xml.rels><?xml version="1.0" encoding="UTF-8" standalone="yes"?>
<Relationships xmlns="http://schemas.openxmlformats.org/package/2006/relationships"><Relationship Id="rId2" Type="http://schemas.openxmlformats.org/officeDocument/2006/relationships/notesSlide" Target="../notesSlides/notesSlide505.xml"/><Relationship Id="rId1" Type="http://schemas.openxmlformats.org/officeDocument/2006/relationships/slideLayout" Target="../slideLayouts/slideLayout27.xml"/></Relationships>
</file>

<file path=ppt/slides/_rels/slide677.xml.rels><?xml version="1.0" encoding="UTF-8" standalone="yes"?>
<Relationships xmlns="http://schemas.openxmlformats.org/package/2006/relationships"><Relationship Id="rId2" Type="http://schemas.openxmlformats.org/officeDocument/2006/relationships/notesSlide" Target="../notesSlides/notesSlide506.xml"/><Relationship Id="rId1" Type="http://schemas.openxmlformats.org/officeDocument/2006/relationships/slideLayout" Target="../slideLayouts/slideLayout27.xml"/></Relationships>
</file>

<file path=ppt/slides/_rels/slide678.xml.rels><?xml version="1.0" encoding="UTF-8" standalone="yes"?>
<Relationships xmlns="http://schemas.openxmlformats.org/package/2006/relationships"><Relationship Id="rId2" Type="http://schemas.openxmlformats.org/officeDocument/2006/relationships/notesSlide" Target="../notesSlides/notesSlide507.xml"/><Relationship Id="rId1" Type="http://schemas.openxmlformats.org/officeDocument/2006/relationships/slideLayout" Target="../slideLayouts/slideLayout27.xml"/></Relationships>
</file>

<file path=ppt/slides/_rels/slide679.xml.rels><?xml version="1.0" encoding="UTF-8" standalone="yes"?>
<Relationships xmlns="http://schemas.openxmlformats.org/package/2006/relationships"><Relationship Id="rId2" Type="http://schemas.openxmlformats.org/officeDocument/2006/relationships/notesSlide" Target="../notesSlides/notesSlide508.xml"/><Relationship Id="rId1" Type="http://schemas.openxmlformats.org/officeDocument/2006/relationships/slideLayout" Target="../slideLayouts/slideLayout2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80.xml.rels><?xml version="1.0" encoding="UTF-8" standalone="yes"?>
<Relationships xmlns="http://schemas.openxmlformats.org/package/2006/relationships"><Relationship Id="rId2" Type="http://schemas.openxmlformats.org/officeDocument/2006/relationships/notesSlide" Target="../notesSlides/notesSlide509.xml"/><Relationship Id="rId1" Type="http://schemas.openxmlformats.org/officeDocument/2006/relationships/slideLayout" Target="../slideLayouts/slideLayout27.xml"/></Relationships>
</file>

<file path=ppt/slides/_rels/slide681.xml.rels><?xml version="1.0" encoding="UTF-8" standalone="yes"?>
<Relationships xmlns="http://schemas.openxmlformats.org/package/2006/relationships"><Relationship Id="rId2" Type="http://schemas.openxmlformats.org/officeDocument/2006/relationships/notesSlide" Target="../notesSlides/notesSlide510.xml"/><Relationship Id="rId1" Type="http://schemas.openxmlformats.org/officeDocument/2006/relationships/slideLayout" Target="../slideLayouts/slideLayout27.xml"/></Relationships>
</file>

<file path=ppt/slides/_rels/slide682.xml.rels><?xml version="1.0" encoding="UTF-8" standalone="yes"?>
<Relationships xmlns="http://schemas.openxmlformats.org/package/2006/relationships"><Relationship Id="rId2" Type="http://schemas.openxmlformats.org/officeDocument/2006/relationships/notesSlide" Target="../notesSlides/notesSlide511.xml"/><Relationship Id="rId1" Type="http://schemas.openxmlformats.org/officeDocument/2006/relationships/slideLayout" Target="../slideLayouts/slideLayout27.xml"/></Relationships>
</file>

<file path=ppt/slides/_rels/slide683.xml.rels><?xml version="1.0" encoding="UTF-8" standalone="yes"?>
<Relationships xmlns="http://schemas.openxmlformats.org/package/2006/relationships"><Relationship Id="rId2" Type="http://schemas.openxmlformats.org/officeDocument/2006/relationships/notesSlide" Target="../notesSlides/notesSlide512.xml"/><Relationship Id="rId1" Type="http://schemas.openxmlformats.org/officeDocument/2006/relationships/slideLayout" Target="../slideLayouts/slideLayout30.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85.xml.rels><?xml version="1.0" encoding="UTF-8" standalone="yes"?>
<Relationships xmlns="http://schemas.openxmlformats.org/package/2006/relationships"><Relationship Id="rId2" Type="http://schemas.openxmlformats.org/officeDocument/2006/relationships/notesSlide" Target="../notesSlides/notesSlide513.xml"/><Relationship Id="rId1" Type="http://schemas.openxmlformats.org/officeDocument/2006/relationships/slideLayout" Target="../slideLayouts/slideLayout30.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87.xml.rels><?xml version="1.0" encoding="UTF-8" standalone="yes"?>
<Relationships xmlns="http://schemas.openxmlformats.org/package/2006/relationships"><Relationship Id="rId2" Type="http://schemas.openxmlformats.org/officeDocument/2006/relationships/notesSlide" Target="../notesSlides/notesSlide514.xml"/><Relationship Id="rId1" Type="http://schemas.openxmlformats.org/officeDocument/2006/relationships/slideLayout" Target="../slideLayouts/slideLayout30.xml"/></Relationships>
</file>

<file path=ppt/slides/_rels/slide688.xml.rels><?xml version="1.0" encoding="UTF-8" standalone="yes"?>
<Relationships xmlns="http://schemas.openxmlformats.org/package/2006/relationships"><Relationship Id="rId2" Type="http://schemas.openxmlformats.org/officeDocument/2006/relationships/notesSlide" Target="../notesSlides/notesSlide515.xml"/><Relationship Id="rId1" Type="http://schemas.openxmlformats.org/officeDocument/2006/relationships/slideLayout" Target="../slideLayouts/slideLayout30.xml"/></Relationships>
</file>

<file path=ppt/slides/_rels/slide689.xml.rels><?xml version="1.0" encoding="UTF-8" standalone="yes"?>
<Relationships xmlns="http://schemas.openxmlformats.org/package/2006/relationships"><Relationship Id="rId2" Type="http://schemas.openxmlformats.org/officeDocument/2006/relationships/notesSlide" Target="../notesSlides/notesSlide516.xml"/><Relationship Id="rId1" Type="http://schemas.openxmlformats.org/officeDocument/2006/relationships/slideLayout" Target="../slideLayouts/slideLayout3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690.xml.rels><?xml version="1.0" encoding="UTF-8" standalone="yes"?>
<Relationships xmlns="http://schemas.openxmlformats.org/package/2006/relationships"><Relationship Id="rId2" Type="http://schemas.openxmlformats.org/officeDocument/2006/relationships/notesSlide" Target="../notesSlides/notesSlide517.xml"/><Relationship Id="rId1" Type="http://schemas.openxmlformats.org/officeDocument/2006/relationships/slideLayout" Target="../slideLayouts/slideLayout30.xml"/></Relationships>
</file>

<file path=ppt/slides/_rels/slide691.xml.rels><?xml version="1.0" encoding="UTF-8" standalone="yes"?>
<Relationships xmlns="http://schemas.openxmlformats.org/package/2006/relationships"><Relationship Id="rId2" Type="http://schemas.openxmlformats.org/officeDocument/2006/relationships/notesSlide" Target="../notesSlides/notesSlide518.xml"/><Relationship Id="rId1" Type="http://schemas.openxmlformats.org/officeDocument/2006/relationships/slideLayout" Target="../slideLayouts/slideLayout30.xml"/></Relationships>
</file>

<file path=ppt/slides/_rels/slide692.xml.rels><?xml version="1.0" encoding="UTF-8" standalone="yes"?>
<Relationships xmlns="http://schemas.openxmlformats.org/package/2006/relationships"><Relationship Id="rId2" Type="http://schemas.openxmlformats.org/officeDocument/2006/relationships/notesSlide" Target="../notesSlides/notesSlide519.xml"/><Relationship Id="rId1" Type="http://schemas.openxmlformats.org/officeDocument/2006/relationships/slideLayout" Target="../slideLayouts/slideLayout30.xml"/></Relationships>
</file>

<file path=ppt/slides/_rels/slide693.xml.rels><?xml version="1.0" encoding="UTF-8" standalone="yes"?>
<Relationships xmlns="http://schemas.openxmlformats.org/package/2006/relationships"><Relationship Id="rId2" Type="http://schemas.openxmlformats.org/officeDocument/2006/relationships/notesSlide" Target="../notesSlides/notesSlide520.xml"/><Relationship Id="rId1" Type="http://schemas.openxmlformats.org/officeDocument/2006/relationships/slideLayout" Target="../slideLayouts/slideLayout30.xml"/></Relationships>
</file>

<file path=ppt/slides/_rels/slide694.xml.rels><?xml version="1.0" encoding="UTF-8" standalone="yes"?>
<Relationships xmlns="http://schemas.openxmlformats.org/package/2006/relationships"><Relationship Id="rId2" Type="http://schemas.openxmlformats.org/officeDocument/2006/relationships/notesSlide" Target="../notesSlides/notesSlide521.xml"/><Relationship Id="rId1" Type="http://schemas.openxmlformats.org/officeDocument/2006/relationships/slideLayout" Target="../slideLayouts/slideLayout30.xml"/></Relationships>
</file>

<file path=ppt/slides/_rels/slide695.xml.rels><?xml version="1.0" encoding="UTF-8" standalone="yes"?>
<Relationships xmlns="http://schemas.openxmlformats.org/package/2006/relationships"><Relationship Id="rId2" Type="http://schemas.openxmlformats.org/officeDocument/2006/relationships/notesSlide" Target="../notesSlides/notesSlide522.xml"/><Relationship Id="rId1" Type="http://schemas.openxmlformats.org/officeDocument/2006/relationships/slideLayout" Target="../slideLayouts/slideLayout30.xml"/></Relationships>
</file>

<file path=ppt/slides/_rels/slide696.xml.rels><?xml version="1.0" encoding="UTF-8" standalone="yes"?>
<Relationships xmlns="http://schemas.openxmlformats.org/package/2006/relationships"><Relationship Id="rId2" Type="http://schemas.openxmlformats.org/officeDocument/2006/relationships/notesSlide" Target="../notesSlides/notesSlide523.xml"/><Relationship Id="rId1" Type="http://schemas.openxmlformats.org/officeDocument/2006/relationships/slideLayout" Target="../slideLayouts/slideLayout30.xml"/></Relationships>
</file>

<file path=ppt/slides/_rels/slide697.xml.rels><?xml version="1.0" encoding="UTF-8" standalone="yes"?>
<Relationships xmlns="http://schemas.openxmlformats.org/package/2006/relationships"><Relationship Id="rId2" Type="http://schemas.openxmlformats.org/officeDocument/2006/relationships/notesSlide" Target="../notesSlides/notesSlide524.xml"/><Relationship Id="rId1" Type="http://schemas.openxmlformats.org/officeDocument/2006/relationships/slideLayout" Target="../slideLayouts/slideLayout30.xml"/></Relationships>
</file>

<file path=ppt/slides/_rels/slide698.xml.rels><?xml version="1.0" encoding="UTF-8" standalone="yes"?>
<Relationships xmlns="http://schemas.openxmlformats.org/package/2006/relationships"><Relationship Id="rId2" Type="http://schemas.openxmlformats.org/officeDocument/2006/relationships/notesSlide" Target="../notesSlides/notesSlide525.xml"/><Relationship Id="rId1" Type="http://schemas.openxmlformats.org/officeDocument/2006/relationships/slideLayout" Target="../slideLayouts/slideLayout30.xml"/></Relationships>
</file>

<file path=ppt/slides/_rels/slide699.xml.rels><?xml version="1.0" encoding="UTF-8" standalone="yes"?>
<Relationships xmlns="http://schemas.openxmlformats.org/package/2006/relationships"><Relationship Id="rId2" Type="http://schemas.openxmlformats.org/officeDocument/2006/relationships/notesSlide" Target="../notesSlides/notesSlide526.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00.xml.rels><?xml version="1.0" encoding="UTF-8" standalone="yes"?>
<Relationships xmlns="http://schemas.openxmlformats.org/package/2006/relationships"><Relationship Id="rId2" Type="http://schemas.openxmlformats.org/officeDocument/2006/relationships/notesSlide" Target="../notesSlides/notesSlide527.xml"/><Relationship Id="rId1" Type="http://schemas.openxmlformats.org/officeDocument/2006/relationships/slideLayout" Target="../slideLayouts/slideLayout30.xml"/></Relationships>
</file>

<file path=ppt/slides/_rels/slide701.xml.rels><?xml version="1.0" encoding="UTF-8" standalone="yes"?>
<Relationships xmlns="http://schemas.openxmlformats.org/package/2006/relationships"><Relationship Id="rId2" Type="http://schemas.openxmlformats.org/officeDocument/2006/relationships/notesSlide" Target="../notesSlides/notesSlide528.xml"/><Relationship Id="rId1" Type="http://schemas.openxmlformats.org/officeDocument/2006/relationships/slideLayout" Target="../slideLayouts/slideLayout30.xml"/></Relationships>
</file>

<file path=ppt/slides/_rels/slide702.xml.rels><?xml version="1.0" encoding="UTF-8" standalone="yes"?>
<Relationships xmlns="http://schemas.openxmlformats.org/package/2006/relationships"><Relationship Id="rId2" Type="http://schemas.openxmlformats.org/officeDocument/2006/relationships/notesSlide" Target="../notesSlides/notesSlide529.xml"/><Relationship Id="rId1" Type="http://schemas.openxmlformats.org/officeDocument/2006/relationships/slideLayout" Target="../slideLayouts/slideLayout30.xml"/></Relationships>
</file>

<file path=ppt/slides/_rels/slide703.xml.rels><?xml version="1.0" encoding="UTF-8" standalone="yes"?>
<Relationships xmlns="http://schemas.openxmlformats.org/package/2006/relationships"><Relationship Id="rId2" Type="http://schemas.openxmlformats.org/officeDocument/2006/relationships/notesSlide" Target="../notesSlides/notesSlide530.xml"/><Relationship Id="rId1" Type="http://schemas.openxmlformats.org/officeDocument/2006/relationships/slideLayout" Target="../slideLayouts/slideLayout30.xml"/></Relationships>
</file>

<file path=ppt/slides/_rels/slide704.xml.rels><?xml version="1.0" encoding="UTF-8" standalone="yes"?>
<Relationships xmlns="http://schemas.openxmlformats.org/package/2006/relationships"><Relationship Id="rId2" Type="http://schemas.openxmlformats.org/officeDocument/2006/relationships/notesSlide" Target="../notesSlides/notesSlide531.xml"/><Relationship Id="rId1" Type="http://schemas.openxmlformats.org/officeDocument/2006/relationships/slideLayout" Target="../slideLayouts/slideLayout30.xml"/></Relationships>
</file>

<file path=ppt/slides/_rels/slide705.xml.rels><?xml version="1.0" encoding="UTF-8" standalone="yes"?>
<Relationships xmlns="http://schemas.openxmlformats.org/package/2006/relationships"><Relationship Id="rId2" Type="http://schemas.openxmlformats.org/officeDocument/2006/relationships/notesSlide" Target="../notesSlides/notesSlide532.xml"/><Relationship Id="rId1" Type="http://schemas.openxmlformats.org/officeDocument/2006/relationships/slideLayout" Target="../slideLayouts/slideLayout30.xml"/></Relationships>
</file>

<file path=ppt/slides/_rels/slide706.xml.rels><?xml version="1.0" encoding="UTF-8" standalone="yes"?>
<Relationships xmlns="http://schemas.openxmlformats.org/package/2006/relationships"><Relationship Id="rId2" Type="http://schemas.openxmlformats.org/officeDocument/2006/relationships/notesSlide" Target="../notesSlides/notesSlide533.xml"/><Relationship Id="rId1" Type="http://schemas.openxmlformats.org/officeDocument/2006/relationships/slideLayout" Target="../slideLayouts/slideLayout30.xml"/></Relationships>
</file>

<file path=ppt/slides/_rels/slide707.xml.rels><?xml version="1.0" encoding="UTF-8" standalone="yes"?>
<Relationships xmlns="http://schemas.openxmlformats.org/package/2006/relationships"><Relationship Id="rId2" Type="http://schemas.openxmlformats.org/officeDocument/2006/relationships/notesSlide" Target="../notesSlides/notesSlide534.xml"/><Relationship Id="rId1" Type="http://schemas.openxmlformats.org/officeDocument/2006/relationships/slideLayout" Target="../slideLayouts/slideLayout30.xml"/></Relationships>
</file>

<file path=ppt/slides/_rels/slide708.xml.rels><?xml version="1.0" encoding="UTF-8" standalone="yes"?>
<Relationships xmlns="http://schemas.openxmlformats.org/package/2006/relationships"><Relationship Id="rId2" Type="http://schemas.openxmlformats.org/officeDocument/2006/relationships/notesSlide" Target="../notesSlides/notesSlide535.xml"/><Relationship Id="rId1" Type="http://schemas.openxmlformats.org/officeDocument/2006/relationships/slideLayout" Target="../slideLayouts/slideLayout30.xml"/></Relationships>
</file>

<file path=ppt/slides/_rels/slide709.xml.rels><?xml version="1.0" encoding="UTF-8" standalone="yes"?>
<Relationships xmlns="http://schemas.openxmlformats.org/package/2006/relationships"><Relationship Id="rId2" Type="http://schemas.openxmlformats.org/officeDocument/2006/relationships/notesSlide" Target="../notesSlides/notesSlide536.xml"/><Relationship Id="rId1" Type="http://schemas.openxmlformats.org/officeDocument/2006/relationships/slideLayout" Target="../slideLayouts/slideLayout3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10.xml.rels><?xml version="1.0" encoding="UTF-8" standalone="yes"?>
<Relationships xmlns="http://schemas.openxmlformats.org/package/2006/relationships"><Relationship Id="rId2" Type="http://schemas.openxmlformats.org/officeDocument/2006/relationships/notesSlide" Target="../notesSlides/notesSlide537.xml"/><Relationship Id="rId1" Type="http://schemas.openxmlformats.org/officeDocument/2006/relationships/slideLayout" Target="../slideLayouts/slideLayout30.xml"/></Relationships>
</file>

<file path=ppt/slides/_rels/slide711.xml.rels><?xml version="1.0" encoding="UTF-8" standalone="yes"?>
<Relationships xmlns="http://schemas.openxmlformats.org/package/2006/relationships"><Relationship Id="rId2" Type="http://schemas.openxmlformats.org/officeDocument/2006/relationships/notesSlide" Target="../notesSlides/notesSlide538.xml"/><Relationship Id="rId1" Type="http://schemas.openxmlformats.org/officeDocument/2006/relationships/slideLayout" Target="../slideLayouts/slideLayout30.xml"/></Relationships>
</file>

<file path=ppt/slides/_rels/slide712.xml.rels><?xml version="1.0" encoding="UTF-8" standalone="yes"?>
<Relationships xmlns="http://schemas.openxmlformats.org/package/2006/relationships"><Relationship Id="rId2" Type="http://schemas.openxmlformats.org/officeDocument/2006/relationships/notesSlide" Target="../notesSlides/notesSlide539.xml"/><Relationship Id="rId1" Type="http://schemas.openxmlformats.org/officeDocument/2006/relationships/slideLayout" Target="../slideLayouts/slideLayout30.xml"/></Relationships>
</file>

<file path=ppt/slides/_rels/slide713.xml.rels><?xml version="1.0" encoding="UTF-8" standalone="yes"?>
<Relationships xmlns="http://schemas.openxmlformats.org/package/2006/relationships"><Relationship Id="rId2" Type="http://schemas.openxmlformats.org/officeDocument/2006/relationships/notesSlide" Target="../notesSlides/notesSlide540.xml"/><Relationship Id="rId1" Type="http://schemas.openxmlformats.org/officeDocument/2006/relationships/slideLayout" Target="../slideLayouts/slideLayout29.xml"/></Relationships>
</file>

<file path=ppt/slides/_rels/slide714.xml.rels><?xml version="1.0" encoding="UTF-8" standalone="yes"?>
<Relationships xmlns="http://schemas.openxmlformats.org/package/2006/relationships"><Relationship Id="rId2" Type="http://schemas.openxmlformats.org/officeDocument/2006/relationships/notesSlide" Target="../notesSlides/notesSlide541.xml"/><Relationship Id="rId1" Type="http://schemas.openxmlformats.org/officeDocument/2006/relationships/slideLayout" Target="../slideLayouts/slideLayout31.xml"/></Relationships>
</file>

<file path=ppt/slides/_rels/slide715.xml.rels><?xml version="1.0" encoding="UTF-8" standalone="yes"?>
<Relationships xmlns="http://schemas.openxmlformats.org/package/2006/relationships"><Relationship Id="rId2" Type="http://schemas.openxmlformats.org/officeDocument/2006/relationships/notesSlide" Target="../notesSlides/notesSlide542.xml"/><Relationship Id="rId1" Type="http://schemas.openxmlformats.org/officeDocument/2006/relationships/slideLayout" Target="../slideLayouts/slideLayout88.xml"/></Relationships>
</file>

<file path=ppt/slides/_rels/slide716.xml.rels><?xml version="1.0" encoding="UTF-8" standalone="yes"?>
<Relationships xmlns="http://schemas.openxmlformats.org/package/2006/relationships"><Relationship Id="rId2" Type="http://schemas.openxmlformats.org/officeDocument/2006/relationships/notesSlide" Target="../notesSlides/notesSlide543.xml"/><Relationship Id="rId1" Type="http://schemas.openxmlformats.org/officeDocument/2006/relationships/slideLayout" Target="../slideLayouts/slideLayout88.xml"/></Relationships>
</file>

<file path=ppt/slides/_rels/slide717.xml.rels><?xml version="1.0" encoding="UTF-8" standalone="yes"?>
<Relationships xmlns="http://schemas.openxmlformats.org/package/2006/relationships"><Relationship Id="rId2" Type="http://schemas.openxmlformats.org/officeDocument/2006/relationships/notesSlide" Target="../notesSlides/notesSlide544.xml"/><Relationship Id="rId1" Type="http://schemas.openxmlformats.org/officeDocument/2006/relationships/slideLayout" Target="../slideLayouts/slideLayout88.xml"/></Relationships>
</file>

<file path=ppt/slides/_rels/slide718.xml.rels><?xml version="1.0" encoding="UTF-8" standalone="yes"?>
<Relationships xmlns="http://schemas.openxmlformats.org/package/2006/relationships"><Relationship Id="rId2" Type="http://schemas.openxmlformats.org/officeDocument/2006/relationships/notesSlide" Target="../notesSlides/notesSlide545.xml"/><Relationship Id="rId1" Type="http://schemas.openxmlformats.org/officeDocument/2006/relationships/slideLayout" Target="../slideLayouts/slideLayout88.xml"/></Relationships>
</file>

<file path=ppt/slides/_rels/slide719.xml.rels><?xml version="1.0" encoding="UTF-8" standalone="yes"?>
<Relationships xmlns="http://schemas.openxmlformats.org/package/2006/relationships"><Relationship Id="rId2" Type="http://schemas.openxmlformats.org/officeDocument/2006/relationships/notesSlide" Target="../notesSlides/notesSlide546.xml"/><Relationship Id="rId1" Type="http://schemas.openxmlformats.org/officeDocument/2006/relationships/slideLayout" Target="../slideLayouts/slideLayout88.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20.xml.rels><?xml version="1.0" encoding="UTF-8" standalone="yes"?>
<Relationships xmlns="http://schemas.openxmlformats.org/package/2006/relationships"><Relationship Id="rId2" Type="http://schemas.openxmlformats.org/officeDocument/2006/relationships/notesSlide" Target="../notesSlides/notesSlide547.xml"/><Relationship Id="rId1" Type="http://schemas.openxmlformats.org/officeDocument/2006/relationships/slideLayout" Target="../slideLayouts/slideLayout88.xml"/></Relationships>
</file>

<file path=ppt/slides/_rels/slide721.xml.rels><?xml version="1.0" encoding="UTF-8" standalone="yes"?>
<Relationships xmlns="http://schemas.openxmlformats.org/package/2006/relationships"><Relationship Id="rId2" Type="http://schemas.openxmlformats.org/officeDocument/2006/relationships/notesSlide" Target="../notesSlides/notesSlide548.xml"/><Relationship Id="rId1" Type="http://schemas.openxmlformats.org/officeDocument/2006/relationships/slideLayout" Target="../slideLayouts/slideLayout88.xml"/></Relationships>
</file>

<file path=ppt/slides/_rels/slide722.xml.rels><?xml version="1.0" encoding="UTF-8" standalone="yes"?>
<Relationships xmlns="http://schemas.openxmlformats.org/package/2006/relationships"><Relationship Id="rId2" Type="http://schemas.openxmlformats.org/officeDocument/2006/relationships/notesSlide" Target="../notesSlides/notesSlide549.xml"/><Relationship Id="rId1" Type="http://schemas.openxmlformats.org/officeDocument/2006/relationships/slideLayout" Target="../slideLayouts/slideLayout88.xml"/></Relationships>
</file>

<file path=ppt/slides/_rels/slide723.xml.rels><?xml version="1.0" encoding="UTF-8" standalone="yes"?>
<Relationships xmlns="http://schemas.openxmlformats.org/package/2006/relationships"><Relationship Id="rId2" Type="http://schemas.openxmlformats.org/officeDocument/2006/relationships/notesSlide" Target="../notesSlides/notesSlide550.xml"/><Relationship Id="rId1" Type="http://schemas.openxmlformats.org/officeDocument/2006/relationships/slideLayout" Target="../slideLayouts/slideLayout88.xml"/></Relationships>
</file>

<file path=ppt/slides/_rels/slide724.xml.rels><?xml version="1.0" encoding="UTF-8" standalone="yes"?>
<Relationships xmlns="http://schemas.openxmlformats.org/package/2006/relationships"><Relationship Id="rId2" Type="http://schemas.openxmlformats.org/officeDocument/2006/relationships/notesSlide" Target="../notesSlides/notesSlide551.xml"/><Relationship Id="rId1" Type="http://schemas.openxmlformats.org/officeDocument/2006/relationships/slideLayout" Target="../slideLayouts/slideLayout88.xml"/></Relationships>
</file>

<file path=ppt/slides/_rels/slide725.xml.rels><?xml version="1.0" encoding="UTF-8" standalone="yes"?>
<Relationships xmlns="http://schemas.openxmlformats.org/package/2006/relationships"><Relationship Id="rId2" Type="http://schemas.openxmlformats.org/officeDocument/2006/relationships/notesSlide" Target="../notesSlides/notesSlide552.xml"/><Relationship Id="rId1" Type="http://schemas.openxmlformats.org/officeDocument/2006/relationships/slideLayout" Target="../slideLayouts/slideLayout88.xml"/></Relationships>
</file>

<file path=ppt/slides/_rels/slide726.xml.rels><?xml version="1.0" encoding="UTF-8" standalone="yes"?>
<Relationships xmlns="http://schemas.openxmlformats.org/package/2006/relationships"><Relationship Id="rId2" Type="http://schemas.openxmlformats.org/officeDocument/2006/relationships/notesSlide" Target="../notesSlides/notesSlide553.xml"/><Relationship Id="rId1" Type="http://schemas.openxmlformats.org/officeDocument/2006/relationships/slideLayout" Target="../slideLayouts/slideLayout88.xml"/></Relationships>
</file>

<file path=ppt/slides/_rels/slide727.xml.rels><?xml version="1.0" encoding="UTF-8" standalone="yes"?>
<Relationships xmlns="http://schemas.openxmlformats.org/package/2006/relationships"><Relationship Id="rId2" Type="http://schemas.openxmlformats.org/officeDocument/2006/relationships/notesSlide" Target="../notesSlides/notesSlide554.xml"/><Relationship Id="rId1" Type="http://schemas.openxmlformats.org/officeDocument/2006/relationships/slideLayout" Target="../slideLayouts/slideLayout88.xml"/></Relationships>
</file>

<file path=ppt/slides/_rels/slide728.xml.rels><?xml version="1.0" encoding="UTF-8" standalone="yes"?>
<Relationships xmlns="http://schemas.openxmlformats.org/package/2006/relationships"><Relationship Id="rId2" Type="http://schemas.openxmlformats.org/officeDocument/2006/relationships/notesSlide" Target="../notesSlides/notesSlide555.xml"/><Relationship Id="rId1" Type="http://schemas.openxmlformats.org/officeDocument/2006/relationships/slideLayout" Target="../slideLayouts/slideLayout88.xml"/></Relationships>
</file>

<file path=ppt/slides/_rels/slide729.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notesSlide" Target="../notesSlides/notesSlide556.xml"/><Relationship Id="rId1" Type="http://schemas.openxmlformats.org/officeDocument/2006/relationships/slideLayout" Target="../slideLayouts/slideLayout12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30.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notesSlide" Target="../notesSlides/notesSlide557.xml"/><Relationship Id="rId1" Type="http://schemas.openxmlformats.org/officeDocument/2006/relationships/slideLayout" Target="../slideLayouts/slideLayout88.xml"/></Relationships>
</file>

<file path=ppt/slides/_rels/slide731.xml.rels><?xml version="1.0" encoding="UTF-8" standalone="yes"?>
<Relationships xmlns="http://schemas.openxmlformats.org/package/2006/relationships"><Relationship Id="rId2" Type="http://schemas.openxmlformats.org/officeDocument/2006/relationships/notesSlide" Target="../notesSlides/notesSlide558.xml"/><Relationship Id="rId1" Type="http://schemas.openxmlformats.org/officeDocument/2006/relationships/slideLayout" Target="../slideLayouts/slideLayout88.xml"/></Relationships>
</file>

<file path=ppt/slides/_rels/slide732.xml.rels><?xml version="1.0" encoding="UTF-8" standalone="yes"?>
<Relationships xmlns="http://schemas.openxmlformats.org/package/2006/relationships"><Relationship Id="rId2" Type="http://schemas.openxmlformats.org/officeDocument/2006/relationships/notesSlide" Target="../notesSlides/notesSlide559.xml"/><Relationship Id="rId1" Type="http://schemas.openxmlformats.org/officeDocument/2006/relationships/slideLayout" Target="../slideLayouts/slideLayout88.xml"/></Relationships>
</file>

<file path=ppt/slides/_rels/slide733.xml.rels><?xml version="1.0" encoding="UTF-8" standalone="yes"?>
<Relationships xmlns="http://schemas.openxmlformats.org/package/2006/relationships"><Relationship Id="rId2" Type="http://schemas.openxmlformats.org/officeDocument/2006/relationships/notesSlide" Target="../notesSlides/notesSlide560.xml"/><Relationship Id="rId1" Type="http://schemas.openxmlformats.org/officeDocument/2006/relationships/slideLayout" Target="../slideLayouts/slideLayout88.xml"/></Relationships>
</file>

<file path=ppt/slides/_rels/slide734.xml.rels><?xml version="1.0" encoding="UTF-8" standalone="yes"?>
<Relationships xmlns="http://schemas.openxmlformats.org/package/2006/relationships"><Relationship Id="rId2" Type="http://schemas.openxmlformats.org/officeDocument/2006/relationships/notesSlide" Target="../notesSlides/notesSlide561.xml"/><Relationship Id="rId1" Type="http://schemas.openxmlformats.org/officeDocument/2006/relationships/slideLayout" Target="../slideLayouts/slideLayout88.xml"/></Relationships>
</file>

<file path=ppt/slides/_rels/slide735.xml.rels><?xml version="1.0" encoding="UTF-8" standalone="yes"?>
<Relationships xmlns="http://schemas.openxmlformats.org/package/2006/relationships"><Relationship Id="rId2" Type="http://schemas.openxmlformats.org/officeDocument/2006/relationships/notesSlide" Target="../notesSlides/notesSlide562.xml"/><Relationship Id="rId1" Type="http://schemas.openxmlformats.org/officeDocument/2006/relationships/slideLayout" Target="../slideLayouts/slideLayout88.xml"/></Relationships>
</file>

<file path=ppt/slides/_rels/slide736.xml.rels><?xml version="1.0" encoding="UTF-8" standalone="yes"?>
<Relationships xmlns="http://schemas.openxmlformats.org/package/2006/relationships"><Relationship Id="rId2" Type="http://schemas.openxmlformats.org/officeDocument/2006/relationships/notesSlide" Target="../notesSlides/notesSlide563.xml"/><Relationship Id="rId1" Type="http://schemas.openxmlformats.org/officeDocument/2006/relationships/slideLayout" Target="../slideLayouts/slideLayout88.xml"/></Relationships>
</file>

<file path=ppt/slides/_rels/slide737.xml.rels><?xml version="1.0" encoding="UTF-8" standalone="yes"?>
<Relationships xmlns="http://schemas.openxmlformats.org/package/2006/relationships"><Relationship Id="rId2" Type="http://schemas.openxmlformats.org/officeDocument/2006/relationships/notesSlide" Target="../notesSlides/notesSlide564.xml"/><Relationship Id="rId1" Type="http://schemas.openxmlformats.org/officeDocument/2006/relationships/slideLayout" Target="../slideLayouts/slideLayout88.xml"/></Relationships>
</file>

<file path=ppt/slides/_rels/slide738.xml.rels><?xml version="1.0" encoding="UTF-8" standalone="yes"?>
<Relationships xmlns="http://schemas.openxmlformats.org/package/2006/relationships"><Relationship Id="rId2" Type="http://schemas.openxmlformats.org/officeDocument/2006/relationships/notesSlide" Target="../notesSlides/notesSlide565.xml"/><Relationship Id="rId1" Type="http://schemas.openxmlformats.org/officeDocument/2006/relationships/slideLayout" Target="../slideLayouts/slideLayout88.xml"/></Relationships>
</file>

<file path=ppt/slides/_rels/slide739.xml.rels><?xml version="1.0" encoding="UTF-8" standalone="yes"?>
<Relationships xmlns="http://schemas.openxmlformats.org/package/2006/relationships"><Relationship Id="rId2" Type="http://schemas.openxmlformats.org/officeDocument/2006/relationships/notesSlide" Target="../notesSlides/notesSlide566.xml"/><Relationship Id="rId1" Type="http://schemas.openxmlformats.org/officeDocument/2006/relationships/slideLayout" Target="../slideLayouts/slideLayout88.xml"/></Relationships>
</file>

<file path=ppt/slides/_rels/slide74.xml.rels><?xml version="1.0" encoding="UTF-8" standalone="yes"?>
<Relationships xmlns="http://schemas.openxmlformats.org/package/2006/relationships"><Relationship Id="rId3" Type="http://schemas.openxmlformats.org/officeDocument/2006/relationships/slide" Target="slide95.xml"/><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40.xml.rels><?xml version="1.0" encoding="UTF-8" standalone="yes"?>
<Relationships xmlns="http://schemas.openxmlformats.org/package/2006/relationships"><Relationship Id="rId2" Type="http://schemas.openxmlformats.org/officeDocument/2006/relationships/notesSlide" Target="../notesSlides/notesSlide567.xml"/><Relationship Id="rId1" Type="http://schemas.openxmlformats.org/officeDocument/2006/relationships/slideLayout" Target="../slideLayouts/slideLayout88.xml"/></Relationships>
</file>

<file path=ppt/slides/_rels/slide741.xml.rels><?xml version="1.0" encoding="UTF-8" standalone="yes"?>
<Relationships xmlns="http://schemas.openxmlformats.org/package/2006/relationships"><Relationship Id="rId2" Type="http://schemas.openxmlformats.org/officeDocument/2006/relationships/notesSlide" Target="../notesSlides/notesSlide568.xml"/><Relationship Id="rId1" Type="http://schemas.openxmlformats.org/officeDocument/2006/relationships/slideLayout" Target="../slideLayouts/slideLayout88.xml"/></Relationships>
</file>

<file path=ppt/slides/_rels/slide742.xml.rels><?xml version="1.0" encoding="UTF-8" standalone="yes"?>
<Relationships xmlns="http://schemas.openxmlformats.org/package/2006/relationships"><Relationship Id="rId2" Type="http://schemas.openxmlformats.org/officeDocument/2006/relationships/notesSlide" Target="../notesSlides/notesSlide569.xml"/><Relationship Id="rId1" Type="http://schemas.openxmlformats.org/officeDocument/2006/relationships/slideLayout" Target="../slideLayouts/slideLayout88.xml"/></Relationships>
</file>

<file path=ppt/slides/_rels/slide743.xml.rels><?xml version="1.0" encoding="UTF-8" standalone="yes"?>
<Relationships xmlns="http://schemas.openxmlformats.org/package/2006/relationships"><Relationship Id="rId2" Type="http://schemas.openxmlformats.org/officeDocument/2006/relationships/notesSlide" Target="../notesSlides/notesSlide570.xml"/><Relationship Id="rId1" Type="http://schemas.openxmlformats.org/officeDocument/2006/relationships/slideLayout" Target="../slideLayouts/slideLayout88.xml"/></Relationships>
</file>

<file path=ppt/slides/_rels/slide744.xml.rels><?xml version="1.0" encoding="UTF-8" standalone="yes"?>
<Relationships xmlns="http://schemas.openxmlformats.org/package/2006/relationships"><Relationship Id="rId2" Type="http://schemas.openxmlformats.org/officeDocument/2006/relationships/notesSlide" Target="../notesSlides/notesSlide571.xml"/><Relationship Id="rId1" Type="http://schemas.openxmlformats.org/officeDocument/2006/relationships/slideLayout" Target="../slideLayouts/slideLayout88.xml"/></Relationships>
</file>

<file path=ppt/slides/_rels/slide745.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notesSlide" Target="../notesSlides/notesSlide572.xml"/><Relationship Id="rId1" Type="http://schemas.openxmlformats.org/officeDocument/2006/relationships/slideLayout" Target="../slideLayouts/slideLayout121.xml"/></Relationships>
</file>

<file path=ppt/slides/_rels/slide746.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notesSlide" Target="../notesSlides/notesSlide573.xml"/><Relationship Id="rId1" Type="http://schemas.openxmlformats.org/officeDocument/2006/relationships/slideLayout" Target="../slideLayouts/slideLayout88.xml"/></Relationships>
</file>

<file path=ppt/slides/_rels/slide747.xml.rels><?xml version="1.0" encoding="UTF-8" standalone="yes"?>
<Relationships xmlns="http://schemas.openxmlformats.org/package/2006/relationships"><Relationship Id="rId2" Type="http://schemas.openxmlformats.org/officeDocument/2006/relationships/notesSlide" Target="../notesSlides/notesSlide574.xml"/><Relationship Id="rId1" Type="http://schemas.openxmlformats.org/officeDocument/2006/relationships/slideLayout" Target="../slideLayouts/slideLayout88.xml"/></Relationships>
</file>

<file path=ppt/slides/_rels/slide748.xml.rels><?xml version="1.0" encoding="UTF-8" standalone="yes"?>
<Relationships xmlns="http://schemas.openxmlformats.org/package/2006/relationships"><Relationship Id="rId2" Type="http://schemas.openxmlformats.org/officeDocument/2006/relationships/notesSlide" Target="../notesSlides/notesSlide575.xml"/><Relationship Id="rId1" Type="http://schemas.openxmlformats.org/officeDocument/2006/relationships/slideLayout" Target="../slideLayouts/slideLayout88.xml"/></Relationships>
</file>

<file path=ppt/slides/_rels/slide749.xml.rels><?xml version="1.0" encoding="UTF-8" standalone="yes"?>
<Relationships xmlns="http://schemas.openxmlformats.org/package/2006/relationships"><Relationship Id="rId2" Type="http://schemas.openxmlformats.org/officeDocument/2006/relationships/notesSlide" Target="../notesSlides/notesSlide576.xml"/><Relationship Id="rId1" Type="http://schemas.openxmlformats.org/officeDocument/2006/relationships/slideLayout" Target="../slideLayouts/slideLayout88.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750.xml.rels><?xml version="1.0" encoding="UTF-8" standalone="yes"?>
<Relationships xmlns="http://schemas.openxmlformats.org/package/2006/relationships"><Relationship Id="rId2" Type="http://schemas.openxmlformats.org/officeDocument/2006/relationships/notesSlide" Target="../notesSlides/notesSlide577.xml"/><Relationship Id="rId1" Type="http://schemas.openxmlformats.org/officeDocument/2006/relationships/slideLayout" Target="../slideLayouts/slideLayout88.xml"/></Relationships>
</file>

<file path=ppt/slides/_rels/slide751.xml.rels><?xml version="1.0" encoding="UTF-8" standalone="yes"?>
<Relationships xmlns="http://schemas.openxmlformats.org/package/2006/relationships"><Relationship Id="rId2" Type="http://schemas.openxmlformats.org/officeDocument/2006/relationships/notesSlide" Target="../notesSlides/notesSlide578.xml"/><Relationship Id="rId1" Type="http://schemas.openxmlformats.org/officeDocument/2006/relationships/slideLayout" Target="../slideLayouts/slideLayout88.xml"/></Relationships>
</file>

<file path=ppt/slides/_rels/slide752.xml.rels><?xml version="1.0" encoding="UTF-8" standalone="yes"?>
<Relationships xmlns="http://schemas.openxmlformats.org/package/2006/relationships"><Relationship Id="rId2" Type="http://schemas.openxmlformats.org/officeDocument/2006/relationships/notesSlide" Target="../notesSlides/notesSlide579.xml"/><Relationship Id="rId1" Type="http://schemas.openxmlformats.org/officeDocument/2006/relationships/slideLayout" Target="../slideLayouts/slideLayout88.xml"/></Relationships>
</file>

<file path=ppt/slides/_rels/slide753.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notesSlide" Target="../notesSlides/notesSlide580.xml"/><Relationship Id="rId1" Type="http://schemas.openxmlformats.org/officeDocument/2006/relationships/slideLayout" Target="../slideLayouts/slideLayout121.xml"/></Relationships>
</file>

<file path=ppt/slides/_rels/slide754.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notesSlide" Target="../notesSlides/notesSlide581.xml"/><Relationship Id="rId1" Type="http://schemas.openxmlformats.org/officeDocument/2006/relationships/slideLayout" Target="../slideLayouts/slideLayout88.xml"/></Relationships>
</file>

<file path=ppt/slides/_rels/slide755.xml.rels><?xml version="1.0" encoding="UTF-8" standalone="yes"?>
<Relationships xmlns="http://schemas.openxmlformats.org/package/2006/relationships"><Relationship Id="rId2" Type="http://schemas.openxmlformats.org/officeDocument/2006/relationships/notesSlide" Target="../notesSlides/notesSlide582.xml"/><Relationship Id="rId1" Type="http://schemas.openxmlformats.org/officeDocument/2006/relationships/slideLayout" Target="../slideLayouts/slideLayout88.xml"/></Relationships>
</file>

<file path=ppt/slides/_rels/slide756.xml.rels><?xml version="1.0" encoding="UTF-8" standalone="yes"?>
<Relationships xmlns="http://schemas.openxmlformats.org/package/2006/relationships"><Relationship Id="rId2" Type="http://schemas.openxmlformats.org/officeDocument/2006/relationships/notesSlide" Target="../notesSlides/notesSlide583.xml"/><Relationship Id="rId1" Type="http://schemas.openxmlformats.org/officeDocument/2006/relationships/slideLayout" Target="../slideLayouts/slideLayout88.xml"/></Relationships>
</file>

<file path=ppt/slides/_rels/slide757.xml.rels><?xml version="1.0" encoding="UTF-8" standalone="yes"?>
<Relationships xmlns="http://schemas.openxmlformats.org/package/2006/relationships"><Relationship Id="rId2" Type="http://schemas.openxmlformats.org/officeDocument/2006/relationships/notesSlide" Target="../notesSlides/notesSlide584.xml"/><Relationship Id="rId1" Type="http://schemas.openxmlformats.org/officeDocument/2006/relationships/slideLayout" Target="../slideLayouts/slideLayout88.xml"/></Relationships>
</file>

<file path=ppt/slides/_rels/slide758.xml.rels><?xml version="1.0" encoding="UTF-8" standalone="yes"?>
<Relationships xmlns="http://schemas.openxmlformats.org/package/2006/relationships"><Relationship Id="rId2" Type="http://schemas.openxmlformats.org/officeDocument/2006/relationships/notesSlide" Target="../notesSlides/notesSlide585.xml"/><Relationship Id="rId1" Type="http://schemas.openxmlformats.org/officeDocument/2006/relationships/slideLayout" Target="../slideLayouts/slideLayout88.xml"/></Relationships>
</file>

<file path=ppt/slides/_rels/slide759.xml.rels><?xml version="1.0" encoding="UTF-8" standalone="yes"?>
<Relationships xmlns="http://schemas.openxmlformats.org/package/2006/relationships"><Relationship Id="rId2" Type="http://schemas.openxmlformats.org/officeDocument/2006/relationships/notesSlide" Target="../notesSlides/notesSlide586.xml"/><Relationship Id="rId1" Type="http://schemas.openxmlformats.org/officeDocument/2006/relationships/slideLayout" Target="../slideLayouts/slideLayout88.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760.xml.rels><?xml version="1.0" encoding="UTF-8" standalone="yes"?>
<Relationships xmlns="http://schemas.openxmlformats.org/package/2006/relationships"><Relationship Id="rId2" Type="http://schemas.openxmlformats.org/officeDocument/2006/relationships/notesSlide" Target="../notesSlides/notesSlide587.xml"/><Relationship Id="rId1" Type="http://schemas.openxmlformats.org/officeDocument/2006/relationships/slideLayout" Target="../slideLayouts/slideLayout88.xml"/></Relationships>
</file>

<file path=ppt/slides/_rels/slide761.xml.rels><?xml version="1.0" encoding="UTF-8" standalone="yes"?>
<Relationships xmlns="http://schemas.openxmlformats.org/package/2006/relationships"><Relationship Id="rId2" Type="http://schemas.openxmlformats.org/officeDocument/2006/relationships/notesSlide" Target="../notesSlides/notesSlide588.xml"/><Relationship Id="rId1" Type="http://schemas.openxmlformats.org/officeDocument/2006/relationships/slideLayout" Target="../slideLayouts/slideLayout88.xml"/></Relationships>
</file>

<file path=ppt/slides/_rels/slide762.xml.rels><?xml version="1.0" encoding="UTF-8" standalone="yes"?>
<Relationships xmlns="http://schemas.openxmlformats.org/package/2006/relationships"><Relationship Id="rId3" Type="http://schemas.openxmlformats.org/officeDocument/2006/relationships/slide" Target="slide50.xml"/><Relationship Id="rId2" Type="http://schemas.openxmlformats.org/officeDocument/2006/relationships/notesSlide" Target="../notesSlides/notesSlide589.xml"/><Relationship Id="rId1" Type="http://schemas.openxmlformats.org/officeDocument/2006/relationships/slideLayout" Target="../slideLayouts/slideLayout121.xml"/></Relationships>
</file>

<file path=ppt/slides/_rels/slide763.xml.rels><?xml version="1.0" encoding="UTF-8" standalone="yes"?>
<Relationships xmlns="http://schemas.openxmlformats.org/package/2006/relationships"><Relationship Id="rId2" Type="http://schemas.openxmlformats.org/officeDocument/2006/relationships/notesSlide" Target="../notesSlides/notesSlide590.xml"/><Relationship Id="rId1" Type="http://schemas.openxmlformats.org/officeDocument/2006/relationships/slideLayout" Target="../slideLayouts/slideLayout89.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819.xml.rels><?xml version="1.0" encoding="UTF-8" standalone="yes"?>
<Relationships xmlns="http://schemas.openxmlformats.org/package/2006/relationships"><Relationship Id="rId2" Type="http://schemas.openxmlformats.org/officeDocument/2006/relationships/notesSlide" Target="../notesSlides/notesSlide591.xml"/><Relationship Id="rId1" Type="http://schemas.openxmlformats.org/officeDocument/2006/relationships/slideLayout" Target="../slideLayouts/slideLayout140.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xml"/></Relationships>
</file>

<file path=ppt/slides/_rels/slide820.xml.rels><?xml version="1.0" encoding="UTF-8" standalone="yes"?>
<Relationships xmlns="http://schemas.openxmlformats.org/package/2006/relationships"><Relationship Id="rId2" Type="http://schemas.openxmlformats.org/officeDocument/2006/relationships/notesSlide" Target="../notesSlides/notesSlide592.xml"/><Relationship Id="rId1" Type="http://schemas.openxmlformats.org/officeDocument/2006/relationships/slideLayout" Target="../slideLayouts/slideLayout140.xml"/></Relationships>
</file>

<file path=ppt/slides/_rels/slide821.xml.rels><?xml version="1.0" encoding="UTF-8" standalone="yes"?>
<Relationships xmlns="http://schemas.openxmlformats.org/package/2006/relationships"><Relationship Id="rId2" Type="http://schemas.openxmlformats.org/officeDocument/2006/relationships/notesSlide" Target="../notesSlides/notesSlide593.xml"/><Relationship Id="rId1" Type="http://schemas.openxmlformats.org/officeDocument/2006/relationships/slideLayout" Target="../slideLayouts/slideLayout140.xml"/></Relationships>
</file>

<file path=ppt/slides/_rels/slide822.xml.rels><?xml version="1.0" encoding="UTF-8" standalone="yes"?>
<Relationships xmlns="http://schemas.openxmlformats.org/package/2006/relationships"><Relationship Id="rId2" Type="http://schemas.openxmlformats.org/officeDocument/2006/relationships/notesSlide" Target="../notesSlides/notesSlide594.xml"/><Relationship Id="rId1" Type="http://schemas.openxmlformats.org/officeDocument/2006/relationships/slideLayout" Target="../slideLayouts/slideLayout140.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824.xml.rels><?xml version="1.0" encoding="UTF-8" standalone="yes"?>
<Relationships xmlns="http://schemas.openxmlformats.org/package/2006/relationships"><Relationship Id="rId2" Type="http://schemas.openxmlformats.org/officeDocument/2006/relationships/notesSlide" Target="../notesSlides/notesSlide595.xml"/><Relationship Id="rId1" Type="http://schemas.openxmlformats.org/officeDocument/2006/relationships/slideLayout" Target="../slideLayouts/slideLayout90.xml"/></Relationships>
</file>

<file path=ppt/slides/_rels/slide825.xml.rels><?xml version="1.0" encoding="UTF-8" standalone="yes"?>
<Relationships xmlns="http://schemas.openxmlformats.org/package/2006/relationships"><Relationship Id="rId2" Type="http://schemas.openxmlformats.org/officeDocument/2006/relationships/notesSlide" Target="../notesSlides/notesSlide596.xml"/><Relationship Id="rId1" Type="http://schemas.openxmlformats.org/officeDocument/2006/relationships/slideLayout" Target="../slideLayouts/slideLayout90.xml"/></Relationships>
</file>

<file path=ppt/slides/_rels/slide826.xml.rels><?xml version="1.0" encoding="UTF-8" standalone="yes"?>
<Relationships xmlns="http://schemas.openxmlformats.org/package/2006/relationships"><Relationship Id="rId2" Type="http://schemas.openxmlformats.org/officeDocument/2006/relationships/notesSlide" Target="../notesSlides/notesSlide597.xml"/><Relationship Id="rId1" Type="http://schemas.openxmlformats.org/officeDocument/2006/relationships/slideLayout" Target="../slideLayouts/slideLayout90.xml"/></Relationships>
</file>

<file path=ppt/slides/_rels/slide827.xml.rels><?xml version="1.0" encoding="UTF-8" standalone="yes"?>
<Relationships xmlns="http://schemas.openxmlformats.org/package/2006/relationships"><Relationship Id="rId2" Type="http://schemas.openxmlformats.org/officeDocument/2006/relationships/notesSlide" Target="../notesSlides/notesSlide598.xml"/><Relationship Id="rId1" Type="http://schemas.openxmlformats.org/officeDocument/2006/relationships/slideLayout" Target="../slideLayouts/slideLayout90.xml"/></Relationships>
</file>

<file path=ppt/slides/_rels/slide828.xml.rels><?xml version="1.0" encoding="UTF-8" standalone="yes"?>
<Relationships xmlns="http://schemas.openxmlformats.org/package/2006/relationships"><Relationship Id="rId2" Type="http://schemas.openxmlformats.org/officeDocument/2006/relationships/notesSlide" Target="../notesSlides/notesSlide599.xml"/><Relationship Id="rId1" Type="http://schemas.openxmlformats.org/officeDocument/2006/relationships/slideLayout" Target="../slideLayouts/slideLayout90.xml"/></Relationships>
</file>

<file path=ppt/slides/_rels/slide829.xml.rels><?xml version="1.0" encoding="UTF-8" standalone="yes"?>
<Relationships xmlns="http://schemas.openxmlformats.org/package/2006/relationships"><Relationship Id="rId2" Type="http://schemas.openxmlformats.org/officeDocument/2006/relationships/notesSlide" Target="../notesSlides/notesSlide600.xml"/><Relationship Id="rId1" Type="http://schemas.openxmlformats.org/officeDocument/2006/relationships/slideLayout" Target="../slideLayouts/slideLayout90.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830.xml.rels><?xml version="1.0" encoding="UTF-8" standalone="yes"?>
<Relationships xmlns="http://schemas.openxmlformats.org/package/2006/relationships"><Relationship Id="rId2" Type="http://schemas.openxmlformats.org/officeDocument/2006/relationships/notesSlide" Target="../notesSlides/notesSlide601.xml"/><Relationship Id="rId1" Type="http://schemas.openxmlformats.org/officeDocument/2006/relationships/slideLayout" Target="../slideLayouts/slideLayout90.xml"/></Relationships>
</file>

<file path=ppt/slides/_rels/slide831.xml.rels><?xml version="1.0" encoding="UTF-8" standalone="yes"?>
<Relationships xmlns="http://schemas.openxmlformats.org/package/2006/relationships"><Relationship Id="rId2" Type="http://schemas.openxmlformats.org/officeDocument/2006/relationships/notesSlide" Target="../notesSlides/notesSlide602.xml"/><Relationship Id="rId1" Type="http://schemas.openxmlformats.org/officeDocument/2006/relationships/slideLayout" Target="../slideLayouts/slideLayout111.xml"/></Relationships>
</file>

<file path=ppt/slides/_rels/slide832.xml.rels><?xml version="1.0" encoding="UTF-8" standalone="yes"?>
<Relationships xmlns="http://schemas.openxmlformats.org/package/2006/relationships"><Relationship Id="rId2" Type="http://schemas.openxmlformats.org/officeDocument/2006/relationships/notesSlide" Target="../notesSlides/notesSlide603.xml"/><Relationship Id="rId1" Type="http://schemas.openxmlformats.org/officeDocument/2006/relationships/slideLayout" Target="../slideLayouts/slideLayout112.xml"/></Relationships>
</file>

<file path=ppt/slides/_rels/slide833.xml.rels><?xml version="1.0" encoding="UTF-8" standalone="yes"?>
<Relationships xmlns="http://schemas.openxmlformats.org/package/2006/relationships"><Relationship Id="rId2" Type="http://schemas.openxmlformats.org/officeDocument/2006/relationships/notesSlide" Target="../notesSlides/notesSlide604.xml"/><Relationship Id="rId1" Type="http://schemas.openxmlformats.org/officeDocument/2006/relationships/slideLayout" Target="../slideLayouts/slideLayout113.xml"/></Relationships>
</file>

<file path=ppt/slides/_rels/slide834.xml.rels><?xml version="1.0" encoding="UTF-8" standalone="yes"?>
<Relationships xmlns="http://schemas.openxmlformats.org/package/2006/relationships"><Relationship Id="rId2" Type="http://schemas.openxmlformats.org/officeDocument/2006/relationships/notesSlide" Target="../notesSlides/notesSlide605.xml"/><Relationship Id="rId1" Type="http://schemas.openxmlformats.org/officeDocument/2006/relationships/slideLayout" Target="../slideLayouts/slideLayout114.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841.xml.rels><?xml version="1.0" encoding="UTF-8" standalone="yes"?>
<Relationships xmlns="http://schemas.openxmlformats.org/package/2006/relationships"><Relationship Id="rId2" Type="http://schemas.openxmlformats.org/officeDocument/2006/relationships/notesSlide" Target="../notesSlides/notesSlide606.xml"/><Relationship Id="rId1" Type="http://schemas.openxmlformats.org/officeDocument/2006/relationships/slideLayout" Target="../slideLayouts/slideLayout115.xml"/></Relationships>
</file>

<file path=ppt/slides/_rels/slide842.xml.rels><?xml version="1.0" encoding="UTF-8" standalone="yes"?>
<Relationships xmlns="http://schemas.openxmlformats.org/package/2006/relationships"><Relationship Id="rId2" Type="http://schemas.openxmlformats.org/officeDocument/2006/relationships/notesSlide" Target="../notesSlides/notesSlide607.xml"/><Relationship Id="rId1" Type="http://schemas.openxmlformats.org/officeDocument/2006/relationships/slideLayout" Target="../slideLayouts/slideLayout84.xml"/></Relationships>
</file>

<file path=ppt/slides/_rels/slide843.xml.rels><?xml version="1.0" encoding="UTF-8" standalone="yes"?>
<Relationships xmlns="http://schemas.openxmlformats.org/package/2006/relationships"><Relationship Id="rId2" Type="http://schemas.openxmlformats.org/officeDocument/2006/relationships/notesSlide" Target="../notesSlides/notesSlide608.xml"/><Relationship Id="rId1" Type="http://schemas.openxmlformats.org/officeDocument/2006/relationships/slideLayout" Target="../slideLayouts/slideLayout84.xml"/></Relationships>
</file>

<file path=ppt/slides/_rels/slide844.xml.rels><?xml version="1.0" encoding="UTF-8" standalone="yes"?>
<Relationships xmlns="http://schemas.openxmlformats.org/package/2006/relationships"><Relationship Id="rId2" Type="http://schemas.openxmlformats.org/officeDocument/2006/relationships/notesSlide" Target="../notesSlides/notesSlide609.xml"/><Relationship Id="rId1" Type="http://schemas.openxmlformats.org/officeDocument/2006/relationships/slideLayout" Target="../slideLayouts/slideLayout116.xml"/></Relationships>
</file>

<file path=ppt/slides/_rels/slide845.xml.rels><?xml version="1.0" encoding="UTF-8" standalone="yes"?>
<Relationships xmlns="http://schemas.openxmlformats.org/package/2006/relationships"><Relationship Id="rId2" Type="http://schemas.openxmlformats.org/officeDocument/2006/relationships/notesSlide" Target="../notesSlides/notesSlide610.xml"/><Relationship Id="rId1" Type="http://schemas.openxmlformats.org/officeDocument/2006/relationships/slideLayout" Target="../slideLayouts/slideLayout117.xml"/></Relationships>
</file>

<file path=ppt/slides/_rels/slide846.xml.rels><?xml version="1.0" encoding="UTF-8" standalone="yes"?>
<Relationships xmlns="http://schemas.openxmlformats.org/package/2006/relationships"><Relationship Id="rId2" Type="http://schemas.openxmlformats.org/officeDocument/2006/relationships/notesSlide" Target="../notesSlides/notesSlide611.xml"/><Relationship Id="rId1" Type="http://schemas.openxmlformats.org/officeDocument/2006/relationships/slideLayout" Target="../slideLayouts/slideLayout91.xml"/></Relationships>
</file>

<file path=ppt/slides/_rels/slide847.xml.rels><?xml version="1.0" encoding="UTF-8" standalone="yes"?>
<Relationships xmlns="http://schemas.openxmlformats.org/package/2006/relationships"><Relationship Id="rId2" Type="http://schemas.openxmlformats.org/officeDocument/2006/relationships/notesSlide" Target="../notesSlides/notesSlide612.xml"/><Relationship Id="rId1" Type="http://schemas.openxmlformats.org/officeDocument/2006/relationships/slideLayout" Target="../slideLayouts/slideLayout91.xml"/></Relationships>
</file>

<file path=ppt/slides/_rels/slide848.xml.rels><?xml version="1.0" encoding="UTF-8" standalone="yes"?>
<Relationships xmlns="http://schemas.openxmlformats.org/package/2006/relationships"><Relationship Id="rId2" Type="http://schemas.openxmlformats.org/officeDocument/2006/relationships/notesSlide" Target="../notesSlides/notesSlide613.xml"/><Relationship Id="rId1" Type="http://schemas.openxmlformats.org/officeDocument/2006/relationships/slideLayout" Target="../slideLayouts/slideLayout91.xml"/></Relationships>
</file>

<file path=ppt/slides/_rels/slide849.xml.rels><?xml version="1.0" encoding="UTF-8" standalone="yes"?>
<Relationships xmlns="http://schemas.openxmlformats.org/package/2006/relationships"><Relationship Id="rId2" Type="http://schemas.openxmlformats.org/officeDocument/2006/relationships/notesSlide" Target="../notesSlides/notesSlide614.xml"/><Relationship Id="rId1" Type="http://schemas.openxmlformats.org/officeDocument/2006/relationships/slideLayout" Target="../slideLayouts/slideLayout9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4.xml"/></Relationships>
</file>

<file path=ppt/slides/_rels/slide850.xml.rels><?xml version="1.0" encoding="UTF-8" standalone="yes"?>
<Relationships xmlns="http://schemas.openxmlformats.org/package/2006/relationships"><Relationship Id="rId2" Type="http://schemas.openxmlformats.org/officeDocument/2006/relationships/notesSlide" Target="../notesSlides/notesSlide615.xml"/><Relationship Id="rId1" Type="http://schemas.openxmlformats.org/officeDocument/2006/relationships/slideLayout" Target="../slideLayouts/slideLayout85.xml"/></Relationships>
</file>

<file path=ppt/slides/_rels/slide851.xml.rels><?xml version="1.0" encoding="UTF-8" standalone="yes"?>
<Relationships xmlns="http://schemas.openxmlformats.org/package/2006/relationships"><Relationship Id="rId2" Type="http://schemas.openxmlformats.org/officeDocument/2006/relationships/notesSlide" Target="../notesSlides/notesSlide616.xml"/><Relationship Id="rId1" Type="http://schemas.openxmlformats.org/officeDocument/2006/relationships/slideLayout" Target="../slideLayouts/slideLayout92.xml"/></Relationships>
</file>

<file path=ppt/slides/_rels/slide852.xml.rels><?xml version="1.0" encoding="UTF-8" standalone="yes"?>
<Relationships xmlns="http://schemas.openxmlformats.org/package/2006/relationships"><Relationship Id="rId2" Type="http://schemas.openxmlformats.org/officeDocument/2006/relationships/notesSlide" Target="../notesSlides/notesSlide617.xml"/><Relationship Id="rId1" Type="http://schemas.openxmlformats.org/officeDocument/2006/relationships/slideLayout" Target="../slideLayouts/slideLayout92.xml"/></Relationships>
</file>

<file path=ppt/slides/_rels/slide853.xml.rels><?xml version="1.0" encoding="UTF-8" standalone="yes"?>
<Relationships xmlns="http://schemas.openxmlformats.org/package/2006/relationships"><Relationship Id="rId2" Type="http://schemas.openxmlformats.org/officeDocument/2006/relationships/notesSlide" Target="../notesSlides/notesSlide618.xml"/><Relationship Id="rId1" Type="http://schemas.openxmlformats.org/officeDocument/2006/relationships/slideLayout" Target="../slideLayouts/slideLayout92.xml"/></Relationships>
</file>

<file path=ppt/slides/_rels/slide854.xml.rels><?xml version="1.0" encoding="UTF-8" standalone="yes"?>
<Relationships xmlns="http://schemas.openxmlformats.org/package/2006/relationships"><Relationship Id="rId2" Type="http://schemas.openxmlformats.org/officeDocument/2006/relationships/notesSlide" Target="../notesSlides/notesSlide619.xml"/><Relationship Id="rId1" Type="http://schemas.openxmlformats.org/officeDocument/2006/relationships/slideLayout" Target="../slideLayouts/slideLayout92.xml"/></Relationships>
</file>

<file path=ppt/slides/_rels/slide855.xml.rels><?xml version="1.0" encoding="UTF-8" standalone="yes"?>
<Relationships xmlns="http://schemas.openxmlformats.org/package/2006/relationships"><Relationship Id="rId2" Type="http://schemas.openxmlformats.org/officeDocument/2006/relationships/notesSlide" Target="../notesSlides/notesSlide620.xml"/><Relationship Id="rId1" Type="http://schemas.openxmlformats.org/officeDocument/2006/relationships/slideLayout" Target="../slideLayouts/slideLayout92.xml"/></Relationships>
</file>

<file path=ppt/slides/_rels/slide856.xml.rels><?xml version="1.0" encoding="UTF-8" standalone="yes"?>
<Relationships xmlns="http://schemas.openxmlformats.org/package/2006/relationships"><Relationship Id="rId2" Type="http://schemas.openxmlformats.org/officeDocument/2006/relationships/notesSlide" Target="../notesSlides/notesSlide621.xml"/><Relationship Id="rId1" Type="http://schemas.openxmlformats.org/officeDocument/2006/relationships/slideLayout" Target="../slideLayouts/slideLayout92.xml"/></Relationships>
</file>

<file path=ppt/slides/_rels/slide857.xml.rels><?xml version="1.0" encoding="UTF-8" standalone="yes"?>
<Relationships xmlns="http://schemas.openxmlformats.org/package/2006/relationships"><Relationship Id="rId2" Type="http://schemas.openxmlformats.org/officeDocument/2006/relationships/notesSlide" Target="../notesSlides/notesSlide622.xml"/><Relationship Id="rId1" Type="http://schemas.openxmlformats.org/officeDocument/2006/relationships/slideLayout" Target="../slideLayouts/slideLayout92.xml"/></Relationships>
</file>

<file path=ppt/slides/_rels/slide858.xml.rels><?xml version="1.0" encoding="UTF-8" standalone="yes"?>
<Relationships xmlns="http://schemas.openxmlformats.org/package/2006/relationships"><Relationship Id="rId2" Type="http://schemas.openxmlformats.org/officeDocument/2006/relationships/notesSlide" Target="../notesSlides/notesSlide623.xml"/><Relationship Id="rId1" Type="http://schemas.openxmlformats.org/officeDocument/2006/relationships/slideLayout" Target="../slideLayouts/slideLayout92.xml"/></Relationships>
</file>

<file path=ppt/slides/_rels/slide859.xml.rels><?xml version="1.0" encoding="UTF-8" standalone="yes"?>
<Relationships xmlns="http://schemas.openxmlformats.org/package/2006/relationships"><Relationship Id="rId2" Type="http://schemas.openxmlformats.org/officeDocument/2006/relationships/notesSlide" Target="../notesSlides/notesSlide624.xml"/><Relationship Id="rId1" Type="http://schemas.openxmlformats.org/officeDocument/2006/relationships/slideLayout" Target="../slideLayouts/slideLayout9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xml"/></Relationships>
</file>

<file path=ppt/slides/_rels/slide860.xml.rels><?xml version="1.0" encoding="UTF-8" standalone="yes"?>
<Relationships xmlns="http://schemas.openxmlformats.org/package/2006/relationships"><Relationship Id="rId2" Type="http://schemas.openxmlformats.org/officeDocument/2006/relationships/notesSlide" Target="../notesSlides/notesSlide625.xml"/><Relationship Id="rId1" Type="http://schemas.openxmlformats.org/officeDocument/2006/relationships/slideLayout" Target="../slideLayouts/slideLayout92.xml"/></Relationships>
</file>

<file path=ppt/slides/_rels/slide861.xml.rels><?xml version="1.0" encoding="UTF-8" standalone="yes"?>
<Relationships xmlns="http://schemas.openxmlformats.org/package/2006/relationships"><Relationship Id="rId2" Type="http://schemas.openxmlformats.org/officeDocument/2006/relationships/notesSlide" Target="../notesSlides/notesSlide626.xml"/><Relationship Id="rId1" Type="http://schemas.openxmlformats.org/officeDocument/2006/relationships/slideLayout" Target="../slideLayouts/slideLayout92.xml"/></Relationships>
</file>

<file path=ppt/slides/_rels/slide862.xml.rels><?xml version="1.0" encoding="UTF-8" standalone="yes"?>
<Relationships xmlns="http://schemas.openxmlformats.org/package/2006/relationships"><Relationship Id="rId2" Type="http://schemas.openxmlformats.org/officeDocument/2006/relationships/notesSlide" Target="../notesSlides/notesSlide627.xml"/><Relationship Id="rId1" Type="http://schemas.openxmlformats.org/officeDocument/2006/relationships/slideLayout" Target="../slideLayouts/slideLayout92.xml"/></Relationships>
</file>

<file path=ppt/slides/_rels/slide863.xml.rels><?xml version="1.0" encoding="UTF-8" standalone="yes"?>
<Relationships xmlns="http://schemas.openxmlformats.org/package/2006/relationships"><Relationship Id="rId2" Type="http://schemas.openxmlformats.org/officeDocument/2006/relationships/notesSlide" Target="../notesSlides/notesSlide628.xml"/><Relationship Id="rId1" Type="http://schemas.openxmlformats.org/officeDocument/2006/relationships/slideLayout" Target="../slideLayouts/slideLayout92.xml"/></Relationships>
</file>

<file path=ppt/slides/_rels/slide864.xml.rels><?xml version="1.0" encoding="UTF-8" standalone="yes"?>
<Relationships xmlns="http://schemas.openxmlformats.org/package/2006/relationships"><Relationship Id="rId2" Type="http://schemas.openxmlformats.org/officeDocument/2006/relationships/notesSlide" Target="../notesSlides/notesSlide629.xml"/><Relationship Id="rId1" Type="http://schemas.openxmlformats.org/officeDocument/2006/relationships/slideLayout" Target="../slideLayouts/slideLayout92.xml"/></Relationships>
</file>

<file path=ppt/slides/_rels/slide865.xml.rels><?xml version="1.0" encoding="UTF-8" standalone="yes"?>
<Relationships xmlns="http://schemas.openxmlformats.org/package/2006/relationships"><Relationship Id="rId2" Type="http://schemas.openxmlformats.org/officeDocument/2006/relationships/notesSlide" Target="../notesSlides/notesSlide630.xml"/><Relationship Id="rId1" Type="http://schemas.openxmlformats.org/officeDocument/2006/relationships/slideLayout" Target="../slideLayouts/slideLayout92.xml"/></Relationships>
</file>

<file path=ppt/slides/_rels/slide866.xml.rels><?xml version="1.0" encoding="UTF-8" standalone="yes"?>
<Relationships xmlns="http://schemas.openxmlformats.org/package/2006/relationships"><Relationship Id="rId2" Type="http://schemas.openxmlformats.org/officeDocument/2006/relationships/notesSlide" Target="../notesSlides/notesSlide631.xml"/><Relationship Id="rId1" Type="http://schemas.openxmlformats.org/officeDocument/2006/relationships/slideLayout" Target="../slideLayouts/slideLayout92.xml"/></Relationships>
</file>

<file path=ppt/slides/_rels/slide867.xml.rels><?xml version="1.0" encoding="UTF-8" standalone="yes"?>
<Relationships xmlns="http://schemas.openxmlformats.org/package/2006/relationships"><Relationship Id="rId2" Type="http://schemas.openxmlformats.org/officeDocument/2006/relationships/notesSlide" Target="../notesSlides/notesSlide632.xml"/><Relationship Id="rId1" Type="http://schemas.openxmlformats.org/officeDocument/2006/relationships/slideLayout" Target="../slideLayouts/slideLayout92.xml"/></Relationships>
</file>

<file path=ppt/slides/_rels/slide868.xml.rels><?xml version="1.0" encoding="UTF-8" standalone="yes"?>
<Relationships xmlns="http://schemas.openxmlformats.org/package/2006/relationships"><Relationship Id="rId2" Type="http://schemas.openxmlformats.org/officeDocument/2006/relationships/notesSlide" Target="../notesSlides/notesSlide633.xml"/><Relationship Id="rId1" Type="http://schemas.openxmlformats.org/officeDocument/2006/relationships/slideLayout" Target="../slideLayouts/slideLayout92.xml"/></Relationships>
</file>

<file path=ppt/slides/_rels/slide869.xml.rels><?xml version="1.0" encoding="UTF-8" standalone="yes"?>
<Relationships xmlns="http://schemas.openxmlformats.org/package/2006/relationships"><Relationship Id="rId2" Type="http://schemas.openxmlformats.org/officeDocument/2006/relationships/notesSlide" Target="../notesSlides/notesSlide634.xml"/><Relationship Id="rId1" Type="http://schemas.openxmlformats.org/officeDocument/2006/relationships/slideLayout" Target="../slideLayouts/slideLayout9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4.xml"/></Relationships>
</file>

<file path=ppt/slides/_rels/slide870.xml.rels><?xml version="1.0" encoding="UTF-8" standalone="yes"?>
<Relationships xmlns="http://schemas.openxmlformats.org/package/2006/relationships"><Relationship Id="rId2" Type="http://schemas.openxmlformats.org/officeDocument/2006/relationships/notesSlide" Target="../notesSlides/notesSlide635.xml"/><Relationship Id="rId1" Type="http://schemas.openxmlformats.org/officeDocument/2006/relationships/slideLayout" Target="../slideLayouts/slideLayout92.xml"/></Relationships>
</file>

<file path=ppt/slides/_rels/slide871.xml.rels><?xml version="1.0" encoding="UTF-8" standalone="yes"?>
<Relationships xmlns="http://schemas.openxmlformats.org/package/2006/relationships"><Relationship Id="rId2" Type="http://schemas.openxmlformats.org/officeDocument/2006/relationships/notesSlide" Target="../notesSlides/notesSlide636.xml"/><Relationship Id="rId1" Type="http://schemas.openxmlformats.org/officeDocument/2006/relationships/slideLayout" Target="../slideLayouts/slideLayout92.xml"/></Relationships>
</file>

<file path=ppt/slides/_rels/slide872.xml.rels><?xml version="1.0" encoding="UTF-8" standalone="yes"?>
<Relationships xmlns="http://schemas.openxmlformats.org/package/2006/relationships"><Relationship Id="rId3" Type="http://schemas.openxmlformats.org/officeDocument/2006/relationships/slide" Target="slide181.xml"/><Relationship Id="rId2" Type="http://schemas.openxmlformats.org/officeDocument/2006/relationships/notesSlide" Target="../notesSlides/notesSlide637.xml"/><Relationship Id="rId1" Type="http://schemas.openxmlformats.org/officeDocument/2006/relationships/slideLayout" Target="../slideLayouts/slideLayout121.xml"/></Relationships>
</file>

<file path=ppt/slides/_rels/slide873.xml.rels><?xml version="1.0" encoding="UTF-8" standalone="yes"?>
<Relationships xmlns="http://schemas.openxmlformats.org/package/2006/relationships"><Relationship Id="rId3" Type="http://schemas.openxmlformats.org/officeDocument/2006/relationships/slide" Target="slide181.xml"/><Relationship Id="rId2" Type="http://schemas.openxmlformats.org/officeDocument/2006/relationships/notesSlide" Target="../notesSlides/notesSlide638.xml"/><Relationship Id="rId1" Type="http://schemas.openxmlformats.org/officeDocument/2006/relationships/slideLayout" Target="../slideLayouts/slideLayout92.xml"/></Relationships>
</file>

<file path=ppt/slides/_rels/slide874.xml.rels><?xml version="1.0" encoding="UTF-8" standalone="yes"?>
<Relationships xmlns="http://schemas.openxmlformats.org/package/2006/relationships"><Relationship Id="rId2" Type="http://schemas.openxmlformats.org/officeDocument/2006/relationships/notesSlide" Target="../notesSlides/notesSlide639.xml"/><Relationship Id="rId1" Type="http://schemas.openxmlformats.org/officeDocument/2006/relationships/slideLayout" Target="../slideLayouts/slideLayout92.xml"/></Relationships>
</file>

<file path=ppt/slides/_rels/slide875.xml.rels><?xml version="1.0" encoding="UTF-8" standalone="yes"?>
<Relationships xmlns="http://schemas.openxmlformats.org/package/2006/relationships"><Relationship Id="rId2" Type="http://schemas.openxmlformats.org/officeDocument/2006/relationships/notesSlide" Target="../notesSlides/notesSlide640.xml"/><Relationship Id="rId1" Type="http://schemas.openxmlformats.org/officeDocument/2006/relationships/slideLayout" Target="../slideLayouts/slideLayout92.xml"/></Relationships>
</file>

<file path=ppt/slides/_rels/slide876.xml.rels><?xml version="1.0" encoding="UTF-8" standalone="yes"?>
<Relationships xmlns="http://schemas.openxmlformats.org/package/2006/relationships"><Relationship Id="rId2" Type="http://schemas.openxmlformats.org/officeDocument/2006/relationships/notesSlide" Target="../notesSlides/notesSlide641.xml"/><Relationship Id="rId1" Type="http://schemas.openxmlformats.org/officeDocument/2006/relationships/slideLayout" Target="../slideLayouts/slideLayout92.xml"/></Relationships>
</file>

<file path=ppt/slides/_rels/slide877.xml.rels><?xml version="1.0" encoding="UTF-8" standalone="yes"?>
<Relationships xmlns="http://schemas.openxmlformats.org/package/2006/relationships"><Relationship Id="rId2" Type="http://schemas.openxmlformats.org/officeDocument/2006/relationships/notesSlide" Target="../notesSlides/notesSlide642.xml"/><Relationship Id="rId1" Type="http://schemas.openxmlformats.org/officeDocument/2006/relationships/slideLayout" Target="../slideLayouts/slideLayout92.xml"/></Relationships>
</file>

<file path=ppt/slides/_rels/slide878.xml.rels><?xml version="1.0" encoding="UTF-8" standalone="yes"?>
<Relationships xmlns="http://schemas.openxmlformats.org/package/2006/relationships"><Relationship Id="rId2" Type="http://schemas.openxmlformats.org/officeDocument/2006/relationships/notesSlide" Target="../notesSlides/notesSlide643.xml"/><Relationship Id="rId1" Type="http://schemas.openxmlformats.org/officeDocument/2006/relationships/slideLayout" Target="../slideLayouts/slideLayout92.xml"/></Relationships>
</file>

<file path=ppt/slides/_rels/slide879.xml.rels><?xml version="1.0" encoding="UTF-8" standalone="yes"?>
<Relationships xmlns="http://schemas.openxmlformats.org/package/2006/relationships"><Relationship Id="rId2" Type="http://schemas.openxmlformats.org/officeDocument/2006/relationships/notesSlide" Target="../notesSlides/notesSlide644.xml"/><Relationship Id="rId1" Type="http://schemas.openxmlformats.org/officeDocument/2006/relationships/slideLayout" Target="../slideLayouts/slideLayout9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4.xml"/></Relationships>
</file>

<file path=ppt/slides/_rels/slide880.xml.rels><?xml version="1.0" encoding="UTF-8" standalone="yes"?>
<Relationships xmlns="http://schemas.openxmlformats.org/package/2006/relationships"><Relationship Id="rId2" Type="http://schemas.openxmlformats.org/officeDocument/2006/relationships/notesSlide" Target="../notesSlides/notesSlide645.xml"/><Relationship Id="rId1" Type="http://schemas.openxmlformats.org/officeDocument/2006/relationships/slideLayout" Target="../slideLayouts/slideLayout92.xml"/></Relationships>
</file>

<file path=ppt/slides/_rels/slide881.xml.rels><?xml version="1.0" encoding="UTF-8" standalone="yes"?>
<Relationships xmlns="http://schemas.openxmlformats.org/package/2006/relationships"><Relationship Id="rId2" Type="http://schemas.openxmlformats.org/officeDocument/2006/relationships/notesSlide" Target="../notesSlides/notesSlide646.xml"/><Relationship Id="rId1" Type="http://schemas.openxmlformats.org/officeDocument/2006/relationships/slideLayout" Target="../slideLayouts/slideLayout92.xml"/></Relationships>
</file>

<file path=ppt/slides/_rels/slide882.xml.rels><?xml version="1.0" encoding="UTF-8" standalone="yes"?>
<Relationships xmlns="http://schemas.openxmlformats.org/package/2006/relationships"><Relationship Id="rId2" Type="http://schemas.openxmlformats.org/officeDocument/2006/relationships/notesSlide" Target="../notesSlides/notesSlide647.xml"/><Relationship Id="rId1" Type="http://schemas.openxmlformats.org/officeDocument/2006/relationships/slideLayout" Target="../slideLayouts/slideLayout92.xml"/></Relationships>
</file>

<file path=ppt/slides/_rels/slide883.xml.rels><?xml version="1.0" encoding="UTF-8" standalone="yes"?>
<Relationships xmlns="http://schemas.openxmlformats.org/package/2006/relationships"><Relationship Id="rId2" Type="http://schemas.openxmlformats.org/officeDocument/2006/relationships/notesSlide" Target="../notesSlides/notesSlide648.xml"/><Relationship Id="rId1" Type="http://schemas.openxmlformats.org/officeDocument/2006/relationships/slideLayout" Target="../slideLayouts/slideLayout92.xml"/></Relationships>
</file>

<file path=ppt/slides/_rels/slide884.xml.rels><?xml version="1.0" encoding="UTF-8" standalone="yes"?>
<Relationships xmlns="http://schemas.openxmlformats.org/package/2006/relationships"><Relationship Id="rId2" Type="http://schemas.openxmlformats.org/officeDocument/2006/relationships/notesSlide" Target="../notesSlides/notesSlide649.xml"/><Relationship Id="rId1" Type="http://schemas.openxmlformats.org/officeDocument/2006/relationships/slideLayout" Target="../slideLayouts/slideLayout92.xml"/></Relationships>
</file>

<file path=ppt/slides/_rels/slide885.xml.rels><?xml version="1.0" encoding="UTF-8" standalone="yes"?>
<Relationships xmlns="http://schemas.openxmlformats.org/package/2006/relationships"><Relationship Id="rId2" Type="http://schemas.openxmlformats.org/officeDocument/2006/relationships/notesSlide" Target="../notesSlides/notesSlide650.xml"/><Relationship Id="rId1" Type="http://schemas.openxmlformats.org/officeDocument/2006/relationships/slideLayout" Target="../slideLayouts/slideLayout92.xml"/></Relationships>
</file>

<file path=ppt/slides/_rels/slide886.xml.rels><?xml version="1.0" encoding="UTF-8" standalone="yes"?>
<Relationships xmlns="http://schemas.openxmlformats.org/package/2006/relationships"><Relationship Id="rId3" Type="http://schemas.openxmlformats.org/officeDocument/2006/relationships/slide" Target="slide181.xml"/><Relationship Id="rId2" Type="http://schemas.openxmlformats.org/officeDocument/2006/relationships/notesSlide" Target="../notesSlides/notesSlide651.xml"/><Relationship Id="rId1" Type="http://schemas.openxmlformats.org/officeDocument/2006/relationships/slideLayout" Target="../slideLayouts/slideLayout121.xml"/></Relationships>
</file>

<file path=ppt/slides/_rels/slide887.xml.rels><?xml version="1.0" encoding="UTF-8" standalone="yes"?>
<Relationships xmlns="http://schemas.openxmlformats.org/package/2006/relationships"><Relationship Id="rId3" Type="http://schemas.openxmlformats.org/officeDocument/2006/relationships/slide" Target="slide181.xml"/><Relationship Id="rId2" Type="http://schemas.openxmlformats.org/officeDocument/2006/relationships/notesSlide" Target="../notesSlides/notesSlide652.xml"/><Relationship Id="rId1" Type="http://schemas.openxmlformats.org/officeDocument/2006/relationships/slideLayout" Target="../slideLayouts/slideLayout92.xml"/></Relationships>
</file>

<file path=ppt/slides/_rels/slide888.xml.rels><?xml version="1.0" encoding="UTF-8" standalone="yes"?>
<Relationships xmlns="http://schemas.openxmlformats.org/package/2006/relationships"><Relationship Id="rId2" Type="http://schemas.openxmlformats.org/officeDocument/2006/relationships/notesSlide" Target="../notesSlides/notesSlide653.xml"/><Relationship Id="rId1" Type="http://schemas.openxmlformats.org/officeDocument/2006/relationships/slideLayout" Target="../slideLayouts/slideLayout92.xml"/></Relationships>
</file>

<file path=ppt/slides/_rels/slide889.xml.rels><?xml version="1.0" encoding="UTF-8" standalone="yes"?>
<Relationships xmlns="http://schemas.openxmlformats.org/package/2006/relationships"><Relationship Id="rId2" Type="http://schemas.openxmlformats.org/officeDocument/2006/relationships/notesSlide" Target="../notesSlides/notesSlide654.xml"/><Relationship Id="rId1" Type="http://schemas.openxmlformats.org/officeDocument/2006/relationships/slideLayout" Target="../slideLayouts/slideLayout9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4.xml"/></Relationships>
</file>

<file path=ppt/slides/_rels/slide890.xml.rels><?xml version="1.0" encoding="UTF-8" standalone="yes"?>
<Relationships xmlns="http://schemas.openxmlformats.org/package/2006/relationships"><Relationship Id="rId2" Type="http://schemas.openxmlformats.org/officeDocument/2006/relationships/notesSlide" Target="../notesSlides/notesSlide655.xml"/><Relationship Id="rId1" Type="http://schemas.openxmlformats.org/officeDocument/2006/relationships/slideLayout" Target="../slideLayouts/slideLayout92.xml"/></Relationships>
</file>

<file path=ppt/slides/_rels/slide891.xml.rels><?xml version="1.0" encoding="UTF-8" standalone="yes"?>
<Relationships xmlns="http://schemas.openxmlformats.org/package/2006/relationships"><Relationship Id="rId2" Type="http://schemas.openxmlformats.org/officeDocument/2006/relationships/notesSlide" Target="../notesSlides/notesSlide656.xml"/><Relationship Id="rId1" Type="http://schemas.openxmlformats.org/officeDocument/2006/relationships/slideLayout" Target="../slideLayouts/slideLayout92.xml"/></Relationships>
</file>

<file path=ppt/slides/_rels/slide892.xml.rels><?xml version="1.0" encoding="UTF-8" standalone="yes"?>
<Relationships xmlns="http://schemas.openxmlformats.org/package/2006/relationships"><Relationship Id="rId2" Type="http://schemas.openxmlformats.org/officeDocument/2006/relationships/notesSlide" Target="../notesSlides/notesSlide657.xml"/><Relationship Id="rId1" Type="http://schemas.openxmlformats.org/officeDocument/2006/relationships/slideLayout" Target="../slideLayouts/slideLayout92.xml"/></Relationships>
</file>

<file path=ppt/slides/_rels/slide893.xml.rels><?xml version="1.0" encoding="UTF-8" standalone="yes"?>
<Relationships xmlns="http://schemas.openxmlformats.org/package/2006/relationships"><Relationship Id="rId2" Type="http://schemas.openxmlformats.org/officeDocument/2006/relationships/notesSlide" Target="../notesSlides/notesSlide658.xml"/><Relationship Id="rId1" Type="http://schemas.openxmlformats.org/officeDocument/2006/relationships/slideLayout" Target="../slideLayouts/slideLayout92.xml"/></Relationships>
</file>

<file path=ppt/slides/_rels/slide894.xml.rels><?xml version="1.0" encoding="UTF-8" standalone="yes"?>
<Relationships xmlns="http://schemas.openxmlformats.org/package/2006/relationships"><Relationship Id="rId2" Type="http://schemas.openxmlformats.org/officeDocument/2006/relationships/notesSlide" Target="../notesSlides/notesSlide659.xml"/><Relationship Id="rId1" Type="http://schemas.openxmlformats.org/officeDocument/2006/relationships/slideLayout" Target="../slideLayouts/slideLayout92.xml"/></Relationships>
</file>

<file path=ppt/slides/_rels/slide895.xml.rels><?xml version="1.0" encoding="UTF-8" standalone="yes"?>
<Relationships xmlns="http://schemas.openxmlformats.org/package/2006/relationships"><Relationship Id="rId2" Type="http://schemas.openxmlformats.org/officeDocument/2006/relationships/notesSlide" Target="../notesSlides/notesSlide660.xml"/><Relationship Id="rId1" Type="http://schemas.openxmlformats.org/officeDocument/2006/relationships/slideLayout" Target="../slideLayouts/slideLayout121.xml"/></Relationships>
</file>

<file path=ppt/slides/_rels/slide896.xml.rels><?xml version="1.0" encoding="UTF-8" standalone="yes"?>
<Relationships xmlns="http://schemas.openxmlformats.org/package/2006/relationships"><Relationship Id="rId2" Type="http://schemas.openxmlformats.org/officeDocument/2006/relationships/notesSlide" Target="../notesSlides/notesSlide661.xml"/><Relationship Id="rId1" Type="http://schemas.openxmlformats.org/officeDocument/2006/relationships/slideLayout" Target="../slideLayouts/slideLayout93.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4.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4.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4.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2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4.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4.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143.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952.xml.rels><?xml version="1.0" encoding="UTF-8" standalone="yes"?>
<Relationships xmlns="http://schemas.openxmlformats.org/package/2006/relationships"><Relationship Id="rId2" Type="http://schemas.openxmlformats.org/officeDocument/2006/relationships/notesSlide" Target="../notesSlides/notesSlide662.xml"/><Relationship Id="rId1" Type="http://schemas.openxmlformats.org/officeDocument/2006/relationships/slideLayout" Target="../slideLayouts/slideLayout53.xml"/></Relationships>
</file>

<file path=ppt/slides/_rels/slide953.xml.rels><?xml version="1.0" encoding="UTF-8" standalone="yes"?>
<Relationships xmlns="http://schemas.openxmlformats.org/package/2006/relationships"><Relationship Id="rId2" Type="http://schemas.openxmlformats.org/officeDocument/2006/relationships/notesSlide" Target="../notesSlides/notesSlide663.xml"/><Relationship Id="rId1" Type="http://schemas.openxmlformats.org/officeDocument/2006/relationships/slideLayout" Target="../slideLayouts/slideLayout53.xml"/></Relationships>
</file>

<file path=ppt/slides/_rels/slide954.xml.rels><?xml version="1.0" encoding="UTF-8" standalone="yes"?>
<Relationships xmlns="http://schemas.openxmlformats.org/package/2006/relationships"><Relationship Id="rId2" Type="http://schemas.openxmlformats.org/officeDocument/2006/relationships/notesSlide" Target="../notesSlides/notesSlide664.xml"/><Relationship Id="rId1" Type="http://schemas.openxmlformats.org/officeDocument/2006/relationships/slideLayout" Target="../slideLayouts/slideLayout53.xml"/></Relationships>
</file>

<file path=ppt/slides/_rels/slide955.xml.rels><?xml version="1.0" encoding="UTF-8" standalone="yes"?>
<Relationships xmlns="http://schemas.openxmlformats.org/package/2006/relationships"><Relationship Id="rId2" Type="http://schemas.openxmlformats.org/officeDocument/2006/relationships/notesSlide" Target="../notesSlides/notesSlide665.xml"/><Relationship Id="rId1" Type="http://schemas.openxmlformats.org/officeDocument/2006/relationships/slideLayout" Target="../slideLayouts/slideLayout53.xml"/></Relationships>
</file>

<file path=ppt/slides/_rels/slide956.xml.rels><?xml version="1.0" encoding="UTF-8" standalone="yes"?>
<Relationships xmlns="http://schemas.openxmlformats.org/package/2006/relationships"><Relationship Id="rId2" Type="http://schemas.openxmlformats.org/officeDocument/2006/relationships/notesSlide" Target="../notesSlides/notesSlide666.xml"/><Relationship Id="rId1" Type="http://schemas.openxmlformats.org/officeDocument/2006/relationships/slideLayout" Target="../slideLayouts/slideLayout94.xml"/></Relationships>
</file>

<file path=ppt/slides/_rels/slide957.xml.rels><?xml version="1.0" encoding="UTF-8" standalone="yes"?>
<Relationships xmlns="http://schemas.openxmlformats.org/package/2006/relationships"><Relationship Id="rId2" Type="http://schemas.openxmlformats.org/officeDocument/2006/relationships/notesSlide" Target="../notesSlides/notesSlide667.xml"/><Relationship Id="rId1" Type="http://schemas.openxmlformats.org/officeDocument/2006/relationships/slideLayout" Target="../slideLayouts/slideLayout94.xml"/></Relationships>
</file>

<file path=ppt/slides/_rels/slide958.xml.rels><?xml version="1.0" encoding="UTF-8" standalone="yes"?>
<Relationships xmlns="http://schemas.openxmlformats.org/package/2006/relationships"><Relationship Id="rId2" Type="http://schemas.openxmlformats.org/officeDocument/2006/relationships/notesSlide" Target="../notesSlides/notesSlide668.xml"/><Relationship Id="rId1" Type="http://schemas.openxmlformats.org/officeDocument/2006/relationships/slideLayout" Target="../slideLayouts/slideLayout94.xml"/></Relationships>
</file>

<file path=ppt/slides/_rels/slide959.xml.rels><?xml version="1.0" encoding="UTF-8" standalone="yes"?>
<Relationships xmlns="http://schemas.openxmlformats.org/package/2006/relationships"><Relationship Id="rId2" Type="http://schemas.openxmlformats.org/officeDocument/2006/relationships/notesSlide" Target="../notesSlides/notesSlide669.xml"/><Relationship Id="rId1" Type="http://schemas.openxmlformats.org/officeDocument/2006/relationships/slideLayout" Target="../slideLayouts/slideLayout9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60.xml.rels><?xml version="1.0" encoding="UTF-8" standalone="yes"?>
<Relationships xmlns="http://schemas.openxmlformats.org/package/2006/relationships"><Relationship Id="rId2" Type="http://schemas.openxmlformats.org/officeDocument/2006/relationships/notesSlide" Target="../notesSlides/notesSlide670.xml"/><Relationship Id="rId1" Type="http://schemas.openxmlformats.org/officeDocument/2006/relationships/slideLayout" Target="../slideLayouts/slideLayout94.xml"/></Relationships>
</file>

<file path=ppt/slides/_rels/slide961.xml.rels><?xml version="1.0" encoding="UTF-8" standalone="yes"?>
<Relationships xmlns="http://schemas.openxmlformats.org/package/2006/relationships"><Relationship Id="rId2" Type="http://schemas.openxmlformats.org/officeDocument/2006/relationships/notesSlide" Target="../notesSlides/notesSlide671.xml"/><Relationship Id="rId1" Type="http://schemas.openxmlformats.org/officeDocument/2006/relationships/slideLayout" Target="../slideLayouts/slideLayout94.xml"/></Relationships>
</file>

<file path=ppt/slides/_rels/slide962.xml.rels><?xml version="1.0" encoding="UTF-8" standalone="yes"?>
<Relationships xmlns="http://schemas.openxmlformats.org/package/2006/relationships"><Relationship Id="rId2" Type="http://schemas.openxmlformats.org/officeDocument/2006/relationships/notesSlide" Target="../notesSlides/notesSlide672.xml"/><Relationship Id="rId1" Type="http://schemas.openxmlformats.org/officeDocument/2006/relationships/slideLayout" Target="../slideLayouts/slideLayout94.xml"/></Relationships>
</file>

<file path=ppt/slides/_rels/slide963.xml.rels><?xml version="1.0" encoding="UTF-8" standalone="yes"?>
<Relationships xmlns="http://schemas.openxmlformats.org/package/2006/relationships"><Relationship Id="rId2" Type="http://schemas.openxmlformats.org/officeDocument/2006/relationships/notesSlide" Target="../notesSlides/notesSlide673.xml"/><Relationship Id="rId1" Type="http://schemas.openxmlformats.org/officeDocument/2006/relationships/slideLayout" Target="../slideLayouts/slideLayout111.xml"/></Relationships>
</file>

<file path=ppt/slides/_rels/slide964.xml.rels><?xml version="1.0" encoding="UTF-8" standalone="yes"?>
<Relationships xmlns="http://schemas.openxmlformats.org/package/2006/relationships"><Relationship Id="rId2" Type="http://schemas.openxmlformats.org/officeDocument/2006/relationships/notesSlide" Target="../notesSlides/notesSlide674.xml"/><Relationship Id="rId1" Type="http://schemas.openxmlformats.org/officeDocument/2006/relationships/slideLayout" Target="../slideLayouts/slideLayout112.xml"/></Relationships>
</file>

<file path=ppt/slides/_rels/slide965.xml.rels><?xml version="1.0" encoding="UTF-8" standalone="yes"?>
<Relationships xmlns="http://schemas.openxmlformats.org/package/2006/relationships"><Relationship Id="rId2" Type="http://schemas.openxmlformats.org/officeDocument/2006/relationships/notesSlide" Target="../notesSlides/notesSlide675.xml"/><Relationship Id="rId1" Type="http://schemas.openxmlformats.org/officeDocument/2006/relationships/slideLayout" Target="../slideLayouts/slideLayout113.xml"/></Relationships>
</file>

<file path=ppt/slides/_rels/slide966.xml.rels><?xml version="1.0" encoding="UTF-8" standalone="yes"?>
<Relationships xmlns="http://schemas.openxmlformats.org/package/2006/relationships"><Relationship Id="rId2" Type="http://schemas.openxmlformats.org/officeDocument/2006/relationships/notesSlide" Target="../notesSlides/notesSlide676.xml"/><Relationship Id="rId1" Type="http://schemas.openxmlformats.org/officeDocument/2006/relationships/slideLayout" Target="../slideLayouts/slideLayout114.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971.xml.rels><?xml version="1.0" encoding="UTF-8" standalone="yes"?>
<Relationships xmlns="http://schemas.openxmlformats.org/package/2006/relationships"><Relationship Id="rId2" Type="http://schemas.openxmlformats.org/officeDocument/2006/relationships/notesSlide" Target="../notesSlides/notesSlide677.xml"/><Relationship Id="rId1" Type="http://schemas.openxmlformats.org/officeDocument/2006/relationships/slideLayout" Target="../slideLayouts/slideLayout115.xml"/></Relationships>
</file>

<file path=ppt/slides/_rels/slide972.xml.rels><?xml version="1.0" encoding="UTF-8" standalone="yes"?>
<Relationships xmlns="http://schemas.openxmlformats.org/package/2006/relationships"><Relationship Id="rId2" Type="http://schemas.openxmlformats.org/officeDocument/2006/relationships/notesSlide" Target="../notesSlides/notesSlide678.xml"/><Relationship Id="rId1" Type="http://schemas.openxmlformats.org/officeDocument/2006/relationships/slideLayout" Target="../slideLayouts/slideLayout95.xml"/></Relationships>
</file>

<file path=ppt/slides/_rels/slide973.xml.rels><?xml version="1.0" encoding="UTF-8" standalone="yes"?>
<Relationships xmlns="http://schemas.openxmlformats.org/package/2006/relationships"><Relationship Id="rId2" Type="http://schemas.openxmlformats.org/officeDocument/2006/relationships/notesSlide" Target="../notesSlides/notesSlide679.xml"/><Relationship Id="rId1" Type="http://schemas.openxmlformats.org/officeDocument/2006/relationships/slideLayout" Target="../slideLayouts/slideLayout95.xml"/></Relationships>
</file>

<file path=ppt/slides/_rels/slide974.xml.rels><?xml version="1.0" encoding="UTF-8" standalone="yes"?>
<Relationships xmlns="http://schemas.openxmlformats.org/package/2006/relationships"><Relationship Id="rId2" Type="http://schemas.openxmlformats.org/officeDocument/2006/relationships/notesSlide" Target="../notesSlides/notesSlide680.xml"/><Relationship Id="rId1" Type="http://schemas.openxmlformats.org/officeDocument/2006/relationships/slideLayout" Target="../slideLayouts/slideLayout116.xml"/></Relationships>
</file>

<file path=ppt/slides/_rels/slide975.xml.rels><?xml version="1.0" encoding="UTF-8" standalone="yes"?>
<Relationships xmlns="http://schemas.openxmlformats.org/package/2006/relationships"><Relationship Id="rId2" Type="http://schemas.openxmlformats.org/officeDocument/2006/relationships/notesSlide" Target="../notesSlides/notesSlide681.xml"/><Relationship Id="rId1" Type="http://schemas.openxmlformats.org/officeDocument/2006/relationships/slideLayout" Target="../slideLayouts/slideLayout118.xml"/></Relationships>
</file>

<file path=ppt/slides/_rels/slide976.xml.rels><?xml version="1.0" encoding="UTF-8" standalone="yes"?>
<Relationships xmlns="http://schemas.openxmlformats.org/package/2006/relationships"><Relationship Id="rId2" Type="http://schemas.openxmlformats.org/officeDocument/2006/relationships/notesSlide" Target="../notesSlides/notesSlide682.xml"/><Relationship Id="rId1" Type="http://schemas.openxmlformats.org/officeDocument/2006/relationships/slideLayout" Target="../slideLayouts/slideLayout95.xml"/></Relationships>
</file>

<file path=ppt/slides/_rels/slide977.xml.rels><?xml version="1.0" encoding="UTF-8" standalone="yes"?>
<Relationships xmlns="http://schemas.openxmlformats.org/package/2006/relationships"><Relationship Id="rId2" Type="http://schemas.openxmlformats.org/officeDocument/2006/relationships/notesSlide" Target="../notesSlides/notesSlide683.xml"/><Relationship Id="rId1" Type="http://schemas.openxmlformats.org/officeDocument/2006/relationships/slideLayout" Target="../slideLayouts/slideLayout95.xml"/></Relationships>
</file>

<file path=ppt/slides/_rels/slide978.xml.rels><?xml version="1.0" encoding="UTF-8" standalone="yes"?>
<Relationships xmlns="http://schemas.openxmlformats.org/package/2006/relationships"><Relationship Id="rId2" Type="http://schemas.openxmlformats.org/officeDocument/2006/relationships/notesSlide" Target="../notesSlides/notesSlide684.xml"/><Relationship Id="rId1" Type="http://schemas.openxmlformats.org/officeDocument/2006/relationships/slideLayout" Target="../slideLayouts/slideLayout95.xml"/></Relationships>
</file>

<file path=ppt/slides/_rels/slide979.xml.rels><?xml version="1.0" encoding="UTF-8" standalone="yes"?>
<Relationships xmlns="http://schemas.openxmlformats.org/package/2006/relationships"><Relationship Id="rId2" Type="http://schemas.openxmlformats.org/officeDocument/2006/relationships/notesSlide" Target="../notesSlides/notesSlide685.xml"/><Relationship Id="rId1" Type="http://schemas.openxmlformats.org/officeDocument/2006/relationships/slideLayout" Target="../slideLayouts/slideLayout95.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980.xml.rels><?xml version="1.0" encoding="UTF-8" standalone="yes"?>
<Relationships xmlns="http://schemas.openxmlformats.org/package/2006/relationships"><Relationship Id="rId2" Type="http://schemas.openxmlformats.org/officeDocument/2006/relationships/notesSlide" Target="../notesSlides/notesSlide686.xml"/><Relationship Id="rId1" Type="http://schemas.openxmlformats.org/officeDocument/2006/relationships/slideLayout" Target="../slideLayouts/slideLayout95.xml"/></Relationships>
</file>

<file path=ppt/slides/_rels/slide981.xml.rels><?xml version="1.0" encoding="UTF-8" standalone="yes"?>
<Relationships xmlns="http://schemas.openxmlformats.org/package/2006/relationships"><Relationship Id="rId2" Type="http://schemas.openxmlformats.org/officeDocument/2006/relationships/notesSlide" Target="../notesSlides/notesSlide687.xml"/><Relationship Id="rId1" Type="http://schemas.openxmlformats.org/officeDocument/2006/relationships/slideLayout" Target="../slideLayouts/slideLayout95.xml"/></Relationships>
</file>

<file path=ppt/slides/_rels/slide982.xml.rels><?xml version="1.0" encoding="UTF-8" standalone="yes"?>
<Relationships xmlns="http://schemas.openxmlformats.org/package/2006/relationships"><Relationship Id="rId2" Type="http://schemas.openxmlformats.org/officeDocument/2006/relationships/notesSlide" Target="../notesSlides/notesSlide688.xml"/><Relationship Id="rId1" Type="http://schemas.openxmlformats.org/officeDocument/2006/relationships/slideLayout" Target="../slideLayouts/slideLayout85.xml"/></Relationships>
</file>

<file path=ppt/slides/_rels/slide983.xml.rels><?xml version="1.0" encoding="UTF-8" standalone="yes"?>
<Relationships xmlns="http://schemas.openxmlformats.org/package/2006/relationships"><Relationship Id="rId2" Type="http://schemas.openxmlformats.org/officeDocument/2006/relationships/notesSlide" Target="../notesSlides/notesSlide689.xml"/><Relationship Id="rId1" Type="http://schemas.openxmlformats.org/officeDocument/2006/relationships/slideLayout" Target="../slideLayouts/slideLayout96.xml"/></Relationships>
</file>

<file path=ppt/slides/_rels/slide984.xml.rels><?xml version="1.0" encoding="UTF-8" standalone="yes"?>
<Relationships xmlns="http://schemas.openxmlformats.org/package/2006/relationships"><Relationship Id="rId2" Type="http://schemas.openxmlformats.org/officeDocument/2006/relationships/notesSlide" Target="../notesSlides/notesSlide690.xml"/><Relationship Id="rId1" Type="http://schemas.openxmlformats.org/officeDocument/2006/relationships/slideLayout" Target="../slideLayouts/slideLayout96.xml"/></Relationships>
</file>

<file path=ppt/slides/_rels/slide985.xml.rels><?xml version="1.0" encoding="UTF-8" standalone="yes"?>
<Relationships xmlns="http://schemas.openxmlformats.org/package/2006/relationships"><Relationship Id="rId2" Type="http://schemas.openxmlformats.org/officeDocument/2006/relationships/notesSlide" Target="../notesSlides/notesSlide691.xml"/><Relationship Id="rId1" Type="http://schemas.openxmlformats.org/officeDocument/2006/relationships/slideLayout" Target="../slideLayouts/slideLayout96.xml"/></Relationships>
</file>

<file path=ppt/slides/_rels/slide986.xml.rels><?xml version="1.0" encoding="UTF-8" standalone="yes"?>
<Relationships xmlns="http://schemas.openxmlformats.org/package/2006/relationships"><Relationship Id="rId2" Type="http://schemas.openxmlformats.org/officeDocument/2006/relationships/notesSlide" Target="../notesSlides/notesSlide692.xml"/><Relationship Id="rId1" Type="http://schemas.openxmlformats.org/officeDocument/2006/relationships/slideLayout" Target="../slideLayouts/slideLayout96.xml"/></Relationships>
</file>

<file path=ppt/slides/_rels/slide987.xml.rels><?xml version="1.0" encoding="UTF-8" standalone="yes"?>
<Relationships xmlns="http://schemas.openxmlformats.org/package/2006/relationships"><Relationship Id="rId2" Type="http://schemas.openxmlformats.org/officeDocument/2006/relationships/notesSlide" Target="../notesSlides/notesSlide693.xml"/><Relationship Id="rId1" Type="http://schemas.openxmlformats.org/officeDocument/2006/relationships/slideLayout" Target="../slideLayouts/slideLayout96.xml"/></Relationships>
</file>

<file path=ppt/slides/_rels/slide988.xml.rels><?xml version="1.0" encoding="UTF-8" standalone="yes"?>
<Relationships xmlns="http://schemas.openxmlformats.org/package/2006/relationships"><Relationship Id="rId2" Type="http://schemas.openxmlformats.org/officeDocument/2006/relationships/notesSlide" Target="../notesSlides/notesSlide694.xml"/><Relationship Id="rId1" Type="http://schemas.openxmlformats.org/officeDocument/2006/relationships/slideLayout" Target="../slideLayouts/slideLayout96.xml"/></Relationships>
</file>

<file path=ppt/slides/_rels/slide989.xml.rels><?xml version="1.0" encoding="UTF-8" standalone="yes"?>
<Relationships xmlns="http://schemas.openxmlformats.org/package/2006/relationships"><Relationship Id="rId2" Type="http://schemas.openxmlformats.org/officeDocument/2006/relationships/notesSlide" Target="../notesSlides/notesSlide695.xml"/><Relationship Id="rId1" Type="http://schemas.openxmlformats.org/officeDocument/2006/relationships/slideLayout" Target="../slideLayouts/slideLayout96.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990.xml.rels><?xml version="1.0" encoding="UTF-8" standalone="yes"?>
<Relationships xmlns="http://schemas.openxmlformats.org/package/2006/relationships"><Relationship Id="rId2" Type="http://schemas.openxmlformats.org/officeDocument/2006/relationships/notesSlide" Target="../notesSlides/notesSlide696.xml"/><Relationship Id="rId1" Type="http://schemas.openxmlformats.org/officeDocument/2006/relationships/slideLayout" Target="../slideLayouts/slideLayout96.xml"/></Relationships>
</file>

<file path=ppt/slides/_rels/slide991.xml.rels><?xml version="1.0" encoding="UTF-8" standalone="yes"?>
<Relationships xmlns="http://schemas.openxmlformats.org/package/2006/relationships"><Relationship Id="rId2" Type="http://schemas.openxmlformats.org/officeDocument/2006/relationships/notesSlide" Target="../notesSlides/notesSlide697.xml"/><Relationship Id="rId1" Type="http://schemas.openxmlformats.org/officeDocument/2006/relationships/slideLayout" Target="../slideLayouts/slideLayout96.xml"/></Relationships>
</file>

<file path=ppt/slides/_rels/slide992.xml.rels><?xml version="1.0" encoding="UTF-8" standalone="yes"?>
<Relationships xmlns="http://schemas.openxmlformats.org/package/2006/relationships"><Relationship Id="rId2" Type="http://schemas.openxmlformats.org/officeDocument/2006/relationships/notesSlide" Target="../notesSlides/notesSlide698.xml"/><Relationship Id="rId1" Type="http://schemas.openxmlformats.org/officeDocument/2006/relationships/slideLayout" Target="../slideLayouts/slideLayout96.xml"/></Relationships>
</file>

<file path=ppt/slides/_rels/slide993.xml.rels><?xml version="1.0" encoding="UTF-8" standalone="yes"?>
<Relationships xmlns="http://schemas.openxmlformats.org/package/2006/relationships"><Relationship Id="rId2" Type="http://schemas.openxmlformats.org/officeDocument/2006/relationships/notesSlide" Target="../notesSlides/notesSlide699.xml"/><Relationship Id="rId1" Type="http://schemas.openxmlformats.org/officeDocument/2006/relationships/slideLayout" Target="../slideLayouts/slideLayout96.xml"/></Relationships>
</file>

<file path=ppt/slides/_rels/slide994.xml.rels><?xml version="1.0" encoding="UTF-8" standalone="yes"?>
<Relationships xmlns="http://schemas.openxmlformats.org/package/2006/relationships"><Relationship Id="rId2" Type="http://schemas.openxmlformats.org/officeDocument/2006/relationships/notesSlide" Target="../notesSlides/notesSlide700.xml"/><Relationship Id="rId1" Type="http://schemas.openxmlformats.org/officeDocument/2006/relationships/slideLayout" Target="../slideLayouts/slideLayout96.xml"/></Relationships>
</file>

<file path=ppt/slides/_rels/slide995.xml.rels><?xml version="1.0" encoding="UTF-8" standalone="yes"?>
<Relationships xmlns="http://schemas.openxmlformats.org/package/2006/relationships"><Relationship Id="rId2" Type="http://schemas.openxmlformats.org/officeDocument/2006/relationships/notesSlide" Target="../notesSlides/notesSlide701.xml"/><Relationship Id="rId1" Type="http://schemas.openxmlformats.org/officeDocument/2006/relationships/slideLayout" Target="../slideLayouts/slideLayout96.xml"/></Relationships>
</file>

<file path=ppt/slides/_rels/slide996.xml.rels><?xml version="1.0" encoding="UTF-8" standalone="yes"?>
<Relationships xmlns="http://schemas.openxmlformats.org/package/2006/relationships"><Relationship Id="rId2" Type="http://schemas.openxmlformats.org/officeDocument/2006/relationships/notesSlide" Target="../notesSlides/notesSlide702.xml"/><Relationship Id="rId1" Type="http://schemas.openxmlformats.org/officeDocument/2006/relationships/slideLayout" Target="../slideLayouts/slideLayout96.xml"/></Relationships>
</file>

<file path=ppt/slides/_rels/slide997.xml.rels><?xml version="1.0" encoding="UTF-8" standalone="yes"?>
<Relationships xmlns="http://schemas.openxmlformats.org/package/2006/relationships"><Relationship Id="rId2" Type="http://schemas.openxmlformats.org/officeDocument/2006/relationships/notesSlide" Target="../notesSlides/notesSlide703.xml"/><Relationship Id="rId1" Type="http://schemas.openxmlformats.org/officeDocument/2006/relationships/slideLayout" Target="../slideLayouts/slideLayout96.xml"/></Relationships>
</file>

<file path=ppt/slides/_rels/slide998.xml.rels><?xml version="1.0" encoding="UTF-8" standalone="yes"?>
<Relationships xmlns="http://schemas.openxmlformats.org/package/2006/relationships"><Relationship Id="rId2" Type="http://schemas.openxmlformats.org/officeDocument/2006/relationships/notesSlide" Target="../notesSlides/notesSlide704.xml"/><Relationship Id="rId1" Type="http://schemas.openxmlformats.org/officeDocument/2006/relationships/slideLayout" Target="../slideLayouts/slideLayout96.xml"/></Relationships>
</file>

<file path=ppt/slides/_rels/slide999.xml.rels><?xml version="1.0" encoding="UTF-8" standalone="yes"?>
<Relationships xmlns="http://schemas.openxmlformats.org/package/2006/relationships"><Relationship Id="rId2" Type="http://schemas.openxmlformats.org/officeDocument/2006/relationships/notesSlide" Target="../notesSlides/notesSlide705.xml"/><Relationship Id="rId1" Type="http://schemas.openxmlformats.org/officeDocument/2006/relationships/slideLayout" Target="../slideLayouts/slideLayout9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83051959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r>
                        <a:rPr lang="ar-EG" sz="4400" dirty="0">
                          <a:solidFill>
                            <a:srgbClr val="FFC000"/>
                          </a:solidFill>
                        </a:rPr>
                        <a:t>صلاة باكر من يوم الخميس  من البصخة المقدسة</a:t>
                      </a:r>
                    </a:p>
                    <a:p>
                      <a:pPr algn="ctr" rtl="1"/>
                      <a:r>
                        <a:rPr lang="ar-EG" sz="4400" dirty="0">
                          <a:solidFill>
                            <a:srgbClr val="FFC000"/>
                          </a:solidFill>
                        </a:rPr>
                        <a:t> التي لمخلصنا الصالح بركاتها على جميعنا آمين</a:t>
                      </a:r>
                      <a:endParaRPr lang="en-US" sz="4400" dirty="0">
                        <a:solidFill>
                          <a:srgbClr val="FFC0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58117002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ودعم هرون وحور يديه أحدهما من هنا والاخر من هناك.</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434820161"/>
      </p:ext>
    </p:extLst>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وأوثق إسحق إبنه، ووضعه على المذبح فوق الحطب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65936503"/>
      </p:ext>
    </p:extLst>
  </p:cSld>
  <p:clrMapOvr>
    <a:masterClrMapping/>
  </p:clrMapOvr>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ومد إبراهيم يده ليأخذ السكين ليذبح إسحق إبنه فناداه ملاك الرب من السماء قائلاً : إبراهيم. ابراهيم</a:t>
                      </a:r>
                      <a:endParaRPr lang="ar-SA"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65399524"/>
      </p:ext>
    </p:extLst>
  </p:cSld>
  <p:clrMapOvr>
    <a:masterClrMapping/>
  </p:clrMapOvr>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فقال : هأنا . فقال : لا تمد يدك الى الغلام ولا تفعل به شيئاً</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61493105"/>
      </p:ext>
    </p:extLst>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لأنى الآن علمت أنك تخاف الله ولم تشفق على إبنك الحبيب لأجلى</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59495428"/>
      </p:ext>
    </p:extLst>
  </p:cSld>
  <p:clrMapOvr>
    <a:masterClrMapping/>
  </p:clrMapOvr>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فرفع إبراهيم عينيه ونظر وغذا بكبش موثق بقرنيه فى شجرة صاباك (بلوط)</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52346849"/>
      </p:ext>
    </p:extLst>
  </p:cSld>
  <p:clrMapOvr>
    <a:masterClrMapping/>
  </p:clrMapOvr>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فمضى ابراهيم وأخذ الكبش وأصعده محرقة عوضاً عن إسحق إبنه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19198999"/>
      </p:ext>
    </p:extLst>
  </p:cSld>
  <p:clrMapOvr>
    <a:masterClrMapping/>
  </p:clrMapOvr>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وسمى إبراهيم إسم ذلك الموضع : الرب تراءى لى على هذا الجبل</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38150768"/>
      </p:ext>
    </p:extLst>
  </p:cSld>
  <p:clrMapOvr>
    <a:masterClrMapping/>
  </p:clrMapOvr>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ونادى ملاك الرب ابراهيم مرة ثانية من السماء قائلاً : إنى أقسمت بذاتى يقول الرب</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90309043"/>
      </p:ext>
    </p:extLst>
  </p:cSld>
  <p:clrMapOvr>
    <a:masterClrMapping/>
  </p:clrMapOvr>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بما أنك عملت بكلامى ولم تشفق على إبنك الحبيب من أجلى لأباركنك تبريكاً</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43918528"/>
      </p:ext>
    </p:extLst>
  </p:cSld>
  <p:clrMapOvr>
    <a:masterClrMapping/>
  </p:clrMapOvr>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وأكثر</a:t>
                      </a:r>
                      <a:r>
                        <a:rPr lang="ar-EG" sz="5400" b="1" kern="1200" dirty="0">
                          <a:solidFill>
                            <a:schemeClr val="lt1"/>
                          </a:solidFill>
                          <a:latin typeface="+mn-lt"/>
                          <a:ea typeface="+mn-ea"/>
                          <a:cs typeface="+mn-cs"/>
                        </a:rPr>
                        <a:t> </a:t>
                      </a:r>
                      <a:r>
                        <a:rPr lang="ar-SA" sz="5400" b="1" kern="1200" dirty="0">
                          <a:solidFill>
                            <a:schemeClr val="lt1"/>
                          </a:solidFill>
                          <a:latin typeface="+mn-lt"/>
                          <a:ea typeface="+mn-ea"/>
                          <a:cs typeface="+mn-cs"/>
                        </a:rPr>
                        <a:t>نسلك تكثيراً كنجوم السماء وكالرمل الذى على شاطىء البحر</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5093600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870308062"/>
      </p:ext>
    </p:extLst>
  </p:cSld>
  <p:clrMapOvr>
    <a:masterClrMapping/>
  </p:clrMapOvr>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ويرث نسلك مدن مضايقيك وتتبارك بك جميع قبائل الارض</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97109239"/>
      </p:ext>
    </p:extLst>
  </p:cSld>
  <p:clrMapOvr>
    <a:masterClrMapping/>
  </p:clrMapOvr>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من أجل أنك سمعت لقولى. ثم رجع إبراهيم الى غلاميه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91031463"/>
      </p:ext>
    </p:extLst>
  </p:cSld>
  <p:clrMapOvr>
    <a:masterClrMapping/>
  </p:clrMapOvr>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فقاموا وانصرفوا معاً الى </a:t>
                      </a:r>
                      <a:endParaRPr lang="ar-EG" sz="5400" b="1"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بئر الحلف (بئر سبع).</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81915222"/>
      </p:ext>
    </p:extLst>
  </p:cSld>
  <p:clrMapOvr>
    <a:masterClrMapping/>
  </p:clrMapOvr>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hlinkClick r:id="rId3" action="ppaction://hlinksldjump"/>
          </p:cNvPr>
          <p:cNvSpPr/>
          <p:nvPr/>
        </p:nvSpPr>
        <p:spPr>
          <a:xfrm>
            <a:off x="0" y="6396335"/>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1358062349"/>
      </p:ext>
    </p:extLst>
  </p:cSld>
  <p:clrMapOvr>
    <a:masterClrMapping/>
  </p:clrMapOvr>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0" dirty="0">
                          <a:ln w="9525">
                            <a:noFill/>
                            <a:round/>
                            <a:headEnd/>
                            <a:tailEnd/>
                          </a:ln>
                          <a:solidFill>
                            <a:srgbClr val="FFC000"/>
                          </a:solidFill>
                          <a:effectLst/>
                          <a:latin typeface="Times New Roman"/>
                          <a:ea typeface="+mn-ea"/>
                          <a:cs typeface="Times New Roman"/>
                        </a:rPr>
                        <a:t>من أشعياء النبي</a:t>
                      </a:r>
                      <a:r>
                        <a:rPr lang="en-US" sz="7200" b="1" kern="10" dirty="0">
                          <a:ln w="9525">
                            <a:noFill/>
                            <a:round/>
                            <a:headEnd/>
                            <a:tailEnd/>
                          </a:ln>
                          <a:solidFill>
                            <a:srgbClr val="FFC000"/>
                          </a:solidFill>
                          <a:effectLst/>
                          <a:latin typeface="Times New Roman"/>
                          <a:ea typeface="+mn-ea"/>
                          <a:cs typeface="Times New Roman"/>
                        </a:rPr>
                        <a:t> </a:t>
                      </a:r>
                      <a:r>
                        <a:rPr lang="ar-EG" sz="72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0" y="6396335"/>
            <a:ext cx="1664238" cy="461665"/>
          </a:xfrm>
          <a:prstGeom prst="rect">
            <a:avLst/>
          </a:prstGeom>
        </p:spPr>
        <p:txBody>
          <a:bodyPr wrap="none">
            <a:spAutoFit/>
          </a:bodyPr>
          <a:lstStyle/>
          <a:p>
            <a:r>
              <a:rPr lang="ar-EG" sz="2400" b="1" dirty="0">
                <a:solidFill>
                  <a:srgbClr val="FFC000"/>
                </a:solidFill>
              </a:rPr>
              <a:t>تسبحة البصخة</a:t>
            </a:r>
            <a:endParaRPr lang="en-US" sz="1000" dirty="0">
              <a:solidFill>
                <a:srgbClr val="FFC000"/>
              </a:solidFill>
            </a:endParaRPr>
          </a:p>
        </p:txBody>
      </p:sp>
    </p:spTree>
    <p:extLst>
      <p:ext uri="{BB962C8B-B14F-4D97-AF65-F5344CB8AC3E}">
        <p14:creationId xmlns:p14="http://schemas.microsoft.com/office/powerpoint/2010/main" val="4125297335"/>
      </p:ext>
    </p:extLst>
  </p:cSld>
  <p:clrMapOvr>
    <a:masterClrMapping/>
  </p:clrMapOvr>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روح الرب علىّ لذلك مسحنى لأبشر المساكين</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17128276"/>
      </p:ext>
    </p:extLst>
  </p:cSld>
  <p:clrMapOvr>
    <a:masterClrMapping/>
  </p:clrMapOvr>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وأرسلنى لأشفى المنكسرى القلوب، وأبشر المسبيين بالعتق</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17032591"/>
      </p:ext>
    </p:extLst>
  </p:cSld>
  <p:clrMapOvr>
    <a:masterClrMapping/>
  </p:clrMapOvr>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والمأسورين بالأطلاق، والعمى بالبصر، لأنادى بسنة مقبولة للرب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84643899"/>
      </p:ext>
    </p:extLst>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وبيوم المجازاة وأعزى جميع النائحين، وأعطى مجداً لنائحى صهيون عوضاً عن الرماد</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79913247"/>
      </p:ext>
    </p:extLst>
  </p:cSld>
  <p:clrMapOvr>
    <a:masterClrMapping/>
  </p:clrMapOvr>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ودهن فرح للنائحين وحلة مجد بدل روح كآبة القلب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5471628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986507700"/>
      </p:ext>
    </p:extLst>
  </p:cSld>
  <p:clrMapOvr>
    <a:masterClrMapping/>
  </p:clrMapOvr>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فيدعون جيل الأبرار وغرس الرب الممجد، ويبنون خرب الدهر</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66636002"/>
      </p:ext>
    </p:extLst>
  </p:cSld>
  <p:clrMapOvr>
    <a:masterClrMapping/>
  </p:clrMapOvr>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ويشيدون ما دمرّ منذ القدم ويجددون المدن الموحشة التى خربت منذ أجيال</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25395675"/>
      </p:ext>
    </p:extLst>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وتأتى الغرباء ويرعون غنمهم والقبائل الغريبة يكونون لهم حراثين وكرامين</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41042112"/>
      </p:ext>
    </p:extLst>
  </p:cSld>
  <p:clrMapOvr>
    <a:masterClrMapping/>
  </p:clrMapOvr>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أما أنتم فتدعون كهنة الرب وخدام الله وتأكلون ثروة الأمم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33288602"/>
      </p:ext>
    </p:extLst>
  </p:cSld>
  <p:clrMapOvr>
    <a:masterClrMapping/>
  </p:clrMapOvr>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ومن الغنى يتعجبون منكم ويتلاشى حزنكم وخزيكم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42163757"/>
      </p:ext>
    </p:extLst>
  </p:cSld>
  <p:clrMapOvr>
    <a:masterClrMapping/>
  </p:clrMapOvr>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وتنالون وترثون دائما فى أرضهم وتأخذون نصيبهم ويكون لكم فرح</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61541513"/>
      </p:ext>
    </p:extLst>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hlinkClick r:id="rId3" action="ppaction://hlinksldjump"/>
          </p:cNvPr>
          <p:cNvSpPr/>
          <p:nvPr/>
        </p:nvSpPr>
        <p:spPr>
          <a:xfrm>
            <a:off x="0" y="6396335"/>
            <a:ext cx="1664238" cy="461665"/>
          </a:xfrm>
          <a:prstGeom prst="rect">
            <a:avLst/>
          </a:prstGeom>
        </p:spPr>
        <p:txBody>
          <a:bodyPr wrap="none">
            <a:spAutoFit/>
          </a:bodyPr>
          <a:lstStyle/>
          <a:p>
            <a:r>
              <a:rPr lang="ar-EG" sz="2400" b="1" dirty="0">
                <a:solidFill>
                  <a:srgbClr val="FFC000"/>
                </a:solidFill>
              </a:rPr>
              <a:t>تسبحة البصخة</a:t>
            </a:r>
            <a:endParaRPr lang="en-US" sz="1000" dirty="0">
              <a:solidFill>
                <a:srgbClr val="FFC000"/>
              </a:solidFill>
            </a:endParaRPr>
          </a:p>
        </p:txBody>
      </p:sp>
    </p:spTree>
    <p:extLst>
      <p:ext uri="{BB962C8B-B14F-4D97-AF65-F5344CB8AC3E}">
        <p14:creationId xmlns:p14="http://schemas.microsoft.com/office/powerpoint/2010/main" val="268753899"/>
      </p:ext>
    </p:extLst>
  </p:cSld>
  <p:clrMapOvr>
    <a:masterClrMapping/>
  </p:clrMapOvr>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0" dirty="0">
                          <a:ln w="9525">
                            <a:noFill/>
                            <a:round/>
                            <a:headEnd/>
                            <a:tailEnd/>
                          </a:ln>
                          <a:solidFill>
                            <a:srgbClr val="FFC000"/>
                          </a:solidFill>
                          <a:effectLst/>
                          <a:latin typeface="Times New Roman"/>
                          <a:ea typeface="+mn-ea"/>
                          <a:cs typeface="Times New Roman"/>
                        </a:rPr>
                        <a:t>من سفر التكوين لموسى النبي</a:t>
                      </a:r>
                      <a:r>
                        <a:rPr lang="en-US" sz="6000" b="1" kern="10" dirty="0">
                          <a:ln w="9525">
                            <a:noFill/>
                            <a:round/>
                            <a:headEnd/>
                            <a:tailEnd/>
                          </a:ln>
                          <a:solidFill>
                            <a:srgbClr val="FFC000"/>
                          </a:solidFill>
                          <a:effectLst/>
                          <a:latin typeface="Times New Roman"/>
                          <a:ea typeface="+mn-ea"/>
                          <a:cs typeface="Times New Roman"/>
                        </a:rPr>
                        <a:t> </a:t>
                      </a:r>
                      <a:r>
                        <a:rPr lang="ar-EG" sz="60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04642236"/>
      </p:ext>
    </p:extLst>
  </p:cSld>
  <p:clrMapOvr>
    <a:masterClrMapping/>
  </p:clrMapOvr>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ثم خرج ملك سدوم فتلقاه إبرام بعد رجوعه من حرب </a:t>
                      </a:r>
                      <a:r>
                        <a:rPr lang="ar-EG" sz="5400" b="1" kern="1200" dirty="0">
                          <a:solidFill>
                            <a:schemeClr val="lt1"/>
                          </a:solidFill>
                          <a:latin typeface="+mn-lt"/>
                          <a:ea typeface="+mn-ea"/>
                          <a:cs typeface="+mn-cs"/>
                        </a:rPr>
                        <a:t>كدر </a:t>
                      </a:r>
                      <a:r>
                        <a:rPr lang="ar-SA" sz="5400" b="1" kern="1200" dirty="0">
                          <a:solidFill>
                            <a:schemeClr val="lt1"/>
                          </a:solidFill>
                          <a:latin typeface="+mn-lt"/>
                          <a:ea typeface="+mn-ea"/>
                          <a:cs typeface="+mn-cs"/>
                        </a:rPr>
                        <a:t>لعومر</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89344521"/>
      </p:ext>
    </p:extLst>
  </p:cSld>
  <p:clrMapOvr>
    <a:masterClrMapping/>
  </p:clrMapOvr>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والملوك الذين معه إلى مرج شوى الذى هو مرج الملك</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4345003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761983561"/>
      </p:ext>
    </p:extLst>
  </p:cSld>
  <p:clrMapOvr>
    <a:masterClrMapping/>
  </p:clrMapOvr>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وأخرج ملكى صادق ملك ساليم خبزاً وخمراً لأنه كان كاهن الله العلى وبارك إبرام وقال </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74072501"/>
      </p:ext>
    </p:extLst>
  </p:cSld>
  <p:clrMapOvr>
    <a:masterClrMapping/>
  </p:clrMapOvr>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مبارك إبرام من الله العلى الذى خلق السماء والأرض</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94711374"/>
      </p:ext>
    </p:extLst>
  </p:cSld>
  <p:clrMapOvr>
    <a:masterClrMapping/>
  </p:clrMapOvr>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ومبارك الله العلى هذا الذى أسلم أعدائك فى يديك، وأعطاه العشر من كل شىء</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71704309"/>
      </p:ext>
    </p:extLst>
  </p:cSld>
  <p:clrMapOvr>
    <a:masterClrMapping/>
  </p:clrMapOvr>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hlinkClick r:id="rId3" action="ppaction://hlinksldjump"/>
          </p:cNvPr>
          <p:cNvSpPr/>
          <p:nvPr/>
        </p:nvSpPr>
        <p:spPr>
          <a:xfrm>
            <a:off x="0" y="6396335"/>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3233712890"/>
      </p:ext>
    </p:extLst>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0" dirty="0">
                          <a:ln w="9525">
                            <a:noFill/>
                            <a:round/>
                            <a:headEnd/>
                            <a:tailEnd/>
                          </a:ln>
                          <a:solidFill>
                            <a:srgbClr val="FFC000"/>
                          </a:solidFill>
                          <a:effectLst/>
                          <a:latin typeface="Times New Roman"/>
                          <a:ea typeface="+mn-ea"/>
                          <a:cs typeface="Times New Roman"/>
                        </a:rPr>
                        <a:t>من أيوب الصديق 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0" y="6396335"/>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225836948"/>
      </p:ext>
    </p:extLst>
  </p:cSld>
  <p:clrMapOvr>
    <a:masterClrMapping/>
  </p:clrMapOvr>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حى هو الرب الذى حكم علىّ هكذا والضابط الكل الذى أحزن نفسى</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82360860"/>
      </p:ext>
    </p:extLst>
  </p:cSld>
  <p:clrMapOvr>
    <a:masterClrMapping/>
  </p:clrMapOvr>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إنه ما دامت نسمتى فىّ وروح القدس فى أنفى لن تنطق شفتاى إثماً ولا تتلوا نفسى ظلماً</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61657675"/>
      </p:ext>
    </p:extLst>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حاشاى أن أقول أنكم أبرار إلى الآن ولن أقلع عن كمالى وقد تمسكت بالحق فلا أتركه عنى</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80798884"/>
      </p:ext>
    </p:extLst>
  </p:cSld>
  <p:clrMapOvr>
    <a:masterClrMapping/>
  </p:clrMapOvr>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ولست أعرف أنى فعلت شيئاً من الشر أو الظلم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24471305"/>
      </p:ext>
    </p:extLst>
  </p:cSld>
  <p:clrMapOvr>
    <a:masterClrMapping/>
  </p:clrMapOvr>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بل أعدائى يصيرون مثل سقوط المنافقين والقائمون على مثل هلاك مخالفى الناموس</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302456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75982302"/>
      </p:ext>
    </p:extLst>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فإنه ما هو رجاء المنافق إذا صبر وتوكل على الرب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10520982"/>
      </p:ext>
    </p:extLst>
  </p:cSld>
  <p:clrMapOvr>
    <a:masterClrMapping/>
  </p:clrMapOvr>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اتراه يخلص أو يسمع الرب صلاته ؟ أو إذا أتى عليه ضيق</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9613885"/>
      </p:ext>
    </p:extLst>
  </p:cSld>
  <p:clrMapOvr>
    <a:masterClrMapping/>
  </p:clrMapOvr>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هل يجد أى دالة أمامه؟</a:t>
                      </a:r>
                      <a:r>
                        <a:rPr lang="ar-EG" sz="5400" b="1" kern="1200" dirty="0">
                          <a:solidFill>
                            <a:schemeClr val="lt1"/>
                          </a:solidFill>
                          <a:latin typeface="+mn-lt"/>
                          <a:ea typeface="+mn-ea"/>
                          <a:cs typeface="+mn-cs"/>
                        </a:rPr>
                        <a:t> </a:t>
                      </a:r>
                      <a:r>
                        <a:rPr lang="ar-SA" sz="5400" b="1" kern="1200" dirty="0">
                          <a:solidFill>
                            <a:schemeClr val="lt1"/>
                          </a:solidFill>
                          <a:latin typeface="+mn-lt"/>
                          <a:ea typeface="+mn-ea"/>
                          <a:cs typeface="+mn-cs"/>
                        </a:rPr>
                        <a:t>أو إذا صرخ إليه هل يسمعه ؟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6889643"/>
      </p:ext>
    </p:extLst>
  </p:cSld>
  <p:clrMapOvr>
    <a:masterClrMapping/>
  </p:clrMapOvr>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بل إنى أعرفكم بما فى يدى الرب ولا أكذب بما هو عند الضابط الكل</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9165352"/>
      </p:ext>
    </p:extLst>
  </p:cSld>
  <p:clrMapOvr>
    <a:masterClrMapping/>
  </p:clrMapOvr>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هوذا كلكم تعلمون أنه باطل الكل إن كثر بنوه فيكونون للذبح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92095848"/>
      </p:ext>
    </p:extLst>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وإذا إعتزوا يتصقون والباقون له موتاً يموتون وأراملهم لا يرحمهم أحد</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59385952"/>
      </p:ext>
    </p:extLst>
  </p:cSld>
  <p:clrMapOvr>
    <a:masterClrMapping/>
  </p:clrMapOvr>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جمعوا الفضة كالتراب وأعدوا الذهب كالطين</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50495837"/>
      </p:ext>
    </p:extLst>
  </p:cSld>
  <p:clrMapOvr>
    <a:masterClrMapping/>
  </p:clrMapOvr>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هذه جميعها يأخذها الصديقون ويرث أهل البيت أمواله، بيته صار مثل العثة ومثل العنكبوت</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64867780"/>
      </p:ext>
    </p:extLst>
  </p:cSld>
  <p:clrMapOvr>
    <a:masterClrMapping/>
  </p:clrMapOvr>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يضطجع الغنى ولا يعود ليفتح عينيه فلا يوجد. دخلت عليه الأحزان كالمياه فى الليل فيحمله الضباب</a:t>
                      </a:r>
                      <a:endParaRPr lang="ar-SA"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75674954"/>
      </p:ext>
    </p:extLst>
  </p:cSld>
  <p:clrMapOvr>
    <a:masterClrMapping/>
  </p:clrMapOvr>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ويأخذه اليقظ فيذهب ويقتلعه من مقره مهاناً منبوذاً لا يشفق عليه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7553081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74279533"/>
      </p:ext>
    </p:extLst>
  </p:cSld>
  <p:clrMapOvr>
    <a:masterClrMapping/>
  </p:clrMapOvr>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وهروباً يهرب من يديه فيرفع يديه عليه ويستأصله من مكانه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76831415"/>
      </p:ext>
    </p:extLst>
  </p:cSld>
  <p:clrMapOvr>
    <a:masterClrMapping/>
  </p:clrMapOvr>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الموضع الذى إستخرجوا منه الفضة لا يوجد</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86222985"/>
      </p:ext>
    </p:extLst>
  </p:cSld>
  <p:clrMapOvr>
    <a:masterClrMapping/>
  </p:clrMapOvr>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وأستخرجوا الحديد من الأرض ومن الحجر ي</a:t>
                      </a:r>
                      <a:r>
                        <a:rPr lang="ar-EG" sz="5400" b="1" kern="1200" dirty="0">
                          <a:solidFill>
                            <a:schemeClr val="lt1"/>
                          </a:solidFill>
                          <a:latin typeface="+mn-lt"/>
                          <a:ea typeface="+mn-ea"/>
                          <a:cs typeface="+mn-cs"/>
                        </a:rPr>
                        <a:t>ُ</a:t>
                      </a:r>
                      <a:r>
                        <a:rPr lang="ar-SA" sz="5400" b="1" kern="1200" dirty="0">
                          <a:solidFill>
                            <a:schemeClr val="lt1"/>
                          </a:solidFill>
                          <a:latin typeface="+mn-lt"/>
                          <a:ea typeface="+mn-ea"/>
                          <a:cs typeface="+mn-cs"/>
                        </a:rPr>
                        <a:t>شغل النحاس</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33884646"/>
      </p:ext>
    </p:extLst>
  </p:cSld>
  <p:clrMapOvr>
    <a:masterClrMapping/>
  </p:clrMapOvr>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و </a:t>
                      </a:r>
                      <a:r>
                        <a:rPr lang="ar-SA" sz="4800" b="1" kern="1200" dirty="0">
                          <a:solidFill>
                            <a:schemeClr val="lt1"/>
                          </a:solidFill>
                          <a:latin typeface="+mn-lt"/>
                          <a:ea typeface="+mn-ea"/>
                          <a:cs typeface="+mn-cs"/>
                        </a:rPr>
                        <a:t>ضع للظلمة حداً وهو يفحص فى كل قصى على الحجر الذى فى الظلمة وظلال الموت</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96542444"/>
      </p:ext>
    </p:extLst>
  </p:cSld>
  <p:clrMapOvr>
    <a:masterClrMapping/>
  </p:clrMapOvr>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ويقطع جيراً من الوادى والذين ينسون البر مرضوا من البشر والأرض تأتى بالخبز</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90298211"/>
      </p:ext>
    </p:extLst>
  </p:cSld>
  <p:clrMapOvr>
    <a:masterClrMapping/>
  </p:clrMapOvr>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ينقلب أسفلها كما بالنار حجارتها هى موضع الياقوت وترابها ذهب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87384453"/>
      </p:ext>
    </p:extLst>
  </p:cSld>
  <p:clrMapOvr>
    <a:masterClrMapping/>
  </p:clrMapOvr>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سبيل لم يعرفه طير ولم تنظره عين باشق، ولم يطأ بنو المتكبرين لم يعبره الأسد إلى الزاوية</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1660575"/>
      </p:ext>
    </p:extLst>
  </p:cSld>
  <p:clrMapOvr>
    <a:masterClrMapping/>
  </p:clrMapOvr>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يمد يده ويهدم الجبال من أساساتها ويقلب قوة الأنهار</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71477593"/>
      </p:ext>
    </p:extLst>
  </p:cSld>
  <p:clrMapOvr>
    <a:masterClrMapping/>
  </p:clrMapOvr>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وأظهر لهم كل فعل جليل رأته أعينهم</a:t>
                      </a:r>
                      <a:r>
                        <a:rPr lang="ar-EG" sz="5400" b="1" kern="1200" dirty="0">
                          <a:solidFill>
                            <a:schemeClr val="lt1"/>
                          </a:solidFill>
                          <a:latin typeface="+mn-lt"/>
                          <a:ea typeface="+mn-ea"/>
                          <a:cs typeface="+mn-cs"/>
                        </a:rPr>
                        <a:t> </a:t>
                      </a:r>
                      <a:r>
                        <a:rPr lang="ar-SA" sz="5400" b="1" kern="1200" dirty="0">
                          <a:solidFill>
                            <a:schemeClr val="lt1"/>
                          </a:solidFill>
                          <a:latin typeface="+mn-lt"/>
                          <a:ea typeface="+mn-ea"/>
                          <a:cs typeface="+mn-cs"/>
                        </a:rPr>
                        <a:t>وكشف قوته نوراً</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15647336"/>
      </p:ext>
    </p:extLst>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أما الحكمة فأين توجد وأين مقر الفهم، لا يعرف الإنسان الطريق و لا توجد لها فى البشر</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3574085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363633782"/>
      </p:ext>
    </p:extLst>
  </p:cSld>
  <p:clrMapOvr>
    <a:masterClrMapping/>
  </p:clrMapOvr>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hlinkClick r:id="rId3" action="ppaction://hlinksldjump"/>
          </p:cNvPr>
          <p:cNvSpPr/>
          <p:nvPr/>
        </p:nvSpPr>
        <p:spPr>
          <a:xfrm>
            <a:off x="0" y="6396335"/>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
        <p:nvSpPr>
          <p:cNvPr id="4" name="Rectangle 3">
            <a:hlinkClick r:id="rId4" action="ppaction://hlinksldjump"/>
          </p:cNvPr>
          <p:cNvSpPr/>
          <p:nvPr/>
        </p:nvSpPr>
        <p:spPr>
          <a:xfrm>
            <a:off x="7877307" y="6396334"/>
            <a:ext cx="1266693"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عظة يوحنا</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4768615"/>
      </p:ext>
    </p:extLst>
  </p:cSld>
  <p:clrMapOvr>
    <a:masterClrMapping/>
  </p:clrMapOvr>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lt1"/>
                          </a:solidFill>
                          <a:latin typeface="+mn-lt"/>
                          <a:ea typeface="+mn-ea"/>
                          <a:cs typeface="+mn-cs"/>
                        </a:rPr>
                        <a:t>عظة لأبينا القديس</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i="0" dirty="0">
                          <a:solidFill>
                            <a:srgbClr val="FFC000"/>
                          </a:solidFill>
                          <a:latin typeface="Avva_Shenouda"/>
                        </a:rPr>
                        <a:t> Ovkathx3cic `</a:t>
                      </a:r>
                      <a:r>
                        <a:rPr lang="en-US" sz="3200" b="0" i="0" dirty="0" err="1">
                          <a:solidFill>
                            <a:srgbClr val="FFC000"/>
                          </a:solidFill>
                          <a:latin typeface="Avva_Shenouda"/>
                        </a:rPr>
                        <a:t>nte</a:t>
                      </a:r>
                      <a:r>
                        <a:rPr lang="en-US" sz="3200" b="0" i="0" dirty="0">
                          <a:solidFill>
                            <a:srgbClr val="FFC000"/>
                          </a:solidFill>
                          <a:latin typeface="Avva_Shenouda"/>
                        </a:rPr>
                        <a:t> </a:t>
                      </a:r>
                      <a:r>
                        <a:rPr lang="en-US" sz="3200" b="0" i="0" dirty="0" err="1">
                          <a:solidFill>
                            <a:srgbClr val="FFC000"/>
                          </a:solidFill>
                          <a:latin typeface="Avva_Shenouda"/>
                        </a:rPr>
                        <a:t>peniwt</a:t>
                      </a:r>
                      <a:r>
                        <a:rPr lang="en-US" sz="3200" b="0" i="0" dirty="0">
                          <a:solidFill>
                            <a:srgbClr val="FFC000"/>
                          </a:solidFill>
                          <a:latin typeface="Avva_Shenouda"/>
                        </a:rPr>
                        <a:t> e0ovab</a:t>
                      </a:r>
                      <a:endParaRPr lang="en-US" sz="32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أوكاتي شيسيس انتي بين يوت اثؤواب</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Rectangle 1">
            <a:hlinkClick r:id="rId3" action="ppaction://hlinksldjump"/>
            <a:extLst>
              <a:ext uri="{FF2B5EF4-FFF2-40B4-BE49-F238E27FC236}">
                <a16:creationId xmlns:a16="http://schemas.microsoft.com/office/drawing/2014/main" id="{285A1111-B861-7768-8550-5E233B9E8B0F}"/>
              </a:ext>
            </a:extLst>
          </p:cNvPr>
          <p:cNvSpPr/>
          <p:nvPr/>
        </p:nvSpPr>
        <p:spPr>
          <a:xfrm>
            <a:off x="0" y="4118496"/>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
        <p:nvSpPr>
          <p:cNvPr id="3" name="Rectangle 2">
            <a:hlinkClick r:id="rId4" action="ppaction://hlinksldjump"/>
            <a:extLst>
              <a:ext uri="{FF2B5EF4-FFF2-40B4-BE49-F238E27FC236}">
                <a16:creationId xmlns:a16="http://schemas.microsoft.com/office/drawing/2014/main" id="{BF2E2CF4-3157-3910-E3B3-3E5301AD9256}"/>
              </a:ext>
            </a:extLst>
          </p:cNvPr>
          <p:cNvSpPr/>
          <p:nvPr/>
        </p:nvSpPr>
        <p:spPr>
          <a:xfrm>
            <a:off x="7877307" y="4118495"/>
            <a:ext cx="1266693"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عظة يوحنا</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11598484"/>
      </p:ext>
    </p:extLst>
  </p:cSld>
  <p:clrMapOvr>
    <a:masterClrMapping/>
  </p:clrMapOvr>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انبا شنودة رئيس المتوحدين</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C000"/>
                          </a:solidFill>
                          <a:latin typeface="Avva_Shenouda"/>
                        </a:rPr>
                        <a:t>Abba</a:t>
                      </a:r>
                      <a:r>
                        <a:rPr lang="ar-EG" sz="3600" b="0" i="0" dirty="0">
                          <a:solidFill>
                            <a:srgbClr val="FFC000"/>
                          </a:solidFill>
                          <a:latin typeface="Avva_Shenouda"/>
                        </a:rPr>
                        <a:t> </a:t>
                      </a:r>
                      <a:r>
                        <a:rPr lang="en-US" sz="3600" b="0" i="0" dirty="0">
                          <a:solidFill>
                            <a:srgbClr val="FFC000"/>
                          </a:solidFill>
                          <a:latin typeface="Avva_Shenouda"/>
                        </a:rPr>
                        <a:t>@enov5 piarx3man`drat3</a:t>
                      </a:r>
                      <a:endParaRPr lang="en-US" sz="36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أفا شينوتي بي أرشي مان ادراتيس</a:t>
                      </a:r>
                      <a:endParaRPr lang="ar-EG" sz="8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Rectangle 1">
            <a:hlinkClick r:id="rId3" action="ppaction://hlinksldjump"/>
            <a:extLst>
              <a:ext uri="{FF2B5EF4-FFF2-40B4-BE49-F238E27FC236}">
                <a16:creationId xmlns:a16="http://schemas.microsoft.com/office/drawing/2014/main" id="{B05D0DDC-71FB-D269-35D1-C9B548AD07E4}"/>
              </a:ext>
            </a:extLst>
          </p:cNvPr>
          <p:cNvSpPr/>
          <p:nvPr/>
        </p:nvSpPr>
        <p:spPr>
          <a:xfrm>
            <a:off x="0" y="4118496"/>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
        <p:nvSpPr>
          <p:cNvPr id="5" name="Rectangle 4">
            <a:hlinkClick r:id="rId4" action="ppaction://hlinksldjump"/>
            <a:extLst>
              <a:ext uri="{FF2B5EF4-FFF2-40B4-BE49-F238E27FC236}">
                <a16:creationId xmlns:a16="http://schemas.microsoft.com/office/drawing/2014/main" id="{50219CD6-84C2-4BB8-6B57-CF026C52F95E}"/>
              </a:ext>
            </a:extLst>
          </p:cNvPr>
          <p:cNvSpPr/>
          <p:nvPr/>
        </p:nvSpPr>
        <p:spPr>
          <a:xfrm>
            <a:off x="7877307" y="4118495"/>
            <a:ext cx="1266693"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عظة يوحنا</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67920926"/>
      </p:ext>
    </p:extLst>
  </p:cSld>
  <p:clrMapOvr>
    <a:masterClrMapping/>
  </p:clrMapOvr>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بركته المقدسة تكون معنا، آمين</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3200" b="0" i="0" dirty="0">
                          <a:solidFill>
                            <a:srgbClr val="FFC000"/>
                          </a:solidFill>
                          <a:latin typeface="Avva_Shenouda"/>
                        </a:rPr>
                        <a:t>`ere pe4`cmov e0ovab 2wpi neman : `am3n</a:t>
                      </a:r>
                      <a:endParaRPr lang="en-US" sz="32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ايري بيف اسمو اثؤواب شوبي نيمان : أمين</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Rectangle 1">
            <a:hlinkClick r:id="rId3" action="ppaction://hlinksldjump"/>
            <a:extLst>
              <a:ext uri="{FF2B5EF4-FFF2-40B4-BE49-F238E27FC236}">
                <a16:creationId xmlns:a16="http://schemas.microsoft.com/office/drawing/2014/main" id="{6F6EC16F-A35F-EAA6-3809-2E1E857615BA}"/>
              </a:ext>
            </a:extLst>
          </p:cNvPr>
          <p:cNvSpPr/>
          <p:nvPr/>
        </p:nvSpPr>
        <p:spPr>
          <a:xfrm>
            <a:off x="0" y="4118496"/>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
        <p:nvSpPr>
          <p:cNvPr id="5" name="Rectangle 4">
            <a:hlinkClick r:id="rId4" action="ppaction://hlinksldjump"/>
            <a:extLst>
              <a:ext uri="{FF2B5EF4-FFF2-40B4-BE49-F238E27FC236}">
                <a16:creationId xmlns:a16="http://schemas.microsoft.com/office/drawing/2014/main" id="{7CDC8529-34EE-92B4-A023-9ECC675EEC8E}"/>
              </a:ext>
            </a:extLst>
          </p:cNvPr>
          <p:cNvSpPr/>
          <p:nvPr/>
        </p:nvSpPr>
        <p:spPr>
          <a:xfrm>
            <a:off x="7877307" y="4118495"/>
            <a:ext cx="1266693"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عظة يوحنا</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92090243"/>
      </p:ext>
    </p:extLst>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0" dirty="0">
                          <a:ln w="9525">
                            <a:noFill/>
                            <a:round/>
                            <a:headEnd/>
                            <a:tailEnd/>
                          </a:ln>
                          <a:solidFill>
                            <a:srgbClr val="FFC000"/>
                          </a:solidFill>
                          <a:effectLst/>
                          <a:latin typeface="Times New Roman"/>
                          <a:ea typeface="+mn-ea"/>
                          <a:cs typeface="Times New Roman"/>
                        </a:rPr>
                        <a:t>عظة لأبينا القديس أنبا شنودة رئيس المتوحدين بركته المقدسة تكون معنا أمين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22752355"/>
      </p:ext>
    </p:extLst>
  </p:cSld>
  <p:clrMapOvr>
    <a:masterClrMapping/>
  </p:clrMapOvr>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قد توجد أعمال نخالها أنها صالحة ولكنها رديئة عند الله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1058990"/>
      </p:ext>
    </p:extLst>
  </p:cSld>
  <p:clrMapOvr>
    <a:masterClrMapping/>
  </p:clrMapOvr>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وذلك أننا نتغاضى عن بعضنا بعضاً فنخطىء فى المواضع المقدسة</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23383318"/>
      </p:ext>
    </p:extLst>
  </p:cSld>
  <p:clrMapOvr>
    <a:masterClrMapping/>
  </p:clrMapOvr>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لأن الرب لم يغرس فى الفردوس الاشجار الصالحة والغير الصالحة</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0403503"/>
      </p:ext>
    </p:extLst>
  </p:cSld>
  <p:clrMapOvr>
    <a:masterClrMapping/>
  </p:clrMapOvr>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بل غرسه من الاشجار الصالحة فقط، ولم يغرس فيه أشجاراً غير مثمرة أو رديئة الثمر</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71350755"/>
      </p:ext>
    </p:extLst>
  </p:cSld>
  <p:clrMapOvr>
    <a:masterClrMapping/>
  </p:clrMapOvr>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وليس هذا فقط بل والناس أنفسهم الذين نجعلهم هناك عندما خالفوا لم يحتملهم بل أخرجهم منه</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6929089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944623816"/>
      </p:ext>
    </p:extLst>
  </p:cSld>
  <p:clrMapOvr>
    <a:masterClrMapping/>
  </p:clrMapOvr>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فمن هذا أعلموا أيها الاخوة الأحباء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72449497"/>
      </p:ext>
    </p:extLst>
  </p:cSld>
  <p:clrMapOvr>
    <a:masterClrMapping/>
  </p:clrMapOvr>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أنه لا يجب أن تملأ مساكن الله المقدسة من الاشرار والصالحين</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2409152"/>
      </p:ext>
    </p:extLst>
  </p:cSld>
  <p:clrMapOvr>
    <a:masterClrMapping/>
  </p:clrMapOvr>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كما فى العالم المملوء من الخطاة والظالمين والقديسين والانجاس</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04744464"/>
      </p:ext>
    </p:extLst>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ولكن الذين يخطئون لا يتركهم فيها بل يخرجهم. أنا أعرف أن الأرض كلها هى للرب</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4760744"/>
      </p:ext>
    </p:extLst>
  </p:cSld>
  <p:clrMapOvr>
    <a:masterClrMapping/>
  </p:clrMapOvr>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فأن كان هكذا بيته وكذا الارض كلها فالذين يسكنون فيها يحيون به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95907269"/>
      </p:ext>
    </p:extLst>
  </p:cSld>
  <p:clrMapOvr>
    <a:masterClrMapping/>
  </p:clrMapOvr>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لهذا يجب علينا أن نخافه ونحفظ وصاياه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42749833"/>
      </p:ext>
    </p:extLst>
  </p:cSld>
  <p:clrMapOvr>
    <a:masterClrMapping/>
  </p:clrMapOvr>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فإذا ما سقطنا فى واحدة منها فلنبك وننتحب امامه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06216258"/>
      </p:ext>
    </p:extLst>
  </p:cSld>
  <p:clrMapOvr>
    <a:masterClrMapping/>
  </p:clrMapOvr>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حتى إذا ما رأى تنهد وشوق أنفسنا مثل المرأة التى بلت قدميه بدموعها</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52687106"/>
      </p:ext>
    </p:extLst>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نكون حقاً مستحقين صوته الحلو القائل : مغفورة لك خطاياك</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57826274"/>
      </p:ext>
    </p:extLst>
  </p:cSld>
  <p:clrMapOvr>
    <a:masterClrMapping/>
  </p:clrMapOvr>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إذهب بسلام، إيمانك قد خلصك</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819719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54538293"/>
      </p:ext>
    </p:extLst>
  </p:cSld>
  <p:clrMapOvr>
    <a:masterClrMapping/>
  </p:clrMapOvr>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وقد رأيتم يا إخوتى أن الإيمان يعمل الخلاص ويعلن شوقه فيه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39040551"/>
      </p:ext>
    </p:extLst>
  </p:cSld>
  <p:clrMapOvr>
    <a:masterClrMapping/>
  </p:clrMapOvr>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فإذن كل من ليس له شوق فى حفظ وصايا الله وغيره فى اقتداء العقلاء بالروح</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30447225"/>
      </p:ext>
    </p:extLst>
  </p:cSld>
  <p:clrMapOvr>
    <a:masterClrMapping/>
  </p:clrMapOvr>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الذين شهد لهم أنهم عرفوا الحق وقبلوا نصيحته بأعمالهم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92702551"/>
      </p:ext>
    </p:extLst>
  </p:cSld>
  <p:clrMapOvr>
    <a:masterClrMapping/>
  </p:clrMapOvr>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والذين ليس لهم إيمان يسقطون فى كل عمل ردىء ويهلكون النفس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53480068"/>
      </p:ext>
    </p:extLst>
  </p:cSld>
  <p:clrMapOvr>
    <a:masterClrMapping/>
  </p:clrMapOvr>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كما هو مكتوب أن الرجل العاقل يقبل النصيحة ويعمل والجاهل يسقط على وجهه</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00960083"/>
      </p:ext>
    </p:extLst>
  </p:cSld>
  <p:clrMapOvr>
    <a:masterClrMapping/>
  </p:clrMapOvr>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kern="10" dirty="0">
                          <a:ln w="9525">
                            <a:noFill/>
                            <a:round/>
                            <a:headEnd/>
                            <a:tailEnd/>
                          </a:ln>
                          <a:solidFill>
                            <a:srgbClr val="FFC000"/>
                          </a:solidFill>
                          <a:effectLst/>
                          <a:latin typeface="Times New Roman"/>
                          <a:cs typeface="Times New Roman"/>
                        </a:rPr>
                        <a:t>فلنختم عظة أبينا القديس </a:t>
                      </a:r>
                      <a:r>
                        <a:rPr lang="ar-EG" sz="4800" b="1" kern="10" dirty="0">
                          <a:ln w="9525">
                            <a:noFill/>
                            <a:round/>
                            <a:headEnd/>
                            <a:tailEnd/>
                          </a:ln>
                          <a:solidFill>
                            <a:srgbClr val="FFC000"/>
                          </a:solidFill>
                          <a:effectLst/>
                          <a:latin typeface="Times New Roman"/>
                          <a:ea typeface="+mn-ea"/>
                          <a:cs typeface="Times New Roman"/>
                        </a:rPr>
                        <a:t>أنبا شنودة رئيس المتوحدين</a:t>
                      </a:r>
                      <a:r>
                        <a:rPr lang="ar-EG" sz="4800" kern="10" dirty="0">
                          <a:ln w="9525">
                            <a:noFill/>
                            <a:round/>
                            <a:headEnd/>
                            <a:tailEnd/>
                          </a:ln>
                          <a:solidFill>
                            <a:srgbClr val="FFC000"/>
                          </a:solidFill>
                          <a:effectLst/>
                          <a:latin typeface="Times New Roman"/>
                          <a:cs typeface="Times New Roman"/>
                        </a:rPr>
                        <a:t> الذى أنار عقولنا و عيون قلوبنا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83501165"/>
      </p:ext>
    </p:extLst>
  </p:cSld>
  <p:clrMapOvr>
    <a:masterClrMapping/>
  </p:clrMapOvr>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فلنختم عظة أبينا القديس</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err="1">
                          <a:solidFill>
                            <a:srgbClr val="FFC000"/>
                          </a:solidFill>
                          <a:latin typeface="Avva_Shenouda"/>
                        </a:rPr>
                        <a:t>Marenener</a:t>
                      </a:r>
                      <a:r>
                        <a:rPr lang="en-US" sz="2800" b="0" i="0" dirty="0">
                          <a:solidFill>
                            <a:srgbClr val="FFC000"/>
                          </a:solidFill>
                          <a:latin typeface="Avva_Shenouda"/>
                        </a:rPr>
                        <a:t> </a:t>
                      </a:r>
                      <a:r>
                        <a:rPr lang="en-US" sz="2800" b="0" i="0" dirty="0" err="1">
                          <a:solidFill>
                            <a:srgbClr val="FFC000"/>
                          </a:solidFill>
                          <a:latin typeface="Avva_Shenouda"/>
                        </a:rPr>
                        <a:t>cfrajizin</a:t>
                      </a:r>
                      <a:r>
                        <a:rPr lang="en-US" sz="2800" b="0" i="0" dirty="0">
                          <a:solidFill>
                            <a:srgbClr val="FFC000"/>
                          </a:solidFill>
                          <a:latin typeface="Avva_Shenouda"/>
                        </a:rPr>
                        <a:t> `n5kat3x3cic `</a:t>
                      </a:r>
                      <a:r>
                        <a:rPr lang="en-US" sz="2800" b="0" i="0" dirty="0" err="1">
                          <a:solidFill>
                            <a:srgbClr val="FFC000"/>
                          </a:solidFill>
                          <a:latin typeface="Avva_Shenouda"/>
                        </a:rPr>
                        <a:t>nte</a:t>
                      </a:r>
                      <a:r>
                        <a:rPr lang="en-US" sz="2800" b="0" i="0" dirty="0">
                          <a:solidFill>
                            <a:srgbClr val="FFC000"/>
                          </a:solidFill>
                          <a:latin typeface="Avva_Shenouda"/>
                        </a:rPr>
                        <a:t> </a:t>
                      </a:r>
                      <a:r>
                        <a:rPr lang="en-US" sz="2800" b="0" i="0" dirty="0" err="1">
                          <a:solidFill>
                            <a:srgbClr val="FFC000"/>
                          </a:solidFill>
                          <a:latin typeface="Avva_Shenouda"/>
                        </a:rPr>
                        <a:t>peniwt</a:t>
                      </a:r>
                      <a:r>
                        <a:rPr lang="en-US" sz="2800" b="0" i="0" dirty="0">
                          <a:solidFill>
                            <a:srgbClr val="FFC000"/>
                          </a:solidFill>
                          <a:latin typeface="Avva_Shenouda"/>
                        </a:rPr>
                        <a:t> e=0v</a:t>
                      </a:r>
                      <a:endParaRPr lang="en-US" sz="28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مارين اير اس افراجيزين انتي كاتي شيسيس انتي بين يوت اثؤواب</a:t>
                      </a:r>
                      <a:endParaRPr lang="ar-EG"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38773767"/>
      </p:ext>
    </p:extLst>
  </p:cSld>
  <p:clrMapOvr>
    <a:masterClrMapping/>
  </p:clrMapOvr>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انبا شنودة رئيس المتوحدين</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C000"/>
                          </a:solidFill>
                          <a:latin typeface="Avva_Shenouda"/>
                        </a:rPr>
                        <a:t>Abba</a:t>
                      </a:r>
                      <a:r>
                        <a:rPr lang="ar-EG" sz="3600" b="0" i="0" dirty="0">
                          <a:solidFill>
                            <a:srgbClr val="FFC000"/>
                          </a:solidFill>
                          <a:latin typeface="Avva_Shenouda"/>
                        </a:rPr>
                        <a:t> </a:t>
                      </a:r>
                      <a:r>
                        <a:rPr lang="en-US" sz="3600" b="0" i="0" dirty="0">
                          <a:solidFill>
                            <a:srgbClr val="FFC000"/>
                          </a:solidFill>
                          <a:latin typeface="Avva_Shenouda"/>
                        </a:rPr>
                        <a:t>@enov5 piarx3man`drat3</a:t>
                      </a:r>
                      <a:endParaRPr lang="en-US" sz="36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أفا شينوتي بي أرشي مان ادراتيس</a:t>
                      </a:r>
                      <a:endParaRPr lang="ar-EG" sz="8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27674101"/>
      </p:ext>
    </p:extLst>
  </p:cSld>
  <p:clrMapOvr>
    <a:masterClrMapping/>
  </p:clrMapOvr>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الذي أنار عقولنا و عيون قلوبنا </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a:solidFill>
                            <a:srgbClr val="FFC000"/>
                          </a:solidFill>
                          <a:latin typeface="Avva_Shenouda"/>
                        </a:rPr>
                        <a:t>F3eta4erovwini `</a:t>
                      </a:r>
                      <a:r>
                        <a:rPr lang="en-US" sz="2800" b="0" i="0" dirty="0" err="1">
                          <a:solidFill>
                            <a:srgbClr val="FFC000"/>
                          </a:solidFill>
                          <a:latin typeface="Avva_Shenouda"/>
                        </a:rPr>
                        <a:t>mpennovc</a:t>
                      </a:r>
                      <a:r>
                        <a:rPr lang="en-US" sz="2800" b="0" i="0" dirty="0">
                          <a:solidFill>
                            <a:srgbClr val="FFC000"/>
                          </a:solidFill>
                          <a:latin typeface="Avva_Shenouda"/>
                        </a:rPr>
                        <a:t> </a:t>
                      </a:r>
                      <a:r>
                        <a:rPr lang="en-US" sz="2800" b="0" i="0" dirty="0" err="1">
                          <a:solidFill>
                            <a:srgbClr val="FFC000"/>
                          </a:solidFill>
                          <a:latin typeface="Avva_Shenouda"/>
                        </a:rPr>
                        <a:t>nem</a:t>
                      </a:r>
                      <a:r>
                        <a:rPr lang="en-US" sz="2800" b="0" i="0" dirty="0">
                          <a:solidFill>
                            <a:srgbClr val="FFC000"/>
                          </a:solidFill>
                          <a:latin typeface="Avva_Shenouda"/>
                        </a:rPr>
                        <a:t> </a:t>
                      </a:r>
                      <a:r>
                        <a:rPr lang="en-US" sz="2800" b="0" i="0" dirty="0" err="1">
                          <a:solidFill>
                            <a:srgbClr val="FFC000"/>
                          </a:solidFill>
                          <a:latin typeface="Avva_Shenouda"/>
                        </a:rPr>
                        <a:t>nibal</a:t>
                      </a:r>
                      <a:r>
                        <a:rPr lang="en-US" sz="2800" b="0" i="0" dirty="0">
                          <a:solidFill>
                            <a:srgbClr val="FFC000"/>
                          </a:solidFill>
                          <a:latin typeface="Avva_Shenouda"/>
                        </a:rPr>
                        <a:t> `</a:t>
                      </a:r>
                      <a:r>
                        <a:rPr lang="en-US" sz="2800" b="0" i="0" dirty="0" err="1">
                          <a:solidFill>
                            <a:srgbClr val="FFC000"/>
                          </a:solidFill>
                          <a:latin typeface="Avva_Shenouda"/>
                        </a:rPr>
                        <a:t>nte</a:t>
                      </a:r>
                      <a:r>
                        <a:rPr lang="en-US" sz="2800" b="0" i="0" dirty="0">
                          <a:solidFill>
                            <a:srgbClr val="FFC000"/>
                          </a:solidFill>
                          <a:latin typeface="Avva_Shenouda"/>
                        </a:rPr>
                        <a:t> nenh3t</a:t>
                      </a:r>
                      <a:endParaRPr lang="en-US" sz="28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في ايطاف اير أووأويني امبيننوس نيم ني فال انتي نين هيت </a:t>
                      </a:r>
                      <a:endParaRPr lang="ar-EG"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33612936"/>
      </p:ext>
    </p:extLst>
  </p:cSld>
  <p:clrMapOvr>
    <a:masterClrMapping/>
  </p:clrMapOvr>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باسم الآب و الابن و الروح القدس, الاله الواحد.أمين</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400" b="0" i="0" dirty="0">
                          <a:solidFill>
                            <a:srgbClr val="FFC000"/>
                          </a:solidFill>
                          <a:latin typeface="Avva_Shenouda"/>
                        </a:rPr>
                        <a:t>qen `fran `mFiwt nem `P23ri nem Pip=na e=0v: ovnov5 `novwt am3n </a:t>
                      </a:r>
                      <a:endParaRPr lang="en-US" sz="24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خين افران ام افيوت نيم ابشيري نيم بي ابنيفما اثؤواب أوونوتي ان أووأوت : أمين </a:t>
                      </a:r>
                      <a:endParaRPr lang="ar-EG" sz="5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75961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327777268"/>
      </p:ext>
    </p:extLst>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lt1"/>
                          </a:solidFill>
                          <a:latin typeface="+mn-lt"/>
                          <a:ea typeface="+mn-ea"/>
                          <a:cs typeface="+mn-cs"/>
                        </a:rPr>
                        <a:t>عظة لأبينا القديس</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i="0" dirty="0">
                          <a:solidFill>
                            <a:srgbClr val="FFC000"/>
                          </a:solidFill>
                          <a:latin typeface="Avva_Shenouda"/>
                        </a:rPr>
                        <a:t> Ovkathx3cic `</a:t>
                      </a:r>
                      <a:r>
                        <a:rPr lang="en-US" sz="3200" b="0" i="0" dirty="0" err="1">
                          <a:solidFill>
                            <a:srgbClr val="FFC000"/>
                          </a:solidFill>
                          <a:latin typeface="Avva_Shenouda"/>
                        </a:rPr>
                        <a:t>nte</a:t>
                      </a:r>
                      <a:r>
                        <a:rPr lang="en-US" sz="3200" b="0" i="0" dirty="0">
                          <a:solidFill>
                            <a:srgbClr val="FFC000"/>
                          </a:solidFill>
                          <a:latin typeface="Avva_Shenouda"/>
                        </a:rPr>
                        <a:t> </a:t>
                      </a:r>
                      <a:r>
                        <a:rPr lang="en-US" sz="3200" b="0" i="0" dirty="0" err="1">
                          <a:solidFill>
                            <a:srgbClr val="FFC000"/>
                          </a:solidFill>
                          <a:latin typeface="Avva_Shenouda"/>
                        </a:rPr>
                        <a:t>peniwt</a:t>
                      </a:r>
                      <a:r>
                        <a:rPr lang="en-US" sz="3200" b="0" i="0" dirty="0">
                          <a:solidFill>
                            <a:srgbClr val="FFC000"/>
                          </a:solidFill>
                          <a:latin typeface="Avva_Shenouda"/>
                        </a:rPr>
                        <a:t> e0ovab</a:t>
                      </a:r>
                      <a:endParaRPr lang="en-US" sz="32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أوكاتي شيسيس انتي بين يوت اثؤواب</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41700574"/>
      </p:ext>
    </p:extLst>
  </p:cSld>
  <p:clrMapOvr>
    <a:masterClrMapping/>
  </p:clrMapOvr>
</p:sld>
</file>

<file path=ppt/slides/slide10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lt1"/>
                          </a:solidFill>
                          <a:latin typeface="+mn-lt"/>
                          <a:ea typeface="+mn-ea"/>
                          <a:cs typeface="+mn-cs"/>
                        </a:rPr>
                        <a:t>انبا يوحنا فم الذهب</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000" b="0" i="0" dirty="0">
                          <a:solidFill>
                            <a:srgbClr val="FFC000"/>
                          </a:solidFill>
                          <a:latin typeface="Avva_Shenouda"/>
                        </a:rPr>
                        <a:t>Abba</a:t>
                      </a:r>
                      <a:r>
                        <a:rPr lang="ar-EG" sz="4000" b="0" i="0" dirty="0">
                          <a:solidFill>
                            <a:srgbClr val="FFC000"/>
                          </a:solidFill>
                          <a:latin typeface="Avva_Shenouda"/>
                        </a:rPr>
                        <a:t> </a:t>
                      </a:r>
                      <a:r>
                        <a:rPr lang="en-US" sz="4000" b="0" i="0" dirty="0">
                          <a:solidFill>
                            <a:srgbClr val="FFC000"/>
                          </a:solidFill>
                          <a:latin typeface="Avva_Shenouda"/>
                        </a:rPr>
                        <a:t>Iwann3c </a:t>
                      </a:r>
                      <a:r>
                        <a:rPr lang="en-US" sz="4000" b="0" i="0" dirty="0" err="1">
                          <a:solidFill>
                            <a:srgbClr val="FFC000"/>
                          </a:solidFill>
                          <a:latin typeface="Avva_Shenouda"/>
                        </a:rPr>
                        <a:t>pi`xrvcoctomoc</a:t>
                      </a:r>
                      <a:endParaRPr lang="en-US" sz="40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أفا يوأنس بي اخريزوستوموس</a:t>
                      </a:r>
                      <a:endParaRPr lang="ar-EG" sz="66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38440650"/>
      </p:ext>
    </p:extLst>
  </p:cSld>
  <p:clrMapOvr>
    <a:masterClrMapping/>
  </p:clrMapOvr>
</p:sld>
</file>

<file path=ppt/slides/slide10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بركته المقدسة تكون معنا، آمين</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3200" b="0" i="0" dirty="0">
                          <a:solidFill>
                            <a:srgbClr val="FFC000"/>
                          </a:solidFill>
                          <a:latin typeface="Avva_Shenouda"/>
                        </a:rPr>
                        <a:t>`ere pe4`cmov e0ovab 2wpi neman : `am3n</a:t>
                      </a:r>
                      <a:endParaRPr lang="en-US" sz="32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ايري بيف اسمو اثؤواب شوبي نيمان : أمين</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91517120"/>
      </p:ext>
    </p:extLst>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أريد أن أذكركم أيها الإخوة بما قلته لكم مرات عديدة وقت تناولنا من الأسرار المقدسة التي للمسيح , إذ رأيتكم في إنحلال عظيم وعدم مخافة تستوجب النوح فأبكي علي نفسي وأقوال في فكري : </a:t>
            </a:r>
          </a:p>
        </p:txBody>
      </p:sp>
    </p:spTree>
    <p:extLst>
      <p:ext uri="{BB962C8B-B14F-4D97-AF65-F5344CB8AC3E}">
        <p14:creationId xmlns:p14="http://schemas.microsoft.com/office/powerpoint/2010/main" val="804304409"/>
      </p:ext>
    </p:extLst>
  </p:cSld>
  <p:clrMapOvr>
    <a:masterClrMapping/>
  </p:clrMapOvr>
</p:sld>
</file>

<file path=ppt/slides/slide10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a:t>هل تري هؤلاء عارفون لمن هم قائمون , أم تري هم عارفون ماهي قوة هذا السر . وعند ذلك أغضب بغير إرادتي , حتي لو إستطعت الخروج لخرجت من بينكم من ضيق نفس , </a:t>
            </a:r>
          </a:p>
        </p:txBody>
      </p:sp>
    </p:spTree>
    <p:extLst>
      <p:ext uri="{BB962C8B-B14F-4D97-AF65-F5344CB8AC3E}">
        <p14:creationId xmlns:p14="http://schemas.microsoft.com/office/powerpoint/2010/main" val="4160664504"/>
      </p:ext>
    </p:extLst>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وإذا ما وبخت أحداً منكم فلم يكترث بقولي , بل يتذمر علي كأنني قد ظلمته ! يالهذا العجب العظيم إن الذين يظلمونكم ويسلبون أمتعتكم لم تغضبوا عليهم كغضبكم علي الآن أنا الذي أغار علي خلاصكم </a:t>
            </a:r>
          </a:p>
        </p:txBody>
      </p:sp>
    </p:spTree>
    <p:extLst>
      <p:ext uri="{BB962C8B-B14F-4D97-AF65-F5344CB8AC3E}">
        <p14:creationId xmlns:p14="http://schemas.microsoft.com/office/powerpoint/2010/main" val="2812154414"/>
      </p:ext>
    </p:extLst>
  </p:cSld>
  <p:clrMapOvr>
    <a:masterClrMapping/>
  </p:clrMapOvr>
</p:sld>
</file>

<file path=ppt/slides/slide10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a:t>والخائف بوجل من أن يحل بكم عقاب الله بسبب تهاونكم بهذا السر العظيم . أتري تعلمون من هذا الذي تريدون أن تتناولوا منه ؟ هو الجسد المقدس الذي لله الكلمة , ودمه الذي بذله عن خلاصنا .</a:t>
            </a:r>
          </a:p>
        </p:txBody>
      </p:sp>
    </p:spTree>
    <p:extLst>
      <p:ext uri="{BB962C8B-B14F-4D97-AF65-F5344CB8AC3E}">
        <p14:creationId xmlns:p14="http://schemas.microsoft.com/office/powerpoint/2010/main" val="2525996838"/>
      </p:ext>
    </p:extLst>
  </p:cSld>
  <p:clrMapOvr>
    <a:masterClrMapping/>
  </p:clrMapOvr>
</p:sld>
</file>

<file path=ppt/slides/slide10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a:t> هذا إذا تناول أحد منه بغير استحقاق يكون له عقوبة ومحقاً , كما صار ليهوذا الذي أسلم الرب عندما تناول منه بغير استحقاق .</a:t>
            </a:r>
          </a:p>
        </p:txBody>
      </p:sp>
    </p:spTree>
    <p:extLst>
      <p:ext uri="{BB962C8B-B14F-4D97-AF65-F5344CB8AC3E}">
        <p14:creationId xmlns:p14="http://schemas.microsoft.com/office/powerpoint/2010/main" val="1873611788"/>
      </p:ext>
    </p:extLst>
  </p:cSld>
  <p:clrMapOvr>
    <a:masterClrMapping/>
  </p:clrMapOvr>
</p:sld>
</file>

<file path=ppt/slides/slide10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فلنختم عظة أبينا القديس أنبا يوحنا فم الذهب الذي أنار عقولنا وعيون قلوبنا بإسم الآب والإبن والروح القدس الإله الواحد آمين</a:t>
            </a:r>
          </a:p>
        </p:txBody>
      </p:sp>
    </p:spTree>
    <p:extLst>
      <p:ext uri="{BB962C8B-B14F-4D97-AF65-F5344CB8AC3E}">
        <p14:creationId xmlns:p14="http://schemas.microsoft.com/office/powerpoint/2010/main" val="767807719"/>
      </p:ext>
    </p:extLst>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فلنختم عظة أبينا القديس</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err="1">
                          <a:solidFill>
                            <a:srgbClr val="FFC000"/>
                          </a:solidFill>
                          <a:latin typeface="Avva_Shenouda"/>
                        </a:rPr>
                        <a:t>Marenener</a:t>
                      </a:r>
                      <a:r>
                        <a:rPr lang="en-US" sz="2800" b="0" i="0" dirty="0">
                          <a:solidFill>
                            <a:srgbClr val="FFC000"/>
                          </a:solidFill>
                          <a:latin typeface="Avva_Shenouda"/>
                        </a:rPr>
                        <a:t> </a:t>
                      </a:r>
                      <a:r>
                        <a:rPr lang="en-US" sz="2800" b="0" i="0" dirty="0" err="1">
                          <a:solidFill>
                            <a:srgbClr val="FFC000"/>
                          </a:solidFill>
                          <a:latin typeface="Avva_Shenouda"/>
                        </a:rPr>
                        <a:t>cfrajizin</a:t>
                      </a:r>
                      <a:r>
                        <a:rPr lang="en-US" sz="2800" b="0" i="0" dirty="0">
                          <a:solidFill>
                            <a:srgbClr val="FFC000"/>
                          </a:solidFill>
                          <a:latin typeface="Avva_Shenouda"/>
                        </a:rPr>
                        <a:t> `n5kat3x3cic `</a:t>
                      </a:r>
                      <a:r>
                        <a:rPr lang="en-US" sz="2800" b="0" i="0" dirty="0" err="1">
                          <a:solidFill>
                            <a:srgbClr val="FFC000"/>
                          </a:solidFill>
                          <a:latin typeface="Avva_Shenouda"/>
                        </a:rPr>
                        <a:t>nte</a:t>
                      </a:r>
                      <a:r>
                        <a:rPr lang="en-US" sz="2800" b="0" i="0" dirty="0">
                          <a:solidFill>
                            <a:srgbClr val="FFC000"/>
                          </a:solidFill>
                          <a:latin typeface="Avva_Shenouda"/>
                        </a:rPr>
                        <a:t> </a:t>
                      </a:r>
                      <a:r>
                        <a:rPr lang="en-US" sz="2800" b="0" i="0" dirty="0" err="1">
                          <a:solidFill>
                            <a:srgbClr val="FFC000"/>
                          </a:solidFill>
                          <a:latin typeface="Avva_Shenouda"/>
                        </a:rPr>
                        <a:t>peniwt</a:t>
                      </a:r>
                      <a:r>
                        <a:rPr lang="en-US" sz="2800" b="0" i="0" dirty="0">
                          <a:solidFill>
                            <a:srgbClr val="FFC000"/>
                          </a:solidFill>
                          <a:latin typeface="Avva_Shenouda"/>
                        </a:rPr>
                        <a:t> e=0v</a:t>
                      </a:r>
                      <a:endParaRPr lang="en-US" sz="28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مارين اير اس افراجيزين انتي كاتي شيسيس انتي بين يوت اثؤواب</a:t>
                      </a:r>
                      <a:endParaRPr lang="ar-EG"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45033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04894886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فكانت يدا موسى ثابتتين الى غروب الشمس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658254745"/>
      </p:ext>
    </p:extLst>
  </p:cSld>
  <p:clrMapOvr>
    <a:masterClrMapping/>
  </p:clrMapOvr>
</p:sld>
</file>

<file path=ppt/slides/slide1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lt1"/>
                          </a:solidFill>
                          <a:latin typeface="+mn-lt"/>
                          <a:ea typeface="+mn-ea"/>
                          <a:cs typeface="+mn-cs"/>
                        </a:rPr>
                        <a:t>انبا يوحنا فم الذهب</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000" b="0" i="0" dirty="0">
                          <a:solidFill>
                            <a:srgbClr val="FFC000"/>
                          </a:solidFill>
                          <a:latin typeface="Avva_Shenouda"/>
                        </a:rPr>
                        <a:t>Abba</a:t>
                      </a:r>
                      <a:r>
                        <a:rPr lang="ar-EG" sz="4000" b="0" i="0" dirty="0">
                          <a:solidFill>
                            <a:srgbClr val="FFC000"/>
                          </a:solidFill>
                          <a:latin typeface="Avva_Shenouda"/>
                        </a:rPr>
                        <a:t> </a:t>
                      </a:r>
                      <a:r>
                        <a:rPr lang="en-US" sz="4000" b="0" i="0" dirty="0">
                          <a:solidFill>
                            <a:srgbClr val="FFC000"/>
                          </a:solidFill>
                          <a:latin typeface="Avva_Shenouda"/>
                        </a:rPr>
                        <a:t>Iwann3c </a:t>
                      </a:r>
                      <a:r>
                        <a:rPr lang="en-US" sz="4000" b="0" i="0" dirty="0" err="1">
                          <a:solidFill>
                            <a:srgbClr val="FFC000"/>
                          </a:solidFill>
                          <a:latin typeface="Avva_Shenouda"/>
                        </a:rPr>
                        <a:t>pi`xrvcoctomoc</a:t>
                      </a:r>
                      <a:endParaRPr lang="en-US" sz="40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أفا يوأنس بي اخريزوستوموس</a:t>
                      </a:r>
                      <a:endParaRPr lang="ar-EG" sz="66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57528616"/>
      </p:ext>
    </p:extLst>
  </p:cSld>
  <p:clrMapOvr>
    <a:masterClrMapping/>
  </p:clrMapOvr>
</p:sld>
</file>

<file path=ppt/slides/slide1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الذي أنار عقولنا و عيون قلوبنا </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a:solidFill>
                            <a:srgbClr val="FFC000"/>
                          </a:solidFill>
                          <a:latin typeface="Avva_Shenouda"/>
                        </a:rPr>
                        <a:t>F3eta4erovwini `</a:t>
                      </a:r>
                      <a:r>
                        <a:rPr lang="en-US" sz="2800" b="0" i="0" dirty="0" err="1">
                          <a:solidFill>
                            <a:srgbClr val="FFC000"/>
                          </a:solidFill>
                          <a:latin typeface="Avva_Shenouda"/>
                        </a:rPr>
                        <a:t>mpennovc</a:t>
                      </a:r>
                      <a:r>
                        <a:rPr lang="en-US" sz="2800" b="0" i="0" dirty="0">
                          <a:solidFill>
                            <a:srgbClr val="FFC000"/>
                          </a:solidFill>
                          <a:latin typeface="Avva_Shenouda"/>
                        </a:rPr>
                        <a:t> </a:t>
                      </a:r>
                      <a:r>
                        <a:rPr lang="en-US" sz="2800" b="0" i="0" dirty="0" err="1">
                          <a:solidFill>
                            <a:srgbClr val="FFC000"/>
                          </a:solidFill>
                          <a:latin typeface="Avva_Shenouda"/>
                        </a:rPr>
                        <a:t>nem</a:t>
                      </a:r>
                      <a:r>
                        <a:rPr lang="en-US" sz="2800" b="0" i="0" dirty="0">
                          <a:solidFill>
                            <a:srgbClr val="FFC000"/>
                          </a:solidFill>
                          <a:latin typeface="Avva_Shenouda"/>
                        </a:rPr>
                        <a:t> </a:t>
                      </a:r>
                      <a:r>
                        <a:rPr lang="en-US" sz="2800" b="0" i="0" dirty="0" err="1">
                          <a:solidFill>
                            <a:srgbClr val="FFC000"/>
                          </a:solidFill>
                          <a:latin typeface="Avva_Shenouda"/>
                        </a:rPr>
                        <a:t>nibal</a:t>
                      </a:r>
                      <a:r>
                        <a:rPr lang="en-US" sz="2800" b="0" i="0" dirty="0">
                          <a:solidFill>
                            <a:srgbClr val="FFC000"/>
                          </a:solidFill>
                          <a:latin typeface="Avva_Shenouda"/>
                        </a:rPr>
                        <a:t> `</a:t>
                      </a:r>
                      <a:r>
                        <a:rPr lang="en-US" sz="2800" b="0" i="0" dirty="0" err="1">
                          <a:solidFill>
                            <a:srgbClr val="FFC000"/>
                          </a:solidFill>
                          <a:latin typeface="Avva_Shenouda"/>
                        </a:rPr>
                        <a:t>nte</a:t>
                      </a:r>
                      <a:r>
                        <a:rPr lang="en-US" sz="2800" b="0" i="0" dirty="0">
                          <a:solidFill>
                            <a:srgbClr val="FFC000"/>
                          </a:solidFill>
                          <a:latin typeface="Avva_Shenouda"/>
                        </a:rPr>
                        <a:t> nenh3t</a:t>
                      </a:r>
                      <a:endParaRPr lang="en-US" sz="28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في ايطاف اير أووأويني امبيننوس نيم ني فال انتي نين هيت </a:t>
                      </a:r>
                      <a:endParaRPr lang="ar-EG"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38594785"/>
      </p:ext>
    </p:extLst>
  </p:cSld>
  <p:clrMapOvr>
    <a:masterClrMapping/>
  </p:clrMapOvr>
</p:sld>
</file>

<file path=ppt/slides/slide1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باسم الآب و الابن و الروح القدس, الاله الواحد.أمين</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400" b="0" i="0" dirty="0">
                          <a:solidFill>
                            <a:srgbClr val="FFC000"/>
                          </a:solidFill>
                          <a:latin typeface="Avva_Shenouda"/>
                        </a:rPr>
                        <a:t>qen `fran `mFiwt nem `P23ri nem Pip=na e=0v: ovnov5 `novwt am3n </a:t>
                      </a:r>
                      <a:endParaRPr lang="en-US" sz="24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خين افران ام افيوت نيم ابشيري نيم بي ابنيفما اثؤواب أوونوتي ان أووأوت : أمين </a:t>
                      </a:r>
                      <a:endParaRPr lang="ar-EG" sz="5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15829699"/>
      </p:ext>
    </p:extLst>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بأسم</a:t>
                      </a:r>
                      <a:r>
                        <a:rPr lang="ar-EG" sz="5400" kern="10" baseline="0" dirty="0">
                          <a:ln w="9525">
                            <a:noFill/>
                            <a:round/>
                            <a:headEnd/>
                            <a:tailEnd/>
                          </a:ln>
                          <a:solidFill>
                            <a:srgbClr val="FFC000"/>
                          </a:solidFill>
                          <a:effectLst/>
                          <a:latin typeface="Times New Roman"/>
                          <a:cs typeface="Times New Roman"/>
                        </a:rPr>
                        <a:t> الاب و الإبن و الروح القدس الإله الواحد أمين</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61153191"/>
      </p:ext>
    </p:extLst>
  </p:cSld>
  <p:clrMapOvr>
    <a:masterClrMapping/>
  </p:clrMapOvr>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0" dirty="0">
                          <a:ln w="9525">
                            <a:noFill/>
                            <a:round/>
                            <a:headEnd/>
                            <a:tailEnd/>
                          </a:ln>
                          <a:solidFill>
                            <a:srgbClr val="FFC000"/>
                          </a:solidFill>
                          <a:effectLst/>
                          <a:latin typeface="Times New Roman"/>
                          <a:ea typeface="+mn-ea"/>
                          <a:cs typeface="Times New Roman"/>
                        </a:rPr>
                        <a:t>صلاة الساعة التاسعة من يوم الخميس من البصخة المقدسة التي لمخلصنا الصالح بركاتها على جميعنا آمين</a:t>
                      </a:r>
                      <a:endParaRPr lang="en-US" sz="48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77466440"/>
      </p:ext>
    </p:extLst>
  </p:cSld>
  <p:clrMapOvr>
    <a:masterClrMapping/>
  </p:clrMapOvr>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58213254"/>
      </p:ext>
    </p:extLst>
  </p:cSld>
  <p:clrMapOvr>
    <a:masterClrMapping/>
  </p:clrMapOvr>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377947908"/>
      </p:ext>
    </p:extLst>
  </p:cSld>
  <p:clrMapOvr>
    <a:masterClrMapping/>
  </p:clrMapOvr>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46302154"/>
      </p:ext>
    </p:extLst>
  </p:cSld>
  <p:clrMapOvr>
    <a:masterClrMapping/>
  </p:clrMapOvr>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156206016"/>
      </p:ext>
    </p:extLst>
  </p:cSld>
  <p:clrMapOvr>
    <a:masterClrMapping/>
  </p:clrMapOvr>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885607835"/>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554630500"/>
      </p:ext>
    </p:extLst>
  </p:cSld>
  <p:clrMapOvr>
    <a:masterClrMapping/>
  </p:clrMapOvr>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211339878"/>
      </p:ext>
    </p:extLst>
  </p:cSld>
  <p:clrMapOvr>
    <a:masterClrMapping/>
  </p:clrMapOvr>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895327492"/>
      </p:ext>
    </p:extLst>
  </p:cSld>
  <p:clrMapOvr>
    <a:masterClrMapping/>
  </p:clrMapOvr>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47860751"/>
      </p:ext>
    </p:extLst>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225894210"/>
      </p:ext>
    </p:extLst>
  </p:cSld>
  <p:clrMapOvr>
    <a:masterClrMapping/>
  </p:clrMapOvr>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199824586"/>
      </p:ext>
    </p:extLst>
  </p:cSld>
  <p:clrMapOvr>
    <a:masterClrMapping/>
  </p:clrMapOvr>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456845731"/>
      </p:ext>
    </p:extLst>
  </p:cSld>
  <p:clrMapOvr>
    <a:masterClrMapping/>
  </p:clrMapOvr>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388536752"/>
      </p:ext>
    </p:extLst>
  </p:cSld>
  <p:clrMapOvr>
    <a:masterClrMapping/>
  </p:clrMapOvr>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223808570"/>
      </p:ext>
    </p:extLst>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129572294"/>
      </p:ext>
    </p:extLst>
  </p:cSld>
  <p:clrMapOvr>
    <a:masterClrMapping/>
  </p:clrMapOvr>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6609087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426507044"/>
      </p:ext>
    </p:extLst>
  </p:cSld>
  <p:clrMapOvr>
    <a:masterClrMapping/>
  </p:clrMapOvr>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14881192"/>
      </p:ext>
    </p:extLst>
  </p:cSld>
  <p:clrMapOvr>
    <a:masterClrMapping/>
  </p:clrMapOvr>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896611806"/>
      </p:ext>
    </p:extLst>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695802317"/>
      </p:ext>
    </p:extLst>
  </p:cSld>
  <p:clrMapOvr>
    <a:masterClrMapping/>
  </p:clrMapOvr>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53583921"/>
      </p:ext>
    </p:extLst>
  </p:cSld>
  <p:clrMapOvr>
    <a:masterClrMapping/>
  </p:clrMapOvr>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137018244"/>
      </p:ext>
    </p:extLst>
  </p:cSld>
  <p:clrMapOvr>
    <a:masterClrMapping/>
  </p:clrMapOvr>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210628597"/>
      </p:ext>
    </p:extLst>
  </p:cSld>
  <p:clrMapOvr>
    <a:masterClrMapping/>
  </p:clrMapOvr>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395345732"/>
      </p:ext>
    </p:extLst>
  </p:cSld>
  <p:clrMapOvr>
    <a:masterClrMapping/>
  </p:clrMapOvr>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86031756"/>
      </p:ext>
    </p:extLst>
  </p:cSld>
  <p:clrMapOvr>
    <a:masterClrMapping/>
  </p:clrMapOvr>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946935612"/>
      </p:ext>
    </p:extLst>
  </p:cSld>
  <p:clrMapOvr>
    <a:masterClrMapping/>
  </p:clrMapOvr>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43651166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684857827"/>
      </p:ext>
    </p:extLst>
  </p:cSld>
  <p:clrMapOvr>
    <a:masterClrMapping/>
  </p:clrMapOvr>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56296"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654181380"/>
      </p:ext>
    </p:extLst>
  </p:cSld>
  <p:clrMapOvr>
    <a:masterClrMapping/>
  </p:clrMapOvr>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675433974"/>
      </p:ext>
    </p:extLst>
  </p:cSld>
  <p:clrMapOvr>
    <a:masterClrMapping/>
  </p:clrMapOvr>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364410689"/>
      </p:ext>
    </p:extLst>
  </p:cSld>
  <p:clrMapOvr>
    <a:masterClrMapping/>
  </p:clrMapOvr>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96404642"/>
      </p:ext>
    </p:extLst>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519452439"/>
      </p:ext>
    </p:extLst>
  </p:cSld>
  <p:clrMapOvr>
    <a:masterClrMapping/>
  </p:clrMapOvr>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889470061"/>
      </p:ext>
    </p:extLst>
  </p:cSld>
  <p:clrMapOvr>
    <a:masterClrMapping/>
  </p:clrMapOvr>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079775226"/>
      </p:ext>
    </p:extLst>
  </p:cSld>
  <p:clrMapOvr>
    <a:masterClrMapping/>
  </p:clrMapOvr>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295387672"/>
      </p:ext>
    </p:extLst>
  </p:cSld>
  <p:clrMapOvr>
    <a:masterClrMapping/>
  </p:clrMapOvr>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82018118"/>
      </p:ext>
    </p:extLst>
  </p:cSld>
  <p:clrMapOvr>
    <a:masterClrMapping/>
  </p:clrMapOvr>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042325633"/>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640870394"/>
      </p:ext>
    </p:extLst>
  </p:cSld>
  <p:clrMapOvr>
    <a:masterClrMapping/>
  </p:clrMapOvr>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60071429"/>
      </p:ext>
    </p:extLst>
  </p:cSld>
  <p:clrMapOvr>
    <a:masterClrMapping/>
  </p:clrMapOvr>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830675736"/>
      </p:ext>
    </p:extLst>
  </p:cSld>
  <p:clrMapOvr>
    <a:masterClrMapping/>
  </p:clrMapOvr>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65891716"/>
      </p:ext>
    </p:extLst>
  </p:cSld>
  <p:clrMapOvr>
    <a:masterClrMapping/>
  </p:clrMapOvr>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876323037"/>
      </p:ext>
    </p:extLst>
  </p:cSld>
  <p:clrMapOvr>
    <a:masterClrMapping/>
  </p:clrMapOvr>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538767488"/>
      </p:ext>
    </p:extLst>
  </p:cSld>
  <p:clrMapOvr>
    <a:masterClrMapping/>
  </p:clrMapOvr>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952779562"/>
      </p:ext>
    </p:extLst>
  </p:cSld>
  <p:clrMapOvr>
    <a:masterClrMapping/>
  </p:clrMapOvr>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161958817"/>
      </p:ext>
    </p:extLst>
  </p:cSld>
  <p:clrMapOvr>
    <a:masterClrMapping/>
  </p:clrMapOvr>
</p:sld>
</file>

<file path=ppt/slides/slide1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630236643"/>
      </p:ext>
    </p:extLst>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076257020"/>
      </p:ext>
    </p:extLst>
  </p:cSld>
  <p:clrMapOvr>
    <a:masterClrMapping/>
  </p:clrMapOvr>
</p:sld>
</file>

<file path=ppt/slides/slide1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29961223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292494597"/>
      </p:ext>
    </p:extLst>
  </p:cSld>
  <p:clrMapOvr>
    <a:masterClrMapping/>
  </p:clrMapOvr>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923403522"/>
      </p:ext>
    </p:extLst>
  </p:cSld>
  <p:clrMapOvr>
    <a:masterClrMapping/>
  </p:clrMapOvr>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043242989"/>
      </p:ext>
    </p:extLst>
  </p:cSld>
  <p:clrMapOvr>
    <a:masterClrMapping/>
  </p:clrMapOvr>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657753578"/>
      </p:ext>
    </p:extLst>
  </p:cSld>
  <p:clrMapOvr>
    <a:masterClrMapping/>
  </p:clrMapOvr>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066262471"/>
      </p:ext>
    </p:extLst>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396407514"/>
      </p:ext>
    </p:extLst>
  </p:cSld>
  <p:clrMapOvr>
    <a:masterClrMapping/>
  </p:clrMapOvr>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217319062"/>
      </p:ext>
    </p:extLst>
  </p:cSld>
  <p:clrMapOvr>
    <a:masterClrMapping/>
  </p:clrMapOvr>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586355398"/>
      </p:ext>
    </p:extLst>
  </p:cSld>
  <p:clrMapOvr>
    <a:masterClrMapping/>
  </p:clrMapOvr>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281456006"/>
      </p:ext>
    </p:extLst>
  </p:cSld>
  <p:clrMapOvr>
    <a:masterClrMapping/>
  </p:clrMapOvr>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118398873"/>
      </p:ext>
    </p:extLst>
  </p:cSld>
  <p:clrMapOvr>
    <a:masterClrMapping/>
  </p:clrMapOvr>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73934375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62051783"/>
      </p:ext>
    </p:extLst>
  </p:cSld>
  <p:clrMapOvr>
    <a:masterClrMapping/>
  </p:clrMapOvr>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عمانوئيل إلهنا و ملكنا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2898428543"/>
      </p:ext>
    </p:extLst>
  </p:cSld>
  <p:clrMapOvr>
    <a:masterClrMapping/>
  </p:clrMapOvr>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en-US" sz="44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يا ربى يسوع المسيح مخلصي الصالح</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956954863"/>
      </p:ext>
    </p:extLst>
  </p:cSld>
  <p:clrMapOvr>
    <a:masterClrMapping/>
  </p:clrMapOvr>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1391600106"/>
      </p:ext>
    </p:extLst>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90380625"/>
      </p:ext>
    </p:extLst>
  </p:cSld>
  <p:clrMapOvr>
    <a:masterClrMapping/>
  </p:clrMapOvr>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2147418"/>
      </p:ext>
    </p:extLst>
  </p:cSld>
  <p:clrMapOvr>
    <a:masterClrMapping/>
  </p:clrMapOvr>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kern="1200" dirty="0">
                          <a:solidFill>
                            <a:schemeClr val="lt1"/>
                          </a:solidFill>
                          <a:latin typeface="+mn-lt"/>
                          <a:ea typeface="+mn-ea"/>
                          <a:cs typeface="+mn-cs"/>
                        </a:rPr>
                        <a:t>الرب يرعانى</a:t>
                      </a:r>
                      <a:endParaRPr lang="ar-SA" sz="19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err="1">
                          <a:solidFill>
                            <a:srgbClr val="FFC000"/>
                          </a:solidFill>
                          <a:latin typeface="Athanasius" pitchFamily="2" charset="0"/>
                          <a:ea typeface="+mn-ea"/>
                          <a:cs typeface="+mn-cs"/>
                        </a:rPr>
                        <a:t>Psoic</a:t>
                      </a:r>
                      <a:r>
                        <a:rPr lang="en-US" sz="4800" b="0" kern="1200" baseline="0" dirty="0">
                          <a:solidFill>
                            <a:srgbClr val="FFC000"/>
                          </a:solidFill>
                          <a:latin typeface="Athanasius" pitchFamily="2" charset="0"/>
                          <a:ea typeface="+mn-ea"/>
                          <a:cs typeface="+mn-cs"/>
                        </a:rPr>
                        <a:t> </a:t>
                      </a:r>
                      <a:r>
                        <a:rPr lang="en-US" sz="4800" b="0" kern="1200" baseline="0" dirty="0" err="1">
                          <a:solidFill>
                            <a:srgbClr val="FFC000"/>
                          </a:solidFill>
                          <a:latin typeface="Athanasius" pitchFamily="2" charset="0"/>
                          <a:ea typeface="+mn-ea"/>
                          <a:cs typeface="+mn-cs"/>
                        </a:rPr>
                        <a:t>peqnaamoni</a:t>
                      </a:r>
                      <a:r>
                        <a:rPr lang="en-US" sz="4800" b="0" kern="1200" baseline="0" dirty="0">
                          <a:solidFill>
                            <a:srgbClr val="FFC000"/>
                          </a:solidFill>
                          <a:latin typeface="Athanasius" pitchFamily="2" charset="0"/>
                          <a:ea typeface="+mn-ea"/>
                          <a:cs typeface="+mn-cs"/>
                        </a:rPr>
                        <a:t> </a:t>
                      </a:r>
                    </a:p>
                    <a:p>
                      <a:pPr algn="ctr"/>
                      <a:r>
                        <a:rPr lang="en-US" sz="4800" b="0" kern="1200" baseline="0" dirty="0">
                          <a:solidFill>
                            <a:srgbClr val="FFC000"/>
                          </a:solidFill>
                          <a:latin typeface="Athanasius" pitchFamily="2" charset="0"/>
                          <a:ea typeface="+mn-ea"/>
                          <a:cs typeface="+mn-cs"/>
                        </a:rPr>
                        <a:t>`</a:t>
                      </a:r>
                      <a:r>
                        <a:rPr lang="en-US" sz="4800" b="0" kern="1200" baseline="0" dirty="0" err="1">
                          <a:solidFill>
                            <a:srgbClr val="FFC000"/>
                          </a:solidFill>
                          <a:latin typeface="Athanasius" pitchFamily="2" charset="0"/>
                          <a:ea typeface="+mn-ea"/>
                          <a:cs typeface="+mn-cs"/>
                        </a:rPr>
                        <a:t>mmoi</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kern="1200" dirty="0">
                          <a:solidFill>
                            <a:schemeClr val="lt1"/>
                          </a:solidFill>
                          <a:latin typeface="+mn-lt"/>
                          <a:ea typeface="+mn-ea"/>
                          <a:cs typeface="+mn-cs"/>
                        </a:rPr>
                        <a:t>إ</a:t>
                      </a:r>
                      <a:r>
                        <a:rPr lang="ar-EG" sz="5200" b="1" kern="1200" dirty="0">
                          <a:solidFill>
                            <a:schemeClr val="lt1"/>
                          </a:solidFill>
                          <a:latin typeface="+mn-lt"/>
                          <a:ea typeface="+mn-ea"/>
                          <a:cs typeface="+mn-cs"/>
                        </a:rPr>
                        <a:t>ب</a:t>
                      </a:r>
                      <a:r>
                        <a:rPr lang="ar-SA" sz="5200" b="1" kern="1200" dirty="0">
                          <a:solidFill>
                            <a:schemeClr val="lt1"/>
                          </a:solidFill>
                          <a:latin typeface="+mn-lt"/>
                          <a:ea typeface="+mn-ea"/>
                          <a:cs typeface="+mn-cs"/>
                        </a:rPr>
                        <a:t>شويس ييثنا آمو</a:t>
                      </a:r>
                      <a:r>
                        <a:rPr lang="ar-EG" sz="5200" b="1" kern="1200" dirty="0">
                          <a:solidFill>
                            <a:schemeClr val="lt1"/>
                          </a:solidFill>
                          <a:latin typeface="+mn-lt"/>
                          <a:ea typeface="+mn-ea"/>
                          <a:cs typeface="+mn-cs"/>
                        </a:rPr>
                        <a:t>ن</a:t>
                      </a:r>
                      <a:r>
                        <a:rPr lang="ar-SA" sz="5200" b="1" kern="1200" dirty="0">
                          <a:solidFill>
                            <a:schemeClr val="lt1"/>
                          </a:solidFill>
                          <a:latin typeface="+mn-lt"/>
                          <a:ea typeface="+mn-ea"/>
                          <a:cs typeface="+mn-cs"/>
                        </a:rPr>
                        <a:t>ى إمموى </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5543037"/>
      </p:ext>
    </p:extLst>
  </p:cSld>
  <p:clrMapOvr>
    <a:masterClrMapping/>
  </p:clrMapOvr>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dirty="0"/>
                        <a:t>هلليلويا</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C000"/>
                          </a:solidFill>
                          <a:latin typeface="Athanasius" pitchFamily="2" charset="0"/>
                          <a:ea typeface="+mn-ea"/>
                          <a:cs typeface="+mn-cs"/>
                        </a:rPr>
                        <a:t>Allhloui`a</a:t>
                      </a:r>
                      <a:endParaRPr lang="en-US" sz="4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lt1"/>
                          </a:solidFill>
                          <a:latin typeface="+mn-lt"/>
                          <a:ea typeface="+mn-ea"/>
                          <a:cs typeface="+mn-cs"/>
                        </a:rPr>
                        <a:t>الليلويا</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5902582"/>
      </p:ext>
    </p:extLst>
  </p:cSld>
  <p:clrMapOvr>
    <a:masterClrMapping/>
  </p:clrMapOvr>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kern="1200" dirty="0">
                          <a:solidFill>
                            <a:schemeClr val="lt1"/>
                          </a:solidFill>
                          <a:latin typeface="+mn-lt"/>
                          <a:ea typeface="+mn-ea"/>
                          <a:cs typeface="+mn-cs"/>
                        </a:rPr>
                        <a:t>فلا يعوزنى شىء</a:t>
                      </a:r>
                      <a:endParaRPr lang="ar-SA"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C000"/>
                          </a:solidFill>
                          <a:latin typeface="Athanasius" pitchFamily="2" charset="0"/>
                          <a:ea typeface="+mn-ea"/>
                          <a:cs typeface="+mn-cs"/>
                        </a:rPr>
                        <a:t>`</a:t>
                      </a:r>
                      <a:r>
                        <a:rPr lang="en-US" sz="4800" b="0" kern="1200" baseline="0" dirty="0" err="1">
                          <a:solidFill>
                            <a:srgbClr val="FFC000"/>
                          </a:solidFill>
                          <a:latin typeface="Athanasius" pitchFamily="2" charset="0"/>
                          <a:ea typeface="+mn-ea"/>
                          <a:cs typeface="+mn-cs"/>
                        </a:rPr>
                        <a:t>nnef`qrier</a:t>
                      </a:r>
                      <a:r>
                        <a:rPr lang="en-US" sz="4800" b="0" kern="1200" baseline="0" dirty="0">
                          <a:solidFill>
                            <a:srgbClr val="FFC000"/>
                          </a:solidFill>
                          <a:latin typeface="Athanasius" pitchFamily="2" charset="0"/>
                          <a:ea typeface="+mn-ea"/>
                          <a:cs typeface="+mn-cs"/>
                        </a:rPr>
                        <a:t> '</a:t>
                      </a:r>
                      <a:r>
                        <a:rPr lang="en-US" sz="4800" b="0" kern="1200" baseline="0" dirty="0" err="1">
                          <a:solidFill>
                            <a:srgbClr val="FFC000"/>
                          </a:solidFill>
                          <a:latin typeface="Athanasius" pitchFamily="2" charset="0"/>
                          <a:ea typeface="+mn-ea"/>
                          <a:cs typeface="+mn-cs"/>
                        </a:rPr>
                        <a:t>a`e</a:t>
                      </a:r>
                      <a:endParaRPr lang="en-US" sz="4800" b="0" kern="1200" baseline="0" dirty="0">
                        <a:solidFill>
                          <a:srgbClr val="FFC000"/>
                        </a:solidFill>
                        <a:latin typeface="Athanasius" pitchFamily="2" charset="0"/>
                        <a:ea typeface="+mn-ea"/>
                        <a:cs typeface="+mn-cs"/>
                      </a:endParaRPr>
                    </a:p>
                    <a:p>
                      <a:pPr algn="ctr"/>
                      <a:r>
                        <a:rPr lang="en-US" sz="4800" b="0" kern="1200" baseline="0" dirty="0">
                          <a:solidFill>
                            <a:srgbClr val="FFC000"/>
                          </a:solidFill>
                          <a:latin typeface="Athanasius" pitchFamily="2" charset="0"/>
                          <a:ea typeface="+mn-ea"/>
                          <a:cs typeface="+mn-cs"/>
                        </a:rPr>
                        <a:t>`n`\</a:t>
                      </a:r>
                      <a:r>
                        <a:rPr lang="en-US" sz="4800" b="0" kern="1200" baseline="0" dirty="0" err="1">
                          <a:solidFill>
                            <a:srgbClr val="FFC000"/>
                          </a:solidFill>
                          <a:latin typeface="Athanasius" pitchFamily="2" charset="0"/>
                          <a:ea typeface="+mn-ea"/>
                          <a:cs typeface="+mn-cs"/>
                        </a:rPr>
                        <a:t>li</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إن نيف إثرى إيرخا إى إن إهلى </a:t>
                      </a:r>
                      <a:endParaRPr lang="ar-EG" sz="287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94426171"/>
      </p:ext>
    </p:extLst>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dirty="0"/>
                        <a:t>هلليلويا</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C000"/>
                          </a:solidFill>
                          <a:latin typeface="Athanasius" pitchFamily="2" charset="0"/>
                          <a:ea typeface="+mn-ea"/>
                          <a:cs typeface="+mn-cs"/>
                        </a:rPr>
                        <a:t>Allhloui`a</a:t>
                      </a:r>
                      <a:endParaRPr lang="en-US" sz="4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lt1"/>
                          </a:solidFill>
                          <a:latin typeface="+mn-lt"/>
                          <a:ea typeface="+mn-ea"/>
                          <a:cs typeface="+mn-cs"/>
                        </a:rPr>
                        <a:t>الليلويا</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01082199"/>
      </p:ext>
    </p:extLst>
  </p:cSld>
  <p:clrMapOvr>
    <a:masterClrMapping/>
  </p:clrMapOvr>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kern="1200" dirty="0">
                          <a:solidFill>
                            <a:schemeClr val="lt1"/>
                          </a:solidFill>
                          <a:latin typeface="+mn-lt"/>
                          <a:ea typeface="+mn-ea"/>
                          <a:cs typeface="+mn-cs"/>
                        </a:rPr>
                        <a:t>فى مكان خضرة أسكننى</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C000"/>
                          </a:solidFill>
                          <a:latin typeface="Athanasius" pitchFamily="2" charset="0"/>
                          <a:ea typeface="+mn-ea"/>
                          <a:cs typeface="+mn-cs"/>
                        </a:rPr>
                        <a:t>af`qri</a:t>
                      </a:r>
                      <a:r>
                        <a:rPr lang="en-US" sz="4000" b="0" kern="1200" baseline="0" dirty="0">
                          <a:solidFill>
                            <a:srgbClr val="FFC000"/>
                          </a:solidFill>
                          <a:latin typeface="Athanasius" pitchFamily="2" charset="0"/>
                          <a:ea typeface="+mn-ea"/>
                          <a:cs typeface="+mn-cs"/>
                        </a:rPr>
                        <a:t>]</a:t>
                      </a:r>
                      <a:r>
                        <a:rPr lang="en-US" sz="4000" b="0" kern="1200" baseline="0" dirty="0" err="1">
                          <a:solidFill>
                            <a:srgbClr val="FFC000"/>
                          </a:solidFill>
                          <a:latin typeface="Athanasius" pitchFamily="2" charset="0"/>
                          <a:ea typeface="+mn-ea"/>
                          <a:cs typeface="+mn-cs"/>
                        </a:rPr>
                        <a:t>wpi</a:t>
                      </a:r>
                      <a:r>
                        <a:rPr lang="en-US" sz="4000" b="0" kern="1200" baseline="0" dirty="0">
                          <a:solidFill>
                            <a:srgbClr val="FFC000"/>
                          </a:solidFill>
                          <a:latin typeface="Athanasius" pitchFamily="2" charset="0"/>
                          <a:ea typeface="+mn-ea"/>
                          <a:cs typeface="+mn-cs"/>
                        </a:rPr>
                        <a:t> 'en </a:t>
                      </a:r>
                    </a:p>
                    <a:p>
                      <a:pPr algn="ctr"/>
                      <a:r>
                        <a:rPr lang="en-US" sz="4000" b="0" kern="1200" baseline="0" dirty="0" err="1">
                          <a:solidFill>
                            <a:srgbClr val="FFC000"/>
                          </a:solidFill>
                          <a:latin typeface="Athanasius" pitchFamily="2" charset="0"/>
                          <a:ea typeface="+mn-ea"/>
                          <a:cs typeface="+mn-cs"/>
                        </a:rPr>
                        <a:t>ouma</a:t>
                      </a:r>
                      <a:r>
                        <a:rPr lang="en-US" sz="4000" b="0" kern="1200" baseline="0" dirty="0">
                          <a:solidFill>
                            <a:srgbClr val="FFC000"/>
                          </a:solidFill>
                          <a:latin typeface="Athanasius" pitchFamily="2" charset="0"/>
                          <a:ea typeface="+mn-ea"/>
                          <a:cs typeface="+mn-cs"/>
                        </a:rPr>
                        <a:t> </a:t>
                      </a:r>
                      <a:r>
                        <a:rPr lang="en-US" sz="4000" b="0" kern="1200" baseline="0" dirty="0" err="1">
                          <a:solidFill>
                            <a:srgbClr val="FFC000"/>
                          </a:solidFill>
                          <a:latin typeface="Athanasius" pitchFamily="2" charset="0"/>
                          <a:ea typeface="+mn-ea"/>
                          <a:cs typeface="+mn-cs"/>
                        </a:rPr>
                        <a:t>efouetouwt</a:t>
                      </a:r>
                      <a:endParaRPr lang="en-US" sz="40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آف إثرى شوبى خين أوما إف أويت أوؤت </a:t>
                      </a:r>
                      <a:endParaRPr lang="ar-EG" sz="239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9484537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110237525"/>
      </p:ext>
    </p:extLst>
  </p:cSld>
  <p:clrMapOvr>
    <a:masterClrMapping/>
  </p:clrMapOvr>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على ماء الراحة ربانى </a:t>
                      </a:r>
                      <a:endParaRPr lang="ar-SA"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C000"/>
                          </a:solidFill>
                          <a:latin typeface="Athanasius" pitchFamily="2" charset="0"/>
                          <a:ea typeface="+mn-ea"/>
                          <a:cs typeface="+mn-cs"/>
                        </a:rPr>
                        <a:t>af</a:t>
                      </a:r>
                      <a:r>
                        <a:rPr lang="en-US" sz="4000" b="0" kern="1200" baseline="0" dirty="0">
                          <a:solidFill>
                            <a:srgbClr val="FFC000"/>
                          </a:solidFill>
                          <a:latin typeface="Athanasius" pitchFamily="2" charset="0"/>
                          <a:ea typeface="+mn-ea"/>
                          <a:cs typeface="+mn-cs"/>
                        </a:rPr>
                        <a:t>]</a:t>
                      </a:r>
                      <a:r>
                        <a:rPr lang="en-US" sz="4000" b="0" kern="1200" baseline="0" dirty="0" err="1">
                          <a:solidFill>
                            <a:srgbClr val="FFC000"/>
                          </a:solidFill>
                          <a:latin typeface="Athanasius" pitchFamily="2" charset="0"/>
                          <a:ea typeface="+mn-ea"/>
                          <a:cs typeface="+mn-cs"/>
                        </a:rPr>
                        <a:t>anou</a:t>
                      </a:r>
                      <a:r>
                        <a:rPr lang="en-US" sz="4000" b="0" kern="1200" baseline="0" dirty="0">
                          <a:solidFill>
                            <a:srgbClr val="FFC000"/>
                          </a:solidFill>
                          <a:latin typeface="Athanasius" pitchFamily="2" charset="0"/>
                          <a:ea typeface="+mn-ea"/>
                          <a:cs typeface="+mn-cs"/>
                        </a:rPr>
                        <a:t>]t \</a:t>
                      </a:r>
                      <a:r>
                        <a:rPr lang="en-US" sz="4000" b="0" kern="1200" baseline="0" dirty="0" err="1">
                          <a:solidFill>
                            <a:srgbClr val="FFC000"/>
                          </a:solidFill>
                          <a:latin typeface="Athanasius" pitchFamily="2" charset="0"/>
                          <a:ea typeface="+mn-ea"/>
                          <a:cs typeface="+mn-cs"/>
                        </a:rPr>
                        <a:t>ijen</a:t>
                      </a:r>
                      <a:r>
                        <a:rPr lang="en-US" sz="4000" b="0" kern="1200" baseline="0" dirty="0">
                          <a:solidFill>
                            <a:srgbClr val="FFC000"/>
                          </a:solidFill>
                          <a:latin typeface="Athanasius" pitchFamily="2" charset="0"/>
                          <a:ea typeface="+mn-ea"/>
                          <a:cs typeface="+mn-cs"/>
                        </a:rPr>
                        <a:t> </a:t>
                      </a:r>
                    </a:p>
                    <a:p>
                      <a:pPr algn="ctr"/>
                      <a:r>
                        <a:rPr lang="en-US" sz="4000" b="0" kern="1200" baseline="0" dirty="0">
                          <a:solidFill>
                            <a:srgbClr val="FFC000"/>
                          </a:solidFill>
                          <a:latin typeface="Athanasius" pitchFamily="2" charset="0"/>
                          <a:ea typeface="+mn-ea"/>
                          <a:cs typeface="+mn-cs"/>
                        </a:rPr>
                        <a:t>`</a:t>
                      </a:r>
                      <a:r>
                        <a:rPr lang="en-US" sz="4000" b="0" kern="1200" baseline="0" dirty="0" err="1">
                          <a:solidFill>
                            <a:srgbClr val="FFC000"/>
                          </a:solidFill>
                          <a:latin typeface="Athanasius" pitchFamily="2" charset="0"/>
                          <a:ea typeface="+mn-ea"/>
                          <a:cs typeface="+mn-cs"/>
                        </a:rPr>
                        <a:t>vmwou</a:t>
                      </a:r>
                      <a:r>
                        <a:rPr lang="en-US" sz="4000" b="0" kern="1200" baseline="0" dirty="0">
                          <a:solidFill>
                            <a:srgbClr val="FFC000"/>
                          </a:solidFill>
                          <a:latin typeface="Athanasius" pitchFamily="2" charset="0"/>
                          <a:ea typeface="+mn-ea"/>
                          <a:cs typeface="+mn-cs"/>
                        </a:rPr>
                        <a:t> `</a:t>
                      </a:r>
                      <a:r>
                        <a:rPr lang="en-US" sz="4000" b="0" kern="1200" baseline="0" dirty="0" err="1">
                          <a:solidFill>
                            <a:srgbClr val="FFC000"/>
                          </a:solidFill>
                          <a:latin typeface="Athanasius" pitchFamily="2" charset="0"/>
                          <a:ea typeface="+mn-ea"/>
                          <a:cs typeface="+mn-cs"/>
                        </a:rPr>
                        <a:t>nte</a:t>
                      </a:r>
                      <a:endParaRPr lang="ar-EG" sz="4000" b="0" kern="1200" baseline="0" dirty="0">
                        <a:solidFill>
                          <a:srgbClr val="FFC000"/>
                        </a:solidFill>
                        <a:latin typeface="Athanasius" pitchFamily="2" charset="0"/>
                        <a:ea typeface="+mn-ea"/>
                        <a:cs typeface="+mn-cs"/>
                      </a:endParaRPr>
                    </a:p>
                    <a:p>
                      <a:pPr algn="ctr"/>
                      <a:r>
                        <a:rPr lang="en-US" sz="4000" b="0" kern="1200" baseline="0" dirty="0">
                          <a:solidFill>
                            <a:srgbClr val="FFC000"/>
                          </a:solidFill>
                          <a:latin typeface="Athanasius" pitchFamily="2" charset="0"/>
                          <a:ea typeface="+mn-ea"/>
                          <a:cs typeface="+mn-cs"/>
                        </a:rPr>
                        <a:t> `</a:t>
                      </a:r>
                      <a:r>
                        <a:rPr lang="en-US" sz="4000" b="0" kern="1200" baseline="0" dirty="0" err="1">
                          <a:solidFill>
                            <a:srgbClr val="FFC000"/>
                          </a:solidFill>
                          <a:latin typeface="Athanasius" pitchFamily="2" charset="0"/>
                          <a:ea typeface="+mn-ea"/>
                          <a:cs typeface="+mn-cs"/>
                        </a:rPr>
                        <a:t>pemton</a:t>
                      </a:r>
                      <a:endParaRPr lang="en-US" sz="40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آفشانوشت هيجين إف موؤو إنتى إب إمتون</a:t>
                      </a:r>
                      <a:endParaRPr lang="ar-EG" sz="199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74175337"/>
      </p:ext>
    </p:extLst>
  </p:cSld>
  <p:clrMapOvr>
    <a:masterClrMapping/>
  </p:clrMapOvr>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dirty="0"/>
                        <a:t>هلليلويا</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C000"/>
                          </a:solidFill>
                          <a:latin typeface="Athanasius" pitchFamily="2" charset="0"/>
                          <a:ea typeface="+mn-ea"/>
                          <a:cs typeface="+mn-cs"/>
                        </a:rPr>
                        <a:t>Allhloui`a</a:t>
                      </a:r>
                      <a:endParaRPr lang="en-US" sz="4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lt1"/>
                          </a:solidFill>
                          <a:latin typeface="+mn-lt"/>
                          <a:ea typeface="+mn-ea"/>
                          <a:cs typeface="+mn-cs"/>
                        </a:rPr>
                        <a:t>الليلويا</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23928019"/>
      </p:ext>
    </p:extLst>
  </p:cSld>
  <p:clrMapOvr>
    <a:masterClrMapping/>
  </p:clrMapOvr>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3013335"/>
      </p:ext>
    </p:extLst>
  </p:cSld>
  <p:clrMapOvr>
    <a:masterClrMapping/>
  </p:clrMapOvr>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2845266"/>
      </p:ext>
    </p:extLst>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4907417"/>
      </p:ext>
    </p:extLst>
  </p:cSld>
  <p:clrMapOvr>
    <a:masterClrMapping/>
  </p:clrMapOvr>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3203372"/>
      </p:ext>
    </p:extLst>
  </p:cSld>
  <p:clrMapOvr>
    <a:masterClrMapping/>
  </p:clrMapOvr>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3179368"/>
      </p:ext>
    </p:extLst>
  </p:cSld>
  <p:clrMapOvr>
    <a:masterClrMapping/>
  </p:clrMapOvr>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الرب يرعانى فلا يعوزنى شىء، فى مكان خضرة أسكننى</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36126914"/>
      </p:ext>
    </p:extLst>
  </p:cSld>
  <p:clrMapOvr>
    <a:masterClrMapping/>
  </p:clrMapOvr>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kern="1200" dirty="0">
                          <a:solidFill>
                            <a:schemeClr val="lt1"/>
                          </a:solidFill>
                          <a:latin typeface="+mn-lt"/>
                          <a:ea typeface="+mn-ea"/>
                          <a:cs typeface="+mn-cs"/>
                        </a:rPr>
                        <a:t>على ماء الراحة ربانى : الليلويا</a:t>
                      </a:r>
                      <a:endParaRPr lang="ar-SA" sz="6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72228518"/>
      </p:ext>
    </p:extLst>
  </p:cSld>
  <p:clrMapOvr>
    <a:masterClrMapping/>
  </p:clrMapOvr>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8867062"/>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759444104"/>
      </p:ext>
    </p:extLst>
  </p:cSld>
  <p:clrMapOvr>
    <a:masterClrMapping/>
  </p:clrMapOvr>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4876490"/>
      </p:ext>
    </p:extLst>
  </p:cSld>
  <p:clrMapOvr>
    <a:masterClrMapping/>
  </p:clrMapOvr>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وفى اليوم الاول من الفطير تقدم الى يسوع تلاميذه قائلين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34999274"/>
      </p:ext>
    </p:extLst>
  </p:cSld>
  <p:clrMapOvr>
    <a:masterClrMapping/>
  </p:clrMapOvr>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أين تريد أن نعد لك الفصح لتأكله. أما هو فقال لهم</a:t>
                      </a:r>
                      <a:r>
                        <a:rPr lang="ar-EG" sz="5400" b="1" kern="1200" dirty="0">
                          <a:solidFill>
                            <a:schemeClr val="lt1"/>
                          </a:solidFill>
                          <a:latin typeface="+mn-lt"/>
                          <a:ea typeface="+mn-ea"/>
                          <a:cs typeface="+mn-cs"/>
                        </a:rPr>
                        <a:t>:</a:t>
                      </a:r>
                      <a:r>
                        <a:rPr lang="ar-SA" sz="5400" b="1" kern="1200" dirty="0">
                          <a:solidFill>
                            <a:schemeClr val="lt1"/>
                          </a:solidFill>
                          <a:latin typeface="+mn-lt"/>
                          <a:ea typeface="+mn-ea"/>
                          <a:cs typeface="+mn-cs"/>
                        </a:rPr>
                        <a:t>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22368952"/>
      </p:ext>
    </p:extLst>
  </p:cSld>
  <p:clrMapOvr>
    <a:masterClrMapping/>
  </p:clrMapOvr>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إذهبوا إلى المدينة الى فلان الرجل وقولوا له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16323772"/>
      </p:ext>
    </p:extLst>
  </p:cSld>
  <p:clrMapOvr>
    <a:masterClrMapping/>
  </p:clrMapOvr>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المعلم يقول إن وقتى قد قرب وعندك أصنع فصحى مع تلاميذى</a:t>
                      </a:r>
                      <a:endParaRPr lang="ar-SA" sz="1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30200001"/>
      </p:ext>
    </p:extLst>
  </p:cSld>
  <p:clrMapOvr>
    <a:masterClrMapping/>
  </p:clrMapOvr>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ففعل التلاميذ كما قال لهم يسوع وأعدوا الفصح</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83084047"/>
      </p:ext>
    </p:extLst>
  </p:cSld>
  <p:clrMapOvr>
    <a:masterClrMapping/>
  </p:clrMapOvr>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5260095"/>
      </p:ext>
    </p:extLst>
  </p:cSld>
  <p:clrMapOvr>
    <a:masterClrMapping/>
  </p:clrMapOvr>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بإسم الثالوث</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خين إفران إن تي ترياس</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Qen `fran `n5triac</a:t>
            </a:r>
            <a:endParaRPr lang="en-US" sz="6600" dirty="0">
              <a:latin typeface="Avva_Shenouda" pitchFamily="34" charset="2"/>
            </a:endParaRPr>
          </a:p>
        </p:txBody>
      </p:sp>
    </p:spTree>
    <p:extLst>
      <p:ext uri="{BB962C8B-B14F-4D97-AF65-F5344CB8AC3E}">
        <p14:creationId xmlns:p14="http://schemas.microsoft.com/office/powerpoint/2010/main" val="1225881109"/>
      </p:ext>
    </p:extLst>
  </p:cSld>
  <p:clrMapOvr>
    <a:masterClrMapping/>
  </p:clrMapOvr>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المساوي</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إن أوموسيوس</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`nomoovcioc</a:t>
            </a:r>
            <a:endParaRPr lang="en-US" sz="6600" dirty="0">
              <a:latin typeface="Avva_Shenouda" pitchFamily="34" charset="2"/>
            </a:endParaRPr>
          </a:p>
        </p:txBody>
      </p:sp>
    </p:spTree>
    <p:extLst>
      <p:ext uri="{BB962C8B-B14F-4D97-AF65-F5344CB8AC3E}">
        <p14:creationId xmlns:p14="http://schemas.microsoft.com/office/powerpoint/2010/main" val="15398934"/>
      </p:ext>
    </p:extLst>
  </p:cSld>
  <p:clrMapOvr>
    <a:masterClrMapping/>
  </p:clrMapOvr>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الأب والإبن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إفيوت نيم إبشيري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`Fiwt nem p23ri</a:t>
            </a:r>
            <a:endParaRPr lang="en-US" sz="6600" dirty="0">
              <a:latin typeface="Avva_Shenouda" pitchFamily="34" charset="2"/>
            </a:endParaRPr>
          </a:p>
        </p:txBody>
      </p:sp>
    </p:spTree>
    <p:extLst>
      <p:ext uri="{BB962C8B-B14F-4D97-AF65-F5344CB8AC3E}">
        <p14:creationId xmlns:p14="http://schemas.microsoft.com/office/powerpoint/2010/main" val="1138880827"/>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188148063"/>
      </p:ext>
    </p:extLst>
  </p:cSld>
  <p:clrMapOvr>
    <a:masterClrMapping/>
  </p:clrMapOvr>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والروح القدس</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نيم بي بنيفما إثؤواب</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nem P=na e=0v</a:t>
            </a:r>
            <a:endParaRPr lang="en-US" sz="6600" dirty="0">
              <a:latin typeface="Avva_Shenouda" pitchFamily="34" charset="2"/>
            </a:endParaRPr>
          </a:p>
        </p:txBody>
      </p:sp>
    </p:spTree>
    <p:extLst>
      <p:ext uri="{BB962C8B-B14F-4D97-AF65-F5344CB8AC3E}">
        <p14:creationId xmlns:p14="http://schemas.microsoft.com/office/powerpoint/2010/main" val="1027740258"/>
      </p:ext>
    </p:extLst>
  </p:cSld>
  <p:clrMapOvr>
    <a:masterClrMapping/>
  </p:clrMapOvr>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أيها النور الحقيقي</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بي أوأويني إنطا إفمي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Piovwini `nta `fm3i</a:t>
            </a:r>
            <a:endParaRPr lang="en-US" sz="6600" dirty="0">
              <a:latin typeface="Avva_Shenouda" pitchFamily="34" charset="2"/>
            </a:endParaRPr>
          </a:p>
        </p:txBody>
      </p:sp>
    </p:spTree>
    <p:extLst>
      <p:ext uri="{BB962C8B-B14F-4D97-AF65-F5344CB8AC3E}">
        <p14:creationId xmlns:p14="http://schemas.microsoft.com/office/powerpoint/2010/main" val="3467281943"/>
      </p:ext>
    </p:extLst>
  </p:cSld>
  <p:clrMapOvr>
    <a:masterClrMapping/>
  </p:clrMapOvr>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الذي يضئ</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في إت إير أوأويني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f3eterovwini</a:t>
            </a:r>
            <a:endParaRPr lang="en-US" sz="6600" dirty="0">
              <a:latin typeface="Avva_Shenouda" pitchFamily="34" charset="2"/>
            </a:endParaRPr>
          </a:p>
        </p:txBody>
      </p:sp>
    </p:spTree>
    <p:extLst>
      <p:ext uri="{BB962C8B-B14F-4D97-AF65-F5344CB8AC3E}">
        <p14:creationId xmlns:p14="http://schemas.microsoft.com/office/powerpoint/2010/main" val="1255189993"/>
      </p:ext>
    </p:extLst>
  </p:cSld>
  <p:clrMapOvr>
    <a:masterClrMapping/>
  </p:clrMapOvr>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لكل إنسان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إيرومي نيفين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erwmi niben</a:t>
            </a:r>
            <a:endParaRPr lang="en-US" sz="6600" dirty="0">
              <a:latin typeface="Avva_Shenouda" pitchFamily="34" charset="2"/>
            </a:endParaRPr>
          </a:p>
        </p:txBody>
      </p:sp>
    </p:spTree>
    <p:extLst>
      <p:ext uri="{BB962C8B-B14F-4D97-AF65-F5344CB8AC3E}">
        <p14:creationId xmlns:p14="http://schemas.microsoft.com/office/powerpoint/2010/main" val="315045646"/>
      </p:ext>
    </p:extLst>
  </p:cSld>
  <p:clrMapOvr>
    <a:masterClrMapping/>
  </p:clrMapOvr>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آت الى العالم</a:t>
            </a:r>
            <a:endParaRPr lang="ar-SA" sz="9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إثنيو إبي كوزموس</a:t>
            </a:r>
            <a:endParaRPr lang="ar-EG" sz="9600" dirty="0"/>
          </a:p>
        </p:txBody>
      </p:sp>
      <p:sp>
        <p:nvSpPr>
          <p:cNvPr id="5" name="Text Placeholder 4"/>
          <p:cNvSpPr>
            <a:spLocks noGrp="1"/>
          </p:cNvSpPr>
          <p:nvPr>
            <p:ph type="body" sz="quarter" idx="3"/>
          </p:nvPr>
        </p:nvSpPr>
        <p:spPr/>
        <p:txBody>
          <a:bodyPr/>
          <a:lstStyle/>
          <a:p>
            <a:r>
              <a:rPr lang="en-US" dirty="0">
                <a:latin typeface="Avva_Shenouda" pitchFamily="34" charset="2"/>
              </a:rPr>
              <a:t>e0n3ov `epikocmoc</a:t>
            </a:r>
            <a:endParaRPr lang="en-US" sz="6600" dirty="0">
              <a:latin typeface="Avva_Shenouda" pitchFamily="34" charset="2"/>
            </a:endParaRPr>
          </a:p>
        </p:txBody>
      </p:sp>
    </p:spTree>
    <p:extLst>
      <p:ext uri="{BB962C8B-B14F-4D97-AF65-F5344CB8AC3E}">
        <p14:creationId xmlns:p14="http://schemas.microsoft.com/office/powerpoint/2010/main" val="3233226617"/>
      </p:ext>
    </p:extLst>
  </p:cSld>
  <p:clrMapOvr>
    <a:masterClrMapping/>
  </p:clrMapOvr>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rgbClr val="FFC000"/>
                          </a:solidFill>
                          <a:cs typeface="+mj-cs"/>
                        </a:rPr>
                        <a:t> </a:t>
                      </a:r>
                      <a:r>
                        <a:rPr lang="ar-EG" sz="4800" b="1" kern="10" dirty="0">
                          <a:ln w="9525">
                            <a:noFill/>
                            <a:round/>
                            <a:headEnd/>
                            <a:tailEnd/>
                          </a:ln>
                          <a:solidFill>
                            <a:srgbClr val="FFC000"/>
                          </a:solidFill>
                          <a:effectLst/>
                          <a:latin typeface="Times New Roman"/>
                          <a:ea typeface="+mn-ea"/>
                          <a:cs typeface="+mj-cs"/>
                        </a:rPr>
                        <a:t>طرح الساعة الثالثة من يوم الخميس  من البصخة المقدسة التي لمخلصنا الصالح بركاتها على جميعنا آمين</a:t>
                      </a:r>
                      <a:endParaRPr lang="ar-SA" sz="4800" b="1" kern="10" dirty="0">
                        <a:ln w="9525">
                          <a:noFill/>
                          <a:round/>
                          <a:headEnd/>
                          <a:tailEnd/>
                        </a:ln>
                        <a:solidFill>
                          <a:srgbClr val="FFC000"/>
                        </a:solidFill>
                        <a:effectLst/>
                        <a:latin typeface="Times New Roman"/>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18982495"/>
      </p:ext>
    </p:extLst>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ومن بعد غد أجاب موسى وقال لكل جماعة بنى إسرائيل</a:t>
                      </a:r>
                      <a:r>
                        <a:rPr lang="ar-EG" sz="5400" b="1" kern="1200" dirty="0">
                          <a:solidFill>
                            <a:schemeClr val="lt1"/>
                          </a:solidFill>
                          <a:latin typeface="+mn-lt"/>
                          <a:ea typeface="+mn-ea"/>
                          <a:cs typeface="+mn-cs"/>
                        </a:rPr>
                        <a:t>:</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24021961"/>
      </p:ext>
    </p:extLst>
  </p:cSld>
  <p:clrMapOvr>
    <a:masterClrMapping/>
  </p:clrMapOvr>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إنكم أخطأتم أمام الرب وصنعتم لكم عجلاً</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0622514"/>
      </p:ext>
    </p:extLst>
  </p:cSld>
  <p:clrMapOvr>
    <a:masterClrMapping/>
  </p:clrMapOvr>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والآن سأمضى وأسأل فيكم لعله يرحمكم ويغفر خطاياكم</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64897391"/>
      </p:ext>
    </p:extLst>
  </p:cSld>
  <p:clrMapOvr>
    <a:masterClrMapping/>
  </p:clrMapOvr>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فعاد النبى الى الرب وسجد أمامه قائلاً : أيها الرب الرؤوف، الطويل الروح</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878853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77349493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فقتل يشوع عماليق وكل جمعه قتلا بحد السيف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56296"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558213005"/>
      </p:ext>
    </p:extLst>
  </p:cSld>
  <p:clrMapOvr>
    <a:masterClrMapping/>
  </p:clrMapOvr>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إغفر خطايا شعبك، وإن كنت لا تشاء أن تغفر لهم فأمح إسمى من سفر الحياة</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54981515"/>
      </p:ext>
    </p:extLst>
  </p:cSld>
  <p:clrMapOvr>
    <a:masterClrMapping/>
  </p:clrMapOvr>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فقال له الرب :إن الذى أخطأ هو الذى يمحى من سفرى</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57570817"/>
      </p:ext>
    </p:extLst>
  </p:cSld>
  <p:clrMapOvr>
    <a:masterClrMapping/>
  </p:clrMapOvr>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فسمع الشعب أن هذا القول صعب جداً فناح بنحيب عظيم</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4512042"/>
      </p:ext>
    </p:extLst>
  </p:cSld>
  <p:clrMapOvr>
    <a:masterClrMapping/>
  </p:clrMapOvr>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فقال الرب : إنك أنت شعب قاس، غليظ الرقبة، أثيم، فأنظر وتيقن فأننى منزل عليك ضربة عظيمة وأمحوك</a:t>
                      </a:r>
                      <a:endParaRPr lang="ar-SA" sz="40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46877110"/>
      </p:ext>
    </p:extLst>
  </p:cSld>
  <p:clrMapOvr>
    <a:masterClrMapping/>
  </p:clrMapOvr>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8928780"/>
      </p:ext>
    </p:extLst>
  </p:cSld>
  <p:clrMapOvr>
    <a:masterClrMapping/>
  </p:clrMapOvr>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rgbClr val="FFC000"/>
                          </a:solidFill>
                          <a:cs typeface="+mj-cs"/>
                        </a:rPr>
                        <a:t> </a:t>
                      </a:r>
                      <a:r>
                        <a:rPr lang="ar-EG" sz="4800" b="1" kern="10" dirty="0">
                          <a:ln w="9525">
                            <a:noFill/>
                            <a:round/>
                            <a:headEnd/>
                            <a:tailEnd/>
                          </a:ln>
                          <a:solidFill>
                            <a:srgbClr val="FFC000"/>
                          </a:solidFill>
                          <a:effectLst/>
                          <a:latin typeface="Times New Roman"/>
                          <a:ea typeface="+mn-ea"/>
                          <a:cs typeface="+mj-cs"/>
                        </a:rPr>
                        <a:t>طرح الساعة السادسة من يوم الخميس  من البصخة المقدسة التي لمخلصنا الصالح بركاتها على جميعنا آمين</a:t>
                      </a:r>
                      <a:endParaRPr lang="ar-SA" sz="4800" b="1" kern="10" dirty="0">
                        <a:ln w="9525">
                          <a:noFill/>
                          <a:round/>
                          <a:headEnd/>
                          <a:tailEnd/>
                        </a:ln>
                        <a:solidFill>
                          <a:srgbClr val="FFC000"/>
                        </a:solidFill>
                        <a:effectLst/>
                        <a:latin typeface="Times New Roman"/>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7984465"/>
      </p:ext>
    </p:extLst>
  </p:cSld>
  <p:clrMapOvr>
    <a:masterClrMapping/>
  </p:clrMapOvr>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 إسمعوا قول الرب يا آل إسرائيل</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74976084"/>
      </p:ext>
    </p:extLst>
  </p:cSld>
  <p:clrMapOvr>
    <a:masterClrMapping/>
  </p:clrMapOvr>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أوناى الرب ضابط الكل : ليبتعد كل واحد منكم عن شروره وآثامه</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8842163"/>
      </p:ext>
    </p:extLst>
  </p:cSld>
  <p:clrMapOvr>
    <a:masterClrMapping/>
  </p:clrMapOvr>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فأنكم نجستم إسمى القدوس بأوثانكم وأعمالكم الخبيثة، وأنا أقبلكم على جبل قدسى</a:t>
                      </a:r>
                      <a:endParaRPr lang="ar-SA" sz="48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32262949"/>
      </p:ext>
    </p:extLst>
  </p:cSld>
  <p:clrMapOvr>
    <a:masterClrMapping/>
  </p:clrMapOvr>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وتعبدوننى فى ذلك الموضع، وأتقدس فيكم وأرفعكم عند جميع الأمم</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46329051"/>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73854648"/>
      </p:ext>
    </p:extLst>
  </p:cSld>
  <p:clrMapOvr>
    <a:masterClrMapping/>
  </p:clrMapOvr>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وتعلمون أنى أنا هو الرب وليس إله آخر غيرى</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77612509"/>
      </p:ext>
    </p:extLst>
  </p:cSld>
  <p:clrMapOvr>
    <a:masterClrMapping/>
  </p:clrMapOvr>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السمائيون والأرضيون والبحار وسائر ما فيها تتعبد وهى كلها تحت سلطانى تتوقع الرحمة التى من قبلى</a:t>
                      </a:r>
                      <a:endParaRPr lang="ar-SA" sz="40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85106257"/>
      </p:ext>
    </p:extLst>
  </p:cSld>
  <p:clrMapOvr>
    <a:masterClrMapping/>
  </p:clrMapOvr>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47885"/>
      </p:ext>
    </p:extLst>
  </p:cSld>
  <p:clrMapOvr>
    <a:masterClrMapping/>
  </p:clrMapOvr>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rgbClr val="FFC000"/>
                          </a:solidFill>
                          <a:cs typeface="+mj-cs"/>
                        </a:rPr>
                        <a:t> </a:t>
                      </a:r>
                      <a:r>
                        <a:rPr lang="ar-EG" sz="4800" b="1" kern="10" dirty="0">
                          <a:ln w="9525">
                            <a:noFill/>
                            <a:round/>
                            <a:headEnd/>
                            <a:tailEnd/>
                          </a:ln>
                          <a:solidFill>
                            <a:srgbClr val="FFC000"/>
                          </a:solidFill>
                          <a:effectLst/>
                          <a:latin typeface="Times New Roman"/>
                          <a:ea typeface="+mn-ea"/>
                          <a:cs typeface="+mj-cs"/>
                        </a:rPr>
                        <a:t>طرح الساعة التاسعة من يوم الخميس  من البصخة المقدسة التي لمخلصنا الصالح بركاتها على جميعنا آمين</a:t>
                      </a:r>
                      <a:endParaRPr lang="ar-SA" sz="4800" b="1" kern="10" dirty="0">
                        <a:ln w="9525">
                          <a:noFill/>
                          <a:round/>
                          <a:headEnd/>
                          <a:tailEnd/>
                        </a:ln>
                        <a:solidFill>
                          <a:srgbClr val="FFC000"/>
                        </a:solidFill>
                        <a:effectLst/>
                        <a:latin typeface="Times New Roman"/>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31033641"/>
      </p:ext>
    </p:extLst>
  </p:cSld>
  <p:clrMapOvr>
    <a:masterClrMapping/>
  </p:clrMapOvr>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 فلما إزداد ابراهيم رفعة أمام الرب اكثر من جميع الناس</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2359047"/>
      </p:ext>
    </p:extLst>
  </p:cSld>
  <p:clrMapOvr>
    <a:masterClrMapping/>
  </p:clrMapOvr>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ظهر له الرب وخاطبه هكذا قائلاً : يا إبراهيم يا إبراهيم الذى أحبه إسمع كلامى وإفعل إرادتى</a:t>
                      </a:r>
                      <a:endParaRPr lang="ar-SA" sz="4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45925314"/>
      </p:ext>
    </p:extLst>
  </p:cSld>
  <p:clrMapOvr>
    <a:masterClrMapping/>
  </p:clrMapOvr>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خذ إسحق إبنك حبيبك، وقدّمه لى محرقة على احد الجبال</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36656919"/>
      </p:ext>
    </p:extLst>
  </p:cSld>
  <p:clrMapOvr>
    <a:masterClrMapping/>
  </p:clrMapOvr>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فقام إبراهيم كقول الرب وأخذ إبنه حبيبه وغلامين من عبيده وأسرج دابته وسار هكذا</a:t>
                      </a:r>
                      <a:endParaRPr lang="ar-SA" sz="48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91739505"/>
      </p:ext>
    </p:extLst>
  </p:cSld>
  <p:clrMapOvr>
    <a:masterClrMapping/>
  </p:clrMapOvr>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فلما رأى الجبل من بعيد ترك الغلامين والدابة معهما وقال : أنا وإبنى ننطلق الى هناك لنسجد ثم نعود اليكما</a:t>
                      </a:r>
                      <a:endParaRPr lang="ar-SA" sz="40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77653182"/>
      </p:ext>
    </p:extLst>
  </p:cSld>
  <p:clrMapOvr>
    <a:masterClrMapping/>
  </p:clrMapOvr>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وحمل الحطب على وحيده والسكين والنار كانا مع إبراهيم</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9210989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062771635"/>
      </p:ext>
    </p:extLst>
  </p:cSld>
  <p:clrMapOvr>
    <a:masterClrMapping/>
  </p:clrMapOvr>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وصعد الأثنان على الجبل المقدس الموضع الذى أعلمه به ضابط الكل</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40522606"/>
      </p:ext>
    </p:extLst>
  </p:cSld>
  <p:clrMapOvr>
    <a:masterClrMapping/>
  </p:clrMapOvr>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فقال إسحق لأبيه إبراهيم : هوذا الحطب فأين هو الحمل ؟ </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71034675"/>
      </p:ext>
    </p:extLst>
  </p:cSld>
  <p:clrMapOvr>
    <a:masterClrMapping/>
  </p:clrMapOvr>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فقال : يا بنى الله يعد حملاً للذبح مقبولاً يرضيه </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55029688"/>
      </p:ext>
    </p:extLst>
  </p:cSld>
  <p:clrMapOvr>
    <a:masterClrMapping/>
  </p:clrMapOvr>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ثم جمع أحجار وبنى مذبحاً وجعل الحطب عليه قبل أن يوقد النار</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11902998"/>
      </p:ext>
    </p:extLst>
  </p:cSld>
  <p:clrMapOvr>
    <a:masterClrMapping/>
  </p:clrMapOvr>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وشد يدى الصبى وساقبه وجعله على الحطب</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64432603"/>
      </p:ext>
    </p:extLst>
  </p:cSld>
  <p:clrMapOvr>
    <a:masterClrMapping/>
  </p:clrMapOvr>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فقال الصبى : هآنذا اليوم قربانك يا أبتاه الذى تصنعه</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85082485"/>
      </p:ext>
    </p:extLst>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فمد يده وأخذ السكين لكى يكمل القضية، وإذا بصوت كان من الرب نحو إبراهيم هكذا قائلاً</a:t>
                      </a:r>
                      <a:r>
                        <a:rPr lang="ar-EG" sz="4800" b="1" kern="1200" dirty="0">
                          <a:solidFill>
                            <a:schemeClr val="lt1"/>
                          </a:solidFill>
                          <a:latin typeface="+mn-lt"/>
                          <a:ea typeface="+mn-ea"/>
                          <a:cs typeface="+mn-cs"/>
                        </a:rPr>
                        <a:t>:</a:t>
                      </a:r>
                      <a:endParaRPr lang="ar-SA" sz="48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70676317"/>
      </p:ext>
    </p:extLst>
  </p:cSld>
  <p:clrMapOvr>
    <a:masterClrMapping/>
  </p:clrMapOvr>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إمسك يدك ولا تصنع به شراً فقد عرفت محبتك لى</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86095569"/>
      </p:ext>
    </p:extLst>
  </p:cSld>
  <p:clrMapOvr>
    <a:masterClrMapping/>
  </p:clrMapOvr>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بالنمو ينمو وبالكثرة يكثر إسحق إبنك الحبيب</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89462848"/>
      </p:ext>
    </p:extLst>
  </p:cSld>
  <p:clrMapOvr>
    <a:masterClrMapping/>
  </p:clrMapOvr>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وكما أنك لم تشفق على ابنك بكرك أنا سأباركك وزرعك معاً</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8576750"/>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175452437"/>
      </p:ext>
    </p:extLst>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وبنوك يكونون مثل النجوم ويكثر عددهم مثل الرمل</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06733215"/>
      </p:ext>
    </p:extLst>
  </p:cSld>
  <p:clrMapOvr>
    <a:masterClrMapping/>
  </p:clrMapOvr>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ثم إلتفت إبراهيم فنظر خروفاً مربوطاً بقرنيه فى شجرة صاباك (بلوط) </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97032301"/>
      </p:ext>
    </p:extLst>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فحل إسحق من وثاقه وذبح الخروف عوضاً عنه</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12528114"/>
      </p:ext>
    </p:extLst>
  </p:cSld>
  <p:clrMapOvr>
    <a:masterClrMapping/>
  </p:clrMapOvr>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وبارك الرب ضابط الكل إبراهيم لأنه وجده مرضيا له فى سائر أعماله</a:t>
                      </a:r>
                      <a:endParaRPr lang="ar-SA" sz="96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7445092"/>
      </p:ext>
    </p:extLst>
  </p:cSld>
  <p:clrMapOvr>
    <a:masterClrMapping/>
  </p:clrMapOvr>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وهكذا رجع الشيخ وأخذ الغلامين وإبنه ومضوا</a:t>
                      </a:r>
                      <a:endParaRPr lang="ar-SA" sz="5400" b="1" dirty="0">
                        <a:solidFill>
                          <a:srgbClr val="FFFF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01622492"/>
      </p:ext>
    </p:extLst>
  </p:cSld>
  <p:clrMapOvr>
    <a:masterClrMapping/>
  </p:clrMapOvr>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4390635"/>
      </p:ext>
    </p:extLst>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المسيح مخلصنا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بي إخرستوس بين سوتير</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P=xc Penc=wr</a:t>
            </a:r>
            <a:endParaRPr lang="en-US" sz="6600" dirty="0">
              <a:latin typeface="Avva_Shenouda" pitchFamily="34" charset="2"/>
            </a:endParaRPr>
          </a:p>
        </p:txBody>
      </p:sp>
    </p:spTree>
    <p:extLst>
      <p:ext uri="{BB962C8B-B14F-4D97-AF65-F5344CB8AC3E}">
        <p14:creationId xmlns:p14="http://schemas.microsoft.com/office/powerpoint/2010/main" val="1906278672"/>
      </p:ext>
    </p:extLst>
  </p:cSld>
  <p:clrMapOvr>
    <a:masterClrMapping/>
  </p:clrMapOvr>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جاء وتألم عنا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أفئي أف شيب إمكافه</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a4`i a42ep</a:t>
            </a:r>
            <a:r>
              <a:rPr lang="ar-EG" dirty="0">
                <a:latin typeface="Avva_Shenouda" pitchFamily="34" charset="2"/>
              </a:rPr>
              <a:t> </a:t>
            </a:r>
            <a:r>
              <a:rPr lang="en-US" dirty="0">
                <a:latin typeface="Avva_Shenouda" pitchFamily="34" charset="2"/>
              </a:rPr>
              <a:t>`mkavh</a:t>
            </a:r>
            <a:endParaRPr lang="en-US" sz="6600" dirty="0">
              <a:latin typeface="Avva_Shenouda" pitchFamily="34" charset="2"/>
            </a:endParaRPr>
          </a:p>
        </p:txBody>
      </p:sp>
    </p:spTree>
    <p:extLst>
      <p:ext uri="{BB962C8B-B14F-4D97-AF65-F5344CB8AC3E}">
        <p14:creationId xmlns:p14="http://schemas.microsoft.com/office/powerpoint/2010/main" val="515152355"/>
      </p:ext>
    </p:extLst>
  </p:cSld>
  <p:clrMapOvr>
    <a:masterClrMapping/>
  </p:clrMapOvr>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لكي بآلامه</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هينا خين نيف إمكافه</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hina qen ne4`mkavh</a:t>
            </a:r>
            <a:endParaRPr lang="en-US" sz="6600" dirty="0">
              <a:latin typeface="Avva_Shenouda" pitchFamily="34" charset="2"/>
            </a:endParaRPr>
          </a:p>
        </p:txBody>
      </p:sp>
    </p:spTree>
    <p:extLst>
      <p:ext uri="{BB962C8B-B14F-4D97-AF65-F5344CB8AC3E}">
        <p14:creationId xmlns:p14="http://schemas.microsoft.com/office/powerpoint/2010/main" val="3873761596"/>
      </p:ext>
    </p:extLst>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يخلصنا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إنتيف سوتي إممون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`nte4cw5 `mmon</a:t>
            </a:r>
            <a:endParaRPr lang="en-US" sz="6600" dirty="0">
              <a:latin typeface="Avva_Shenouda" pitchFamily="34" charset="2"/>
            </a:endParaRPr>
          </a:p>
        </p:txBody>
      </p:sp>
    </p:spTree>
    <p:extLst>
      <p:ext uri="{BB962C8B-B14F-4D97-AF65-F5344CB8AC3E}">
        <p14:creationId xmlns:p14="http://schemas.microsoft.com/office/powerpoint/2010/main" val="10600956"/>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869979477"/>
      </p:ext>
    </p:extLst>
  </p:cSld>
  <p:clrMapOvr>
    <a:masterClrMapping/>
  </p:clrMapOvr>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فلنسبحه</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مارين تي أوأو ناف</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Maren5</a:t>
            </a:r>
            <a:r>
              <a:rPr lang="ar-EG" dirty="0">
                <a:latin typeface="Avva_Shenouda" pitchFamily="34" charset="2"/>
              </a:rPr>
              <a:t> </a:t>
            </a:r>
            <a:r>
              <a:rPr lang="en-US" dirty="0">
                <a:latin typeface="Avva_Shenouda" pitchFamily="34" charset="2"/>
              </a:rPr>
              <a:t>wov na4</a:t>
            </a:r>
            <a:endParaRPr lang="en-US" sz="6600" dirty="0">
              <a:latin typeface="Avva_Shenouda" pitchFamily="34" charset="2"/>
            </a:endParaRPr>
          </a:p>
        </p:txBody>
      </p:sp>
    </p:spTree>
    <p:extLst>
      <p:ext uri="{BB962C8B-B14F-4D97-AF65-F5344CB8AC3E}">
        <p14:creationId xmlns:p14="http://schemas.microsoft.com/office/powerpoint/2010/main" val="1551309811"/>
      </p:ext>
    </p:extLst>
  </p:cSld>
  <p:clrMapOvr>
    <a:masterClrMapping/>
  </p:clrMapOvr>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ونرفع إسمه</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تين إتشيسي إمبيف ران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tensici `mpe4ran</a:t>
            </a:r>
            <a:endParaRPr lang="en-US" sz="6600" dirty="0">
              <a:latin typeface="Avva_Shenouda" pitchFamily="34" charset="2"/>
            </a:endParaRPr>
          </a:p>
        </p:txBody>
      </p:sp>
    </p:spTree>
    <p:extLst>
      <p:ext uri="{BB962C8B-B14F-4D97-AF65-F5344CB8AC3E}">
        <p14:creationId xmlns:p14="http://schemas.microsoft.com/office/powerpoint/2010/main" val="2553173964"/>
      </p:ext>
    </p:extLst>
  </p:cSld>
  <p:clrMapOvr>
    <a:masterClrMapping/>
  </p:clrMapOvr>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لأنه صنع معنا رحمة</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جى أف إير أوناي نيمان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ge a4erovnai neman</a:t>
            </a:r>
            <a:endParaRPr lang="en-US" sz="6600" dirty="0">
              <a:latin typeface="Avva_Shenouda" pitchFamily="34" charset="2"/>
            </a:endParaRPr>
          </a:p>
        </p:txBody>
      </p:sp>
    </p:spTree>
    <p:extLst>
      <p:ext uri="{BB962C8B-B14F-4D97-AF65-F5344CB8AC3E}">
        <p14:creationId xmlns:p14="http://schemas.microsoft.com/office/powerpoint/2010/main" val="4058061813"/>
      </p:ext>
    </p:extLst>
  </p:cSld>
  <p:clrMapOvr>
    <a:masterClrMapping/>
  </p:clrMapOvr>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وغفر لنا خطايانا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كاطا بيف نيشتي إنناي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kata pe4ni25 `nnai</a:t>
            </a:r>
            <a:endParaRPr lang="en-US" sz="6600" dirty="0">
              <a:latin typeface="Avva_Shenouda" pitchFamily="34" charset="2"/>
            </a:endParaRPr>
          </a:p>
        </p:txBody>
      </p:sp>
    </p:spTree>
    <p:extLst>
      <p:ext uri="{BB962C8B-B14F-4D97-AF65-F5344CB8AC3E}">
        <p14:creationId xmlns:p14="http://schemas.microsoft.com/office/powerpoint/2010/main" val="687739546"/>
      </p:ext>
    </p:extLst>
  </p:cSld>
  <p:clrMapOvr>
    <a:masterClrMapping/>
  </p:clrMapOvr>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نحنى ركبنا</a:t>
            </a:r>
            <a:endParaRPr lang="ar-EG" sz="96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اكلينومين طاغناطا</a:t>
            </a:r>
            <a:endParaRPr lang="ar-EG" sz="96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Klinwmen</a:t>
            </a:r>
            <a:r>
              <a:rPr lang="en-US" dirty="0">
                <a:latin typeface="Avva_Shenouda" pitchFamily="34" charset="2"/>
                <a:cs typeface="Mudir MT" pitchFamily="2" charset="-78"/>
              </a:rPr>
              <a:t> ta </a:t>
            </a:r>
            <a:r>
              <a:rPr lang="en-US" dirty="0" err="1">
                <a:latin typeface="Avva_Shenouda" pitchFamily="34" charset="2"/>
                <a:cs typeface="Mudir MT" pitchFamily="2" charset="-78"/>
              </a:rPr>
              <a:t>jonata</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2869320517"/>
      </p:ext>
    </p:extLst>
  </p:cSld>
  <p:clrMapOvr>
    <a:masterClrMapping/>
  </p:clrMapOvr>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ارحمنا يا الله الاب ضابط الكل</a:t>
            </a:r>
            <a:endParaRPr lang="ar-EG"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ناى افنوتى افيوت بى باندوكراطور</a:t>
            </a:r>
            <a:endParaRPr lang="ar-EG" sz="60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Nai</a:t>
            </a:r>
            <a:r>
              <a:rPr lang="en-US" dirty="0">
                <a:latin typeface="Avva_Shenouda" pitchFamily="34" charset="2"/>
                <a:cs typeface="Mudir MT" pitchFamily="2" charset="-78"/>
              </a:rPr>
              <a:t> nan F5 </a:t>
            </a:r>
            <a:r>
              <a:rPr lang="en-US" dirty="0" err="1">
                <a:latin typeface="Avva_Shenouda" pitchFamily="34" charset="2"/>
                <a:cs typeface="Mudir MT" pitchFamily="2" charset="-78"/>
              </a:rPr>
              <a:t>Fiwt</a:t>
            </a:r>
            <a:r>
              <a:rPr lang="en-US" dirty="0">
                <a:latin typeface="Avva_Shenouda" pitchFamily="34" charset="2"/>
                <a:cs typeface="Mudir MT" pitchFamily="2" charset="-78"/>
              </a:rPr>
              <a:t> </a:t>
            </a:r>
            <a:r>
              <a:rPr lang="en-US" dirty="0" err="1">
                <a:latin typeface="Avva_Shenouda" pitchFamily="34" charset="2"/>
                <a:cs typeface="Mudir MT" pitchFamily="2" charset="-78"/>
              </a:rPr>
              <a:t>pipantokratwr</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4108592915"/>
      </p:ext>
    </p:extLst>
  </p:cSld>
  <p:clrMapOvr>
    <a:masterClrMapping/>
  </p:clrMapOvr>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نقف و نحنى ركبنا</a:t>
            </a:r>
            <a:endParaRPr lang="ar-EG" sz="96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اناستومين اكلينومين طاغناطا</a:t>
            </a:r>
            <a:endParaRPr lang="ar-EG" sz="60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Anactwmen</a:t>
            </a:r>
            <a:r>
              <a:rPr lang="en-US" dirty="0">
                <a:latin typeface="Avva_Shenouda" pitchFamily="34" charset="2"/>
                <a:cs typeface="Mudir MT" pitchFamily="2" charset="-78"/>
              </a:rPr>
              <a:t> </a:t>
            </a:r>
            <a:r>
              <a:rPr lang="en-US" dirty="0" err="1">
                <a:latin typeface="Avva_Shenouda" pitchFamily="34" charset="2"/>
                <a:cs typeface="Mudir MT" pitchFamily="2" charset="-78"/>
              </a:rPr>
              <a:t>klinwmen</a:t>
            </a:r>
            <a:r>
              <a:rPr lang="en-US" dirty="0">
                <a:latin typeface="Avva_Shenouda" pitchFamily="34" charset="2"/>
                <a:cs typeface="Mudir MT" pitchFamily="2" charset="-78"/>
              </a:rPr>
              <a:t> ta </a:t>
            </a:r>
            <a:r>
              <a:rPr lang="en-US" dirty="0" err="1">
                <a:latin typeface="Avva_Shenouda" pitchFamily="34" charset="2"/>
                <a:cs typeface="Mudir MT" pitchFamily="2" charset="-78"/>
              </a:rPr>
              <a:t>jonata</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3423646222"/>
      </p:ext>
    </p:extLst>
  </p:cSld>
  <p:clrMapOvr>
    <a:masterClrMapping/>
  </p:clrMapOvr>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ارحمنا يا الله مخلصنا</a:t>
            </a:r>
            <a:endParaRPr lang="ar-EG" sz="28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ناى افنوتى  بنسوتير</a:t>
            </a:r>
            <a:endParaRPr lang="ar-EG" sz="96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Nai</a:t>
            </a:r>
            <a:r>
              <a:rPr lang="en-US" dirty="0">
                <a:latin typeface="Avva_Shenouda" pitchFamily="34" charset="2"/>
                <a:cs typeface="Mudir MT" pitchFamily="2" charset="-78"/>
              </a:rPr>
              <a:t> nan F5 Pencwt3r</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1449124013"/>
      </p:ext>
    </p:extLst>
  </p:cSld>
  <p:clrMapOvr>
    <a:masterClrMapping/>
  </p:clrMapOvr>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ثم نقف و نحنى ركبنا</a:t>
            </a:r>
            <a:endParaRPr lang="ar-EG" sz="96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كى اناستومين اكلينومين طاغناطا</a:t>
            </a:r>
            <a:endParaRPr lang="ar-EG" sz="60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Ke</a:t>
            </a:r>
            <a:r>
              <a:rPr lang="en-US" dirty="0">
                <a:latin typeface="Avva_Shenouda" pitchFamily="34" charset="2"/>
                <a:cs typeface="Mudir MT" pitchFamily="2" charset="-78"/>
              </a:rPr>
              <a:t> </a:t>
            </a:r>
            <a:r>
              <a:rPr lang="en-US" dirty="0" err="1">
                <a:latin typeface="Avva_Shenouda" pitchFamily="34" charset="2"/>
                <a:cs typeface="Mudir MT" pitchFamily="2" charset="-78"/>
              </a:rPr>
              <a:t>anactwmen</a:t>
            </a:r>
            <a:r>
              <a:rPr lang="en-US" dirty="0">
                <a:latin typeface="Avva_Shenouda" pitchFamily="34" charset="2"/>
                <a:cs typeface="Mudir MT" pitchFamily="2" charset="-78"/>
              </a:rPr>
              <a:t> </a:t>
            </a:r>
            <a:r>
              <a:rPr lang="en-US" dirty="0" err="1">
                <a:latin typeface="Avva_Shenouda" pitchFamily="34" charset="2"/>
                <a:cs typeface="Mudir MT" pitchFamily="2" charset="-78"/>
              </a:rPr>
              <a:t>klinwmen</a:t>
            </a:r>
            <a:r>
              <a:rPr lang="en-US" dirty="0">
                <a:latin typeface="Avva_Shenouda" pitchFamily="34" charset="2"/>
                <a:cs typeface="Mudir MT" pitchFamily="2" charset="-78"/>
              </a:rPr>
              <a:t> ta </a:t>
            </a:r>
            <a:r>
              <a:rPr lang="en-US" dirty="0" err="1">
                <a:latin typeface="Avva_Shenouda" pitchFamily="34" charset="2"/>
                <a:cs typeface="Mudir MT" pitchFamily="2" charset="-78"/>
              </a:rPr>
              <a:t>jonata</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3981353342"/>
      </p:ext>
    </p:extLst>
  </p:cSld>
  <p:clrMapOvr>
    <a:masterClrMapping/>
  </p:clrMapOvr>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ارحمنا يا الله ثم ارحمنا</a:t>
            </a:r>
            <a:endParaRPr lang="ar-EG" sz="28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ناى افنوتى أووه ناى نان</a:t>
            </a:r>
            <a:endParaRPr lang="ar-EG"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Nai</a:t>
            </a:r>
            <a:r>
              <a:rPr lang="en-US" dirty="0">
                <a:latin typeface="Avva_Shenouda" pitchFamily="34" charset="2"/>
                <a:cs typeface="Mudir MT" pitchFamily="2" charset="-78"/>
              </a:rPr>
              <a:t> nan F5</a:t>
            </a:r>
            <a:r>
              <a:rPr lang="ar-EG" dirty="0">
                <a:latin typeface="Avva_Shenouda" pitchFamily="34" charset="2"/>
                <a:cs typeface="Mudir MT" pitchFamily="2" charset="-78"/>
              </a:rPr>
              <a:t> </a:t>
            </a:r>
            <a:r>
              <a:rPr lang="en-US" dirty="0" err="1">
                <a:latin typeface="Avva_Shenouda" pitchFamily="34" charset="2"/>
                <a:cs typeface="Mudir MT" pitchFamily="2" charset="-78"/>
              </a:rPr>
              <a:t>ovoh</a:t>
            </a:r>
            <a:r>
              <a:rPr lang="en-US" dirty="0">
                <a:latin typeface="Avva_Shenouda" pitchFamily="34" charset="2"/>
                <a:cs typeface="Mudir MT" pitchFamily="2" charset="-78"/>
              </a:rPr>
              <a:t> </a:t>
            </a:r>
            <a:r>
              <a:rPr lang="en-US" dirty="0" err="1">
                <a:latin typeface="Avva_Shenouda" pitchFamily="34" charset="2"/>
                <a:cs typeface="Mudir MT" pitchFamily="2" charset="-78"/>
              </a:rPr>
              <a:t>nai</a:t>
            </a:r>
            <a:r>
              <a:rPr lang="en-US" dirty="0">
                <a:latin typeface="Avva_Shenouda" pitchFamily="34" charset="2"/>
                <a:cs typeface="Mudir MT" pitchFamily="2" charset="-78"/>
              </a:rPr>
              <a:t> nan</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216653734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258247186"/>
      </p:ext>
    </p:extLst>
  </p:cSld>
  <p:clrMapOvr>
    <a:masterClrMapping/>
  </p:clrMapOvr>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اطلبوا لكي يرحمنا الله و يتراءف علينا و يسمعنا و يعيننا</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28690323"/>
      </p:ext>
    </p:extLst>
  </p:cSld>
  <p:clrMapOvr>
    <a:masterClrMapping/>
  </p:clrMapOvr>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يقبل سؤلات و طلبات قديسيه منهم بالصلاح عنا في كل حين, و يغفر لنا خطايانا</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07525436"/>
      </p:ext>
    </p:extLst>
  </p:cSld>
  <p:clrMapOvr>
    <a:masterClrMapping/>
  </p:clrMapOvr>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775952891"/>
      </p:ext>
    </p:extLst>
  </p:cSld>
  <p:clrMapOvr>
    <a:masterClrMapping/>
  </p:clrMapOvr>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سلام الكنيسة الواحدة الوحيدة المقدسة الجامعة الرسولية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76811378"/>
      </p:ext>
    </p:extLst>
  </p:cSld>
  <p:clrMapOvr>
    <a:masterClrMapping/>
  </p:clrMapOvr>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خلاص الله في الشعوب و الطمانينة بكل موضع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29773612"/>
      </p:ext>
    </p:extLst>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766206999"/>
      </p:ext>
    </p:extLst>
  </p:cSld>
  <p:clrMapOvr>
    <a:masterClrMapping/>
  </p:clrMapOvr>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أبائنا و اخواتنا المرضي بكل الأمراض في هذا الموضع و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38713698"/>
      </p:ext>
    </p:extLst>
  </p:cSld>
  <p:clrMapOvr>
    <a:masterClrMapping/>
  </p:clrMapOvr>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 ينعم الرب الهنا عليهم و علينا بالعافية و الشفاء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99209411"/>
      </p:ext>
    </p:extLst>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442411318"/>
      </p:ext>
    </p:extLst>
  </p:cSld>
  <p:clrMapOvr>
    <a:masterClrMapping/>
  </p:clrMapOvr>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المسافرين و الذين أضمروا السفر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9345577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55046075"/>
      </p:ext>
    </p:extLst>
  </p:cSld>
  <p:clrMapOvr>
    <a:masterClrMapping/>
  </p:clrMapOvr>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ليسهل الرب طرقهم جميعا أن كانوا في البحار أو الأنهار أو الينابيع أو الطرق المسلوكة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93403364"/>
      </p:ext>
    </p:extLst>
  </p:cSld>
  <p:clrMapOvr>
    <a:masterClrMapping/>
  </p:clrMapOvr>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الذين جعلوا سفرهم بكل وسيلة لكي يرشدهم الرب الهنا و يردهم الي مساكنهم بسلام, و يغفر لنا خطاينا</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16373462"/>
      </p:ext>
    </p:extLst>
  </p:cSld>
  <p:clrMapOvr>
    <a:masterClrMapping/>
  </p:clrMapOvr>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638149896"/>
      </p:ext>
    </p:extLst>
  </p:cSld>
  <p:clrMapOvr>
    <a:masterClrMapping/>
  </p:clrMapOvr>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صلوا و اطلبوا عن أهوية السماء و ثمرات الأرض و الأشجار و الكروم و كل شجرة مثمرة في المسكونة كلها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80593686"/>
      </p:ext>
    </p:extLst>
  </p:cSld>
  <p:clrMapOvr>
    <a:masterClrMapping/>
  </p:clrMapOvr>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المسيح الهنا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36619364"/>
      </p:ext>
    </p:extLst>
  </p:cSld>
  <p:clrMapOvr>
    <a:masterClrMapping/>
  </p:clrMapOvr>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2661419944"/>
      </p:ext>
    </p:extLst>
  </p:cSld>
  <p:clrMapOvr>
    <a:masterClrMapping/>
  </p:clrMapOvr>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لكي يعطينا الله رحمة و رأفة أمام الرؤساء الأقوياء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58170134"/>
      </p:ext>
    </p:extLst>
  </p:cSld>
  <p:clrMapOvr>
    <a:masterClrMapping/>
  </p:clrMapOvr>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يعطف قلوب المتولين علينا بالصلاح في كل حين و يغفر لنا خطايانا</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41240113"/>
      </p:ext>
    </p:extLst>
  </p:cSld>
  <p:clrMapOvr>
    <a:masterClrMapping/>
  </p:clrMapOvr>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373438926"/>
      </p:ext>
    </p:extLst>
  </p:cSld>
  <p:clrMapOvr>
    <a:masterClrMapping/>
  </p:clrMapOvr>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الذين رقدوا و تنيحوا في الايمان بالمسيح منذ البدء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5281543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605400480"/>
      </p:ext>
    </p:extLst>
  </p:cSld>
  <p:clrMapOvr>
    <a:masterClrMapping/>
  </p:clrMapOvr>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أبائنا البطاركة و أبائنا الأساقفة و أبائنا القمامصة و أبائنا القسوس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97498419"/>
      </p:ext>
    </p:extLst>
  </p:cSld>
  <p:clrMapOvr>
    <a:masterClrMapping/>
  </p:clrMapOvr>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أخوتنا الشمامسة و أبائنا الرهبان و أخوتنا العلمانيين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07527583"/>
      </p:ext>
    </p:extLst>
  </p:cSld>
  <p:clrMapOvr>
    <a:masterClrMapping/>
  </p:clrMapOvr>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عن الذين رقدوا من المسيحيين لكي ينيح الرب الهنا نفوسهم أجمعين, و يغفر لنا خطاينا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60348951"/>
      </p:ext>
    </p:extLst>
  </p:cSld>
  <p:clrMapOvr>
    <a:masterClrMapping/>
  </p:clrMapOvr>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2797216366"/>
      </p:ext>
    </p:extLst>
  </p:cSld>
  <p:clrMapOvr>
    <a:masterClrMapping/>
  </p:clrMapOvr>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المهتمين بالصعائد و القرابين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75926637"/>
      </p:ext>
    </p:extLst>
  </p:cSld>
  <p:clrMapOvr>
    <a:masterClrMapping/>
  </p:clrMapOvr>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الخمر و الزيت و البخور و الستور و كتب القراءة و كل أواني المذبح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41959437"/>
      </p:ext>
    </p:extLst>
  </p:cSld>
  <p:clrMapOvr>
    <a:masterClrMapping/>
  </p:clrMapOvr>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يعوضهم الرب إلهنا عن أتعابهم في أورشليم السمائية,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1034919"/>
      </p:ext>
    </p:extLst>
  </p:cSld>
  <p:clrMapOvr>
    <a:masterClrMapping/>
  </p:clrMapOvr>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844448819"/>
      </p:ext>
    </p:extLst>
  </p:cSld>
  <p:clrMapOvr>
    <a:masterClrMapping/>
  </p:clrMapOvr>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موعظي شعبنا لكي يباركهم الرب إلهنا و يفتح عيون قلوبهم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42977134"/>
      </p:ext>
    </p:extLst>
  </p:cSld>
  <p:clrMapOvr>
    <a:masterClrMapping/>
  </p:clrMapOvr>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يثبتهم في الإيمان الأرثوذكسي إلي النفس الأخير,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06090620"/>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16522521"/>
      </p:ext>
    </p:extLst>
  </p:cSld>
  <p:clrMapOvr>
    <a:masterClrMapping/>
  </p:clrMapOvr>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229342665"/>
      </p:ext>
    </p:extLst>
  </p:cSld>
  <p:clrMapOvr>
    <a:masterClrMapping/>
  </p:clrMapOvr>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الكنيسة و كل الكنائس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39452793"/>
      </p:ext>
    </p:extLst>
  </p:cSld>
  <p:clrMapOvr>
    <a:masterClrMapping/>
  </p:clrMapOvr>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كل أديرة الشعوب الأرثوذكسية في البراري و الشيوخ السكان فيها و عن طمأنينة كل العالم معاً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37311218"/>
      </p:ext>
    </p:extLst>
  </p:cSld>
  <p:clrMapOvr>
    <a:masterClrMapping/>
  </p:clrMapOvr>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يحفظنا الرب إلهنا من كل سوء و من كل شر,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71269310"/>
      </p:ext>
    </p:extLst>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914673821"/>
      </p:ext>
    </p:extLst>
  </p:cSld>
  <p:clrMapOvr>
    <a:masterClrMapping/>
  </p:clrMapOvr>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حياة و قيام أبينا المكرم رئيس الأساقفة الأب البطريرك الأنبا ( تاوضروس</a:t>
                      </a:r>
                      <a:r>
                        <a:rPr lang="ar-EG" sz="4400" b="1" i="0" kern="1200" baseline="0" dirty="0">
                          <a:solidFill>
                            <a:schemeClr val="lt1"/>
                          </a:solidFill>
                          <a:latin typeface="+mn-lt"/>
                          <a:ea typeface="+mn-ea"/>
                          <a:cs typeface="+mn-cs"/>
                        </a:rPr>
                        <a:t> الثانى</a:t>
                      </a:r>
                      <a:r>
                        <a:rPr lang="ar-EG" sz="4400" b="1" i="0" kern="1200" dirty="0">
                          <a:solidFill>
                            <a:schemeClr val="lt1"/>
                          </a:solidFill>
                          <a:latin typeface="+mn-lt"/>
                          <a:ea typeface="+mn-ea"/>
                          <a:cs typeface="+mn-cs"/>
                        </a:rPr>
                        <a:t>)</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21996408"/>
      </p:ext>
    </p:extLst>
  </p:cSld>
  <p:clrMapOvr>
    <a:masterClrMapping/>
  </p:clrMapOvr>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2993301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كذلك</a:t>
                      </a:r>
                      <a:r>
                        <a:rPr lang="ar-EG" sz="4400" b="1" i="0" kern="1200" baseline="0" dirty="0">
                          <a:solidFill>
                            <a:schemeClr val="lt1"/>
                          </a:solidFill>
                          <a:latin typeface="+mn-lt"/>
                          <a:ea typeface="+mn-ea"/>
                          <a:cs typeface="+mn-cs"/>
                        </a:rPr>
                        <a:t> شريكه فى الخدمة الرسولية أبينا المطران المكرم الأنبا دانيال</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12534500"/>
      </p:ext>
    </p:extLst>
  </p:cSld>
  <p:clrMapOvr>
    <a:masterClrMapping/>
  </p:clrMapOvr>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لكي يحفظ الرب لنا حياتهما</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و يثبتهما علي كراسيهم</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سنين عديدة و أزمنة سالمة هادئة مديدة, و يغفر لنا خطايانا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06206724"/>
      </p:ext>
    </p:extLst>
  </p:cSld>
  <p:clrMapOvr>
    <a:masterClrMapping/>
  </p:clrMapOvr>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799073731"/>
      </p:ext>
    </p:extLst>
  </p:cSld>
  <p:clrMapOvr>
    <a:masterClrMapping/>
  </p:clrMapOvr>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آبائنا المطارنة و الأساقفة الأرثوذكسيين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22642788"/>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648995328"/>
      </p:ext>
    </p:extLst>
  </p:cSld>
  <p:clrMapOvr>
    <a:masterClrMapping/>
  </p:clrMapOvr>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القمامصة و القسوس و الشمامسة و كل طغمات الكنيسة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70699605"/>
      </p:ext>
    </p:extLst>
  </p:cSld>
  <p:clrMapOvr>
    <a:masterClrMapping/>
  </p:clrMapOvr>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يحفظهم المسيح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24059951"/>
      </p:ext>
    </p:extLst>
  </p:cSld>
  <p:clrMapOvr>
    <a:masterClrMapping/>
  </p:clrMapOvr>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407156792"/>
      </p:ext>
    </p:extLst>
  </p:cSld>
  <p:clrMapOvr>
    <a:masterClrMapping/>
  </p:clrMapOvr>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اجتماعنا هذا و كل اجتماعات الشعوب الأرثوذكسية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76580706"/>
      </p:ext>
    </p:extLst>
  </p:cSld>
  <p:clrMapOvr>
    <a:masterClrMapping/>
  </p:clrMapOvr>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الرب إلهنا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9450872"/>
      </p:ext>
    </p:extLst>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081481084"/>
      </p:ext>
    </p:extLst>
  </p:cSld>
  <p:clrMapOvr>
    <a:masterClrMapping/>
  </p:clrMapOvr>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مدبري الكنيسة المقدسة و كل رتب الكهنوت</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5082684"/>
      </p:ext>
    </p:extLst>
  </p:cSld>
  <p:clrMapOvr>
    <a:masterClrMapping/>
  </p:clrMapOvr>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يباركهم الرب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1967153"/>
      </p:ext>
    </p:extLst>
  </p:cSld>
  <p:clrMapOvr>
    <a:masterClrMapping/>
  </p:clrMapOvr>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293801132"/>
      </p:ext>
    </p:extLst>
  </p:cSld>
  <p:clrMapOvr>
    <a:masterClrMapping/>
  </p:clrMapOvr>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كل نفس لها تعب في الكنيسة المقدسة و مع الشعب الأرثوذكسي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206251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99961573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فقال الرب لموسى أكتب هذا فى السفر للذكرى وسلمه ليدى يشوع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298242587"/>
      </p:ext>
    </p:extLst>
  </p:cSld>
  <p:clrMapOvr>
    <a:masterClrMapping/>
  </p:clrMapOvr>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يصنع الرب إلهنا معهم رحمة,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28273173"/>
      </p:ext>
    </p:extLst>
  </p:cSld>
  <p:clrMapOvr>
    <a:masterClrMapping/>
  </p:clrMapOvr>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4158910641"/>
      </p:ext>
    </p:extLst>
  </p:cSld>
  <p:clrMapOvr>
    <a:masterClrMapping/>
  </p:clrMapOvr>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الرؤساء محبي المسيح الذين أوصنا أن نذكرهم بأسمائهم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27851126"/>
      </p:ext>
    </p:extLst>
  </p:cSld>
  <p:clrMapOvr>
    <a:masterClrMapping/>
  </p:clrMapOvr>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لكي يباركهم الرب إلهنا و يذكرهم بالرحمة و يعطيهم النعمة أمام الرؤساء الأقوياء, و يغفر لنا خطايانا </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96995239"/>
      </p:ext>
    </p:extLst>
  </p:cSld>
  <p:clrMapOvr>
    <a:masterClrMapping/>
  </p:clrMapOvr>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648731758"/>
      </p:ext>
    </p:extLst>
  </p:cSld>
  <p:clrMapOvr>
    <a:masterClrMapping/>
  </p:clrMapOvr>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المساكين و الفلاحين و الضعفاء و كل نفس متضايقة بأي نوع</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81350794"/>
      </p:ext>
    </p:extLst>
  </p:cSld>
  <p:clrMapOvr>
    <a:masterClrMapping/>
  </p:clrMapOvr>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يتراءف الرب إلهنا عليهم و علينا, و يغفلر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04998733"/>
      </p:ext>
    </p:extLst>
  </p:cSld>
  <p:clrMapOvr>
    <a:masterClrMapping/>
  </p:clrMapOvr>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802031350"/>
      </p:ext>
    </p:extLst>
  </p:cSld>
  <p:clrMapOvr>
    <a:masterClrMapping/>
  </p:clrMapOvr>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المتضايقين الذين في السجون و المطابق و الذين في النفي و السبي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1963514"/>
      </p:ext>
    </p:extLst>
  </p:cSld>
  <p:clrMapOvr>
    <a:masterClrMapping/>
  </p:clrMapOvr>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المربوطين من جهة رباطات الشياطين لكي يعتقهم الرب إلهنا من متاعبهم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36839220"/>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865343017"/>
      </p:ext>
    </p:extLst>
  </p:cSld>
  <p:clrMapOvr>
    <a:masterClrMapping/>
  </p:clrMapOvr>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2221117997"/>
      </p:ext>
    </p:extLst>
  </p:cSld>
  <p:clrMapOvr>
    <a:masterClrMapping/>
  </p:clrMapOvr>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كل النفوس المجتمعة معنا اليوم في هذا الموضع يطلبون الرحمة لنفوسهم</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62658806"/>
      </p:ext>
    </p:extLst>
  </p:cSld>
  <p:clrMapOvr>
    <a:masterClrMapping/>
  </p:clrMapOvr>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تدركنا مراحم الرب إلهنا و أياهم,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81487666"/>
      </p:ext>
    </p:extLst>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999422360"/>
      </p:ext>
    </p:extLst>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الذين أوصونا أن نذكرهم كل واحد باسمه</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38868177"/>
      </p:ext>
    </p:extLst>
  </p:cSld>
  <p:clrMapOvr>
    <a:masterClrMapping/>
  </p:clrMapOvr>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يذكرهم الرب إلهنا بالصلاح في كل حين,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50759350"/>
      </p:ext>
    </p:extLst>
  </p:cSld>
  <p:clrMapOvr>
    <a:masterClrMapping/>
  </p:clrMapOvr>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71769040"/>
      </p:ext>
    </p:extLst>
  </p:cSld>
  <p:clrMapOvr>
    <a:masterClrMapping/>
  </p:clrMapOvr>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صعود مياه الأنهار في هذه السنة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65103271"/>
      </p:ext>
    </p:extLst>
  </p:cSld>
  <p:clrMapOvr>
    <a:masterClrMapping/>
  </p:clrMapOvr>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كي يباركها المسيح إلهنا و يصعدها كمقدارها, و يفرح وجه الأرض بالنيل و يعولنا نحن البشر</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81916969"/>
      </p:ext>
    </p:extLst>
  </p:cSld>
  <p:clrMapOvr>
    <a:masterClrMapping/>
  </p:clrMapOvr>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يعطي النجاة للإنسان و الحيوان, و يرفع عن العالم الموت و الغلاء و الوباء و الفناء و سيف الأعداء</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94313231"/>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397204702"/>
      </p:ext>
    </p:extLst>
  </p:cSld>
  <p:clrMapOvr>
    <a:masterClrMapping/>
  </p:clrMapOvr>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يجعل الهدوء و السلام و الطمأنينة في الكنيسة المقدسة</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31374150"/>
      </p:ext>
    </p:extLst>
  </p:cSld>
  <p:clrMapOvr>
    <a:masterClrMapping/>
  </p:clrMapOvr>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يرفع شأن المسيحيين في كل مكان و في كل المسكونة إلي النفس الأخير,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45662420"/>
      </p:ext>
    </p:extLst>
  </p:cSld>
  <p:clrMapOvr>
    <a:masterClrMapping/>
  </p:clrMapOvr>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2898694432"/>
      </p:ext>
    </p:extLst>
  </p:cSld>
  <p:clrMapOvr>
    <a:masterClrMapping/>
  </p:clrMapOvr>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البصخة المقدسة التي لمخلصنا الصالح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72147565"/>
      </p:ext>
    </p:extLst>
  </p:cSld>
  <p:clrMapOvr>
    <a:masterClrMapping/>
  </p:clrMapOvr>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لكي يكملها لنا بسلام و يرينا بهجة قيامته المقدسة و نحن جميعا سالمين,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64484594"/>
      </p:ext>
    </p:extLst>
  </p:cSld>
  <p:clrMapOvr>
    <a:masterClrMapping/>
  </p:clrMapOvr>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4292125939"/>
      </p:ext>
    </p:extLst>
  </p:cSld>
  <p:clrMapOvr>
    <a:masterClrMapping/>
  </p:clrMapOvr>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اللهم إرحمنا : قرر لنا رحمة</a:t>
            </a:r>
            <a:endParaRPr lang="ar-SA" sz="191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افنوتي ناي نان : ثي شو ناي ايرون</a:t>
            </a:r>
            <a:endParaRPr lang="ar-EG" sz="14500" dirty="0"/>
          </a:p>
        </p:txBody>
      </p:sp>
      <p:sp>
        <p:nvSpPr>
          <p:cNvPr id="5" name="Text Placeholder 4"/>
          <p:cNvSpPr>
            <a:spLocks noGrp="1"/>
          </p:cNvSpPr>
          <p:nvPr>
            <p:ph type="body" sz="quarter" idx="3"/>
          </p:nvPr>
        </p:nvSpPr>
        <p:spPr/>
        <p:txBody>
          <a:bodyPr/>
          <a:lstStyle/>
          <a:p>
            <a:r>
              <a:rPr lang="en-US" dirty="0">
                <a:latin typeface="Avva_Shenouda" pitchFamily="34" charset="2"/>
              </a:rPr>
              <a:t>F5 nainan : 0e2ovnai `eron</a:t>
            </a:r>
            <a:endParaRPr lang="en-US" sz="11500" dirty="0">
              <a:latin typeface="Avva_Shenouda" pitchFamily="34" charset="2"/>
            </a:endParaRPr>
          </a:p>
        </p:txBody>
      </p:sp>
    </p:spTree>
    <p:extLst>
      <p:ext uri="{BB962C8B-B14F-4D97-AF65-F5344CB8AC3E}">
        <p14:creationId xmlns:p14="http://schemas.microsoft.com/office/powerpoint/2010/main" val="4164684676"/>
      </p:ext>
    </p:extLst>
  </p:cSld>
  <p:clrMapOvr>
    <a:masterClrMapping/>
  </p:clrMapOvr>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اصنع معنا رحمة في ملكوتك</a:t>
            </a:r>
            <a:endParaRPr lang="ar-EG"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آرى أوناى نيمان: خين تيك ميت أورو</a:t>
            </a:r>
            <a:endParaRPr lang="ar-EG" dirty="0"/>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 `</a:t>
            </a:r>
            <a:r>
              <a:rPr lang="en-US" dirty="0" err="1">
                <a:latin typeface="Avva_Shenouda"/>
              </a:rPr>
              <a:t>ari</a:t>
            </a:r>
            <a:r>
              <a:rPr lang="en-US" dirty="0">
                <a:latin typeface="Avva_Shenouda"/>
              </a:rPr>
              <a:t> </a:t>
            </a:r>
            <a:r>
              <a:rPr lang="en-US" dirty="0" err="1">
                <a:latin typeface="Avva_Shenouda"/>
              </a:rPr>
              <a:t>ovnai</a:t>
            </a:r>
            <a:r>
              <a:rPr lang="en-US" dirty="0">
                <a:latin typeface="Avva_Shenouda"/>
              </a:rPr>
              <a:t> </a:t>
            </a:r>
            <a:r>
              <a:rPr lang="en-US" dirty="0" err="1">
                <a:latin typeface="Avva_Shenouda"/>
              </a:rPr>
              <a:t>neman:qen</a:t>
            </a:r>
            <a:r>
              <a:rPr lang="en-US" dirty="0">
                <a:latin typeface="Avva_Shenouda"/>
              </a:rPr>
              <a:t> </a:t>
            </a:r>
            <a:r>
              <a:rPr lang="en-US" dirty="0" err="1">
                <a:latin typeface="Avva_Shenouda"/>
              </a:rPr>
              <a:t>te</a:t>
            </a:r>
            <a:r>
              <a:rPr lang="en-US" sz="3200" dirty="0" err="1">
                <a:latin typeface="Avva_Shenouda"/>
              </a:rPr>
              <a:t>kmetovro</a:t>
            </a:r>
            <a:endParaRPr lang="en-US" sz="3200" dirty="0"/>
          </a:p>
        </p:txBody>
      </p:sp>
    </p:spTree>
    <p:extLst>
      <p:ext uri="{BB962C8B-B14F-4D97-AF65-F5344CB8AC3E}">
        <p14:creationId xmlns:p14="http://schemas.microsoft.com/office/powerpoint/2010/main" val="881370215"/>
      </p:ext>
    </p:extLst>
  </p:cSld>
  <p:clrMapOvr>
    <a:masterClrMapping/>
  </p:clrMapOvr>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1329762766"/>
      </p:ext>
    </p:extLst>
  </p:cSld>
  <p:clrMapOvr>
    <a:masterClrMapping/>
  </p:clrMapOvr>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t>يا ملك</a:t>
            </a:r>
            <a:r>
              <a:rPr lang="ar-EG" dirty="0"/>
              <a:t> </a:t>
            </a:r>
            <a:r>
              <a:rPr lang="ar-SA" dirty="0"/>
              <a:t>السلام اعطنا سلامك </a:t>
            </a:r>
            <a:endParaRPr lang="ar-EG" sz="9600" dirty="0"/>
          </a:p>
        </p:txBody>
      </p:sp>
      <p:sp>
        <p:nvSpPr>
          <p:cNvPr id="3" name="Text Placeholder 2"/>
          <p:cNvSpPr>
            <a:spLocks noGrp="1"/>
          </p:cNvSpPr>
          <p:nvPr>
            <p:ph type="body" idx="1"/>
          </p:nvPr>
        </p:nvSpPr>
        <p:spPr/>
        <p:txBody>
          <a:bodyPr/>
          <a:lstStyle/>
          <a:p>
            <a:pPr>
              <a:spcBef>
                <a:spcPts val="0"/>
              </a:spcBef>
              <a:defRPr/>
            </a:pPr>
            <a:r>
              <a:rPr lang="ar-SA" dirty="0"/>
              <a:t>إبؤروإنتي تي هيريني موى نان إنتيك هيريني </a:t>
            </a:r>
            <a:endParaRPr lang="ar-EG" sz="6000" dirty="0"/>
          </a:p>
        </p:txBody>
      </p:sp>
      <p:sp>
        <p:nvSpPr>
          <p:cNvPr id="5" name="Text Placeholder 4"/>
          <p:cNvSpPr>
            <a:spLocks noGrp="1"/>
          </p:cNvSpPr>
          <p:nvPr>
            <p:ph type="body" sz="quarter" idx="3"/>
          </p:nvPr>
        </p:nvSpPr>
        <p:spPr/>
        <p:txBody>
          <a:bodyPr/>
          <a:lstStyle/>
          <a:p>
            <a:r>
              <a:rPr lang="fr-FR" dirty="0"/>
              <a:t>~Pouro `nte ;\irhnh&gt;</a:t>
            </a:r>
            <a:r>
              <a:rPr lang="ar-EG" dirty="0"/>
              <a:t> </a:t>
            </a:r>
            <a:r>
              <a:rPr lang="fr-FR" dirty="0"/>
              <a:t> moi nan</a:t>
            </a:r>
            <a:r>
              <a:rPr lang="ar-EG" dirty="0"/>
              <a:t> </a:t>
            </a:r>
            <a:r>
              <a:rPr lang="en-US" dirty="0"/>
              <a:t>`ntek\irhnh</a:t>
            </a:r>
            <a:endParaRPr lang="en-US" sz="6600" dirty="0"/>
          </a:p>
        </p:txBody>
      </p:sp>
    </p:spTree>
    <p:extLst>
      <p:ext uri="{BB962C8B-B14F-4D97-AF65-F5344CB8AC3E}">
        <p14:creationId xmlns:p14="http://schemas.microsoft.com/office/powerpoint/2010/main" val="3676459512"/>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913418399"/>
      </p:ext>
    </p:extLst>
  </p:cSld>
  <p:clrMapOvr>
    <a:masterClrMapping/>
  </p:clrMapOvr>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قرر لنا سلامك واغفر لنا خطايانا</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سيمني نان انتيك هيريني كا نين نوفي نان ايفول</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sz="3400" dirty="0" err="1">
                <a:latin typeface="Avva_Shenouda"/>
              </a:rPr>
              <a:t>cemni</a:t>
            </a:r>
            <a:r>
              <a:rPr lang="en-US" sz="3400" dirty="0">
                <a:latin typeface="Avva_Shenouda"/>
              </a:rPr>
              <a:t> nan `</a:t>
            </a:r>
            <a:r>
              <a:rPr lang="en-US" sz="3400" dirty="0" err="1">
                <a:latin typeface="Avva_Shenouda"/>
              </a:rPr>
              <a:t>ntek</a:t>
            </a:r>
            <a:r>
              <a:rPr lang="en-US" sz="3400" dirty="0">
                <a:latin typeface="Avva_Shenouda"/>
              </a:rPr>
              <a:t> hir3n3 : </a:t>
            </a:r>
            <a:r>
              <a:rPr lang="en-US" sz="3400" dirty="0" err="1">
                <a:latin typeface="Avva_Shenouda"/>
              </a:rPr>
              <a:t>xa</a:t>
            </a:r>
            <a:r>
              <a:rPr lang="en-US" sz="3400" dirty="0">
                <a:latin typeface="Avva_Shenouda"/>
              </a:rPr>
              <a:t> </a:t>
            </a:r>
            <a:r>
              <a:rPr lang="en-US" sz="3400" dirty="0" err="1">
                <a:latin typeface="Avva_Shenouda"/>
              </a:rPr>
              <a:t>nen</a:t>
            </a:r>
            <a:r>
              <a:rPr lang="en-US" sz="3400" dirty="0">
                <a:latin typeface="Avva_Shenouda"/>
              </a:rPr>
              <a:t> </a:t>
            </a:r>
            <a:r>
              <a:rPr lang="en-US" sz="3400" dirty="0" err="1">
                <a:latin typeface="Avva_Shenouda"/>
              </a:rPr>
              <a:t>nobi</a:t>
            </a:r>
            <a:r>
              <a:rPr lang="en-US" sz="3400" dirty="0">
                <a:latin typeface="Avva_Shenouda"/>
              </a:rPr>
              <a:t> nan </a:t>
            </a:r>
            <a:r>
              <a:rPr lang="en-US" sz="3400" dirty="0" err="1">
                <a:latin typeface="Avva_Shenouda"/>
              </a:rPr>
              <a:t>ebol</a:t>
            </a:r>
            <a:endParaRPr lang="en-US" sz="3400" dirty="0"/>
          </a:p>
        </p:txBody>
      </p:sp>
    </p:spTree>
    <p:extLst>
      <p:ext uri="{BB962C8B-B14F-4D97-AF65-F5344CB8AC3E}">
        <p14:creationId xmlns:p14="http://schemas.microsoft.com/office/powerpoint/2010/main" val="2139680818"/>
      </p:ext>
    </p:extLst>
  </p:cSld>
  <p:clrMapOvr>
    <a:masterClrMapping/>
  </p:clrMapOvr>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2995727696"/>
      </p:ext>
    </p:extLst>
  </p:cSld>
  <p:clrMapOvr>
    <a:masterClrMapping/>
  </p:clrMapOvr>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فرق اعداء الكنيسة وحصنها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جور ايفول اني جاجي انتى تي اكليسيا</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sz="3400" dirty="0" err="1">
                <a:latin typeface="Avva_Shenouda"/>
              </a:rPr>
              <a:t>Gwr</a:t>
            </a:r>
            <a:r>
              <a:rPr lang="en-US" sz="3400" dirty="0">
                <a:latin typeface="Avva_Shenouda"/>
              </a:rPr>
              <a:t> </a:t>
            </a:r>
            <a:r>
              <a:rPr lang="en-US" sz="3400" dirty="0" err="1">
                <a:latin typeface="Avva_Shenouda"/>
              </a:rPr>
              <a:t>ebol</a:t>
            </a:r>
            <a:r>
              <a:rPr lang="en-US" sz="3400" dirty="0">
                <a:latin typeface="Avva_Shenouda"/>
              </a:rPr>
              <a:t> `</a:t>
            </a:r>
            <a:r>
              <a:rPr lang="en-US" sz="3400" dirty="0" err="1">
                <a:latin typeface="Avva_Shenouda"/>
              </a:rPr>
              <a:t>nnigagi</a:t>
            </a:r>
            <a:r>
              <a:rPr lang="en-US" sz="3400" dirty="0">
                <a:latin typeface="Avva_Shenouda"/>
              </a:rPr>
              <a:t> : `</a:t>
            </a:r>
            <a:r>
              <a:rPr lang="en-US" sz="3400" dirty="0" err="1">
                <a:latin typeface="Avva_Shenouda"/>
              </a:rPr>
              <a:t>nte</a:t>
            </a:r>
            <a:r>
              <a:rPr lang="en-US" sz="3400" dirty="0">
                <a:latin typeface="Avva_Shenouda"/>
              </a:rPr>
              <a:t> 5ekkl3cia</a:t>
            </a:r>
            <a:endParaRPr lang="en-US" sz="3400" dirty="0"/>
          </a:p>
        </p:txBody>
      </p:sp>
    </p:spTree>
    <p:extLst>
      <p:ext uri="{BB962C8B-B14F-4D97-AF65-F5344CB8AC3E}">
        <p14:creationId xmlns:p14="http://schemas.microsoft.com/office/powerpoint/2010/main" val="1489283777"/>
      </p:ext>
    </p:extLst>
  </p:cSld>
  <p:clrMapOvr>
    <a:masterClrMapping/>
  </p:clrMapOvr>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فلا تتزعزع ً الى الابد</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اري سوبت ايروس انيسكم شا اينيه</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aricobt</a:t>
            </a:r>
            <a:r>
              <a:rPr lang="en-US" dirty="0">
                <a:latin typeface="Avva_Shenouda"/>
              </a:rPr>
              <a:t> `</a:t>
            </a:r>
            <a:r>
              <a:rPr lang="en-US" dirty="0" err="1">
                <a:latin typeface="Avva_Shenouda"/>
              </a:rPr>
              <a:t>eroc</a:t>
            </a:r>
            <a:r>
              <a:rPr lang="en-US" dirty="0">
                <a:latin typeface="Avva_Shenouda"/>
              </a:rPr>
              <a:t> : `</a:t>
            </a:r>
            <a:r>
              <a:rPr lang="en-US" dirty="0" err="1">
                <a:latin typeface="Avva_Shenouda"/>
              </a:rPr>
              <a:t>nneckim</a:t>
            </a:r>
            <a:r>
              <a:rPr lang="en-US" dirty="0">
                <a:latin typeface="Avva_Shenouda"/>
              </a:rPr>
              <a:t> 2a `</a:t>
            </a:r>
            <a:r>
              <a:rPr lang="en-US" dirty="0" err="1">
                <a:latin typeface="Avva_Shenouda"/>
              </a:rPr>
              <a:t>eneh</a:t>
            </a:r>
            <a:endParaRPr lang="en-US" dirty="0"/>
          </a:p>
        </p:txBody>
      </p:sp>
    </p:spTree>
    <p:extLst>
      <p:ext uri="{BB962C8B-B14F-4D97-AF65-F5344CB8AC3E}">
        <p14:creationId xmlns:p14="http://schemas.microsoft.com/office/powerpoint/2010/main" val="1867231643"/>
      </p:ext>
    </p:extLst>
  </p:cSld>
  <p:clrMapOvr>
    <a:masterClrMapping/>
  </p:clrMapOvr>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957273128"/>
      </p:ext>
    </p:extLst>
  </p:cSld>
  <p:clrMapOvr>
    <a:masterClrMapping/>
  </p:clrMapOvr>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عمانوئيل الهنا في وسطنا الان</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اممانوئيل بينوتي خين تين مي تي تينو</a:t>
            </a:r>
            <a:endParaRPr lang="ar-EG" sz="6000" dirty="0"/>
          </a:p>
        </p:txBody>
      </p:sp>
      <p:sp>
        <p:nvSpPr>
          <p:cNvPr id="5" name="Text Placeholder 4"/>
          <p:cNvSpPr>
            <a:spLocks noGrp="1"/>
          </p:cNvSpPr>
          <p:nvPr>
            <p:ph type="body" sz="quarter" idx="3"/>
          </p:nvPr>
        </p:nvSpPr>
        <p:spPr/>
        <p:txBody>
          <a:bodyPr/>
          <a:lstStyle/>
          <a:p>
            <a:pPr>
              <a:spcBef>
                <a:spcPts val="0"/>
              </a:spcBef>
              <a:defRPr/>
            </a:pPr>
            <a:r>
              <a:rPr lang="nn-NO" dirty="0">
                <a:latin typeface="Avva_Shenouda"/>
              </a:rPr>
              <a:t>Emmanov3l pennov5 : qen tenm35 5nov </a:t>
            </a:r>
            <a:endParaRPr lang="en-US" dirty="0"/>
          </a:p>
        </p:txBody>
      </p:sp>
    </p:spTree>
    <p:extLst>
      <p:ext uri="{BB962C8B-B14F-4D97-AF65-F5344CB8AC3E}">
        <p14:creationId xmlns:p14="http://schemas.microsoft.com/office/powerpoint/2010/main" val="1573720624"/>
      </p:ext>
    </p:extLst>
  </p:cSld>
  <p:clrMapOvr>
    <a:masterClrMapping/>
  </p:clrMapOvr>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بمجد ابيه و الروح القدس</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خين ابؤوو انتى بيف يوت نيم بي بنفما اثؤواب</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qen</a:t>
            </a:r>
            <a:r>
              <a:rPr lang="en-US" dirty="0">
                <a:latin typeface="Avva_Shenouda"/>
              </a:rPr>
              <a:t> `</a:t>
            </a:r>
            <a:r>
              <a:rPr lang="en-US" dirty="0" err="1">
                <a:latin typeface="Avva_Shenouda"/>
              </a:rPr>
              <a:t>pwov</a:t>
            </a:r>
            <a:r>
              <a:rPr lang="en-US" dirty="0">
                <a:latin typeface="Avva_Shenouda"/>
              </a:rPr>
              <a:t> `</a:t>
            </a:r>
            <a:r>
              <a:rPr lang="en-US" dirty="0" err="1">
                <a:latin typeface="Avva_Shenouda"/>
              </a:rPr>
              <a:t>nte</a:t>
            </a:r>
            <a:r>
              <a:rPr lang="en-US" dirty="0">
                <a:latin typeface="Avva_Shenouda"/>
              </a:rPr>
              <a:t> pe4iwt : </a:t>
            </a:r>
            <a:r>
              <a:rPr lang="en-US" dirty="0" err="1">
                <a:latin typeface="Avva_Shenouda"/>
              </a:rPr>
              <a:t>nem</a:t>
            </a:r>
            <a:r>
              <a:rPr lang="en-US" dirty="0">
                <a:latin typeface="Avva_Shenouda"/>
              </a:rPr>
              <a:t> </a:t>
            </a:r>
            <a:r>
              <a:rPr lang="en-US" dirty="0" err="1">
                <a:latin typeface="Avva_Shenouda"/>
              </a:rPr>
              <a:t>pipnevma</a:t>
            </a:r>
            <a:r>
              <a:rPr lang="en-US" dirty="0">
                <a:latin typeface="Avva_Shenouda"/>
              </a:rPr>
              <a:t> e0ovab</a:t>
            </a:r>
            <a:endParaRPr lang="en-US" dirty="0"/>
          </a:p>
        </p:txBody>
      </p:sp>
    </p:spTree>
    <p:extLst>
      <p:ext uri="{BB962C8B-B14F-4D97-AF65-F5344CB8AC3E}">
        <p14:creationId xmlns:p14="http://schemas.microsoft.com/office/powerpoint/2010/main" val="4155934478"/>
      </p:ext>
    </p:extLst>
  </p:cSld>
  <p:clrMapOvr>
    <a:masterClrMapping/>
  </p:clrMapOvr>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1016257211"/>
      </p:ext>
    </p:extLst>
  </p:cSld>
  <p:clrMapOvr>
    <a:masterClrMapping/>
  </p:clrMapOvr>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ليباركنا كلنا ويطهر قلوبنا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انتيف اسمو ايرون تيرين انتيف طوفو انين هيت</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Nte4`cmov `</a:t>
            </a:r>
            <a:r>
              <a:rPr lang="en-US" dirty="0" err="1">
                <a:latin typeface="Avva_Shenouda"/>
              </a:rPr>
              <a:t>eron</a:t>
            </a:r>
            <a:r>
              <a:rPr lang="en-US" dirty="0">
                <a:latin typeface="Avva_Shenouda"/>
              </a:rPr>
              <a:t> t3ren `nte4tovbo `nnenh3t</a:t>
            </a:r>
            <a:endParaRPr lang="en-US" dirty="0"/>
          </a:p>
        </p:txBody>
      </p:sp>
    </p:spTree>
    <p:extLst>
      <p:ext uri="{BB962C8B-B14F-4D97-AF65-F5344CB8AC3E}">
        <p14:creationId xmlns:p14="http://schemas.microsoft.com/office/powerpoint/2010/main" val="2644671688"/>
      </p:ext>
    </p:extLst>
  </p:cSld>
  <p:clrMapOvr>
    <a:masterClrMapping/>
  </p:clrMapOvr>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ويشفي امراض نفوسنا واجسدناؤ</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انتيف تالتشو اني شوني انتى نين ابسيشي نيم نين سوما</a:t>
            </a:r>
            <a:endParaRPr lang="ar-EG" sz="6000" dirty="0"/>
          </a:p>
        </p:txBody>
      </p:sp>
      <p:sp>
        <p:nvSpPr>
          <p:cNvPr id="5" name="Text Placeholder 4"/>
          <p:cNvSpPr>
            <a:spLocks noGrp="1"/>
          </p:cNvSpPr>
          <p:nvPr>
            <p:ph type="body" sz="quarter" idx="3"/>
          </p:nvPr>
        </p:nvSpPr>
        <p:spPr/>
        <p:txBody>
          <a:bodyPr/>
          <a:lstStyle/>
          <a:p>
            <a:pPr>
              <a:spcBef>
                <a:spcPts val="0"/>
              </a:spcBef>
              <a:defRPr/>
            </a:pPr>
            <a:r>
              <a:rPr lang="pt-BR" sz="3200" dirty="0">
                <a:latin typeface="Avva_Shenouda"/>
              </a:rPr>
              <a:t>`nte4talso `nni2wni : `nte nenyix3 nem nencwma</a:t>
            </a:r>
            <a:endParaRPr lang="en-US" sz="3200" dirty="0"/>
          </a:p>
        </p:txBody>
      </p:sp>
    </p:spTree>
    <p:extLst>
      <p:ext uri="{BB962C8B-B14F-4D97-AF65-F5344CB8AC3E}">
        <p14:creationId xmlns:p14="http://schemas.microsoft.com/office/powerpoint/2010/main" val="1156664809"/>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020253966"/>
      </p:ext>
    </p:extLst>
  </p:cSld>
  <p:clrMapOvr>
    <a:masterClrMapping/>
  </p:clrMapOvr>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943275949"/>
      </p:ext>
    </p:extLst>
  </p:cSld>
  <p:clrMapOvr>
    <a:masterClrMapping/>
  </p:clrMapOvr>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نسجد لك ايها المسيح مع ابيك الصالح</a:t>
            </a:r>
            <a:endParaRPr lang="ar-SA" sz="6600" dirty="0"/>
          </a:p>
        </p:txBody>
      </p:sp>
      <p:sp>
        <p:nvSpPr>
          <p:cNvPr id="3" name="Text Placeholder 2"/>
          <p:cNvSpPr>
            <a:spLocks noGrp="1"/>
          </p:cNvSpPr>
          <p:nvPr>
            <p:ph type="body" idx="1"/>
          </p:nvPr>
        </p:nvSpPr>
        <p:spPr>
          <a:xfrm>
            <a:off x="0" y="6125307"/>
            <a:ext cx="9143999" cy="808893"/>
          </a:xfrm>
        </p:spPr>
        <p:txBody>
          <a:bodyPr/>
          <a:lstStyle/>
          <a:p>
            <a:pPr>
              <a:spcBef>
                <a:spcPts val="0"/>
              </a:spcBef>
              <a:defRPr/>
            </a:pPr>
            <a:r>
              <a:rPr lang="ar-EG" dirty="0">
                <a:solidFill>
                  <a:schemeClr val="lt1"/>
                </a:solidFill>
              </a:rPr>
              <a:t> تين اؤؤشت امموك او بي خريستوس نيم بيك يوت ان اغاثوس</a:t>
            </a:r>
            <a:endParaRPr lang="ar-EG" sz="6000" dirty="0"/>
          </a:p>
        </p:txBody>
      </p:sp>
      <p:sp>
        <p:nvSpPr>
          <p:cNvPr id="5" name="Text Placeholder 4"/>
          <p:cNvSpPr>
            <a:spLocks noGrp="1"/>
          </p:cNvSpPr>
          <p:nvPr>
            <p:ph type="body" sz="quarter" idx="3"/>
          </p:nvPr>
        </p:nvSpPr>
        <p:spPr>
          <a:xfrm>
            <a:off x="0" y="5105400"/>
            <a:ext cx="9144000" cy="682357"/>
          </a:xfrm>
        </p:spPr>
        <p:txBody>
          <a:bodyPr/>
          <a:lstStyle/>
          <a:p>
            <a:pPr>
              <a:spcBef>
                <a:spcPts val="0"/>
              </a:spcBef>
              <a:defRPr/>
            </a:pPr>
            <a:r>
              <a:rPr lang="en-US" sz="3400" dirty="0">
                <a:latin typeface="Avva_Shenouda"/>
              </a:rPr>
              <a:t>Tenovw2t `</a:t>
            </a:r>
            <a:r>
              <a:rPr lang="en-US" sz="3400" dirty="0" err="1">
                <a:latin typeface="Avva_Shenouda"/>
              </a:rPr>
              <a:t>mmok</a:t>
            </a:r>
            <a:r>
              <a:rPr lang="en-US" sz="3400" dirty="0">
                <a:latin typeface="Avva_Shenouda"/>
              </a:rPr>
              <a:t> w p=xc </a:t>
            </a:r>
            <a:r>
              <a:rPr lang="en-US" sz="3400" dirty="0" err="1">
                <a:latin typeface="Avva_Shenouda"/>
              </a:rPr>
              <a:t>nem</a:t>
            </a:r>
            <a:r>
              <a:rPr lang="en-US" sz="3400" dirty="0">
                <a:latin typeface="Avva_Shenouda"/>
              </a:rPr>
              <a:t> </a:t>
            </a:r>
            <a:r>
              <a:rPr lang="en-US" sz="3400" dirty="0" err="1">
                <a:latin typeface="Avva_Shenouda"/>
              </a:rPr>
              <a:t>pekiwt</a:t>
            </a:r>
            <a:r>
              <a:rPr lang="en-US" sz="3400" dirty="0">
                <a:latin typeface="Avva_Shenouda"/>
              </a:rPr>
              <a:t> `naja0oc</a:t>
            </a:r>
            <a:endParaRPr lang="en-US" sz="3400" dirty="0"/>
          </a:p>
        </p:txBody>
      </p:sp>
    </p:spTree>
    <p:extLst>
      <p:ext uri="{BB962C8B-B14F-4D97-AF65-F5344CB8AC3E}">
        <p14:creationId xmlns:p14="http://schemas.microsoft.com/office/powerpoint/2010/main" val="4028239886"/>
      </p:ext>
    </p:extLst>
  </p:cSld>
  <p:clrMapOvr>
    <a:masterClrMapping/>
  </p:clrMapOvr>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والروح القدس لأنك صلبت وخلصتنا</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نيم بي بنيفما اثوؤاب جى اف أشك أك سوتي اممون</a:t>
            </a:r>
            <a:endParaRPr lang="ar-EG" sz="6000" dirty="0"/>
          </a:p>
        </p:txBody>
      </p:sp>
      <p:sp>
        <p:nvSpPr>
          <p:cNvPr id="5" name="Text Placeholder 4"/>
          <p:cNvSpPr>
            <a:spLocks noGrp="1"/>
          </p:cNvSpPr>
          <p:nvPr>
            <p:ph type="body" sz="quarter" idx="3"/>
          </p:nvPr>
        </p:nvSpPr>
        <p:spPr/>
        <p:txBody>
          <a:bodyPr/>
          <a:lstStyle/>
          <a:p>
            <a:pPr>
              <a:spcBef>
                <a:spcPts val="0"/>
              </a:spcBef>
              <a:defRPr/>
            </a:pPr>
            <a:r>
              <a:rPr lang="pt-BR" sz="3200" dirty="0">
                <a:latin typeface="Avva_Shenouda"/>
              </a:rPr>
              <a:t>nem pipnevma e0ovab:ge a4a2k</a:t>
            </a:r>
            <a:r>
              <a:rPr lang="ar-EG" sz="3200" dirty="0">
                <a:latin typeface="Avva_Shenouda"/>
              </a:rPr>
              <a:t> </a:t>
            </a:r>
            <a:r>
              <a:rPr lang="pt-BR" sz="3200" dirty="0">
                <a:latin typeface="Avva_Shenouda"/>
              </a:rPr>
              <a:t>akcw5`mmon</a:t>
            </a:r>
            <a:endParaRPr lang="en-US" sz="3200" dirty="0"/>
          </a:p>
        </p:txBody>
      </p:sp>
    </p:spTree>
    <p:extLst>
      <p:ext uri="{BB962C8B-B14F-4D97-AF65-F5344CB8AC3E}">
        <p14:creationId xmlns:p14="http://schemas.microsoft.com/office/powerpoint/2010/main" val="33761462"/>
      </p:ext>
    </p:extLst>
  </p:cSld>
  <p:clrMapOvr>
    <a:masterClrMapping/>
  </p:clrMapOvr>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أمين هلليلويا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أمين الليلويا</a:t>
            </a:r>
            <a:endParaRPr lang="ar-EG" sz="9600" dirty="0"/>
          </a:p>
        </p:txBody>
      </p:sp>
      <p:sp>
        <p:nvSpPr>
          <p:cNvPr id="5" name="Text Placeholder 4"/>
          <p:cNvSpPr>
            <a:spLocks noGrp="1"/>
          </p:cNvSpPr>
          <p:nvPr>
            <p:ph type="body" sz="quarter" idx="3"/>
          </p:nvPr>
        </p:nvSpPr>
        <p:spPr/>
        <p:txBody>
          <a:bodyPr/>
          <a:lstStyle/>
          <a:p>
            <a:r>
              <a:rPr lang="en-US" dirty="0">
                <a:latin typeface="Avva_Shenouda" pitchFamily="34" charset="2"/>
              </a:rPr>
              <a:t>am3n ==a=l </a:t>
            </a:r>
            <a:endParaRPr lang="en-US" dirty="0"/>
          </a:p>
        </p:txBody>
      </p:sp>
    </p:spTree>
    <p:extLst>
      <p:ext uri="{BB962C8B-B14F-4D97-AF65-F5344CB8AC3E}">
        <p14:creationId xmlns:p14="http://schemas.microsoft.com/office/powerpoint/2010/main" val="775333617"/>
      </p:ext>
    </p:extLst>
  </p:cSld>
  <p:clrMapOvr>
    <a:masterClrMapping/>
  </p:clrMapOvr>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المجد للاب والابن والروح القدس</a:t>
            </a:r>
            <a:endParaRPr lang="ar-EG"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ذوكسا باترى كى ايو كى اجيو ابنفما تى</a:t>
            </a:r>
            <a:endParaRPr lang="ar-EG" sz="6000" dirty="0"/>
          </a:p>
        </p:txBody>
      </p:sp>
      <p:sp>
        <p:nvSpPr>
          <p:cNvPr id="5" name="Text Placeholder 4"/>
          <p:cNvSpPr>
            <a:spLocks noGrp="1"/>
          </p:cNvSpPr>
          <p:nvPr>
            <p:ph type="body" sz="quarter" idx="3"/>
          </p:nvPr>
        </p:nvSpPr>
        <p:spPr/>
        <p:txBody>
          <a:bodyPr/>
          <a:lstStyle/>
          <a:p>
            <a:r>
              <a:rPr lang="pt-BR" dirty="0">
                <a:latin typeface="Avva_Shenouda" pitchFamily="34" charset="2"/>
              </a:rPr>
              <a:t>do7a patri ke `Viw ke `ajiw Pnevmati</a:t>
            </a:r>
            <a:endParaRPr lang="en-US" sz="6600" dirty="0">
              <a:latin typeface="Avva_Shenouda" pitchFamily="34" charset="2"/>
            </a:endParaRPr>
          </a:p>
        </p:txBody>
      </p:sp>
    </p:spTree>
    <p:extLst>
      <p:ext uri="{BB962C8B-B14F-4D97-AF65-F5344CB8AC3E}">
        <p14:creationId xmlns:p14="http://schemas.microsoft.com/office/powerpoint/2010/main" val="435147042"/>
      </p:ext>
    </p:extLst>
  </p:cSld>
  <p:clrMapOvr>
    <a:masterClrMapping/>
  </p:clrMapOvr>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الان وكل اوان والى دهر الداهرين</a:t>
            </a:r>
            <a:endParaRPr lang="ar-EG"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كى نين كى ا اى كى استوس اى اوناستون اى اوون أمين</a:t>
            </a:r>
            <a:endParaRPr lang="ar-EG" sz="6000" dirty="0"/>
          </a:p>
        </p:txBody>
      </p:sp>
      <p:sp>
        <p:nvSpPr>
          <p:cNvPr id="5" name="Text Placeholder 4"/>
          <p:cNvSpPr>
            <a:spLocks noGrp="1"/>
          </p:cNvSpPr>
          <p:nvPr>
            <p:ph type="body" sz="quarter" idx="3"/>
          </p:nvPr>
        </p:nvSpPr>
        <p:spPr/>
        <p:txBody>
          <a:bodyPr/>
          <a:lstStyle/>
          <a:p>
            <a:r>
              <a:rPr lang="en-US" sz="3000" dirty="0">
                <a:latin typeface="Avva_Shenouda" pitchFamily="34" charset="2"/>
              </a:rPr>
              <a:t>Ke nvn ke `a`I ke ictovc `ew`nac twn `ewnwn am3n ==a=l </a:t>
            </a:r>
          </a:p>
        </p:txBody>
      </p:sp>
    </p:spTree>
    <p:extLst>
      <p:ext uri="{BB962C8B-B14F-4D97-AF65-F5344CB8AC3E}">
        <p14:creationId xmlns:p14="http://schemas.microsoft.com/office/powerpoint/2010/main" val="3920030041"/>
      </p:ext>
    </p:extLst>
  </p:cSld>
  <p:clrMapOvr>
    <a:masterClrMapping/>
  </p:clrMapOvr>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نصرخ</a:t>
            </a:r>
            <a:r>
              <a:rPr lang="ar-EG" dirty="0"/>
              <a:t> </a:t>
            </a:r>
            <a:r>
              <a:rPr lang="ar-SA" dirty="0"/>
              <a:t>قائلين</a:t>
            </a:r>
          </a:p>
        </p:txBody>
      </p:sp>
      <p:sp>
        <p:nvSpPr>
          <p:cNvPr id="3" name="Text Placeholder 2"/>
          <p:cNvSpPr>
            <a:spLocks noGrp="1"/>
          </p:cNvSpPr>
          <p:nvPr>
            <p:ph type="body" idx="1"/>
          </p:nvPr>
        </p:nvSpPr>
        <p:spPr/>
        <p:txBody>
          <a:bodyPr/>
          <a:lstStyle/>
          <a:p>
            <a:pPr>
              <a:spcBef>
                <a:spcPts val="0"/>
              </a:spcBef>
              <a:defRPr/>
            </a:pPr>
            <a:r>
              <a:rPr lang="ar-SA" dirty="0"/>
              <a:t>تين أوش إيفول إنجو إمموس</a:t>
            </a:r>
          </a:p>
        </p:txBody>
      </p:sp>
      <p:sp>
        <p:nvSpPr>
          <p:cNvPr id="5" name="Text Placeholder 4"/>
          <p:cNvSpPr>
            <a:spLocks noGrp="1"/>
          </p:cNvSpPr>
          <p:nvPr>
            <p:ph type="body" sz="quarter" idx="3"/>
          </p:nvPr>
        </p:nvSpPr>
        <p:spPr/>
        <p:txBody>
          <a:bodyPr/>
          <a:lstStyle/>
          <a:p>
            <a:pPr>
              <a:spcBef>
                <a:spcPts val="0"/>
              </a:spcBef>
              <a:defRPr/>
            </a:pPr>
            <a:r>
              <a:rPr lang="pl-PL" dirty="0">
                <a:latin typeface="Avva_Shenouda"/>
              </a:rPr>
              <a:t>ten w2 ebol engw `mmoc</a:t>
            </a:r>
            <a:endParaRPr lang="en-US" dirty="0"/>
          </a:p>
        </p:txBody>
      </p:sp>
    </p:spTree>
    <p:extLst>
      <p:ext uri="{BB962C8B-B14F-4D97-AF65-F5344CB8AC3E}">
        <p14:creationId xmlns:p14="http://schemas.microsoft.com/office/powerpoint/2010/main" val="2981994962"/>
      </p:ext>
    </p:extLst>
  </p:cSld>
  <p:clrMapOvr>
    <a:masterClrMapping/>
  </p:clrMapOvr>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يا ربنا</a:t>
            </a:r>
            <a:r>
              <a:rPr lang="ar-EG" dirty="0"/>
              <a:t> </a:t>
            </a:r>
            <a:r>
              <a:rPr lang="ar-SA" dirty="0"/>
              <a:t>يسوع</a:t>
            </a:r>
            <a:r>
              <a:rPr lang="ar-EG" dirty="0"/>
              <a:t> </a:t>
            </a:r>
            <a:r>
              <a:rPr lang="ar-SA" dirty="0"/>
              <a:t>المسيح</a:t>
            </a:r>
          </a:p>
        </p:txBody>
      </p:sp>
      <p:sp>
        <p:nvSpPr>
          <p:cNvPr id="3" name="Text Placeholder 2"/>
          <p:cNvSpPr>
            <a:spLocks noGrp="1"/>
          </p:cNvSpPr>
          <p:nvPr>
            <p:ph type="body" idx="1"/>
          </p:nvPr>
        </p:nvSpPr>
        <p:spPr/>
        <p:txBody>
          <a:bodyPr/>
          <a:lstStyle/>
          <a:p>
            <a:pPr>
              <a:spcBef>
                <a:spcPts val="0"/>
              </a:spcBef>
              <a:defRPr/>
            </a:pPr>
            <a:r>
              <a:rPr lang="ar-SA" dirty="0"/>
              <a:t>جى أو بينشويس إيسوس بيخرستوس</a:t>
            </a:r>
            <a:endParaRPr lang="en-US"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ge</a:t>
            </a:r>
            <a:r>
              <a:rPr lang="en-US" dirty="0">
                <a:latin typeface="Avva_Shenouda"/>
              </a:rPr>
              <a:t> w </a:t>
            </a:r>
            <a:r>
              <a:rPr lang="en-US" dirty="0" err="1">
                <a:latin typeface="Avva_Shenouda"/>
              </a:rPr>
              <a:t>Pensoic</a:t>
            </a:r>
            <a:r>
              <a:rPr lang="en-US" dirty="0">
                <a:latin typeface="Avva_Shenouda"/>
              </a:rPr>
              <a:t> I3covc </a:t>
            </a:r>
            <a:r>
              <a:rPr lang="en-US" dirty="0" err="1">
                <a:latin typeface="Avva_Shenouda"/>
              </a:rPr>
              <a:t>Pixrictoc</a:t>
            </a:r>
            <a:endParaRPr lang="en-US" dirty="0"/>
          </a:p>
        </p:txBody>
      </p:sp>
    </p:spTree>
    <p:extLst>
      <p:ext uri="{BB962C8B-B14F-4D97-AF65-F5344CB8AC3E}">
        <p14:creationId xmlns:p14="http://schemas.microsoft.com/office/powerpoint/2010/main" val="2655639742"/>
      </p:ext>
    </p:extLst>
  </p:cSld>
  <p:clrMapOvr>
    <a:masterClrMapping/>
  </p:clrMapOvr>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الذى</a:t>
            </a:r>
            <a:r>
              <a:rPr lang="ar-EG" dirty="0"/>
              <a:t> </a:t>
            </a:r>
            <a:r>
              <a:rPr lang="ar-SA" dirty="0"/>
              <a:t>صُلب</a:t>
            </a:r>
            <a:r>
              <a:rPr lang="ar-EG" dirty="0"/>
              <a:t> </a:t>
            </a:r>
            <a:r>
              <a:rPr lang="ar-SA" dirty="0"/>
              <a:t>على الصليب</a:t>
            </a:r>
          </a:p>
        </p:txBody>
      </p:sp>
      <p:sp>
        <p:nvSpPr>
          <p:cNvPr id="3" name="Text Placeholder 2"/>
          <p:cNvSpPr>
            <a:spLocks noGrp="1"/>
          </p:cNvSpPr>
          <p:nvPr>
            <p:ph type="body" idx="1"/>
          </p:nvPr>
        </p:nvSpPr>
        <p:spPr/>
        <p:txBody>
          <a:bodyPr/>
          <a:lstStyle/>
          <a:p>
            <a:pPr>
              <a:spcBef>
                <a:spcPts val="0"/>
              </a:spcBef>
              <a:defRPr/>
            </a:pPr>
            <a:r>
              <a:rPr lang="ar-SA" dirty="0"/>
              <a:t>فى إيطاف آشف إيبى ستافروس</a:t>
            </a:r>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f3etava24 `</a:t>
            </a:r>
            <a:r>
              <a:rPr lang="en-US" dirty="0" err="1">
                <a:latin typeface="Avva_Shenouda"/>
              </a:rPr>
              <a:t>epi`ctavroc</a:t>
            </a:r>
            <a:endParaRPr lang="en-US" dirty="0"/>
          </a:p>
        </p:txBody>
      </p:sp>
    </p:spTree>
    <p:extLst>
      <p:ext uri="{BB962C8B-B14F-4D97-AF65-F5344CB8AC3E}">
        <p14:creationId xmlns:p14="http://schemas.microsoft.com/office/powerpoint/2010/main" val="434119910"/>
      </p:ext>
    </p:extLst>
  </p:cSld>
  <p:clrMapOvr>
    <a:masterClrMapping/>
  </p:clrMapOvr>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إسحق الشيطان</a:t>
            </a:r>
            <a:r>
              <a:rPr lang="ar-EG" dirty="0"/>
              <a:t> </a:t>
            </a:r>
            <a:r>
              <a:rPr lang="ar-SA" dirty="0"/>
              <a:t>تحت أقدامنا</a:t>
            </a:r>
            <a:endParaRPr lang="en-US" dirty="0"/>
          </a:p>
        </p:txBody>
      </p:sp>
      <p:sp>
        <p:nvSpPr>
          <p:cNvPr id="3" name="Text Placeholder 2"/>
          <p:cNvSpPr>
            <a:spLocks noGrp="1"/>
          </p:cNvSpPr>
          <p:nvPr>
            <p:ph type="body" idx="1"/>
          </p:nvPr>
        </p:nvSpPr>
        <p:spPr/>
        <p:txBody>
          <a:bodyPr/>
          <a:lstStyle/>
          <a:p>
            <a:r>
              <a:rPr lang="ar-SA" dirty="0"/>
              <a:t>إك إى خومخيم إم إبساطاناس</a:t>
            </a:r>
            <a:r>
              <a:rPr lang="ar-EG" dirty="0"/>
              <a:t> </a:t>
            </a:r>
            <a:r>
              <a:rPr lang="ar-SA" dirty="0"/>
              <a:t>سا بيسيت إننين تشالافج</a:t>
            </a:r>
            <a:endParaRPr lang="en-US" dirty="0"/>
          </a:p>
        </p:txBody>
      </p:sp>
      <p:sp>
        <p:nvSpPr>
          <p:cNvPr id="5" name="Text Placeholder 4"/>
          <p:cNvSpPr>
            <a:spLocks noGrp="1"/>
          </p:cNvSpPr>
          <p:nvPr>
            <p:ph type="body" sz="quarter" idx="3"/>
          </p:nvPr>
        </p:nvSpPr>
        <p:spPr/>
        <p:txBody>
          <a:bodyPr/>
          <a:lstStyle/>
          <a:p>
            <a:r>
              <a:rPr lang="en-US" sz="3200" dirty="0" err="1">
                <a:latin typeface="Avva_Shenouda"/>
              </a:rPr>
              <a:t>ek`eqomqem</a:t>
            </a:r>
            <a:r>
              <a:rPr lang="en-US" sz="3200" dirty="0">
                <a:latin typeface="Avva_Shenouda"/>
              </a:rPr>
              <a:t> `</a:t>
            </a:r>
            <a:r>
              <a:rPr lang="en-US" sz="3200" dirty="0" err="1">
                <a:latin typeface="Avva_Shenouda"/>
              </a:rPr>
              <a:t>m`pcatanac</a:t>
            </a:r>
            <a:r>
              <a:rPr lang="en-US" sz="3200" dirty="0">
                <a:latin typeface="Avva_Shenouda"/>
              </a:rPr>
              <a:t> : capec3t `</a:t>
            </a:r>
            <a:r>
              <a:rPr lang="en-US" sz="3200" dirty="0" err="1">
                <a:latin typeface="Avva_Shenouda"/>
              </a:rPr>
              <a:t>nnensalavg</a:t>
            </a:r>
            <a:endParaRPr lang="en-US" sz="3200" dirty="0"/>
          </a:p>
        </p:txBody>
      </p:sp>
    </p:spTree>
    <p:extLst>
      <p:ext uri="{BB962C8B-B14F-4D97-AF65-F5344CB8AC3E}">
        <p14:creationId xmlns:p14="http://schemas.microsoft.com/office/powerpoint/2010/main" val="1069883723"/>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23354124"/>
      </p:ext>
    </p:extLst>
  </p:cSld>
  <p:clrMapOvr>
    <a:masterClrMapping/>
  </p:clrMapOvr>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خلصنا</a:t>
            </a:r>
            <a:r>
              <a:rPr lang="ar-EG" dirty="0"/>
              <a:t> </a:t>
            </a:r>
            <a:r>
              <a:rPr lang="ar-SA" dirty="0"/>
              <a:t>و</a:t>
            </a:r>
            <a:r>
              <a:rPr lang="ar-EG" dirty="0"/>
              <a:t>ا</a:t>
            </a:r>
            <a:r>
              <a:rPr lang="ar-SA" dirty="0"/>
              <a:t>رحمنا</a:t>
            </a:r>
          </a:p>
        </p:txBody>
      </p:sp>
      <p:sp>
        <p:nvSpPr>
          <p:cNvPr id="3" name="Text Placeholder 2"/>
          <p:cNvSpPr>
            <a:spLocks noGrp="1"/>
          </p:cNvSpPr>
          <p:nvPr>
            <p:ph type="body" idx="1"/>
          </p:nvPr>
        </p:nvSpPr>
        <p:spPr/>
        <p:txBody>
          <a:bodyPr/>
          <a:lstStyle/>
          <a:p>
            <a:pPr>
              <a:spcBef>
                <a:spcPts val="0"/>
              </a:spcBef>
              <a:defRPr/>
            </a:pPr>
            <a:r>
              <a:rPr lang="ar-SA" dirty="0"/>
              <a:t>سوتى إممون أووه ناى نان</a:t>
            </a:r>
          </a:p>
        </p:txBody>
      </p:sp>
      <p:sp>
        <p:nvSpPr>
          <p:cNvPr id="5" name="Text Placeholder 4"/>
          <p:cNvSpPr>
            <a:spLocks noGrp="1"/>
          </p:cNvSpPr>
          <p:nvPr>
            <p:ph type="body" sz="quarter" idx="3"/>
          </p:nvPr>
        </p:nvSpPr>
        <p:spPr/>
        <p:txBody>
          <a:bodyPr/>
          <a:lstStyle/>
          <a:p>
            <a:pPr>
              <a:spcBef>
                <a:spcPts val="0"/>
              </a:spcBef>
              <a:defRPr/>
            </a:pPr>
            <a:r>
              <a:rPr lang="fi-FI" dirty="0">
                <a:latin typeface="Avva_Shenouda"/>
              </a:rPr>
              <a:t>cw5 `mmon ovoh nai nan</a:t>
            </a:r>
            <a:endParaRPr lang="en-US" dirty="0"/>
          </a:p>
        </p:txBody>
      </p:sp>
    </p:spTree>
    <p:extLst>
      <p:ext uri="{BB962C8B-B14F-4D97-AF65-F5344CB8AC3E}">
        <p14:creationId xmlns:p14="http://schemas.microsoft.com/office/powerpoint/2010/main" val="2962000986"/>
      </p:ext>
    </p:extLst>
  </p:cSld>
  <p:clrMapOvr>
    <a:masterClrMapping/>
  </p:clrMapOvr>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يارب </a:t>
            </a:r>
            <a:r>
              <a:rPr lang="ar-EG" dirty="0"/>
              <a:t>ا</a:t>
            </a:r>
            <a:r>
              <a:rPr lang="ar-SA" dirty="0"/>
              <a:t>رحم</a:t>
            </a:r>
            <a:r>
              <a:rPr lang="ar-EG" dirty="0"/>
              <a:t> </a:t>
            </a:r>
            <a:r>
              <a:rPr lang="ar-SA" dirty="0"/>
              <a:t>يا رب </a:t>
            </a:r>
            <a:r>
              <a:rPr lang="ar-EG" dirty="0"/>
              <a:t>ا</a:t>
            </a:r>
            <a:r>
              <a:rPr lang="ar-SA" dirty="0"/>
              <a:t>رحم</a:t>
            </a:r>
            <a:r>
              <a:rPr lang="ar-EG" dirty="0"/>
              <a:t> </a:t>
            </a:r>
            <a:r>
              <a:rPr lang="ar-SA" dirty="0"/>
              <a:t>يا رب بارك</a:t>
            </a:r>
            <a:r>
              <a:rPr lang="ar-EG" dirty="0"/>
              <a:t> </a:t>
            </a:r>
            <a:r>
              <a:rPr lang="ar-SA" dirty="0"/>
              <a:t>آمين</a:t>
            </a:r>
          </a:p>
        </p:txBody>
      </p:sp>
      <p:sp>
        <p:nvSpPr>
          <p:cNvPr id="3" name="Text Placeholder 2"/>
          <p:cNvSpPr>
            <a:spLocks noGrp="1"/>
          </p:cNvSpPr>
          <p:nvPr>
            <p:ph type="body" idx="1"/>
          </p:nvPr>
        </p:nvSpPr>
        <p:spPr/>
        <p:txBody>
          <a:bodyPr/>
          <a:lstStyle/>
          <a:p>
            <a:pPr rtl="0"/>
            <a:r>
              <a:rPr lang="ar-SA" dirty="0"/>
              <a:t>كيرياليسون كيرياليسون</a:t>
            </a:r>
            <a:r>
              <a:rPr lang="ar-EG" dirty="0"/>
              <a:t> </a:t>
            </a:r>
            <a:r>
              <a:rPr lang="ar-SA" dirty="0"/>
              <a:t>كيريا إفلوجيسون آمين</a:t>
            </a:r>
            <a:endParaRPr lang="en-US" dirty="0"/>
          </a:p>
        </p:txBody>
      </p:sp>
      <p:sp>
        <p:nvSpPr>
          <p:cNvPr id="5" name="Text Placeholder 4"/>
          <p:cNvSpPr>
            <a:spLocks noGrp="1"/>
          </p:cNvSpPr>
          <p:nvPr>
            <p:ph type="body" sz="quarter" idx="3"/>
          </p:nvPr>
        </p:nvSpPr>
        <p:spPr/>
        <p:txBody>
          <a:bodyPr/>
          <a:lstStyle/>
          <a:p>
            <a:pPr>
              <a:spcBef>
                <a:spcPts val="0"/>
              </a:spcBef>
              <a:defRPr/>
            </a:pPr>
            <a:r>
              <a:rPr lang="it-IT" dirty="0">
                <a:latin typeface="Avva_Shenouda"/>
              </a:rPr>
              <a:t>k=e =k=e Kvrie evloj3con am3n</a:t>
            </a:r>
            <a:endParaRPr lang="en-US" dirty="0"/>
          </a:p>
        </p:txBody>
      </p:sp>
    </p:spTree>
    <p:extLst>
      <p:ext uri="{BB962C8B-B14F-4D97-AF65-F5344CB8AC3E}">
        <p14:creationId xmlns:p14="http://schemas.microsoft.com/office/powerpoint/2010/main" val="2952943997"/>
      </p:ext>
    </p:extLst>
  </p:cSld>
  <p:clrMapOvr>
    <a:masterClrMapping/>
  </p:clrMapOvr>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باركواعلىَّ</a:t>
            </a:r>
            <a:r>
              <a:rPr lang="ar-EG" dirty="0"/>
              <a:t> </a:t>
            </a:r>
            <a:r>
              <a:rPr lang="ar-SA" dirty="0"/>
              <a:t>باركوا</a:t>
            </a:r>
            <a:r>
              <a:rPr lang="ar-EG" dirty="0"/>
              <a:t> </a:t>
            </a:r>
            <a:r>
              <a:rPr lang="ar-SA" dirty="0"/>
              <a:t>علىَّ</a:t>
            </a:r>
            <a:r>
              <a:rPr lang="ar-EG" dirty="0"/>
              <a:t> </a:t>
            </a:r>
            <a:r>
              <a:rPr lang="ar-SA" dirty="0"/>
              <a:t>ها المطانية</a:t>
            </a:r>
          </a:p>
        </p:txBody>
      </p:sp>
      <p:sp>
        <p:nvSpPr>
          <p:cNvPr id="3" name="Text Placeholder 2"/>
          <p:cNvSpPr>
            <a:spLocks noGrp="1"/>
          </p:cNvSpPr>
          <p:nvPr>
            <p:ph type="body" idx="1"/>
          </p:nvPr>
        </p:nvSpPr>
        <p:spPr/>
        <p:txBody>
          <a:bodyPr/>
          <a:lstStyle/>
          <a:p>
            <a:pPr>
              <a:spcBef>
                <a:spcPts val="0"/>
              </a:spcBef>
              <a:defRPr/>
            </a:pPr>
            <a:r>
              <a:rPr lang="ar-SA" dirty="0"/>
              <a:t>إسمو إيروى</a:t>
            </a:r>
            <a:r>
              <a:rPr lang="ar-EG" dirty="0"/>
              <a:t> </a:t>
            </a:r>
            <a:r>
              <a:rPr lang="ar-SA" dirty="0"/>
              <a:t>إسمو إيروى  إستى ميطانيا</a:t>
            </a:r>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a:t>
            </a:r>
            <a:r>
              <a:rPr lang="en-US" dirty="0" err="1">
                <a:latin typeface="Avva_Shenouda"/>
              </a:rPr>
              <a:t>cmov</a:t>
            </a:r>
            <a:r>
              <a:rPr lang="en-US" dirty="0">
                <a:latin typeface="Avva_Shenouda"/>
              </a:rPr>
              <a:t> </a:t>
            </a:r>
            <a:r>
              <a:rPr lang="en-US" dirty="0" err="1">
                <a:latin typeface="Avva_Shenouda"/>
              </a:rPr>
              <a:t>eroi</a:t>
            </a:r>
            <a:r>
              <a:rPr lang="en-US" dirty="0">
                <a:latin typeface="Avva_Shenouda"/>
              </a:rPr>
              <a:t> `</a:t>
            </a:r>
            <a:r>
              <a:rPr lang="en-US" dirty="0" err="1">
                <a:latin typeface="Avva_Shenouda"/>
              </a:rPr>
              <a:t>cmov</a:t>
            </a:r>
            <a:r>
              <a:rPr lang="en-US" dirty="0">
                <a:latin typeface="Avva_Shenouda"/>
              </a:rPr>
              <a:t> </a:t>
            </a:r>
            <a:r>
              <a:rPr lang="en-US" dirty="0" err="1">
                <a:latin typeface="Avva_Shenouda"/>
              </a:rPr>
              <a:t>eroi</a:t>
            </a:r>
            <a:r>
              <a:rPr lang="en-US" dirty="0">
                <a:latin typeface="Avva_Shenouda"/>
              </a:rPr>
              <a:t> : </a:t>
            </a:r>
            <a:r>
              <a:rPr lang="en-US" dirty="0" err="1">
                <a:latin typeface="Avva_Shenouda"/>
              </a:rPr>
              <a:t>ic</a:t>
            </a:r>
            <a:r>
              <a:rPr lang="en-US" dirty="0">
                <a:latin typeface="Avva_Shenouda"/>
              </a:rPr>
              <a:t> 5metanoia</a:t>
            </a:r>
            <a:endParaRPr lang="en-US" dirty="0"/>
          </a:p>
        </p:txBody>
      </p:sp>
    </p:spTree>
    <p:extLst>
      <p:ext uri="{BB962C8B-B14F-4D97-AF65-F5344CB8AC3E}">
        <p14:creationId xmlns:p14="http://schemas.microsoft.com/office/powerpoint/2010/main" val="2028590988"/>
      </p:ext>
    </p:extLst>
  </p:cSld>
  <p:clrMapOvr>
    <a:masterClrMapping/>
  </p:clrMapOvr>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إغفروا ل</a:t>
            </a:r>
            <a:r>
              <a:rPr lang="ar-EG" dirty="0"/>
              <a:t>ي</a:t>
            </a:r>
            <a:r>
              <a:rPr lang="ar-SA" dirty="0"/>
              <a:t> قُل</a:t>
            </a:r>
            <a:r>
              <a:rPr lang="ar-EG" dirty="0"/>
              <a:t> </a:t>
            </a:r>
            <a:r>
              <a:rPr lang="ar-SA" dirty="0"/>
              <a:t>البركة</a:t>
            </a:r>
          </a:p>
        </p:txBody>
      </p:sp>
      <p:sp>
        <p:nvSpPr>
          <p:cNvPr id="3" name="Text Placeholder 2"/>
          <p:cNvSpPr>
            <a:spLocks noGrp="1"/>
          </p:cNvSpPr>
          <p:nvPr>
            <p:ph type="body" idx="1"/>
          </p:nvPr>
        </p:nvSpPr>
        <p:spPr/>
        <p:txBody>
          <a:bodyPr/>
          <a:lstStyle/>
          <a:p>
            <a:pPr>
              <a:spcBef>
                <a:spcPts val="0"/>
              </a:spcBef>
              <a:defRPr/>
            </a:pPr>
            <a:r>
              <a:rPr lang="ar-SA" dirty="0"/>
              <a:t>كون</a:t>
            </a:r>
            <a:r>
              <a:rPr lang="ar-EG" dirty="0"/>
              <a:t>ي</a:t>
            </a:r>
            <a:r>
              <a:rPr lang="ar-SA" dirty="0"/>
              <a:t> إيفول جو إمب</a:t>
            </a:r>
            <a:r>
              <a:rPr lang="ar-EG" dirty="0"/>
              <a:t>ي</a:t>
            </a:r>
            <a:r>
              <a:rPr lang="ar-SA" dirty="0"/>
              <a:t> إسمو</a:t>
            </a:r>
            <a:endParaRPr lang="en-US" dirty="0"/>
          </a:p>
        </p:txBody>
      </p:sp>
      <p:sp>
        <p:nvSpPr>
          <p:cNvPr id="5" name="Text Placeholder 4"/>
          <p:cNvSpPr>
            <a:spLocks noGrp="1"/>
          </p:cNvSpPr>
          <p:nvPr>
            <p:ph type="body" sz="quarter" idx="3"/>
          </p:nvPr>
        </p:nvSpPr>
        <p:spPr/>
        <p:txBody>
          <a:bodyPr/>
          <a:lstStyle/>
          <a:p>
            <a:pPr>
              <a:spcBef>
                <a:spcPts val="0"/>
              </a:spcBef>
              <a:defRPr/>
            </a:pPr>
            <a:r>
              <a:rPr lang="pt-BR" dirty="0">
                <a:latin typeface="Avva_Shenouda"/>
              </a:rPr>
              <a:t>xw n3i ebol : gw `mpi`cmov</a:t>
            </a:r>
            <a:endParaRPr lang="en-US" dirty="0"/>
          </a:p>
        </p:txBody>
      </p:sp>
    </p:spTree>
    <p:extLst>
      <p:ext uri="{BB962C8B-B14F-4D97-AF65-F5344CB8AC3E}">
        <p14:creationId xmlns:p14="http://schemas.microsoft.com/office/powerpoint/2010/main" val="2852802405"/>
      </p:ext>
    </p:extLst>
  </p:cSld>
  <p:clrMapOvr>
    <a:masterClrMapping/>
  </p:clrMapOvr>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المسيح إلهنا</a:t>
            </a:r>
            <a:endParaRPr lang="ar-SA" sz="9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بخرستوس بنوتي</a:t>
            </a:r>
            <a:endParaRPr lang="ar-EG" sz="9600"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Pi`xrictoc</a:t>
            </a:r>
            <a:r>
              <a:rPr lang="en-US" sz="4000" dirty="0">
                <a:latin typeface="Avva_Shenouda"/>
              </a:rPr>
              <a:t> Pennov5 </a:t>
            </a:r>
            <a:endParaRPr lang="en-US" sz="4000" dirty="0"/>
          </a:p>
        </p:txBody>
      </p:sp>
    </p:spTree>
    <p:extLst>
      <p:ext uri="{BB962C8B-B14F-4D97-AF65-F5344CB8AC3E}">
        <p14:creationId xmlns:p14="http://schemas.microsoft.com/office/powerpoint/2010/main" val="2852774488"/>
      </p:ext>
    </p:extLst>
  </p:cSld>
  <p:clrMapOvr>
    <a:masterClrMapping/>
  </p:clrMapOvr>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أمين يكون</a:t>
            </a:r>
            <a:endParaRPr lang="ar-SA" sz="9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أمين يس إشوبى</a:t>
            </a:r>
            <a:endParaRPr lang="ar-EG" sz="9600" dirty="0"/>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am3n ece2wpi</a:t>
            </a:r>
            <a:endParaRPr lang="en-US" dirty="0"/>
          </a:p>
        </p:txBody>
      </p:sp>
    </p:spTree>
    <p:extLst>
      <p:ext uri="{BB962C8B-B14F-4D97-AF65-F5344CB8AC3E}">
        <p14:creationId xmlns:p14="http://schemas.microsoft.com/office/powerpoint/2010/main" val="2013329463"/>
      </p:ext>
    </p:extLst>
  </p:cSld>
  <p:clrMapOvr>
    <a:masterClrMapping/>
  </p:clrMapOvr>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Rectangle 4">
            <a:hlinkClick r:id="rId3" action="ppaction://hlinksldjump"/>
          </p:cNvPr>
          <p:cNvSpPr/>
          <p:nvPr/>
        </p:nvSpPr>
        <p:spPr>
          <a:xfrm>
            <a:off x="4015540" y="6358543"/>
            <a:ext cx="960519"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32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تاسعة</a:t>
            </a:r>
            <a:endParaRPr kumimoji="0" lang="en-US" sz="1400" b="1" i="0" u="none" strike="noStrike" kern="1200" cap="none" spc="0" normalizeH="0" baseline="0" noProof="0" dirty="0">
              <a:ln>
                <a:noFill/>
              </a:ln>
              <a:solidFill>
                <a:srgbClr val="FFC000"/>
              </a:solidFill>
              <a:effectLst/>
              <a:uLnTx/>
              <a:uFillTx/>
              <a:latin typeface="Calibri"/>
              <a:ea typeface="+mn-ea"/>
              <a:cs typeface="+mn-cs"/>
            </a:endParaRPr>
          </a:p>
        </p:txBody>
      </p:sp>
      <p:sp>
        <p:nvSpPr>
          <p:cNvPr id="6" name="Rectangle 5">
            <a:hlinkClick r:id="rId4" action="ppaction://hlinksldjump"/>
          </p:cNvPr>
          <p:cNvSpPr/>
          <p:nvPr/>
        </p:nvSpPr>
        <p:spPr>
          <a:xfrm>
            <a:off x="5029200" y="6358543"/>
            <a:ext cx="1091966"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32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سادسة</a:t>
            </a:r>
            <a:endParaRPr kumimoji="0" lang="en-US" sz="1400" b="1"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3100929155"/>
      </p:ext>
    </p:extLst>
  </p:cSld>
  <p:clrMapOvr>
    <a:masterClrMapping/>
  </p:clrMapOvr>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419600"/>
          <a:ext cx="9144000" cy="2465784"/>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465784">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u="none" kern="10" dirty="0">
                          <a:ln w="9525">
                            <a:noFill/>
                            <a:round/>
                            <a:headEnd/>
                            <a:tailEnd/>
                          </a:ln>
                          <a:solidFill>
                            <a:srgbClr val="FFC000"/>
                          </a:solidFill>
                          <a:effectLst/>
                          <a:latin typeface="Times New Roman"/>
                          <a:ea typeface="+mn-ea"/>
                          <a:cs typeface="Times New Roman"/>
                        </a:rPr>
                        <a:t>الساعة الحادية عشر</a:t>
                      </a:r>
                      <a:br>
                        <a:rPr lang="ar-EG" sz="6600" b="1" u="none" kern="10" dirty="0">
                          <a:ln w="9525">
                            <a:noFill/>
                            <a:round/>
                            <a:headEnd/>
                            <a:tailEnd/>
                          </a:ln>
                          <a:solidFill>
                            <a:srgbClr val="FFC000"/>
                          </a:solidFill>
                          <a:effectLst/>
                          <a:latin typeface="Times New Roman"/>
                          <a:ea typeface="+mn-ea"/>
                          <a:cs typeface="Times New Roman"/>
                        </a:rPr>
                      </a:br>
                      <a:r>
                        <a:rPr lang="ar-EG" sz="6600" b="1" u="none" kern="10" dirty="0">
                          <a:ln w="9525">
                            <a:noFill/>
                            <a:round/>
                            <a:headEnd/>
                            <a:tailEnd/>
                          </a:ln>
                          <a:solidFill>
                            <a:srgbClr val="FFC000"/>
                          </a:solidFill>
                          <a:effectLst/>
                          <a:latin typeface="Times New Roman"/>
                          <a:ea typeface="+mn-ea"/>
                          <a:cs typeface="Times New Roman"/>
                        </a:rPr>
                        <a:t>من يوم الخميس </a:t>
                      </a:r>
                      <a:endParaRPr lang="en-US" sz="6600" b="1" u="none"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11146351"/>
      </p:ext>
    </p:extLst>
  </p:cSld>
  <p:clrMapOvr>
    <a:masterClrMapping/>
  </p:clrMapOvr>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kern="10" dirty="0">
                          <a:ln w="9525">
                            <a:noFill/>
                            <a:round/>
                            <a:headEnd/>
                            <a:tailEnd/>
                          </a:ln>
                          <a:solidFill>
                            <a:srgbClr val="FFC000"/>
                          </a:solidFill>
                          <a:effectLst/>
                          <a:latin typeface="Times New Roman"/>
                          <a:ea typeface="+mn-ea"/>
                          <a:cs typeface="Times New Roman"/>
                        </a:rPr>
                        <a:t>مقدمة  النبوات قبطياً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47078528"/>
      </p:ext>
    </p:extLst>
  </p:cSld>
  <p:clrMapOvr>
    <a:masterClrMapping/>
  </p:clrMapOvr>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356272"/>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356272">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من ....... النبي بركته المقدسة تكون معنا آمين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da-DK" sz="2800" b="0" kern="1200" baseline="0" dirty="0">
                          <a:solidFill>
                            <a:srgbClr val="FFFF00"/>
                          </a:solidFill>
                          <a:latin typeface="Avva_Shenouda" pitchFamily="34" charset="2"/>
                          <a:ea typeface="+mn-ea"/>
                          <a:cs typeface="+mn-cs"/>
                        </a:rPr>
                        <a:t>~Ebol ‘'en …….. .. …..  Pi`provhthc &gt; `ere per`cmou `eqouab ]wpi neman `amhn</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bg1"/>
                          </a:solidFill>
                          <a:latin typeface="+mn-lt"/>
                          <a:ea typeface="+mn-ea"/>
                          <a:cs typeface="+mn-cs"/>
                        </a:rPr>
                        <a:t>إيفول خين ........ بى إبروفيتيس إيرى بيف إزمو إثؤواب شوبى نيمان آمين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914400" rtl="0" eaLnBrk="1" fontAlgn="auto" latinLnBrk="0" hangingPunct="1">
              <a:lnSpc>
                <a:spcPct val="100000"/>
              </a:lnSpc>
              <a:spcBef>
                <a:spcPct val="50000"/>
              </a:spcBef>
              <a:spcAft>
                <a:spcPts val="0"/>
              </a:spcAft>
              <a:buClrTx/>
              <a:buSzTx/>
              <a:buFontTx/>
              <a:buNone/>
              <a:tabLst/>
              <a:defRPr/>
            </a:pP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452507660"/>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96059316"/>
      </p:ext>
    </p:extLst>
  </p:cSld>
  <p:clrMapOvr>
    <a:masterClrMapping/>
  </p:clrMapOvr>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9080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200" dirty="0">
                          <a:solidFill>
                            <a:schemeClr val="bg1"/>
                          </a:solidFill>
                          <a:latin typeface="+mn-lt"/>
                          <a:ea typeface="+mn-ea"/>
                          <a:cs typeface="+mn-cs"/>
                        </a:rPr>
                        <a:t>مجداً للثالوث القدوس إلهنا إلي الأبد و الي أبد الأبدين أمين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1" dirty="0" err="1">
                          <a:solidFill>
                            <a:srgbClr val="FFFF00"/>
                          </a:solidFill>
                          <a:latin typeface="Abraam" pitchFamily="2" charset="0"/>
                        </a:rPr>
                        <a:t>Ou`wou</a:t>
                      </a:r>
                      <a:r>
                        <a:rPr lang="en-US" sz="2800" b="1" dirty="0">
                          <a:solidFill>
                            <a:srgbClr val="FFFF00"/>
                          </a:solidFill>
                          <a:latin typeface="Abraam" pitchFamily="2" charset="0"/>
                        </a:rPr>
                        <a:t> `</a:t>
                      </a:r>
                      <a:r>
                        <a:rPr lang="en-US" sz="2800" b="1" dirty="0" err="1">
                          <a:solidFill>
                            <a:srgbClr val="FFFF00"/>
                          </a:solidFill>
                          <a:latin typeface="Abraam" pitchFamily="2" charset="0"/>
                        </a:rPr>
                        <a:t>nte</a:t>
                      </a:r>
                      <a:r>
                        <a:rPr lang="en-US" sz="2800" b="1" dirty="0">
                          <a:solidFill>
                            <a:srgbClr val="FFFF00"/>
                          </a:solidFill>
                          <a:latin typeface="Abraam" pitchFamily="2" charset="0"/>
                        </a:rPr>
                        <a:t> `</a:t>
                      </a:r>
                      <a:r>
                        <a:rPr lang="en-US" sz="2800" b="1" dirty="0" err="1">
                          <a:solidFill>
                            <a:srgbClr val="FFFF00"/>
                          </a:solidFill>
                          <a:latin typeface="Abraam" pitchFamily="2" charset="0"/>
                        </a:rPr>
                        <a:t>triac</a:t>
                      </a:r>
                      <a:r>
                        <a:rPr lang="en-US" sz="2800" b="1" dirty="0">
                          <a:solidFill>
                            <a:srgbClr val="FFFF00"/>
                          </a:solidFill>
                          <a:latin typeface="Abraam" pitchFamily="2" charset="0"/>
                        </a:rPr>
                        <a:t> `</a:t>
                      </a:r>
                      <a:r>
                        <a:rPr lang="en-US" sz="2800" b="1" dirty="0" err="1">
                          <a:solidFill>
                            <a:srgbClr val="FFFF00"/>
                          </a:solidFill>
                          <a:latin typeface="Abraam" pitchFamily="2" charset="0"/>
                        </a:rPr>
                        <a:t>eqouab</a:t>
                      </a:r>
                      <a:r>
                        <a:rPr lang="en-US" sz="2800" b="1" dirty="0">
                          <a:solidFill>
                            <a:srgbClr val="FFFF00"/>
                          </a:solidFill>
                          <a:latin typeface="Abraam" pitchFamily="2" charset="0"/>
                        </a:rPr>
                        <a:t>&gt; </a:t>
                      </a:r>
                      <a:r>
                        <a:rPr lang="en-US" sz="2800" b="1" dirty="0" err="1">
                          <a:solidFill>
                            <a:srgbClr val="FFFF00"/>
                          </a:solidFill>
                          <a:latin typeface="Abraam" pitchFamily="2" charset="0"/>
                        </a:rPr>
                        <a:t>pennou</a:t>
                      </a:r>
                      <a:r>
                        <a:rPr lang="en-US" sz="2800" b="1" dirty="0">
                          <a:solidFill>
                            <a:srgbClr val="FFFF00"/>
                          </a:solidFill>
                          <a:latin typeface="Abraam" pitchFamily="2" charset="0"/>
                        </a:rPr>
                        <a:t>; ]a `</a:t>
                      </a:r>
                      <a:r>
                        <a:rPr lang="en-US" sz="2800" b="1" dirty="0" err="1">
                          <a:solidFill>
                            <a:srgbClr val="FFFF00"/>
                          </a:solidFill>
                          <a:latin typeface="Abraam" pitchFamily="2" charset="0"/>
                        </a:rPr>
                        <a:t>ene</a:t>
                      </a:r>
                      <a:r>
                        <a:rPr lang="en-US" sz="2800" b="1" dirty="0">
                          <a:solidFill>
                            <a:srgbClr val="FFFF00"/>
                          </a:solidFill>
                          <a:latin typeface="Abraam" pitchFamily="2" charset="0"/>
                        </a:rPr>
                        <a:t>\ </a:t>
                      </a:r>
                      <a:r>
                        <a:rPr lang="en-US" sz="2800" b="1" dirty="0" err="1">
                          <a:solidFill>
                            <a:srgbClr val="FFFF00"/>
                          </a:solidFill>
                          <a:latin typeface="Abraam" pitchFamily="2" charset="0"/>
                        </a:rPr>
                        <a:t>nem</a:t>
                      </a:r>
                      <a:r>
                        <a:rPr lang="en-US" sz="2800" b="1" dirty="0">
                          <a:solidFill>
                            <a:srgbClr val="FFFF00"/>
                          </a:solidFill>
                          <a:latin typeface="Abraam" pitchFamily="2" charset="0"/>
                        </a:rPr>
                        <a:t> ]a `</a:t>
                      </a:r>
                      <a:r>
                        <a:rPr lang="en-US" sz="2800" b="1" dirty="0" err="1">
                          <a:solidFill>
                            <a:srgbClr val="FFFF00"/>
                          </a:solidFill>
                          <a:latin typeface="Abraam" pitchFamily="2" charset="0"/>
                        </a:rPr>
                        <a:t>ene</a:t>
                      </a:r>
                      <a:r>
                        <a:rPr lang="en-US" sz="2800" b="1" dirty="0">
                          <a:solidFill>
                            <a:srgbClr val="FFFF00"/>
                          </a:solidFill>
                          <a:latin typeface="Abraam" pitchFamily="2" charset="0"/>
                        </a:rPr>
                        <a:t>\ `</a:t>
                      </a:r>
                      <a:r>
                        <a:rPr lang="en-US" sz="2800" b="1" dirty="0" err="1">
                          <a:solidFill>
                            <a:srgbClr val="FFFF00"/>
                          </a:solidFill>
                          <a:latin typeface="Abraam" pitchFamily="2" charset="0"/>
                        </a:rPr>
                        <a:t>nte</a:t>
                      </a:r>
                      <a:r>
                        <a:rPr lang="en-US" sz="2800" b="1" dirty="0">
                          <a:solidFill>
                            <a:srgbClr val="FFFF00"/>
                          </a:solidFill>
                          <a:latin typeface="Abraam" pitchFamily="2" charset="0"/>
                        </a:rPr>
                        <a:t> </a:t>
                      </a:r>
                      <a:r>
                        <a:rPr lang="en-US" sz="2800" b="1" dirty="0" err="1">
                          <a:solidFill>
                            <a:srgbClr val="FFFF00"/>
                          </a:solidFill>
                          <a:latin typeface="Abraam" pitchFamily="2" charset="0"/>
                        </a:rPr>
                        <a:t>pi`ene</a:t>
                      </a:r>
                      <a:r>
                        <a:rPr lang="en-US" sz="2800" b="1" dirty="0">
                          <a:solidFill>
                            <a:srgbClr val="FFFF00"/>
                          </a:solidFill>
                          <a:latin typeface="Abraam" pitchFamily="2" charset="0"/>
                        </a:rPr>
                        <a:t>\ </a:t>
                      </a:r>
                      <a:r>
                        <a:rPr lang="en-US" sz="2800" b="1" dirty="0" err="1">
                          <a:solidFill>
                            <a:srgbClr val="FFFF00"/>
                          </a:solidFill>
                          <a:latin typeface="Abraam" pitchFamily="2" charset="0"/>
                        </a:rPr>
                        <a:t>throu</a:t>
                      </a:r>
                      <a:r>
                        <a:rPr lang="en-US" sz="2800" b="1" dirty="0">
                          <a:solidFill>
                            <a:srgbClr val="FFFF00"/>
                          </a:solidFill>
                          <a:latin typeface="Abraam" pitchFamily="2" charset="0"/>
                        </a:rPr>
                        <a:t> `</a:t>
                      </a:r>
                      <a:r>
                        <a:rPr lang="en-US" sz="2800" b="1" dirty="0" err="1">
                          <a:solidFill>
                            <a:srgbClr val="FFFF00"/>
                          </a:solidFill>
                          <a:latin typeface="Abraam" pitchFamily="2" charset="0"/>
                        </a:rPr>
                        <a:t>amhn</a:t>
                      </a:r>
                      <a:r>
                        <a:rPr lang="en-US" sz="2800" b="1" dirty="0">
                          <a:solidFill>
                            <a:srgbClr val="FFFF00"/>
                          </a:solidFill>
                          <a:latin typeface="Abraam" pitchFamily="2" charset="0"/>
                        </a:rPr>
                        <a:t>.</a:t>
                      </a:r>
                    </a:p>
                    <a:p>
                      <a:pPr algn="ctr" rtl="0"/>
                      <a:endParaRPr lang="en-US" sz="24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bg1"/>
                          </a:solidFill>
                          <a:latin typeface="+mn-lt"/>
                          <a:ea typeface="+mn-ea"/>
                          <a:cs typeface="+mn-cs"/>
                        </a:rPr>
                        <a:t>أوأ أو أنتى ترياس إثوؤاب بنوتي شا إينيه نيم شا إينيه أنتي بي إينيه تيرو آمين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57416999"/>
      </p:ext>
    </p:extLst>
  </p:cSld>
  <p:clrMapOvr>
    <a:masterClrMapping/>
  </p:clrMapOvr>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923" name="Rectangle 3"/>
          <p:cNvSpPr>
            <a:spLocks noChangeArrowheads="1"/>
          </p:cNvSpPr>
          <p:nvPr/>
        </p:nvSpPr>
        <p:spPr bwMode="auto">
          <a:xfrm>
            <a:off x="0" y="4800600"/>
            <a:ext cx="9144000" cy="1938992"/>
          </a:xfrm>
          <a:prstGeom prst="rect">
            <a:avLst/>
          </a:prstGeom>
          <a:noFill/>
          <a:ln w="9525">
            <a:noFill/>
            <a:miter lim="800000"/>
            <a:headEnd/>
            <a:tailEnd/>
          </a:ln>
          <a:effectLst/>
        </p:spPr>
        <p:txBody>
          <a:bodyPr>
            <a:spAutoFit/>
          </a:bodyPr>
          <a:lstStyle/>
          <a:p>
            <a:pPr marL="0" marR="0" lvl="0" indent="0" algn="ctr" defTabSz="914400" rtl="0" eaLnBrk="1" fontAlgn="auto" latinLnBrk="0" hangingPunct="1">
              <a:lnSpc>
                <a:spcPct val="100000"/>
              </a:lnSpc>
              <a:spcBef>
                <a:spcPct val="20000"/>
              </a:spcBef>
              <a:spcAft>
                <a:spcPts val="0"/>
              </a:spcAft>
              <a:buClrTx/>
              <a:buSzTx/>
              <a:buFontTx/>
              <a:buNone/>
              <a:tabLst/>
              <a:defRPr/>
            </a:pPr>
            <a:r>
              <a:rPr kumimoji="0" lang="ar-SA" sz="6000" b="1" i="0" u="sng" strike="noStrike" kern="1200" cap="none" spc="0" normalizeH="0" baseline="0" noProof="0" dirty="0">
                <a:ln>
                  <a:noFill/>
                </a:ln>
                <a:solidFill>
                  <a:srgbClr val="FFC000"/>
                </a:solidFill>
                <a:effectLst/>
                <a:uLnTx/>
                <a:uFillTx/>
                <a:latin typeface="Abraam" pitchFamily="2" charset="0"/>
                <a:ea typeface="+mn-ea"/>
                <a:cs typeface="Arial" panose="020B0604020202020204" pitchFamily="34" charset="0"/>
              </a:rPr>
              <a:t>من إشعياء النبى ص 52 : 13 إلخ وص 53 : 1 إلخ</a:t>
            </a:r>
            <a:endParaRPr kumimoji="0" lang="en-US" sz="6000" b="1" i="0" u="sng" strike="noStrike" kern="1200" cap="none" spc="0" normalizeH="0" baseline="0" noProof="0" dirty="0">
              <a:ln>
                <a:noFill/>
              </a:ln>
              <a:solidFill>
                <a:srgbClr val="FFC000"/>
              </a:solidFill>
              <a:effectLst/>
              <a:uLnTx/>
              <a:uFillTx/>
              <a:latin typeface="Abraam" pitchFamily="2" charset="0"/>
              <a:ea typeface="+mn-ea"/>
              <a:cs typeface="+mn-cs"/>
            </a:endParaRPr>
          </a:p>
        </p:txBody>
      </p:sp>
    </p:spTree>
    <p:extLst>
      <p:ext uri="{BB962C8B-B14F-4D97-AF65-F5344CB8AC3E}">
        <p14:creationId xmlns:p14="http://schemas.microsoft.com/office/powerpoint/2010/main" val="3855284041"/>
      </p:ext>
    </p:extLst>
  </p:cSld>
  <p:clrMapOvr>
    <a:masterClrMapping/>
  </p:clrMapOvr>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هوذا فتاى يفهم . ويتعالى ويتمجد جداً . كما أن كثيرين يندهشـون منـك كذلك يهان شكلك ومجدك من الناس  </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0093885"/>
      </p:ext>
    </p:extLst>
  </p:cSld>
  <p:clrMapOvr>
    <a:masterClrMapping/>
  </p:clrMapOvr>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وكذلك تتعجب منه أمم كثيرة وأمامه يسد الملوك أفواههم . لأن الذين لم يتكلموا عنه بين أيديهم يرون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494783"/>
      </p:ext>
    </p:extLst>
  </p:cSld>
  <p:clrMapOvr>
    <a:masterClrMapping/>
  </p:clrMapOvr>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والذين لم يسمعوا يفهمون . يا رب من صدق خبرنا . ولمن أستعلنت ذراع الرب . تكلمنا أمامه  فإذ هو مثل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6728040"/>
      </p:ext>
    </p:extLst>
  </p:cSld>
  <p:clrMapOvr>
    <a:masterClrMapping/>
  </p:clrMapOvr>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صبى وكأصل فى الأرض عطشى لا صورة لـه ولا مجد </a:t>
                      </a:r>
                      <a:endParaRPr lang="en-US" sz="40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رأيناه فكان لا منظر لـه ولا جمال بل شكله حقير ومضنى من بين بنى البشر . رجل أوجاع  يعرف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77892130"/>
      </p:ext>
    </p:extLst>
  </p:cSld>
  <p:clrMapOvr>
    <a:masterClrMapping/>
  </p:clrMapOvr>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ويحمل الأمراض فأنه رد وجهه وأهين ولم يعتد به . هذا الذى حمل خطايانا وتألم عنا . ونحن حسبناه متألماً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4513417"/>
      </p:ext>
    </p:extLst>
  </p:cSld>
  <p:clrMapOvr>
    <a:masterClrMapping/>
  </p:clrMapOvr>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مضروباً ومعذباً وهو قد جرح لأجل معاصينا . وسحق لأجل أثامنا تأديب سلامنا عليه . وبجراحاته شفينا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02381908"/>
      </p:ext>
    </p:extLst>
  </p:cSld>
  <p:clrMapOvr>
    <a:masterClrMapping/>
  </p:clrMapOvr>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كلنا كغنم ضللنا مثل رجل يضل فى طريقه والرب وضع عليه أثم جميعنا . وظلم أما هو فلآجل أنه تألم لم يفتح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9788096"/>
      </p:ext>
    </p:extLst>
  </p:cSld>
  <p:clrMapOvr>
    <a:masterClrMapping/>
  </p:clrMapOvr>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فاه مثل خروف سيق إلى الذبح وكحمل صامت أما الذى يجزه هكذا لم يحرك شفتيه رفع حكمة فى تواضعه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7809227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99389945"/>
      </p:ext>
    </p:extLst>
  </p:cSld>
  <p:clrMapOvr>
    <a:masterClrMapping/>
  </p:clrMapOvr>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وجيله من يقدر أن يصفه . لأن حياته تنزع من على الأرض . من أجل أثام الشعب جاء للموت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56193820"/>
      </p:ext>
    </p:extLst>
  </p:cSld>
  <p:clrMapOvr>
    <a:masterClrMapping/>
  </p:clrMapOvr>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وسيعطى المتجاوزى الناموس مجازاة دفنه والأغنياء مكافأة موته . لأنه لم يصنع أثماً ولم يوجد فى فمه غش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7335479"/>
      </p:ext>
    </p:extLst>
  </p:cSld>
  <p:clrMapOvr>
    <a:masterClrMapping/>
  </p:clrMapOvr>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أما الرب فشاء أن يشفيه من الجراح . وإذ ما أسلمتم ذواتكم ذبيحة عن الخطية فسترى نفوسكم زرعاً عزه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64217654"/>
      </p:ext>
    </p:extLst>
  </p:cSld>
  <p:clrMapOvr>
    <a:masterClrMapping/>
  </p:clrMapOvr>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كثير . يريد الرب أن ينزع الألم من نفسه ليريه النور ويصور الفهم ويخلق البر ويتعبد حسناً للجماعة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54583703"/>
      </p:ext>
    </p:extLst>
  </p:cSld>
  <p:clrMapOvr>
    <a:masterClrMapping/>
  </p:clrMapOvr>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latin typeface="Times New Roman" pitchFamily="18" charset="0"/>
                          <a:cs typeface="Simplified Arabic" pitchFamily="2" charset="-78"/>
                        </a:rPr>
                        <a:t>إذ يحمل خطاياهم . فلذلك أنه  يرث الكثيرين . ويقسم غنائم الأقوياء . حيث أسلم نفسه للموت مع الأثمة وهو </a:t>
                      </a:r>
                      <a:endParaRPr lang="en-US" sz="5400" b="1" dirty="0">
                        <a:solidFill>
                          <a:schemeClr val="bg1"/>
                        </a:solidFill>
                        <a:latin typeface="Times New Roman" pitchFamily="18" charset="0"/>
                        <a:cs typeface="Simplified Arabic"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12391285"/>
      </p:ext>
    </p:extLst>
  </p:cSld>
  <p:clrMapOvr>
    <a:masterClrMapping/>
  </p:clrMapOvr>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0" dirty="0">
                          <a:ln w="9525">
                            <a:noFill/>
                            <a:round/>
                            <a:headEnd/>
                            <a:tailEnd/>
                          </a:ln>
                          <a:solidFill>
                            <a:schemeClr val="bg1"/>
                          </a:solidFill>
                          <a:effectLst/>
                          <a:latin typeface="Times New Roman"/>
                          <a:ea typeface="+mn-ea"/>
                          <a:cs typeface="Times New Roman"/>
                        </a:rPr>
                        <a:t>قد حمل خطايا كثيرين وأسلم من أجل ذنوبهم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0424079"/>
      </p:ext>
    </p:extLst>
  </p:cSld>
  <p:clrMapOvr>
    <a:masterClrMapping/>
  </p:clrMapOvr>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8423124"/>
      </p:ext>
    </p:extLst>
  </p:cSld>
  <p:clrMapOvr>
    <a:masterClrMapping/>
  </p:clrMapOvr>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511040"/>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u="sng" dirty="0">
                          <a:solidFill>
                            <a:srgbClr val="FFC000"/>
                          </a:solidFill>
                        </a:rPr>
                        <a:t>من إشعياء النبى ص 19 : 19 – 25</a:t>
                      </a:r>
                    </a:p>
                    <a:p>
                      <a:pPr marL="0" marR="0" indent="0" algn="ctr" defTabSz="914400" rtl="1" eaLnBrk="1" fontAlgn="auto" latinLnBrk="0" hangingPunct="1">
                        <a:lnSpc>
                          <a:spcPct val="100000"/>
                        </a:lnSpc>
                        <a:spcBef>
                          <a:spcPts val="0"/>
                        </a:spcBef>
                        <a:spcAft>
                          <a:spcPts val="0"/>
                        </a:spcAft>
                        <a:buClrTx/>
                        <a:buSzTx/>
                        <a:buFontTx/>
                        <a:buNone/>
                        <a:tabLst/>
                        <a:defRPr/>
                      </a:pP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02832034"/>
      </p:ext>
    </p:extLst>
  </p:cSld>
  <p:clrMapOvr>
    <a:masterClrMapping/>
  </p:clrMapOvr>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فى ذلك اليوم يكون مذبح للرب فى مصر وعمود الرب عند تخومها ويكون  علامة أبدية للرب فى كورة مصر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25711866"/>
      </p:ext>
    </p:extLst>
  </p:cSld>
  <p:clrMapOvr>
    <a:masterClrMapping/>
  </p:clrMapOvr>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ويصرخون إلى الرب من أجل مضايقيهم  ويحكم ويكون الرب معروفاً للمصريين ويخاف المصرين الرب فى ذلك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20546551"/>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112787568"/>
      </p:ext>
    </p:extLst>
  </p:cSld>
  <p:clrMapOvr>
    <a:masterClrMapping/>
  </p:clrMapOvr>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اليوم   ويقدمون ذبائح وينذرون نذوراً ويضرب الرب المصريين ضربة ويشفيهم شفاء فيرجعون  إلى الرب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70187320"/>
      </p:ext>
    </p:extLst>
  </p:cSld>
  <p:clrMapOvr>
    <a:masterClrMapping/>
  </p:clrMapOvr>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356616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فيستجيبهم ويشفيهم</a:t>
                      </a:r>
                      <a:r>
                        <a:rPr lang="en-US" sz="4400" b="1" dirty="0"/>
                        <a:t> </a:t>
                      </a:r>
                      <a:r>
                        <a:rPr lang="ar-SA" sz="4400" b="1" dirty="0"/>
                        <a:t>فى ذلك اليوم يكون طريقه من مصر إلى الأشوريين فيأتى الأشوريون إلى مصر والمصريوٍن إلى الأشوريين </a:t>
                      </a:r>
                      <a:endParaRPr lang="en-US" sz="4400" b="1" dirty="0"/>
                    </a:p>
                    <a:p>
                      <a:pPr marL="0" marR="0" indent="0" algn="ctr" defTabSz="914400" rtl="1" eaLnBrk="1" fontAlgn="auto" latinLnBrk="0" hangingPunct="1">
                        <a:lnSpc>
                          <a:spcPct val="100000"/>
                        </a:lnSpc>
                        <a:spcBef>
                          <a:spcPts val="0"/>
                        </a:spcBef>
                        <a:spcAft>
                          <a:spcPts val="0"/>
                        </a:spcAft>
                        <a:buClrTx/>
                        <a:buSzTx/>
                        <a:buFontTx/>
                        <a:buNone/>
                        <a:tabLst/>
                        <a:defRPr/>
                      </a:pPr>
                      <a:endParaRPr lang="en-US" sz="4800" b="1" dirty="0"/>
                    </a:p>
                    <a:p>
                      <a:pPr marL="0" marR="0" indent="0" algn="ctr" defTabSz="914400" rtl="1" eaLnBrk="1" fontAlgn="auto" latinLnBrk="0" hangingPunct="1">
                        <a:lnSpc>
                          <a:spcPct val="100000"/>
                        </a:lnSpc>
                        <a:spcBef>
                          <a:spcPts val="0"/>
                        </a:spcBef>
                        <a:spcAft>
                          <a:spcPts val="0"/>
                        </a:spcAft>
                        <a:buClrTx/>
                        <a:buSzTx/>
                        <a:buFontTx/>
                        <a:buNone/>
                        <a:tabLst/>
                        <a:defRPr/>
                      </a:pP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92086211"/>
      </p:ext>
    </p:extLst>
  </p:cSld>
  <p:clrMapOvr>
    <a:masterClrMapping/>
  </p:clrMapOvr>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ويخدم المصريون الأشوريين فى ذلك اليوم ويكون إسرائيل ثالثاً للأشوريين والمصريين مباركاً فى الأرض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30910923"/>
      </p:ext>
    </p:extLst>
  </p:cSld>
  <p:clrMapOvr>
    <a:masterClrMapping/>
  </p:clrMapOvr>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التى باركها رب الجنود قائلاً : مبارك شعبى فى مصر والأشوريون وإسرائيل ميراثى .</a:t>
                      </a:r>
                      <a:br>
                        <a:rPr lang="ar-SA" sz="4800" b="1" dirty="0"/>
                      </a:b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23529455"/>
      </p:ext>
    </p:extLst>
  </p:cSld>
  <p:clrMapOvr>
    <a:masterClrMapping/>
  </p:clrMapOvr>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85717332"/>
      </p:ext>
    </p:extLst>
  </p:cSld>
  <p:clrMapOvr>
    <a:masterClrMapping/>
  </p:clrMapOvr>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30175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u="sng" dirty="0">
                          <a:solidFill>
                            <a:srgbClr val="FFC000"/>
                          </a:solidFill>
                        </a:rPr>
                        <a:t>من زكريا النبى ص 12 : 11 إلخ وص 13 كله </a:t>
                      </a:r>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u="sng" dirty="0">
                          <a:solidFill>
                            <a:srgbClr val="FFC000"/>
                          </a:solidFill>
                        </a:rPr>
                        <a:t>وص 14 : 1 – 3 , 6 - 9</a:t>
                      </a:r>
                    </a:p>
                    <a:p>
                      <a:pPr marL="0" marR="0" indent="0" algn="ctr" defTabSz="914400" rtl="1" eaLnBrk="1" fontAlgn="auto" latinLnBrk="0" hangingPunct="1">
                        <a:lnSpc>
                          <a:spcPct val="100000"/>
                        </a:lnSpc>
                        <a:spcBef>
                          <a:spcPts val="0"/>
                        </a:spcBef>
                        <a:spcAft>
                          <a:spcPts val="0"/>
                        </a:spcAft>
                        <a:buClrTx/>
                        <a:buSzTx/>
                        <a:buFontTx/>
                        <a:buNone/>
                        <a:tabLst/>
                        <a:defRPr/>
                      </a:pP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34349725"/>
      </p:ext>
    </p:extLst>
  </p:cSld>
  <p:clrMapOvr>
    <a:masterClrMapping/>
  </p:clrMapOvr>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فيكون فى ذلك اليوم أن النوح يكثر فى أورشليم مثل النوح على بستان  الرمان . الذى يقطع فى السهل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19160945"/>
      </p:ext>
    </p:extLst>
  </p:cSld>
  <p:clrMapOvr>
    <a:masterClrMapping/>
  </p:clrMapOvr>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وتنوح الأرض قبائل قبائل على حدتها. قبيلة بيت داود على حدتها ونساؤهم على حدتهن وقبيلة بيت ناثان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45418204"/>
      </p:ext>
    </p:extLst>
  </p:cSld>
  <p:clrMapOvr>
    <a:masterClrMapping/>
  </p:clrMapOvr>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على حدتها . ونساؤهم على حدتهن وقبيلة بيت لاوى على حدتها ونساؤهم على حدتهن وقبيلة  بيت شمعون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9295676"/>
      </p:ext>
    </p:extLst>
  </p:cSld>
  <p:clrMapOvr>
    <a:masterClrMapping/>
  </p:clrMapOvr>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على حدتها ونساؤهم على حدتهن</a:t>
                      </a:r>
                      <a:r>
                        <a:rPr lang="en-US" sz="4400" b="1" dirty="0"/>
                        <a:t> </a:t>
                      </a:r>
                      <a:r>
                        <a:rPr lang="ar-EG" sz="4400" b="1" dirty="0"/>
                        <a:t>فى ذلك اليوم يفتح كل مكان  لبيت داود وللساكين فى </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1235488"/>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405038417"/>
      </p:ext>
    </p:extLst>
  </p:cSld>
  <p:clrMapOvr>
    <a:masterClrMapping/>
  </p:clrMapOvr>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أورشليم ويكون فى ذلك اليوم قال رب الجنود   إنى أمحو أسم الأصنام من الأرض فلا تذكروا بعد وأزيل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18740943"/>
      </p:ext>
    </p:extLst>
  </p:cSld>
  <p:clrMapOvr>
    <a:masterClrMapping/>
  </p:clrMapOvr>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0" dirty="0">
                          <a:ln w="9525">
                            <a:noFill/>
                            <a:round/>
                            <a:headEnd/>
                            <a:tailEnd/>
                          </a:ln>
                          <a:solidFill>
                            <a:schemeClr val="bg1"/>
                          </a:solidFill>
                          <a:effectLst/>
                          <a:latin typeface="Times New Roman"/>
                          <a:ea typeface="+mn-ea"/>
                          <a:cs typeface="Times New Roman"/>
                        </a:rPr>
                        <a:t>الأنبياء الكذبة والأرواح النجسة ويكون إذا تنبأ أحد بعد أن أباه وأمه الذين ولداه يقولان له لا تعيش لأنك تتكلم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78424921"/>
      </p:ext>
    </p:extLst>
  </p:cSld>
  <p:clrMapOvr>
    <a:masterClrMapping/>
  </p:clrMapOvr>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بالكذب بإسم الرب ويربطه أبوه</a:t>
                      </a:r>
                      <a:r>
                        <a:rPr lang="en-US" sz="5400" dirty="0"/>
                        <a:t> </a:t>
                      </a:r>
                      <a:r>
                        <a:rPr lang="ar-EG" sz="5400" dirty="0"/>
                        <a:t>وأمه اللذان ولداه حينما يتنبأ ويكون فى ذلك اليوم أن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90455026"/>
      </p:ext>
    </p:extLst>
  </p:cSld>
  <p:clrMapOvr>
    <a:masterClrMapping/>
  </p:clrMapOvr>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dirty="0"/>
                        <a:t>الأنبياء يخزون كل واحد من رؤياه عندما يتنبأ ويلبسون مسحاً لأنهم كذبوا بل يقول أنا لست نبياً لأن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07866798"/>
      </p:ext>
    </p:extLst>
  </p:cSld>
  <p:clrMapOvr>
    <a:masterClrMapping/>
  </p:clrMapOvr>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رجلاً أقتنانى وعلمنى منذ صباى وأقول له ما هذه الجروح التى وسط يديك فيقول لى هذه هى التى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46442632"/>
      </p:ext>
    </p:extLst>
  </p:cSld>
  <p:clrMapOvr>
    <a:masterClrMapping/>
  </p:clrMapOvr>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جرحت بها فى بيت حبيبى أستيقظ يا سيف على الراعى وعلى الرجل إبن وطنه قال الرب ضابط الكل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24455854"/>
      </p:ext>
    </p:extLst>
  </p:cSld>
  <p:clrMapOvr>
    <a:masterClrMapping/>
  </p:clrMapOvr>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أضرب الراعى فتتبدد الخراف وأضع يدى على الرعاة الصغار ويكون فى كل الأرض يقول الرب أن ثلثين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14825915"/>
      </p:ext>
    </p:extLst>
  </p:cSld>
  <p:clrMapOvr>
    <a:masterClrMapping/>
  </p:clrMapOvr>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يمحيان منها ويضمحـلان والثلث يستبقى فيها وأخذ الثلث من النار وأجربه كما تجرب الفضة وأمتحنه مثلما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86707148"/>
      </p:ext>
    </p:extLst>
  </p:cSld>
  <p:clrMapOvr>
    <a:masterClrMapping/>
  </p:clrMapOvr>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يمتحن الذهب وهو يدعو أسمى وأنا أستجيب وأقول هذا شعبى وهـو يقـول أنت الرب إلهى هوذا يوم الرب يأتى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66489322"/>
      </p:ext>
    </p:extLst>
  </p:cSld>
  <p:clrMapOvr>
    <a:masterClrMapping/>
  </p:clrMapOvr>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0" dirty="0">
                          <a:ln w="9525">
                            <a:noFill/>
                            <a:round/>
                            <a:headEnd/>
                            <a:tailEnd/>
                          </a:ln>
                          <a:solidFill>
                            <a:schemeClr val="bg1"/>
                          </a:solidFill>
                          <a:effectLst/>
                          <a:latin typeface="Times New Roman"/>
                          <a:ea typeface="+mn-ea"/>
                          <a:cs typeface="Times New Roman"/>
                        </a:rPr>
                        <a:t>وتقسم سلبك فيك وأجمع كل الأمم 4على أورشليم للحرب فتؤخذ المدينة وتنهب البيوت وتفضح النساء ويخرج نصف المدينة  إلى السبى ولكن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620644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61776102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لانى سأمحو ذكرى عماليق محوا من تحت السماء فبنى</a:t>
                      </a:r>
                      <a:r>
                        <a:rPr lang="en-US" sz="5400" b="1" dirty="0">
                          <a:solidFill>
                            <a:schemeClr val="bg1"/>
                          </a:solidFill>
                          <a:latin typeface="Times New Roman" pitchFamily="18" charset="0"/>
                          <a:cs typeface="Simplified Arabic" pitchFamily="2" charset="-78"/>
                        </a:rPr>
                        <a:t> </a:t>
                      </a:r>
                      <a:r>
                        <a:rPr lang="ar-KW" sz="5400" b="1" dirty="0">
                          <a:solidFill>
                            <a:schemeClr val="bg1"/>
                          </a:solidFill>
                          <a:latin typeface="Times New Roman" pitchFamily="18" charset="0"/>
                          <a:cs typeface="Simplified Arabic" pitchFamily="2" charset="-78"/>
                        </a:rPr>
                        <a:t>موسى مذبحاً</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898999052"/>
      </p:ext>
    </p:extLst>
  </p:cSld>
  <p:clrMapOvr>
    <a:masterClrMapping/>
  </p:clrMapOvr>
</p:sld>
</file>

<file path=ppt/slides/slide1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dirty="0"/>
                        <a:t>بقية الشعب لا تمحى من المدينة ويخرج الرب ويحارب تلك الأمم كما فى يوم حربه يوم القتال وتقف قدماه فى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94673582"/>
      </p:ext>
    </p:extLst>
  </p:cSld>
  <p:clrMapOvr>
    <a:masterClrMapping/>
  </p:clrMapOvr>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جبل الزيتون الذى قبالة أورشليم  من الشرق . ويأتى الرب إلهى وجميع القديسين معه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87971739"/>
      </p:ext>
    </p:extLst>
  </p:cSld>
  <p:clrMapOvr>
    <a:masterClrMapping/>
  </p:clrMapOvr>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ولا يكون فى ذلك اليوم نور بل يكون برد وجليد فى يوم واحد ويكون ذلك اليوم معروفاً عند الرب ليس بنهار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14179612"/>
      </p:ext>
    </p:extLst>
  </p:cSld>
  <p:clrMapOvr>
    <a:masterClrMapping/>
  </p:clrMapOvr>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ولا بليل بل يشرق وقت المساء نور وفى ذلك اليوم يخرج ماء حى من أورشليم نصفه إلى البحر الأول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28218636"/>
      </p:ext>
    </p:extLst>
  </p:cSld>
  <p:clrMapOvr>
    <a:masterClrMapping/>
  </p:clrMapOvr>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ونصفه الثانى إلى البحر الأخير ويكون فى الصيف وفى الربيع ويكون الرب ملكاً على كل الأرض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39424435"/>
      </p:ext>
    </p:extLst>
  </p:cSld>
  <p:clrMapOvr>
    <a:masterClrMapping/>
  </p:clrMapOvr>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1569652"/>
      </p:ext>
    </p:extLst>
  </p:cSld>
  <p:clrMapOvr>
    <a:masterClrMapping/>
  </p:clrMapOvr>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317234622"/>
      </p:ext>
    </p:extLst>
  </p:cSld>
  <p:clrMapOvr>
    <a:masterClrMapping/>
  </p:clrMapOvr>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305762602"/>
      </p:ext>
    </p:extLst>
  </p:cSld>
  <p:clrMapOvr>
    <a:masterClrMapping/>
  </p:clrMapOvr>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409205058"/>
      </p:ext>
    </p:extLst>
  </p:cSld>
  <p:clrMapOvr>
    <a:masterClrMapping/>
  </p:clrMapOvr>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095589993"/>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150223710"/>
      </p:ext>
    </p:extLst>
  </p:cSld>
  <p:clrMapOvr>
    <a:masterClrMapping/>
  </p:clrMapOvr>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67267360"/>
      </p:ext>
    </p:extLst>
  </p:cSld>
  <p:clrMapOvr>
    <a:masterClrMapping/>
  </p:clrMapOvr>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116026876"/>
      </p:ext>
    </p:extLst>
  </p:cSld>
  <p:clrMapOvr>
    <a:masterClrMapping/>
  </p:clrMapOvr>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812934608"/>
      </p:ext>
    </p:extLst>
  </p:cSld>
  <p:clrMapOvr>
    <a:masterClrMapping/>
  </p:clrMapOvr>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31027831"/>
      </p:ext>
    </p:extLst>
  </p:cSld>
  <p:clrMapOvr>
    <a:masterClrMapping/>
  </p:clrMapOvr>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092936175"/>
      </p:ext>
    </p:extLst>
  </p:cSld>
  <p:clrMapOvr>
    <a:masterClrMapping/>
  </p:clrMapOvr>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312225342"/>
      </p:ext>
    </p:extLst>
  </p:cSld>
  <p:clrMapOvr>
    <a:masterClrMapping/>
  </p:clrMapOvr>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553675746"/>
      </p:ext>
    </p:extLst>
  </p:cSld>
  <p:clrMapOvr>
    <a:masterClrMapping/>
  </p:clrMapOvr>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940099829"/>
      </p:ext>
    </p:extLst>
  </p:cSld>
  <p:clrMapOvr>
    <a:masterClrMapping/>
  </p:clrMapOvr>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787794531"/>
      </p:ext>
    </p:extLst>
  </p:cSld>
  <p:clrMapOvr>
    <a:masterClrMapping/>
  </p:clrMapOvr>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027125987"/>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596042836"/>
      </p:ext>
    </p:extLst>
  </p:cSld>
  <p:clrMapOvr>
    <a:masterClrMapping/>
  </p:clrMapOvr>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092878735"/>
      </p:ext>
    </p:extLst>
  </p:cSld>
  <p:clrMapOvr>
    <a:masterClrMapping/>
  </p:clrMapOvr>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999920573"/>
      </p:ext>
    </p:extLst>
  </p:cSld>
  <p:clrMapOvr>
    <a:masterClrMapping/>
  </p:clrMapOvr>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711480201"/>
      </p:ext>
    </p:extLst>
  </p:cSld>
  <p:clrMapOvr>
    <a:masterClrMapping/>
  </p:clrMapOvr>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559118641"/>
      </p:ext>
    </p:extLst>
  </p:cSld>
  <p:clrMapOvr>
    <a:masterClrMapping/>
  </p:clrMapOvr>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566161979"/>
      </p:ext>
    </p:extLst>
  </p:cSld>
  <p:clrMapOvr>
    <a:masterClrMapping/>
  </p:clrMapOvr>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858136916"/>
      </p:ext>
    </p:extLst>
  </p:cSld>
  <p:clrMapOvr>
    <a:masterClrMapping/>
  </p:clrMapOvr>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933246581"/>
      </p:ext>
    </p:extLst>
  </p:cSld>
  <p:clrMapOvr>
    <a:masterClrMapping/>
  </p:clrMapOvr>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126292672"/>
      </p:ext>
    </p:extLst>
  </p:cSld>
  <p:clrMapOvr>
    <a:masterClrMapping/>
  </p:clrMapOvr>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140964253"/>
      </p:ext>
    </p:extLst>
  </p:cSld>
  <p:clrMapOvr>
    <a:masterClrMapping/>
  </p:clrMapOvr>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671917073"/>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543971464"/>
      </p:ext>
    </p:extLst>
  </p:cSld>
  <p:clrMapOvr>
    <a:masterClrMapping/>
  </p:clrMapOvr>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37703923"/>
      </p:ext>
    </p:extLst>
  </p:cSld>
  <p:clrMapOvr>
    <a:masterClrMapping/>
  </p:clrMapOvr>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56296"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459111554"/>
      </p:ext>
    </p:extLst>
  </p:cSld>
  <p:clrMapOvr>
    <a:masterClrMapping/>
  </p:clrMapOvr>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20447872"/>
      </p:ext>
    </p:extLst>
  </p:cSld>
  <p:clrMapOvr>
    <a:masterClrMapping/>
  </p:clrMapOvr>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37994692"/>
      </p:ext>
    </p:extLst>
  </p:cSld>
  <p:clrMapOvr>
    <a:masterClrMapping/>
  </p:clrMapOvr>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923258038"/>
      </p:ext>
    </p:extLst>
  </p:cSld>
  <p:clrMapOvr>
    <a:masterClrMapping/>
  </p:clrMapOvr>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589581910"/>
      </p:ext>
    </p:extLst>
  </p:cSld>
  <p:clrMapOvr>
    <a:masterClrMapping/>
  </p:clrMapOvr>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83309451"/>
      </p:ext>
    </p:extLst>
  </p:cSld>
  <p:clrMapOvr>
    <a:masterClrMapping/>
  </p:clrMapOvr>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008153592"/>
      </p:ext>
    </p:extLst>
  </p:cSld>
  <p:clrMapOvr>
    <a:masterClrMapping/>
  </p:clrMapOvr>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933611643"/>
      </p:ext>
    </p:extLst>
  </p:cSld>
  <p:clrMapOvr>
    <a:masterClrMapping/>
  </p:clrMapOvr>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121068324"/>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080277451"/>
      </p:ext>
    </p:extLst>
  </p:cSld>
  <p:clrMapOvr>
    <a:masterClrMapping/>
  </p:clrMapOvr>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84630633"/>
      </p:ext>
    </p:extLst>
  </p:cSld>
  <p:clrMapOvr>
    <a:masterClrMapping/>
  </p:clrMapOvr>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163021991"/>
      </p:ext>
    </p:extLst>
  </p:cSld>
  <p:clrMapOvr>
    <a:masterClrMapping/>
  </p:clrMapOvr>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822376570"/>
      </p:ext>
    </p:extLst>
  </p:cSld>
  <p:clrMapOvr>
    <a:masterClrMapping/>
  </p:clrMapOvr>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939036529"/>
      </p:ext>
    </p:extLst>
  </p:cSld>
  <p:clrMapOvr>
    <a:masterClrMapping/>
  </p:clrMapOvr>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255568838"/>
      </p:ext>
    </p:extLst>
  </p:cSld>
  <p:clrMapOvr>
    <a:masterClrMapping/>
  </p:clrMapOvr>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94343076"/>
      </p:ext>
    </p:extLst>
  </p:cSld>
  <p:clrMapOvr>
    <a:masterClrMapping/>
  </p:clrMapOvr>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345055512"/>
      </p:ext>
    </p:extLst>
  </p:cSld>
  <p:clrMapOvr>
    <a:masterClrMapping/>
  </p:clrMapOvr>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380316429"/>
      </p:ext>
    </p:extLst>
  </p:cSld>
  <p:clrMapOvr>
    <a:masterClrMapping/>
  </p:clrMapOvr>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059410957"/>
      </p:ext>
    </p:extLst>
  </p:cSld>
  <p:clrMapOvr>
    <a:masterClrMapping/>
  </p:clrMapOvr>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546847666"/>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119946555"/>
      </p:ext>
    </p:extLst>
  </p:cSld>
  <p:clrMapOvr>
    <a:masterClrMapping/>
  </p:clrMapOvr>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26473960"/>
      </p:ext>
    </p:extLst>
  </p:cSld>
  <p:clrMapOvr>
    <a:masterClrMapping/>
  </p:clrMapOvr>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962305361"/>
      </p:ext>
    </p:extLst>
  </p:cSld>
  <p:clrMapOvr>
    <a:masterClrMapping/>
  </p:clrMapOvr>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21800554"/>
      </p:ext>
    </p:extLst>
  </p:cSld>
  <p:clrMapOvr>
    <a:masterClrMapping/>
  </p:clrMapOvr>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547233348"/>
      </p:ext>
    </p:extLst>
  </p:cSld>
  <p:clrMapOvr>
    <a:masterClrMapping/>
  </p:clrMapOvr>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998249838"/>
      </p:ext>
    </p:extLst>
  </p:cSld>
  <p:clrMapOvr>
    <a:masterClrMapping/>
  </p:clrMapOvr>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620950453"/>
      </p:ext>
    </p:extLst>
  </p:cSld>
  <p:clrMapOvr>
    <a:masterClrMapping/>
  </p:clrMapOvr>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954857354"/>
      </p:ext>
    </p:extLst>
  </p:cSld>
  <p:clrMapOvr>
    <a:masterClrMapping/>
  </p:clrMapOvr>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380589324"/>
      </p:ext>
    </p:extLst>
  </p:cSld>
  <p:clrMapOvr>
    <a:masterClrMapping/>
  </p:clrMapOvr>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028414480"/>
      </p:ext>
    </p:extLst>
  </p:cSld>
  <p:clrMapOvr>
    <a:masterClrMapping/>
  </p:clrMapOvr>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905205896"/>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853707811"/>
      </p:ext>
    </p:extLst>
  </p:cSld>
  <p:clrMapOvr>
    <a:masterClrMapping/>
  </p:clrMapOvr>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516084676"/>
      </p:ext>
    </p:extLst>
  </p:cSld>
  <p:clrMapOvr>
    <a:masterClrMapping/>
  </p:clrMapOvr>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عمانوئيل إلهنا و ملكنا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2393160333"/>
      </p:ext>
    </p:extLst>
  </p:cSld>
  <p:clrMapOvr>
    <a:masterClrMapping/>
  </p:clrMapOvr>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en-US" sz="44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يا ربى يسوع المسيح</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مخلصي</a:t>
                      </a:r>
                      <a:r>
                        <a:rPr lang="ar-EG" sz="4400" b="1" i="0" kern="1200" baseline="0" dirty="0">
                          <a:solidFill>
                            <a:schemeClr val="lt1"/>
                          </a:solidFill>
                          <a:latin typeface="+mn-lt"/>
                          <a:ea typeface="+mn-ea"/>
                          <a:cs typeface="+mn-cs"/>
                        </a:rPr>
                        <a:t> الصالح</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543207690"/>
      </p:ext>
    </p:extLst>
  </p:cSld>
  <p:clrMapOvr>
    <a:masterClrMapping/>
  </p:clrMapOvr>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1105746570"/>
      </p:ext>
    </p:extLst>
  </p:cSld>
  <p:clrMapOvr>
    <a:masterClrMapping/>
  </p:clrMapOvr>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61863651"/>
      </p:ext>
    </p:extLst>
  </p:cSld>
  <p:clrMapOvr>
    <a:masterClrMapping/>
  </p:clrMapOvr>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5744736"/>
      </p:ext>
    </p:extLst>
  </p:cSld>
  <p:clrMapOvr>
    <a:masterClrMapping/>
  </p:clrMapOvr>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4748263"/>
      </p:ext>
    </p:extLst>
  </p:cSld>
  <p:clrMapOvr>
    <a:masterClrMapping/>
  </p:clrMapOvr>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u="sng" dirty="0">
                          <a:solidFill>
                            <a:srgbClr val="FFC000"/>
                          </a:solidFill>
                        </a:rPr>
                        <a:t>المزمور 50 : 17 , 18</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41592568"/>
      </p:ext>
    </p:extLst>
  </p:cSld>
  <p:clrMapOvr>
    <a:masterClrMapping/>
  </p:clrMapOvr>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798322112"/>
              </p:ext>
            </p:extLst>
          </p:nvPr>
        </p:nvGraphicFramePr>
        <p:xfrm>
          <a:off x="0" y="4419600"/>
          <a:ext cx="9144000" cy="2465784"/>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465784">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وأنت قد أبغضت أدبى. وألقيت كلامى إلى خلفك .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dirty="0" err="1">
                          <a:solidFill>
                            <a:srgbClr val="FFFF00"/>
                          </a:solidFill>
                          <a:latin typeface="Abraam" pitchFamily="2" charset="0"/>
                        </a:rPr>
                        <a:t>Nqok</a:t>
                      </a:r>
                      <a:r>
                        <a:rPr lang="en-US" sz="3200" b="0" dirty="0">
                          <a:solidFill>
                            <a:srgbClr val="FFFF00"/>
                          </a:solidFill>
                          <a:latin typeface="Abraam" pitchFamily="2" charset="0"/>
                        </a:rPr>
                        <a:t> de </a:t>
                      </a:r>
                      <a:r>
                        <a:rPr lang="en-US" sz="3200" b="0" dirty="0" err="1">
                          <a:solidFill>
                            <a:srgbClr val="FFFF00"/>
                          </a:solidFill>
                          <a:latin typeface="Abraam" pitchFamily="2" charset="0"/>
                        </a:rPr>
                        <a:t>akmecte</a:t>
                      </a:r>
                      <a:r>
                        <a:rPr lang="en-US" sz="3200" b="0" dirty="0">
                          <a:solidFill>
                            <a:srgbClr val="FFFF00"/>
                          </a:solidFill>
                          <a:latin typeface="Abraam" pitchFamily="2" charset="0"/>
                        </a:rPr>
                        <a:t> </a:t>
                      </a:r>
                      <a:r>
                        <a:rPr lang="en-US" sz="3200" b="0" dirty="0" err="1">
                          <a:solidFill>
                            <a:srgbClr val="FFFF00"/>
                          </a:solidFill>
                          <a:latin typeface="Abraam" pitchFamily="2" charset="0"/>
                        </a:rPr>
                        <a:t>ta`cbw</a:t>
                      </a:r>
                      <a:r>
                        <a:rPr lang="en-US" sz="3200" b="0" dirty="0">
                          <a:solidFill>
                            <a:srgbClr val="FFFF00"/>
                          </a:solidFill>
                          <a:latin typeface="Abraam" pitchFamily="2" charset="0"/>
                        </a:rPr>
                        <a:t>&gt; </a:t>
                      </a:r>
                      <a:r>
                        <a:rPr lang="en-US" sz="3200" b="0" dirty="0" err="1">
                          <a:solidFill>
                            <a:srgbClr val="FFFF00"/>
                          </a:solidFill>
                          <a:latin typeface="Abraam" pitchFamily="2" charset="0"/>
                        </a:rPr>
                        <a:t>ouo</a:t>
                      </a:r>
                      <a:r>
                        <a:rPr lang="en-US" sz="3200" b="0" dirty="0">
                          <a:solidFill>
                            <a:srgbClr val="FFFF00"/>
                          </a:solidFill>
                          <a:latin typeface="Abraam" pitchFamily="2" charset="0"/>
                        </a:rPr>
                        <a:t>\ </a:t>
                      </a:r>
                      <a:r>
                        <a:rPr lang="en-US" sz="3200" b="0" dirty="0" err="1">
                          <a:solidFill>
                            <a:srgbClr val="FFFF00"/>
                          </a:solidFill>
                          <a:latin typeface="Abraam" pitchFamily="2" charset="0"/>
                        </a:rPr>
                        <a:t>ak</a:t>
                      </a:r>
                      <a:r>
                        <a:rPr lang="en-US" sz="3200" b="0" dirty="0">
                          <a:solidFill>
                            <a:srgbClr val="FFFF00"/>
                          </a:solidFill>
                          <a:latin typeface="Abraam" pitchFamily="2" charset="0"/>
                        </a:rPr>
                        <a:t>\</a:t>
                      </a:r>
                      <a:r>
                        <a:rPr lang="en-US" sz="3200" b="0" dirty="0" err="1">
                          <a:solidFill>
                            <a:srgbClr val="FFFF00"/>
                          </a:solidFill>
                          <a:latin typeface="Abraam" pitchFamily="2" charset="0"/>
                        </a:rPr>
                        <a:t>ioui</a:t>
                      </a:r>
                      <a:r>
                        <a:rPr lang="en-US" sz="3200" b="0" dirty="0">
                          <a:solidFill>
                            <a:srgbClr val="FFFF00"/>
                          </a:solidFill>
                          <a:latin typeface="Abraam" pitchFamily="2" charset="0"/>
                        </a:rPr>
                        <a:t> `</a:t>
                      </a:r>
                      <a:r>
                        <a:rPr lang="en-US" sz="3200" b="0" dirty="0" err="1">
                          <a:solidFill>
                            <a:srgbClr val="FFFF00"/>
                          </a:solidFill>
                          <a:latin typeface="Abraam" pitchFamily="2" charset="0"/>
                        </a:rPr>
                        <a:t>nnacaji</a:t>
                      </a:r>
                      <a:r>
                        <a:rPr lang="en-US" sz="3200" b="0" dirty="0">
                          <a:solidFill>
                            <a:srgbClr val="FFFF00"/>
                          </a:solidFill>
                          <a:latin typeface="Abraam" pitchFamily="2" charset="0"/>
                        </a:rPr>
                        <a:t> cava\</a:t>
                      </a:r>
                      <a:r>
                        <a:rPr lang="en-US" sz="3200" b="0" dirty="0" err="1">
                          <a:solidFill>
                            <a:srgbClr val="FFFF00"/>
                          </a:solidFill>
                          <a:latin typeface="Abraam" pitchFamily="2" charset="0"/>
                        </a:rPr>
                        <a:t>ou</a:t>
                      </a:r>
                      <a:r>
                        <a:rPr lang="en-US" sz="3200" b="0" dirty="0">
                          <a:solidFill>
                            <a:srgbClr val="FFFF00"/>
                          </a:solidFill>
                          <a:latin typeface="Abraam" pitchFamily="2" charset="0"/>
                        </a:rPr>
                        <a:t> `</a:t>
                      </a:r>
                      <a:r>
                        <a:rPr lang="en-US" sz="3200" b="0" dirty="0" err="1">
                          <a:solidFill>
                            <a:srgbClr val="FFFF00"/>
                          </a:solidFill>
                          <a:latin typeface="Abraam" pitchFamily="2" charset="0"/>
                        </a:rPr>
                        <a:t>mmok</a:t>
                      </a:r>
                      <a:r>
                        <a:rPr lang="en-US" sz="3200" b="0" dirty="0">
                          <a:solidFill>
                            <a:srgbClr val="FFFF00"/>
                          </a:solidFill>
                          <a:latin typeface="Abraam" pitchFamily="2" charset="0"/>
                        </a:rPr>
                        <a:t> &gt;</a:t>
                      </a:r>
                      <a:endParaRPr lang="en-US" sz="2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bg1"/>
                          </a:solidFill>
                          <a:latin typeface="+mn-lt"/>
                          <a:ea typeface="+mn-ea"/>
                          <a:cs typeface="+mn-cs"/>
                        </a:rPr>
                        <a:t>إنثوك ذيه أك ميستي طا إسفو: أووه أكه اوى إن نا ساچى سافا هو إمموك: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16675872"/>
      </p:ext>
    </p:extLst>
  </p:cSld>
  <p:clrMapOvr>
    <a:masterClrMapping/>
  </p:clrMapOvr>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926981922"/>
              </p:ext>
            </p:extLst>
          </p:nvPr>
        </p:nvGraphicFramePr>
        <p:xfrm>
          <a:off x="0" y="4495800"/>
          <a:ext cx="9144000" cy="241554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05964609"/>
                    </a:ext>
                  </a:extLst>
                </a:gridCol>
                <a:gridCol w="3048000">
                  <a:extLst>
                    <a:ext uri="{9D8B030D-6E8A-4147-A177-3AD203B41FA5}">
                      <a16:colId xmlns:a16="http://schemas.microsoft.com/office/drawing/2014/main" val="130971359"/>
                    </a:ext>
                  </a:extLst>
                </a:gridCol>
                <a:gridCol w="3048000">
                  <a:extLst>
                    <a:ext uri="{9D8B030D-6E8A-4147-A177-3AD203B41FA5}">
                      <a16:colId xmlns:a16="http://schemas.microsoft.com/office/drawing/2014/main" val="4261662828"/>
                    </a:ext>
                  </a:extLst>
                </a:gridCol>
              </a:tblGrid>
              <a:tr h="2402840">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3000" b="1" i="0" u="none" strike="noStrike" kern="1200" cap="none" spc="0" normalizeH="0" baseline="0" noProof="0" dirty="0">
                          <a:ln>
                            <a:noFill/>
                          </a:ln>
                          <a:solidFill>
                            <a:prstClr val="white"/>
                          </a:solidFill>
                          <a:effectLst/>
                          <a:uLnTx/>
                          <a:uFillTx/>
                          <a:latin typeface="+mn-lt"/>
                          <a:ea typeface="+mn-ea"/>
                          <a:cs typeface="+mn-cs"/>
                        </a:rPr>
                        <a:t>أك شان ناف اىأوريف تشى أوى ناك تشوچى نيماف: أك كو إنتيك توى نيم نين أويك . الليلويا</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050" b="0" i="0" u="none" strike="noStrike" kern="1200" cap="none" spc="0" normalizeH="0" baseline="0" noProof="0" dirty="0" err="1">
                          <a:ln>
                            <a:noFill/>
                          </a:ln>
                          <a:solidFill>
                            <a:srgbClr val="FFFF00"/>
                          </a:solidFill>
                          <a:effectLst/>
                          <a:uLnTx/>
                          <a:uFillTx/>
                          <a:latin typeface="Abraam" pitchFamily="2" charset="0"/>
                          <a:ea typeface="+mn-ea"/>
                          <a:cs typeface="+mn-cs"/>
                        </a:rPr>
                        <a:t>ak</a:t>
                      </a:r>
                      <a:r>
                        <a:rPr kumimoji="0" lang="en-US" sz="3050" b="0" i="0" u="none" strike="noStrike" kern="1200" cap="none" spc="0" normalizeH="0" baseline="0" noProof="0" dirty="0">
                          <a:ln>
                            <a:noFill/>
                          </a:ln>
                          <a:solidFill>
                            <a:srgbClr val="FFFF00"/>
                          </a:solidFill>
                          <a:effectLst/>
                          <a:uLnTx/>
                          <a:uFillTx/>
                          <a:latin typeface="Abraam" pitchFamily="2" charset="0"/>
                          <a:ea typeface="+mn-ea"/>
                          <a:cs typeface="+mn-cs"/>
                        </a:rPr>
                        <a:t>]</a:t>
                      </a:r>
                      <a:r>
                        <a:rPr kumimoji="0" lang="en-US" sz="3050" b="0" i="0" u="none" strike="noStrike" kern="1200" cap="none" spc="0" normalizeH="0" baseline="0" noProof="0" dirty="0" err="1">
                          <a:ln>
                            <a:noFill/>
                          </a:ln>
                          <a:solidFill>
                            <a:srgbClr val="FFFF00"/>
                          </a:solidFill>
                          <a:effectLst/>
                          <a:uLnTx/>
                          <a:uFillTx/>
                          <a:latin typeface="Abraam" pitchFamily="2" charset="0"/>
                          <a:ea typeface="+mn-ea"/>
                          <a:cs typeface="+mn-cs"/>
                        </a:rPr>
                        <a:t>annaf</a:t>
                      </a:r>
                      <a:r>
                        <a:rPr kumimoji="0" lang="en-US" sz="3050" b="0" i="0" u="none" strike="noStrike" kern="1200" cap="none" spc="0" normalizeH="0" baseline="0" noProof="0" dirty="0">
                          <a:ln>
                            <a:noFill/>
                          </a:ln>
                          <a:solidFill>
                            <a:srgbClr val="FFFF00"/>
                          </a:solidFill>
                          <a:effectLst/>
                          <a:uLnTx/>
                          <a:uFillTx/>
                          <a:latin typeface="Abraam" pitchFamily="2" charset="0"/>
                          <a:ea typeface="+mn-ea"/>
                          <a:cs typeface="+mn-cs"/>
                        </a:rPr>
                        <a:t> `</a:t>
                      </a:r>
                      <a:r>
                        <a:rPr kumimoji="0" lang="en-US" sz="3050" b="0" i="0" u="none" strike="noStrike" kern="1200" cap="none" spc="0" normalizeH="0" baseline="0" noProof="0" dirty="0" err="1">
                          <a:ln>
                            <a:noFill/>
                          </a:ln>
                          <a:solidFill>
                            <a:srgbClr val="FFFF00"/>
                          </a:solidFill>
                          <a:effectLst/>
                          <a:uLnTx/>
                          <a:uFillTx/>
                          <a:latin typeface="Abraam" pitchFamily="2" charset="0"/>
                          <a:ea typeface="+mn-ea"/>
                          <a:cs typeface="+mn-cs"/>
                        </a:rPr>
                        <a:t>eourefsioui</a:t>
                      </a:r>
                      <a:r>
                        <a:rPr kumimoji="0" lang="en-US" sz="3050" b="0" i="0" u="none" strike="noStrike" kern="1200" cap="none" spc="0" normalizeH="0" baseline="0" noProof="0" dirty="0">
                          <a:ln>
                            <a:noFill/>
                          </a:ln>
                          <a:solidFill>
                            <a:srgbClr val="FFFF00"/>
                          </a:solidFill>
                          <a:effectLst/>
                          <a:uLnTx/>
                          <a:uFillTx/>
                          <a:latin typeface="Abraam" pitchFamily="2" charset="0"/>
                          <a:ea typeface="+mn-ea"/>
                          <a:cs typeface="+mn-cs"/>
                        </a:rPr>
                        <a:t> </a:t>
                      </a:r>
                      <a:r>
                        <a:rPr kumimoji="0" lang="en-US" sz="3050" b="0" i="0" u="none" strike="noStrike" kern="1200" cap="none" spc="0" normalizeH="0" baseline="0" noProof="0" dirty="0" err="1">
                          <a:ln>
                            <a:noFill/>
                          </a:ln>
                          <a:solidFill>
                            <a:srgbClr val="FFFF00"/>
                          </a:solidFill>
                          <a:effectLst/>
                          <a:uLnTx/>
                          <a:uFillTx/>
                          <a:latin typeface="Abraam" pitchFamily="2" charset="0"/>
                          <a:ea typeface="+mn-ea"/>
                          <a:cs typeface="+mn-cs"/>
                        </a:rPr>
                        <a:t>naksoji</a:t>
                      </a:r>
                      <a:r>
                        <a:rPr kumimoji="0" lang="en-US" sz="3050" b="0" i="0" u="none" strike="noStrike" kern="1200" cap="none" spc="0" normalizeH="0" baseline="0" noProof="0" dirty="0">
                          <a:ln>
                            <a:noFill/>
                          </a:ln>
                          <a:solidFill>
                            <a:srgbClr val="FFFF00"/>
                          </a:solidFill>
                          <a:effectLst/>
                          <a:uLnTx/>
                          <a:uFillTx/>
                          <a:latin typeface="Abraam" pitchFamily="2" charset="0"/>
                          <a:ea typeface="+mn-ea"/>
                          <a:cs typeface="+mn-cs"/>
                        </a:rPr>
                        <a:t> </a:t>
                      </a:r>
                      <a:r>
                        <a:rPr kumimoji="0" lang="en-US" sz="3050" b="0" i="0" u="none" strike="noStrike" kern="1200" cap="none" spc="0" normalizeH="0" baseline="0" noProof="0" dirty="0" err="1">
                          <a:ln>
                            <a:noFill/>
                          </a:ln>
                          <a:solidFill>
                            <a:srgbClr val="FFFF00"/>
                          </a:solidFill>
                          <a:effectLst/>
                          <a:uLnTx/>
                          <a:uFillTx/>
                          <a:latin typeface="Abraam" pitchFamily="2" charset="0"/>
                          <a:ea typeface="+mn-ea"/>
                          <a:cs typeface="+mn-cs"/>
                        </a:rPr>
                        <a:t>nemaf</a:t>
                      </a:r>
                      <a:r>
                        <a:rPr kumimoji="0" lang="en-US" sz="3050" b="0" i="0" u="none" strike="noStrike" kern="1200" cap="none" spc="0" normalizeH="0" baseline="0" noProof="0" dirty="0">
                          <a:ln>
                            <a:noFill/>
                          </a:ln>
                          <a:solidFill>
                            <a:srgbClr val="FFFF00"/>
                          </a:solidFill>
                          <a:effectLst/>
                          <a:uLnTx/>
                          <a:uFillTx/>
                          <a:latin typeface="Abraam" pitchFamily="2" charset="0"/>
                          <a:ea typeface="+mn-ea"/>
                          <a:cs typeface="+mn-cs"/>
                        </a:rPr>
                        <a:t>  </a:t>
                      </a:r>
                      <a:r>
                        <a:rPr kumimoji="0" lang="en-US" sz="3050" b="0" i="0" u="none" strike="noStrike" kern="1200" cap="none" spc="0" normalizeH="0" baseline="0" noProof="0" dirty="0" err="1">
                          <a:ln>
                            <a:noFill/>
                          </a:ln>
                          <a:solidFill>
                            <a:srgbClr val="FFFF00"/>
                          </a:solidFill>
                          <a:effectLst/>
                          <a:uLnTx/>
                          <a:uFillTx/>
                          <a:latin typeface="Abraam" pitchFamily="2" charset="0"/>
                          <a:ea typeface="+mn-ea"/>
                          <a:cs typeface="+mn-cs"/>
                        </a:rPr>
                        <a:t>akxw</a:t>
                      </a:r>
                      <a:r>
                        <a:rPr kumimoji="0" lang="en-US" sz="3050" b="0" i="0" u="none" strike="noStrike" kern="1200" cap="none" spc="0" normalizeH="0" baseline="0" noProof="0" dirty="0">
                          <a:ln>
                            <a:noFill/>
                          </a:ln>
                          <a:solidFill>
                            <a:srgbClr val="FFFF00"/>
                          </a:solidFill>
                          <a:effectLst/>
                          <a:uLnTx/>
                          <a:uFillTx/>
                          <a:latin typeface="Abraam" pitchFamily="2" charset="0"/>
                          <a:ea typeface="+mn-ea"/>
                          <a:cs typeface="+mn-cs"/>
                        </a:rPr>
                        <a:t> `</a:t>
                      </a:r>
                      <a:r>
                        <a:rPr kumimoji="0" lang="en-US" sz="3050" b="0" i="0" u="none" strike="noStrike" kern="1200" cap="none" spc="0" normalizeH="0" baseline="0" noProof="0" dirty="0" err="1">
                          <a:ln>
                            <a:noFill/>
                          </a:ln>
                          <a:solidFill>
                            <a:srgbClr val="FFFF00"/>
                          </a:solidFill>
                          <a:effectLst/>
                          <a:uLnTx/>
                          <a:uFillTx/>
                          <a:latin typeface="Abraam" pitchFamily="2" charset="0"/>
                          <a:ea typeface="+mn-ea"/>
                          <a:cs typeface="+mn-cs"/>
                        </a:rPr>
                        <a:t>ntektoi</a:t>
                      </a:r>
                      <a:r>
                        <a:rPr kumimoji="0" lang="en-US" sz="3050" b="0" i="0" u="none" strike="noStrike" kern="1200" cap="none" spc="0" normalizeH="0" baseline="0" noProof="0" dirty="0">
                          <a:ln>
                            <a:noFill/>
                          </a:ln>
                          <a:solidFill>
                            <a:srgbClr val="FFFF00"/>
                          </a:solidFill>
                          <a:effectLst/>
                          <a:uLnTx/>
                          <a:uFillTx/>
                          <a:latin typeface="Abraam" pitchFamily="2" charset="0"/>
                          <a:ea typeface="+mn-ea"/>
                          <a:cs typeface="+mn-cs"/>
                        </a:rPr>
                        <a:t>  </a:t>
                      </a:r>
                      <a:r>
                        <a:rPr kumimoji="0" lang="en-US" sz="3050" b="0" i="0" u="none" strike="noStrike" kern="1200" cap="none" spc="0" normalizeH="0" baseline="0" noProof="0" dirty="0" err="1">
                          <a:ln>
                            <a:noFill/>
                          </a:ln>
                          <a:solidFill>
                            <a:srgbClr val="FFFF00"/>
                          </a:solidFill>
                          <a:effectLst/>
                          <a:uLnTx/>
                          <a:uFillTx/>
                          <a:latin typeface="Abraam" pitchFamily="2" charset="0"/>
                          <a:ea typeface="+mn-ea"/>
                          <a:cs typeface="+mn-cs"/>
                        </a:rPr>
                        <a:t>nem</a:t>
                      </a:r>
                      <a:r>
                        <a:rPr kumimoji="0" lang="en-US" sz="3050" b="0" i="0" u="none" strike="noStrike" kern="1200" cap="none" spc="0" normalizeH="0" baseline="0" noProof="0" dirty="0">
                          <a:ln>
                            <a:noFill/>
                          </a:ln>
                          <a:solidFill>
                            <a:srgbClr val="FFFF00"/>
                          </a:solidFill>
                          <a:effectLst/>
                          <a:uLnTx/>
                          <a:uFillTx/>
                          <a:latin typeface="Abraam" pitchFamily="2" charset="0"/>
                          <a:ea typeface="+mn-ea"/>
                          <a:cs typeface="+mn-cs"/>
                        </a:rPr>
                        <a:t> </a:t>
                      </a:r>
                      <a:r>
                        <a:rPr kumimoji="0" lang="en-US" sz="3050" b="0" i="0" u="none" strike="noStrike" kern="1200" cap="none" spc="0" normalizeH="0" baseline="0" noProof="0" dirty="0" err="1">
                          <a:ln>
                            <a:noFill/>
                          </a:ln>
                          <a:solidFill>
                            <a:srgbClr val="FFFF00"/>
                          </a:solidFill>
                          <a:effectLst/>
                          <a:uLnTx/>
                          <a:uFillTx/>
                          <a:latin typeface="Abraam" pitchFamily="2" charset="0"/>
                          <a:ea typeface="+mn-ea"/>
                          <a:cs typeface="+mn-cs"/>
                        </a:rPr>
                        <a:t>ninwik</a:t>
                      </a:r>
                      <a:r>
                        <a:rPr kumimoji="0" lang="en-US" sz="3050" b="0" i="0" u="none" strike="noStrike" kern="1200" cap="none" spc="0" normalizeH="0" baseline="0" noProof="0" dirty="0">
                          <a:ln>
                            <a:noFill/>
                          </a:ln>
                          <a:solidFill>
                            <a:srgbClr val="FFFF00"/>
                          </a:solidFill>
                          <a:effectLst/>
                          <a:uLnTx/>
                          <a:uFillTx/>
                          <a:latin typeface="Abraam" pitchFamily="2" charset="0"/>
                          <a:ea typeface="+mn-ea"/>
                          <a:cs typeface="+mn-cs"/>
                        </a:rPr>
                        <a:t> .  a/l.</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kumimoji="0" lang="ar-EG" sz="3400" b="1" i="0" u="none" strike="noStrike" kern="1200" cap="none" spc="0" normalizeH="0" baseline="0" noProof="0" dirty="0">
                          <a:ln>
                            <a:noFill/>
                          </a:ln>
                          <a:solidFill>
                            <a:prstClr val="white"/>
                          </a:solidFill>
                          <a:effectLst/>
                          <a:uLnTx/>
                          <a:uFillTx/>
                          <a:latin typeface="+mn-lt"/>
                          <a:ea typeface="+mn-ea"/>
                          <a:cs typeface="+mn-cs"/>
                        </a:rPr>
                        <a:t>إذا رأيت سارقاً سعيت معه مع الفسقة جعلت نصيبك. هلليلويا</a:t>
                      </a:r>
                      <a:endParaRPr lang="en-US" sz="34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854094971"/>
                  </a:ext>
                </a:extLst>
              </a:tr>
            </a:tbl>
          </a:graphicData>
        </a:graphic>
      </p:graphicFrame>
    </p:spTree>
    <p:extLst>
      <p:ext uri="{BB962C8B-B14F-4D97-AF65-F5344CB8AC3E}">
        <p14:creationId xmlns:p14="http://schemas.microsoft.com/office/powerpoint/2010/main" val="1210831107"/>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823305178"/>
      </p:ext>
    </p:extLst>
  </p:cSld>
  <p:clrMapOvr>
    <a:masterClrMapping/>
  </p:clrMapOvr>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5669546"/>
      </p:ext>
    </p:extLst>
  </p:cSld>
  <p:clrMapOvr>
    <a:masterClrMapping/>
  </p:clrMapOvr>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3592713"/>
      </p:ext>
    </p:extLst>
  </p:cSld>
  <p:clrMapOvr>
    <a:masterClrMapping/>
  </p:clrMapOvr>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4749296"/>
      </p:ext>
    </p:extLst>
  </p:cSld>
  <p:clrMapOvr>
    <a:masterClrMapping/>
  </p:clrMapOvr>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3024124"/>
      </p:ext>
    </p:extLst>
  </p:cSld>
  <p:clrMapOvr>
    <a:masterClrMapping/>
  </p:clrMapOvr>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6692968"/>
      </p:ext>
    </p:extLst>
  </p:cSld>
  <p:clrMapOvr>
    <a:masterClrMapping/>
  </p:clrMapOvr>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5826173"/>
      </p:ext>
    </p:extLst>
  </p:cSld>
  <p:clrMapOvr>
    <a:masterClrMapping/>
  </p:clrMapOvr>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208280">
                  <a:extLst>
                    <a:ext uri="{9D8B030D-6E8A-4147-A177-3AD203B41FA5}">
                      <a16:colId xmlns:a16="http://schemas.microsoft.com/office/drawing/2014/main" val="20000"/>
                    </a:ext>
                  </a:extLst>
                </a:gridCol>
                <a:gridCol w="4394200">
                  <a:extLst>
                    <a:ext uri="{9D8B030D-6E8A-4147-A177-3AD203B41FA5}">
                      <a16:colId xmlns:a16="http://schemas.microsoft.com/office/drawing/2014/main" val="20001"/>
                    </a:ext>
                  </a:extLst>
                </a:gridCol>
                <a:gridCol w="454152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4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2400" b="1" dirty="0">
                        <a:solidFill>
                          <a:srgbClr val="FFFF00"/>
                        </a:solidFill>
                        <a:latin typeface="Abraam"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2800" b="1" dirty="0">
                        <a:solidFill>
                          <a:schemeClr val="bg1"/>
                        </a:solidFill>
                        <a:latin typeface="Abraam"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Rectangle 3"/>
          <p:cNvSpPr/>
          <p:nvPr/>
        </p:nvSpPr>
        <p:spPr>
          <a:xfrm>
            <a:off x="0" y="4800600"/>
            <a:ext cx="9144000" cy="1754326"/>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Abraam" pitchFamily="2" charset="0"/>
                <a:ea typeface="+mn-ea"/>
                <a:cs typeface="+mn-cs"/>
              </a:rPr>
              <a:t> </a:t>
            </a:r>
            <a:r>
              <a:rPr kumimoji="0" lang="ar-SA" sz="3600" b="1" i="0" u="none" strike="noStrike" kern="1200" cap="none" spc="0" normalizeH="0" baseline="0" noProof="0" dirty="0">
                <a:ln>
                  <a:noFill/>
                </a:ln>
                <a:solidFill>
                  <a:prstClr val="white"/>
                </a:solidFill>
                <a:effectLst/>
                <a:uLnTx/>
                <a:uFillTx/>
                <a:latin typeface="Abraam" pitchFamily="2" charset="0"/>
                <a:ea typeface="+mn-ea"/>
                <a:cs typeface="Arial" panose="020B0604020202020204" pitchFamily="34" charset="0"/>
              </a:rPr>
              <a:t>ناى ذيه إطافجوطوو إنچيه إيسوس أف إشطورتير خين بى بنيفما: أفئر ميثريه أووه بيجاف: چيه آمين آمين تيجو إمموس نوتين چيه أوواى إيفول خين ثينو بيثناتيف</a:t>
            </a:r>
            <a:endParaRPr kumimoji="0" lang="en-US" sz="3600" b="1" i="0" u="none" strike="noStrike" kern="1200" cap="none" spc="0" normalizeH="0" baseline="0" noProof="0" dirty="0">
              <a:ln>
                <a:noFill/>
              </a:ln>
              <a:solidFill>
                <a:prstClr val="white"/>
              </a:solidFill>
              <a:effectLst/>
              <a:uLnTx/>
              <a:uFillTx/>
              <a:latin typeface="Abraam" pitchFamily="2" charset="0"/>
              <a:ea typeface="+mn-ea"/>
              <a:cs typeface="+mn-cs"/>
            </a:endParaRPr>
          </a:p>
        </p:txBody>
      </p:sp>
    </p:spTree>
    <p:extLst>
      <p:ext uri="{BB962C8B-B14F-4D97-AF65-F5344CB8AC3E}">
        <p14:creationId xmlns:p14="http://schemas.microsoft.com/office/powerpoint/2010/main" val="92269571"/>
      </p:ext>
    </p:extLst>
  </p:cSld>
  <p:clrMapOvr>
    <a:masterClrMapping/>
  </p:clrMapOvr>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 y="4549676"/>
            <a:ext cx="9144000" cy="2308324"/>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600" b="1" i="0" u="none" strike="noStrike" kern="1200" cap="none" spc="0" normalizeH="0" baseline="0" noProof="0" dirty="0">
                <a:ln>
                  <a:noFill/>
                </a:ln>
                <a:solidFill>
                  <a:prstClr val="white"/>
                </a:solidFill>
                <a:effectLst/>
                <a:uLnTx/>
                <a:uFillTx/>
                <a:latin typeface="Abraam" pitchFamily="2" charset="0"/>
                <a:ea typeface="+mn-ea"/>
                <a:cs typeface="Arial" panose="020B0604020202020204" pitchFamily="34" charset="0"/>
              </a:rPr>
              <a:t>ناف صومس أوون أووفيه نوو إريوو إنچيه نى ماثيتيس إنسيه إيمى آن چيه أفچيريه نيم إموؤو : نافروتيب ذيه إنچيه أواى خين كينف إن إيسوس إيفول خين ماثيتيس : كى إناريه إيسوس مى إمموف</a:t>
            </a:r>
            <a:r>
              <a:rPr kumimoji="0" lang="en-US" sz="3600" b="1" i="0" u="none" strike="noStrike" kern="1200" cap="none" spc="0" normalizeH="0" baseline="0" noProof="0" dirty="0">
                <a:ln>
                  <a:noFill/>
                </a:ln>
                <a:solidFill>
                  <a:prstClr val="white"/>
                </a:solidFill>
                <a:effectLst/>
                <a:uLnTx/>
                <a:uFillTx/>
                <a:latin typeface="Abraam" pitchFamily="2" charset="0"/>
                <a:ea typeface="+mn-ea"/>
                <a:cs typeface="+mn-cs"/>
              </a:rPr>
              <a:t> </a:t>
            </a:r>
          </a:p>
        </p:txBody>
      </p:sp>
    </p:spTree>
    <p:extLst>
      <p:ext uri="{BB962C8B-B14F-4D97-AF65-F5344CB8AC3E}">
        <p14:creationId xmlns:p14="http://schemas.microsoft.com/office/powerpoint/2010/main" val="1129682171"/>
      </p:ext>
    </p:extLst>
  </p:cSld>
  <p:clrMapOvr>
    <a:masterClrMapping/>
  </p:clrMapOvr>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2216342"/>
              </p:ext>
            </p:extLst>
          </p:nvPr>
        </p:nvGraphicFramePr>
        <p:xfrm>
          <a:off x="0" y="4419600"/>
          <a:ext cx="9144000" cy="2465784"/>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465784">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bg1"/>
                          </a:solidFill>
                          <a:latin typeface="+mn-lt"/>
                          <a:ea typeface="+mn-ea"/>
                          <a:cs typeface="+mn-cs"/>
                        </a:rPr>
                        <a:t>أسجدوا للأ نجيل المقدس</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braam" pitchFamily="2" charset="0"/>
                          <a:ea typeface="+mn-ea"/>
                          <a:cs typeface="+mn-cs"/>
                        </a:rPr>
                        <a:t>Ouw</a:t>
                      </a:r>
                      <a:r>
                        <a:rPr lang="en-US" sz="4000" b="0" kern="1200" baseline="0" dirty="0">
                          <a:solidFill>
                            <a:srgbClr val="FFFF00"/>
                          </a:solidFill>
                          <a:latin typeface="Abraam" pitchFamily="2" charset="0"/>
                          <a:ea typeface="+mn-ea"/>
                          <a:cs typeface="+mn-cs"/>
                        </a:rPr>
                        <a:t>]t `</a:t>
                      </a:r>
                      <a:r>
                        <a:rPr lang="en-US" sz="4000" b="0" kern="1200" baseline="0" dirty="0" err="1">
                          <a:solidFill>
                            <a:srgbClr val="FFFF00"/>
                          </a:solidFill>
                          <a:latin typeface="Abraam" pitchFamily="2" charset="0"/>
                          <a:ea typeface="+mn-ea"/>
                          <a:cs typeface="+mn-cs"/>
                        </a:rPr>
                        <a:t>mpieuaggelion</a:t>
                      </a:r>
                      <a:r>
                        <a:rPr lang="en-US" sz="4000" b="0" kern="1200" baseline="0" dirty="0">
                          <a:solidFill>
                            <a:srgbClr val="FFFF00"/>
                          </a:solidFill>
                          <a:latin typeface="Abraam" pitchFamily="2" charset="0"/>
                          <a:ea typeface="+mn-ea"/>
                          <a:cs typeface="+mn-cs"/>
                        </a:rPr>
                        <a:t> </a:t>
                      </a:r>
                      <a:r>
                        <a:rPr lang="en-US" sz="4000" b="0" kern="1200" baseline="0" dirty="0" err="1">
                          <a:solidFill>
                            <a:srgbClr val="FFFF00"/>
                          </a:solidFill>
                          <a:latin typeface="Abraam" pitchFamily="2" charset="0"/>
                          <a:ea typeface="+mn-ea"/>
                          <a:cs typeface="+mn-cs"/>
                        </a:rPr>
                        <a:t>eqouab</a:t>
                      </a:r>
                      <a:r>
                        <a:rPr lang="en-US" sz="4000" b="0" kern="1200" baseline="0" dirty="0">
                          <a:solidFill>
                            <a:srgbClr val="FFFF00"/>
                          </a:solidFill>
                          <a:latin typeface="Abraam"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أو وشت امبيف انجليون اثؤواب.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77994756"/>
      </p:ext>
    </p:extLst>
  </p:cSld>
  <p:clrMapOvr>
    <a:masterClrMapping/>
  </p:clrMapOvr>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152633"/>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097374215"/>
      </p:ext>
    </p:extLst>
  </p:cSld>
  <p:clrMapOvr>
    <a:masterClrMapping/>
  </p:clrMapOvr>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855344"/>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الإنجيل من يوحنا ص 13 : 21 – 30 </a:t>
                      </a:r>
                    </a:p>
                    <a:p>
                      <a:pPr marL="0" marR="0" indent="0" algn="ctr" defTabSz="914400" rtl="1" eaLnBrk="1" fontAlgn="auto" latinLnBrk="0" hangingPunct="1">
                        <a:lnSpc>
                          <a:spcPct val="100000"/>
                        </a:lnSpc>
                        <a:spcBef>
                          <a:spcPts val="0"/>
                        </a:spcBef>
                        <a:spcAft>
                          <a:spcPts val="0"/>
                        </a:spcAft>
                        <a:buClrTx/>
                        <a:buSzTx/>
                        <a:buFontTx/>
                        <a:buNone/>
                        <a:tabLst/>
                        <a:defRPr/>
                      </a:pPr>
                      <a:endParaRPr lang="en-US" sz="54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70215938"/>
      </p:ext>
    </p:extLst>
  </p:cSld>
  <p:clrMapOvr>
    <a:masterClrMapping/>
  </p:clrMapOvr>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ولما قال يسوع هذا قلق بالروح . وشهد وقال الحق الحق أقول لكم: أن واحد منكم هو الذى يسلمنى. وكان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9622677"/>
      </p:ext>
    </p:extLst>
  </p:cSld>
  <p:clrMapOvr>
    <a:masterClrMapping/>
  </p:clrMapOvr>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solidFill>
                            <a:schemeClr val="bg1"/>
                          </a:solidFill>
                        </a:rPr>
                        <a:t>التلاميذ ينظرون  إلى بعضهم ولا يعلمون من عنى منهم. وكان متكئاً فى حضن يسوع واحد من التلاميذ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4547668"/>
      </p:ext>
    </p:extLst>
  </p:cSld>
  <p:clrMapOvr>
    <a:masterClrMapping/>
  </p:clrMapOvr>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الذى كان يسوع يحبه . فأشار إليه سمعان بطرس بأن يسأله من الذى قال عنه . فأتكأ ذاك التلميذ على صدر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68922919"/>
      </p:ext>
    </p:extLst>
  </p:cSld>
  <p:clrMapOvr>
    <a:masterClrMapping/>
  </p:clrMapOvr>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يسوع وقال لـه يا رب من هو . أجاب يسوع قائلاً هو ذاك الذى أغمس اللقمة وأعطيه . فغمس اللقمة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28721211"/>
      </p:ext>
    </p:extLst>
  </p:cSld>
  <p:clrMapOvr>
    <a:masterClrMapping/>
  </p:clrMapOvr>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وأعطاها ليهوذا سمعان الإسخريوطى وبعد اللقمة دخله الشيطان . فقال لـه يسوع ما أنت</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0755206"/>
      </p:ext>
    </p:extLst>
  </p:cSld>
  <p:clrMapOvr>
    <a:masterClrMapping/>
  </p:clrMapOvr>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فاعله فأفعله سريعاً. ولم يعلم أحد من المتكئين لماذا قال له ذلك . فظن قوم منهم إذ كان الصندوق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13477795"/>
      </p:ext>
    </p:extLst>
  </p:cSld>
  <p:clrMapOvr>
    <a:masterClrMapping/>
  </p:clrMapOvr>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عند  يهوذا أن يسوع قال لـه أشتر ما نحتاج إليه للعيد أو أن يعطى شيئاً للمساكين . أما ذاك فلما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08699544"/>
      </p:ext>
    </p:extLst>
  </p:cSld>
  <p:clrMapOvr>
    <a:masterClrMapping/>
  </p:clrMapOvr>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تناول اللقمـة خـرج  لوقته وكان ليلاً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70254846"/>
      </p:ext>
    </p:extLst>
  </p:cSld>
  <p:clrMapOvr>
    <a:masterClrMapping/>
  </p:clrMapOvr>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648200"/>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u="none" kern="10" dirty="0">
                          <a:ln w="9525">
                            <a:noFill/>
                            <a:round/>
                            <a:headEnd/>
                            <a:tailEnd/>
                          </a:ln>
                          <a:solidFill>
                            <a:srgbClr val="FFC000"/>
                          </a:solidFill>
                          <a:effectLst/>
                          <a:latin typeface="Times New Roman"/>
                          <a:ea typeface="+mn-ea"/>
                          <a:cs typeface="Times New Roman"/>
                        </a:rPr>
                        <a:t>والمجد لله دائماً </a:t>
                      </a:r>
                    </a:p>
                    <a:p>
                      <a:pPr marL="0" marR="0" indent="0" algn="ctr" defTabSz="914400" rtl="1" eaLnBrk="1" fontAlgn="auto" latinLnBrk="0" hangingPunct="1">
                        <a:lnSpc>
                          <a:spcPct val="100000"/>
                        </a:lnSpc>
                        <a:spcBef>
                          <a:spcPts val="0"/>
                        </a:spcBef>
                        <a:spcAft>
                          <a:spcPts val="0"/>
                        </a:spcAft>
                        <a:buClrTx/>
                        <a:buSzTx/>
                        <a:buFontTx/>
                        <a:buNone/>
                        <a:tabLst/>
                        <a:defRPr/>
                      </a:pP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68188959"/>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83747007"/>
      </p:ext>
    </p:extLst>
  </p:cSld>
  <p:clrMapOvr>
    <a:masterClrMapping/>
  </p:clrMapOvr>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بإسم الثالوث</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خين إفران إن تي ترياس</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Qen `fran `n5triac</a:t>
            </a:r>
            <a:endParaRPr lang="en-US" sz="6600" dirty="0">
              <a:latin typeface="Avva_Shenouda" pitchFamily="34" charset="2"/>
            </a:endParaRPr>
          </a:p>
        </p:txBody>
      </p:sp>
    </p:spTree>
    <p:extLst>
      <p:ext uri="{BB962C8B-B14F-4D97-AF65-F5344CB8AC3E}">
        <p14:creationId xmlns:p14="http://schemas.microsoft.com/office/powerpoint/2010/main" val="4271827523"/>
      </p:ext>
    </p:extLst>
  </p:cSld>
  <p:clrMapOvr>
    <a:masterClrMapping/>
  </p:clrMapOvr>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المساوي</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إن أوموسيوس</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`nomoovcioc</a:t>
            </a:r>
            <a:endParaRPr lang="en-US" sz="6600" dirty="0">
              <a:latin typeface="Avva_Shenouda" pitchFamily="34" charset="2"/>
            </a:endParaRPr>
          </a:p>
        </p:txBody>
      </p:sp>
    </p:spTree>
    <p:extLst>
      <p:ext uri="{BB962C8B-B14F-4D97-AF65-F5344CB8AC3E}">
        <p14:creationId xmlns:p14="http://schemas.microsoft.com/office/powerpoint/2010/main" val="2943226481"/>
      </p:ext>
    </p:extLst>
  </p:cSld>
  <p:clrMapOvr>
    <a:masterClrMapping/>
  </p:clrMapOvr>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الأب والإبن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إفيوت نيم إبشيري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`Fiwt nem p23ri</a:t>
            </a:r>
            <a:endParaRPr lang="en-US" sz="6600" dirty="0">
              <a:latin typeface="Avva_Shenouda" pitchFamily="34" charset="2"/>
            </a:endParaRPr>
          </a:p>
        </p:txBody>
      </p:sp>
    </p:spTree>
    <p:extLst>
      <p:ext uri="{BB962C8B-B14F-4D97-AF65-F5344CB8AC3E}">
        <p14:creationId xmlns:p14="http://schemas.microsoft.com/office/powerpoint/2010/main" val="3877814830"/>
      </p:ext>
    </p:extLst>
  </p:cSld>
  <p:clrMapOvr>
    <a:masterClrMapping/>
  </p:clrMapOvr>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والروح القدس</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نيم بي بنيفما إثؤواب</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nem P=na e=0v</a:t>
            </a:r>
            <a:endParaRPr lang="en-US" sz="6600" dirty="0">
              <a:latin typeface="Avva_Shenouda" pitchFamily="34" charset="2"/>
            </a:endParaRPr>
          </a:p>
        </p:txBody>
      </p:sp>
    </p:spTree>
    <p:extLst>
      <p:ext uri="{BB962C8B-B14F-4D97-AF65-F5344CB8AC3E}">
        <p14:creationId xmlns:p14="http://schemas.microsoft.com/office/powerpoint/2010/main" val="2877117525"/>
      </p:ext>
    </p:extLst>
  </p:cSld>
  <p:clrMapOvr>
    <a:masterClrMapping/>
  </p:clrMapOvr>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أيها النور الحقيقي</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بي أوأويني إنطا إفمي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Piovwini `nta `fm3i</a:t>
            </a:r>
            <a:endParaRPr lang="en-US" sz="6600" dirty="0">
              <a:latin typeface="Avva_Shenouda" pitchFamily="34" charset="2"/>
            </a:endParaRPr>
          </a:p>
        </p:txBody>
      </p:sp>
    </p:spTree>
    <p:extLst>
      <p:ext uri="{BB962C8B-B14F-4D97-AF65-F5344CB8AC3E}">
        <p14:creationId xmlns:p14="http://schemas.microsoft.com/office/powerpoint/2010/main" val="2599716527"/>
      </p:ext>
    </p:extLst>
  </p:cSld>
  <p:clrMapOvr>
    <a:masterClrMapping/>
  </p:clrMapOvr>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الذي يضئ</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في إت إير أوأويني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f3eterovwini</a:t>
            </a:r>
            <a:endParaRPr lang="en-US" sz="6600" dirty="0">
              <a:latin typeface="Avva_Shenouda" pitchFamily="34" charset="2"/>
            </a:endParaRPr>
          </a:p>
        </p:txBody>
      </p:sp>
    </p:spTree>
    <p:extLst>
      <p:ext uri="{BB962C8B-B14F-4D97-AF65-F5344CB8AC3E}">
        <p14:creationId xmlns:p14="http://schemas.microsoft.com/office/powerpoint/2010/main" val="3079044906"/>
      </p:ext>
    </p:extLst>
  </p:cSld>
  <p:clrMapOvr>
    <a:masterClrMapping/>
  </p:clrMapOvr>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لكل إنسان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إيرومي نيفين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erwmi niben</a:t>
            </a:r>
            <a:endParaRPr lang="en-US" sz="6600" dirty="0">
              <a:latin typeface="Avva_Shenouda" pitchFamily="34" charset="2"/>
            </a:endParaRPr>
          </a:p>
        </p:txBody>
      </p:sp>
    </p:spTree>
    <p:extLst>
      <p:ext uri="{BB962C8B-B14F-4D97-AF65-F5344CB8AC3E}">
        <p14:creationId xmlns:p14="http://schemas.microsoft.com/office/powerpoint/2010/main" val="3820691218"/>
      </p:ext>
    </p:extLst>
  </p:cSld>
  <p:clrMapOvr>
    <a:masterClrMapping/>
  </p:clrMapOvr>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آت الى العالم</a:t>
            </a:r>
            <a:endParaRPr lang="ar-SA" sz="9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إثنيو إبي كوزموس</a:t>
            </a:r>
            <a:endParaRPr lang="ar-EG" sz="9600" dirty="0"/>
          </a:p>
        </p:txBody>
      </p:sp>
      <p:sp>
        <p:nvSpPr>
          <p:cNvPr id="5" name="Text Placeholder 4"/>
          <p:cNvSpPr>
            <a:spLocks noGrp="1"/>
          </p:cNvSpPr>
          <p:nvPr>
            <p:ph type="body" sz="quarter" idx="3"/>
          </p:nvPr>
        </p:nvSpPr>
        <p:spPr/>
        <p:txBody>
          <a:bodyPr/>
          <a:lstStyle/>
          <a:p>
            <a:r>
              <a:rPr lang="en-US" dirty="0">
                <a:latin typeface="Avva_Shenouda" pitchFamily="34" charset="2"/>
              </a:rPr>
              <a:t>e0n3ov `epikocmoc</a:t>
            </a:r>
            <a:endParaRPr lang="en-US" sz="6600" dirty="0">
              <a:latin typeface="Avva_Shenouda" pitchFamily="34" charset="2"/>
            </a:endParaRPr>
          </a:p>
        </p:txBody>
      </p:sp>
    </p:spTree>
    <p:extLst>
      <p:ext uri="{BB962C8B-B14F-4D97-AF65-F5344CB8AC3E}">
        <p14:creationId xmlns:p14="http://schemas.microsoft.com/office/powerpoint/2010/main" val="3903813119"/>
      </p:ext>
    </p:extLst>
  </p:cSld>
  <p:clrMapOvr>
    <a:masterClrMapping/>
  </p:clrMapOvr>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u="sng" kern="10" dirty="0">
                          <a:ln w="9525">
                            <a:noFill/>
                            <a:round/>
                            <a:headEnd/>
                            <a:tailEnd/>
                          </a:ln>
                          <a:solidFill>
                            <a:srgbClr val="FFC000"/>
                          </a:solidFill>
                          <a:effectLst/>
                          <a:latin typeface="Times New Roman"/>
                          <a:ea typeface="+mn-ea"/>
                          <a:cs typeface="Times New Roman"/>
                        </a:rPr>
                        <a:t>طرح</a:t>
                      </a:r>
                      <a:r>
                        <a:rPr lang="ar-EG" sz="5400" b="1" u="sng" kern="10" baseline="0" dirty="0">
                          <a:ln w="9525">
                            <a:noFill/>
                            <a:round/>
                            <a:headEnd/>
                            <a:tailEnd/>
                          </a:ln>
                          <a:solidFill>
                            <a:srgbClr val="FFC000"/>
                          </a:solidFill>
                          <a:effectLst/>
                          <a:latin typeface="Times New Roman"/>
                          <a:ea typeface="+mn-ea"/>
                          <a:cs typeface="Times New Roman"/>
                        </a:rPr>
                        <a:t> الساعة الحادية عشر من يوم الخميس</a:t>
                      </a:r>
                      <a:endParaRPr lang="en-US" sz="5400" b="1" u="sng"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25591598"/>
      </p:ext>
    </p:extLst>
  </p:cSld>
  <p:clrMapOvr>
    <a:masterClrMapping/>
  </p:clrMapOvr>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شمس البر أضاء شعاعه وبلغ ضياؤه إلى أقطار الأرض . الذى هو يسوع النور الحقيقى الذى يضئ لكل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07625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18509798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ودعا اسمه الرب ملجأى. لانه بيد خفية يحارب الرب عماليق من جيل الى جيل</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عمانوئيل إلهنا و ملكنا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3688349715"/>
      </p:ext>
    </p:extLst>
  </p:cSld>
  <p:clrMapOvr>
    <a:masterClrMapping/>
  </p:clrMapOvr>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إنسان آتِ إلى العالم . الخبز السمائى المعطى الحياة المغذى كل صنعة يديه . فى مبدأ الزمان أعد مائدة فى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17031902"/>
      </p:ext>
    </p:extLst>
  </p:cSld>
  <p:clrMapOvr>
    <a:masterClrMapping/>
  </p:clrMapOvr>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البريه من المن وأعال منها الشعوب أربعين سنه من الزمان فأكلوا وماتوا كقول الرب , ومائدة جديدة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7334554"/>
      </p:ext>
    </p:extLst>
  </p:cSld>
  <p:clrMapOvr>
    <a:masterClrMapping/>
  </p:clrMapOvr>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أعدها الإبن فى عليه صهيون الأم لما كان عشية ذلك اليوم الذى أكلوا فيه فطير الفصح إتكا الرب يسوع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06064815"/>
      </p:ext>
    </p:extLst>
  </p:cSld>
  <p:clrMapOvr>
    <a:masterClrMapping/>
  </p:clrMapOvr>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المخلص فى الموضع العالى هو علية صهيون وأتكأ معه تلاميذه وكانوا يأكلون الفصح الجديد الذى هو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06623177"/>
      </p:ext>
    </p:extLst>
  </p:cSld>
  <p:clrMapOvr>
    <a:masterClrMapping/>
  </p:clrMapOvr>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جسده هو بذاته الذى أعطاه لهم بأمر سرى والدم الكريم الحقيقى الذى هو أفضل من دم الحيوانات، أخذ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75620252"/>
      </p:ext>
    </p:extLst>
  </p:cSld>
  <p:clrMapOvr>
    <a:masterClrMapping/>
  </p:clrMapOvr>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مخلصنا خبزاً فباركه وهكذا قسمه وناوله لصفوته الرسل قائلاً : خذوا كلوا منه كلكم لأن هذا هو جسدى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47932929"/>
      </p:ext>
    </p:extLst>
  </p:cSld>
  <p:clrMapOvr>
    <a:masterClrMapping/>
  </p:clrMapOvr>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الذى أقسمه عنكم وعن كثيرين لمغفرة خطاياهم . بعد هذا أمسك كأس الخمر ومزجها بالماء وناولهم قائلاً :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68092583"/>
      </p:ext>
    </p:extLst>
  </p:cSld>
  <p:clrMapOvr>
    <a:masterClrMapping/>
  </p:clrMapOvr>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خذوا أشربوا من هذه الكأس جميعكم فإن دمى للعهد الجديد الذى يهرق عنكم وعن كثيرين لمغفرة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64990541"/>
      </p:ext>
    </p:extLst>
  </p:cSld>
  <p:clrMapOvr>
    <a:masterClrMapping/>
  </p:clrMapOvr>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خطاياهم .كل مرة تأكلون من هذا الخبز وتشربون من هذه الكأس تبشرون بموتى وقيامتى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42573649"/>
      </p:ext>
    </p:extLst>
  </p:cSld>
  <p:clrMapOvr>
    <a:masterClrMapping/>
  </p:clrMapOvr>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وتذكروننى  إلى أن أجئ . هذا هو فصح خلاصنا , الحمل الحقيقى المسيح مخلصنا . قال إنى لا أشرب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27306400"/>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37259010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en-US" sz="44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يا ربى يسوع المسيح</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مخلصي</a:t>
                      </a:r>
                      <a:r>
                        <a:rPr lang="ar-EG" sz="4400" b="1" i="0" kern="1200" baseline="0" dirty="0">
                          <a:solidFill>
                            <a:schemeClr val="lt1"/>
                          </a:solidFill>
                          <a:latin typeface="+mn-lt"/>
                          <a:ea typeface="+mn-ea"/>
                          <a:cs typeface="+mn-cs"/>
                        </a:rPr>
                        <a:t> الصالح</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1325823705"/>
      </p:ext>
    </p:extLst>
  </p:cSld>
  <p:clrMapOvr>
    <a:masterClrMapping/>
  </p:clrMapOvr>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من هذه الكرمة حتى أشربه معكم جديداً فى ملكوت أبى . قال الرب أن واحداً منكم يسلمنى فى أيدى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81554447"/>
      </p:ext>
    </p:extLst>
  </p:cSld>
  <p:clrMapOvr>
    <a:masterClrMapping/>
  </p:clrMapOvr>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المخالفين . فبدأوا يفكرون واحداً فواحداً منهم قائلين من الذى يجسر ويفعل هذا ؟ فيهوذا أحد المتكئين قال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06175772"/>
      </p:ext>
    </p:extLst>
  </p:cSld>
  <p:clrMapOvr>
    <a:masterClrMapping/>
  </p:clrMapOvr>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لعلى أنا هو قال له أنت قلت. فأشار اليه العارف قائلاً الذى يضع يده معى فى الصحفة . أضمرت الآثم أيها </a:t>
                      </a: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65886946"/>
      </p:ext>
    </p:extLst>
  </p:cSld>
  <p:clrMapOvr>
    <a:masterClrMapping/>
  </p:clrMapOvr>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338328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المخالف وتجرأت أنت على أمر ردئ لأن إبن الله أتى</a:t>
                      </a:r>
                    </a:p>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chemeClr val="bg1"/>
                          </a:solidFill>
                          <a:effectLst/>
                          <a:latin typeface="Times New Roman"/>
                          <a:ea typeface="+mn-ea"/>
                          <a:cs typeface="Times New Roman"/>
                        </a:rPr>
                        <a:t>ليخلص الإنسان الأول من الفساد .</a:t>
                      </a:r>
                    </a:p>
                    <a:p>
                      <a:pPr marL="0" marR="0" indent="0" algn="ctr" defTabSz="914400" rtl="1" eaLnBrk="1" fontAlgn="auto" latinLnBrk="0" hangingPunct="1">
                        <a:lnSpc>
                          <a:spcPct val="100000"/>
                        </a:lnSpc>
                        <a:spcBef>
                          <a:spcPts val="0"/>
                        </a:spcBef>
                        <a:spcAft>
                          <a:spcPts val="0"/>
                        </a:spcAft>
                        <a:buClrTx/>
                        <a:buSzTx/>
                        <a:buFontTx/>
                        <a:buNone/>
                        <a:tabLst/>
                        <a:defRPr/>
                      </a:pPr>
                      <a:endParaRPr lang="en-US" sz="5400" b="1" kern="10" dirty="0">
                        <a:ln w="9525">
                          <a:noFill/>
                          <a:round/>
                          <a:headEnd/>
                          <a:tailEnd/>
                        </a:ln>
                        <a:solidFill>
                          <a:schemeClr val="bg1"/>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488894"/>
      </p:ext>
    </p:extLst>
  </p:cSld>
  <p:clrMapOvr>
    <a:masterClrMapping/>
  </p:clrMapOvr>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المسيح مخلصنا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بي إخرستوس بين سوتير</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P=xc Penc=wr</a:t>
            </a:r>
            <a:endParaRPr lang="en-US" sz="6600" dirty="0">
              <a:latin typeface="Avva_Shenouda" pitchFamily="34" charset="2"/>
            </a:endParaRPr>
          </a:p>
        </p:txBody>
      </p:sp>
    </p:spTree>
    <p:extLst>
      <p:ext uri="{BB962C8B-B14F-4D97-AF65-F5344CB8AC3E}">
        <p14:creationId xmlns:p14="http://schemas.microsoft.com/office/powerpoint/2010/main" val="1059253846"/>
      </p:ext>
    </p:extLst>
  </p:cSld>
  <p:clrMapOvr>
    <a:masterClrMapping/>
  </p:clrMapOvr>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جاء وتألم عنا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أفئي أف شيب إمكافه</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a4`i a42ep</a:t>
            </a:r>
            <a:r>
              <a:rPr lang="ar-EG" dirty="0">
                <a:latin typeface="Avva_Shenouda" pitchFamily="34" charset="2"/>
              </a:rPr>
              <a:t> </a:t>
            </a:r>
            <a:r>
              <a:rPr lang="en-US" dirty="0">
                <a:latin typeface="Avva_Shenouda" pitchFamily="34" charset="2"/>
              </a:rPr>
              <a:t>`mkavh</a:t>
            </a:r>
            <a:endParaRPr lang="en-US" sz="6600" dirty="0">
              <a:latin typeface="Avva_Shenouda" pitchFamily="34" charset="2"/>
            </a:endParaRPr>
          </a:p>
        </p:txBody>
      </p:sp>
    </p:spTree>
    <p:extLst>
      <p:ext uri="{BB962C8B-B14F-4D97-AF65-F5344CB8AC3E}">
        <p14:creationId xmlns:p14="http://schemas.microsoft.com/office/powerpoint/2010/main" val="1181698661"/>
      </p:ext>
    </p:extLst>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لكي بآلامه</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هينا خين نيف إمكافه</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hina qen ne4`mkavh</a:t>
            </a:r>
            <a:endParaRPr lang="en-US" sz="6600" dirty="0">
              <a:latin typeface="Avva_Shenouda" pitchFamily="34" charset="2"/>
            </a:endParaRPr>
          </a:p>
        </p:txBody>
      </p:sp>
    </p:spTree>
    <p:extLst>
      <p:ext uri="{BB962C8B-B14F-4D97-AF65-F5344CB8AC3E}">
        <p14:creationId xmlns:p14="http://schemas.microsoft.com/office/powerpoint/2010/main" val="1574466081"/>
      </p:ext>
    </p:extLst>
  </p:cSld>
  <p:clrMapOvr>
    <a:masterClrMapping/>
  </p:clrMapOvr>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يخلصنا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إنتيف سوتي إممون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`nte4cw5 `mmon</a:t>
            </a:r>
            <a:endParaRPr lang="en-US" sz="6600" dirty="0">
              <a:latin typeface="Avva_Shenouda" pitchFamily="34" charset="2"/>
            </a:endParaRPr>
          </a:p>
        </p:txBody>
      </p:sp>
    </p:spTree>
    <p:extLst>
      <p:ext uri="{BB962C8B-B14F-4D97-AF65-F5344CB8AC3E}">
        <p14:creationId xmlns:p14="http://schemas.microsoft.com/office/powerpoint/2010/main" val="1104449420"/>
      </p:ext>
    </p:extLst>
  </p:cSld>
  <p:clrMapOvr>
    <a:masterClrMapping/>
  </p:clrMapOvr>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فلنسبحه</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مارين تي أوأو ناف</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Maren5</a:t>
            </a:r>
            <a:r>
              <a:rPr lang="ar-EG" dirty="0">
                <a:latin typeface="Avva_Shenouda" pitchFamily="34" charset="2"/>
              </a:rPr>
              <a:t> </a:t>
            </a:r>
            <a:r>
              <a:rPr lang="en-US" dirty="0">
                <a:latin typeface="Avva_Shenouda" pitchFamily="34" charset="2"/>
              </a:rPr>
              <a:t>wov na4</a:t>
            </a:r>
            <a:endParaRPr lang="en-US" sz="6600" dirty="0">
              <a:latin typeface="Avva_Shenouda" pitchFamily="34" charset="2"/>
            </a:endParaRPr>
          </a:p>
        </p:txBody>
      </p:sp>
    </p:spTree>
    <p:extLst>
      <p:ext uri="{BB962C8B-B14F-4D97-AF65-F5344CB8AC3E}">
        <p14:creationId xmlns:p14="http://schemas.microsoft.com/office/powerpoint/2010/main" val="492402929"/>
      </p:ext>
    </p:extLst>
  </p:cSld>
  <p:clrMapOvr>
    <a:masterClrMapping/>
  </p:clrMapOvr>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ونرفع إسمه</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تين إتشيسي إمبيف ران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tensici `mpe4ran</a:t>
            </a:r>
            <a:endParaRPr lang="en-US" sz="6600" dirty="0">
              <a:latin typeface="Avva_Shenouda" pitchFamily="34" charset="2"/>
            </a:endParaRPr>
          </a:p>
        </p:txBody>
      </p:sp>
    </p:spTree>
    <p:extLst>
      <p:ext uri="{BB962C8B-B14F-4D97-AF65-F5344CB8AC3E}">
        <p14:creationId xmlns:p14="http://schemas.microsoft.com/office/powerpoint/2010/main" val="3116964878"/>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3715418640"/>
      </p:ext>
    </p:extLst>
  </p:cSld>
  <p:clrMapOvr>
    <a:masterClrMapping/>
  </p:clrMapOvr>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لأنه صنع معنا رحمة</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جى أف إير أوناي نيمان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ge a4erovnai neman</a:t>
            </a:r>
            <a:endParaRPr lang="en-US" sz="6600" dirty="0">
              <a:latin typeface="Avva_Shenouda" pitchFamily="34" charset="2"/>
            </a:endParaRPr>
          </a:p>
        </p:txBody>
      </p:sp>
    </p:spTree>
    <p:extLst>
      <p:ext uri="{BB962C8B-B14F-4D97-AF65-F5344CB8AC3E}">
        <p14:creationId xmlns:p14="http://schemas.microsoft.com/office/powerpoint/2010/main" val="609059464"/>
      </p:ext>
    </p:extLst>
  </p:cSld>
  <p:clrMapOvr>
    <a:masterClrMapping/>
  </p:clrMapOvr>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وغفر لنا خطايانا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كاطا بيف نيشتي إنناي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kata pe4ni25 `nnai</a:t>
            </a:r>
            <a:endParaRPr lang="en-US" sz="6600" dirty="0">
              <a:latin typeface="Avva_Shenouda" pitchFamily="34" charset="2"/>
            </a:endParaRPr>
          </a:p>
        </p:txBody>
      </p:sp>
    </p:spTree>
    <p:extLst>
      <p:ext uri="{BB962C8B-B14F-4D97-AF65-F5344CB8AC3E}">
        <p14:creationId xmlns:p14="http://schemas.microsoft.com/office/powerpoint/2010/main" val="2955436020"/>
      </p:ext>
    </p:extLst>
  </p:cSld>
  <p:clrMapOvr>
    <a:masterClrMapping/>
  </p:clrMapOvr>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نحنى ركبنا</a:t>
            </a:r>
            <a:endParaRPr lang="ar-EG" sz="96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اكلينومين طاغناطا</a:t>
            </a:r>
            <a:endParaRPr lang="ar-EG" sz="96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Klinwmen</a:t>
            </a:r>
            <a:r>
              <a:rPr lang="en-US" dirty="0">
                <a:latin typeface="Avva_Shenouda" pitchFamily="34" charset="2"/>
                <a:cs typeface="Mudir MT" pitchFamily="2" charset="-78"/>
              </a:rPr>
              <a:t> ta </a:t>
            </a:r>
            <a:r>
              <a:rPr lang="en-US" dirty="0" err="1">
                <a:latin typeface="Avva_Shenouda" pitchFamily="34" charset="2"/>
                <a:cs typeface="Mudir MT" pitchFamily="2" charset="-78"/>
              </a:rPr>
              <a:t>jonata</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2345641355"/>
      </p:ext>
    </p:extLst>
  </p:cSld>
  <p:clrMapOvr>
    <a:masterClrMapping/>
  </p:clrMapOvr>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ارحمنا يا الله الاب ضابط الكل</a:t>
            </a:r>
            <a:endParaRPr lang="ar-EG"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ناى افنوتى افيوت بى باندوكراطور</a:t>
            </a:r>
            <a:endParaRPr lang="ar-EG" sz="60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Nai</a:t>
            </a:r>
            <a:r>
              <a:rPr lang="en-US" dirty="0">
                <a:latin typeface="Avva_Shenouda" pitchFamily="34" charset="2"/>
                <a:cs typeface="Mudir MT" pitchFamily="2" charset="-78"/>
              </a:rPr>
              <a:t> nan F5 </a:t>
            </a:r>
            <a:r>
              <a:rPr lang="en-US" dirty="0" err="1">
                <a:latin typeface="Avva_Shenouda" pitchFamily="34" charset="2"/>
                <a:cs typeface="Mudir MT" pitchFamily="2" charset="-78"/>
              </a:rPr>
              <a:t>Fiwt</a:t>
            </a:r>
            <a:r>
              <a:rPr lang="en-US" dirty="0">
                <a:latin typeface="Avva_Shenouda" pitchFamily="34" charset="2"/>
                <a:cs typeface="Mudir MT" pitchFamily="2" charset="-78"/>
              </a:rPr>
              <a:t> </a:t>
            </a:r>
            <a:r>
              <a:rPr lang="en-US" dirty="0" err="1">
                <a:latin typeface="Avva_Shenouda" pitchFamily="34" charset="2"/>
                <a:cs typeface="Mudir MT" pitchFamily="2" charset="-78"/>
              </a:rPr>
              <a:t>pipantokratwr</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664140438"/>
      </p:ext>
    </p:extLst>
  </p:cSld>
  <p:clrMapOvr>
    <a:masterClrMapping/>
  </p:clrMapOvr>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نقف و نحنى ركبنا</a:t>
            </a:r>
            <a:endParaRPr lang="ar-EG" sz="96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اناستومين اكلينومين طاغناطا</a:t>
            </a:r>
            <a:endParaRPr lang="ar-EG" sz="60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Anactwmen</a:t>
            </a:r>
            <a:r>
              <a:rPr lang="en-US" dirty="0">
                <a:latin typeface="Avva_Shenouda" pitchFamily="34" charset="2"/>
                <a:cs typeface="Mudir MT" pitchFamily="2" charset="-78"/>
              </a:rPr>
              <a:t> </a:t>
            </a:r>
            <a:r>
              <a:rPr lang="en-US" dirty="0" err="1">
                <a:latin typeface="Avva_Shenouda" pitchFamily="34" charset="2"/>
                <a:cs typeface="Mudir MT" pitchFamily="2" charset="-78"/>
              </a:rPr>
              <a:t>klinwmen</a:t>
            </a:r>
            <a:r>
              <a:rPr lang="en-US" dirty="0">
                <a:latin typeface="Avva_Shenouda" pitchFamily="34" charset="2"/>
                <a:cs typeface="Mudir MT" pitchFamily="2" charset="-78"/>
              </a:rPr>
              <a:t> ta </a:t>
            </a:r>
            <a:r>
              <a:rPr lang="en-US" dirty="0" err="1">
                <a:latin typeface="Avva_Shenouda" pitchFamily="34" charset="2"/>
                <a:cs typeface="Mudir MT" pitchFamily="2" charset="-78"/>
              </a:rPr>
              <a:t>jonata</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4254017457"/>
      </p:ext>
    </p:extLst>
  </p:cSld>
  <p:clrMapOvr>
    <a:masterClrMapping/>
  </p:clrMapOvr>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ارحمنا يا الله مخلصنا</a:t>
            </a:r>
            <a:endParaRPr lang="ar-EG" sz="28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ناى افنوتى  بنسوتير</a:t>
            </a:r>
            <a:endParaRPr lang="ar-EG" sz="96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Nai</a:t>
            </a:r>
            <a:r>
              <a:rPr lang="en-US" dirty="0">
                <a:latin typeface="Avva_Shenouda" pitchFamily="34" charset="2"/>
                <a:cs typeface="Mudir MT" pitchFamily="2" charset="-78"/>
              </a:rPr>
              <a:t> nan F5 Pencwt3r</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313424620"/>
      </p:ext>
    </p:extLst>
  </p:cSld>
  <p:clrMapOvr>
    <a:masterClrMapping/>
  </p:clrMapOvr>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ثم نقف و نحنى ركبنا</a:t>
            </a:r>
            <a:endParaRPr lang="ar-EG" sz="96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كى اناستومين اكلينومين طاغناطا</a:t>
            </a:r>
            <a:endParaRPr lang="ar-EG" sz="60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Ke</a:t>
            </a:r>
            <a:r>
              <a:rPr lang="en-US" dirty="0">
                <a:latin typeface="Avva_Shenouda" pitchFamily="34" charset="2"/>
                <a:cs typeface="Mudir MT" pitchFamily="2" charset="-78"/>
              </a:rPr>
              <a:t> </a:t>
            </a:r>
            <a:r>
              <a:rPr lang="en-US" dirty="0" err="1">
                <a:latin typeface="Avva_Shenouda" pitchFamily="34" charset="2"/>
                <a:cs typeface="Mudir MT" pitchFamily="2" charset="-78"/>
              </a:rPr>
              <a:t>anactwmen</a:t>
            </a:r>
            <a:r>
              <a:rPr lang="en-US" dirty="0">
                <a:latin typeface="Avva_Shenouda" pitchFamily="34" charset="2"/>
                <a:cs typeface="Mudir MT" pitchFamily="2" charset="-78"/>
              </a:rPr>
              <a:t> </a:t>
            </a:r>
            <a:r>
              <a:rPr lang="en-US" dirty="0" err="1">
                <a:latin typeface="Avva_Shenouda" pitchFamily="34" charset="2"/>
                <a:cs typeface="Mudir MT" pitchFamily="2" charset="-78"/>
              </a:rPr>
              <a:t>klinwmen</a:t>
            </a:r>
            <a:r>
              <a:rPr lang="en-US" dirty="0">
                <a:latin typeface="Avva_Shenouda" pitchFamily="34" charset="2"/>
                <a:cs typeface="Mudir MT" pitchFamily="2" charset="-78"/>
              </a:rPr>
              <a:t> ta </a:t>
            </a:r>
            <a:r>
              <a:rPr lang="en-US" dirty="0" err="1">
                <a:latin typeface="Avva_Shenouda" pitchFamily="34" charset="2"/>
                <a:cs typeface="Mudir MT" pitchFamily="2" charset="-78"/>
              </a:rPr>
              <a:t>jonata</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3506026800"/>
      </p:ext>
    </p:extLst>
  </p:cSld>
  <p:clrMapOvr>
    <a:masterClrMapping/>
  </p:clrMapOvr>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ارحمنا يا الله ثم ارحمنا</a:t>
            </a:r>
            <a:endParaRPr lang="ar-EG" sz="28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ناى افنوتى أووه ناى نان</a:t>
            </a:r>
            <a:endParaRPr lang="ar-EG"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Nai</a:t>
            </a:r>
            <a:r>
              <a:rPr lang="en-US" dirty="0">
                <a:latin typeface="Avva_Shenouda" pitchFamily="34" charset="2"/>
                <a:cs typeface="Mudir MT" pitchFamily="2" charset="-78"/>
              </a:rPr>
              <a:t> nan F5</a:t>
            </a:r>
            <a:r>
              <a:rPr lang="ar-EG" dirty="0">
                <a:latin typeface="Avva_Shenouda" pitchFamily="34" charset="2"/>
                <a:cs typeface="Mudir MT" pitchFamily="2" charset="-78"/>
              </a:rPr>
              <a:t> </a:t>
            </a:r>
            <a:r>
              <a:rPr lang="en-US" dirty="0" err="1">
                <a:latin typeface="Avva_Shenouda" pitchFamily="34" charset="2"/>
                <a:cs typeface="Mudir MT" pitchFamily="2" charset="-78"/>
              </a:rPr>
              <a:t>ovoh</a:t>
            </a:r>
            <a:r>
              <a:rPr lang="en-US" dirty="0">
                <a:latin typeface="Avva_Shenouda" pitchFamily="34" charset="2"/>
                <a:cs typeface="Mudir MT" pitchFamily="2" charset="-78"/>
              </a:rPr>
              <a:t> </a:t>
            </a:r>
            <a:r>
              <a:rPr lang="en-US" dirty="0" err="1">
                <a:latin typeface="Avva_Shenouda" pitchFamily="34" charset="2"/>
                <a:cs typeface="Mudir MT" pitchFamily="2" charset="-78"/>
              </a:rPr>
              <a:t>nai</a:t>
            </a:r>
            <a:r>
              <a:rPr lang="en-US" dirty="0">
                <a:latin typeface="Avva_Shenouda" pitchFamily="34" charset="2"/>
                <a:cs typeface="Mudir MT" pitchFamily="2" charset="-78"/>
              </a:rPr>
              <a:t> nan</a:t>
            </a:r>
            <a:endParaRPr lang="ar-EG" dirty="0">
              <a:latin typeface="Avva_Shenouda" pitchFamily="34" charset="2"/>
              <a:cs typeface="Mudir MT" pitchFamily="2" charset="-78"/>
            </a:endParaRPr>
          </a:p>
        </p:txBody>
      </p:sp>
    </p:spTree>
    <p:extLst>
      <p:ext uri="{BB962C8B-B14F-4D97-AF65-F5344CB8AC3E}">
        <p14:creationId xmlns:p14="http://schemas.microsoft.com/office/powerpoint/2010/main" val="4040858065"/>
      </p:ext>
    </p:extLst>
  </p:cSld>
  <p:clrMapOvr>
    <a:masterClrMapping/>
  </p:clrMapOvr>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اطلبوا لكي يرحمنا الله و يتراءف علينا و يسمعنا و يعيننا</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83050597"/>
      </p:ext>
    </p:extLst>
  </p:cSld>
  <p:clrMapOvr>
    <a:masterClrMapping/>
  </p:clrMapOvr>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يقبل سؤلات و طلبات قديسيه منهم بالصلاح عنا في كل حين, و يغفر لنا خطايانا</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88500782"/>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60403801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42788146"/>
      </p:ext>
    </p:extLst>
  </p:cSld>
  <p:clrMapOvr>
    <a:masterClrMapping/>
  </p:clrMapOvr>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2363736233"/>
      </p:ext>
    </p:extLst>
  </p:cSld>
  <p:clrMapOvr>
    <a:masterClrMapping/>
  </p:clrMapOvr>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سلام الكنيسة الواحدة الوحيدة المقدسة الجامعة الرسولية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11977530"/>
      </p:ext>
    </p:extLst>
  </p:cSld>
  <p:clrMapOvr>
    <a:masterClrMapping/>
  </p:clrMapOvr>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خلاص الله في الشعوب و الطمانينة بكل موضع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54786829"/>
      </p:ext>
    </p:extLst>
  </p:cSld>
  <p:clrMapOvr>
    <a:masterClrMapping/>
  </p:clrMapOvr>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630081012"/>
      </p:ext>
    </p:extLst>
  </p:cSld>
  <p:clrMapOvr>
    <a:masterClrMapping/>
  </p:clrMapOvr>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أبائنا و اخواتنا المرضي بكل الأمراض في هذا الموضع و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77022093"/>
      </p:ext>
    </p:extLst>
  </p:cSld>
  <p:clrMapOvr>
    <a:masterClrMapping/>
  </p:clrMapOvr>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 ينعم الرب الهنا عليهم و علينا بالعافية و الشفاء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3077994"/>
      </p:ext>
    </p:extLst>
  </p:cSld>
  <p:clrMapOvr>
    <a:masterClrMapping/>
  </p:clrMapOvr>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4102753909"/>
      </p:ext>
    </p:extLst>
  </p:cSld>
  <p:clrMapOvr>
    <a:masterClrMapping/>
  </p:clrMapOvr>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المسافرين و الذين أضمروا السفر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97191076"/>
      </p:ext>
    </p:extLst>
  </p:cSld>
  <p:clrMapOvr>
    <a:masterClrMapping/>
  </p:clrMapOvr>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ليسهل الرب طرقهم جميعا أن كانوا في البحار أو الأنهار أو الينابيع أو الطرق المسلوكة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60910290"/>
      </p:ext>
    </p:extLst>
  </p:cSld>
  <p:clrMapOvr>
    <a:masterClrMapping/>
  </p:clrMapOvr>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الذين جعلوا سفرهم بكل وسيلة لكي يرشدهم الرب الهنا و يردهم الي مساكنهم بسلام, و يغفر لنا خطاينا</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098948316"/>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76400" y="4419600"/>
            <a:ext cx="5791200" cy="707886"/>
          </a:xfrm>
          <a:prstGeom prst="rect">
            <a:avLst/>
          </a:prstGeom>
        </p:spPr>
        <p:txBody>
          <a:bodyPr wrap="square">
            <a:spAutoFit/>
          </a:bodyPr>
          <a:lstStyle/>
          <a:p>
            <a:pPr lvl="0" algn="ctr" rtl="1">
              <a:defRPr/>
            </a:pPr>
            <a:r>
              <a:rPr lang="ar-EG" sz="4000" b="1" dirty="0">
                <a:solidFill>
                  <a:prstClr val="white"/>
                </a:solidFill>
              </a:rPr>
              <a:t> إرحمنا يا الله الآب ضابط الكل </a:t>
            </a:r>
            <a:endParaRPr lang="ar-EG" sz="8000" b="1" dirty="0">
              <a:solidFill>
                <a:prstClr val="white"/>
              </a:solidFill>
            </a:endParaRPr>
          </a:p>
        </p:txBody>
      </p:sp>
      <p:sp>
        <p:nvSpPr>
          <p:cNvPr id="4" name="Rectangle 3"/>
          <p:cNvSpPr/>
          <p:nvPr/>
        </p:nvSpPr>
        <p:spPr>
          <a:xfrm>
            <a:off x="152400" y="5257800"/>
            <a:ext cx="8839200" cy="584775"/>
          </a:xfrm>
          <a:prstGeom prst="rect">
            <a:avLst/>
          </a:prstGeom>
        </p:spPr>
        <p:txBody>
          <a:bodyPr wrap="square">
            <a:spAutoFit/>
          </a:bodyPr>
          <a:lstStyle/>
          <a:p>
            <a:pPr lvl="0" algn="ctr"/>
            <a:r>
              <a:rPr lang="pt-BR" sz="3200" b="1" dirty="0">
                <a:solidFill>
                  <a:srgbClr val="FFC000"/>
                </a:solidFill>
                <a:latin typeface="Avva_Shenouda" pitchFamily="34" charset="2"/>
              </a:rPr>
              <a:t>Ele`3con `3mac `o )eoc `o Pat3r `o Pantokratwr</a:t>
            </a:r>
            <a:endParaRPr lang="en-US" sz="4000" b="1" dirty="0">
              <a:solidFill>
                <a:srgbClr val="FFC000"/>
              </a:solidFill>
              <a:latin typeface="Avva_Shenouda" pitchFamily="34" charset="2"/>
            </a:endParaRPr>
          </a:p>
        </p:txBody>
      </p:sp>
      <p:sp>
        <p:nvSpPr>
          <p:cNvPr id="5" name="Rectangle 4"/>
          <p:cNvSpPr/>
          <p:nvPr/>
        </p:nvSpPr>
        <p:spPr>
          <a:xfrm>
            <a:off x="304800" y="5911334"/>
            <a:ext cx="8534400" cy="707886"/>
          </a:xfrm>
          <a:prstGeom prst="rect">
            <a:avLst/>
          </a:prstGeom>
        </p:spPr>
        <p:txBody>
          <a:bodyPr wrap="square">
            <a:spAutoFit/>
          </a:bodyPr>
          <a:lstStyle/>
          <a:p>
            <a:pPr lvl="0" algn="ctr" rtl="1">
              <a:defRPr/>
            </a:pPr>
            <a:r>
              <a:rPr lang="ar-EG" sz="4000" b="1" dirty="0">
                <a:solidFill>
                  <a:prstClr val="white"/>
                </a:solidFill>
              </a:rPr>
              <a:t> إليسون إيماس أوثيؤس أو باتير أو بانطو كراطور</a:t>
            </a:r>
            <a:endParaRPr lang="ar-EG" sz="11500" b="1" dirty="0">
              <a:solidFill>
                <a:prstClr val="white"/>
              </a:solidFill>
            </a:endParaRPr>
          </a:p>
        </p:txBody>
      </p:sp>
    </p:spTree>
  </p:cSld>
  <p:clrMapOvr>
    <a:masterClrMapping/>
  </p:clrMapOvr>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4226047954"/>
      </p:ext>
    </p:extLst>
  </p:cSld>
  <p:clrMapOvr>
    <a:masterClrMapping/>
  </p:clrMapOvr>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صلوا و اطلبوا عن أهوية السماء و ثمرات الأرض و الأشجار و الكروم و كل شجرة مثمرة في المسكونة كلها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762290511"/>
      </p:ext>
    </p:extLst>
  </p:cSld>
  <p:clrMapOvr>
    <a:masterClrMapping/>
  </p:clrMapOvr>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المسيح الهنا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4189557088"/>
      </p:ext>
    </p:extLst>
  </p:cSld>
  <p:clrMapOvr>
    <a:masterClrMapping/>
  </p:clrMapOvr>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4481498"/>
      </p:ext>
    </p:extLst>
  </p:cSld>
  <p:clrMapOvr>
    <a:masterClrMapping/>
  </p:clrMapOvr>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لكي يعطينا الله رحمة و رأفة أمام الرؤساء الأقوياء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923568708"/>
      </p:ext>
    </p:extLst>
  </p:cSld>
  <p:clrMapOvr>
    <a:masterClrMapping/>
  </p:clrMapOvr>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يعطف قلوب المتولين علينا بالصلاح في كل حين و يغفر لنا خطايانا</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737078760"/>
      </p:ext>
    </p:extLst>
  </p:cSld>
  <p:clrMapOvr>
    <a:masterClrMapping/>
  </p:clrMapOvr>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236341588"/>
      </p:ext>
    </p:extLst>
  </p:cSld>
  <p:clrMapOvr>
    <a:masterClrMapping/>
  </p:clrMapOvr>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الذين رقدوا و تنيحوا في الايمان بالمسيح منذ البدء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461193515"/>
      </p:ext>
    </p:extLst>
  </p:cSld>
  <p:clrMapOvr>
    <a:masterClrMapping/>
  </p:clrMapOvr>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أبائنا البطاركة و أبائنا الأساقفة و أبائنا القمامصة و أبائنا القسوس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327607290"/>
      </p:ext>
    </p:extLst>
  </p:cSld>
  <p:clrMapOvr>
    <a:masterClrMapping/>
  </p:clrMapOvr>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أخوتنا الشمامسة و أبائنا الرهبان و أخوتنا العلمانيين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653336054"/>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95400" y="4419600"/>
            <a:ext cx="6400800" cy="707886"/>
          </a:xfrm>
          <a:prstGeom prst="rect">
            <a:avLst/>
          </a:prstGeom>
        </p:spPr>
        <p:txBody>
          <a:bodyPr wrap="square">
            <a:spAutoFit/>
          </a:bodyPr>
          <a:lstStyle/>
          <a:p>
            <a:pPr lvl="0" algn="ctr" rtl="1">
              <a:defRPr/>
            </a:pPr>
            <a:r>
              <a:rPr lang="ar-EG" sz="4000" b="1" dirty="0">
                <a:solidFill>
                  <a:prstClr val="white"/>
                </a:solidFill>
              </a:rPr>
              <a:t>أيها الثالوث المقدس إرحمنا</a:t>
            </a:r>
            <a:endParaRPr lang="ar-EG" sz="8000" b="1" dirty="0">
              <a:solidFill>
                <a:prstClr val="white"/>
              </a:solidFill>
            </a:endParaRPr>
          </a:p>
        </p:txBody>
      </p:sp>
      <p:sp>
        <p:nvSpPr>
          <p:cNvPr id="5" name="Rectangle 4"/>
          <p:cNvSpPr/>
          <p:nvPr/>
        </p:nvSpPr>
        <p:spPr>
          <a:xfrm>
            <a:off x="-76200" y="5219700"/>
            <a:ext cx="9144000" cy="707886"/>
          </a:xfrm>
          <a:prstGeom prst="rect">
            <a:avLst/>
          </a:prstGeom>
        </p:spPr>
        <p:txBody>
          <a:bodyPr wrap="square">
            <a:spAutoFit/>
          </a:bodyPr>
          <a:lstStyle/>
          <a:p>
            <a:pPr lvl="0" algn="ctr"/>
            <a:r>
              <a:rPr lang="it-IT" sz="4000" b="1" dirty="0">
                <a:solidFill>
                  <a:srgbClr val="FFC000"/>
                </a:solidFill>
                <a:latin typeface="Avva_Shenouda" pitchFamily="34" charset="2"/>
              </a:rPr>
              <a:t>pan `aji`a `triac `ele`3con `3mac</a:t>
            </a:r>
            <a:endParaRPr lang="en-US" sz="6600" b="1" dirty="0">
              <a:solidFill>
                <a:srgbClr val="FFC000"/>
              </a:solidFill>
              <a:latin typeface="Avva_Shenouda" pitchFamily="34" charset="2"/>
            </a:endParaRPr>
          </a:p>
        </p:txBody>
      </p:sp>
      <p:sp>
        <p:nvSpPr>
          <p:cNvPr id="6" name="Rectangle 5"/>
          <p:cNvSpPr/>
          <p:nvPr/>
        </p:nvSpPr>
        <p:spPr>
          <a:xfrm>
            <a:off x="1066800" y="6019800"/>
            <a:ext cx="6858000" cy="707886"/>
          </a:xfrm>
          <a:prstGeom prst="rect">
            <a:avLst/>
          </a:prstGeom>
        </p:spPr>
        <p:txBody>
          <a:bodyPr wrap="square">
            <a:spAutoFit/>
          </a:bodyPr>
          <a:lstStyle/>
          <a:p>
            <a:pPr lvl="0" algn="ctr" rtl="1">
              <a:defRPr/>
            </a:pPr>
            <a:r>
              <a:rPr lang="ar-EG" sz="4000" b="1" dirty="0">
                <a:solidFill>
                  <a:prstClr val="white"/>
                </a:solidFill>
              </a:rPr>
              <a:t> بان أجيا إترياس إيليسون إيماس </a:t>
            </a:r>
            <a:endParaRPr lang="ar-EG" sz="11500" b="1" dirty="0">
              <a:solidFill>
                <a:prstClr val="white"/>
              </a:solidFill>
            </a:endParaRPr>
          </a:p>
        </p:txBody>
      </p:sp>
    </p:spTree>
  </p:cSld>
  <p:clrMapOvr>
    <a:masterClrMapping/>
  </p:clrMapOvr>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عن الذين رقدوا من المسيحيين لكي ينيح الرب الهنا نفوسهم أجمعين, و يغفر لنا خطاينا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006116500"/>
      </p:ext>
    </p:extLst>
  </p:cSld>
  <p:clrMapOvr>
    <a:masterClrMapping/>
  </p:clrMapOvr>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959230235"/>
      </p:ext>
    </p:extLst>
  </p:cSld>
  <p:clrMapOvr>
    <a:masterClrMapping/>
  </p:clrMapOvr>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المهتمين بالصعائد و القرابين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4042717033"/>
      </p:ext>
    </p:extLst>
  </p:cSld>
  <p:clrMapOvr>
    <a:masterClrMapping/>
  </p:clrMapOvr>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الخمر و الزيت و البخور و الستور و كتب القراءة و كل أواني المذبح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557180178"/>
      </p:ext>
    </p:extLst>
  </p:cSld>
  <p:clrMapOvr>
    <a:masterClrMapping/>
  </p:clrMapOvr>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يعوضهم الرب إلهنا عن أتعابهم في أورشليم السمائية,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559642927"/>
      </p:ext>
    </p:extLst>
  </p:cSld>
  <p:clrMapOvr>
    <a:masterClrMapping/>
  </p:clrMapOvr>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08964849"/>
      </p:ext>
    </p:extLst>
  </p:cSld>
  <p:clrMapOvr>
    <a:masterClrMapping/>
  </p:clrMapOvr>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موعظي شعبنا لكي يباركهم الرب إلهنا و يفتح عيون قلوبهم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444590745"/>
      </p:ext>
    </p:extLst>
  </p:cSld>
  <p:clrMapOvr>
    <a:masterClrMapping/>
  </p:clrMapOvr>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يثبتهم في الإيمان الأرثوذكسي إلي النفس الأخير,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759117284"/>
      </p:ext>
    </p:extLst>
  </p:cSld>
  <p:clrMapOvr>
    <a:masterClrMapping/>
  </p:clrMapOvr>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2319926444"/>
      </p:ext>
    </p:extLst>
  </p:cSld>
  <p:clrMapOvr>
    <a:masterClrMapping/>
  </p:clrMapOvr>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الكنيسة و كل الكنائس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4269876176"/>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05000" y="4495800"/>
            <a:ext cx="5334000" cy="707886"/>
          </a:xfrm>
          <a:prstGeom prst="rect">
            <a:avLst/>
          </a:prstGeom>
        </p:spPr>
        <p:txBody>
          <a:bodyPr wrap="square">
            <a:spAutoFit/>
          </a:bodyPr>
          <a:lstStyle/>
          <a:p>
            <a:pPr lvl="0" algn="ctr" rtl="1">
              <a:defRPr/>
            </a:pPr>
            <a:r>
              <a:rPr lang="ar-EG" sz="4000" b="1" dirty="0">
                <a:solidFill>
                  <a:prstClr val="white"/>
                </a:solidFill>
              </a:rPr>
              <a:t>أيها الرب إله القوات كن معنا </a:t>
            </a:r>
            <a:endParaRPr lang="ar-EG" sz="8000" b="1" dirty="0">
              <a:solidFill>
                <a:prstClr val="white"/>
              </a:solidFill>
            </a:endParaRPr>
          </a:p>
        </p:txBody>
      </p:sp>
      <p:sp>
        <p:nvSpPr>
          <p:cNvPr id="4" name="Rectangle 3"/>
          <p:cNvSpPr/>
          <p:nvPr/>
        </p:nvSpPr>
        <p:spPr>
          <a:xfrm>
            <a:off x="609600" y="5248500"/>
            <a:ext cx="7924800" cy="646331"/>
          </a:xfrm>
          <a:prstGeom prst="rect">
            <a:avLst/>
          </a:prstGeom>
        </p:spPr>
        <p:txBody>
          <a:bodyPr wrap="square">
            <a:spAutoFit/>
          </a:bodyPr>
          <a:lstStyle/>
          <a:p>
            <a:pPr lvl="0" algn="ctr"/>
            <a:r>
              <a:rPr lang="fr-FR" sz="3600" b="1" dirty="0">
                <a:solidFill>
                  <a:srgbClr val="FFC000"/>
                </a:solidFill>
                <a:latin typeface="Avva_Shenouda" pitchFamily="34" charset="2"/>
              </a:rPr>
              <a:t>Pu F5 `</a:t>
            </a:r>
            <a:r>
              <a:rPr lang="fr-FR" sz="3600" b="1" dirty="0" err="1">
                <a:solidFill>
                  <a:srgbClr val="FFC000"/>
                </a:solidFill>
                <a:latin typeface="Avva_Shenouda" pitchFamily="34" charset="2"/>
              </a:rPr>
              <a:t>nte</a:t>
            </a:r>
            <a:r>
              <a:rPr lang="fr-FR" sz="3600" b="1" dirty="0">
                <a:solidFill>
                  <a:srgbClr val="FFC000"/>
                </a:solidFill>
                <a:latin typeface="Avva_Shenouda" pitchFamily="34" charset="2"/>
              </a:rPr>
              <a:t> </a:t>
            </a:r>
            <a:r>
              <a:rPr lang="fr-FR" sz="3600" b="1" dirty="0" err="1">
                <a:solidFill>
                  <a:srgbClr val="FFC000"/>
                </a:solidFill>
                <a:latin typeface="Avva_Shenouda" pitchFamily="34" charset="2"/>
              </a:rPr>
              <a:t>nigom</a:t>
            </a:r>
            <a:r>
              <a:rPr lang="fr-FR" sz="3600" b="1" dirty="0">
                <a:solidFill>
                  <a:srgbClr val="FFC000"/>
                </a:solidFill>
                <a:latin typeface="Avva_Shenouda" pitchFamily="34" charset="2"/>
              </a:rPr>
              <a:t> 2wpi </a:t>
            </a:r>
            <a:r>
              <a:rPr lang="fr-FR" sz="3600" b="1" dirty="0" err="1">
                <a:solidFill>
                  <a:srgbClr val="FFC000"/>
                </a:solidFill>
                <a:latin typeface="Avva_Shenouda" pitchFamily="34" charset="2"/>
              </a:rPr>
              <a:t>neman</a:t>
            </a:r>
            <a:endParaRPr lang="en-US" sz="4400" b="1" dirty="0">
              <a:solidFill>
                <a:srgbClr val="FFC000"/>
              </a:solidFill>
              <a:latin typeface="Avva_Shenouda" pitchFamily="34" charset="2"/>
            </a:endParaRPr>
          </a:p>
        </p:txBody>
      </p:sp>
      <p:sp>
        <p:nvSpPr>
          <p:cNvPr id="5" name="Rectangle 4"/>
          <p:cNvSpPr/>
          <p:nvPr/>
        </p:nvSpPr>
        <p:spPr>
          <a:xfrm>
            <a:off x="381000" y="5939646"/>
            <a:ext cx="8382000" cy="707886"/>
          </a:xfrm>
          <a:prstGeom prst="rect">
            <a:avLst/>
          </a:prstGeom>
        </p:spPr>
        <p:txBody>
          <a:bodyPr wrap="square">
            <a:spAutoFit/>
          </a:bodyPr>
          <a:lstStyle/>
          <a:p>
            <a:pPr lvl="0" algn="ctr" rtl="1">
              <a:defRPr/>
            </a:pPr>
            <a:r>
              <a:rPr lang="ar-EG" sz="4000" b="1" dirty="0">
                <a:solidFill>
                  <a:prstClr val="white"/>
                </a:solidFill>
              </a:rPr>
              <a:t> إبشويس إفنوتي إنتي نيجوم شوبي نيمان</a:t>
            </a:r>
            <a:endParaRPr lang="ar-EG" sz="11500" b="1" dirty="0">
              <a:solidFill>
                <a:prstClr val="white"/>
              </a:solidFill>
            </a:endParaRPr>
          </a:p>
        </p:txBody>
      </p:sp>
    </p:spTree>
  </p:cSld>
  <p:clrMapOvr>
    <a:masterClrMapping/>
  </p:clrMapOvr>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كل أديرة الشعوب الأرثوذكسية في البراري و الشيوخ السكان فيها و عن طمأنينة كل العالم معاً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923226277"/>
      </p:ext>
    </p:extLst>
  </p:cSld>
  <p:clrMapOvr>
    <a:masterClrMapping/>
  </p:clrMapOvr>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يحفظنا الرب إلهنا من كل سوء و من كل شر,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781383770"/>
      </p:ext>
    </p:extLst>
  </p:cSld>
  <p:clrMapOvr>
    <a:masterClrMapping/>
  </p:clrMapOvr>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415959528"/>
      </p:ext>
    </p:extLst>
  </p:cSld>
  <p:clrMapOvr>
    <a:masterClrMapping/>
  </p:clrMapOvr>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حياة و قيام أبينا المكرم رئيس الأساقفة الأب البطريرك الأنبا ( تاوضروس</a:t>
                      </a:r>
                      <a:r>
                        <a:rPr lang="ar-EG" sz="4400" b="1" i="0" kern="1200" baseline="0" dirty="0">
                          <a:solidFill>
                            <a:schemeClr val="lt1"/>
                          </a:solidFill>
                          <a:latin typeface="+mn-lt"/>
                          <a:ea typeface="+mn-ea"/>
                          <a:cs typeface="+mn-cs"/>
                        </a:rPr>
                        <a:t> الثانى</a:t>
                      </a:r>
                      <a:r>
                        <a:rPr lang="ar-EG" sz="4400" b="1" i="0" kern="1200" dirty="0">
                          <a:solidFill>
                            <a:schemeClr val="lt1"/>
                          </a:solidFill>
                          <a:latin typeface="+mn-lt"/>
                          <a:ea typeface="+mn-ea"/>
                          <a:cs typeface="+mn-cs"/>
                        </a:rPr>
                        <a:t>)</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079029190"/>
      </p:ext>
    </p:extLst>
  </p:cSld>
  <p:clrMapOvr>
    <a:masterClrMapping/>
  </p:clrMapOvr>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925840040"/>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كذلك</a:t>
                      </a:r>
                      <a:r>
                        <a:rPr lang="ar-EG" sz="4400" b="1" i="0" kern="1200" baseline="0" dirty="0">
                          <a:solidFill>
                            <a:schemeClr val="lt1"/>
                          </a:solidFill>
                          <a:latin typeface="+mn-lt"/>
                          <a:ea typeface="+mn-ea"/>
                          <a:cs typeface="+mn-cs"/>
                        </a:rPr>
                        <a:t> شريكه فى الخدمة الرسولية أبينا المطران المكرم الأنبا دانيال</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dirty="0"/>
          </a:p>
        </p:txBody>
      </p:sp>
    </p:spTree>
    <p:extLst>
      <p:ext uri="{BB962C8B-B14F-4D97-AF65-F5344CB8AC3E}">
        <p14:creationId xmlns:p14="http://schemas.microsoft.com/office/powerpoint/2010/main" val="3109808042"/>
      </p:ext>
    </p:extLst>
  </p:cSld>
  <p:clrMapOvr>
    <a:masterClrMapping/>
  </p:clrMapOvr>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لكي يحفظ الرب لنا حياتهما</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و يثبتهما علي كراسيهم</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سنين عديدة و أزمنة سالمة هادئة مديدة, و يغفر لنا خطايانا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811379262"/>
      </p:ext>
    </p:extLst>
  </p:cSld>
  <p:clrMapOvr>
    <a:masterClrMapping/>
  </p:clrMapOvr>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91514966"/>
      </p:ext>
    </p:extLst>
  </p:cSld>
  <p:clrMapOvr>
    <a:masterClrMapping/>
  </p:clrMapOvr>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آبائنا المطارنة و الأساقفة الأرثوذكسيين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746907818"/>
      </p:ext>
    </p:extLst>
  </p:cSld>
  <p:clrMapOvr>
    <a:masterClrMapping/>
  </p:clrMapOvr>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القمامصة و القسوس و الشمامسة و كل طغمات الكنيسة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555519751"/>
      </p:ext>
    </p:extLst>
  </p:cSld>
  <p:clrMapOvr>
    <a:masterClrMapping/>
  </p:clrMapOvr>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يحفظهم المسيح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4171035735"/>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4382869"/>
            <a:ext cx="8534400" cy="584775"/>
          </a:xfrm>
          <a:prstGeom prst="rect">
            <a:avLst/>
          </a:prstGeom>
        </p:spPr>
        <p:txBody>
          <a:bodyPr wrap="square">
            <a:spAutoFit/>
          </a:bodyPr>
          <a:lstStyle/>
          <a:p>
            <a:pPr lvl="0" algn="ctr" rtl="1">
              <a:defRPr/>
            </a:pPr>
            <a:r>
              <a:rPr lang="ar-EG" sz="3200" b="1" dirty="0">
                <a:solidFill>
                  <a:prstClr val="white"/>
                </a:solidFill>
              </a:rPr>
              <a:t>لأنه ليس لنا معين في شدائدنا وضيقاتنا سواك</a:t>
            </a:r>
            <a:endParaRPr lang="ar-EG" sz="6600" b="1" dirty="0">
              <a:solidFill>
                <a:prstClr val="white"/>
              </a:solidFill>
            </a:endParaRPr>
          </a:p>
        </p:txBody>
      </p:sp>
      <p:sp>
        <p:nvSpPr>
          <p:cNvPr id="4" name="Rectangle 3"/>
          <p:cNvSpPr/>
          <p:nvPr/>
        </p:nvSpPr>
        <p:spPr>
          <a:xfrm>
            <a:off x="76200" y="4953000"/>
            <a:ext cx="8991600" cy="954107"/>
          </a:xfrm>
          <a:prstGeom prst="rect">
            <a:avLst/>
          </a:prstGeom>
        </p:spPr>
        <p:txBody>
          <a:bodyPr wrap="square">
            <a:spAutoFit/>
          </a:bodyPr>
          <a:lstStyle/>
          <a:p>
            <a:pPr lvl="0" algn="ctr"/>
            <a:r>
              <a:rPr lang="en-US" sz="2800" b="1" dirty="0" err="1">
                <a:solidFill>
                  <a:srgbClr val="FFC000"/>
                </a:solidFill>
                <a:latin typeface="Avva_Shenouda" pitchFamily="34" charset="2"/>
              </a:rPr>
              <a:t>ge</a:t>
            </a:r>
            <a:r>
              <a:rPr lang="en-US" sz="2800" b="1" dirty="0">
                <a:solidFill>
                  <a:srgbClr val="FFC000"/>
                </a:solidFill>
                <a:latin typeface="Avva_Shenouda" pitchFamily="34" charset="2"/>
              </a:rPr>
              <a:t> `</a:t>
            </a:r>
            <a:r>
              <a:rPr lang="en-US" sz="2800" b="1" dirty="0" err="1">
                <a:solidFill>
                  <a:srgbClr val="FFC000"/>
                </a:solidFill>
                <a:latin typeface="Avva_Shenouda" pitchFamily="34" charset="2"/>
              </a:rPr>
              <a:t>mmon</a:t>
            </a:r>
            <a:r>
              <a:rPr lang="en-US" sz="2800" b="1" dirty="0">
                <a:solidFill>
                  <a:srgbClr val="FFC000"/>
                </a:solidFill>
                <a:latin typeface="Avva_Shenouda" pitchFamily="34" charset="2"/>
              </a:rPr>
              <a:t> `</a:t>
            </a:r>
            <a:r>
              <a:rPr lang="en-US" sz="2800" b="1" dirty="0" err="1">
                <a:solidFill>
                  <a:srgbClr val="FFC000"/>
                </a:solidFill>
                <a:latin typeface="Avva_Shenouda" pitchFamily="34" charset="2"/>
              </a:rPr>
              <a:t>ntan</a:t>
            </a:r>
            <a:r>
              <a:rPr lang="en-US" sz="2800" b="1" dirty="0">
                <a:solidFill>
                  <a:srgbClr val="FFC000"/>
                </a:solidFill>
                <a:latin typeface="Avva_Shenouda" pitchFamily="34" charset="2"/>
              </a:rPr>
              <a:t> `novbo`30oc </a:t>
            </a:r>
            <a:r>
              <a:rPr lang="en-US" sz="2800" b="1" dirty="0" err="1">
                <a:solidFill>
                  <a:srgbClr val="FFC000"/>
                </a:solidFill>
                <a:latin typeface="Avva_Shenouda" pitchFamily="34" charset="2"/>
              </a:rPr>
              <a:t>qen</a:t>
            </a:r>
            <a:r>
              <a:rPr lang="en-US" sz="2800" b="1" dirty="0">
                <a:solidFill>
                  <a:srgbClr val="FFC000"/>
                </a:solidFill>
                <a:latin typeface="Avva_Shenouda" pitchFamily="34" charset="2"/>
              </a:rPr>
              <a:t> nen`0liyic </a:t>
            </a:r>
            <a:r>
              <a:rPr lang="en-US" sz="2800" b="1" dirty="0" err="1">
                <a:solidFill>
                  <a:srgbClr val="FFC000"/>
                </a:solidFill>
                <a:latin typeface="Avva_Shenouda" pitchFamily="34" charset="2"/>
              </a:rPr>
              <a:t>nem</a:t>
            </a:r>
            <a:r>
              <a:rPr lang="en-US" sz="2800" b="1" dirty="0">
                <a:solidFill>
                  <a:srgbClr val="FFC000"/>
                </a:solidFill>
                <a:latin typeface="Avva_Shenouda" pitchFamily="34" charset="2"/>
              </a:rPr>
              <a:t> </a:t>
            </a:r>
            <a:r>
              <a:rPr lang="en-US" sz="2800" b="1" dirty="0" err="1">
                <a:solidFill>
                  <a:srgbClr val="FFC000"/>
                </a:solidFill>
                <a:latin typeface="Avva_Shenouda" pitchFamily="34" charset="2"/>
              </a:rPr>
              <a:t>nenhogheg</a:t>
            </a:r>
            <a:r>
              <a:rPr lang="en-US" sz="2800" b="1" dirty="0">
                <a:solidFill>
                  <a:srgbClr val="FFC000"/>
                </a:solidFill>
                <a:latin typeface="Avva_Shenouda" pitchFamily="34" charset="2"/>
              </a:rPr>
              <a:t> `eb3l `</a:t>
            </a:r>
            <a:r>
              <a:rPr lang="en-US" sz="2800" b="1" dirty="0" err="1">
                <a:solidFill>
                  <a:srgbClr val="FFC000"/>
                </a:solidFill>
                <a:latin typeface="Avva_Shenouda" pitchFamily="34" charset="2"/>
              </a:rPr>
              <a:t>erok</a:t>
            </a:r>
            <a:endParaRPr lang="en-US" sz="2800" b="1" dirty="0">
              <a:solidFill>
                <a:srgbClr val="FFC000"/>
              </a:solidFill>
              <a:latin typeface="Avva_Shenouda" pitchFamily="34" charset="2"/>
            </a:endParaRPr>
          </a:p>
        </p:txBody>
      </p:sp>
      <p:sp>
        <p:nvSpPr>
          <p:cNvPr id="5" name="Rectangle 4"/>
          <p:cNvSpPr/>
          <p:nvPr/>
        </p:nvSpPr>
        <p:spPr>
          <a:xfrm>
            <a:off x="228600" y="5833594"/>
            <a:ext cx="8686800" cy="1077218"/>
          </a:xfrm>
          <a:prstGeom prst="rect">
            <a:avLst/>
          </a:prstGeom>
        </p:spPr>
        <p:txBody>
          <a:bodyPr wrap="square">
            <a:spAutoFit/>
          </a:bodyPr>
          <a:lstStyle/>
          <a:p>
            <a:pPr lvl="0" algn="ctr" rtl="1">
              <a:defRPr/>
            </a:pPr>
            <a:r>
              <a:rPr lang="ar-EG" sz="3200" b="1" dirty="0">
                <a:solidFill>
                  <a:prstClr val="white"/>
                </a:solidFill>
              </a:rPr>
              <a:t> جي إممون إنتان إنؤفوئيثوس خين نين إثليبسيس نيم نين جهيج إيفيل إيروك </a:t>
            </a:r>
          </a:p>
        </p:txBody>
      </p:sp>
    </p:spTree>
  </p:cSld>
  <p:clrMapOvr>
    <a:masterClrMapping/>
  </p:clrMapOvr>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455464285"/>
      </p:ext>
    </p:extLst>
  </p:cSld>
  <p:clrMapOvr>
    <a:masterClrMapping/>
  </p:clrMapOvr>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اجتماعنا هذا و كل اجتماعات الشعوب الأرثوذكسية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783377019"/>
      </p:ext>
    </p:extLst>
  </p:cSld>
  <p:clrMapOvr>
    <a:masterClrMapping/>
  </p:clrMapOvr>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الرب إلهنا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394731868"/>
      </p:ext>
    </p:extLst>
  </p:cSld>
  <p:clrMapOvr>
    <a:masterClrMapping/>
  </p:clrMapOvr>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977396534"/>
      </p:ext>
    </p:extLst>
  </p:cSld>
  <p:clrMapOvr>
    <a:masterClrMapping/>
  </p:clrMapOvr>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مدبري الكنيسة المقدسة و كل رتب الكهنوت</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051664796"/>
      </p:ext>
    </p:extLst>
  </p:cSld>
  <p:clrMapOvr>
    <a:masterClrMapping/>
  </p:clrMapOvr>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يباركهم الرب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841674621"/>
      </p:ext>
    </p:extLst>
  </p:cSld>
  <p:clrMapOvr>
    <a:masterClrMapping/>
  </p:clrMapOvr>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466562935"/>
      </p:ext>
    </p:extLst>
  </p:cSld>
  <p:clrMapOvr>
    <a:masterClrMapping/>
  </p:clrMapOvr>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كل نفس لها تعب في الكنيسة المقدسة و مع الشعب الأرثوذكسي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62882931"/>
      </p:ext>
    </p:extLst>
  </p:cSld>
  <p:clrMapOvr>
    <a:masterClrMapping/>
  </p:clrMapOvr>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يصنع الرب إلهنا معهم رحمة,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777502709"/>
      </p:ext>
    </p:extLst>
  </p:cSld>
  <p:clrMapOvr>
    <a:masterClrMapping/>
  </p:clrMapOvr>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634952083"/>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3343777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الرؤساء محبي المسيح الذين أوصنا أن نذكرهم بأسمائهم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4035925044"/>
      </p:ext>
    </p:extLst>
  </p:cSld>
  <p:clrMapOvr>
    <a:masterClrMapping/>
  </p:clrMapOvr>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لكي يباركهم الرب إلهنا و يذكرهم بالرحمة و يعطيهم النعمة أمام الرؤساء الأقوياء, و يغفر لنا خطايانا </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55205979"/>
      </p:ext>
    </p:extLst>
  </p:cSld>
  <p:clrMapOvr>
    <a:masterClrMapping/>
  </p:clrMapOvr>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468209285"/>
      </p:ext>
    </p:extLst>
  </p:cSld>
  <p:clrMapOvr>
    <a:masterClrMapping/>
  </p:clrMapOvr>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المساكين و الفلاحين و الضعفاء و كل نفس متضايقة بأي نوع</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171514592"/>
      </p:ext>
    </p:extLst>
  </p:cSld>
  <p:clrMapOvr>
    <a:masterClrMapping/>
  </p:clrMapOvr>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يتراءف الرب إلهنا عليهم و علينا, و يغفلر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52612109"/>
      </p:ext>
    </p:extLst>
  </p:cSld>
  <p:clrMapOvr>
    <a:masterClrMapping/>
  </p:clrMapOvr>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784090478"/>
      </p:ext>
    </p:extLst>
  </p:cSld>
  <p:clrMapOvr>
    <a:masterClrMapping/>
  </p:clrMapOvr>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المتضايقين الذين في السجون و المطابق و الذين في النفي و السبي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722487679"/>
      </p:ext>
    </p:extLst>
  </p:cSld>
  <p:clrMapOvr>
    <a:masterClrMapping/>
  </p:clrMapOvr>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المربوطين من جهة رباطات الشياطين لكي يعتقهم الرب إلهنا من متاعبهم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599596266"/>
      </p:ext>
    </p:extLst>
  </p:cSld>
  <p:clrMapOvr>
    <a:masterClrMapping/>
  </p:clrMapOvr>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4145950087"/>
      </p:ext>
    </p:extLst>
  </p:cSld>
  <p:clrMapOvr>
    <a:masterClrMapping/>
  </p:clrMapOvr>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كل النفوس المجتمعة معنا اليوم في هذا الموضع يطلبون الرحمة لنفوسهم</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34408529"/>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38400" y="4419600"/>
            <a:ext cx="4572000" cy="707886"/>
          </a:xfrm>
          <a:prstGeom prst="rect">
            <a:avLst/>
          </a:prstGeom>
        </p:spPr>
        <p:txBody>
          <a:bodyPr>
            <a:spAutoFit/>
          </a:bodyPr>
          <a:lstStyle/>
          <a:p>
            <a:pPr lvl="0" algn="ctr" rtl="1">
              <a:defRPr/>
            </a:pPr>
            <a:r>
              <a:rPr lang="ar-EG" sz="4000" b="1" dirty="0">
                <a:solidFill>
                  <a:prstClr val="white"/>
                </a:solidFill>
              </a:rPr>
              <a:t>بالمسيح يسوع ربنا </a:t>
            </a:r>
            <a:endParaRPr lang="ar-SA" sz="28700" b="1" dirty="0">
              <a:solidFill>
                <a:prstClr val="white"/>
              </a:solidFill>
            </a:endParaRPr>
          </a:p>
        </p:txBody>
      </p:sp>
      <p:sp>
        <p:nvSpPr>
          <p:cNvPr id="5" name="Rectangle 4"/>
          <p:cNvSpPr/>
          <p:nvPr/>
        </p:nvSpPr>
        <p:spPr>
          <a:xfrm>
            <a:off x="2294774" y="5307245"/>
            <a:ext cx="4554452" cy="707886"/>
          </a:xfrm>
          <a:prstGeom prst="rect">
            <a:avLst/>
          </a:prstGeom>
        </p:spPr>
        <p:txBody>
          <a:bodyPr wrap="none">
            <a:spAutoFit/>
          </a:bodyPr>
          <a:lstStyle/>
          <a:p>
            <a:pPr lvl="0" algn="ctr"/>
            <a:r>
              <a:rPr lang="en-US" sz="4000" dirty="0" err="1">
                <a:solidFill>
                  <a:srgbClr val="FFC000"/>
                </a:solidFill>
                <a:latin typeface="Avva_Shenouda" pitchFamily="34" charset="2"/>
              </a:rPr>
              <a:t>qen</a:t>
            </a:r>
            <a:r>
              <a:rPr lang="en-US" sz="4000" dirty="0">
                <a:solidFill>
                  <a:srgbClr val="FFC000"/>
                </a:solidFill>
                <a:latin typeface="Avva_Shenouda" pitchFamily="34" charset="2"/>
              </a:rPr>
              <a:t> P=xc I=3c </a:t>
            </a:r>
            <a:r>
              <a:rPr lang="en-US" sz="4000" dirty="0" err="1">
                <a:solidFill>
                  <a:srgbClr val="FFC000"/>
                </a:solidFill>
                <a:latin typeface="Avva_Shenouda" pitchFamily="34" charset="2"/>
              </a:rPr>
              <a:t>Penu</a:t>
            </a:r>
            <a:r>
              <a:rPr lang="en-US" sz="4000" dirty="0">
                <a:solidFill>
                  <a:srgbClr val="FFC000"/>
                </a:solidFill>
                <a:latin typeface="Avva_Shenouda" pitchFamily="34" charset="2"/>
              </a:rPr>
              <a:t> </a:t>
            </a:r>
            <a:endParaRPr lang="en-US" sz="8800" dirty="0">
              <a:solidFill>
                <a:srgbClr val="FFC000"/>
              </a:solidFill>
              <a:latin typeface="Avva_Shenouda" pitchFamily="34" charset="2"/>
            </a:endParaRPr>
          </a:p>
        </p:txBody>
      </p:sp>
      <p:sp>
        <p:nvSpPr>
          <p:cNvPr id="6" name="Rectangle 5"/>
          <p:cNvSpPr/>
          <p:nvPr/>
        </p:nvSpPr>
        <p:spPr>
          <a:xfrm>
            <a:off x="1219200" y="6044625"/>
            <a:ext cx="6705600" cy="646331"/>
          </a:xfrm>
          <a:prstGeom prst="rect">
            <a:avLst/>
          </a:prstGeom>
        </p:spPr>
        <p:txBody>
          <a:bodyPr wrap="square">
            <a:spAutoFit/>
          </a:bodyPr>
          <a:lstStyle/>
          <a:p>
            <a:pPr lvl="0" algn="ctr" rtl="1">
              <a:defRPr/>
            </a:pPr>
            <a:r>
              <a:rPr lang="ar-EG" sz="3600" b="1" dirty="0">
                <a:solidFill>
                  <a:prstClr val="white"/>
                </a:solidFill>
              </a:rPr>
              <a:t>خين بي خريستوس إيسوس بينشويس </a:t>
            </a:r>
            <a:endParaRPr lang="ar-EG" sz="19900" b="1" dirty="0">
              <a:solidFill>
                <a:prstClr val="white"/>
              </a:solidFill>
            </a:endParaRPr>
          </a:p>
        </p:txBody>
      </p:sp>
    </p:spTree>
  </p:cSld>
  <p:clrMapOvr>
    <a:masterClrMapping/>
  </p:clrMapOvr>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تدركنا مراحم الرب إلهنا و أياهم,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936811479"/>
      </p:ext>
    </p:extLst>
  </p:cSld>
  <p:clrMapOvr>
    <a:masterClrMapping/>
  </p:clrMapOvr>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2768812188"/>
      </p:ext>
    </p:extLst>
  </p:cSld>
  <p:clrMapOvr>
    <a:masterClrMapping/>
  </p:clrMapOvr>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الذين أوصونا أن نذكرهم كل واحد باسمه</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680613311"/>
      </p:ext>
    </p:extLst>
  </p:cSld>
  <p:clrMapOvr>
    <a:masterClrMapping/>
  </p:clrMapOvr>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يذكرهم الرب إلهنا بالصلاح في كل حين,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408505635"/>
      </p:ext>
    </p:extLst>
  </p:cSld>
  <p:clrMapOvr>
    <a:masterClrMapping/>
  </p:clrMapOvr>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648112896"/>
      </p:ext>
    </p:extLst>
  </p:cSld>
  <p:clrMapOvr>
    <a:masterClrMapping/>
  </p:clrMapOvr>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صعود مياه الأنهار في هذه السنة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368865082"/>
      </p:ext>
    </p:extLst>
  </p:cSld>
  <p:clrMapOvr>
    <a:masterClrMapping/>
  </p:clrMapOvr>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كي يباركها المسيح إلهنا و يصعدها كمقدارها, و يفرح وجه الأرض بالنيل و يعولنا نحن البشر</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635169815"/>
      </p:ext>
    </p:extLst>
  </p:cSld>
  <p:clrMapOvr>
    <a:masterClrMapping/>
  </p:clrMapOvr>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يعطي النجاة للإنسان و الحيوان, و يرفع عن العالم الموت و الغلاء و الوباء و الفناء و سيف الأعداء</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878437199"/>
      </p:ext>
    </p:extLst>
  </p:cSld>
  <p:clrMapOvr>
    <a:masterClrMapping/>
  </p:clrMapOvr>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يجعل الهدوء و السلام و الطمأنينة في الكنيسة المقدسة</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308637549"/>
      </p:ext>
    </p:extLst>
  </p:cSld>
  <p:clrMapOvr>
    <a:masterClrMapping/>
  </p:clrMapOvr>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يرفع شأن المسيحيين في كل مكان و في كل المسكونة إلي النفس الأخير,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112258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57681866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solidFill>
                            <a:srgbClr val="FFC000"/>
                          </a:solidFill>
                          <a:effectLst/>
                          <a:latin typeface="Times New Roman"/>
                          <a:ea typeface="+mn-ea"/>
                          <a:cs typeface="Times New Roman"/>
                        </a:rPr>
                        <a:t>( مجداً للثالوث الأقدس )</a:t>
                      </a:r>
                      <a:endParaRPr lang="en-US" sz="6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38100" y="6248400"/>
            <a:ext cx="1656223" cy="461665"/>
          </a:xfrm>
          <a:prstGeom prst="rect">
            <a:avLst/>
          </a:prstGeom>
        </p:spPr>
        <p:txBody>
          <a:bodyPr wrap="none">
            <a:spAutoFit/>
          </a:bodyPr>
          <a:lstStyle/>
          <a:p>
            <a:r>
              <a:rPr lang="ar-EG" sz="2400" b="1" kern="10" dirty="0">
                <a:ln w="9525">
                  <a:noFill/>
                  <a:round/>
                  <a:headEnd/>
                  <a:tailEnd/>
                </a:ln>
                <a:solidFill>
                  <a:srgbClr val="FFC000"/>
                </a:solidFill>
                <a:latin typeface="Times New Roman"/>
                <a:cs typeface="Times New Roman"/>
              </a:rPr>
              <a:t>تسبحة البصخة</a:t>
            </a:r>
            <a:endParaRPr lang="en-US" sz="800" dirty="0"/>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صل</a:t>
            </a:r>
            <a:endParaRPr lang="en-US" sz="4800" dirty="0"/>
          </a:p>
        </p:txBody>
      </p:sp>
      <p:sp>
        <p:nvSpPr>
          <p:cNvPr id="6" name="Text Placeholder 5"/>
          <p:cNvSpPr>
            <a:spLocks noGrp="1"/>
          </p:cNvSpPr>
          <p:nvPr>
            <p:ph type="body" idx="1"/>
          </p:nvPr>
        </p:nvSpPr>
        <p:spPr/>
        <p:txBody>
          <a:bodyPr/>
          <a:lstStyle/>
          <a:p>
            <a:r>
              <a:rPr lang="ar-EG" sz="4800" dirty="0"/>
              <a:t>إشليل</a:t>
            </a:r>
          </a:p>
        </p:txBody>
      </p:sp>
      <p:sp>
        <p:nvSpPr>
          <p:cNvPr id="7" name="Text Placeholder 6"/>
          <p:cNvSpPr>
            <a:spLocks noGrp="1"/>
          </p:cNvSpPr>
          <p:nvPr>
            <p:ph type="body" sz="quarter" idx="3"/>
          </p:nvPr>
        </p:nvSpPr>
        <p:spPr/>
        <p:txBody>
          <a:bodyPr/>
          <a:lstStyle/>
          <a:p>
            <a:r>
              <a:rPr lang="en-US" sz="4400" dirty="0"/>
              <a:t>}</a:t>
            </a:r>
            <a:r>
              <a:rPr lang="en-US" sz="4400" dirty="0" err="1"/>
              <a:t>lhl</a:t>
            </a:r>
            <a:endParaRPr lang="en-US" sz="4400" dirty="0"/>
          </a:p>
        </p:txBody>
      </p:sp>
    </p:spTree>
    <p:extLst>
      <p:ext uri="{BB962C8B-B14F-4D97-AF65-F5344CB8AC3E}">
        <p14:creationId xmlns:p14="http://schemas.microsoft.com/office/powerpoint/2010/main" val="881038839"/>
      </p:ext>
    </p:extLst>
  </p:cSld>
  <p:clrMapOvr>
    <a:masterClrMapping/>
  </p:clrMapOvr>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445639557"/>
      </p:ext>
    </p:extLst>
  </p:cSld>
  <p:clrMapOvr>
    <a:masterClrMapping/>
  </p:clrMapOvr>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البصخة المقدسة التي لمخلصنا الصالح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517187447"/>
      </p:ext>
    </p:extLst>
  </p:cSld>
  <p:clrMapOvr>
    <a:masterClrMapping/>
  </p:clrMapOvr>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لكي يكملها لنا بسلام و يرينا بهجة قيامته المقدسة و نحن جميعا سالمين,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5" name="Text Placeholder 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328748327"/>
      </p:ext>
    </p:extLst>
  </p:cSld>
  <p:clrMapOvr>
    <a:masterClrMapping/>
  </p:clrMapOvr>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4220312763"/>
      </p:ext>
    </p:extLst>
  </p:cSld>
  <p:clrMapOvr>
    <a:masterClrMapping/>
  </p:clrMapOvr>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اللهم إرحمنا : قرر لنا رحمة</a:t>
            </a:r>
            <a:endParaRPr lang="ar-SA" sz="191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افنوتي ناي نان : ثي شو ناي ايرون</a:t>
            </a:r>
            <a:endParaRPr lang="ar-EG" sz="14500" dirty="0"/>
          </a:p>
        </p:txBody>
      </p:sp>
      <p:sp>
        <p:nvSpPr>
          <p:cNvPr id="5" name="Text Placeholder 4"/>
          <p:cNvSpPr>
            <a:spLocks noGrp="1"/>
          </p:cNvSpPr>
          <p:nvPr>
            <p:ph type="body" sz="quarter" idx="3"/>
          </p:nvPr>
        </p:nvSpPr>
        <p:spPr/>
        <p:txBody>
          <a:bodyPr/>
          <a:lstStyle/>
          <a:p>
            <a:r>
              <a:rPr lang="en-US" dirty="0">
                <a:latin typeface="Avva_Shenouda" pitchFamily="34" charset="2"/>
              </a:rPr>
              <a:t>F5 nainan : 0e2ovnai `eron</a:t>
            </a:r>
            <a:endParaRPr lang="en-US" sz="11500" dirty="0">
              <a:latin typeface="Avva_Shenouda" pitchFamily="34" charset="2"/>
            </a:endParaRPr>
          </a:p>
        </p:txBody>
      </p:sp>
    </p:spTree>
    <p:extLst>
      <p:ext uri="{BB962C8B-B14F-4D97-AF65-F5344CB8AC3E}">
        <p14:creationId xmlns:p14="http://schemas.microsoft.com/office/powerpoint/2010/main" val="1093766159"/>
      </p:ext>
    </p:extLst>
  </p:cSld>
  <p:clrMapOvr>
    <a:masterClrMapping/>
  </p:clrMapOvr>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اصنع معنا رحمة في ملكوتك</a:t>
            </a:r>
            <a:endParaRPr lang="ar-EG"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آرى أوناى نيمان: خين تيك ميت أورو</a:t>
            </a:r>
            <a:endParaRPr lang="ar-EG" dirty="0"/>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 `</a:t>
            </a:r>
            <a:r>
              <a:rPr lang="en-US" dirty="0" err="1">
                <a:latin typeface="Avva_Shenouda"/>
              </a:rPr>
              <a:t>ari</a:t>
            </a:r>
            <a:r>
              <a:rPr lang="en-US" dirty="0">
                <a:latin typeface="Avva_Shenouda"/>
              </a:rPr>
              <a:t> </a:t>
            </a:r>
            <a:r>
              <a:rPr lang="en-US" dirty="0" err="1">
                <a:latin typeface="Avva_Shenouda"/>
              </a:rPr>
              <a:t>ovnai</a:t>
            </a:r>
            <a:r>
              <a:rPr lang="en-US" dirty="0">
                <a:latin typeface="Avva_Shenouda"/>
              </a:rPr>
              <a:t> </a:t>
            </a:r>
            <a:r>
              <a:rPr lang="en-US" dirty="0" err="1">
                <a:latin typeface="Avva_Shenouda"/>
              </a:rPr>
              <a:t>neman:qen</a:t>
            </a:r>
            <a:r>
              <a:rPr lang="en-US" dirty="0">
                <a:latin typeface="Avva_Shenouda"/>
              </a:rPr>
              <a:t> </a:t>
            </a:r>
            <a:r>
              <a:rPr lang="en-US" dirty="0" err="1">
                <a:latin typeface="Avva_Shenouda"/>
              </a:rPr>
              <a:t>te</a:t>
            </a:r>
            <a:r>
              <a:rPr lang="en-US" sz="3200" dirty="0" err="1">
                <a:latin typeface="Avva_Shenouda"/>
              </a:rPr>
              <a:t>kmetovro</a:t>
            </a:r>
            <a:endParaRPr lang="en-US" sz="3200" dirty="0"/>
          </a:p>
        </p:txBody>
      </p:sp>
    </p:spTree>
    <p:extLst>
      <p:ext uri="{BB962C8B-B14F-4D97-AF65-F5344CB8AC3E}">
        <p14:creationId xmlns:p14="http://schemas.microsoft.com/office/powerpoint/2010/main" val="168344292"/>
      </p:ext>
    </p:extLst>
  </p:cSld>
  <p:clrMapOvr>
    <a:masterClrMapping/>
  </p:clrMapOvr>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1061449448"/>
      </p:ext>
    </p:extLst>
  </p:cSld>
  <p:clrMapOvr>
    <a:masterClrMapping/>
  </p:clrMapOvr>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t>يا ملك</a:t>
            </a:r>
            <a:r>
              <a:rPr lang="ar-EG" dirty="0"/>
              <a:t> </a:t>
            </a:r>
            <a:r>
              <a:rPr lang="ar-SA" dirty="0"/>
              <a:t>السلام اعطنا سلامك </a:t>
            </a:r>
            <a:endParaRPr lang="ar-EG" sz="9600" dirty="0"/>
          </a:p>
        </p:txBody>
      </p:sp>
      <p:sp>
        <p:nvSpPr>
          <p:cNvPr id="3" name="Text Placeholder 2"/>
          <p:cNvSpPr>
            <a:spLocks noGrp="1"/>
          </p:cNvSpPr>
          <p:nvPr>
            <p:ph type="body" idx="1"/>
          </p:nvPr>
        </p:nvSpPr>
        <p:spPr/>
        <p:txBody>
          <a:bodyPr/>
          <a:lstStyle/>
          <a:p>
            <a:pPr>
              <a:spcBef>
                <a:spcPts val="0"/>
              </a:spcBef>
              <a:defRPr/>
            </a:pPr>
            <a:r>
              <a:rPr lang="ar-SA" dirty="0"/>
              <a:t>إبؤروإنتي تي هيريني موى نان إنتيك هيريني </a:t>
            </a:r>
            <a:endParaRPr lang="ar-EG" sz="6000" dirty="0"/>
          </a:p>
        </p:txBody>
      </p:sp>
      <p:sp>
        <p:nvSpPr>
          <p:cNvPr id="5" name="Text Placeholder 4"/>
          <p:cNvSpPr>
            <a:spLocks noGrp="1"/>
          </p:cNvSpPr>
          <p:nvPr>
            <p:ph type="body" sz="quarter" idx="3"/>
          </p:nvPr>
        </p:nvSpPr>
        <p:spPr/>
        <p:txBody>
          <a:bodyPr/>
          <a:lstStyle/>
          <a:p>
            <a:r>
              <a:rPr lang="fr-FR" dirty="0"/>
              <a:t>~Pouro `nte ;\irhnh&gt;</a:t>
            </a:r>
            <a:r>
              <a:rPr lang="ar-EG" dirty="0"/>
              <a:t> </a:t>
            </a:r>
            <a:r>
              <a:rPr lang="fr-FR" dirty="0"/>
              <a:t> moi nan</a:t>
            </a:r>
            <a:r>
              <a:rPr lang="ar-EG" dirty="0"/>
              <a:t> </a:t>
            </a:r>
            <a:r>
              <a:rPr lang="en-US" dirty="0"/>
              <a:t>`ntek\irhnh</a:t>
            </a:r>
            <a:endParaRPr lang="en-US" sz="6600" dirty="0"/>
          </a:p>
        </p:txBody>
      </p:sp>
    </p:spTree>
    <p:extLst>
      <p:ext uri="{BB962C8B-B14F-4D97-AF65-F5344CB8AC3E}">
        <p14:creationId xmlns:p14="http://schemas.microsoft.com/office/powerpoint/2010/main" val="1384322312"/>
      </p:ext>
    </p:extLst>
  </p:cSld>
  <p:clrMapOvr>
    <a:masterClrMapping/>
  </p:clrMapOvr>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قرر لنا سلامك واغفر لنا خطايانا</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سيمني نان انتيك هيريني كا نين نوفي نان ايفول</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sz="3400" dirty="0" err="1">
                <a:latin typeface="Avva_Shenouda"/>
              </a:rPr>
              <a:t>cemni</a:t>
            </a:r>
            <a:r>
              <a:rPr lang="en-US" sz="3400" dirty="0">
                <a:latin typeface="Avva_Shenouda"/>
              </a:rPr>
              <a:t> nan `</a:t>
            </a:r>
            <a:r>
              <a:rPr lang="en-US" sz="3400" dirty="0" err="1">
                <a:latin typeface="Avva_Shenouda"/>
              </a:rPr>
              <a:t>ntek</a:t>
            </a:r>
            <a:r>
              <a:rPr lang="en-US" sz="3400" dirty="0">
                <a:latin typeface="Avva_Shenouda"/>
              </a:rPr>
              <a:t> hir3n3 : </a:t>
            </a:r>
            <a:r>
              <a:rPr lang="en-US" sz="3400" dirty="0" err="1">
                <a:latin typeface="Avva_Shenouda"/>
              </a:rPr>
              <a:t>xa</a:t>
            </a:r>
            <a:r>
              <a:rPr lang="en-US" sz="3400" dirty="0">
                <a:latin typeface="Avva_Shenouda"/>
              </a:rPr>
              <a:t> </a:t>
            </a:r>
            <a:r>
              <a:rPr lang="en-US" sz="3400" dirty="0" err="1">
                <a:latin typeface="Avva_Shenouda"/>
              </a:rPr>
              <a:t>nen</a:t>
            </a:r>
            <a:r>
              <a:rPr lang="en-US" sz="3400" dirty="0">
                <a:latin typeface="Avva_Shenouda"/>
              </a:rPr>
              <a:t> </a:t>
            </a:r>
            <a:r>
              <a:rPr lang="en-US" sz="3400" dirty="0" err="1">
                <a:latin typeface="Avva_Shenouda"/>
              </a:rPr>
              <a:t>nobi</a:t>
            </a:r>
            <a:r>
              <a:rPr lang="en-US" sz="3400" dirty="0">
                <a:latin typeface="Avva_Shenouda"/>
              </a:rPr>
              <a:t> nan </a:t>
            </a:r>
            <a:r>
              <a:rPr lang="en-US" sz="3400" dirty="0" err="1">
                <a:latin typeface="Avva_Shenouda"/>
              </a:rPr>
              <a:t>ebol</a:t>
            </a:r>
            <a:endParaRPr lang="en-US" sz="3400" dirty="0"/>
          </a:p>
        </p:txBody>
      </p:sp>
    </p:spTree>
    <p:extLst>
      <p:ext uri="{BB962C8B-B14F-4D97-AF65-F5344CB8AC3E}">
        <p14:creationId xmlns:p14="http://schemas.microsoft.com/office/powerpoint/2010/main" val="1965153226"/>
      </p:ext>
    </p:extLst>
  </p:cSld>
  <p:clrMapOvr>
    <a:masterClrMapping/>
  </p:clrMapOvr>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3518755143"/>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5400" dirty="0"/>
              <a:t>للصلاة قفوا</a:t>
            </a:r>
            <a:endParaRPr lang="en-US" sz="5400" dirty="0"/>
          </a:p>
        </p:txBody>
      </p:sp>
      <p:sp>
        <p:nvSpPr>
          <p:cNvPr id="6" name="Text Placeholder 5"/>
          <p:cNvSpPr>
            <a:spLocks noGrp="1"/>
          </p:cNvSpPr>
          <p:nvPr>
            <p:ph type="body" idx="1"/>
          </p:nvPr>
        </p:nvSpPr>
        <p:spPr>
          <a:xfrm>
            <a:off x="1" y="5925261"/>
            <a:ext cx="9143999" cy="808893"/>
          </a:xfrm>
        </p:spPr>
        <p:txBody>
          <a:bodyPr/>
          <a:lstStyle/>
          <a:p>
            <a:r>
              <a:rPr lang="ar-EG" sz="4400" dirty="0"/>
              <a:t>إيبى إبروس إفكى إستاثيتى</a:t>
            </a:r>
          </a:p>
        </p:txBody>
      </p:sp>
      <p:sp>
        <p:nvSpPr>
          <p:cNvPr id="7" name="Text Placeholder 6"/>
          <p:cNvSpPr>
            <a:spLocks noGrp="1"/>
          </p:cNvSpPr>
          <p:nvPr>
            <p:ph type="body" sz="quarter" idx="3"/>
          </p:nvPr>
        </p:nvSpPr>
        <p:spPr/>
        <p:txBody>
          <a:bodyPr/>
          <a:lstStyle/>
          <a:p>
            <a:r>
              <a:rPr lang="en-US" sz="4800" dirty="0"/>
              <a:t>Epi `</a:t>
            </a:r>
            <a:r>
              <a:rPr lang="en-US" sz="4800" dirty="0" err="1"/>
              <a:t>proceuxh</a:t>
            </a:r>
            <a:r>
              <a:rPr lang="en-US" sz="4800" dirty="0"/>
              <a:t>  `</a:t>
            </a:r>
            <a:r>
              <a:rPr lang="en-US" sz="4800" dirty="0" err="1"/>
              <a:t>ctaqhte</a:t>
            </a:r>
            <a:endParaRPr lang="en-US" sz="4800" dirty="0"/>
          </a:p>
        </p:txBody>
      </p:sp>
    </p:spTree>
    <p:extLst>
      <p:ext uri="{BB962C8B-B14F-4D97-AF65-F5344CB8AC3E}">
        <p14:creationId xmlns:p14="http://schemas.microsoft.com/office/powerpoint/2010/main" val="2248857829"/>
      </p:ext>
    </p:extLst>
  </p:cSld>
  <p:clrMapOvr>
    <a:masterClrMapping/>
  </p:clrMapOvr>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فرق اعداء الكنيسة وحصنها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جور ايفول اني جاجي انتى تي اكليسيا</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sz="3400" dirty="0" err="1">
                <a:latin typeface="Avva_Shenouda"/>
              </a:rPr>
              <a:t>Gwr</a:t>
            </a:r>
            <a:r>
              <a:rPr lang="en-US" sz="3400" dirty="0">
                <a:latin typeface="Avva_Shenouda"/>
              </a:rPr>
              <a:t> </a:t>
            </a:r>
            <a:r>
              <a:rPr lang="en-US" sz="3400" dirty="0" err="1">
                <a:latin typeface="Avva_Shenouda"/>
              </a:rPr>
              <a:t>ebol</a:t>
            </a:r>
            <a:r>
              <a:rPr lang="en-US" sz="3400" dirty="0">
                <a:latin typeface="Avva_Shenouda"/>
              </a:rPr>
              <a:t> `</a:t>
            </a:r>
            <a:r>
              <a:rPr lang="en-US" sz="3400" dirty="0" err="1">
                <a:latin typeface="Avva_Shenouda"/>
              </a:rPr>
              <a:t>nnigagi</a:t>
            </a:r>
            <a:r>
              <a:rPr lang="en-US" sz="3400" dirty="0">
                <a:latin typeface="Avva_Shenouda"/>
              </a:rPr>
              <a:t> : `</a:t>
            </a:r>
            <a:r>
              <a:rPr lang="en-US" sz="3400" dirty="0" err="1">
                <a:latin typeface="Avva_Shenouda"/>
              </a:rPr>
              <a:t>nte</a:t>
            </a:r>
            <a:r>
              <a:rPr lang="en-US" sz="3400" dirty="0">
                <a:latin typeface="Avva_Shenouda"/>
              </a:rPr>
              <a:t> 5ekkl3cia</a:t>
            </a:r>
            <a:endParaRPr lang="en-US" sz="3400" dirty="0"/>
          </a:p>
        </p:txBody>
      </p:sp>
    </p:spTree>
    <p:extLst>
      <p:ext uri="{BB962C8B-B14F-4D97-AF65-F5344CB8AC3E}">
        <p14:creationId xmlns:p14="http://schemas.microsoft.com/office/powerpoint/2010/main" val="3363234542"/>
      </p:ext>
    </p:extLst>
  </p:cSld>
  <p:clrMapOvr>
    <a:masterClrMapping/>
  </p:clrMapOvr>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فلا تتزعزع ً الى الابد</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اري سوبت ايروس انيسكم شا اينيه</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aricobt</a:t>
            </a:r>
            <a:r>
              <a:rPr lang="en-US" dirty="0">
                <a:latin typeface="Avva_Shenouda"/>
              </a:rPr>
              <a:t> `</a:t>
            </a:r>
            <a:r>
              <a:rPr lang="en-US" dirty="0" err="1">
                <a:latin typeface="Avva_Shenouda"/>
              </a:rPr>
              <a:t>eroc</a:t>
            </a:r>
            <a:r>
              <a:rPr lang="en-US" dirty="0">
                <a:latin typeface="Avva_Shenouda"/>
              </a:rPr>
              <a:t> : `</a:t>
            </a:r>
            <a:r>
              <a:rPr lang="en-US" dirty="0" err="1">
                <a:latin typeface="Avva_Shenouda"/>
              </a:rPr>
              <a:t>nneckim</a:t>
            </a:r>
            <a:r>
              <a:rPr lang="en-US" dirty="0">
                <a:latin typeface="Avva_Shenouda"/>
              </a:rPr>
              <a:t> 2a `</a:t>
            </a:r>
            <a:r>
              <a:rPr lang="en-US" dirty="0" err="1">
                <a:latin typeface="Avva_Shenouda"/>
              </a:rPr>
              <a:t>eneh</a:t>
            </a:r>
            <a:endParaRPr lang="en-US" dirty="0"/>
          </a:p>
        </p:txBody>
      </p:sp>
    </p:spTree>
    <p:extLst>
      <p:ext uri="{BB962C8B-B14F-4D97-AF65-F5344CB8AC3E}">
        <p14:creationId xmlns:p14="http://schemas.microsoft.com/office/powerpoint/2010/main" val="3519309979"/>
      </p:ext>
    </p:extLst>
  </p:cSld>
  <p:clrMapOvr>
    <a:masterClrMapping/>
  </p:clrMapOvr>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842435974"/>
      </p:ext>
    </p:extLst>
  </p:cSld>
  <p:clrMapOvr>
    <a:masterClrMapping/>
  </p:clrMapOvr>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عمانوئيل الهنا في وسطنا الان</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اممانوئيل بينوتي خين تين مي تي تينو</a:t>
            </a:r>
            <a:endParaRPr lang="ar-EG" sz="6000" dirty="0"/>
          </a:p>
        </p:txBody>
      </p:sp>
      <p:sp>
        <p:nvSpPr>
          <p:cNvPr id="5" name="Text Placeholder 4"/>
          <p:cNvSpPr>
            <a:spLocks noGrp="1"/>
          </p:cNvSpPr>
          <p:nvPr>
            <p:ph type="body" sz="quarter" idx="3"/>
          </p:nvPr>
        </p:nvSpPr>
        <p:spPr/>
        <p:txBody>
          <a:bodyPr/>
          <a:lstStyle/>
          <a:p>
            <a:pPr>
              <a:spcBef>
                <a:spcPts val="0"/>
              </a:spcBef>
              <a:defRPr/>
            </a:pPr>
            <a:r>
              <a:rPr lang="nn-NO" dirty="0">
                <a:latin typeface="Avva_Shenouda"/>
              </a:rPr>
              <a:t>Emmanov3l pennov5 : qen tenm35 5nov </a:t>
            </a:r>
            <a:endParaRPr lang="en-US" dirty="0"/>
          </a:p>
        </p:txBody>
      </p:sp>
    </p:spTree>
    <p:extLst>
      <p:ext uri="{BB962C8B-B14F-4D97-AF65-F5344CB8AC3E}">
        <p14:creationId xmlns:p14="http://schemas.microsoft.com/office/powerpoint/2010/main" val="1163155926"/>
      </p:ext>
    </p:extLst>
  </p:cSld>
  <p:clrMapOvr>
    <a:masterClrMapping/>
  </p:clrMapOvr>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بمجد ابيه و الروح القدس</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خين ابؤوو انتى بيف يوت نيم بي بنفما اثؤواب</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qen</a:t>
            </a:r>
            <a:r>
              <a:rPr lang="en-US" dirty="0">
                <a:latin typeface="Avva_Shenouda"/>
              </a:rPr>
              <a:t> `</a:t>
            </a:r>
            <a:r>
              <a:rPr lang="en-US" dirty="0" err="1">
                <a:latin typeface="Avva_Shenouda"/>
              </a:rPr>
              <a:t>pwov</a:t>
            </a:r>
            <a:r>
              <a:rPr lang="en-US" dirty="0">
                <a:latin typeface="Avva_Shenouda"/>
              </a:rPr>
              <a:t> `</a:t>
            </a:r>
            <a:r>
              <a:rPr lang="en-US" dirty="0" err="1">
                <a:latin typeface="Avva_Shenouda"/>
              </a:rPr>
              <a:t>nte</a:t>
            </a:r>
            <a:r>
              <a:rPr lang="en-US" dirty="0">
                <a:latin typeface="Avva_Shenouda"/>
              </a:rPr>
              <a:t> pe4iwt : </a:t>
            </a:r>
            <a:r>
              <a:rPr lang="en-US" dirty="0" err="1">
                <a:latin typeface="Avva_Shenouda"/>
              </a:rPr>
              <a:t>nem</a:t>
            </a:r>
            <a:r>
              <a:rPr lang="en-US" dirty="0">
                <a:latin typeface="Avva_Shenouda"/>
              </a:rPr>
              <a:t> </a:t>
            </a:r>
            <a:r>
              <a:rPr lang="en-US" dirty="0" err="1">
                <a:latin typeface="Avva_Shenouda"/>
              </a:rPr>
              <a:t>pipnevma</a:t>
            </a:r>
            <a:r>
              <a:rPr lang="en-US" dirty="0">
                <a:latin typeface="Avva_Shenouda"/>
              </a:rPr>
              <a:t> e0ovab</a:t>
            </a:r>
            <a:endParaRPr lang="en-US" dirty="0"/>
          </a:p>
        </p:txBody>
      </p:sp>
    </p:spTree>
    <p:extLst>
      <p:ext uri="{BB962C8B-B14F-4D97-AF65-F5344CB8AC3E}">
        <p14:creationId xmlns:p14="http://schemas.microsoft.com/office/powerpoint/2010/main" val="2618458305"/>
      </p:ext>
    </p:extLst>
  </p:cSld>
  <p:clrMapOvr>
    <a:masterClrMapping/>
  </p:clrMapOvr>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4013037513"/>
      </p:ext>
    </p:extLst>
  </p:cSld>
  <p:clrMapOvr>
    <a:masterClrMapping/>
  </p:clrMapOvr>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ليباركنا كلنا ويطهر قلوبنا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انتيف اسمو ايرون تيرين انتيف طوفو انين هيت</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Nte4`cmov `</a:t>
            </a:r>
            <a:r>
              <a:rPr lang="en-US" dirty="0" err="1">
                <a:latin typeface="Avva_Shenouda"/>
              </a:rPr>
              <a:t>eron</a:t>
            </a:r>
            <a:r>
              <a:rPr lang="en-US" dirty="0">
                <a:latin typeface="Avva_Shenouda"/>
              </a:rPr>
              <a:t> t3ren `nte4tovbo `nnenh3t</a:t>
            </a:r>
            <a:endParaRPr lang="en-US" dirty="0"/>
          </a:p>
        </p:txBody>
      </p:sp>
    </p:spTree>
    <p:extLst>
      <p:ext uri="{BB962C8B-B14F-4D97-AF65-F5344CB8AC3E}">
        <p14:creationId xmlns:p14="http://schemas.microsoft.com/office/powerpoint/2010/main" val="270266633"/>
      </p:ext>
    </p:extLst>
  </p:cSld>
  <p:clrMapOvr>
    <a:masterClrMapping/>
  </p:clrMapOvr>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ويشفي امراض نفوسنا واجسدناؤ</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انتيف تالتشو اني شوني انتى نين ابسيشي نيم نين سوما</a:t>
            </a:r>
            <a:endParaRPr lang="ar-EG" sz="6000" dirty="0"/>
          </a:p>
        </p:txBody>
      </p:sp>
      <p:sp>
        <p:nvSpPr>
          <p:cNvPr id="5" name="Text Placeholder 4"/>
          <p:cNvSpPr>
            <a:spLocks noGrp="1"/>
          </p:cNvSpPr>
          <p:nvPr>
            <p:ph type="body" sz="quarter" idx="3"/>
          </p:nvPr>
        </p:nvSpPr>
        <p:spPr/>
        <p:txBody>
          <a:bodyPr/>
          <a:lstStyle/>
          <a:p>
            <a:pPr>
              <a:spcBef>
                <a:spcPts val="0"/>
              </a:spcBef>
              <a:defRPr/>
            </a:pPr>
            <a:r>
              <a:rPr lang="pt-BR" sz="3200" dirty="0">
                <a:latin typeface="Avva_Shenouda"/>
              </a:rPr>
              <a:t>`nte4talso `nni2wni : `nte nenyix3 nem nencwma</a:t>
            </a:r>
            <a:endParaRPr lang="en-US" sz="3200" dirty="0"/>
          </a:p>
        </p:txBody>
      </p:sp>
    </p:spTree>
    <p:extLst>
      <p:ext uri="{BB962C8B-B14F-4D97-AF65-F5344CB8AC3E}">
        <p14:creationId xmlns:p14="http://schemas.microsoft.com/office/powerpoint/2010/main" val="405271855"/>
      </p:ext>
    </p:extLst>
  </p:cSld>
  <p:clrMapOvr>
    <a:masterClrMapping/>
  </p:clrMapOvr>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3104593532"/>
      </p:ext>
    </p:extLst>
  </p:cSld>
  <p:clrMapOvr>
    <a:masterClrMapping/>
  </p:clrMapOvr>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نسجد لك ايها المسيح مع ابيك الصالح</a:t>
            </a:r>
            <a:endParaRPr lang="ar-SA" sz="6600" dirty="0"/>
          </a:p>
        </p:txBody>
      </p:sp>
      <p:sp>
        <p:nvSpPr>
          <p:cNvPr id="3" name="Text Placeholder 2"/>
          <p:cNvSpPr>
            <a:spLocks noGrp="1"/>
          </p:cNvSpPr>
          <p:nvPr>
            <p:ph type="body" idx="1"/>
          </p:nvPr>
        </p:nvSpPr>
        <p:spPr>
          <a:xfrm>
            <a:off x="-1" y="6125307"/>
            <a:ext cx="9143999" cy="808893"/>
          </a:xfrm>
        </p:spPr>
        <p:txBody>
          <a:bodyPr/>
          <a:lstStyle/>
          <a:p>
            <a:pPr>
              <a:spcBef>
                <a:spcPts val="0"/>
              </a:spcBef>
              <a:defRPr/>
            </a:pPr>
            <a:r>
              <a:rPr lang="ar-EG" dirty="0">
                <a:solidFill>
                  <a:schemeClr val="lt1"/>
                </a:solidFill>
              </a:rPr>
              <a:t> تين اؤؤشت امموك او بي خريستوس نيم بيك يوت ان اغاثوس</a:t>
            </a:r>
            <a:endParaRPr lang="ar-EG" sz="6000" dirty="0"/>
          </a:p>
        </p:txBody>
      </p:sp>
      <p:sp>
        <p:nvSpPr>
          <p:cNvPr id="5" name="Text Placeholder 4"/>
          <p:cNvSpPr>
            <a:spLocks noGrp="1"/>
          </p:cNvSpPr>
          <p:nvPr>
            <p:ph type="body" sz="quarter" idx="3"/>
          </p:nvPr>
        </p:nvSpPr>
        <p:spPr>
          <a:xfrm>
            <a:off x="-1" y="5205922"/>
            <a:ext cx="9144000" cy="682357"/>
          </a:xfrm>
        </p:spPr>
        <p:txBody>
          <a:bodyPr/>
          <a:lstStyle/>
          <a:p>
            <a:pPr>
              <a:spcBef>
                <a:spcPts val="0"/>
              </a:spcBef>
              <a:defRPr/>
            </a:pPr>
            <a:r>
              <a:rPr lang="en-US" sz="3400" dirty="0">
                <a:latin typeface="Avva_Shenouda"/>
              </a:rPr>
              <a:t>Tenovw2t `</a:t>
            </a:r>
            <a:r>
              <a:rPr lang="en-US" sz="3400" dirty="0" err="1">
                <a:latin typeface="Avva_Shenouda"/>
              </a:rPr>
              <a:t>mmok</a:t>
            </a:r>
            <a:r>
              <a:rPr lang="en-US" sz="3400" dirty="0">
                <a:latin typeface="Avva_Shenouda"/>
              </a:rPr>
              <a:t> w p=xc </a:t>
            </a:r>
            <a:r>
              <a:rPr lang="en-US" sz="3400" dirty="0" err="1">
                <a:latin typeface="Avva_Shenouda"/>
              </a:rPr>
              <a:t>nem</a:t>
            </a:r>
            <a:r>
              <a:rPr lang="en-US" sz="3400" dirty="0">
                <a:latin typeface="Avva_Shenouda"/>
              </a:rPr>
              <a:t> </a:t>
            </a:r>
            <a:r>
              <a:rPr lang="en-US" sz="3400" dirty="0" err="1">
                <a:latin typeface="Avva_Shenouda"/>
              </a:rPr>
              <a:t>pekiwt</a:t>
            </a:r>
            <a:r>
              <a:rPr lang="en-US" sz="3400" dirty="0">
                <a:latin typeface="Avva_Shenouda"/>
              </a:rPr>
              <a:t> `naja0oc</a:t>
            </a:r>
            <a:endParaRPr lang="en-US" sz="3400" dirty="0"/>
          </a:p>
        </p:txBody>
      </p:sp>
    </p:spTree>
    <p:extLst>
      <p:ext uri="{BB962C8B-B14F-4D97-AF65-F5344CB8AC3E}">
        <p14:creationId xmlns:p14="http://schemas.microsoft.com/office/powerpoint/2010/main" val="1695135165"/>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السلام لجميعكم</a:t>
            </a:r>
            <a:endParaRPr lang="en-US" sz="4800" dirty="0"/>
          </a:p>
        </p:txBody>
      </p:sp>
      <p:sp>
        <p:nvSpPr>
          <p:cNvPr id="6" name="Text Placeholder 5"/>
          <p:cNvSpPr>
            <a:spLocks noGrp="1"/>
          </p:cNvSpPr>
          <p:nvPr>
            <p:ph type="body" idx="1"/>
          </p:nvPr>
        </p:nvSpPr>
        <p:spPr>
          <a:xfrm>
            <a:off x="0" y="5938324"/>
            <a:ext cx="9143999" cy="808893"/>
          </a:xfrm>
        </p:spPr>
        <p:txBody>
          <a:bodyPr/>
          <a:lstStyle/>
          <a:p>
            <a:r>
              <a:rPr lang="ar-EG" sz="5400" dirty="0"/>
              <a:t>إيرينى باسى</a:t>
            </a:r>
          </a:p>
        </p:txBody>
      </p:sp>
      <p:sp>
        <p:nvSpPr>
          <p:cNvPr id="7" name="Text Placeholder 6"/>
          <p:cNvSpPr>
            <a:spLocks noGrp="1"/>
          </p:cNvSpPr>
          <p:nvPr>
            <p:ph type="body" sz="quarter" idx="3"/>
          </p:nvPr>
        </p:nvSpPr>
        <p:spPr/>
        <p:txBody>
          <a:bodyPr/>
          <a:lstStyle/>
          <a:p>
            <a:r>
              <a:rPr lang="en-US" sz="5400" dirty="0" err="1"/>
              <a:t>Irhnh</a:t>
            </a:r>
            <a:r>
              <a:rPr lang="en-US" sz="5400" dirty="0"/>
              <a:t>  </a:t>
            </a:r>
            <a:r>
              <a:rPr lang="en-US" sz="5400" dirty="0" err="1"/>
              <a:t>paci</a:t>
            </a:r>
            <a:endParaRPr lang="en-US" sz="5400" dirty="0"/>
          </a:p>
        </p:txBody>
      </p:sp>
    </p:spTree>
    <p:extLst>
      <p:ext uri="{BB962C8B-B14F-4D97-AF65-F5344CB8AC3E}">
        <p14:creationId xmlns:p14="http://schemas.microsoft.com/office/powerpoint/2010/main" val="3575131508"/>
      </p:ext>
    </p:extLst>
  </p:cSld>
  <p:clrMapOvr>
    <a:masterClrMapping/>
  </p:clrMapOvr>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والروح القدس لأنك صلبت وخلصتنا</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نيم بي بنيفما اثوؤاب جى اف أشك أك سوتي اممون</a:t>
            </a:r>
            <a:endParaRPr lang="ar-EG" sz="6000" dirty="0"/>
          </a:p>
        </p:txBody>
      </p:sp>
      <p:sp>
        <p:nvSpPr>
          <p:cNvPr id="5" name="Text Placeholder 4"/>
          <p:cNvSpPr>
            <a:spLocks noGrp="1"/>
          </p:cNvSpPr>
          <p:nvPr>
            <p:ph type="body" sz="quarter" idx="3"/>
          </p:nvPr>
        </p:nvSpPr>
        <p:spPr/>
        <p:txBody>
          <a:bodyPr/>
          <a:lstStyle/>
          <a:p>
            <a:pPr>
              <a:spcBef>
                <a:spcPts val="0"/>
              </a:spcBef>
              <a:defRPr/>
            </a:pPr>
            <a:r>
              <a:rPr lang="pt-BR" sz="3200" dirty="0">
                <a:latin typeface="Avva_Shenouda"/>
              </a:rPr>
              <a:t>nem pipnevma e0ovab:ge a4a2k</a:t>
            </a:r>
            <a:r>
              <a:rPr lang="ar-EG" sz="3200" dirty="0">
                <a:latin typeface="Avva_Shenouda"/>
              </a:rPr>
              <a:t> </a:t>
            </a:r>
            <a:r>
              <a:rPr lang="pt-BR" sz="3200" dirty="0">
                <a:latin typeface="Avva_Shenouda"/>
              </a:rPr>
              <a:t>akcw5`mmon</a:t>
            </a:r>
            <a:endParaRPr lang="en-US" sz="3200" dirty="0"/>
          </a:p>
        </p:txBody>
      </p:sp>
    </p:spTree>
    <p:extLst>
      <p:ext uri="{BB962C8B-B14F-4D97-AF65-F5344CB8AC3E}">
        <p14:creationId xmlns:p14="http://schemas.microsoft.com/office/powerpoint/2010/main" val="4023914146"/>
      </p:ext>
    </p:extLst>
  </p:cSld>
  <p:clrMapOvr>
    <a:masterClrMapping/>
  </p:clrMapOvr>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أمين هلليلويا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أمين الليلويا</a:t>
            </a:r>
            <a:endParaRPr lang="ar-EG" sz="9600" dirty="0"/>
          </a:p>
        </p:txBody>
      </p:sp>
      <p:sp>
        <p:nvSpPr>
          <p:cNvPr id="5" name="Text Placeholder 4"/>
          <p:cNvSpPr>
            <a:spLocks noGrp="1"/>
          </p:cNvSpPr>
          <p:nvPr>
            <p:ph type="body" sz="quarter" idx="3"/>
          </p:nvPr>
        </p:nvSpPr>
        <p:spPr/>
        <p:txBody>
          <a:bodyPr/>
          <a:lstStyle/>
          <a:p>
            <a:r>
              <a:rPr lang="en-US" dirty="0">
                <a:latin typeface="Avva_Shenouda" pitchFamily="34" charset="2"/>
              </a:rPr>
              <a:t>am3n ==a=l </a:t>
            </a:r>
            <a:endParaRPr lang="en-US" dirty="0"/>
          </a:p>
        </p:txBody>
      </p:sp>
    </p:spTree>
    <p:extLst>
      <p:ext uri="{BB962C8B-B14F-4D97-AF65-F5344CB8AC3E}">
        <p14:creationId xmlns:p14="http://schemas.microsoft.com/office/powerpoint/2010/main" val="1161187850"/>
      </p:ext>
    </p:extLst>
  </p:cSld>
  <p:clrMapOvr>
    <a:masterClrMapping/>
  </p:clrMapOvr>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المجد للاب والابن والروح القدس</a:t>
            </a:r>
            <a:endParaRPr lang="ar-EG"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ذوكسا باترى كى ايو كى اجيو ابنفما تى</a:t>
            </a:r>
            <a:endParaRPr lang="ar-EG" sz="6000" dirty="0"/>
          </a:p>
        </p:txBody>
      </p:sp>
      <p:sp>
        <p:nvSpPr>
          <p:cNvPr id="5" name="Text Placeholder 4"/>
          <p:cNvSpPr>
            <a:spLocks noGrp="1"/>
          </p:cNvSpPr>
          <p:nvPr>
            <p:ph type="body" sz="quarter" idx="3"/>
          </p:nvPr>
        </p:nvSpPr>
        <p:spPr/>
        <p:txBody>
          <a:bodyPr/>
          <a:lstStyle/>
          <a:p>
            <a:r>
              <a:rPr lang="pt-BR" dirty="0">
                <a:latin typeface="Avva_Shenouda" pitchFamily="34" charset="2"/>
              </a:rPr>
              <a:t>do7a patri ke `Viw ke `ajiw Pnevmati</a:t>
            </a:r>
            <a:endParaRPr lang="en-US" sz="6600" dirty="0">
              <a:latin typeface="Avva_Shenouda" pitchFamily="34" charset="2"/>
            </a:endParaRPr>
          </a:p>
        </p:txBody>
      </p:sp>
    </p:spTree>
    <p:extLst>
      <p:ext uri="{BB962C8B-B14F-4D97-AF65-F5344CB8AC3E}">
        <p14:creationId xmlns:p14="http://schemas.microsoft.com/office/powerpoint/2010/main" val="1658216317"/>
      </p:ext>
    </p:extLst>
  </p:cSld>
  <p:clrMapOvr>
    <a:masterClrMapping/>
  </p:clrMapOvr>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الان وكل اوان والى دهر الداهرين</a:t>
            </a:r>
            <a:endParaRPr lang="ar-EG"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كى نين كى ا اى كى استوس اى اوناستون اى اوون أمين</a:t>
            </a:r>
            <a:endParaRPr lang="ar-EG" sz="6000" dirty="0"/>
          </a:p>
        </p:txBody>
      </p:sp>
      <p:sp>
        <p:nvSpPr>
          <p:cNvPr id="5" name="Text Placeholder 4"/>
          <p:cNvSpPr>
            <a:spLocks noGrp="1"/>
          </p:cNvSpPr>
          <p:nvPr>
            <p:ph type="body" sz="quarter" idx="3"/>
          </p:nvPr>
        </p:nvSpPr>
        <p:spPr/>
        <p:txBody>
          <a:bodyPr/>
          <a:lstStyle/>
          <a:p>
            <a:r>
              <a:rPr lang="en-US" sz="3000" dirty="0">
                <a:latin typeface="Avva_Shenouda" pitchFamily="34" charset="2"/>
              </a:rPr>
              <a:t>Ke nvn ke `a`I ke ictovc `ew`nac twn `ewnwn am3n ==a=l </a:t>
            </a:r>
          </a:p>
        </p:txBody>
      </p:sp>
    </p:spTree>
    <p:extLst>
      <p:ext uri="{BB962C8B-B14F-4D97-AF65-F5344CB8AC3E}">
        <p14:creationId xmlns:p14="http://schemas.microsoft.com/office/powerpoint/2010/main" val="1623588602"/>
      </p:ext>
    </p:extLst>
  </p:cSld>
  <p:clrMapOvr>
    <a:masterClrMapping/>
  </p:clrMapOvr>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نصرخ</a:t>
            </a:r>
            <a:r>
              <a:rPr lang="ar-EG" dirty="0"/>
              <a:t> </a:t>
            </a:r>
            <a:r>
              <a:rPr lang="ar-SA" dirty="0"/>
              <a:t>قائلين</a:t>
            </a:r>
          </a:p>
        </p:txBody>
      </p:sp>
      <p:sp>
        <p:nvSpPr>
          <p:cNvPr id="3" name="Text Placeholder 2"/>
          <p:cNvSpPr>
            <a:spLocks noGrp="1"/>
          </p:cNvSpPr>
          <p:nvPr>
            <p:ph type="body" idx="1"/>
          </p:nvPr>
        </p:nvSpPr>
        <p:spPr/>
        <p:txBody>
          <a:bodyPr/>
          <a:lstStyle/>
          <a:p>
            <a:pPr>
              <a:spcBef>
                <a:spcPts val="0"/>
              </a:spcBef>
              <a:defRPr/>
            </a:pPr>
            <a:r>
              <a:rPr lang="ar-SA" dirty="0"/>
              <a:t>تين أوش إيفول إنجو إمموس</a:t>
            </a:r>
          </a:p>
        </p:txBody>
      </p:sp>
      <p:sp>
        <p:nvSpPr>
          <p:cNvPr id="5" name="Text Placeholder 4"/>
          <p:cNvSpPr>
            <a:spLocks noGrp="1"/>
          </p:cNvSpPr>
          <p:nvPr>
            <p:ph type="body" sz="quarter" idx="3"/>
          </p:nvPr>
        </p:nvSpPr>
        <p:spPr/>
        <p:txBody>
          <a:bodyPr/>
          <a:lstStyle/>
          <a:p>
            <a:pPr>
              <a:spcBef>
                <a:spcPts val="0"/>
              </a:spcBef>
              <a:defRPr/>
            </a:pPr>
            <a:r>
              <a:rPr lang="pl-PL" dirty="0">
                <a:latin typeface="Avva_Shenouda"/>
              </a:rPr>
              <a:t>ten w2 ebol engw `mmoc</a:t>
            </a:r>
            <a:endParaRPr lang="en-US" dirty="0"/>
          </a:p>
        </p:txBody>
      </p:sp>
    </p:spTree>
    <p:extLst>
      <p:ext uri="{BB962C8B-B14F-4D97-AF65-F5344CB8AC3E}">
        <p14:creationId xmlns:p14="http://schemas.microsoft.com/office/powerpoint/2010/main" val="2981701835"/>
      </p:ext>
    </p:extLst>
  </p:cSld>
  <p:clrMapOvr>
    <a:masterClrMapping/>
  </p:clrMapOvr>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يا ربنا</a:t>
            </a:r>
            <a:r>
              <a:rPr lang="ar-EG" dirty="0"/>
              <a:t> </a:t>
            </a:r>
            <a:r>
              <a:rPr lang="ar-SA" dirty="0"/>
              <a:t>يسوع</a:t>
            </a:r>
            <a:r>
              <a:rPr lang="ar-EG" dirty="0"/>
              <a:t> </a:t>
            </a:r>
            <a:r>
              <a:rPr lang="ar-SA" dirty="0"/>
              <a:t>المسيح</a:t>
            </a:r>
          </a:p>
        </p:txBody>
      </p:sp>
      <p:sp>
        <p:nvSpPr>
          <p:cNvPr id="3" name="Text Placeholder 2"/>
          <p:cNvSpPr>
            <a:spLocks noGrp="1"/>
          </p:cNvSpPr>
          <p:nvPr>
            <p:ph type="body" idx="1"/>
          </p:nvPr>
        </p:nvSpPr>
        <p:spPr/>
        <p:txBody>
          <a:bodyPr/>
          <a:lstStyle/>
          <a:p>
            <a:pPr>
              <a:spcBef>
                <a:spcPts val="0"/>
              </a:spcBef>
              <a:defRPr/>
            </a:pPr>
            <a:r>
              <a:rPr lang="ar-SA" dirty="0"/>
              <a:t>جى أو بينشويس إيسوس بيخرستوس</a:t>
            </a:r>
            <a:endParaRPr lang="en-US"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ge</a:t>
            </a:r>
            <a:r>
              <a:rPr lang="en-US" dirty="0">
                <a:latin typeface="Avva_Shenouda"/>
              </a:rPr>
              <a:t> w </a:t>
            </a:r>
            <a:r>
              <a:rPr lang="en-US" dirty="0" err="1">
                <a:latin typeface="Avva_Shenouda"/>
              </a:rPr>
              <a:t>Pensoic</a:t>
            </a:r>
            <a:r>
              <a:rPr lang="en-US" dirty="0">
                <a:latin typeface="Avva_Shenouda"/>
              </a:rPr>
              <a:t> I3covc </a:t>
            </a:r>
            <a:r>
              <a:rPr lang="en-US" dirty="0" err="1">
                <a:latin typeface="Avva_Shenouda"/>
              </a:rPr>
              <a:t>Pixrictoc</a:t>
            </a:r>
            <a:endParaRPr lang="en-US" dirty="0"/>
          </a:p>
        </p:txBody>
      </p:sp>
    </p:spTree>
    <p:extLst>
      <p:ext uri="{BB962C8B-B14F-4D97-AF65-F5344CB8AC3E}">
        <p14:creationId xmlns:p14="http://schemas.microsoft.com/office/powerpoint/2010/main" val="3562372250"/>
      </p:ext>
    </p:extLst>
  </p:cSld>
  <p:clrMapOvr>
    <a:masterClrMapping/>
  </p:clrMapOvr>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الذى</a:t>
            </a:r>
            <a:r>
              <a:rPr lang="ar-EG" dirty="0"/>
              <a:t> </a:t>
            </a:r>
            <a:r>
              <a:rPr lang="ar-SA" dirty="0"/>
              <a:t>صُلب</a:t>
            </a:r>
            <a:r>
              <a:rPr lang="ar-EG" dirty="0"/>
              <a:t> </a:t>
            </a:r>
            <a:r>
              <a:rPr lang="ar-SA" dirty="0"/>
              <a:t>على الصليب</a:t>
            </a:r>
          </a:p>
        </p:txBody>
      </p:sp>
      <p:sp>
        <p:nvSpPr>
          <p:cNvPr id="3" name="Text Placeholder 2"/>
          <p:cNvSpPr>
            <a:spLocks noGrp="1"/>
          </p:cNvSpPr>
          <p:nvPr>
            <p:ph type="body" idx="1"/>
          </p:nvPr>
        </p:nvSpPr>
        <p:spPr/>
        <p:txBody>
          <a:bodyPr/>
          <a:lstStyle/>
          <a:p>
            <a:pPr>
              <a:spcBef>
                <a:spcPts val="0"/>
              </a:spcBef>
              <a:defRPr/>
            </a:pPr>
            <a:r>
              <a:rPr lang="ar-SA" dirty="0"/>
              <a:t>فى إيطاف آشف إيبى ستافروس</a:t>
            </a:r>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f3etava24 `</a:t>
            </a:r>
            <a:r>
              <a:rPr lang="en-US" dirty="0" err="1">
                <a:latin typeface="Avva_Shenouda"/>
              </a:rPr>
              <a:t>epi`ctavroc</a:t>
            </a:r>
            <a:endParaRPr lang="en-US" dirty="0"/>
          </a:p>
        </p:txBody>
      </p:sp>
    </p:spTree>
    <p:extLst>
      <p:ext uri="{BB962C8B-B14F-4D97-AF65-F5344CB8AC3E}">
        <p14:creationId xmlns:p14="http://schemas.microsoft.com/office/powerpoint/2010/main" val="1931757074"/>
      </p:ext>
    </p:extLst>
  </p:cSld>
  <p:clrMapOvr>
    <a:masterClrMapping/>
  </p:clrMapOvr>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إسحق الشيطان</a:t>
            </a:r>
            <a:r>
              <a:rPr lang="ar-EG" dirty="0"/>
              <a:t> </a:t>
            </a:r>
            <a:r>
              <a:rPr lang="ar-SA" dirty="0"/>
              <a:t>تحت أقدامنا</a:t>
            </a:r>
            <a:endParaRPr lang="en-US" dirty="0"/>
          </a:p>
        </p:txBody>
      </p:sp>
      <p:sp>
        <p:nvSpPr>
          <p:cNvPr id="3" name="Text Placeholder 2"/>
          <p:cNvSpPr>
            <a:spLocks noGrp="1"/>
          </p:cNvSpPr>
          <p:nvPr>
            <p:ph type="body" idx="1"/>
          </p:nvPr>
        </p:nvSpPr>
        <p:spPr/>
        <p:txBody>
          <a:bodyPr/>
          <a:lstStyle/>
          <a:p>
            <a:r>
              <a:rPr lang="ar-SA" dirty="0"/>
              <a:t>إك إى خومخيم إم إبساطاناس</a:t>
            </a:r>
            <a:r>
              <a:rPr lang="ar-EG" dirty="0"/>
              <a:t> </a:t>
            </a:r>
            <a:r>
              <a:rPr lang="ar-SA" dirty="0"/>
              <a:t>سا بيسيت إننين تشالافج</a:t>
            </a:r>
            <a:endParaRPr lang="en-US" dirty="0"/>
          </a:p>
        </p:txBody>
      </p:sp>
      <p:sp>
        <p:nvSpPr>
          <p:cNvPr id="5" name="Text Placeholder 4"/>
          <p:cNvSpPr>
            <a:spLocks noGrp="1"/>
          </p:cNvSpPr>
          <p:nvPr>
            <p:ph type="body" sz="quarter" idx="3"/>
          </p:nvPr>
        </p:nvSpPr>
        <p:spPr/>
        <p:txBody>
          <a:bodyPr/>
          <a:lstStyle/>
          <a:p>
            <a:r>
              <a:rPr lang="en-US" sz="3200" dirty="0" err="1">
                <a:latin typeface="Avva_Shenouda"/>
              </a:rPr>
              <a:t>ek`eqomqem</a:t>
            </a:r>
            <a:r>
              <a:rPr lang="en-US" sz="3200" dirty="0">
                <a:latin typeface="Avva_Shenouda"/>
              </a:rPr>
              <a:t> `</a:t>
            </a:r>
            <a:r>
              <a:rPr lang="en-US" sz="3200" dirty="0" err="1">
                <a:latin typeface="Avva_Shenouda"/>
              </a:rPr>
              <a:t>m`pcatanac</a:t>
            </a:r>
            <a:r>
              <a:rPr lang="en-US" sz="3200" dirty="0">
                <a:latin typeface="Avva_Shenouda"/>
              </a:rPr>
              <a:t> : capec3t `</a:t>
            </a:r>
            <a:r>
              <a:rPr lang="en-US" sz="3200" dirty="0" err="1">
                <a:latin typeface="Avva_Shenouda"/>
              </a:rPr>
              <a:t>nnensalavg</a:t>
            </a:r>
            <a:endParaRPr lang="en-US" sz="3200" dirty="0"/>
          </a:p>
        </p:txBody>
      </p:sp>
    </p:spTree>
    <p:extLst>
      <p:ext uri="{BB962C8B-B14F-4D97-AF65-F5344CB8AC3E}">
        <p14:creationId xmlns:p14="http://schemas.microsoft.com/office/powerpoint/2010/main" val="2059128098"/>
      </p:ext>
    </p:extLst>
  </p:cSld>
  <p:clrMapOvr>
    <a:masterClrMapping/>
  </p:clrMapOvr>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خلصنا</a:t>
            </a:r>
            <a:r>
              <a:rPr lang="ar-EG" dirty="0"/>
              <a:t> </a:t>
            </a:r>
            <a:r>
              <a:rPr lang="ar-SA" dirty="0"/>
              <a:t>و</a:t>
            </a:r>
            <a:r>
              <a:rPr lang="ar-EG" dirty="0"/>
              <a:t>ا</a:t>
            </a:r>
            <a:r>
              <a:rPr lang="ar-SA" dirty="0"/>
              <a:t>رحمنا</a:t>
            </a:r>
          </a:p>
        </p:txBody>
      </p:sp>
      <p:sp>
        <p:nvSpPr>
          <p:cNvPr id="3" name="Text Placeholder 2"/>
          <p:cNvSpPr>
            <a:spLocks noGrp="1"/>
          </p:cNvSpPr>
          <p:nvPr>
            <p:ph type="body" idx="1"/>
          </p:nvPr>
        </p:nvSpPr>
        <p:spPr/>
        <p:txBody>
          <a:bodyPr/>
          <a:lstStyle/>
          <a:p>
            <a:pPr>
              <a:spcBef>
                <a:spcPts val="0"/>
              </a:spcBef>
              <a:defRPr/>
            </a:pPr>
            <a:r>
              <a:rPr lang="ar-SA" dirty="0"/>
              <a:t>سوتى إممون أووه ناى نان</a:t>
            </a:r>
          </a:p>
        </p:txBody>
      </p:sp>
      <p:sp>
        <p:nvSpPr>
          <p:cNvPr id="5" name="Text Placeholder 4"/>
          <p:cNvSpPr>
            <a:spLocks noGrp="1"/>
          </p:cNvSpPr>
          <p:nvPr>
            <p:ph type="body" sz="quarter" idx="3"/>
          </p:nvPr>
        </p:nvSpPr>
        <p:spPr/>
        <p:txBody>
          <a:bodyPr/>
          <a:lstStyle/>
          <a:p>
            <a:pPr>
              <a:spcBef>
                <a:spcPts val="0"/>
              </a:spcBef>
              <a:defRPr/>
            </a:pPr>
            <a:r>
              <a:rPr lang="fi-FI" dirty="0">
                <a:latin typeface="Avva_Shenouda"/>
              </a:rPr>
              <a:t>cw5 `mmon ovoh nai nan</a:t>
            </a:r>
            <a:endParaRPr lang="en-US" dirty="0"/>
          </a:p>
        </p:txBody>
      </p:sp>
    </p:spTree>
    <p:extLst>
      <p:ext uri="{BB962C8B-B14F-4D97-AF65-F5344CB8AC3E}">
        <p14:creationId xmlns:p14="http://schemas.microsoft.com/office/powerpoint/2010/main" val="2204250600"/>
      </p:ext>
    </p:extLst>
  </p:cSld>
  <p:clrMapOvr>
    <a:masterClrMapping/>
  </p:clrMapOvr>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يارب </a:t>
            </a:r>
            <a:r>
              <a:rPr lang="ar-EG" dirty="0"/>
              <a:t>ا</a:t>
            </a:r>
            <a:r>
              <a:rPr lang="ar-SA" dirty="0"/>
              <a:t>رحم</a:t>
            </a:r>
            <a:r>
              <a:rPr lang="ar-EG" dirty="0"/>
              <a:t> </a:t>
            </a:r>
            <a:r>
              <a:rPr lang="ar-SA" dirty="0"/>
              <a:t>يا رب </a:t>
            </a:r>
            <a:r>
              <a:rPr lang="ar-EG" dirty="0"/>
              <a:t>ا</a:t>
            </a:r>
            <a:r>
              <a:rPr lang="ar-SA" dirty="0"/>
              <a:t>رحم</a:t>
            </a:r>
            <a:r>
              <a:rPr lang="ar-EG" dirty="0"/>
              <a:t> </a:t>
            </a:r>
            <a:r>
              <a:rPr lang="ar-SA" dirty="0"/>
              <a:t>يا رب بارك</a:t>
            </a:r>
            <a:r>
              <a:rPr lang="ar-EG" dirty="0"/>
              <a:t> </a:t>
            </a:r>
            <a:r>
              <a:rPr lang="ar-SA" dirty="0"/>
              <a:t>آمين</a:t>
            </a:r>
          </a:p>
        </p:txBody>
      </p:sp>
      <p:sp>
        <p:nvSpPr>
          <p:cNvPr id="3" name="Text Placeholder 2"/>
          <p:cNvSpPr>
            <a:spLocks noGrp="1"/>
          </p:cNvSpPr>
          <p:nvPr>
            <p:ph type="body" idx="1"/>
          </p:nvPr>
        </p:nvSpPr>
        <p:spPr/>
        <p:txBody>
          <a:bodyPr/>
          <a:lstStyle/>
          <a:p>
            <a:pPr rtl="0"/>
            <a:r>
              <a:rPr lang="ar-SA" dirty="0"/>
              <a:t>كيرياليسون كيرياليسون</a:t>
            </a:r>
            <a:r>
              <a:rPr lang="ar-EG" dirty="0"/>
              <a:t> </a:t>
            </a:r>
            <a:r>
              <a:rPr lang="ar-SA" dirty="0"/>
              <a:t>كيريا إفلوجيسون آمين</a:t>
            </a:r>
            <a:endParaRPr lang="en-US" dirty="0"/>
          </a:p>
        </p:txBody>
      </p:sp>
      <p:sp>
        <p:nvSpPr>
          <p:cNvPr id="5" name="Text Placeholder 4"/>
          <p:cNvSpPr>
            <a:spLocks noGrp="1"/>
          </p:cNvSpPr>
          <p:nvPr>
            <p:ph type="body" sz="quarter" idx="3"/>
          </p:nvPr>
        </p:nvSpPr>
        <p:spPr/>
        <p:txBody>
          <a:bodyPr/>
          <a:lstStyle/>
          <a:p>
            <a:pPr>
              <a:spcBef>
                <a:spcPts val="0"/>
              </a:spcBef>
              <a:defRPr/>
            </a:pPr>
            <a:r>
              <a:rPr lang="it-IT" dirty="0">
                <a:latin typeface="Avva_Shenouda"/>
              </a:rPr>
              <a:t>k=e =k=e Kvrie evloj3con am3n</a:t>
            </a:r>
            <a:endParaRPr lang="en-US" dirty="0"/>
          </a:p>
        </p:txBody>
      </p:sp>
    </p:spTree>
    <p:extLst>
      <p:ext uri="{BB962C8B-B14F-4D97-AF65-F5344CB8AC3E}">
        <p14:creationId xmlns:p14="http://schemas.microsoft.com/office/powerpoint/2010/main" val="1772759082"/>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ولروحك أيضاً</a:t>
            </a:r>
            <a:endParaRPr lang="en-US" sz="4800" dirty="0"/>
          </a:p>
        </p:txBody>
      </p:sp>
      <p:sp>
        <p:nvSpPr>
          <p:cNvPr id="6" name="Text Placeholder 5"/>
          <p:cNvSpPr>
            <a:spLocks noGrp="1"/>
          </p:cNvSpPr>
          <p:nvPr>
            <p:ph type="body" idx="1"/>
          </p:nvPr>
        </p:nvSpPr>
        <p:spPr>
          <a:xfrm>
            <a:off x="1" y="5925657"/>
            <a:ext cx="9143999" cy="808893"/>
          </a:xfrm>
        </p:spPr>
        <p:txBody>
          <a:bodyPr/>
          <a:lstStyle/>
          <a:p>
            <a:r>
              <a:rPr lang="ar-EG" sz="4800" dirty="0"/>
              <a:t>كيطو إبنيفماتى سو</a:t>
            </a:r>
          </a:p>
        </p:txBody>
      </p:sp>
      <p:sp>
        <p:nvSpPr>
          <p:cNvPr id="7" name="Text Placeholder 6"/>
          <p:cNvSpPr>
            <a:spLocks noGrp="1"/>
          </p:cNvSpPr>
          <p:nvPr>
            <p:ph type="body" sz="quarter" idx="3"/>
          </p:nvPr>
        </p:nvSpPr>
        <p:spPr/>
        <p:txBody>
          <a:bodyPr/>
          <a:lstStyle/>
          <a:p>
            <a:r>
              <a:rPr lang="en-US" sz="4800" dirty="0" err="1"/>
              <a:t>Ke</a:t>
            </a:r>
            <a:r>
              <a:rPr lang="en-US" sz="4800" dirty="0"/>
              <a:t> </a:t>
            </a:r>
            <a:r>
              <a:rPr lang="en-US" sz="4800" dirty="0" err="1"/>
              <a:t>tw</a:t>
            </a:r>
            <a:r>
              <a:rPr lang="en-US" sz="4800" dirty="0"/>
              <a:t> `</a:t>
            </a:r>
            <a:r>
              <a:rPr lang="en-US" sz="4800" dirty="0" err="1"/>
              <a:t>pneuma</a:t>
            </a:r>
            <a:r>
              <a:rPr lang="en-US" sz="4800" dirty="0"/>
              <a:t> </a:t>
            </a:r>
            <a:r>
              <a:rPr lang="en-US" sz="4800" dirty="0" err="1"/>
              <a:t>ti</a:t>
            </a:r>
            <a:r>
              <a:rPr lang="en-US" sz="4800" dirty="0"/>
              <a:t> </a:t>
            </a:r>
            <a:r>
              <a:rPr lang="en-US" sz="4800" dirty="0" err="1"/>
              <a:t>cou</a:t>
            </a:r>
            <a:endParaRPr lang="en-US" sz="4800" dirty="0"/>
          </a:p>
        </p:txBody>
      </p:sp>
    </p:spTree>
    <p:extLst>
      <p:ext uri="{BB962C8B-B14F-4D97-AF65-F5344CB8AC3E}">
        <p14:creationId xmlns:p14="http://schemas.microsoft.com/office/powerpoint/2010/main" val="139530088"/>
      </p:ext>
    </p:extLst>
  </p:cSld>
  <p:clrMapOvr>
    <a:masterClrMapping/>
  </p:clrMapOvr>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باركواعلىَّ</a:t>
            </a:r>
            <a:r>
              <a:rPr lang="ar-EG" dirty="0"/>
              <a:t> </a:t>
            </a:r>
            <a:r>
              <a:rPr lang="ar-SA" dirty="0"/>
              <a:t>باركوا</a:t>
            </a:r>
            <a:r>
              <a:rPr lang="ar-EG" dirty="0"/>
              <a:t> </a:t>
            </a:r>
            <a:r>
              <a:rPr lang="ar-SA" dirty="0"/>
              <a:t>علىَّ</a:t>
            </a:r>
            <a:r>
              <a:rPr lang="ar-EG" dirty="0"/>
              <a:t> </a:t>
            </a:r>
            <a:r>
              <a:rPr lang="ar-SA" dirty="0"/>
              <a:t>ها المطانية</a:t>
            </a:r>
          </a:p>
        </p:txBody>
      </p:sp>
      <p:sp>
        <p:nvSpPr>
          <p:cNvPr id="3" name="Text Placeholder 2"/>
          <p:cNvSpPr>
            <a:spLocks noGrp="1"/>
          </p:cNvSpPr>
          <p:nvPr>
            <p:ph type="body" idx="1"/>
          </p:nvPr>
        </p:nvSpPr>
        <p:spPr/>
        <p:txBody>
          <a:bodyPr/>
          <a:lstStyle/>
          <a:p>
            <a:pPr>
              <a:spcBef>
                <a:spcPts val="0"/>
              </a:spcBef>
              <a:defRPr/>
            </a:pPr>
            <a:r>
              <a:rPr lang="ar-SA" dirty="0"/>
              <a:t>إسمو إيروى</a:t>
            </a:r>
            <a:r>
              <a:rPr lang="ar-EG" dirty="0"/>
              <a:t> </a:t>
            </a:r>
            <a:r>
              <a:rPr lang="ar-SA" dirty="0"/>
              <a:t>إسمو إيروى  إستى ميطانيا</a:t>
            </a:r>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a:t>
            </a:r>
            <a:r>
              <a:rPr lang="en-US" dirty="0" err="1">
                <a:latin typeface="Avva_Shenouda"/>
              </a:rPr>
              <a:t>cmov</a:t>
            </a:r>
            <a:r>
              <a:rPr lang="en-US" dirty="0">
                <a:latin typeface="Avva_Shenouda"/>
              </a:rPr>
              <a:t> </a:t>
            </a:r>
            <a:r>
              <a:rPr lang="en-US" dirty="0" err="1">
                <a:latin typeface="Avva_Shenouda"/>
              </a:rPr>
              <a:t>eroi</a:t>
            </a:r>
            <a:r>
              <a:rPr lang="en-US" dirty="0">
                <a:latin typeface="Avva_Shenouda"/>
              </a:rPr>
              <a:t> `</a:t>
            </a:r>
            <a:r>
              <a:rPr lang="en-US" dirty="0" err="1">
                <a:latin typeface="Avva_Shenouda"/>
              </a:rPr>
              <a:t>cmov</a:t>
            </a:r>
            <a:r>
              <a:rPr lang="en-US" dirty="0">
                <a:latin typeface="Avva_Shenouda"/>
              </a:rPr>
              <a:t> </a:t>
            </a:r>
            <a:r>
              <a:rPr lang="en-US" dirty="0" err="1">
                <a:latin typeface="Avva_Shenouda"/>
              </a:rPr>
              <a:t>eroi</a:t>
            </a:r>
            <a:r>
              <a:rPr lang="en-US" dirty="0">
                <a:latin typeface="Avva_Shenouda"/>
              </a:rPr>
              <a:t> : </a:t>
            </a:r>
            <a:r>
              <a:rPr lang="en-US" dirty="0" err="1">
                <a:latin typeface="Avva_Shenouda"/>
              </a:rPr>
              <a:t>ic</a:t>
            </a:r>
            <a:r>
              <a:rPr lang="en-US" dirty="0">
                <a:latin typeface="Avva_Shenouda"/>
              </a:rPr>
              <a:t> 5metanoia</a:t>
            </a:r>
            <a:endParaRPr lang="en-US" dirty="0"/>
          </a:p>
        </p:txBody>
      </p:sp>
    </p:spTree>
    <p:extLst>
      <p:ext uri="{BB962C8B-B14F-4D97-AF65-F5344CB8AC3E}">
        <p14:creationId xmlns:p14="http://schemas.microsoft.com/office/powerpoint/2010/main" val="1500234376"/>
      </p:ext>
    </p:extLst>
  </p:cSld>
  <p:clrMapOvr>
    <a:masterClrMapping/>
  </p:clrMapOvr>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إغفروا ل</a:t>
            </a:r>
            <a:r>
              <a:rPr lang="ar-EG" dirty="0"/>
              <a:t>ي</a:t>
            </a:r>
            <a:r>
              <a:rPr lang="ar-SA" dirty="0"/>
              <a:t> قُل</a:t>
            </a:r>
            <a:r>
              <a:rPr lang="ar-EG" dirty="0"/>
              <a:t> </a:t>
            </a:r>
            <a:r>
              <a:rPr lang="ar-SA" dirty="0"/>
              <a:t>البركة</a:t>
            </a:r>
          </a:p>
        </p:txBody>
      </p:sp>
      <p:sp>
        <p:nvSpPr>
          <p:cNvPr id="3" name="Text Placeholder 2"/>
          <p:cNvSpPr>
            <a:spLocks noGrp="1"/>
          </p:cNvSpPr>
          <p:nvPr>
            <p:ph type="body" idx="1"/>
          </p:nvPr>
        </p:nvSpPr>
        <p:spPr/>
        <p:txBody>
          <a:bodyPr/>
          <a:lstStyle/>
          <a:p>
            <a:pPr>
              <a:spcBef>
                <a:spcPts val="0"/>
              </a:spcBef>
              <a:defRPr/>
            </a:pPr>
            <a:r>
              <a:rPr lang="ar-SA" dirty="0"/>
              <a:t>كون</a:t>
            </a:r>
            <a:r>
              <a:rPr lang="ar-EG" dirty="0"/>
              <a:t>ي</a:t>
            </a:r>
            <a:r>
              <a:rPr lang="ar-SA" dirty="0"/>
              <a:t> إيفول جو إمب</a:t>
            </a:r>
            <a:r>
              <a:rPr lang="ar-EG" dirty="0"/>
              <a:t>ي</a:t>
            </a:r>
            <a:r>
              <a:rPr lang="ar-SA" dirty="0"/>
              <a:t> إسمو</a:t>
            </a:r>
            <a:endParaRPr lang="en-US" dirty="0"/>
          </a:p>
        </p:txBody>
      </p:sp>
      <p:sp>
        <p:nvSpPr>
          <p:cNvPr id="5" name="Text Placeholder 4"/>
          <p:cNvSpPr>
            <a:spLocks noGrp="1"/>
          </p:cNvSpPr>
          <p:nvPr>
            <p:ph type="body" sz="quarter" idx="3"/>
          </p:nvPr>
        </p:nvSpPr>
        <p:spPr/>
        <p:txBody>
          <a:bodyPr/>
          <a:lstStyle/>
          <a:p>
            <a:pPr>
              <a:spcBef>
                <a:spcPts val="0"/>
              </a:spcBef>
              <a:defRPr/>
            </a:pPr>
            <a:r>
              <a:rPr lang="pt-BR" dirty="0">
                <a:latin typeface="Avva_Shenouda"/>
              </a:rPr>
              <a:t>xw n3i ebol : gw `mpi`cmov</a:t>
            </a:r>
            <a:endParaRPr lang="en-US" dirty="0"/>
          </a:p>
        </p:txBody>
      </p:sp>
    </p:spTree>
    <p:extLst>
      <p:ext uri="{BB962C8B-B14F-4D97-AF65-F5344CB8AC3E}">
        <p14:creationId xmlns:p14="http://schemas.microsoft.com/office/powerpoint/2010/main" val="196634971"/>
      </p:ext>
    </p:extLst>
  </p:cSld>
  <p:clrMapOvr>
    <a:masterClrMapping/>
  </p:clrMapOvr>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المسيح إلهنا</a:t>
            </a:r>
            <a:endParaRPr lang="ar-SA" sz="9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بخرستوس بنوتي</a:t>
            </a:r>
            <a:endParaRPr lang="ar-EG" sz="9600"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Pi`xrictoc</a:t>
            </a:r>
            <a:r>
              <a:rPr lang="en-US" sz="4000" dirty="0">
                <a:latin typeface="Avva_Shenouda"/>
              </a:rPr>
              <a:t> Pennov5 </a:t>
            </a:r>
            <a:endParaRPr lang="en-US" sz="4000" dirty="0"/>
          </a:p>
        </p:txBody>
      </p:sp>
    </p:spTree>
    <p:extLst>
      <p:ext uri="{BB962C8B-B14F-4D97-AF65-F5344CB8AC3E}">
        <p14:creationId xmlns:p14="http://schemas.microsoft.com/office/powerpoint/2010/main" val="3361071351"/>
      </p:ext>
    </p:extLst>
  </p:cSld>
  <p:clrMapOvr>
    <a:masterClrMapping/>
  </p:clrMapOvr>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أمين يكون</a:t>
            </a:r>
            <a:endParaRPr lang="ar-SA" sz="9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أمين يس إشوبى</a:t>
            </a:r>
            <a:endParaRPr lang="ar-EG" sz="9600" dirty="0"/>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am3n ece2wpi</a:t>
            </a:r>
            <a:endParaRPr lang="en-US" dirty="0"/>
          </a:p>
        </p:txBody>
      </p:sp>
    </p:spTree>
    <p:extLst>
      <p:ext uri="{BB962C8B-B14F-4D97-AF65-F5344CB8AC3E}">
        <p14:creationId xmlns:p14="http://schemas.microsoft.com/office/powerpoint/2010/main" val="2665779109"/>
      </p:ext>
    </p:extLst>
  </p:cSld>
  <p:clrMapOvr>
    <a:masterClrMapping/>
  </p:clrMapOvr>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Rectangle 4">
            <a:hlinkClick r:id="rId3" action="ppaction://hlinksldjump"/>
          </p:cNvPr>
          <p:cNvSpPr/>
          <p:nvPr/>
        </p:nvSpPr>
        <p:spPr>
          <a:xfrm>
            <a:off x="4015540" y="6358543"/>
            <a:ext cx="960519"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32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تاسعة</a:t>
            </a:r>
            <a:endParaRPr kumimoji="0" lang="en-US" sz="1400" b="1" i="0" u="none" strike="noStrike" kern="1200" cap="none" spc="0" normalizeH="0" baseline="0" noProof="0" dirty="0">
              <a:ln>
                <a:noFill/>
              </a:ln>
              <a:solidFill>
                <a:srgbClr val="FFC000"/>
              </a:solidFill>
              <a:effectLst/>
              <a:uLnTx/>
              <a:uFillTx/>
              <a:latin typeface="Calibri"/>
              <a:ea typeface="+mn-ea"/>
              <a:cs typeface="+mn-cs"/>
            </a:endParaRPr>
          </a:p>
        </p:txBody>
      </p:sp>
      <p:sp>
        <p:nvSpPr>
          <p:cNvPr id="6" name="Rectangle 5">
            <a:hlinkClick r:id="rId4" action="ppaction://hlinksldjump"/>
          </p:cNvPr>
          <p:cNvSpPr/>
          <p:nvPr/>
        </p:nvSpPr>
        <p:spPr>
          <a:xfrm>
            <a:off x="5029200" y="6358543"/>
            <a:ext cx="1091966" cy="58477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32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سادسة</a:t>
            </a:r>
            <a:endParaRPr kumimoji="0" lang="en-US" sz="1400" b="1"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1118229747"/>
      </p:ext>
    </p:extLst>
  </p:cSld>
  <p:clrMapOvr>
    <a:masterClrMapping/>
  </p:clrMapOvr>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76400" y="4419600"/>
            <a:ext cx="5791200" cy="707886"/>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 إرحمنا يا الله الآب ضابط الكل </a:t>
            </a:r>
            <a:endParaRPr kumimoji="0" lang="ar-EG" sz="8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
        <p:nvSpPr>
          <p:cNvPr id="4" name="Rectangle 3"/>
          <p:cNvSpPr/>
          <p:nvPr/>
        </p:nvSpPr>
        <p:spPr>
          <a:xfrm>
            <a:off x="152400" y="5257800"/>
            <a:ext cx="8839200" cy="58477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pt-BR" sz="3200" b="1" i="0" u="none" strike="noStrike" kern="1200" cap="none" spc="0" normalizeH="0" baseline="0" noProof="0" dirty="0">
                <a:ln>
                  <a:noFill/>
                </a:ln>
                <a:solidFill>
                  <a:srgbClr val="FFC000"/>
                </a:solidFill>
                <a:effectLst/>
                <a:uLnTx/>
                <a:uFillTx/>
                <a:latin typeface="Avva_Shenouda" pitchFamily="34" charset="2"/>
                <a:ea typeface="+mn-ea"/>
                <a:cs typeface="+mn-cs"/>
              </a:rPr>
              <a:t>Ele`3con `3mac `o )eoc `o Pat3r `o Pantokratwr</a:t>
            </a:r>
            <a:endParaRPr kumimoji="0" lang="en-US" sz="4000" b="1" i="0" u="none" strike="noStrike" kern="1200" cap="none" spc="0" normalizeH="0" baseline="0" noProof="0" dirty="0">
              <a:ln>
                <a:noFill/>
              </a:ln>
              <a:solidFill>
                <a:srgbClr val="FFC000"/>
              </a:solidFill>
              <a:effectLst/>
              <a:uLnTx/>
              <a:uFillTx/>
              <a:latin typeface="Avva_Shenouda" pitchFamily="34" charset="2"/>
              <a:ea typeface="+mn-ea"/>
              <a:cs typeface="+mn-cs"/>
            </a:endParaRPr>
          </a:p>
        </p:txBody>
      </p:sp>
      <p:sp>
        <p:nvSpPr>
          <p:cNvPr id="5" name="Rectangle 4"/>
          <p:cNvSpPr/>
          <p:nvPr/>
        </p:nvSpPr>
        <p:spPr>
          <a:xfrm>
            <a:off x="304800" y="5911334"/>
            <a:ext cx="8534400" cy="707886"/>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 إليسون إيماس أوثيؤس أو باتير أو بانطو كراطور</a:t>
            </a:r>
            <a:endParaRPr kumimoji="0" lang="ar-EG" sz="115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03488126"/>
      </p:ext>
    </p:extLst>
  </p:cSld>
  <p:clrMapOvr>
    <a:masterClrMapping/>
  </p:clrMapOvr>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95400" y="4419600"/>
            <a:ext cx="6400800" cy="707886"/>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أيها الثالوث المقدس إرحمنا</a:t>
            </a:r>
            <a:endParaRPr kumimoji="0" lang="ar-EG" sz="8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
        <p:nvSpPr>
          <p:cNvPr id="5" name="Rectangle 4"/>
          <p:cNvSpPr/>
          <p:nvPr/>
        </p:nvSpPr>
        <p:spPr>
          <a:xfrm>
            <a:off x="-76200" y="5219700"/>
            <a:ext cx="9144000" cy="707886"/>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it-IT" sz="4000" b="1" i="0" u="none" strike="noStrike" kern="1200" cap="none" spc="0" normalizeH="0" baseline="0" noProof="0" dirty="0">
                <a:ln>
                  <a:noFill/>
                </a:ln>
                <a:solidFill>
                  <a:srgbClr val="FFC000"/>
                </a:solidFill>
                <a:effectLst/>
                <a:uLnTx/>
                <a:uFillTx/>
                <a:latin typeface="Avva_Shenouda" pitchFamily="34" charset="2"/>
                <a:ea typeface="+mn-ea"/>
                <a:cs typeface="+mn-cs"/>
              </a:rPr>
              <a:t>pan `aji`a `triac `ele`3con `3mac</a:t>
            </a:r>
            <a:endParaRPr kumimoji="0" lang="en-US" sz="6600" b="1" i="0" u="none" strike="noStrike" kern="1200" cap="none" spc="0" normalizeH="0" baseline="0" noProof="0" dirty="0">
              <a:ln>
                <a:noFill/>
              </a:ln>
              <a:solidFill>
                <a:srgbClr val="FFC000"/>
              </a:solidFill>
              <a:effectLst/>
              <a:uLnTx/>
              <a:uFillTx/>
              <a:latin typeface="Avva_Shenouda" pitchFamily="34" charset="2"/>
              <a:ea typeface="+mn-ea"/>
              <a:cs typeface="+mn-cs"/>
            </a:endParaRPr>
          </a:p>
        </p:txBody>
      </p:sp>
      <p:sp>
        <p:nvSpPr>
          <p:cNvPr id="6" name="Rectangle 5"/>
          <p:cNvSpPr/>
          <p:nvPr/>
        </p:nvSpPr>
        <p:spPr>
          <a:xfrm>
            <a:off x="1066800" y="6019800"/>
            <a:ext cx="6858000" cy="707886"/>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 بان أجيا إترياس إيليسون إيماس </a:t>
            </a:r>
            <a:endParaRPr kumimoji="0" lang="ar-EG" sz="115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34817678"/>
      </p:ext>
    </p:extLst>
  </p:cSld>
  <p:clrMapOvr>
    <a:masterClrMapping/>
  </p:clrMapOvr>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05000" y="4495800"/>
            <a:ext cx="5334000" cy="707886"/>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أيها الرب إله القوات كن معنا </a:t>
            </a:r>
            <a:endParaRPr kumimoji="0" lang="ar-EG" sz="8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
        <p:nvSpPr>
          <p:cNvPr id="4" name="Rectangle 3"/>
          <p:cNvSpPr/>
          <p:nvPr/>
        </p:nvSpPr>
        <p:spPr>
          <a:xfrm>
            <a:off x="609600" y="5248500"/>
            <a:ext cx="7924800"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3600" b="1" i="0" u="none" strike="noStrike" kern="1200" cap="none" spc="0" normalizeH="0" baseline="0" noProof="0" dirty="0">
                <a:ln>
                  <a:noFill/>
                </a:ln>
                <a:solidFill>
                  <a:srgbClr val="FFC000"/>
                </a:solidFill>
                <a:effectLst/>
                <a:uLnTx/>
                <a:uFillTx/>
                <a:latin typeface="Avva_Shenouda" pitchFamily="34" charset="2"/>
                <a:ea typeface="+mn-ea"/>
                <a:cs typeface="+mn-cs"/>
              </a:rPr>
              <a:t>Pu F5 `</a:t>
            </a:r>
            <a:r>
              <a:rPr kumimoji="0" lang="fr-FR" sz="3600" b="1" i="0" u="none" strike="noStrike" kern="1200" cap="none" spc="0" normalizeH="0" baseline="0" noProof="0" dirty="0" err="1">
                <a:ln>
                  <a:noFill/>
                </a:ln>
                <a:solidFill>
                  <a:srgbClr val="FFC000"/>
                </a:solidFill>
                <a:effectLst/>
                <a:uLnTx/>
                <a:uFillTx/>
                <a:latin typeface="Avva_Shenouda" pitchFamily="34" charset="2"/>
                <a:ea typeface="+mn-ea"/>
                <a:cs typeface="+mn-cs"/>
              </a:rPr>
              <a:t>nte</a:t>
            </a:r>
            <a:r>
              <a:rPr kumimoji="0" lang="fr-FR" sz="3600" b="1" i="0" u="none" strike="noStrike" kern="1200" cap="none" spc="0" normalizeH="0" baseline="0" noProof="0" dirty="0">
                <a:ln>
                  <a:noFill/>
                </a:ln>
                <a:solidFill>
                  <a:srgbClr val="FFC000"/>
                </a:solidFill>
                <a:effectLst/>
                <a:uLnTx/>
                <a:uFillTx/>
                <a:latin typeface="Avva_Shenouda" pitchFamily="34" charset="2"/>
                <a:ea typeface="+mn-ea"/>
                <a:cs typeface="+mn-cs"/>
              </a:rPr>
              <a:t> </a:t>
            </a:r>
            <a:r>
              <a:rPr kumimoji="0" lang="fr-FR" sz="3600" b="1" i="0" u="none" strike="noStrike" kern="1200" cap="none" spc="0" normalizeH="0" baseline="0" noProof="0" dirty="0" err="1">
                <a:ln>
                  <a:noFill/>
                </a:ln>
                <a:solidFill>
                  <a:srgbClr val="FFC000"/>
                </a:solidFill>
                <a:effectLst/>
                <a:uLnTx/>
                <a:uFillTx/>
                <a:latin typeface="Avva_Shenouda" pitchFamily="34" charset="2"/>
                <a:ea typeface="+mn-ea"/>
                <a:cs typeface="+mn-cs"/>
              </a:rPr>
              <a:t>nigom</a:t>
            </a:r>
            <a:r>
              <a:rPr kumimoji="0" lang="fr-FR" sz="3600" b="1" i="0" u="none" strike="noStrike" kern="1200" cap="none" spc="0" normalizeH="0" baseline="0" noProof="0" dirty="0">
                <a:ln>
                  <a:noFill/>
                </a:ln>
                <a:solidFill>
                  <a:srgbClr val="FFC000"/>
                </a:solidFill>
                <a:effectLst/>
                <a:uLnTx/>
                <a:uFillTx/>
                <a:latin typeface="Avva_Shenouda" pitchFamily="34" charset="2"/>
                <a:ea typeface="+mn-ea"/>
                <a:cs typeface="+mn-cs"/>
              </a:rPr>
              <a:t> 2wpi </a:t>
            </a:r>
            <a:r>
              <a:rPr kumimoji="0" lang="fr-FR" sz="3600" b="1" i="0" u="none" strike="noStrike" kern="1200" cap="none" spc="0" normalizeH="0" baseline="0" noProof="0" dirty="0" err="1">
                <a:ln>
                  <a:noFill/>
                </a:ln>
                <a:solidFill>
                  <a:srgbClr val="FFC000"/>
                </a:solidFill>
                <a:effectLst/>
                <a:uLnTx/>
                <a:uFillTx/>
                <a:latin typeface="Avva_Shenouda" pitchFamily="34" charset="2"/>
                <a:ea typeface="+mn-ea"/>
                <a:cs typeface="+mn-cs"/>
              </a:rPr>
              <a:t>neman</a:t>
            </a:r>
            <a:endParaRPr kumimoji="0" lang="en-US" sz="4400" b="1" i="0" u="none" strike="noStrike" kern="1200" cap="none" spc="0" normalizeH="0" baseline="0" noProof="0" dirty="0">
              <a:ln>
                <a:noFill/>
              </a:ln>
              <a:solidFill>
                <a:srgbClr val="FFC000"/>
              </a:solidFill>
              <a:effectLst/>
              <a:uLnTx/>
              <a:uFillTx/>
              <a:latin typeface="Avva_Shenouda" pitchFamily="34" charset="2"/>
              <a:ea typeface="+mn-ea"/>
              <a:cs typeface="+mn-cs"/>
            </a:endParaRPr>
          </a:p>
        </p:txBody>
      </p:sp>
      <p:sp>
        <p:nvSpPr>
          <p:cNvPr id="5" name="Rectangle 4"/>
          <p:cNvSpPr/>
          <p:nvPr/>
        </p:nvSpPr>
        <p:spPr>
          <a:xfrm>
            <a:off x="381000" y="5939646"/>
            <a:ext cx="8382000" cy="707886"/>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 إبشويس إفنوتي إنتي نيجوم شوبي نيمان</a:t>
            </a:r>
            <a:endParaRPr kumimoji="0" lang="ar-EG" sz="115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4410338"/>
      </p:ext>
    </p:extLst>
  </p:cSld>
  <p:clrMapOvr>
    <a:masterClrMapping/>
  </p:clrMapOvr>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4382869"/>
            <a:ext cx="8534400" cy="584775"/>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32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لأنه ليس لنا معين في شدائدنا وضيقاتنا سواك</a:t>
            </a:r>
            <a:endParaRPr kumimoji="0" lang="ar-EG" sz="66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
        <p:nvSpPr>
          <p:cNvPr id="4" name="Rectangle 3"/>
          <p:cNvSpPr/>
          <p:nvPr/>
        </p:nvSpPr>
        <p:spPr>
          <a:xfrm>
            <a:off x="76200" y="4953000"/>
            <a:ext cx="8991600" cy="95410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err="1">
                <a:ln>
                  <a:noFill/>
                </a:ln>
                <a:solidFill>
                  <a:srgbClr val="FFC000"/>
                </a:solidFill>
                <a:effectLst/>
                <a:uLnTx/>
                <a:uFillTx/>
                <a:latin typeface="Avva_Shenouda" pitchFamily="34" charset="2"/>
                <a:ea typeface="+mn-ea"/>
                <a:cs typeface="+mn-cs"/>
              </a:rPr>
              <a:t>ge</a:t>
            </a:r>
            <a:r>
              <a:rPr kumimoji="0" lang="en-US" sz="2800" b="1" i="0" u="none" strike="noStrike" kern="1200" cap="none" spc="0" normalizeH="0" baseline="0" noProof="0" dirty="0">
                <a:ln>
                  <a:noFill/>
                </a:ln>
                <a:solidFill>
                  <a:srgbClr val="FFC000"/>
                </a:solidFill>
                <a:effectLst/>
                <a:uLnTx/>
                <a:uFillTx/>
                <a:latin typeface="Avva_Shenouda" pitchFamily="34" charset="2"/>
                <a:ea typeface="+mn-ea"/>
                <a:cs typeface="+mn-cs"/>
              </a:rPr>
              <a:t> `</a:t>
            </a:r>
            <a:r>
              <a:rPr kumimoji="0" lang="en-US" sz="2800" b="1" i="0" u="none" strike="noStrike" kern="1200" cap="none" spc="0" normalizeH="0" baseline="0" noProof="0" dirty="0" err="1">
                <a:ln>
                  <a:noFill/>
                </a:ln>
                <a:solidFill>
                  <a:srgbClr val="FFC000"/>
                </a:solidFill>
                <a:effectLst/>
                <a:uLnTx/>
                <a:uFillTx/>
                <a:latin typeface="Avva_Shenouda" pitchFamily="34" charset="2"/>
                <a:ea typeface="+mn-ea"/>
                <a:cs typeface="+mn-cs"/>
              </a:rPr>
              <a:t>mmon</a:t>
            </a:r>
            <a:r>
              <a:rPr kumimoji="0" lang="en-US" sz="2800" b="1" i="0" u="none" strike="noStrike" kern="1200" cap="none" spc="0" normalizeH="0" baseline="0" noProof="0" dirty="0">
                <a:ln>
                  <a:noFill/>
                </a:ln>
                <a:solidFill>
                  <a:srgbClr val="FFC000"/>
                </a:solidFill>
                <a:effectLst/>
                <a:uLnTx/>
                <a:uFillTx/>
                <a:latin typeface="Avva_Shenouda" pitchFamily="34" charset="2"/>
                <a:ea typeface="+mn-ea"/>
                <a:cs typeface="+mn-cs"/>
              </a:rPr>
              <a:t> `</a:t>
            </a:r>
            <a:r>
              <a:rPr kumimoji="0" lang="en-US" sz="2800" b="1" i="0" u="none" strike="noStrike" kern="1200" cap="none" spc="0" normalizeH="0" baseline="0" noProof="0" dirty="0" err="1">
                <a:ln>
                  <a:noFill/>
                </a:ln>
                <a:solidFill>
                  <a:srgbClr val="FFC000"/>
                </a:solidFill>
                <a:effectLst/>
                <a:uLnTx/>
                <a:uFillTx/>
                <a:latin typeface="Avva_Shenouda" pitchFamily="34" charset="2"/>
                <a:ea typeface="+mn-ea"/>
                <a:cs typeface="+mn-cs"/>
              </a:rPr>
              <a:t>ntan</a:t>
            </a:r>
            <a:r>
              <a:rPr kumimoji="0" lang="en-US" sz="2800" b="1" i="0" u="none" strike="noStrike" kern="1200" cap="none" spc="0" normalizeH="0" baseline="0" noProof="0" dirty="0">
                <a:ln>
                  <a:noFill/>
                </a:ln>
                <a:solidFill>
                  <a:srgbClr val="FFC000"/>
                </a:solidFill>
                <a:effectLst/>
                <a:uLnTx/>
                <a:uFillTx/>
                <a:latin typeface="Avva_Shenouda" pitchFamily="34" charset="2"/>
                <a:ea typeface="+mn-ea"/>
                <a:cs typeface="+mn-cs"/>
              </a:rPr>
              <a:t> `novbo`30oc </a:t>
            </a:r>
            <a:r>
              <a:rPr kumimoji="0" lang="en-US" sz="2800" b="1" i="0" u="none" strike="noStrike" kern="1200" cap="none" spc="0" normalizeH="0" baseline="0" noProof="0" dirty="0" err="1">
                <a:ln>
                  <a:noFill/>
                </a:ln>
                <a:solidFill>
                  <a:srgbClr val="FFC000"/>
                </a:solidFill>
                <a:effectLst/>
                <a:uLnTx/>
                <a:uFillTx/>
                <a:latin typeface="Avva_Shenouda" pitchFamily="34" charset="2"/>
                <a:ea typeface="+mn-ea"/>
                <a:cs typeface="+mn-cs"/>
              </a:rPr>
              <a:t>qen</a:t>
            </a:r>
            <a:r>
              <a:rPr kumimoji="0" lang="en-US" sz="2800" b="1" i="0" u="none" strike="noStrike" kern="1200" cap="none" spc="0" normalizeH="0" baseline="0" noProof="0" dirty="0">
                <a:ln>
                  <a:noFill/>
                </a:ln>
                <a:solidFill>
                  <a:srgbClr val="FFC000"/>
                </a:solidFill>
                <a:effectLst/>
                <a:uLnTx/>
                <a:uFillTx/>
                <a:latin typeface="Avva_Shenouda" pitchFamily="34" charset="2"/>
                <a:ea typeface="+mn-ea"/>
                <a:cs typeface="+mn-cs"/>
              </a:rPr>
              <a:t> nen`0liyic </a:t>
            </a:r>
            <a:r>
              <a:rPr kumimoji="0" lang="en-US" sz="2800" b="1" i="0" u="none" strike="noStrike" kern="1200" cap="none" spc="0" normalizeH="0" baseline="0" noProof="0" dirty="0" err="1">
                <a:ln>
                  <a:noFill/>
                </a:ln>
                <a:solidFill>
                  <a:srgbClr val="FFC000"/>
                </a:solidFill>
                <a:effectLst/>
                <a:uLnTx/>
                <a:uFillTx/>
                <a:latin typeface="Avva_Shenouda" pitchFamily="34" charset="2"/>
                <a:ea typeface="+mn-ea"/>
                <a:cs typeface="+mn-cs"/>
              </a:rPr>
              <a:t>nem</a:t>
            </a:r>
            <a:r>
              <a:rPr kumimoji="0" lang="en-US" sz="2800" b="1" i="0" u="none" strike="noStrike" kern="1200" cap="none" spc="0" normalizeH="0" baseline="0" noProof="0" dirty="0">
                <a:ln>
                  <a:noFill/>
                </a:ln>
                <a:solidFill>
                  <a:srgbClr val="FFC000"/>
                </a:solidFill>
                <a:effectLst/>
                <a:uLnTx/>
                <a:uFillTx/>
                <a:latin typeface="Avva_Shenouda" pitchFamily="34" charset="2"/>
                <a:ea typeface="+mn-ea"/>
                <a:cs typeface="+mn-cs"/>
              </a:rPr>
              <a:t> </a:t>
            </a:r>
            <a:r>
              <a:rPr kumimoji="0" lang="en-US" sz="2800" b="1" i="0" u="none" strike="noStrike" kern="1200" cap="none" spc="0" normalizeH="0" baseline="0" noProof="0" dirty="0" err="1">
                <a:ln>
                  <a:noFill/>
                </a:ln>
                <a:solidFill>
                  <a:srgbClr val="FFC000"/>
                </a:solidFill>
                <a:effectLst/>
                <a:uLnTx/>
                <a:uFillTx/>
                <a:latin typeface="Avva_Shenouda" pitchFamily="34" charset="2"/>
                <a:ea typeface="+mn-ea"/>
                <a:cs typeface="+mn-cs"/>
              </a:rPr>
              <a:t>nenhogheg</a:t>
            </a:r>
            <a:r>
              <a:rPr kumimoji="0" lang="en-US" sz="2800" b="1" i="0" u="none" strike="noStrike" kern="1200" cap="none" spc="0" normalizeH="0" baseline="0" noProof="0" dirty="0">
                <a:ln>
                  <a:noFill/>
                </a:ln>
                <a:solidFill>
                  <a:srgbClr val="FFC000"/>
                </a:solidFill>
                <a:effectLst/>
                <a:uLnTx/>
                <a:uFillTx/>
                <a:latin typeface="Avva_Shenouda" pitchFamily="34" charset="2"/>
                <a:ea typeface="+mn-ea"/>
                <a:cs typeface="+mn-cs"/>
              </a:rPr>
              <a:t> `eb3l `</a:t>
            </a:r>
            <a:r>
              <a:rPr kumimoji="0" lang="en-US" sz="2800" b="1" i="0" u="none" strike="noStrike" kern="1200" cap="none" spc="0" normalizeH="0" baseline="0" noProof="0" dirty="0" err="1">
                <a:ln>
                  <a:noFill/>
                </a:ln>
                <a:solidFill>
                  <a:srgbClr val="FFC000"/>
                </a:solidFill>
                <a:effectLst/>
                <a:uLnTx/>
                <a:uFillTx/>
                <a:latin typeface="Avva_Shenouda" pitchFamily="34" charset="2"/>
                <a:ea typeface="+mn-ea"/>
                <a:cs typeface="+mn-cs"/>
              </a:rPr>
              <a:t>erok</a:t>
            </a:r>
            <a:endParaRPr kumimoji="0" lang="en-US" sz="2800" b="1" i="0" u="none" strike="noStrike" kern="1200" cap="none" spc="0" normalizeH="0" baseline="0" noProof="0" dirty="0">
              <a:ln>
                <a:noFill/>
              </a:ln>
              <a:solidFill>
                <a:srgbClr val="FFC000"/>
              </a:solidFill>
              <a:effectLst/>
              <a:uLnTx/>
              <a:uFillTx/>
              <a:latin typeface="Avva_Shenouda" pitchFamily="34" charset="2"/>
              <a:ea typeface="+mn-ea"/>
              <a:cs typeface="+mn-cs"/>
            </a:endParaRPr>
          </a:p>
        </p:txBody>
      </p:sp>
      <p:sp>
        <p:nvSpPr>
          <p:cNvPr id="5" name="Rectangle 4"/>
          <p:cNvSpPr/>
          <p:nvPr/>
        </p:nvSpPr>
        <p:spPr>
          <a:xfrm>
            <a:off x="228600" y="5833594"/>
            <a:ext cx="8686800" cy="1077218"/>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32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 جي إممون إنتان إنؤفوئيثوس خين نين إثليبسيس نيم نين جهيج إيفيل إيروك </a:t>
            </a:r>
          </a:p>
        </p:txBody>
      </p:sp>
    </p:spTree>
    <p:extLst>
      <p:ext uri="{BB962C8B-B14F-4D97-AF65-F5344CB8AC3E}">
        <p14:creationId xmlns:p14="http://schemas.microsoft.com/office/powerpoint/2010/main" val="1964381633"/>
      </p:ext>
    </p:extLst>
  </p:cSld>
  <p:clrMapOvr>
    <a:masterClrMapping/>
  </p:clrMapOvr>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78773107"/>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SA" sz="4800" dirty="0">
                <a:solidFill>
                  <a:schemeClr val="lt1"/>
                </a:solidFill>
              </a:rPr>
              <a:t>ف</a:t>
            </a:r>
            <a:r>
              <a:rPr lang="ar-EG" sz="4800" dirty="0">
                <a:solidFill>
                  <a:schemeClr val="lt1"/>
                </a:solidFill>
              </a:rPr>
              <a:t>ل</a:t>
            </a:r>
            <a:r>
              <a:rPr lang="ar-SA" sz="4800" dirty="0">
                <a:solidFill>
                  <a:schemeClr val="lt1"/>
                </a:solidFill>
              </a:rPr>
              <a:t>نشكر صانع الخيرات الرحوم</a:t>
            </a:r>
            <a:endParaRPr lang="en-US" sz="4800" dirty="0"/>
          </a:p>
        </p:txBody>
      </p:sp>
      <p:sp>
        <p:nvSpPr>
          <p:cNvPr id="6" name="Text Placeholder 5"/>
          <p:cNvSpPr>
            <a:spLocks noGrp="1"/>
          </p:cNvSpPr>
          <p:nvPr>
            <p:ph type="body" idx="1"/>
          </p:nvPr>
        </p:nvSpPr>
        <p:spPr/>
        <p:txBody>
          <a:bodyPr/>
          <a:lstStyle/>
          <a:p>
            <a:r>
              <a:rPr lang="ar-EG" sz="3600" dirty="0"/>
              <a:t>مارين شيبهموت انتوطف امبى ريف اربيثنانيف أووه اننا ايت </a:t>
            </a:r>
          </a:p>
        </p:txBody>
      </p:sp>
      <p:sp>
        <p:nvSpPr>
          <p:cNvPr id="7" name="Text Placeholder 6"/>
          <p:cNvSpPr>
            <a:spLocks noGrp="1"/>
          </p:cNvSpPr>
          <p:nvPr>
            <p:ph type="body" sz="quarter" idx="3"/>
          </p:nvPr>
        </p:nvSpPr>
        <p:spPr>
          <a:xfrm>
            <a:off x="-1" y="5578843"/>
            <a:ext cx="9144000" cy="682357"/>
          </a:xfrm>
        </p:spPr>
        <p:txBody>
          <a:bodyPr/>
          <a:lstStyle/>
          <a:p>
            <a:r>
              <a:rPr lang="en-US" dirty="0"/>
              <a:t>Maren ]ep`\mot   `</a:t>
            </a:r>
            <a:r>
              <a:rPr lang="en-US" dirty="0" err="1"/>
              <a:t>ntotf</a:t>
            </a:r>
            <a:r>
              <a:rPr lang="en-US" dirty="0"/>
              <a:t> `</a:t>
            </a:r>
            <a:r>
              <a:rPr lang="en-US" dirty="0" err="1"/>
              <a:t>mpireferpeqnanef</a:t>
            </a:r>
            <a:r>
              <a:rPr lang="en-US" dirty="0"/>
              <a:t> </a:t>
            </a:r>
            <a:r>
              <a:rPr lang="en-US" dirty="0" err="1"/>
              <a:t>ouo</a:t>
            </a:r>
            <a:r>
              <a:rPr lang="en-US" dirty="0"/>
              <a:t>\ `</a:t>
            </a:r>
            <a:r>
              <a:rPr lang="en-US" dirty="0" err="1"/>
              <a:t>nnaht</a:t>
            </a:r>
            <a:endParaRPr lang="en-US" dirty="0"/>
          </a:p>
        </p:txBody>
      </p:sp>
    </p:spTree>
    <p:extLst>
      <p:ext uri="{BB962C8B-B14F-4D97-AF65-F5344CB8AC3E}">
        <p14:creationId xmlns:p14="http://schemas.microsoft.com/office/powerpoint/2010/main" val="1270696232"/>
      </p:ext>
    </p:extLst>
  </p:cSld>
  <p:clrMapOvr>
    <a:masterClrMapping/>
  </p:clrMapOvr>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38400" y="4419600"/>
            <a:ext cx="4572000" cy="707886"/>
          </a:xfrm>
          <a:prstGeom prst="rect">
            <a:avLst/>
          </a:prstGeom>
        </p:spPr>
        <p:txBody>
          <a:bodyPr>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بالمسيح يسوع ربنا </a:t>
            </a:r>
            <a:endParaRPr kumimoji="0" lang="ar-SA" sz="287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
        <p:nvSpPr>
          <p:cNvPr id="5" name="Rectangle 4"/>
          <p:cNvSpPr/>
          <p:nvPr/>
        </p:nvSpPr>
        <p:spPr>
          <a:xfrm>
            <a:off x="2294774" y="5307245"/>
            <a:ext cx="4554452" cy="707886"/>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err="1">
                <a:ln>
                  <a:noFill/>
                </a:ln>
                <a:solidFill>
                  <a:srgbClr val="FFC000"/>
                </a:solidFill>
                <a:effectLst/>
                <a:uLnTx/>
                <a:uFillTx/>
                <a:latin typeface="Avva_Shenouda" pitchFamily="34" charset="2"/>
                <a:ea typeface="+mn-ea"/>
                <a:cs typeface="+mn-cs"/>
              </a:rPr>
              <a:t>qen</a:t>
            </a:r>
            <a:r>
              <a:rPr kumimoji="0" lang="en-US" sz="4000" b="0" i="0" u="none" strike="noStrike" kern="1200" cap="none" spc="0" normalizeH="0" baseline="0" noProof="0" dirty="0">
                <a:ln>
                  <a:noFill/>
                </a:ln>
                <a:solidFill>
                  <a:srgbClr val="FFC000"/>
                </a:solidFill>
                <a:effectLst/>
                <a:uLnTx/>
                <a:uFillTx/>
                <a:latin typeface="Avva_Shenouda" pitchFamily="34" charset="2"/>
                <a:ea typeface="+mn-ea"/>
                <a:cs typeface="+mn-cs"/>
              </a:rPr>
              <a:t> P=xc I=3c </a:t>
            </a:r>
            <a:r>
              <a:rPr kumimoji="0" lang="en-US" sz="4000" b="0" i="0" u="none" strike="noStrike" kern="1200" cap="none" spc="0" normalizeH="0" baseline="0" noProof="0" dirty="0" err="1">
                <a:ln>
                  <a:noFill/>
                </a:ln>
                <a:solidFill>
                  <a:srgbClr val="FFC000"/>
                </a:solidFill>
                <a:effectLst/>
                <a:uLnTx/>
                <a:uFillTx/>
                <a:latin typeface="Avva_Shenouda" pitchFamily="34" charset="2"/>
                <a:ea typeface="+mn-ea"/>
                <a:cs typeface="+mn-cs"/>
              </a:rPr>
              <a:t>Penu</a:t>
            </a:r>
            <a:r>
              <a:rPr kumimoji="0" lang="en-US" sz="4000" b="0" i="0" u="none" strike="noStrike" kern="1200" cap="none" spc="0" normalizeH="0" baseline="0" noProof="0" dirty="0">
                <a:ln>
                  <a:noFill/>
                </a:ln>
                <a:solidFill>
                  <a:srgbClr val="FFC000"/>
                </a:solidFill>
                <a:effectLst/>
                <a:uLnTx/>
                <a:uFillTx/>
                <a:latin typeface="Avva_Shenouda" pitchFamily="34" charset="2"/>
                <a:ea typeface="+mn-ea"/>
                <a:cs typeface="+mn-cs"/>
              </a:rPr>
              <a:t> </a:t>
            </a:r>
            <a:endParaRPr kumimoji="0" lang="en-US" sz="8800" b="0" i="0" u="none" strike="noStrike" kern="1200" cap="none" spc="0" normalizeH="0" baseline="0" noProof="0" dirty="0">
              <a:ln>
                <a:noFill/>
              </a:ln>
              <a:solidFill>
                <a:srgbClr val="FFC000"/>
              </a:solidFill>
              <a:effectLst/>
              <a:uLnTx/>
              <a:uFillTx/>
              <a:latin typeface="Avva_Shenouda" pitchFamily="34" charset="2"/>
              <a:ea typeface="+mn-ea"/>
              <a:cs typeface="+mn-cs"/>
            </a:endParaRPr>
          </a:p>
        </p:txBody>
      </p:sp>
      <p:sp>
        <p:nvSpPr>
          <p:cNvPr id="6" name="Rectangle 5"/>
          <p:cNvSpPr/>
          <p:nvPr/>
        </p:nvSpPr>
        <p:spPr>
          <a:xfrm>
            <a:off x="1219200" y="6044625"/>
            <a:ext cx="6705600" cy="646331"/>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36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خين بي خريستوس إيسوس بينشويس </a:t>
            </a:r>
            <a:endParaRPr kumimoji="0" lang="ar-EG" sz="199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88021799"/>
      </p:ext>
    </p:extLst>
  </p:cSld>
  <p:clrMapOvr>
    <a:masterClrMapping/>
  </p:clrMapOvr>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صل</a:t>
            </a:r>
            <a:endParaRPr lang="en-US" sz="4800" dirty="0"/>
          </a:p>
        </p:txBody>
      </p:sp>
      <p:sp>
        <p:nvSpPr>
          <p:cNvPr id="6" name="Text Placeholder 5"/>
          <p:cNvSpPr>
            <a:spLocks noGrp="1"/>
          </p:cNvSpPr>
          <p:nvPr>
            <p:ph type="body" idx="1"/>
          </p:nvPr>
        </p:nvSpPr>
        <p:spPr/>
        <p:txBody>
          <a:bodyPr/>
          <a:lstStyle/>
          <a:p>
            <a:r>
              <a:rPr lang="ar-EG" sz="4800" dirty="0"/>
              <a:t>إشليل</a:t>
            </a:r>
          </a:p>
        </p:txBody>
      </p:sp>
      <p:sp>
        <p:nvSpPr>
          <p:cNvPr id="7" name="Text Placeholder 6"/>
          <p:cNvSpPr>
            <a:spLocks noGrp="1"/>
          </p:cNvSpPr>
          <p:nvPr>
            <p:ph type="body" sz="quarter" idx="3"/>
          </p:nvPr>
        </p:nvSpPr>
        <p:spPr/>
        <p:txBody>
          <a:bodyPr/>
          <a:lstStyle/>
          <a:p>
            <a:r>
              <a:rPr lang="en-US" sz="4400" dirty="0"/>
              <a:t>}</a:t>
            </a:r>
            <a:r>
              <a:rPr lang="en-US" sz="4400" dirty="0" err="1"/>
              <a:t>lhl</a:t>
            </a:r>
            <a:endParaRPr lang="en-US" sz="4400" dirty="0"/>
          </a:p>
        </p:txBody>
      </p:sp>
    </p:spTree>
    <p:extLst>
      <p:ext uri="{BB962C8B-B14F-4D97-AF65-F5344CB8AC3E}">
        <p14:creationId xmlns:p14="http://schemas.microsoft.com/office/powerpoint/2010/main" val="712591058"/>
      </p:ext>
    </p:extLst>
  </p:cSld>
  <p:clrMapOvr>
    <a:masterClrMapping/>
  </p:clrMapOvr>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5400" dirty="0"/>
              <a:t>للصلاة قفوا</a:t>
            </a:r>
            <a:endParaRPr lang="en-US" sz="5400" dirty="0"/>
          </a:p>
        </p:txBody>
      </p:sp>
      <p:sp>
        <p:nvSpPr>
          <p:cNvPr id="6" name="Text Placeholder 5"/>
          <p:cNvSpPr>
            <a:spLocks noGrp="1"/>
          </p:cNvSpPr>
          <p:nvPr>
            <p:ph type="body" idx="1"/>
          </p:nvPr>
        </p:nvSpPr>
        <p:spPr>
          <a:xfrm>
            <a:off x="1" y="5925261"/>
            <a:ext cx="9143999" cy="808893"/>
          </a:xfrm>
        </p:spPr>
        <p:txBody>
          <a:bodyPr/>
          <a:lstStyle/>
          <a:p>
            <a:r>
              <a:rPr lang="ar-EG" sz="4400" dirty="0"/>
              <a:t>إيبى إبروس إفكى إستاثيتى</a:t>
            </a:r>
          </a:p>
        </p:txBody>
      </p:sp>
      <p:sp>
        <p:nvSpPr>
          <p:cNvPr id="7" name="Text Placeholder 6"/>
          <p:cNvSpPr>
            <a:spLocks noGrp="1"/>
          </p:cNvSpPr>
          <p:nvPr>
            <p:ph type="body" sz="quarter" idx="3"/>
          </p:nvPr>
        </p:nvSpPr>
        <p:spPr/>
        <p:txBody>
          <a:bodyPr/>
          <a:lstStyle/>
          <a:p>
            <a:r>
              <a:rPr lang="en-US" sz="4800" dirty="0"/>
              <a:t>Epi `</a:t>
            </a:r>
            <a:r>
              <a:rPr lang="en-US" sz="4800" dirty="0" err="1"/>
              <a:t>proceuxh</a:t>
            </a:r>
            <a:r>
              <a:rPr lang="en-US" sz="4800" dirty="0"/>
              <a:t>  `</a:t>
            </a:r>
            <a:r>
              <a:rPr lang="en-US" sz="4800" dirty="0" err="1"/>
              <a:t>ctaqhte</a:t>
            </a:r>
            <a:endParaRPr lang="en-US" sz="4800" dirty="0"/>
          </a:p>
        </p:txBody>
      </p:sp>
    </p:spTree>
    <p:extLst>
      <p:ext uri="{BB962C8B-B14F-4D97-AF65-F5344CB8AC3E}">
        <p14:creationId xmlns:p14="http://schemas.microsoft.com/office/powerpoint/2010/main" val="3851731340"/>
      </p:ext>
    </p:extLst>
  </p:cSld>
  <p:clrMapOvr>
    <a:masterClrMapping/>
  </p:clrMapOvr>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السلام لجميعكم</a:t>
            </a:r>
            <a:endParaRPr lang="en-US" sz="4800" dirty="0"/>
          </a:p>
        </p:txBody>
      </p:sp>
      <p:sp>
        <p:nvSpPr>
          <p:cNvPr id="6" name="Text Placeholder 5"/>
          <p:cNvSpPr>
            <a:spLocks noGrp="1"/>
          </p:cNvSpPr>
          <p:nvPr>
            <p:ph type="body" idx="1"/>
          </p:nvPr>
        </p:nvSpPr>
        <p:spPr>
          <a:xfrm>
            <a:off x="0" y="5938324"/>
            <a:ext cx="9143999" cy="808893"/>
          </a:xfrm>
        </p:spPr>
        <p:txBody>
          <a:bodyPr/>
          <a:lstStyle/>
          <a:p>
            <a:r>
              <a:rPr lang="ar-EG" sz="5400" dirty="0"/>
              <a:t>إيرينى باسى</a:t>
            </a:r>
          </a:p>
        </p:txBody>
      </p:sp>
      <p:sp>
        <p:nvSpPr>
          <p:cNvPr id="7" name="Text Placeholder 6"/>
          <p:cNvSpPr>
            <a:spLocks noGrp="1"/>
          </p:cNvSpPr>
          <p:nvPr>
            <p:ph type="body" sz="quarter" idx="3"/>
          </p:nvPr>
        </p:nvSpPr>
        <p:spPr/>
        <p:txBody>
          <a:bodyPr/>
          <a:lstStyle/>
          <a:p>
            <a:r>
              <a:rPr lang="en-US" sz="5400" dirty="0" err="1"/>
              <a:t>Irhnh</a:t>
            </a:r>
            <a:r>
              <a:rPr lang="en-US" sz="5400" dirty="0"/>
              <a:t>  </a:t>
            </a:r>
            <a:r>
              <a:rPr lang="en-US" sz="5400" dirty="0" err="1"/>
              <a:t>paci</a:t>
            </a:r>
            <a:endParaRPr lang="en-US" sz="5400" dirty="0"/>
          </a:p>
        </p:txBody>
      </p:sp>
    </p:spTree>
    <p:extLst>
      <p:ext uri="{BB962C8B-B14F-4D97-AF65-F5344CB8AC3E}">
        <p14:creationId xmlns:p14="http://schemas.microsoft.com/office/powerpoint/2010/main" val="854978238"/>
      </p:ext>
    </p:extLst>
  </p:cSld>
  <p:clrMapOvr>
    <a:masterClrMapping/>
  </p:clrMapOvr>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ولروحك أيضاً</a:t>
            </a:r>
            <a:endParaRPr lang="en-US" sz="4800" dirty="0"/>
          </a:p>
        </p:txBody>
      </p:sp>
      <p:sp>
        <p:nvSpPr>
          <p:cNvPr id="6" name="Text Placeholder 5"/>
          <p:cNvSpPr>
            <a:spLocks noGrp="1"/>
          </p:cNvSpPr>
          <p:nvPr>
            <p:ph type="body" idx="1"/>
          </p:nvPr>
        </p:nvSpPr>
        <p:spPr>
          <a:xfrm>
            <a:off x="1" y="5925657"/>
            <a:ext cx="9143999" cy="808893"/>
          </a:xfrm>
        </p:spPr>
        <p:txBody>
          <a:bodyPr/>
          <a:lstStyle/>
          <a:p>
            <a:r>
              <a:rPr lang="ar-EG" sz="4800" dirty="0"/>
              <a:t>كيطو إبنيفماتى سو</a:t>
            </a:r>
          </a:p>
        </p:txBody>
      </p:sp>
      <p:sp>
        <p:nvSpPr>
          <p:cNvPr id="7" name="Text Placeholder 6"/>
          <p:cNvSpPr>
            <a:spLocks noGrp="1"/>
          </p:cNvSpPr>
          <p:nvPr>
            <p:ph type="body" sz="quarter" idx="3"/>
          </p:nvPr>
        </p:nvSpPr>
        <p:spPr/>
        <p:txBody>
          <a:bodyPr/>
          <a:lstStyle/>
          <a:p>
            <a:r>
              <a:rPr lang="en-US" sz="4800" dirty="0" err="1"/>
              <a:t>Ke</a:t>
            </a:r>
            <a:r>
              <a:rPr lang="en-US" sz="4800" dirty="0"/>
              <a:t> </a:t>
            </a:r>
            <a:r>
              <a:rPr lang="en-US" sz="4800" dirty="0" err="1"/>
              <a:t>tw</a:t>
            </a:r>
            <a:r>
              <a:rPr lang="en-US" sz="4800" dirty="0"/>
              <a:t> `</a:t>
            </a:r>
            <a:r>
              <a:rPr lang="en-US" sz="4800" dirty="0" err="1"/>
              <a:t>pneuma</a:t>
            </a:r>
            <a:r>
              <a:rPr lang="en-US" sz="4800" dirty="0"/>
              <a:t> </a:t>
            </a:r>
            <a:r>
              <a:rPr lang="en-US" sz="4800" dirty="0" err="1"/>
              <a:t>ti</a:t>
            </a:r>
            <a:r>
              <a:rPr lang="en-US" sz="4800" dirty="0"/>
              <a:t> </a:t>
            </a:r>
            <a:r>
              <a:rPr lang="en-US" sz="4800" dirty="0" err="1"/>
              <a:t>cou</a:t>
            </a:r>
            <a:endParaRPr lang="en-US" sz="4800" dirty="0"/>
          </a:p>
        </p:txBody>
      </p:sp>
    </p:spTree>
    <p:extLst>
      <p:ext uri="{BB962C8B-B14F-4D97-AF65-F5344CB8AC3E}">
        <p14:creationId xmlns:p14="http://schemas.microsoft.com/office/powerpoint/2010/main" val="544415335"/>
      </p:ext>
    </p:extLst>
  </p:cSld>
  <p:clrMapOvr>
    <a:masterClrMapping/>
  </p:clrMapOvr>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SA" sz="4800" dirty="0">
                <a:solidFill>
                  <a:schemeClr val="lt1"/>
                </a:solidFill>
              </a:rPr>
              <a:t>ف</a:t>
            </a:r>
            <a:r>
              <a:rPr lang="ar-EG" sz="4800" dirty="0">
                <a:solidFill>
                  <a:schemeClr val="lt1"/>
                </a:solidFill>
              </a:rPr>
              <a:t>ل</a:t>
            </a:r>
            <a:r>
              <a:rPr lang="ar-SA" sz="4800" dirty="0">
                <a:solidFill>
                  <a:schemeClr val="lt1"/>
                </a:solidFill>
              </a:rPr>
              <a:t>نشكر صانع الخيرات الرحوم</a:t>
            </a:r>
            <a:endParaRPr lang="en-US" sz="4800" dirty="0"/>
          </a:p>
        </p:txBody>
      </p:sp>
      <p:sp>
        <p:nvSpPr>
          <p:cNvPr id="6" name="Text Placeholder 5"/>
          <p:cNvSpPr>
            <a:spLocks noGrp="1"/>
          </p:cNvSpPr>
          <p:nvPr>
            <p:ph type="body" idx="1"/>
          </p:nvPr>
        </p:nvSpPr>
        <p:spPr/>
        <p:txBody>
          <a:bodyPr/>
          <a:lstStyle/>
          <a:p>
            <a:r>
              <a:rPr lang="ar-EG" sz="3600" dirty="0"/>
              <a:t>مارين شيبهموت انتوطف امبى ريف اربيثنانيف أووه اننا ايت </a:t>
            </a:r>
          </a:p>
        </p:txBody>
      </p:sp>
      <p:sp>
        <p:nvSpPr>
          <p:cNvPr id="7" name="Text Placeholder 6"/>
          <p:cNvSpPr>
            <a:spLocks noGrp="1"/>
          </p:cNvSpPr>
          <p:nvPr>
            <p:ph type="body" sz="quarter" idx="3"/>
          </p:nvPr>
        </p:nvSpPr>
        <p:spPr>
          <a:xfrm>
            <a:off x="-1" y="5578843"/>
            <a:ext cx="9144000" cy="682357"/>
          </a:xfrm>
        </p:spPr>
        <p:txBody>
          <a:bodyPr/>
          <a:lstStyle/>
          <a:p>
            <a:r>
              <a:rPr lang="en-US" dirty="0"/>
              <a:t>Maren ]ep`\mot   `</a:t>
            </a:r>
            <a:r>
              <a:rPr lang="en-US" dirty="0" err="1"/>
              <a:t>ntotf</a:t>
            </a:r>
            <a:r>
              <a:rPr lang="en-US" dirty="0"/>
              <a:t> `</a:t>
            </a:r>
            <a:r>
              <a:rPr lang="en-US" dirty="0" err="1"/>
              <a:t>mpireferpeqnanef</a:t>
            </a:r>
            <a:r>
              <a:rPr lang="en-US" dirty="0"/>
              <a:t> </a:t>
            </a:r>
            <a:r>
              <a:rPr lang="en-US" dirty="0" err="1"/>
              <a:t>ouo</a:t>
            </a:r>
            <a:r>
              <a:rPr lang="en-US" dirty="0"/>
              <a:t>\ `</a:t>
            </a:r>
            <a:r>
              <a:rPr lang="en-US" dirty="0" err="1"/>
              <a:t>nnaht</a:t>
            </a:r>
            <a:endParaRPr lang="en-US" dirty="0"/>
          </a:p>
        </p:txBody>
      </p:sp>
    </p:spTree>
    <p:extLst>
      <p:ext uri="{BB962C8B-B14F-4D97-AF65-F5344CB8AC3E}">
        <p14:creationId xmlns:p14="http://schemas.microsoft.com/office/powerpoint/2010/main" val="2707452672"/>
      </p:ext>
    </p:extLst>
  </p:cSld>
  <p:clrMapOvr>
    <a:masterClrMapping/>
  </p:clrMapOvr>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الله أبا ربنا وإلهنا ومخلصنا</a:t>
            </a:r>
            <a:endParaRPr lang="en-US" dirty="0"/>
          </a:p>
        </p:txBody>
      </p:sp>
      <p:sp>
        <p:nvSpPr>
          <p:cNvPr id="6" name="Text Placeholder 5"/>
          <p:cNvSpPr>
            <a:spLocks noGrp="1"/>
          </p:cNvSpPr>
          <p:nvPr>
            <p:ph type="body" idx="1"/>
          </p:nvPr>
        </p:nvSpPr>
        <p:spPr/>
        <p:txBody>
          <a:bodyPr/>
          <a:lstStyle/>
          <a:p>
            <a:r>
              <a:rPr lang="ar-EG" sz="4400" dirty="0"/>
              <a:t>افنوتى افيوت ام بينشويس أووه بينوتى بين سوتير</a:t>
            </a:r>
          </a:p>
        </p:txBody>
      </p:sp>
      <p:sp>
        <p:nvSpPr>
          <p:cNvPr id="7" name="Text Placeholder 6"/>
          <p:cNvSpPr>
            <a:spLocks noGrp="1"/>
          </p:cNvSpPr>
          <p:nvPr>
            <p:ph type="body" sz="quarter" idx="3"/>
          </p:nvPr>
        </p:nvSpPr>
        <p:spPr/>
        <p:txBody>
          <a:bodyPr/>
          <a:lstStyle/>
          <a:p>
            <a:r>
              <a:rPr lang="en-US" dirty="0"/>
              <a:t>V; ~</a:t>
            </a:r>
            <a:r>
              <a:rPr lang="en-US" dirty="0" err="1"/>
              <a:t>Viwt</a:t>
            </a:r>
            <a:r>
              <a:rPr lang="en-US" dirty="0"/>
              <a:t>  `</a:t>
            </a:r>
            <a:r>
              <a:rPr lang="en-US" dirty="0" err="1"/>
              <a:t>mPen</a:t>
            </a:r>
            <a:r>
              <a:rPr lang="en-US" dirty="0"/>
              <a:t>_&gt; </a:t>
            </a:r>
            <a:r>
              <a:rPr lang="en-US" dirty="0" err="1"/>
              <a:t>ouo</a:t>
            </a:r>
            <a:r>
              <a:rPr lang="en-US" dirty="0"/>
              <a:t>\ </a:t>
            </a:r>
            <a:r>
              <a:rPr lang="en-US" dirty="0" err="1"/>
              <a:t>Pennou</a:t>
            </a:r>
            <a:r>
              <a:rPr lang="en-US" dirty="0"/>
              <a:t>; </a:t>
            </a:r>
            <a:r>
              <a:rPr lang="en-US" dirty="0" err="1"/>
              <a:t>ouo</a:t>
            </a:r>
            <a:r>
              <a:rPr lang="en-US" dirty="0"/>
              <a:t>\ </a:t>
            </a:r>
            <a:r>
              <a:rPr lang="en-US" dirty="0" err="1"/>
              <a:t>Pencwthr</a:t>
            </a:r>
            <a:endParaRPr lang="en-US" dirty="0"/>
          </a:p>
        </p:txBody>
      </p:sp>
    </p:spTree>
    <p:extLst>
      <p:ext uri="{BB962C8B-B14F-4D97-AF65-F5344CB8AC3E}">
        <p14:creationId xmlns:p14="http://schemas.microsoft.com/office/powerpoint/2010/main" val="350946700"/>
      </p:ext>
    </p:extLst>
  </p:cSld>
  <p:clrMapOvr>
    <a:masterClrMapping/>
  </p:clrMapOvr>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يسوع المسيح</a:t>
            </a:r>
            <a:endParaRPr lang="en-US" sz="4800" dirty="0"/>
          </a:p>
        </p:txBody>
      </p:sp>
      <p:sp>
        <p:nvSpPr>
          <p:cNvPr id="6" name="Text Placeholder 5"/>
          <p:cNvSpPr>
            <a:spLocks noGrp="1"/>
          </p:cNvSpPr>
          <p:nvPr>
            <p:ph type="body" idx="1"/>
          </p:nvPr>
        </p:nvSpPr>
        <p:spPr>
          <a:xfrm>
            <a:off x="1" y="5912198"/>
            <a:ext cx="9143999" cy="808893"/>
          </a:xfrm>
        </p:spPr>
        <p:txBody>
          <a:bodyPr/>
          <a:lstStyle/>
          <a:p>
            <a:r>
              <a:rPr lang="ar-EG" sz="4800" dirty="0"/>
              <a:t>ايسوس بخرستوس</a:t>
            </a:r>
          </a:p>
        </p:txBody>
      </p:sp>
      <p:sp>
        <p:nvSpPr>
          <p:cNvPr id="7" name="Text Placeholder 6"/>
          <p:cNvSpPr>
            <a:spLocks noGrp="1"/>
          </p:cNvSpPr>
          <p:nvPr>
            <p:ph type="body" sz="quarter" idx="3"/>
          </p:nvPr>
        </p:nvSpPr>
        <p:spPr>
          <a:xfrm>
            <a:off x="0" y="5422089"/>
            <a:ext cx="9144000" cy="682357"/>
          </a:xfrm>
        </p:spPr>
        <p:txBody>
          <a:bodyPr/>
          <a:lstStyle/>
          <a:p>
            <a:r>
              <a:rPr lang="en-US" sz="4800" dirty="0" err="1"/>
              <a:t>Ih</a:t>
            </a:r>
            <a:r>
              <a:rPr lang="en-US" sz="4800" dirty="0"/>
              <a:t>/c/ </a:t>
            </a:r>
            <a:r>
              <a:rPr lang="en-US" sz="4800" dirty="0" err="1"/>
              <a:t>Px</a:t>
            </a:r>
            <a:r>
              <a:rPr lang="en-US" sz="4800" dirty="0"/>
              <a:t>/c</a:t>
            </a:r>
          </a:p>
        </p:txBody>
      </p:sp>
    </p:spTree>
    <p:extLst>
      <p:ext uri="{BB962C8B-B14F-4D97-AF65-F5344CB8AC3E}">
        <p14:creationId xmlns:p14="http://schemas.microsoft.com/office/powerpoint/2010/main" val="3033034104"/>
      </p:ext>
    </p:extLst>
  </p:cSld>
  <p:clrMapOvr>
    <a:masterClrMapping/>
  </p:clrMapOvr>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43775"/>
            <a:ext cx="9144000" cy="782371"/>
          </a:xfrm>
        </p:spPr>
        <p:txBody>
          <a:bodyPr>
            <a:normAutofit/>
          </a:bodyPr>
          <a:lstStyle/>
          <a:p>
            <a:r>
              <a:rPr lang="ar-EG" dirty="0"/>
              <a:t>لأنه سترنا وأعننا وحفظنا</a:t>
            </a:r>
            <a:endParaRPr lang="en-US" dirty="0"/>
          </a:p>
        </p:txBody>
      </p:sp>
      <p:sp>
        <p:nvSpPr>
          <p:cNvPr id="6" name="Text Placeholder 5"/>
          <p:cNvSpPr>
            <a:spLocks noGrp="1"/>
          </p:cNvSpPr>
          <p:nvPr>
            <p:ph type="body" idx="1"/>
          </p:nvPr>
        </p:nvSpPr>
        <p:spPr/>
        <p:txBody>
          <a:bodyPr/>
          <a:lstStyle/>
          <a:p>
            <a:r>
              <a:rPr lang="ar-EG" dirty="0"/>
              <a:t>جى اف اريسكي بازين ايجون اف ايرفوثين ايرون اف اريه ايرون </a:t>
            </a:r>
          </a:p>
        </p:txBody>
      </p:sp>
      <p:sp>
        <p:nvSpPr>
          <p:cNvPr id="7" name="Text Placeholder 6"/>
          <p:cNvSpPr>
            <a:spLocks noGrp="1"/>
          </p:cNvSpPr>
          <p:nvPr>
            <p:ph type="body" sz="quarter" idx="3"/>
          </p:nvPr>
        </p:nvSpPr>
        <p:spPr>
          <a:xfrm>
            <a:off x="-1" y="5604968"/>
            <a:ext cx="9144000" cy="682357"/>
          </a:xfrm>
        </p:spPr>
        <p:txBody>
          <a:bodyPr/>
          <a:lstStyle/>
          <a:p>
            <a:r>
              <a:rPr lang="en-US" sz="4000" dirty="0"/>
              <a:t>Je </a:t>
            </a:r>
            <a:r>
              <a:rPr lang="en-US" sz="4000" dirty="0" err="1"/>
              <a:t>afer`ckepazin</a:t>
            </a:r>
            <a:r>
              <a:rPr lang="en-US" sz="4000" dirty="0"/>
              <a:t>  `</a:t>
            </a:r>
            <a:r>
              <a:rPr lang="en-US" sz="4000" dirty="0" err="1"/>
              <a:t>ejwn</a:t>
            </a:r>
            <a:r>
              <a:rPr lang="en-US" sz="4000" dirty="0"/>
              <a:t>&gt; </a:t>
            </a:r>
            <a:r>
              <a:rPr lang="en-US" sz="4000" dirty="0" err="1"/>
              <a:t>aferbo`hqin</a:t>
            </a:r>
            <a:r>
              <a:rPr lang="en-US" sz="4000" dirty="0"/>
              <a:t>  </a:t>
            </a:r>
            <a:r>
              <a:rPr lang="en-US" sz="4000" dirty="0" err="1"/>
              <a:t>eron</a:t>
            </a:r>
            <a:r>
              <a:rPr lang="en-US" sz="4000" dirty="0"/>
              <a:t>&gt; `are\ `</a:t>
            </a:r>
            <a:r>
              <a:rPr lang="en-US" sz="4000" dirty="0" err="1"/>
              <a:t>eron</a:t>
            </a:r>
            <a:endParaRPr lang="en-US" sz="4000" dirty="0"/>
          </a:p>
        </p:txBody>
      </p:sp>
    </p:spTree>
    <p:extLst>
      <p:ext uri="{BB962C8B-B14F-4D97-AF65-F5344CB8AC3E}">
        <p14:creationId xmlns:p14="http://schemas.microsoft.com/office/powerpoint/2010/main" val="563854561"/>
      </p:ext>
    </p:extLst>
  </p:cSld>
  <p:clrMapOvr>
    <a:masterClrMapping/>
  </p:clrMapOvr>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وقبلنا إليه وأشفق علينا </a:t>
            </a:r>
            <a:endParaRPr lang="en-US" dirty="0"/>
          </a:p>
        </p:txBody>
      </p:sp>
      <p:sp>
        <p:nvSpPr>
          <p:cNvPr id="6" name="Text Placeholder 5"/>
          <p:cNvSpPr>
            <a:spLocks noGrp="1"/>
          </p:cNvSpPr>
          <p:nvPr>
            <p:ph type="body" idx="1"/>
          </p:nvPr>
        </p:nvSpPr>
        <p:spPr>
          <a:xfrm>
            <a:off x="1" y="5973421"/>
            <a:ext cx="9143999" cy="808893"/>
          </a:xfrm>
        </p:spPr>
        <p:txBody>
          <a:bodyPr/>
          <a:lstStyle/>
          <a:p>
            <a:r>
              <a:rPr lang="ar-EG" sz="4400" dirty="0"/>
              <a:t>اف شوبتين ايروف اف تى اسو ايرون </a:t>
            </a:r>
          </a:p>
        </p:txBody>
      </p:sp>
      <p:sp>
        <p:nvSpPr>
          <p:cNvPr id="7" name="Text Placeholder 6"/>
          <p:cNvSpPr>
            <a:spLocks noGrp="1"/>
          </p:cNvSpPr>
          <p:nvPr>
            <p:ph type="body" sz="quarter" idx="3"/>
          </p:nvPr>
        </p:nvSpPr>
        <p:spPr/>
        <p:txBody>
          <a:bodyPr/>
          <a:lstStyle/>
          <a:p>
            <a:r>
              <a:rPr lang="en-US" sz="4800" dirty="0" err="1"/>
              <a:t>af</a:t>
            </a:r>
            <a:r>
              <a:rPr lang="en-US" sz="4800" dirty="0"/>
              <a:t>]</a:t>
            </a:r>
            <a:r>
              <a:rPr lang="en-US" sz="4800" dirty="0" err="1"/>
              <a:t>opten</a:t>
            </a:r>
            <a:r>
              <a:rPr lang="en-US" sz="4800" dirty="0"/>
              <a:t>  `</a:t>
            </a:r>
            <a:r>
              <a:rPr lang="en-US" sz="4800" dirty="0" err="1"/>
              <a:t>erof</a:t>
            </a:r>
            <a:r>
              <a:rPr lang="en-US" sz="4800" dirty="0"/>
              <a:t>&gt;f;`</a:t>
            </a:r>
            <a:r>
              <a:rPr lang="en-US" sz="4800" dirty="0" err="1"/>
              <a:t>aco</a:t>
            </a:r>
            <a:r>
              <a:rPr lang="en-US" sz="4800" dirty="0"/>
              <a:t>  `</a:t>
            </a:r>
            <a:r>
              <a:rPr lang="en-US" sz="4800" dirty="0" err="1"/>
              <a:t>eron</a:t>
            </a:r>
            <a:endParaRPr lang="en-US" sz="4800" dirty="0"/>
          </a:p>
        </p:txBody>
      </p:sp>
    </p:spTree>
    <p:extLst>
      <p:ext uri="{BB962C8B-B14F-4D97-AF65-F5344CB8AC3E}">
        <p14:creationId xmlns:p14="http://schemas.microsoft.com/office/powerpoint/2010/main" val="3833864172"/>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الله أبا ربنا وإلهنا ومخلصنا</a:t>
            </a:r>
            <a:endParaRPr lang="en-US" dirty="0"/>
          </a:p>
        </p:txBody>
      </p:sp>
      <p:sp>
        <p:nvSpPr>
          <p:cNvPr id="6" name="Text Placeholder 5"/>
          <p:cNvSpPr>
            <a:spLocks noGrp="1"/>
          </p:cNvSpPr>
          <p:nvPr>
            <p:ph type="body" idx="1"/>
          </p:nvPr>
        </p:nvSpPr>
        <p:spPr/>
        <p:txBody>
          <a:bodyPr/>
          <a:lstStyle/>
          <a:p>
            <a:r>
              <a:rPr lang="ar-EG" sz="4400" dirty="0"/>
              <a:t>افنوتى افيوت ام بينشويس أووه بينوتى بين سوتير</a:t>
            </a:r>
          </a:p>
        </p:txBody>
      </p:sp>
      <p:sp>
        <p:nvSpPr>
          <p:cNvPr id="7" name="Text Placeholder 6"/>
          <p:cNvSpPr>
            <a:spLocks noGrp="1"/>
          </p:cNvSpPr>
          <p:nvPr>
            <p:ph type="body" sz="quarter" idx="3"/>
          </p:nvPr>
        </p:nvSpPr>
        <p:spPr/>
        <p:txBody>
          <a:bodyPr/>
          <a:lstStyle/>
          <a:p>
            <a:r>
              <a:rPr lang="en-US" dirty="0"/>
              <a:t>V; ~</a:t>
            </a:r>
            <a:r>
              <a:rPr lang="en-US" dirty="0" err="1"/>
              <a:t>Viwt</a:t>
            </a:r>
            <a:r>
              <a:rPr lang="en-US" dirty="0"/>
              <a:t>  `</a:t>
            </a:r>
            <a:r>
              <a:rPr lang="en-US" dirty="0" err="1"/>
              <a:t>mPen</a:t>
            </a:r>
            <a:r>
              <a:rPr lang="en-US" dirty="0"/>
              <a:t>_&gt; </a:t>
            </a:r>
            <a:r>
              <a:rPr lang="en-US" dirty="0" err="1"/>
              <a:t>ouo</a:t>
            </a:r>
            <a:r>
              <a:rPr lang="en-US" dirty="0"/>
              <a:t>\ </a:t>
            </a:r>
            <a:r>
              <a:rPr lang="en-US" dirty="0" err="1"/>
              <a:t>Pennou</a:t>
            </a:r>
            <a:r>
              <a:rPr lang="en-US" dirty="0"/>
              <a:t>; </a:t>
            </a:r>
            <a:r>
              <a:rPr lang="en-US" dirty="0" err="1"/>
              <a:t>ouo</a:t>
            </a:r>
            <a:r>
              <a:rPr lang="en-US" dirty="0"/>
              <a:t>\ </a:t>
            </a:r>
            <a:r>
              <a:rPr lang="en-US" dirty="0" err="1"/>
              <a:t>Pencwthr</a:t>
            </a:r>
            <a:endParaRPr lang="en-US" dirty="0"/>
          </a:p>
        </p:txBody>
      </p:sp>
    </p:spTree>
    <p:extLst>
      <p:ext uri="{BB962C8B-B14F-4D97-AF65-F5344CB8AC3E}">
        <p14:creationId xmlns:p14="http://schemas.microsoft.com/office/powerpoint/2010/main" val="2505537660"/>
      </p:ext>
    </p:extLst>
  </p:cSld>
  <p:clrMapOvr>
    <a:masterClrMapping/>
  </p:clrMapOvr>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23587"/>
            <a:ext cx="9144000" cy="782371"/>
          </a:xfrm>
        </p:spPr>
        <p:txBody>
          <a:bodyPr>
            <a:normAutofit/>
          </a:bodyPr>
          <a:lstStyle/>
          <a:p>
            <a:r>
              <a:rPr lang="ar-EG" sz="4400" dirty="0"/>
              <a:t>وعضدنا وأتي بنا إلى هذه الساعة</a:t>
            </a:r>
            <a:endParaRPr lang="en-US" sz="4400" dirty="0"/>
          </a:p>
        </p:txBody>
      </p:sp>
      <p:sp>
        <p:nvSpPr>
          <p:cNvPr id="6" name="Text Placeholder 5"/>
          <p:cNvSpPr>
            <a:spLocks noGrp="1"/>
          </p:cNvSpPr>
          <p:nvPr>
            <p:ph type="body" idx="1"/>
          </p:nvPr>
        </p:nvSpPr>
        <p:spPr>
          <a:xfrm>
            <a:off x="1" y="6014010"/>
            <a:ext cx="9143999" cy="808893"/>
          </a:xfrm>
        </p:spPr>
        <p:txBody>
          <a:bodyPr/>
          <a:lstStyle/>
          <a:p>
            <a:r>
              <a:rPr lang="ar-EG" sz="4000" dirty="0"/>
              <a:t>افتى توتين اف اينتين شا ااهرى طاى ونوثاى</a:t>
            </a:r>
          </a:p>
        </p:txBody>
      </p:sp>
      <p:sp>
        <p:nvSpPr>
          <p:cNvPr id="7" name="Text Placeholder 6"/>
          <p:cNvSpPr>
            <a:spLocks noGrp="1"/>
          </p:cNvSpPr>
          <p:nvPr>
            <p:ph type="body" sz="quarter" idx="3"/>
          </p:nvPr>
        </p:nvSpPr>
        <p:spPr>
          <a:xfrm>
            <a:off x="0" y="5736099"/>
            <a:ext cx="9144000" cy="682357"/>
          </a:xfrm>
        </p:spPr>
        <p:txBody>
          <a:bodyPr/>
          <a:lstStyle/>
          <a:p>
            <a:r>
              <a:rPr lang="pt-BR" sz="4400" dirty="0"/>
              <a:t>af;toten afenten ]a `e`\rhi `etaiounou qai</a:t>
            </a:r>
          </a:p>
        </p:txBody>
      </p:sp>
    </p:spTree>
    <p:extLst>
      <p:ext uri="{BB962C8B-B14F-4D97-AF65-F5344CB8AC3E}">
        <p14:creationId xmlns:p14="http://schemas.microsoft.com/office/powerpoint/2010/main" val="3482273606"/>
      </p:ext>
    </p:extLst>
  </p:cSld>
  <p:clrMapOvr>
    <a:masterClrMapping/>
  </p:clrMapOvr>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SA" sz="4800" dirty="0">
                <a:solidFill>
                  <a:schemeClr val="lt1"/>
                </a:solidFill>
              </a:rPr>
              <a:t>هو أيضاً فلنسأله أن يحفظنا </a:t>
            </a:r>
            <a:endParaRPr lang="en-US" sz="4800" dirty="0"/>
          </a:p>
        </p:txBody>
      </p:sp>
      <p:sp>
        <p:nvSpPr>
          <p:cNvPr id="6" name="Text Placeholder 5"/>
          <p:cNvSpPr>
            <a:spLocks noGrp="1"/>
          </p:cNvSpPr>
          <p:nvPr>
            <p:ph type="body" idx="1"/>
          </p:nvPr>
        </p:nvSpPr>
        <p:spPr>
          <a:xfrm>
            <a:off x="1" y="5925657"/>
            <a:ext cx="9143999" cy="808893"/>
          </a:xfrm>
        </p:spPr>
        <p:txBody>
          <a:bodyPr/>
          <a:lstStyle/>
          <a:p>
            <a:r>
              <a:rPr lang="ar-EG" sz="3600" dirty="0"/>
              <a:t>إنثوف أون مارين تيهوإيروف هوبوس إنتيف آريه إيرون </a:t>
            </a:r>
          </a:p>
        </p:txBody>
      </p:sp>
      <p:sp>
        <p:nvSpPr>
          <p:cNvPr id="7" name="Text Placeholder 6"/>
          <p:cNvSpPr>
            <a:spLocks noGrp="1"/>
          </p:cNvSpPr>
          <p:nvPr>
            <p:ph type="body" sz="quarter" idx="3"/>
          </p:nvPr>
        </p:nvSpPr>
        <p:spPr/>
        <p:txBody>
          <a:bodyPr/>
          <a:lstStyle/>
          <a:p>
            <a:r>
              <a:rPr lang="en-US" sz="4000" dirty="0" err="1"/>
              <a:t>Nqof</a:t>
            </a:r>
            <a:r>
              <a:rPr lang="en-US" sz="4000" dirty="0"/>
              <a:t> on </a:t>
            </a:r>
            <a:r>
              <a:rPr lang="en-US" sz="4000" dirty="0" err="1"/>
              <a:t>maren</a:t>
            </a:r>
            <a:r>
              <a:rPr lang="en-US" sz="4000" dirty="0"/>
              <a:t>;\o `</a:t>
            </a:r>
            <a:r>
              <a:rPr lang="en-US" sz="4000" dirty="0" err="1"/>
              <a:t>erof</a:t>
            </a:r>
            <a:r>
              <a:rPr lang="en-US" sz="4000" dirty="0"/>
              <a:t> \</a:t>
            </a:r>
            <a:r>
              <a:rPr lang="en-US" sz="4000" dirty="0" err="1"/>
              <a:t>opwc</a:t>
            </a:r>
            <a:r>
              <a:rPr lang="en-US" sz="4000" dirty="0"/>
              <a:t> `</a:t>
            </a:r>
            <a:r>
              <a:rPr lang="en-US" sz="4000" dirty="0" err="1"/>
              <a:t>ntef`are</a:t>
            </a:r>
            <a:r>
              <a:rPr lang="en-US" sz="4000" dirty="0"/>
              <a:t>\ `</a:t>
            </a:r>
            <a:r>
              <a:rPr lang="en-US" sz="4000" dirty="0" err="1"/>
              <a:t>eron</a:t>
            </a:r>
            <a:endParaRPr lang="en-US" sz="4000" dirty="0"/>
          </a:p>
        </p:txBody>
      </p:sp>
    </p:spTree>
    <p:extLst>
      <p:ext uri="{BB962C8B-B14F-4D97-AF65-F5344CB8AC3E}">
        <p14:creationId xmlns:p14="http://schemas.microsoft.com/office/powerpoint/2010/main" val="3822557666"/>
      </p:ext>
    </p:extLst>
  </p:cSld>
  <p:clrMapOvr>
    <a:masterClrMapping/>
  </p:clrMapOvr>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في هذا اليوم المقدس</a:t>
            </a:r>
            <a:endParaRPr lang="en-US" dirty="0"/>
          </a:p>
        </p:txBody>
      </p:sp>
      <p:sp>
        <p:nvSpPr>
          <p:cNvPr id="6" name="Text Placeholder 5"/>
          <p:cNvSpPr>
            <a:spLocks noGrp="1"/>
          </p:cNvSpPr>
          <p:nvPr>
            <p:ph type="body" idx="1"/>
          </p:nvPr>
        </p:nvSpPr>
        <p:spPr/>
        <p:txBody>
          <a:bodyPr/>
          <a:lstStyle/>
          <a:p>
            <a:r>
              <a:rPr lang="ar-EG" sz="4800" dirty="0"/>
              <a:t>خين باي إيهوؤو إثؤواب فاى</a:t>
            </a:r>
          </a:p>
        </p:txBody>
      </p:sp>
      <p:sp>
        <p:nvSpPr>
          <p:cNvPr id="7" name="Text Placeholder 6"/>
          <p:cNvSpPr>
            <a:spLocks noGrp="1"/>
          </p:cNvSpPr>
          <p:nvPr>
            <p:ph type="body" sz="quarter" idx="3"/>
          </p:nvPr>
        </p:nvSpPr>
        <p:spPr/>
        <p:txBody>
          <a:bodyPr/>
          <a:lstStyle/>
          <a:p>
            <a:r>
              <a:rPr lang="en-US" sz="4800" dirty="0"/>
              <a:t> '</a:t>
            </a:r>
            <a:r>
              <a:rPr lang="en-US" sz="4800" dirty="0" err="1"/>
              <a:t>en</a:t>
            </a:r>
            <a:r>
              <a:rPr lang="en-US" sz="4800" dirty="0"/>
              <a:t> </a:t>
            </a:r>
            <a:r>
              <a:rPr lang="en-US" sz="4800" dirty="0" err="1"/>
              <a:t>pai`e</a:t>
            </a:r>
            <a:r>
              <a:rPr lang="en-US" sz="4800" dirty="0"/>
              <a:t>\</a:t>
            </a:r>
            <a:r>
              <a:rPr lang="en-US" sz="4800" dirty="0" err="1"/>
              <a:t>oou</a:t>
            </a:r>
            <a:r>
              <a:rPr lang="en-US" sz="4800" dirty="0"/>
              <a:t> e/q/u/ </a:t>
            </a:r>
            <a:r>
              <a:rPr lang="en-US" sz="4800" dirty="0" err="1"/>
              <a:t>vai</a:t>
            </a:r>
            <a:endParaRPr lang="en-US" sz="4800" dirty="0"/>
          </a:p>
        </p:txBody>
      </p:sp>
    </p:spTree>
    <p:extLst>
      <p:ext uri="{BB962C8B-B14F-4D97-AF65-F5344CB8AC3E}">
        <p14:creationId xmlns:p14="http://schemas.microsoft.com/office/powerpoint/2010/main" val="1338798527"/>
      </p:ext>
    </p:extLst>
  </p:cSld>
  <p:clrMapOvr>
    <a:masterClrMapping/>
  </p:clrMapOvr>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04586"/>
            <a:ext cx="9144000" cy="782371"/>
          </a:xfrm>
        </p:spPr>
        <p:txBody>
          <a:bodyPr>
            <a:normAutofit/>
          </a:bodyPr>
          <a:lstStyle/>
          <a:p>
            <a:r>
              <a:rPr lang="ar-EG" sz="4400" dirty="0"/>
              <a:t>وكل أيام حياتنا بكل سلام </a:t>
            </a:r>
            <a:endParaRPr lang="en-US" sz="4400" dirty="0"/>
          </a:p>
        </p:txBody>
      </p:sp>
      <p:sp>
        <p:nvSpPr>
          <p:cNvPr id="6" name="Text Placeholder 5"/>
          <p:cNvSpPr>
            <a:spLocks noGrp="1"/>
          </p:cNvSpPr>
          <p:nvPr>
            <p:ph type="body" idx="1"/>
          </p:nvPr>
        </p:nvSpPr>
        <p:spPr>
          <a:xfrm>
            <a:off x="1" y="5973421"/>
            <a:ext cx="9143999" cy="808893"/>
          </a:xfrm>
        </p:spPr>
        <p:txBody>
          <a:bodyPr/>
          <a:lstStyle/>
          <a:p>
            <a:r>
              <a:rPr lang="ar-EG" sz="4000" dirty="0"/>
              <a:t>نيم ني إيهوؤوتيرو أنتي بين أونخ خين هيريني نيفين</a:t>
            </a:r>
          </a:p>
        </p:txBody>
      </p:sp>
      <p:sp>
        <p:nvSpPr>
          <p:cNvPr id="7" name="Text Placeholder 6"/>
          <p:cNvSpPr>
            <a:spLocks noGrp="1"/>
          </p:cNvSpPr>
          <p:nvPr>
            <p:ph type="body" sz="quarter" idx="3"/>
          </p:nvPr>
        </p:nvSpPr>
        <p:spPr>
          <a:xfrm>
            <a:off x="0" y="5239010"/>
            <a:ext cx="9144000" cy="682357"/>
          </a:xfrm>
        </p:spPr>
        <p:txBody>
          <a:bodyPr/>
          <a:lstStyle/>
          <a:p>
            <a:r>
              <a:rPr lang="en-US" dirty="0" err="1"/>
              <a:t>nem</a:t>
            </a:r>
            <a:r>
              <a:rPr lang="en-US" dirty="0"/>
              <a:t> </a:t>
            </a:r>
            <a:r>
              <a:rPr lang="en-US" dirty="0" err="1"/>
              <a:t>ni`e</a:t>
            </a:r>
            <a:r>
              <a:rPr lang="en-US" dirty="0"/>
              <a:t>\</a:t>
            </a:r>
            <a:r>
              <a:rPr lang="en-US" dirty="0" err="1"/>
              <a:t>oou</a:t>
            </a:r>
            <a:r>
              <a:rPr lang="en-US" dirty="0"/>
              <a:t> </a:t>
            </a:r>
            <a:r>
              <a:rPr lang="en-US" dirty="0" err="1"/>
              <a:t>throu</a:t>
            </a:r>
            <a:r>
              <a:rPr lang="en-US" dirty="0"/>
              <a:t> `</a:t>
            </a:r>
            <a:r>
              <a:rPr lang="en-US" dirty="0" err="1"/>
              <a:t>nte</a:t>
            </a:r>
            <a:r>
              <a:rPr lang="en-US" dirty="0"/>
              <a:t> </a:t>
            </a:r>
            <a:r>
              <a:rPr lang="en-US" dirty="0" err="1"/>
              <a:t>penwn</a:t>
            </a:r>
            <a:r>
              <a:rPr lang="en-US" dirty="0"/>
              <a:t>'&gt; '</a:t>
            </a:r>
            <a:r>
              <a:rPr lang="en-US" dirty="0" err="1"/>
              <a:t>en</a:t>
            </a:r>
            <a:r>
              <a:rPr lang="en-US" dirty="0"/>
              <a:t> \</a:t>
            </a:r>
            <a:r>
              <a:rPr lang="en-US" dirty="0" err="1"/>
              <a:t>irhnh</a:t>
            </a:r>
            <a:r>
              <a:rPr lang="en-US" dirty="0"/>
              <a:t> </a:t>
            </a:r>
            <a:r>
              <a:rPr lang="en-US" dirty="0" err="1"/>
              <a:t>niben</a:t>
            </a:r>
            <a:r>
              <a:rPr lang="en-US" dirty="0"/>
              <a:t> </a:t>
            </a:r>
          </a:p>
        </p:txBody>
      </p:sp>
    </p:spTree>
    <p:extLst>
      <p:ext uri="{BB962C8B-B14F-4D97-AF65-F5344CB8AC3E}">
        <p14:creationId xmlns:p14="http://schemas.microsoft.com/office/powerpoint/2010/main" val="4144186334"/>
      </p:ext>
    </p:extLst>
  </p:cSld>
  <p:clrMapOvr>
    <a:masterClrMapping/>
  </p:clrMapOvr>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5400" dirty="0"/>
              <a:t>ضابط الكل الرب إلهنا</a:t>
            </a:r>
            <a:endParaRPr lang="en-US" sz="5400" dirty="0"/>
          </a:p>
        </p:txBody>
      </p:sp>
      <p:sp>
        <p:nvSpPr>
          <p:cNvPr id="6" name="Text Placeholder 5"/>
          <p:cNvSpPr>
            <a:spLocks noGrp="1"/>
          </p:cNvSpPr>
          <p:nvPr>
            <p:ph type="body" idx="1"/>
          </p:nvPr>
        </p:nvSpPr>
        <p:spPr>
          <a:xfrm>
            <a:off x="1" y="5947429"/>
            <a:ext cx="9143999" cy="808893"/>
          </a:xfrm>
        </p:spPr>
        <p:txBody>
          <a:bodyPr/>
          <a:lstStyle/>
          <a:p>
            <a:r>
              <a:rPr lang="ar-EG" sz="4400" dirty="0"/>
              <a:t>إنجي بي بانطوكراطور إبشويس بيننوتي</a:t>
            </a:r>
          </a:p>
        </p:txBody>
      </p:sp>
      <p:sp>
        <p:nvSpPr>
          <p:cNvPr id="7" name="Text Placeholder 6"/>
          <p:cNvSpPr>
            <a:spLocks noGrp="1"/>
          </p:cNvSpPr>
          <p:nvPr>
            <p:ph type="body" sz="quarter" idx="3"/>
          </p:nvPr>
        </p:nvSpPr>
        <p:spPr/>
        <p:txBody>
          <a:bodyPr/>
          <a:lstStyle/>
          <a:p>
            <a:r>
              <a:rPr lang="en-US" sz="4800" dirty="0"/>
              <a:t> `</a:t>
            </a:r>
            <a:r>
              <a:rPr lang="en-US" sz="4800" dirty="0" err="1"/>
              <a:t>nje</a:t>
            </a:r>
            <a:r>
              <a:rPr lang="en-US" sz="4800" dirty="0"/>
              <a:t> </a:t>
            </a:r>
            <a:r>
              <a:rPr lang="en-US" sz="4800" dirty="0" err="1"/>
              <a:t>pipantokratwr</a:t>
            </a:r>
            <a:r>
              <a:rPr lang="en-US" sz="4800" dirty="0"/>
              <a:t> ~P_ </a:t>
            </a:r>
            <a:r>
              <a:rPr lang="en-US" sz="4800" dirty="0" err="1"/>
              <a:t>Pennou</a:t>
            </a:r>
            <a:r>
              <a:rPr lang="en-US" sz="4800" dirty="0"/>
              <a:t>;</a:t>
            </a:r>
          </a:p>
        </p:txBody>
      </p:sp>
    </p:spTree>
    <p:extLst>
      <p:ext uri="{BB962C8B-B14F-4D97-AF65-F5344CB8AC3E}">
        <p14:creationId xmlns:p14="http://schemas.microsoft.com/office/powerpoint/2010/main" val="4234164390"/>
      </p:ext>
    </p:extLst>
  </p:cSld>
  <p:clrMapOvr>
    <a:masterClrMapping/>
  </p:clrMapOvr>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6000" dirty="0">
                <a:solidFill>
                  <a:schemeClr val="lt1"/>
                </a:solidFill>
              </a:rPr>
              <a:t>صلوا</a:t>
            </a:r>
            <a:endParaRPr lang="en-US" sz="6000" dirty="0"/>
          </a:p>
        </p:txBody>
      </p:sp>
      <p:sp>
        <p:nvSpPr>
          <p:cNvPr id="6" name="Text Placeholder 5"/>
          <p:cNvSpPr>
            <a:spLocks noGrp="1"/>
          </p:cNvSpPr>
          <p:nvPr>
            <p:ph type="body" idx="1"/>
          </p:nvPr>
        </p:nvSpPr>
        <p:spPr>
          <a:xfrm>
            <a:off x="1" y="5949935"/>
            <a:ext cx="9143999" cy="808893"/>
          </a:xfrm>
        </p:spPr>
        <p:txBody>
          <a:bodyPr/>
          <a:lstStyle/>
          <a:p>
            <a:r>
              <a:rPr lang="ar-EG" sz="4400" dirty="0"/>
              <a:t>إبروس إفيكساس تيه</a:t>
            </a:r>
          </a:p>
        </p:txBody>
      </p:sp>
      <p:sp>
        <p:nvSpPr>
          <p:cNvPr id="7" name="Text Placeholder 6"/>
          <p:cNvSpPr>
            <a:spLocks noGrp="1"/>
          </p:cNvSpPr>
          <p:nvPr>
            <p:ph type="body" sz="quarter" idx="3"/>
          </p:nvPr>
        </p:nvSpPr>
        <p:spPr/>
        <p:txBody>
          <a:bodyPr/>
          <a:lstStyle/>
          <a:p>
            <a:r>
              <a:rPr lang="en-US" sz="4800" dirty="0" err="1"/>
              <a:t>Proceu</a:t>
            </a:r>
            <a:r>
              <a:rPr lang="en-US" sz="4800" dirty="0"/>
              <a:t>[</a:t>
            </a:r>
            <a:r>
              <a:rPr lang="en-US" sz="4800" dirty="0" err="1"/>
              <a:t>acqe</a:t>
            </a:r>
            <a:endParaRPr lang="en-US" sz="4800" dirty="0"/>
          </a:p>
        </p:txBody>
      </p:sp>
    </p:spTree>
    <p:extLst>
      <p:ext uri="{BB962C8B-B14F-4D97-AF65-F5344CB8AC3E}">
        <p14:creationId xmlns:p14="http://schemas.microsoft.com/office/powerpoint/2010/main" val="2934412953"/>
      </p:ext>
    </p:extLst>
  </p:cSld>
  <p:clrMapOvr>
    <a:masterClrMapping/>
  </p:clrMapOvr>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4800" dirty="0"/>
              <a:t>يا رب إرحم</a:t>
            </a:r>
            <a:endParaRPr lang="en-US" sz="4800" dirty="0"/>
          </a:p>
        </p:txBody>
      </p:sp>
      <p:sp>
        <p:nvSpPr>
          <p:cNvPr id="6" name="Text Placeholder 5"/>
          <p:cNvSpPr>
            <a:spLocks noGrp="1"/>
          </p:cNvSpPr>
          <p:nvPr>
            <p:ph type="body" idx="1"/>
          </p:nvPr>
        </p:nvSpPr>
        <p:spPr>
          <a:xfrm>
            <a:off x="1" y="5947429"/>
            <a:ext cx="9143999" cy="808893"/>
          </a:xfrm>
        </p:spPr>
        <p:txBody>
          <a:bodyPr/>
          <a:lstStyle/>
          <a:p>
            <a:r>
              <a:rPr lang="ar-EG" sz="4800" dirty="0"/>
              <a:t>كيريى إليسون</a:t>
            </a:r>
          </a:p>
        </p:txBody>
      </p:sp>
      <p:sp>
        <p:nvSpPr>
          <p:cNvPr id="7" name="Text Placeholder 6"/>
          <p:cNvSpPr>
            <a:spLocks noGrp="1"/>
          </p:cNvSpPr>
          <p:nvPr>
            <p:ph type="body" sz="quarter" idx="3"/>
          </p:nvPr>
        </p:nvSpPr>
        <p:spPr/>
        <p:txBody>
          <a:bodyPr/>
          <a:lstStyle/>
          <a:p>
            <a:r>
              <a:rPr lang="en-US" sz="4800" dirty="0" err="1"/>
              <a:t>Kuri`e</a:t>
            </a:r>
            <a:r>
              <a:rPr lang="en-US" sz="4800" dirty="0"/>
              <a:t>  `</a:t>
            </a:r>
            <a:r>
              <a:rPr lang="en-US" sz="4800" dirty="0" err="1"/>
              <a:t>ele`hcon</a:t>
            </a:r>
            <a:endParaRPr lang="en-US" sz="4800" dirty="0"/>
          </a:p>
        </p:txBody>
      </p:sp>
    </p:spTree>
    <p:extLst>
      <p:ext uri="{BB962C8B-B14F-4D97-AF65-F5344CB8AC3E}">
        <p14:creationId xmlns:p14="http://schemas.microsoft.com/office/powerpoint/2010/main" val="960805940"/>
      </p:ext>
    </p:extLst>
  </p:cSld>
  <p:clrMapOvr>
    <a:masterClrMapping/>
  </p:clrMapOvr>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أيها السيد الرب الإله </a:t>
            </a:r>
            <a:endParaRPr lang="en-US" sz="4400" dirty="0"/>
          </a:p>
        </p:txBody>
      </p:sp>
      <p:sp>
        <p:nvSpPr>
          <p:cNvPr id="6" name="Text Placeholder 5"/>
          <p:cNvSpPr>
            <a:spLocks noGrp="1"/>
          </p:cNvSpPr>
          <p:nvPr>
            <p:ph type="body" idx="1"/>
          </p:nvPr>
        </p:nvSpPr>
        <p:spPr/>
        <p:txBody>
          <a:bodyPr/>
          <a:lstStyle/>
          <a:p>
            <a:r>
              <a:rPr lang="ar-EG" sz="4800" dirty="0"/>
              <a:t>افنيب ابشويس افنوتى </a:t>
            </a:r>
          </a:p>
        </p:txBody>
      </p:sp>
      <p:sp>
        <p:nvSpPr>
          <p:cNvPr id="7" name="Text Placeholder 6"/>
          <p:cNvSpPr>
            <a:spLocks noGrp="1"/>
          </p:cNvSpPr>
          <p:nvPr>
            <p:ph type="body" sz="quarter" idx="3"/>
          </p:nvPr>
        </p:nvSpPr>
        <p:spPr>
          <a:xfrm>
            <a:off x="0" y="5392428"/>
            <a:ext cx="9144000" cy="682357"/>
          </a:xfrm>
        </p:spPr>
        <p:txBody>
          <a:bodyPr/>
          <a:lstStyle/>
          <a:p>
            <a:r>
              <a:rPr lang="en-US" sz="4800" dirty="0" err="1"/>
              <a:t>Vnhb</a:t>
            </a:r>
            <a:r>
              <a:rPr lang="en-US" sz="4800" dirty="0"/>
              <a:t>  ~P_ V; </a:t>
            </a:r>
          </a:p>
        </p:txBody>
      </p:sp>
    </p:spTree>
    <p:extLst>
      <p:ext uri="{BB962C8B-B14F-4D97-AF65-F5344CB8AC3E}">
        <p14:creationId xmlns:p14="http://schemas.microsoft.com/office/powerpoint/2010/main" val="3010525550"/>
      </p:ext>
    </p:extLst>
  </p:cSld>
  <p:clrMapOvr>
    <a:masterClrMapping/>
  </p:clrMapOvr>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ضابط الكل أبا ربنا</a:t>
            </a:r>
            <a:endParaRPr lang="en-US" sz="4400" dirty="0"/>
          </a:p>
        </p:txBody>
      </p:sp>
      <p:sp>
        <p:nvSpPr>
          <p:cNvPr id="6" name="Text Placeholder 5"/>
          <p:cNvSpPr>
            <a:spLocks noGrp="1"/>
          </p:cNvSpPr>
          <p:nvPr>
            <p:ph type="body" idx="1"/>
          </p:nvPr>
        </p:nvSpPr>
        <p:spPr/>
        <p:txBody>
          <a:bodyPr/>
          <a:lstStyle/>
          <a:p>
            <a:r>
              <a:rPr lang="ar-EG" sz="4400" dirty="0"/>
              <a:t>بى باندوكراطور افيوت ام بينشويس</a:t>
            </a:r>
          </a:p>
        </p:txBody>
      </p:sp>
      <p:sp>
        <p:nvSpPr>
          <p:cNvPr id="7" name="Text Placeholder 6"/>
          <p:cNvSpPr>
            <a:spLocks noGrp="1"/>
          </p:cNvSpPr>
          <p:nvPr>
            <p:ph type="body" sz="quarter" idx="3"/>
          </p:nvPr>
        </p:nvSpPr>
        <p:spPr>
          <a:xfrm>
            <a:off x="0" y="5317586"/>
            <a:ext cx="9144000" cy="682357"/>
          </a:xfrm>
        </p:spPr>
        <p:txBody>
          <a:bodyPr/>
          <a:lstStyle/>
          <a:p>
            <a:r>
              <a:rPr lang="en-US" sz="4400" dirty="0" err="1"/>
              <a:t>pipantokratwr</a:t>
            </a:r>
            <a:r>
              <a:rPr lang="en-US" sz="4400" dirty="0"/>
              <a:t> ~</a:t>
            </a:r>
            <a:r>
              <a:rPr lang="en-US" sz="4400" dirty="0" err="1"/>
              <a:t>Viwt</a:t>
            </a:r>
            <a:r>
              <a:rPr lang="en-US" sz="4400" dirty="0"/>
              <a:t> `</a:t>
            </a:r>
            <a:r>
              <a:rPr lang="en-US" sz="4400" dirty="0" err="1"/>
              <a:t>mPen</a:t>
            </a:r>
            <a:r>
              <a:rPr lang="en-US" sz="4400" dirty="0"/>
              <a:t>_ </a:t>
            </a:r>
          </a:p>
        </p:txBody>
      </p:sp>
    </p:spTree>
    <p:extLst>
      <p:ext uri="{BB962C8B-B14F-4D97-AF65-F5344CB8AC3E}">
        <p14:creationId xmlns:p14="http://schemas.microsoft.com/office/powerpoint/2010/main" val="3609648912"/>
      </p:ext>
    </p:extLst>
  </p:cSld>
  <p:clrMapOvr>
    <a:masterClrMapping/>
  </p:clrMapOvr>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وإلهنا ومخلصنا يسوع المسيح </a:t>
            </a:r>
            <a:endParaRPr lang="en-US" sz="4400" dirty="0"/>
          </a:p>
        </p:txBody>
      </p:sp>
      <p:sp>
        <p:nvSpPr>
          <p:cNvPr id="6" name="Text Placeholder 5"/>
          <p:cNvSpPr>
            <a:spLocks noGrp="1"/>
          </p:cNvSpPr>
          <p:nvPr>
            <p:ph type="body" idx="1"/>
          </p:nvPr>
        </p:nvSpPr>
        <p:spPr/>
        <p:txBody>
          <a:bodyPr/>
          <a:lstStyle/>
          <a:p>
            <a:r>
              <a:rPr lang="ar-EG" sz="4000" dirty="0"/>
              <a:t>أووه بين نوتى أووه بين سوتير ايسوس بخرستوس</a:t>
            </a:r>
          </a:p>
        </p:txBody>
      </p:sp>
      <p:sp>
        <p:nvSpPr>
          <p:cNvPr id="7" name="Text Placeholder 6"/>
          <p:cNvSpPr>
            <a:spLocks noGrp="1"/>
          </p:cNvSpPr>
          <p:nvPr>
            <p:ph type="body" sz="quarter" idx="3"/>
          </p:nvPr>
        </p:nvSpPr>
        <p:spPr>
          <a:xfrm>
            <a:off x="0" y="5342168"/>
            <a:ext cx="9144000" cy="682357"/>
          </a:xfrm>
        </p:spPr>
        <p:txBody>
          <a:bodyPr/>
          <a:lstStyle/>
          <a:p>
            <a:r>
              <a:rPr lang="en-US" sz="4400" dirty="0" err="1"/>
              <a:t>ouo</a:t>
            </a:r>
            <a:r>
              <a:rPr lang="en-US" sz="4400" dirty="0"/>
              <a:t>\ </a:t>
            </a:r>
            <a:r>
              <a:rPr lang="en-US" sz="4400" dirty="0" err="1"/>
              <a:t>Pennou</a:t>
            </a:r>
            <a:r>
              <a:rPr lang="en-US" sz="4400" dirty="0"/>
              <a:t>; </a:t>
            </a:r>
            <a:r>
              <a:rPr lang="en-US" sz="4400" dirty="0" err="1"/>
              <a:t>ouo</a:t>
            </a:r>
            <a:r>
              <a:rPr lang="en-US" sz="4400" dirty="0"/>
              <a:t>\ </a:t>
            </a:r>
            <a:r>
              <a:rPr lang="en-US" sz="4400" dirty="0" err="1"/>
              <a:t>Pencwthr</a:t>
            </a:r>
            <a:r>
              <a:rPr lang="en-US" sz="4400" dirty="0"/>
              <a:t> </a:t>
            </a:r>
            <a:r>
              <a:rPr lang="en-US" sz="4400" dirty="0" err="1"/>
              <a:t>Ih</a:t>
            </a:r>
            <a:r>
              <a:rPr lang="en-US" sz="4400" dirty="0"/>
              <a:t>/c/ </a:t>
            </a:r>
            <a:r>
              <a:rPr lang="en-US" sz="4400" dirty="0" err="1"/>
              <a:t>Px</a:t>
            </a:r>
            <a:r>
              <a:rPr lang="en-US" sz="4400" dirty="0"/>
              <a:t>/c/</a:t>
            </a:r>
          </a:p>
        </p:txBody>
      </p:sp>
    </p:spTree>
    <p:extLst>
      <p:ext uri="{BB962C8B-B14F-4D97-AF65-F5344CB8AC3E}">
        <p14:creationId xmlns:p14="http://schemas.microsoft.com/office/powerpoint/2010/main" val="60529897"/>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يسوع المسيح</a:t>
            </a:r>
            <a:endParaRPr lang="en-US" sz="4800" dirty="0"/>
          </a:p>
        </p:txBody>
      </p:sp>
      <p:sp>
        <p:nvSpPr>
          <p:cNvPr id="6" name="Text Placeholder 5"/>
          <p:cNvSpPr>
            <a:spLocks noGrp="1"/>
          </p:cNvSpPr>
          <p:nvPr>
            <p:ph type="body" idx="1"/>
          </p:nvPr>
        </p:nvSpPr>
        <p:spPr>
          <a:xfrm>
            <a:off x="1" y="5912198"/>
            <a:ext cx="9143999" cy="808893"/>
          </a:xfrm>
        </p:spPr>
        <p:txBody>
          <a:bodyPr/>
          <a:lstStyle/>
          <a:p>
            <a:r>
              <a:rPr lang="ar-EG" sz="4800" dirty="0"/>
              <a:t>ايسوس بخرستوس</a:t>
            </a:r>
          </a:p>
        </p:txBody>
      </p:sp>
      <p:sp>
        <p:nvSpPr>
          <p:cNvPr id="7" name="Text Placeholder 6"/>
          <p:cNvSpPr>
            <a:spLocks noGrp="1"/>
          </p:cNvSpPr>
          <p:nvPr>
            <p:ph type="body" sz="quarter" idx="3"/>
          </p:nvPr>
        </p:nvSpPr>
        <p:spPr>
          <a:xfrm>
            <a:off x="0" y="5422089"/>
            <a:ext cx="9144000" cy="682357"/>
          </a:xfrm>
        </p:spPr>
        <p:txBody>
          <a:bodyPr/>
          <a:lstStyle/>
          <a:p>
            <a:r>
              <a:rPr lang="en-US" sz="4800" dirty="0" err="1"/>
              <a:t>Ih</a:t>
            </a:r>
            <a:r>
              <a:rPr lang="en-US" sz="4800" dirty="0"/>
              <a:t>/c/ </a:t>
            </a:r>
            <a:r>
              <a:rPr lang="en-US" sz="4800" dirty="0" err="1"/>
              <a:t>Px</a:t>
            </a:r>
            <a:r>
              <a:rPr lang="en-US" sz="4800" dirty="0"/>
              <a:t>/c</a:t>
            </a:r>
          </a:p>
        </p:txBody>
      </p:sp>
    </p:spTree>
    <p:extLst>
      <p:ext uri="{BB962C8B-B14F-4D97-AF65-F5344CB8AC3E}">
        <p14:creationId xmlns:p14="http://schemas.microsoft.com/office/powerpoint/2010/main" val="2288666381"/>
      </p:ext>
    </p:extLst>
  </p:cSld>
  <p:clrMapOvr>
    <a:masterClrMapping/>
  </p:clrMapOvr>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نشكرك على كل حال</a:t>
            </a:r>
            <a:endParaRPr lang="en-US" sz="4800" dirty="0"/>
          </a:p>
        </p:txBody>
      </p:sp>
      <p:sp>
        <p:nvSpPr>
          <p:cNvPr id="6" name="Text Placeholder 5"/>
          <p:cNvSpPr>
            <a:spLocks noGrp="1"/>
          </p:cNvSpPr>
          <p:nvPr>
            <p:ph type="body" idx="1"/>
          </p:nvPr>
        </p:nvSpPr>
        <p:spPr/>
        <p:txBody>
          <a:bodyPr/>
          <a:lstStyle/>
          <a:p>
            <a:r>
              <a:rPr lang="ar-EG" sz="4400" dirty="0"/>
              <a:t>تين شيبئهموت إن توتك كاطا هوب نيفين </a:t>
            </a:r>
          </a:p>
        </p:txBody>
      </p:sp>
      <p:sp>
        <p:nvSpPr>
          <p:cNvPr id="7" name="Text Placeholder 6"/>
          <p:cNvSpPr>
            <a:spLocks noGrp="1"/>
          </p:cNvSpPr>
          <p:nvPr>
            <p:ph type="body" sz="quarter" idx="3"/>
          </p:nvPr>
        </p:nvSpPr>
        <p:spPr>
          <a:xfrm>
            <a:off x="0" y="5415836"/>
            <a:ext cx="9144000" cy="682357"/>
          </a:xfrm>
        </p:spPr>
        <p:txBody>
          <a:bodyPr/>
          <a:lstStyle/>
          <a:p>
            <a:r>
              <a:rPr lang="en-US" sz="4400" dirty="0"/>
              <a:t>Ten]ep `\mot `</a:t>
            </a:r>
            <a:r>
              <a:rPr lang="en-US" sz="4400" dirty="0" err="1"/>
              <a:t>ntotk</a:t>
            </a:r>
            <a:r>
              <a:rPr lang="en-US" sz="4400" dirty="0"/>
              <a:t>&gt; kata \</a:t>
            </a:r>
            <a:r>
              <a:rPr lang="en-US" sz="4400" dirty="0" err="1"/>
              <a:t>wb</a:t>
            </a:r>
            <a:r>
              <a:rPr lang="en-US" sz="4400" dirty="0"/>
              <a:t> </a:t>
            </a:r>
            <a:r>
              <a:rPr lang="en-US" sz="4400" dirty="0" err="1"/>
              <a:t>niben</a:t>
            </a:r>
            <a:r>
              <a:rPr lang="en-US" sz="4400" dirty="0"/>
              <a:t> </a:t>
            </a:r>
          </a:p>
        </p:txBody>
      </p:sp>
    </p:spTree>
    <p:extLst>
      <p:ext uri="{BB962C8B-B14F-4D97-AF65-F5344CB8AC3E}">
        <p14:creationId xmlns:p14="http://schemas.microsoft.com/office/powerpoint/2010/main" val="1907223894"/>
      </p:ext>
    </p:extLst>
  </p:cSld>
  <p:clrMapOvr>
    <a:masterClrMapping/>
  </p:clrMapOvr>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ومن أجل كل حال وفي كل حال</a:t>
            </a:r>
            <a:endParaRPr lang="en-US" sz="4400" dirty="0"/>
          </a:p>
        </p:txBody>
      </p:sp>
      <p:sp>
        <p:nvSpPr>
          <p:cNvPr id="6" name="Text Placeholder 5"/>
          <p:cNvSpPr>
            <a:spLocks noGrp="1"/>
          </p:cNvSpPr>
          <p:nvPr>
            <p:ph type="body" idx="1"/>
          </p:nvPr>
        </p:nvSpPr>
        <p:spPr/>
        <p:txBody>
          <a:bodyPr/>
          <a:lstStyle/>
          <a:p>
            <a:r>
              <a:rPr lang="ar-EG" sz="4400" dirty="0"/>
              <a:t>نيم إثفي هوب نيفين نيم خين هوب نيفين</a:t>
            </a:r>
          </a:p>
        </p:txBody>
      </p:sp>
      <p:sp>
        <p:nvSpPr>
          <p:cNvPr id="7" name="Text Placeholder 6"/>
          <p:cNvSpPr>
            <a:spLocks noGrp="1"/>
          </p:cNvSpPr>
          <p:nvPr>
            <p:ph type="body" sz="quarter" idx="3"/>
          </p:nvPr>
        </p:nvSpPr>
        <p:spPr>
          <a:xfrm>
            <a:off x="-1" y="5377914"/>
            <a:ext cx="9144000" cy="682357"/>
          </a:xfrm>
        </p:spPr>
        <p:txBody>
          <a:bodyPr/>
          <a:lstStyle/>
          <a:p>
            <a:r>
              <a:rPr lang="en-US" sz="4400" dirty="0" err="1"/>
              <a:t>nem</a:t>
            </a:r>
            <a:r>
              <a:rPr lang="en-US" sz="4400" dirty="0"/>
              <a:t> </a:t>
            </a:r>
            <a:r>
              <a:rPr lang="en-US" sz="4400" dirty="0" err="1"/>
              <a:t>eqbe</a:t>
            </a:r>
            <a:r>
              <a:rPr lang="en-US" sz="4400" dirty="0"/>
              <a:t> \</a:t>
            </a:r>
            <a:r>
              <a:rPr lang="en-US" sz="4400" dirty="0" err="1"/>
              <a:t>wb</a:t>
            </a:r>
            <a:r>
              <a:rPr lang="en-US" sz="4400" dirty="0"/>
              <a:t> </a:t>
            </a:r>
            <a:r>
              <a:rPr lang="en-US" sz="4400" dirty="0" err="1"/>
              <a:t>niben</a:t>
            </a:r>
            <a:r>
              <a:rPr lang="en-US" sz="4400" dirty="0"/>
              <a:t> </a:t>
            </a:r>
            <a:r>
              <a:rPr lang="en-US" sz="4400" dirty="0" err="1"/>
              <a:t>nem</a:t>
            </a:r>
            <a:r>
              <a:rPr lang="en-US" sz="4400" dirty="0"/>
              <a:t> '</a:t>
            </a:r>
            <a:r>
              <a:rPr lang="en-US" sz="4400" dirty="0" err="1"/>
              <a:t>en</a:t>
            </a:r>
            <a:r>
              <a:rPr lang="en-US" sz="4400" dirty="0"/>
              <a:t> \</a:t>
            </a:r>
            <a:r>
              <a:rPr lang="en-US" sz="4400" dirty="0" err="1"/>
              <a:t>wb</a:t>
            </a:r>
            <a:r>
              <a:rPr lang="en-US" sz="4400" dirty="0"/>
              <a:t> </a:t>
            </a:r>
            <a:r>
              <a:rPr lang="en-US" sz="4400" dirty="0" err="1"/>
              <a:t>niben</a:t>
            </a:r>
            <a:endParaRPr lang="en-US" sz="4400" dirty="0"/>
          </a:p>
        </p:txBody>
      </p:sp>
    </p:spTree>
    <p:extLst>
      <p:ext uri="{BB962C8B-B14F-4D97-AF65-F5344CB8AC3E}">
        <p14:creationId xmlns:p14="http://schemas.microsoft.com/office/powerpoint/2010/main" val="2592299170"/>
      </p:ext>
    </p:extLst>
  </p:cSld>
  <p:clrMapOvr>
    <a:masterClrMapping/>
  </p:clrMapOvr>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ar-EG" dirty="0"/>
              <a:t>لأنك سترتنا واعنتنا وحفظتنا </a:t>
            </a:r>
          </a:p>
        </p:txBody>
      </p:sp>
      <p:sp>
        <p:nvSpPr>
          <p:cNvPr id="7" name="Text Placeholder 6"/>
          <p:cNvSpPr>
            <a:spLocks noGrp="1"/>
          </p:cNvSpPr>
          <p:nvPr>
            <p:ph type="body" sz="quarter" idx="3"/>
          </p:nvPr>
        </p:nvSpPr>
        <p:spPr>
          <a:xfrm>
            <a:off x="-1" y="5578843"/>
            <a:ext cx="9144000" cy="682357"/>
          </a:xfrm>
        </p:spPr>
        <p:txBody>
          <a:bodyPr/>
          <a:lstStyle/>
          <a:p>
            <a:r>
              <a:rPr lang="en-US" dirty="0"/>
              <a:t>Je </a:t>
            </a:r>
            <a:r>
              <a:rPr lang="en-US" dirty="0" err="1"/>
              <a:t>aker`ckepazin</a:t>
            </a:r>
            <a:r>
              <a:rPr lang="en-US" dirty="0"/>
              <a:t>  `</a:t>
            </a:r>
            <a:r>
              <a:rPr lang="en-US" dirty="0" err="1"/>
              <a:t>ejwn</a:t>
            </a:r>
            <a:r>
              <a:rPr lang="en-US" dirty="0"/>
              <a:t> &gt;</a:t>
            </a:r>
            <a:r>
              <a:rPr lang="en-US" dirty="0" err="1"/>
              <a:t>akerbo`hqin</a:t>
            </a:r>
            <a:r>
              <a:rPr lang="en-US" dirty="0"/>
              <a:t> `</a:t>
            </a:r>
            <a:r>
              <a:rPr lang="en-US" dirty="0" err="1"/>
              <a:t>eron</a:t>
            </a:r>
            <a:r>
              <a:rPr lang="en-US" dirty="0"/>
              <a:t>&gt;</a:t>
            </a:r>
            <a:r>
              <a:rPr lang="en-US" dirty="0" err="1"/>
              <a:t>ak`are</a:t>
            </a:r>
            <a:r>
              <a:rPr lang="en-US" dirty="0"/>
              <a:t>\ `</a:t>
            </a:r>
            <a:r>
              <a:rPr lang="en-US" dirty="0" err="1"/>
              <a:t>eron</a:t>
            </a:r>
            <a:endParaRPr lang="en-US" dirty="0"/>
          </a:p>
        </p:txBody>
      </p:sp>
      <p:sp>
        <p:nvSpPr>
          <p:cNvPr id="8" name="Text Placeholder 7"/>
          <p:cNvSpPr>
            <a:spLocks noGrp="1"/>
          </p:cNvSpPr>
          <p:nvPr>
            <p:ph type="body" idx="1"/>
          </p:nvPr>
        </p:nvSpPr>
        <p:spPr/>
        <p:txBody>
          <a:bodyPr/>
          <a:lstStyle/>
          <a:p>
            <a:r>
              <a:rPr lang="ar-EG" dirty="0"/>
              <a:t>جي آك إير إسكيبازين إجون آك إيرفويثين إيرون أك أريه إيرون </a:t>
            </a:r>
          </a:p>
        </p:txBody>
      </p:sp>
    </p:spTree>
    <p:extLst>
      <p:ext uri="{BB962C8B-B14F-4D97-AF65-F5344CB8AC3E}">
        <p14:creationId xmlns:p14="http://schemas.microsoft.com/office/powerpoint/2010/main" val="2904655203"/>
      </p:ext>
    </p:extLst>
  </p:cSld>
  <p:clrMapOvr>
    <a:masterClrMapping/>
  </p:clrMapOvr>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وقبلتنا إليك أشفقت علينا و عضدتنا</a:t>
            </a:r>
            <a:endParaRPr lang="en-US" sz="4400" dirty="0"/>
          </a:p>
        </p:txBody>
      </p:sp>
      <p:sp>
        <p:nvSpPr>
          <p:cNvPr id="6" name="Text Placeholder 5"/>
          <p:cNvSpPr>
            <a:spLocks noGrp="1"/>
          </p:cNvSpPr>
          <p:nvPr>
            <p:ph type="body" idx="1"/>
          </p:nvPr>
        </p:nvSpPr>
        <p:spPr/>
        <p:txBody>
          <a:bodyPr/>
          <a:lstStyle/>
          <a:p>
            <a:r>
              <a:rPr lang="ar-EG" sz="4400" dirty="0"/>
              <a:t>أك شوبتين إيروك أك تى آسو إيرون أكتى توتين</a:t>
            </a:r>
          </a:p>
        </p:txBody>
      </p:sp>
      <p:sp>
        <p:nvSpPr>
          <p:cNvPr id="7" name="Text Placeholder 6"/>
          <p:cNvSpPr>
            <a:spLocks noGrp="1"/>
          </p:cNvSpPr>
          <p:nvPr>
            <p:ph type="body" sz="quarter" idx="3"/>
          </p:nvPr>
        </p:nvSpPr>
        <p:spPr/>
        <p:txBody>
          <a:bodyPr/>
          <a:lstStyle/>
          <a:p>
            <a:r>
              <a:rPr lang="en-US" sz="4400" dirty="0" err="1"/>
              <a:t>ak</a:t>
            </a:r>
            <a:r>
              <a:rPr lang="en-US" sz="4400" dirty="0"/>
              <a:t>]</a:t>
            </a:r>
            <a:r>
              <a:rPr lang="en-US" sz="4400" dirty="0" err="1"/>
              <a:t>opten</a:t>
            </a:r>
            <a:r>
              <a:rPr lang="en-US" sz="4400" dirty="0"/>
              <a:t> `</a:t>
            </a:r>
            <a:r>
              <a:rPr lang="en-US" sz="4400" dirty="0" err="1"/>
              <a:t>erok</a:t>
            </a:r>
            <a:r>
              <a:rPr lang="en-US" sz="4400" dirty="0"/>
              <a:t>&gt;</a:t>
            </a:r>
            <a:r>
              <a:rPr lang="en-US" sz="4400" dirty="0" err="1"/>
              <a:t>ak</a:t>
            </a:r>
            <a:r>
              <a:rPr lang="en-US" sz="4400" dirty="0"/>
              <a:t>;`</a:t>
            </a:r>
            <a:r>
              <a:rPr lang="en-US" sz="4400" dirty="0" err="1"/>
              <a:t>aco</a:t>
            </a:r>
            <a:r>
              <a:rPr lang="en-US" sz="4400" dirty="0"/>
              <a:t> `</a:t>
            </a:r>
            <a:r>
              <a:rPr lang="en-US" sz="4400" dirty="0" err="1"/>
              <a:t>eron</a:t>
            </a:r>
            <a:r>
              <a:rPr lang="en-US" sz="4400" dirty="0"/>
              <a:t>&gt;</a:t>
            </a:r>
            <a:r>
              <a:rPr lang="en-US" sz="4400" dirty="0" err="1"/>
              <a:t>ak;toten</a:t>
            </a:r>
            <a:endParaRPr lang="en-US" sz="4400" dirty="0"/>
          </a:p>
        </p:txBody>
      </p:sp>
    </p:spTree>
    <p:extLst>
      <p:ext uri="{BB962C8B-B14F-4D97-AF65-F5344CB8AC3E}">
        <p14:creationId xmlns:p14="http://schemas.microsoft.com/office/powerpoint/2010/main" val="1906340537"/>
      </p:ext>
    </p:extLst>
  </p:cSld>
  <p:clrMapOvr>
    <a:masterClrMapping/>
  </p:clrMapOvr>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وأتيت بنا إلى هذه الساعة</a:t>
            </a:r>
            <a:endParaRPr lang="en-US" sz="4400" dirty="0"/>
          </a:p>
        </p:txBody>
      </p:sp>
      <p:sp>
        <p:nvSpPr>
          <p:cNvPr id="6" name="Text Placeholder 5"/>
          <p:cNvSpPr>
            <a:spLocks noGrp="1"/>
          </p:cNvSpPr>
          <p:nvPr>
            <p:ph type="body" idx="1"/>
          </p:nvPr>
        </p:nvSpPr>
        <p:spPr/>
        <p:txBody>
          <a:bodyPr/>
          <a:lstStyle/>
          <a:p>
            <a:r>
              <a:rPr lang="ar-EG" sz="4400" dirty="0"/>
              <a:t>أك إين تين شا إى إهرى إيطاى أو نو ثاى</a:t>
            </a:r>
          </a:p>
        </p:txBody>
      </p:sp>
      <p:sp>
        <p:nvSpPr>
          <p:cNvPr id="7" name="Text Placeholder 6"/>
          <p:cNvSpPr>
            <a:spLocks noGrp="1"/>
          </p:cNvSpPr>
          <p:nvPr>
            <p:ph type="body" sz="quarter" idx="3"/>
          </p:nvPr>
        </p:nvSpPr>
        <p:spPr>
          <a:xfrm>
            <a:off x="101600" y="5317586"/>
            <a:ext cx="9144000" cy="682357"/>
          </a:xfrm>
        </p:spPr>
        <p:txBody>
          <a:bodyPr/>
          <a:lstStyle/>
          <a:p>
            <a:r>
              <a:rPr lang="pt-BR" sz="4800" dirty="0"/>
              <a:t>akenten ]a `e`\rhi`etaiounou qai</a:t>
            </a:r>
          </a:p>
        </p:txBody>
      </p:sp>
    </p:spTree>
    <p:extLst>
      <p:ext uri="{BB962C8B-B14F-4D97-AF65-F5344CB8AC3E}">
        <p14:creationId xmlns:p14="http://schemas.microsoft.com/office/powerpoint/2010/main" val="4255046731"/>
      </p:ext>
    </p:extLst>
  </p:cSld>
  <p:clrMapOvr>
    <a:masterClrMapping/>
  </p:clrMapOvr>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إطلبوا لكي يرحمنا الله ويتراءف علينا </a:t>
            </a:r>
            <a:endParaRPr lang="en-US" dirty="0"/>
          </a:p>
        </p:txBody>
      </p:sp>
      <p:sp>
        <p:nvSpPr>
          <p:cNvPr id="6" name="Text Placeholder 5"/>
          <p:cNvSpPr>
            <a:spLocks noGrp="1"/>
          </p:cNvSpPr>
          <p:nvPr>
            <p:ph type="body" idx="1"/>
          </p:nvPr>
        </p:nvSpPr>
        <p:spPr/>
        <p:txBody>
          <a:bodyPr/>
          <a:lstStyle/>
          <a:p>
            <a:r>
              <a:rPr lang="ar-EG" sz="4000" dirty="0"/>
              <a:t>طف هينا إنتى إفنوتي ناى نان إنتيف شينهيت خارون </a:t>
            </a:r>
          </a:p>
        </p:txBody>
      </p:sp>
      <p:sp>
        <p:nvSpPr>
          <p:cNvPr id="7" name="Text Placeholder 6"/>
          <p:cNvSpPr>
            <a:spLocks noGrp="1"/>
          </p:cNvSpPr>
          <p:nvPr>
            <p:ph type="body" sz="quarter" idx="3"/>
          </p:nvPr>
        </p:nvSpPr>
        <p:spPr/>
        <p:txBody>
          <a:bodyPr/>
          <a:lstStyle/>
          <a:p>
            <a:r>
              <a:rPr lang="en-US" dirty="0" err="1"/>
              <a:t>Twb</a:t>
            </a:r>
            <a:r>
              <a:rPr lang="en-US" dirty="0"/>
              <a:t>\ \</a:t>
            </a:r>
            <a:r>
              <a:rPr lang="en-US" dirty="0" err="1"/>
              <a:t>ina</a:t>
            </a:r>
            <a:r>
              <a:rPr lang="en-US" dirty="0"/>
              <a:t> `</a:t>
            </a:r>
            <a:r>
              <a:rPr lang="en-US" dirty="0" err="1"/>
              <a:t>nte</a:t>
            </a:r>
            <a:r>
              <a:rPr lang="en-US" dirty="0"/>
              <a:t> V; </a:t>
            </a:r>
            <a:r>
              <a:rPr lang="en-US" dirty="0" err="1"/>
              <a:t>nai</a:t>
            </a:r>
            <a:r>
              <a:rPr lang="en-US" dirty="0"/>
              <a:t> nan&gt; `</a:t>
            </a:r>
            <a:r>
              <a:rPr lang="en-US" dirty="0" err="1"/>
              <a:t>ntef</a:t>
            </a:r>
            <a:r>
              <a:rPr lang="en-US" dirty="0"/>
              <a:t>]</a:t>
            </a:r>
            <a:r>
              <a:rPr lang="en-US" dirty="0" err="1"/>
              <a:t>en</a:t>
            </a:r>
            <a:r>
              <a:rPr lang="en-US" dirty="0"/>
              <a:t>\</a:t>
            </a:r>
            <a:r>
              <a:rPr lang="en-US" dirty="0" err="1"/>
              <a:t>ht</a:t>
            </a:r>
            <a:r>
              <a:rPr lang="en-US" dirty="0"/>
              <a:t> '</a:t>
            </a:r>
            <a:r>
              <a:rPr lang="en-US" dirty="0" err="1"/>
              <a:t>aron</a:t>
            </a:r>
            <a:endParaRPr lang="en-US" dirty="0"/>
          </a:p>
        </p:txBody>
      </p:sp>
    </p:spTree>
    <p:extLst>
      <p:ext uri="{BB962C8B-B14F-4D97-AF65-F5344CB8AC3E}">
        <p14:creationId xmlns:p14="http://schemas.microsoft.com/office/powerpoint/2010/main" val="2651970043"/>
      </p:ext>
    </p:extLst>
  </p:cSld>
  <p:clrMapOvr>
    <a:masterClrMapping/>
  </p:clrMapOvr>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ويسمعنا ويعيننا</a:t>
            </a:r>
            <a:endParaRPr lang="en-US" sz="4800" dirty="0"/>
          </a:p>
        </p:txBody>
      </p:sp>
      <p:sp>
        <p:nvSpPr>
          <p:cNvPr id="6" name="Text Placeholder 5"/>
          <p:cNvSpPr>
            <a:spLocks noGrp="1"/>
          </p:cNvSpPr>
          <p:nvPr>
            <p:ph type="body" idx="1"/>
          </p:nvPr>
        </p:nvSpPr>
        <p:spPr/>
        <p:txBody>
          <a:bodyPr/>
          <a:lstStyle/>
          <a:p>
            <a:r>
              <a:rPr lang="ar-EG" sz="4000" dirty="0"/>
              <a:t>إنتيف سوتيم إيرون إنتيف إيرفويثين إيرون</a:t>
            </a:r>
          </a:p>
        </p:txBody>
      </p:sp>
      <p:sp>
        <p:nvSpPr>
          <p:cNvPr id="7" name="Text Placeholder 6"/>
          <p:cNvSpPr>
            <a:spLocks noGrp="1"/>
          </p:cNvSpPr>
          <p:nvPr>
            <p:ph type="body" sz="quarter" idx="3"/>
          </p:nvPr>
        </p:nvSpPr>
        <p:spPr>
          <a:xfrm>
            <a:off x="-1" y="5411389"/>
            <a:ext cx="9144000" cy="682357"/>
          </a:xfrm>
        </p:spPr>
        <p:txBody>
          <a:bodyPr/>
          <a:lstStyle/>
          <a:p>
            <a:r>
              <a:rPr lang="en-US" sz="4800" dirty="0"/>
              <a:t> `</a:t>
            </a:r>
            <a:r>
              <a:rPr lang="en-US" sz="4800" dirty="0" err="1"/>
              <a:t>ntefcwtem</a:t>
            </a:r>
            <a:r>
              <a:rPr lang="en-US" sz="4800" dirty="0"/>
              <a:t>  `</a:t>
            </a:r>
            <a:r>
              <a:rPr lang="en-US" sz="4800" dirty="0" err="1"/>
              <a:t>eron</a:t>
            </a:r>
            <a:r>
              <a:rPr lang="en-US" sz="4800" dirty="0"/>
              <a:t>&gt;  `</a:t>
            </a:r>
            <a:r>
              <a:rPr lang="en-US" sz="4800" dirty="0" err="1"/>
              <a:t>nteferbo`hqin</a:t>
            </a:r>
            <a:r>
              <a:rPr lang="en-US" sz="4800" dirty="0"/>
              <a:t>  `</a:t>
            </a:r>
            <a:r>
              <a:rPr lang="en-US" sz="4800" dirty="0" err="1"/>
              <a:t>eron</a:t>
            </a:r>
            <a:endParaRPr lang="en-US" sz="4800" dirty="0"/>
          </a:p>
        </p:txBody>
      </p:sp>
    </p:spTree>
    <p:extLst>
      <p:ext uri="{BB962C8B-B14F-4D97-AF65-F5344CB8AC3E}">
        <p14:creationId xmlns:p14="http://schemas.microsoft.com/office/powerpoint/2010/main" val="2897692429"/>
      </p:ext>
    </p:extLst>
  </p:cSld>
  <p:clrMapOvr>
    <a:masterClrMapping/>
  </p:clrMapOvr>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ويقبل سؤالات وطلبات قديسيه </a:t>
            </a:r>
            <a:endParaRPr lang="en-US" sz="4400" dirty="0"/>
          </a:p>
        </p:txBody>
      </p:sp>
      <p:sp>
        <p:nvSpPr>
          <p:cNvPr id="6" name="Text Placeholder 5"/>
          <p:cNvSpPr>
            <a:spLocks noGrp="1"/>
          </p:cNvSpPr>
          <p:nvPr>
            <p:ph type="body" idx="1"/>
          </p:nvPr>
        </p:nvSpPr>
        <p:spPr/>
        <p:txBody>
          <a:bodyPr/>
          <a:lstStyle/>
          <a:p>
            <a:r>
              <a:rPr lang="ar-EG" sz="3600" dirty="0"/>
              <a:t>إنتيف تشى إن نى تيهو نيم نى طفه إنتى نى إثؤواب إنتاف </a:t>
            </a:r>
          </a:p>
        </p:txBody>
      </p:sp>
      <p:sp>
        <p:nvSpPr>
          <p:cNvPr id="7" name="Text Placeholder 6"/>
          <p:cNvSpPr>
            <a:spLocks noGrp="1"/>
          </p:cNvSpPr>
          <p:nvPr>
            <p:ph type="body" sz="quarter" idx="3"/>
          </p:nvPr>
        </p:nvSpPr>
        <p:spPr>
          <a:xfrm>
            <a:off x="-1" y="5366750"/>
            <a:ext cx="9144000" cy="682357"/>
          </a:xfrm>
        </p:spPr>
        <p:txBody>
          <a:bodyPr/>
          <a:lstStyle/>
          <a:p>
            <a:r>
              <a:rPr lang="en-US" sz="4000" b="1" dirty="0"/>
              <a:t>`</a:t>
            </a:r>
            <a:r>
              <a:rPr lang="en-US" sz="4000" b="1" dirty="0" err="1"/>
              <a:t>ntefsi</a:t>
            </a:r>
            <a:r>
              <a:rPr lang="en-US" sz="4000" b="1" dirty="0"/>
              <a:t> `</a:t>
            </a:r>
            <a:r>
              <a:rPr lang="en-US" sz="4000" b="1" dirty="0" err="1"/>
              <a:t>nni</a:t>
            </a:r>
            <a:r>
              <a:rPr lang="en-US" sz="4000" b="1" dirty="0"/>
              <a:t>;\o </a:t>
            </a:r>
            <a:r>
              <a:rPr lang="en-US" sz="4000" b="1" dirty="0" err="1"/>
              <a:t>nem</a:t>
            </a:r>
            <a:r>
              <a:rPr lang="en-US" sz="4000" b="1" dirty="0"/>
              <a:t> </a:t>
            </a:r>
            <a:r>
              <a:rPr lang="en-US" sz="4000" b="1" dirty="0" err="1"/>
              <a:t>nitwb</a:t>
            </a:r>
            <a:r>
              <a:rPr lang="en-US" sz="4000" b="1" dirty="0"/>
              <a:t>\ `</a:t>
            </a:r>
            <a:r>
              <a:rPr lang="en-US" sz="4000" b="1" dirty="0" err="1"/>
              <a:t>nte</a:t>
            </a:r>
            <a:r>
              <a:rPr lang="en-US" sz="4000" b="1" dirty="0"/>
              <a:t> </a:t>
            </a:r>
            <a:r>
              <a:rPr lang="en-US" sz="4000" b="1" dirty="0" err="1"/>
              <a:t>nhe</a:t>
            </a:r>
            <a:r>
              <a:rPr lang="en-US" sz="4000" b="1" dirty="0"/>
              <a:t>/q/u/ `</a:t>
            </a:r>
            <a:r>
              <a:rPr lang="en-US" sz="4000" b="1" dirty="0" err="1"/>
              <a:t>nteaf</a:t>
            </a:r>
            <a:endParaRPr lang="en-US" sz="4000" b="1" dirty="0"/>
          </a:p>
        </p:txBody>
      </p:sp>
    </p:spTree>
    <p:extLst>
      <p:ext uri="{BB962C8B-B14F-4D97-AF65-F5344CB8AC3E}">
        <p14:creationId xmlns:p14="http://schemas.microsoft.com/office/powerpoint/2010/main" val="1801524611"/>
      </p:ext>
    </p:extLst>
  </p:cSld>
  <p:clrMapOvr>
    <a:masterClrMapping/>
  </p:clrMapOvr>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19600"/>
            <a:ext cx="9144000" cy="782371"/>
          </a:xfrm>
        </p:spPr>
        <p:txBody>
          <a:bodyPr>
            <a:normAutofit/>
          </a:bodyPr>
          <a:lstStyle/>
          <a:p>
            <a:r>
              <a:rPr lang="ar-EG" sz="4400" dirty="0"/>
              <a:t>منهم بالصلاح عنا في كل حين </a:t>
            </a:r>
            <a:endParaRPr lang="en-US" sz="4400" dirty="0"/>
          </a:p>
        </p:txBody>
      </p:sp>
      <p:sp>
        <p:nvSpPr>
          <p:cNvPr id="6" name="Text Placeholder 5"/>
          <p:cNvSpPr>
            <a:spLocks noGrp="1"/>
          </p:cNvSpPr>
          <p:nvPr>
            <p:ph type="body" idx="1"/>
          </p:nvPr>
        </p:nvSpPr>
        <p:spPr>
          <a:xfrm>
            <a:off x="0" y="5943600"/>
            <a:ext cx="9143999" cy="808893"/>
          </a:xfrm>
        </p:spPr>
        <p:txBody>
          <a:bodyPr/>
          <a:lstStyle/>
          <a:p>
            <a:r>
              <a:rPr lang="ar-EG" sz="4400" dirty="0"/>
              <a:t>إنطوطو إى إهرى إيجون إبي آغاثون إنسيو نيفين </a:t>
            </a:r>
          </a:p>
        </p:txBody>
      </p:sp>
      <p:sp>
        <p:nvSpPr>
          <p:cNvPr id="7" name="Text Placeholder 6"/>
          <p:cNvSpPr>
            <a:spLocks noGrp="1"/>
          </p:cNvSpPr>
          <p:nvPr>
            <p:ph type="body" sz="quarter" idx="3"/>
          </p:nvPr>
        </p:nvSpPr>
        <p:spPr>
          <a:xfrm>
            <a:off x="0" y="5257800"/>
            <a:ext cx="9144000" cy="682357"/>
          </a:xfrm>
        </p:spPr>
        <p:txBody>
          <a:bodyPr/>
          <a:lstStyle/>
          <a:p>
            <a:r>
              <a:rPr lang="en-US" sz="4400" b="1" dirty="0" err="1"/>
              <a:t>ntotou</a:t>
            </a:r>
            <a:r>
              <a:rPr lang="en-US" sz="4400" b="1" dirty="0"/>
              <a:t> `e`\</a:t>
            </a:r>
            <a:r>
              <a:rPr lang="en-US" sz="4400" b="1" dirty="0" err="1"/>
              <a:t>rhi</a:t>
            </a:r>
            <a:r>
              <a:rPr lang="en-US" sz="4400" b="1" dirty="0"/>
              <a:t> `</a:t>
            </a:r>
            <a:r>
              <a:rPr lang="en-US" sz="4400" b="1" dirty="0" err="1"/>
              <a:t>ejwn</a:t>
            </a:r>
            <a:r>
              <a:rPr lang="en-US" sz="4400" b="1" dirty="0"/>
              <a:t> `</a:t>
            </a:r>
            <a:r>
              <a:rPr lang="en-US" sz="4400" b="1" dirty="0" err="1"/>
              <a:t>epi`agaqon</a:t>
            </a:r>
            <a:r>
              <a:rPr lang="en-US" sz="4400" b="1" dirty="0"/>
              <a:t> `</a:t>
            </a:r>
            <a:r>
              <a:rPr lang="en-US" sz="4400" b="1" dirty="0" err="1"/>
              <a:t>nchou</a:t>
            </a:r>
            <a:r>
              <a:rPr lang="en-US" sz="4400" b="1" dirty="0"/>
              <a:t> </a:t>
            </a:r>
            <a:r>
              <a:rPr lang="en-US" sz="4400" b="1" dirty="0" err="1"/>
              <a:t>niben</a:t>
            </a:r>
            <a:endParaRPr lang="en-US" sz="4400" b="1" dirty="0"/>
          </a:p>
        </p:txBody>
      </p:sp>
    </p:spTree>
    <p:extLst>
      <p:ext uri="{BB962C8B-B14F-4D97-AF65-F5344CB8AC3E}">
        <p14:creationId xmlns:p14="http://schemas.microsoft.com/office/powerpoint/2010/main" val="1271010929"/>
      </p:ext>
    </p:extLst>
  </p:cSld>
  <p:clrMapOvr>
    <a:masterClrMapping/>
  </p:clrMapOvr>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ويغفر لنا خطايانا</a:t>
            </a:r>
            <a:endParaRPr lang="en-US" dirty="0"/>
          </a:p>
        </p:txBody>
      </p:sp>
      <p:sp>
        <p:nvSpPr>
          <p:cNvPr id="6" name="Text Placeholder 5"/>
          <p:cNvSpPr>
            <a:spLocks noGrp="1"/>
          </p:cNvSpPr>
          <p:nvPr>
            <p:ph type="body" idx="1"/>
          </p:nvPr>
        </p:nvSpPr>
        <p:spPr>
          <a:xfrm>
            <a:off x="0" y="5943600"/>
            <a:ext cx="9143999" cy="808893"/>
          </a:xfrm>
        </p:spPr>
        <p:txBody>
          <a:bodyPr/>
          <a:lstStyle/>
          <a:p>
            <a:r>
              <a:rPr lang="ar-EG" sz="4000" dirty="0"/>
              <a:t>إنتيف كان نينوفى نان ايفول</a:t>
            </a:r>
          </a:p>
        </p:txBody>
      </p:sp>
      <p:sp>
        <p:nvSpPr>
          <p:cNvPr id="7" name="Text Placeholder 6"/>
          <p:cNvSpPr>
            <a:spLocks noGrp="1"/>
          </p:cNvSpPr>
          <p:nvPr>
            <p:ph type="body" sz="quarter" idx="3"/>
          </p:nvPr>
        </p:nvSpPr>
        <p:spPr>
          <a:xfrm>
            <a:off x="0" y="5257800"/>
            <a:ext cx="9144000" cy="682357"/>
          </a:xfrm>
        </p:spPr>
        <p:txBody>
          <a:bodyPr/>
          <a:lstStyle/>
          <a:p>
            <a:r>
              <a:rPr lang="en-US" sz="4400" b="1" dirty="0"/>
              <a:t>`</a:t>
            </a:r>
            <a:r>
              <a:rPr lang="en-US" sz="4400" b="1" dirty="0" err="1"/>
              <a:t>ntefxa</a:t>
            </a:r>
            <a:r>
              <a:rPr lang="en-US" sz="4400" b="1" dirty="0"/>
              <a:t>  </a:t>
            </a:r>
            <a:r>
              <a:rPr lang="en-US" sz="4400" b="1" dirty="0" err="1"/>
              <a:t>nennobi</a:t>
            </a:r>
            <a:r>
              <a:rPr lang="en-US" sz="4400" b="1" dirty="0"/>
              <a:t>  nan ` </a:t>
            </a:r>
            <a:r>
              <a:rPr lang="en-US" sz="4400" b="1" dirty="0" err="1"/>
              <a:t>ebol</a:t>
            </a:r>
            <a:endParaRPr lang="en-US" sz="4400" b="1" dirty="0"/>
          </a:p>
        </p:txBody>
      </p:sp>
    </p:spTree>
    <p:extLst>
      <p:ext uri="{BB962C8B-B14F-4D97-AF65-F5344CB8AC3E}">
        <p14:creationId xmlns:p14="http://schemas.microsoft.com/office/powerpoint/2010/main" val="135600265"/>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43775"/>
            <a:ext cx="9144000" cy="782371"/>
          </a:xfrm>
        </p:spPr>
        <p:txBody>
          <a:bodyPr>
            <a:normAutofit/>
          </a:bodyPr>
          <a:lstStyle/>
          <a:p>
            <a:r>
              <a:rPr lang="ar-EG" dirty="0"/>
              <a:t>لأنه سترنا وأعننا وحفظنا</a:t>
            </a:r>
            <a:endParaRPr lang="en-US" dirty="0"/>
          </a:p>
        </p:txBody>
      </p:sp>
      <p:sp>
        <p:nvSpPr>
          <p:cNvPr id="6" name="Text Placeholder 5"/>
          <p:cNvSpPr>
            <a:spLocks noGrp="1"/>
          </p:cNvSpPr>
          <p:nvPr>
            <p:ph type="body" idx="1"/>
          </p:nvPr>
        </p:nvSpPr>
        <p:spPr/>
        <p:txBody>
          <a:bodyPr/>
          <a:lstStyle/>
          <a:p>
            <a:r>
              <a:rPr lang="ar-EG" dirty="0"/>
              <a:t>جى اف اريسكي بازين ايجون اف ايرفوثين ايرون اف اريه ايرون </a:t>
            </a:r>
          </a:p>
        </p:txBody>
      </p:sp>
      <p:sp>
        <p:nvSpPr>
          <p:cNvPr id="7" name="Text Placeholder 6"/>
          <p:cNvSpPr>
            <a:spLocks noGrp="1"/>
          </p:cNvSpPr>
          <p:nvPr>
            <p:ph type="body" sz="quarter" idx="3"/>
          </p:nvPr>
        </p:nvSpPr>
        <p:spPr>
          <a:xfrm>
            <a:off x="-1" y="5604968"/>
            <a:ext cx="9144000" cy="682357"/>
          </a:xfrm>
        </p:spPr>
        <p:txBody>
          <a:bodyPr/>
          <a:lstStyle/>
          <a:p>
            <a:r>
              <a:rPr lang="en-US" sz="4000" dirty="0"/>
              <a:t>Je </a:t>
            </a:r>
            <a:r>
              <a:rPr lang="en-US" sz="4000" dirty="0" err="1"/>
              <a:t>afer`ckepazin</a:t>
            </a:r>
            <a:r>
              <a:rPr lang="en-US" sz="4000" dirty="0"/>
              <a:t>  `</a:t>
            </a:r>
            <a:r>
              <a:rPr lang="en-US" sz="4000" dirty="0" err="1"/>
              <a:t>ejwn</a:t>
            </a:r>
            <a:r>
              <a:rPr lang="en-US" sz="4000" dirty="0"/>
              <a:t>&gt; </a:t>
            </a:r>
            <a:r>
              <a:rPr lang="en-US" sz="4000" dirty="0" err="1"/>
              <a:t>aferbo`hqin</a:t>
            </a:r>
            <a:r>
              <a:rPr lang="en-US" sz="4000" dirty="0"/>
              <a:t>  </a:t>
            </a:r>
            <a:r>
              <a:rPr lang="en-US" sz="4000" dirty="0" err="1"/>
              <a:t>eron</a:t>
            </a:r>
            <a:r>
              <a:rPr lang="en-US" sz="4000" dirty="0"/>
              <a:t>&gt; `are\ `</a:t>
            </a:r>
            <a:r>
              <a:rPr lang="en-US" sz="4000" dirty="0" err="1"/>
              <a:t>eron</a:t>
            </a:r>
            <a:endParaRPr lang="en-US" sz="4000" dirty="0"/>
          </a:p>
        </p:txBody>
      </p:sp>
    </p:spTree>
    <p:extLst>
      <p:ext uri="{BB962C8B-B14F-4D97-AF65-F5344CB8AC3E}">
        <p14:creationId xmlns:p14="http://schemas.microsoft.com/office/powerpoint/2010/main" val="2040632505"/>
      </p:ext>
    </p:extLst>
  </p:cSld>
  <p:clrMapOvr>
    <a:masterClrMapping/>
  </p:clrMapOvr>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يا رب إرحم</a:t>
            </a:r>
            <a:endParaRPr lang="en-US" sz="4800" dirty="0"/>
          </a:p>
        </p:txBody>
      </p:sp>
      <p:sp>
        <p:nvSpPr>
          <p:cNvPr id="6" name="Text Placeholder 5"/>
          <p:cNvSpPr>
            <a:spLocks noGrp="1"/>
          </p:cNvSpPr>
          <p:nvPr>
            <p:ph type="body" idx="1"/>
          </p:nvPr>
        </p:nvSpPr>
        <p:spPr/>
        <p:txBody>
          <a:bodyPr/>
          <a:lstStyle/>
          <a:p>
            <a:r>
              <a:rPr lang="ar-EG" sz="4400" dirty="0"/>
              <a:t>كيريى إليسون</a:t>
            </a:r>
          </a:p>
        </p:txBody>
      </p:sp>
      <p:sp>
        <p:nvSpPr>
          <p:cNvPr id="7" name="Text Placeholder 6"/>
          <p:cNvSpPr>
            <a:spLocks noGrp="1"/>
          </p:cNvSpPr>
          <p:nvPr>
            <p:ph type="body" sz="quarter" idx="3"/>
          </p:nvPr>
        </p:nvSpPr>
        <p:spPr>
          <a:xfrm>
            <a:off x="-1" y="5366750"/>
            <a:ext cx="9144000" cy="682357"/>
          </a:xfrm>
        </p:spPr>
        <p:txBody>
          <a:bodyPr/>
          <a:lstStyle/>
          <a:p>
            <a:r>
              <a:rPr lang="en-US" sz="4400" dirty="0" err="1"/>
              <a:t>Kuri`e</a:t>
            </a:r>
            <a:r>
              <a:rPr lang="en-US" sz="4400" dirty="0"/>
              <a:t>  `</a:t>
            </a:r>
            <a:r>
              <a:rPr lang="en-US" sz="4400" dirty="0" err="1"/>
              <a:t>ele`hcon</a:t>
            </a:r>
            <a:endParaRPr lang="en-US" sz="4400" dirty="0"/>
          </a:p>
        </p:txBody>
      </p:sp>
    </p:spTree>
    <p:extLst>
      <p:ext uri="{BB962C8B-B14F-4D97-AF65-F5344CB8AC3E}">
        <p14:creationId xmlns:p14="http://schemas.microsoft.com/office/powerpoint/2010/main" val="2381610906"/>
      </p:ext>
    </p:extLst>
  </p:cSld>
  <p:clrMapOvr>
    <a:masterClrMapping/>
  </p:clrMapOvr>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من اجل هذا نسأل  ونطلب من صلاحك يا محب البشر </a:t>
            </a:r>
            <a:endParaRPr lang="en-US" dirty="0"/>
          </a:p>
        </p:txBody>
      </p:sp>
      <p:sp>
        <p:nvSpPr>
          <p:cNvPr id="6" name="Text Placeholder 5"/>
          <p:cNvSpPr>
            <a:spLocks noGrp="1"/>
          </p:cNvSpPr>
          <p:nvPr>
            <p:ph type="body" idx="1"/>
          </p:nvPr>
        </p:nvSpPr>
        <p:spPr/>
        <p:txBody>
          <a:bodyPr/>
          <a:lstStyle/>
          <a:p>
            <a:r>
              <a:rPr lang="ar-EG" dirty="0"/>
              <a:t>إثفى فاى تين تيهو أووه تين طفه إن </a:t>
            </a:r>
            <a:r>
              <a:rPr lang="en-US" dirty="0"/>
              <a:t> </a:t>
            </a:r>
            <a:r>
              <a:rPr lang="ar-EG" dirty="0"/>
              <a:t>تيك ميت آغاثوس بى ما رومى </a:t>
            </a:r>
          </a:p>
        </p:txBody>
      </p:sp>
      <p:sp>
        <p:nvSpPr>
          <p:cNvPr id="7" name="Text Placeholder 6"/>
          <p:cNvSpPr>
            <a:spLocks noGrp="1"/>
          </p:cNvSpPr>
          <p:nvPr>
            <p:ph type="body" sz="quarter" idx="3"/>
          </p:nvPr>
        </p:nvSpPr>
        <p:spPr>
          <a:xfrm>
            <a:off x="0" y="5564328"/>
            <a:ext cx="9144000" cy="682357"/>
          </a:xfrm>
        </p:spPr>
        <p:txBody>
          <a:bodyPr/>
          <a:lstStyle/>
          <a:p>
            <a:r>
              <a:rPr lang="en-US" dirty="0" err="1"/>
              <a:t>Eqbe</a:t>
            </a:r>
            <a:r>
              <a:rPr lang="en-US" dirty="0"/>
              <a:t> </a:t>
            </a:r>
            <a:r>
              <a:rPr lang="en-US" dirty="0" err="1"/>
              <a:t>vai</a:t>
            </a:r>
            <a:r>
              <a:rPr lang="en-US" dirty="0"/>
              <a:t> ten;\o </a:t>
            </a:r>
            <a:r>
              <a:rPr lang="en-US" dirty="0" err="1"/>
              <a:t>ouo</a:t>
            </a:r>
            <a:r>
              <a:rPr lang="en-US" dirty="0"/>
              <a:t>\</a:t>
            </a:r>
            <a:r>
              <a:rPr lang="en-US" dirty="0" err="1"/>
              <a:t>tentwb</a:t>
            </a:r>
            <a:r>
              <a:rPr lang="en-US" dirty="0"/>
              <a:t>\ `</a:t>
            </a:r>
            <a:r>
              <a:rPr lang="en-US" dirty="0" err="1"/>
              <a:t>ntekmet`agaqoc</a:t>
            </a:r>
            <a:r>
              <a:rPr lang="en-US" dirty="0"/>
              <a:t> </a:t>
            </a:r>
            <a:r>
              <a:rPr lang="en-US" dirty="0" err="1"/>
              <a:t>pimairwmi</a:t>
            </a:r>
            <a:endParaRPr lang="en-US" dirty="0"/>
          </a:p>
        </p:txBody>
      </p:sp>
    </p:spTree>
    <p:extLst>
      <p:ext uri="{BB962C8B-B14F-4D97-AF65-F5344CB8AC3E}">
        <p14:creationId xmlns:p14="http://schemas.microsoft.com/office/powerpoint/2010/main" val="2042855759"/>
      </p:ext>
    </p:extLst>
  </p:cSld>
  <p:clrMapOvr>
    <a:masterClrMapping/>
  </p:clrMapOvr>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إمنحنا أن نكمل هذا اليوم المقدس </a:t>
            </a:r>
            <a:endParaRPr lang="en-US" sz="4400" dirty="0"/>
          </a:p>
        </p:txBody>
      </p:sp>
      <p:sp>
        <p:nvSpPr>
          <p:cNvPr id="6" name="Text Placeholder 5"/>
          <p:cNvSpPr>
            <a:spLocks noGrp="1"/>
          </p:cNvSpPr>
          <p:nvPr>
            <p:ph type="body" idx="1"/>
          </p:nvPr>
        </p:nvSpPr>
        <p:spPr/>
        <p:txBody>
          <a:bodyPr/>
          <a:lstStyle/>
          <a:p>
            <a:r>
              <a:rPr lang="ar-EG" sz="3600" dirty="0"/>
              <a:t>ميس نان إثرين جوك إيفول إم باى كى إيهوؤو إثؤواب فاى </a:t>
            </a:r>
          </a:p>
        </p:txBody>
      </p:sp>
      <p:sp>
        <p:nvSpPr>
          <p:cNvPr id="7" name="Text Placeholder 6"/>
          <p:cNvSpPr>
            <a:spLocks noGrp="1"/>
          </p:cNvSpPr>
          <p:nvPr>
            <p:ph type="body" sz="quarter" idx="3"/>
          </p:nvPr>
        </p:nvSpPr>
        <p:spPr/>
        <p:txBody>
          <a:bodyPr/>
          <a:lstStyle/>
          <a:p>
            <a:r>
              <a:rPr lang="en-US" sz="4000" dirty="0" err="1"/>
              <a:t>mhic</a:t>
            </a:r>
            <a:r>
              <a:rPr lang="en-US" sz="4000" dirty="0"/>
              <a:t> nan </a:t>
            </a:r>
            <a:r>
              <a:rPr lang="en-US" sz="4000" dirty="0" err="1"/>
              <a:t>eqrenjwk</a:t>
            </a:r>
            <a:r>
              <a:rPr lang="en-US" sz="4000" dirty="0"/>
              <a:t> `</a:t>
            </a:r>
            <a:r>
              <a:rPr lang="en-US" sz="4000" dirty="0" err="1"/>
              <a:t>ebol</a:t>
            </a:r>
            <a:r>
              <a:rPr lang="en-US" sz="4000" dirty="0"/>
              <a:t> `</a:t>
            </a:r>
            <a:r>
              <a:rPr lang="en-US" sz="4000" dirty="0" err="1"/>
              <a:t>mpaike`e</a:t>
            </a:r>
            <a:r>
              <a:rPr lang="en-US" sz="4000" dirty="0"/>
              <a:t>\</a:t>
            </a:r>
            <a:r>
              <a:rPr lang="en-US" sz="4000" dirty="0" err="1"/>
              <a:t>oou</a:t>
            </a:r>
            <a:r>
              <a:rPr lang="en-US" sz="4000" dirty="0"/>
              <a:t> e/q/u/ </a:t>
            </a:r>
            <a:r>
              <a:rPr lang="en-US" sz="4000" dirty="0" err="1"/>
              <a:t>vai</a:t>
            </a:r>
            <a:endParaRPr lang="en-US" sz="4000" dirty="0"/>
          </a:p>
        </p:txBody>
      </p:sp>
    </p:spTree>
    <p:extLst>
      <p:ext uri="{BB962C8B-B14F-4D97-AF65-F5344CB8AC3E}">
        <p14:creationId xmlns:p14="http://schemas.microsoft.com/office/powerpoint/2010/main" val="15077747"/>
      </p:ext>
    </p:extLst>
  </p:cSld>
  <p:clrMapOvr>
    <a:masterClrMapping/>
  </p:clrMapOvr>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19600"/>
            <a:ext cx="9144000" cy="782371"/>
          </a:xfrm>
        </p:spPr>
        <p:txBody>
          <a:bodyPr>
            <a:normAutofit/>
          </a:bodyPr>
          <a:lstStyle/>
          <a:p>
            <a:r>
              <a:rPr lang="ar-EG" dirty="0"/>
              <a:t>وكل أيام حياتنا بكل سلام مع خوفك</a:t>
            </a:r>
            <a:endParaRPr lang="en-US" dirty="0"/>
          </a:p>
        </p:txBody>
      </p:sp>
      <p:sp>
        <p:nvSpPr>
          <p:cNvPr id="6" name="Text Placeholder 5"/>
          <p:cNvSpPr>
            <a:spLocks noGrp="1"/>
          </p:cNvSpPr>
          <p:nvPr>
            <p:ph type="body" idx="1"/>
          </p:nvPr>
        </p:nvSpPr>
        <p:spPr>
          <a:xfrm>
            <a:off x="0" y="5896707"/>
            <a:ext cx="9143999" cy="808893"/>
          </a:xfrm>
        </p:spPr>
        <p:txBody>
          <a:bodyPr/>
          <a:lstStyle/>
          <a:p>
            <a:r>
              <a:rPr lang="ar-EG" dirty="0"/>
              <a:t>نيم نى إيهوؤو </a:t>
            </a:r>
            <a:r>
              <a:rPr lang="en-US" dirty="0"/>
              <a:t> </a:t>
            </a:r>
            <a:r>
              <a:rPr lang="ar-EG" dirty="0"/>
              <a:t>تيرو إنتى بين أونخ خين هيريني </a:t>
            </a:r>
            <a:r>
              <a:rPr lang="en-US" dirty="0"/>
              <a:t> </a:t>
            </a:r>
            <a:r>
              <a:rPr lang="ar-EG" dirty="0"/>
              <a:t>نيفين نيم تيك هوتى</a:t>
            </a:r>
          </a:p>
        </p:txBody>
      </p:sp>
      <p:sp>
        <p:nvSpPr>
          <p:cNvPr id="7" name="Text Placeholder 6"/>
          <p:cNvSpPr>
            <a:spLocks noGrp="1"/>
          </p:cNvSpPr>
          <p:nvPr>
            <p:ph type="body" sz="quarter" idx="3"/>
          </p:nvPr>
        </p:nvSpPr>
        <p:spPr>
          <a:xfrm>
            <a:off x="0" y="5489843"/>
            <a:ext cx="9144000" cy="682357"/>
          </a:xfrm>
        </p:spPr>
        <p:txBody>
          <a:bodyPr/>
          <a:lstStyle/>
          <a:p>
            <a:r>
              <a:rPr lang="pt-BR" b="1" dirty="0"/>
              <a:t>Nem ni`e\oou throu `nte penwn‘ &gt; 'en \irhnh niben nem tek\o;</a:t>
            </a:r>
          </a:p>
        </p:txBody>
      </p:sp>
    </p:spTree>
    <p:extLst>
      <p:ext uri="{BB962C8B-B14F-4D97-AF65-F5344CB8AC3E}">
        <p14:creationId xmlns:p14="http://schemas.microsoft.com/office/powerpoint/2010/main" val="4069851998"/>
      </p:ext>
    </p:extLst>
  </p:cSld>
  <p:clrMapOvr>
    <a:masterClrMapping/>
  </p:clrMapOvr>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19600"/>
            <a:ext cx="9144000" cy="782371"/>
          </a:xfrm>
        </p:spPr>
        <p:txBody>
          <a:bodyPr>
            <a:normAutofit/>
          </a:bodyPr>
          <a:lstStyle/>
          <a:p>
            <a:r>
              <a:rPr lang="ar-EG" dirty="0"/>
              <a:t>كل حسد وكل تجربة وكل  فعل الشيطان </a:t>
            </a:r>
            <a:endParaRPr lang="en-US" dirty="0"/>
          </a:p>
        </p:txBody>
      </p:sp>
      <p:sp>
        <p:nvSpPr>
          <p:cNvPr id="6" name="Text Placeholder 5"/>
          <p:cNvSpPr>
            <a:spLocks noGrp="1"/>
          </p:cNvSpPr>
          <p:nvPr>
            <p:ph type="body" idx="1"/>
          </p:nvPr>
        </p:nvSpPr>
        <p:spPr>
          <a:xfrm>
            <a:off x="0" y="5943600"/>
            <a:ext cx="9143999" cy="808893"/>
          </a:xfrm>
        </p:spPr>
        <p:txBody>
          <a:bodyPr/>
          <a:lstStyle/>
          <a:p>
            <a:r>
              <a:rPr lang="ar-EG" dirty="0"/>
              <a:t>إفثونوس نيفين بى راسموس نيفين إن </a:t>
            </a:r>
            <a:r>
              <a:rPr lang="en-US" dirty="0"/>
              <a:t> </a:t>
            </a:r>
            <a:r>
              <a:rPr lang="ar-EG" dirty="0"/>
              <a:t>إرجيا نيفين إنتى إبساطاناس </a:t>
            </a:r>
          </a:p>
        </p:txBody>
      </p:sp>
      <p:sp>
        <p:nvSpPr>
          <p:cNvPr id="7" name="Text Placeholder 6"/>
          <p:cNvSpPr>
            <a:spLocks noGrp="1"/>
          </p:cNvSpPr>
          <p:nvPr>
            <p:ph type="body" sz="quarter" idx="3"/>
          </p:nvPr>
        </p:nvSpPr>
        <p:spPr>
          <a:xfrm>
            <a:off x="0" y="4953000"/>
            <a:ext cx="9144000" cy="1361085"/>
          </a:xfrm>
        </p:spPr>
        <p:txBody>
          <a:bodyPr/>
          <a:lstStyle/>
          <a:p>
            <a:r>
              <a:rPr lang="es-ES" b="1" dirty="0" err="1"/>
              <a:t>Vqonoc</a:t>
            </a:r>
            <a:r>
              <a:rPr lang="es-ES" b="1" dirty="0"/>
              <a:t> </a:t>
            </a:r>
            <a:r>
              <a:rPr lang="es-ES" b="1" dirty="0" err="1"/>
              <a:t>niben</a:t>
            </a:r>
            <a:r>
              <a:rPr lang="es-ES" b="1" dirty="0"/>
              <a:t>&gt; </a:t>
            </a:r>
            <a:r>
              <a:rPr lang="es-ES" b="1" dirty="0" err="1"/>
              <a:t>piracmoc</a:t>
            </a:r>
            <a:r>
              <a:rPr lang="es-ES" b="1" dirty="0"/>
              <a:t> </a:t>
            </a:r>
            <a:r>
              <a:rPr lang="es-ES" b="1" dirty="0" err="1"/>
              <a:t>niben</a:t>
            </a:r>
            <a:r>
              <a:rPr lang="es-ES" b="1" dirty="0"/>
              <a:t>&gt;</a:t>
            </a:r>
          </a:p>
          <a:p>
            <a:r>
              <a:rPr lang="es-ES" b="1" dirty="0"/>
              <a:t>`</a:t>
            </a:r>
            <a:r>
              <a:rPr lang="es-ES" b="1" dirty="0" err="1"/>
              <a:t>energi`a</a:t>
            </a:r>
            <a:r>
              <a:rPr lang="es-ES" b="1" dirty="0"/>
              <a:t> </a:t>
            </a:r>
            <a:r>
              <a:rPr lang="es-ES" b="1" dirty="0" err="1"/>
              <a:t>niben</a:t>
            </a:r>
            <a:r>
              <a:rPr lang="es-ES" b="1" dirty="0"/>
              <a:t>  `</a:t>
            </a:r>
            <a:r>
              <a:rPr lang="es-ES" b="1" dirty="0" err="1"/>
              <a:t>nte</a:t>
            </a:r>
            <a:r>
              <a:rPr lang="es-ES" b="1" dirty="0"/>
              <a:t> `</a:t>
            </a:r>
            <a:r>
              <a:rPr lang="es-ES" b="1" dirty="0" err="1"/>
              <a:t>pca</a:t>
            </a:r>
            <a:r>
              <a:rPr lang="es-ES" b="1" dirty="0"/>
              <a:t> </a:t>
            </a:r>
            <a:r>
              <a:rPr lang="es-ES" b="1" dirty="0" err="1"/>
              <a:t>tanac</a:t>
            </a:r>
            <a:endParaRPr lang="es-ES" b="1" dirty="0"/>
          </a:p>
        </p:txBody>
      </p:sp>
    </p:spTree>
    <p:extLst>
      <p:ext uri="{BB962C8B-B14F-4D97-AF65-F5344CB8AC3E}">
        <p14:creationId xmlns:p14="http://schemas.microsoft.com/office/powerpoint/2010/main" val="2790832821"/>
      </p:ext>
    </p:extLst>
  </p:cSld>
  <p:clrMapOvr>
    <a:masterClrMapping/>
  </p:clrMapOvr>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19600"/>
            <a:ext cx="9144000" cy="782371"/>
          </a:xfrm>
        </p:spPr>
        <p:txBody>
          <a:bodyPr>
            <a:normAutofit/>
          </a:bodyPr>
          <a:lstStyle/>
          <a:p>
            <a:r>
              <a:rPr lang="ar-EG" dirty="0"/>
              <a:t>ومؤامرة الناس الأشرار </a:t>
            </a:r>
            <a:endParaRPr lang="en-US" dirty="0"/>
          </a:p>
        </p:txBody>
      </p:sp>
      <p:sp>
        <p:nvSpPr>
          <p:cNvPr id="6" name="Text Placeholder 5"/>
          <p:cNvSpPr>
            <a:spLocks noGrp="1"/>
          </p:cNvSpPr>
          <p:nvPr>
            <p:ph type="body" idx="1"/>
          </p:nvPr>
        </p:nvSpPr>
        <p:spPr>
          <a:xfrm>
            <a:off x="0" y="5896707"/>
            <a:ext cx="9143999" cy="808893"/>
          </a:xfrm>
        </p:spPr>
        <p:txBody>
          <a:bodyPr/>
          <a:lstStyle/>
          <a:p>
            <a:r>
              <a:rPr lang="ar-EG" sz="4000" dirty="0"/>
              <a:t>إبسوتشنى إنتى هان رومى إف هوؤو </a:t>
            </a:r>
          </a:p>
        </p:txBody>
      </p:sp>
      <p:sp>
        <p:nvSpPr>
          <p:cNvPr id="7" name="Text Placeholder 6"/>
          <p:cNvSpPr>
            <a:spLocks noGrp="1"/>
          </p:cNvSpPr>
          <p:nvPr>
            <p:ph type="body" sz="quarter" idx="3"/>
          </p:nvPr>
        </p:nvSpPr>
        <p:spPr>
          <a:xfrm>
            <a:off x="-1" y="5261243"/>
            <a:ext cx="9144000" cy="682357"/>
          </a:xfrm>
        </p:spPr>
        <p:txBody>
          <a:bodyPr/>
          <a:lstStyle/>
          <a:p>
            <a:r>
              <a:rPr lang="en-US" sz="4800" dirty="0" err="1"/>
              <a:t>pcosni</a:t>
            </a:r>
            <a:r>
              <a:rPr lang="en-US" sz="4800" dirty="0"/>
              <a:t> `</a:t>
            </a:r>
            <a:r>
              <a:rPr lang="en-US" sz="4800" dirty="0" err="1"/>
              <a:t>nte</a:t>
            </a:r>
            <a:r>
              <a:rPr lang="en-US" sz="4800" dirty="0"/>
              <a:t> \</a:t>
            </a:r>
            <a:r>
              <a:rPr lang="en-US" sz="4800" dirty="0" err="1"/>
              <a:t>anrwmi</a:t>
            </a:r>
            <a:r>
              <a:rPr lang="en-US" sz="4800" dirty="0"/>
              <a:t> </a:t>
            </a:r>
            <a:r>
              <a:rPr lang="en-US" sz="4800" dirty="0" err="1"/>
              <a:t>eu</a:t>
            </a:r>
            <a:r>
              <a:rPr lang="en-US" sz="4800" dirty="0"/>
              <a:t>\</a:t>
            </a:r>
            <a:r>
              <a:rPr lang="en-US" sz="4800" dirty="0" err="1"/>
              <a:t>wou</a:t>
            </a:r>
            <a:endParaRPr lang="en-US" sz="4800" dirty="0"/>
          </a:p>
        </p:txBody>
      </p:sp>
    </p:spTree>
    <p:extLst>
      <p:ext uri="{BB962C8B-B14F-4D97-AF65-F5344CB8AC3E}">
        <p14:creationId xmlns:p14="http://schemas.microsoft.com/office/powerpoint/2010/main" val="2810954331"/>
      </p:ext>
    </p:extLst>
  </p:cSld>
  <p:clrMapOvr>
    <a:masterClrMapping/>
  </p:clrMapOvr>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099" y="4267200"/>
            <a:ext cx="9144000" cy="782371"/>
          </a:xfrm>
        </p:spPr>
        <p:txBody>
          <a:bodyPr>
            <a:normAutofit/>
          </a:bodyPr>
          <a:lstStyle/>
          <a:p>
            <a:r>
              <a:rPr lang="ar-EG" sz="3600" dirty="0"/>
              <a:t>وقيام  الأعداء الخفيين  والظاهرين</a:t>
            </a:r>
            <a:endParaRPr lang="en-US" sz="3600" dirty="0"/>
          </a:p>
        </p:txBody>
      </p:sp>
      <p:sp>
        <p:nvSpPr>
          <p:cNvPr id="6" name="Text Placeholder 5"/>
          <p:cNvSpPr>
            <a:spLocks noGrp="1"/>
          </p:cNvSpPr>
          <p:nvPr>
            <p:ph type="body" idx="1"/>
          </p:nvPr>
        </p:nvSpPr>
        <p:spPr>
          <a:xfrm>
            <a:off x="0" y="5917922"/>
            <a:ext cx="9143999" cy="940078"/>
          </a:xfrm>
        </p:spPr>
        <p:txBody>
          <a:bodyPr/>
          <a:lstStyle/>
          <a:p>
            <a:r>
              <a:rPr lang="ar-EG" dirty="0"/>
              <a:t>نيم إبطونف إى إبشوى إنتى هان جاجي نى إتهيب نيم ني إثئوأونه إيفول</a:t>
            </a:r>
          </a:p>
        </p:txBody>
      </p:sp>
      <p:sp>
        <p:nvSpPr>
          <p:cNvPr id="7" name="Text Placeholder 6"/>
          <p:cNvSpPr>
            <a:spLocks noGrp="1"/>
          </p:cNvSpPr>
          <p:nvPr>
            <p:ph type="body" sz="quarter" idx="3"/>
          </p:nvPr>
        </p:nvSpPr>
        <p:spPr>
          <a:xfrm>
            <a:off x="0" y="4800600"/>
            <a:ext cx="9144000" cy="1274185"/>
          </a:xfrm>
        </p:spPr>
        <p:txBody>
          <a:bodyPr/>
          <a:lstStyle/>
          <a:p>
            <a:r>
              <a:rPr lang="en-US" sz="4000" b="1" dirty="0" err="1"/>
              <a:t>Nem</a:t>
            </a:r>
            <a:r>
              <a:rPr lang="en-US" sz="4000" b="1" dirty="0"/>
              <a:t> `</a:t>
            </a:r>
            <a:r>
              <a:rPr lang="en-US" sz="4000" b="1" dirty="0" err="1"/>
              <a:t>ptwnf</a:t>
            </a:r>
            <a:r>
              <a:rPr lang="en-US" sz="4000" b="1" dirty="0"/>
              <a:t> `</a:t>
            </a:r>
            <a:r>
              <a:rPr lang="en-US" sz="4000" b="1" dirty="0" err="1"/>
              <a:t>e`p</a:t>
            </a:r>
            <a:r>
              <a:rPr lang="en-US" sz="4000" b="1" dirty="0"/>
              <a:t>]</a:t>
            </a:r>
            <a:r>
              <a:rPr lang="en-US" sz="4000" b="1" dirty="0" err="1"/>
              <a:t>wi</a:t>
            </a:r>
            <a:r>
              <a:rPr lang="en-US" sz="4000" b="1" dirty="0"/>
              <a:t> `</a:t>
            </a:r>
            <a:r>
              <a:rPr lang="en-US" sz="4000" b="1" dirty="0" err="1"/>
              <a:t>nte</a:t>
            </a:r>
            <a:r>
              <a:rPr lang="en-US" sz="4000" b="1" dirty="0"/>
              <a:t> \</a:t>
            </a:r>
            <a:r>
              <a:rPr lang="en-US" sz="4000" b="1" dirty="0" err="1"/>
              <a:t>anjaji</a:t>
            </a:r>
            <a:r>
              <a:rPr lang="ar-EG" sz="4000" b="1" dirty="0"/>
              <a:t> </a:t>
            </a:r>
            <a:r>
              <a:rPr lang="en-US" sz="4000" b="1" dirty="0" err="1"/>
              <a:t>nhet</a:t>
            </a:r>
            <a:r>
              <a:rPr lang="en-US" sz="4000" b="1" dirty="0"/>
              <a:t>\</a:t>
            </a:r>
            <a:r>
              <a:rPr lang="en-US" sz="4000" b="1" dirty="0" err="1"/>
              <a:t>hp</a:t>
            </a:r>
            <a:r>
              <a:rPr lang="en-US" sz="4000" b="1" dirty="0"/>
              <a:t> </a:t>
            </a:r>
            <a:r>
              <a:rPr lang="en-US" sz="4000" b="1" dirty="0" err="1"/>
              <a:t>nem</a:t>
            </a:r>
            <a:r>
              <a:rPr lang="en-US" sz="4000" b="1" dirty="0"/>
              <a:t> </a:t>
            </a:r>
            <a:r>
              <a:rPr lang="en-US" sz="4000" b="1" dirty="0" err="1"/>
              <a:t>nheqouwn</a:t>
            </a:r>
            <a:r>
              <a:rPr lang="en-US" sz="4000" b="1" dirty="0"/>
              <a:t>\ `</a:t>
            </a:r>
            <a:r>
              <a:rPr lang="en-US" sz="4000" b="1" dirty="0" err="1"/>
              <a:t>ebol</a:t>
            </a:r>
            <a:endParaRPr lang="en-US" sz="4000" b="1" dirty="0"/>
          </a:p>
        </p:txBody>
      </p:sp>
    </p:spTree>
    <p:extLst>
      <p:ext uri="{BB962C8B-B14F-4D97-AF65-F5344CB8AC3E}">
        <p14:creationId xmlns:p14="http://schemas.microsoft.com/office/powerpoint/2010/main" val="3908839707"/>
      </p:ext>
    </p:extLst>
  </p:cSld>
  <p:clrMapOvr>
    <a:masterClrMapping/>
  </p:clrMapOvr>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19600"/>
            <a:ext cx="9144000" cy="782371"/>
          </a:xfrm>
        </p:spPr>
        <p:txBody>
          <a:bodyPr>
            <a:normAutofit/>
          </a:bodyPr>
          <a:lstStyle/>
          <a:p>
            <a:r>
              <a:rPr lang="ar-EG" sz="4800" dirty="0"/>
              <a:t>انزعها عنا </a:t>
            </a:r>
            <a:endParaRPr lang="en-US" sz="4800" dirty="0"/>
          </a:p>
        </p:txBody>
      </p:sp>
      <p:sp>
        <p:nvSpPr>
          <p:cNvPr id="6" name="Text Placeholder 5"/>
          <p:cNvSpPr>
            <a:spLocks noGrp="1"/>
          </p:cNvSpPr>
          <p:nvPr>
            <p:ph type="body" idx="1"/>
          </p:nvPr>
        </p:nvSpPr>
        <p:spPr>
          <a:xfrm>
            <a:off x="0" y="5943600"/>
            <a:ext cx="9143999" cy="808893"/>
          </a:xfrm>
        </p:spPr>
        <p:txBody>
          <a:bodyPr/>
          <a:lstStyle/>
          <a:p>
            <a:r>
              <a:rPr lang="ar-EG" sz="4400" dirty="0"/>
              <a:t>آليتو إيفول هارن</a:t>
            </a:r>
          </a:p>
        </p:txBody>
      </p:sp>
      <p:sp>
        <p:nvSpPr>
          <p:cNvPr id="7" name="Text Placeholder 6"/>
          <p:cNvSpPr>
            <a:spLocks noGrp="1"/>
          </p:cNvSpPr>
          <p:nvPr>
            <p:ph type="body" sz="quarter" idx="3"/>
          </p:nvPr>
        </p:nvSpPr>
        <p:spPr>
          <a:xfrm>
            <a:off x="0" y="5257800"/>
            <a:ext cx="9144000" cy="682357"/>
          </a:xfrm>
        </p:spPr>
        <p:txBody>
          <a:bodyPr/>
          <a:lstStyle/>
          <a:p>
            <a:r>
              <a:rPr lang="en-US" sz="4400" dirty="0" err="1"/>
              <a:t>Alitou</a:t>
            </a:r>
            <a:r>
              <a:rPr lang="en-US" sz="4400" dirty="0"/>
              <a:t>  `</a:t>
            </a:r>
            <a:r>
              <a:rPr lang="en-US" sz="4400" dirty="0" err="1"/>
              <a:t>ebol</a:t>
            </a:r>
            <a:r>
              <a:rPr lang="en-US" sz="4400" dirty="0"/>
              <a:t> \</a:t>
            </a:r>
            <a:r>
              <a:rPr lang="en-US" sz="4400" dirty="0" err="1"/>
              <a:t>aron</a:t>
            </a:r>
            <a:endParaRPr lang="en-US" sz="4400" dirty="0"/>
          </a:p>
        </p:txBody>
      </p:sp>
    </p:spTree>
    <p:extLst>
      <p:ext uri="{BB962C8B-B14F-4D97-AF65-F5344CB8AC3E}">
        <p14:creationId xmlns:p14="http://schemas.microsoft.com/office/powerpoint/2010/main" val="1765513498"/>
      </p:ext>
    </p:extLst>
  </p:cSld>
  <p:clrMapOvr>
    <a:masterClrMapping/>
  </p:clrMapOvr>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وعن سائر شعبك</a:t>
            </a:r>
            <a:endParaRPr lang="en-US" sz="4400" dirty="0"/>
          </a:p>
        </p:txBody>
      </p:sp>
      <p:sp>
        <p:nvSpPr>
          <p:cNvPr id="6" name="Text Placeholder 5"/>
          <p:cNvSpPr>
            <a:spLocks noGrp="1"/>
          </p:cNvSpPr>
          <p:nvPr>
            <p:ph type="body" idx="1"/>
          </p:nvPr>
        </p:nvSpPr>
        <p:spPr/>
        <p:txBody>
          <a:bodyPr/>
          <a:lstStyle/>
          <a:p>
            <a:r>
              <a:rPr lang="ar-EG" sz="4400" dirty="0"/>
              <a:t>نيم إيفول ها بيك لاؤس تيرف</a:t>
            </a:r>
          </a:p>
        </p:txBody>
      </p:sp>
      <p:sp>
        <p:nvSpPr>
          <p:cNvPr id="7" name="Text Placeholder 6"/>
          <p:cNvSpPr>
            <a:spLocks noGrp="1"/>
          </p:cNvSpPr>
          <p:nvPr>
            <p:ph type="body" sz="quarter" idx="3"/>
          </p:nvPr>
        </p:nvSpPr>
        <p:spPr>
          <a:xfrm>
            <a:off x="0" y="5372293"/>
            <a:ext cx="9144000" cy="682357"/>
          </a:xfrm>
        </p:spPr>
        <p:txBody>
          <a:bodyPr/>
          <a:lstStyle/>
          <a:p>
            <a:r>
              <a:rPr lang="pt-BR" sz="5400" dirty="0"/>
              <a:t>Nem `ebol \a peklaoc thrf</a:t>
            </a:r>
          </a:p>
        </p:txBody>
      </p:sp>
    </p:spTree>
    <p:extLst>
      <p:ext uri="{BB962C8B-B14F-4D97-AF65-F5344CB8AC3E}">
        <p14:creationId xmlns:p14="http://schemas.microsoft.com/office/powerpoint/2010/main" val="748749908"/>
      </p:ext>
    </p:extLst>
  </p:cSld>
  <p:clrMapOvr>
    <a:masterClrMapping/>
  </p:clrMapOvr>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وعن هذا اللقان</a:t>
            </a:r>
            <a:endParaRPr lang="en-US" sz="4800" dirty="0"/>
          </a:p>
        </p:txBody>
      </p:sp>
      <p:sp>
        <p:nvSpPr>
          <p:cNvPr id="6" name="Text Placeholder 5"/>
          <p:cNvSpPr>
            <a:spLocks noGrp="1"/>
          </p:cNvSpPr>
          <p:nvPr>
            <p:ph type="body" idx="1"/>
          </p:nvPr>
        </p:nvSpPr>
        <p:spPr/>
        <p:txBody>
          <a:bodyPr/>
          <a:lstStyle/>
          <a:p>
            <a:endParaRPr lang="ar-EG" sz="4400" dirty="0"/>
          </a:p>
        </p:txBody>
      </p:sp>
      <p:sp>
        <p:nvSpPr>
          <p:cNvPr id="7" name="Text Placeholder 6"/>
          <p:cNvSpPr>
            <a:spLocks noGrp="1"/>
          </p:cNvSpPr>
          <p:nvPr>
            <p:ph type="body" sz="quarter" idx="3"/>
          </p:nvPr>
        </p:nvSpPr>
        <p:spPr/>
        <p:txBody>
          <a:bodyPr/>
          <a:lstStyle/>
          <a:p>
            <a:endParaRPr lang="en-US" dirty="0"/>
          </a:p>
        </p:txBody>
      </p:sp>
    </p:spTree>
    <p:extLst>
      <p:ext uri="{BB962C8B-B14F-4D97-AF65-F5344CB8AC3E}">
        <p14:creationId xmlns:p14="http://schemas.microsoft.com/office/powerpoint/2010/main" val="711587537"/>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وقبلنا إليه وأشفق علينا </a:t>
            </a:r>
            <a:endParaRPr lang="en-US" dirty="0"/>
          </a:p>
        </p:txBody>
      </p:sp>
      <p:sp>
        <p:nvSpPr>
          <p:cNvPr id="6" name="Text Placeholder 5"/>
          <p:cNvSpPr>
            <a:spLocks noGrp="1"/>
          </p:cNvSpPr>
          <p:nvPr>
            <p:ph type="body" idx="1"/>
          </p:nvPr>
        </p:nvSpPr>
        <p:spPr>
          <a:xfrm>
            <a:off x="1" y="5973421"/>
            <a:ext cx="9143999" cy="808893"/>
          </a:xfrm>
        </p:spPr>
        <p:txBody>
          <a:bodyPr/>
          <a:lstStyle/>
          <a:p>
            <a:r>
              <a:rPr lang="ar-EG" sz="4400" dirty="0"/>
              <a:t>اف شوبتين ايروف اف تى اسو ايرون </a:t>
            </a:r>
          </a:p>
        </p:txBody>
      </p:sp>
      <p:sp>
        <p:nvSpPr>
          <p:cNvPr id="7" name="Text Placeholder 6"/>
          <p:cNvSpPr>
            <a:spLocks noGrp="1"/>
          </p:cNvSpPr>
          <p:nvPr>
            <p:ph type="body" sz="quarter" idx="3"/>
          </p:nvPr>
        </p:nvSpPr>
        <p:spPr/>
        <p:txBody>
          <a:bodyPr/>
          <a:lstStyle/>
          <a:p>
            <a:r>
              <a:rPr lang="en-US" sz="4800" dirty="0" err="1"/>
              <a:t>af</a:t>
            </a:r>
            <a:r>
              <a:rPr lang="en-US" sz="4800" dirty="0"/>
              <a:t>]</a:t>
            </a:r>
            <a:r>
              <a:rPr lang="en-US" sz="4800" dirty="0" err="1"/>
              <a:t>opten</a:t>
            </a:r>
            <a:r>
              <a:rPr lang="en-US" sz="4800" dirty="0"/>
              <a:t>  `</a:t>
            </a:r>
            <a:r>
              <a:rPr lang="en-US" sz="4800" dirty="0" err="1"/>
              <a:t>erof</a:t>
            </a:r>
            <a:r>
              <a:rPr lang="en-US" sz="4800" dirty="0"/>
              <a:t>&gt;f;`</a:t>
            </a:r>
            <a:r>
              <a:rPr lang="en-US" sz="4800" dirty="0" err="1"/>
              <a:t>aco</a:t>
            </a:r>
            <a:r>
              <a:rPr lang="en-US" sz="4800" dirty="0"/>
              <a:t>  `</a:t>
            </a:r>
            <a:r>
              <a:rPr lang="en-US" sz="4800" dirty="0" err="1"/>
              <a:t>eron</a:t>
            </a:r>
            <a:endParaRPr lang="en-US" sz="4800" dirty="0"/>
          </a:p>
        </p:txBody>
      </p:sp>
    </p:spTree>
    <p:extLst>
      <p:ext uri="{BB962C8B-B14F-4D97-AF65-F5344CB8AC3E}">
        <p14:creationId xmlns:p14="http://schemas.microsoft.com/office/powerpoint/2010/main" val="651351134"/>
      </p:ext>
    </p:extLst>
  </p:cSld>
  <p:clrMapOvr>
    <a:masterClrMapping/>
  </p:clrMapOvr>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وعن موضعك المقدس هذا</a:t>
            </a:r>
            <a:endParaRPr lang="en-US" sz="4800" dirty="0"/>
          </a:p>
        </p:txBody>
      </p:sp>
      <p:sp>
        <p:nvSpPr>
          <p:cNvPr id="6" name="Text Placeholder 5"/>
          <p:cNvSpPr>
            <a:spLocks noGrp="1"/>
          </p:cNvSpPr>
          <p:nvPr>
            <p:ph type="body" idx="1"/>
          </p:nvPr>
        </p:nvSpPr>
        <p:spPr/>
        <p:txBody>
          <a:bodyPr/>
          <a:lstStyle/>
          <a:p>
            <a:r>
              <a:rPr lang="ar-EG" sz="4000" dirty="0"/>
              <a:t>نيم إيفول ها باى ما إثؤواب إنتاك فاي</a:t>
            </a:r>
          </a:p>
        </p:txBody>
      </p:sp>
      <p:sp>
        <p:nvSpPr>
          <p:cNvPr id="7" name="Text Placeholder 6"/>
          <p:cNvSpPr>
            <a:spLocks noGrp="1"/>
          </p:cNvSpPr>
          <p:nvPr>
            <p:ph type="body" sz="quarter" idx="3"/>
          </p:nvPr>
        </p:nvSpPr>
        <p:spPr>
          <a:xfrm>
            <a:off x="0" y="5425904"/>
            <a:ext cx="9144000" cy="682357"/>
          </a:xfrm>
        </p:spPr>
        <p:txBody>
          <a:bodyPr/>
          <a:lstStyle/>
          <a:p>
            <a:r>
              <a:rPr lang="pt-BR" sz="4400" dirty="0"/>
              <a:t>Nem `ebol\a paima eqouab `ntak vai</a:t>
            </a:r>
          </a:p>
        </p:txBody>
      </p:sp>
    </p:spTree>
    <p:extLst>
      <p:ext uri="{BB962C8B-B14F-4D97-AF65-F5344CB8AC3E}">
        <p14:creationId xmlns:p14="http://schemas.microsoft.com/office/powerpoint/2010/main" val="696927150"/>
      </p:ext>
    </p:extLst>
  </p:cSld>
  <p:clrMapOvr>
    <a:masterClrMapping/>
  </p:clrMapOvr>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أما الصالحات والنافعات فإرزقنا إياها </a:t>
            </a:r>
            <a:endParaRPr lang="en-US" sz="4400" dirty="0"/>
          </a:p>
        </p:txBody>
      </p:sp>
      <p:sp>
        <p:nvSpPr>
          <p:cNvPr id="6" name="Text Placeholder 5"/>
          <p:cNvSpPr>
            <a:spLocks noGrp="1"/>
          </p:cNvSpPr>
          <p:nvPr>
            <p:ph type="body" idx="1"/>
          </p:nvPr>
        </p:nvSpPr>
        <p:spPr/>
        <p:txBody>
          <a:bodyPr/>
          <a:lstStyle/>
          <a:p>
            <a:r>
              <a:rPr lang="ar-EG" sz="4000" dirty="0"/>
              <a:t>نى ذى إثنانيف نيم نى إتئر نوفرى ساهنى إموؤو نان </a:t>
            </a:r>
          </a:p>
        </p:txBody>
      </p:sp>
      <p:sp>
        <p:nvSpPr>
          <p:cNvPr id="7" name="Text Placeholder 6"/>
          <p:cNvSpPr>
            <a:spLocks noGrp="1"/>
          </p:cNvSpPr>
          <p:nvPr>
            <p:ph type="body" sz="quarter" idx="3"/>
          </p:nvPr>
        </p:nvSpPr>
        <p:spPr/>
        <p:txBody>
          <a:bodyPr/>
          <a:lstStyle/>
          <a:p>
            <a:r>
              <a:rPr lang="en-US" sz="3700" dirty="0" err="1"/>
              <a:t>Nh</a:t>
            </a:r>
            <a:r>
              <a:rPr lang="en-US" sz="3700" dirty="0"/>
              <a:t>  de </a:t>
            </a:r>
            <a:r>
              <a:rPr lang="en-US" sz="3700" dirty="0" err="1"/>
              <a:t>eqnaneu</a:t>
            </a:r>
            <a:r>
              <a:rPr lang="en-US" sz="3700" dirty="0"/>
              <a:t> </a:t>
            </a:r>
            <a:r>
              <a:rPr lang="en-US" sz="3700" dirty="0" err="1"/>
              <a:t>nem</a:t>
            </a:r>
            <a:r>
              <a:rPr lang="en-US" sz="3700" dirty="0"/>
              <a:t> </a:t>
            </a:r>
            <a:r>
              <a:rPr lang="en-US" sz="3700" dirty="0" err="1"/>
              <a:t>nh`eternofri</a:t>
            </a:r>
            <a:r>
              <a:rPr lang="en-US" sz="3700" dirty="0"/>
              <a:t> ca\</a:t>
            </a:r>
            <a:r>
              <a:rPr lang="en-US" sz="3700" dirty="0" err="1"/>
              <a:t>ni</a:t>
            </a:r>
            <a:r>
              <a:rPr lang="en-US" sz="3700" dirty="0"/>
              <a:t>  `</a:t>
            </a:r>
            <a:r>
              <a:rPr lang="en-US" sz="3700" dirty="0" err="1"/>
              <a:t>mmwou</a:t>
            </a:r>
            <a:r>
              <a:rPr lang="en-US" sz="3700" dirty="0"/>
              <a:t> nan</a:t>
            </a:r>
          </a:p>
        </p:txBody>
      </p:sp>
    </p:spTree>
    <p:extLst>
      <p:ext uri="{BB962C8B-B14F-4D97-AF65-F5344CB8AC3E}">
        <p14:creationId xmlns:p14="http://schemas.microsoft.com/office/powerpoint/2010/main" val="2359161836"/>
      </p:ext>
    </p:extLst>
  </p:cSld>
  <p:clrMapOvr>
    <a:masterClrMapping/>
  </p:clrMapOvr>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أن ندوس الحيات والعقارب </a:t>
            </a:r>
            <a:endParaRPr lang="en-US" sz="4400" dirty="0"/>
          </a:p>
        </p:txBody>
      </p:sp>
      <p:sp>
        <p:nvSpPr>
          <p:cNvPr id="3" name="Text Placeholder 2"/>
          <p:cNvSpPr>
            <a:spLocks noGrp="1"/>
          </p:cNvSpPr>
          <p:nvPr>
            <p:ph type="body" idx="1"/>
          </p:nvPr>
        </p:nvSpPr>
        <p:spPr/>
        <p:txBody>
          <a:bodyPr/>
          <a:lstStyle/>
          <a:p>
            <a:r>
              <a:rPr lang="ar-EG" sz="4400" dirty="0"/>
              <a:t>إيجين نى هوف نيم نى إتشيلى </a:t>
            </a:r>
          </a:p>
        </p:txBody>
      </p:sp>
      <p:sp>
        <p:nvSpPr>
          <p:cNvPr id="4" name="Text Placeholder 3"/>
          <p:cNvSpPr>
            <a:spLocks noGrp="1"/>
          </p:cNvSpPr>
          <p:nvPr>
            <p:ph type="body" sz="quarter" idx="3"/>
          </p:nvPr>
        </p:nvSpPr>
        <p:spPr>
          <a:xfrm>
            <a:off x="-1" y="5366750"/>
            <a:ext cx="9144000" cy="682357"/>
          </a:xfrm>
        </p:spPr>
        <p:txBody>
          <a:bodyPr/>
          <a:lstStyle/>
          <a:p>
            <a:r>
              <a:rPr lang="en-US" sz="4800" dirty="0" err="1"/>
              <a:t>ejen</a:t>
            </a:r>
            <a:r>
              <a:rPr lang="en-US" sz="4800" dirty="0"/>
              <a:t> </a:t>
            </a:r>
            <a:r>
              <a:rPr lang="en-US" sz="4800" dirty="0" err="1"/>
              <a:t>ni</a:t>
            </a:r>
            <a:r>
              <a:rPr lang="en-US" sz="4800" dirty="0"/>
              <a:t>\of </a:t>
            </a:r>
            <a:r>
              <a:rPr lang="en-US" sz="4800" dirty="0" err="1"/>
              <a:t>nem</a:t>
            </a:r>
            <a:r>
              <a:rPr lang="en-US" sz="4800" dirty="0"/>
              <a:t> </a:t>
            </a:r>
            <a:r>
              <a:rPr lang="en-US" sz="4800" dirty="0" err="1"/>
              <a:t>ni`slh</a:t>
            </a:r>
            <a:endParaRPr lang="en-US" sz="4800" dirty="0"/>
          </a:p>
        </p:txBody>
      </p:sp>
    </p:spTree>
    <p:extLst>
      <p:ext uri="{BB962C8B-B14F-4D97-AF65-F5344CB8AC3E}">
        <p14:creationId xmlns:p14="http://schemas.microsoft.com/office/powerpoint/2010/main" val="930729257"/>
      </p:ext>
    </p:extLst>
  </p:cSld>
  <p:clrMapOvr>
    <a:masterClrMapping/>
  </p:clrMapOvr>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419600"/>
            <a:ext cx="9144000" cy="782371"/>
          </a:xfrm>
        </p:spPr>
        <p:txBody>
          <a:bodyPr>
            <a:normAutofit/>
          </a:bodyPr>
          <a:lstStyle/>
          <a:p>
            <a:r>
              <a:rPr lang="ar-EG" sz="4400" dirty="0"/>
              <a:t>وعلي كل قوة العدو</a:t>
            </a:r>
            <a:endParaRPr lang="en-US" sz="4400" dirty="0"/>
          </a:p>
        </p:txBody>
      </p:sp>
      <p:sp>
        <p:nvSpPr>
          <p:cNvPr id="3" name="Text Placeholder 2"/>
          <p:cNvSpPr>
            <a:spLocks noGrp="1"/>
          </p:cNvSpPr>
          <p:nvPr>
            <p:ph type="body" idx="1"/>
          </p:nvPr>
        </p:nvSpPr>
        <p:spPr>
          <a:xfrm>
            <a:off x="0" y="5943600"/>
            <a:ext cx="9143999" cy="808893"/>
          </a:xfrm>
        </p:spPr>
        <p:txBody>
          <a:bodyPr/>
          <a:lstStyle/>
          <a:p>
            <a:r>
              <a:rPr lang="ar-EG" sz="4400" dirty="0"/>
              <a:t>نيم إيجين تى جوم تيرس إنتى </a:t>
            </a:r>
            <a:r>
              <a:rPr lang="en-US" sz="4400" dirty="0"/>
              <a:t> </a:t>
            </a:r>
            <a:r>
              <a:rPr lang="ar-EG" sz="4400" dirty="0"/>
              <a:t>بى جاجى</a:t>
            </a:r>
          </a:p>
        </p:txBody>
      </p:sp>
      <p:sp>
        <p:nvSpPr>
          <p:cNvPr id="4" name="Text Placeholder 3"/>
          <p:cNvSpPr>
            <a:spLocks noGrp="1"/>
          </p:cNvSpPr>
          <p:nvPr>
            <p:ph type="body" sz="quarter" idx="3"/>
          </p:nvPr>
        </p:nvSpPr>
        <p:spPr>
          <a:xfrm>
            <a:off x="-1" y="5257800"/>
            <a:ext cx="9144000" cy="682357"/>
          </a:xfrm>
        </p:spPr>
        <p:txBody>
          <a:bodyPr/>
          <a:lstStyle/>
          <a:p>
            <a:r>
              <a:rPr lang="da-DK" sz="4800" dirty="0"/>
              <a:t>Nem ejen ;jom thrc  `nte pijaji </a:t>
            </a:r>
          </a:p>
        </p:txBody>
      </p:sp>
    </p:spTree>
    <p:extLst>
      <p:ext uri="{BB962C8B-B14F-4D97-AF65-F5344CB8AC3E}">
        <p14:creationId xmlns:p14="http://schemas.microsoft.com/office/powerpoint/2010/main" val="1665339233"/>
      </p:ext>
    </p:extLst>
  </p:cSld>
  <p:clrMapOvr>
    <a:masterClrMapping/>
  </p:clrMapOvr>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21944"/>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0" dirty="0">
                          <a:ln w="9525">
                            <a:noFill/>
                            <a:round/>
                            <a:headEnd/>
                            <a:tailEnd/>
                          </a:ln>
                          <a:solidFill>
                            <a:srgbClr val="FFC000"/>
                          </a:solidFill>
                          <a:effectLst/>
                          <a:latin typeface="Times New Roman"/>
                          <a:ea typeface="+mn-ea"/>
                          <a:cs typeface="Times New Roman"/>
                        </a:rPr>
                        <a:t>أرباع الناقوس الواطس</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97669575"/>
      </p:ext>
    </p:extLst>
  </p:cSld>
  <p:clrMapOvr>
    <a:masterClrMapping/>
  </p:clrMapOvr>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782371"/>
          </a:xfrm>
        </p:spPr>
        <p:txBody>
          <a:bodyPr/>
          <a:lstStyle/>
          <a:p>
            <a:pPr lvl="0">
              <a:spcBef>
                <a:spcPts val="0"/>
              </a:spcBef>
              <a:defRPr/>
            </a:pPr>
            <a:r>
              <a:rPr lang="ar-EG" dirty="0">
                <a:solidFill>
                  <a:prstClr val="white"/>
                </a:solidFill>
                <a:latin typeface="Calibri"/>
                <a:ea typeface="+mn-ea"/>
                <a:cs typeface="Arial" panose="020B0604020202020204" pitchFamily="34" charset="0"/>
              </a:rPr>
              <a:t> نسجد للأب و الإبن والروح القدس  </a:t>
            </a:r>
            <a:br>
              <a:rPr lang="ar-EG" sz="8800" dirty="0">
                <a:solidFill>
                  <a:prstClr val="white"/>
                </a:solidFill>
                <a:latin typeface="Calibri"/>
                <a:ea typeface="+mn-ea"/>
                <a:cs typeface="Arial" panose="020B0604020202020204" pitchFamily="34" charset="0"/>
              </a:rPr>
            </a:br>
            <a:endParaRPr lang="en-US" dirty="0"/>
          </a:p>
        </p:txBody>
      </p:sp>
      <p:sp>
        <p:nvSpPr>
          <p:cNvPr id="5" name="Text Placeholder 4"/>
          <p:cNvSpPr>
            <a:spLocks noGrp="1"/>
          </p:cNvSpPr>
          <p:nvPr>
            <p:ph type="body" idx="1"/>
          </p:nvPr>
        </p:nvSpPr>
        <p:spPr/>
        <p:txBody>
          <a:bodyPr/>
          <a:lstStyle/>
          <a:p>
            <a:r>
              <a:rPr lang="ar-EG" dirty="0"/>
              <a:t>تين أووأوشت إم إفيوت : نيم إبشيري نيم بي بنيفما إثؤواب</a:t>
            </a:r>
          </a:p>
        </p:txBody>
      </p:sp>
      <p:sp>
        <p:nvSpPr>
          <p:cNvPr id="6" name="Text Placeholder 5"/>
          <p:cNvSpPr>
            <a:spLocks noGrp="1"/>
          </p:cNvSpPr>
          <p:nvPr>
            <p:ph type="body" sz="quarter" idx="3"/>
          </p:nvPr>
        </p:nvSpPr>
        <p:spPr/>
        <p:txBody>
          <a:bodyPr/>
          <a:lstStyle/>
          <a:p>
            <a:r>
              <a:rPr lang="en-US" sz="2800" b="1" dirty="0">
                <a:latin typeface="Avva_Shenouda" pitchFamily="34" charset="2"/>
              </a:rPr>
              <a:t>Tenovw2t `m`fiwt : nem `p23ri nem pipnevma e0ovab </a:t>
            </a:r>
            <a:endParaRPr lang="en-US" sz="4800" b="1" dirty="0">
              <a:latin typeface="Avva_Shenouda" pitchFamily="34" charset="2"/>
            </a:endParaRPr>
          </a:p>
        </p:txBody>
      </p:sp>
    </p:spTree>
    <p:extLst>
      <p:ext uri="{BB962C8B-B14F-4D97-AF65-F5344CB8AC3E}">
        <p14:creationId xmlns:p14="http://schemas.microsoft.com/office/powerpoint/2010/main" val="390866569"/>
      </p:ext>
    </p:extLst>
  </p:cSld>
  <p:clrMapOvr>
    <a:masterClrMapping/>
  </p:clrMapOvr>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الثالوث المقدس المساوى في الجوهر</a:t>
            </a:r>
            <a:endParaRPr lang="en-US" dirty="0"/>
          </a:p>
        </p:txBody>
      </p:sp>
      <p:sp>
        <p:nvSpPr>
          <p:cNvPr id="3" name="Text Placeholder 2"/>
          <p:cNvSpPr>
            <a:spLocks noGrp="1"/>
          </p:cNvSpPr>
          <p:nvPr>
            <p:ph type="body" idx="1"/>
          </p:nvPr>
        </p:nvSpPr>
        <p:spPr/>
        <p:txBody>
          <a:bodyPr/>
          <a:lstStyle/>
          <a:p>
            <a:r>
              <a:rPr lang="ar-EG" dirty="0"/>
              <a:t> تي تيرياس إثؤواب : إن أو موؤوسيوس</a:t>
            </a:r>
          </a:p>
        </p:txBody>
      </p:sp>
      <p:sp>
        <p:nvSpPr>
          <p:cNvPr id="5" name="Text Placeholder 4"/>
          <p:cNvSpPr>
            <a:spLocks noGrp="1"/>
          </p:cNvSpPr>
          <p:nvPr>
            <p:ph type="body" sz="quarter" idx="3"/>
          </p:nvPr>
        </p:nvSpPr>
        <p:spPr/>
        <p:txBody>
          <a:bodyPr/>
          <a:lstStyle/>
          <a:p>
            <a:r>
              <a:rPr lang="en-US" dirty="0"/>
              <a:t>: </a:t>
            </a:r>
            <a:r>
              <a:rPr lang="en-US" dirty="0" err="1"/>
              <a:t>triac</a:t>
            </a:r>
            <a:r>
              <a:rPr lang="en-US" dirty="0"/>
              <a:t>  </a:t>
            </a:r>
            <a:r>
              <a:rPr lang="en-US" dirty="0" err="1"/>
              <a:t>eqovab</a:t>
            </a:r>
            <a:r>
              <a:rPr lang="en-US" dirty="0"/>
              <a:t>  `</a:t>
            </a:r>
            <a:r>
              <a:rPr lang="en-US" dirty="0" err="1"/>
              <a:t>nomoocioc</a:t>
            </a:r>
            <a:endParaRPr lang="en-US" dirty="0"/>
          </a:p>
        </p:txBody>
      </p:sp>
    </p:spTree>
    <p:extLst>
      <p:ext uri="{BB962C8B-B14F-4D97-AF65-F5344CB8AC3E}">
        <p14:creationId xmlns:p14="http://schemas.microsoft.com/office/powerpoint/2010/main" val="396798654"/>
      </p:ext>
    </p:extLst>
  </p:cSld>
  <p:clrMapOvr>
    <a:masterClrMapping/>
  </p:clrMapOvr>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السلام للكنيسة بيت الملائكة</a:t>
            </a:r>
            <a:endParaRPr lang="en-US" dirty="0"/>
          </a:p>
        </p:txBody>
      </p:sp>
      <p:sp>
        <p:nvSpPr>
          <p:cNvPr id="3" name="Text Placeholder 2"/>
          <p:cNvSpPr>
            <a:spLocks noGrp="1"/>
          </p:cNvSpPr>
          <p:nvPr>
            <p:ph type="body" idx="1"/>
          </p:nvPr>
        </p:nvSpPr>
        <p:spPr/>
        <p:txBody>
          <a:bodyPr/>
          <a:lstStyle/>
          <a:p>
            <a:r>
              <a:rPr lang="ar-EG" dirty="0"/>
              <a:t>شيري تي إكليسيا : إب إي إنتيه ني إنجيلوس</a:t>
            </a:r>
          </a:p>
        </p:txBody>
      </p:sp>
      <p:sp>
        <p:nvSpPr>
          <p:cNvPr id="5" name="Text Placeholder 4"/>
          <p:cNvSpPr>
            <a:spLocks noGrp="1"/>
          </p:cNvSpPr>
          <p:nvPr>
            <p:ph type="body" sz="quarter" idx="3"/>
          </p:nvPr>
        </p:nvSpPr>
        <p:spPr/>
        <p:txBody>
          <a:bodyPr/>
          <a:lstStyle/>
          <a:p>
            <a:r>
              <a:rPr lang="en-US" dirty="0" err="1"/>
              <a:t>Xere</a:t>
            </a:r>
            <a:r>
              <a:rPr lang="en-US" dirty="0"/>
              <a:t> : </a:t>
            </a:r>
            <a:r>
              <a:rPr lang="en-US" dirty="0" err="1"/>
              <a:t>ekklecia</a:t>
            </a:r>
            <a:r>
              <a:rPr lang="en-US" dirty="0"/>
              <a:t> `pi `</a:t>
            </a:r>
            <a:r>
              <a:rPr lang="en-US" dirty="0" err="1"/>
              <a:t>nte</a:t>
            </a:r>
            <a:r>
              <a:rPr lang="en-US" dirty="0"/>
              <a:t> </a:t>
            </a:r>
            <a:r>
              <a:rPr lang="en-US" dirty="0" err="1"/>
              <a:t>niajjeloc</a:t>
            </a:r>
            <a:endParaRPr lang="en-US" dirty="0"/>
          </a:p>
        </p:txBody>
      </p:sp>
    </p:spTree>
    <p:extLst>
      <p:ext uri="{BB962C8B-B14F-4D97-AF65-F5344CB8AC3E}">
        <p14:creationId xmlns:p14="http://schemas.microsoft.com/office/powerpoint/2010/main" val="1404169190"/>
      </p:ext>
    </p:extLst>
  </p:cSld>
  <p:clrMapOvr>
    <a:masterClrMapping/>
  </p:clrMapOvr>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السلام للعذراء التي ولدت مخلصنا</a:t>
            </a:r>
            <a:endParaRPr lang="en-US" dirty="0"/>
          </a:p>
        </p:txBody>
      </p:sp>
      <p:sp>
        <p:nvSpPr>
          <p:cNvPr id="3" name="Text Placeholder 2"/>
          <p:cNvSpPr>
            <a:spLocks noGrp="1"/>
          </p:cNvSpPr>
          <p:nvPr>
            <p:ph type="body" idx="1"/>
          </p:nvPr>
        </p:nvSpPr>
        <p:spPr/>
        <p:txBody>
          <a:bodyPr/>
          <a:lstStyle/>
          <a:p>
            <a:r>
              <a:rPr lang="ar-EG" dirty="0"/>
              <a:t>شيري تي بارثينوس : إتاسميس بين سوتير</a:t>
            </a:r>
          </a:p>
        </p:txBody>
      </p:sp>
      <p:sp>
        <p:nvSpPr>
          <p:cNvPr id="5" name="Text Placeholder 4"/>
          <p:cNvSpPr>
            <a:spLocks noGrp="1"/>
          </p:cNvSpPr>
          <p:nvPr>
            <p:ph type="body" sz="quarter" idx="3"/>
          </p:nvPr>
        </p:nvSpPr>
        <p:spPr>
          <a:xfrm>
            <a:off x="0" y="5257800"/>
            <a:ext cx="9144000" cy="682357"/>
          </a:xfrm>
        </p:spPr>
        <p:txBody>
          <a:bodyPr/>
          <a:lstStyle/>
          <a:p>
            <a:r>
              <a:rPr lang="en-US" dirty="0" err="1"/>
              <a:t>xere</a:t>
            </a:r>
            <a:r>
              <a:rPr lang="en-US" dirty="0"/>
              <a:t> </a:t>
            </a:r>
            <a:r>
              <a:rPr lang="en-US" dirty="0" err="1"/>
              <a:t>Tparqenoc</a:t>
            </a:r>
            <a:r>
              <a:rPr lang="en-US" dirty="0"/>
              <a:t>  </a:t>
            </a:r>
            <a:r>
              <a:rPr lang="en-US" dirty="0" err="1"/>
              <a:t>tacmec</a:t>
            </a:r>
            <a:r>
              <a:rPr lang="en-US" dirty="0"/>
              <a:t> </a:t>
            </a:r>
            <a:r>
              <a:rPr lang="en-US" dirty="0" err="1"/>
              <a:t>pencwter</a:t>
            </a:r>
            <a:endParaRPr lang="en-US" dirty="0"/>
          </a:p>
        </p:txBody>
      </p:sp>
    </p:spTree>
    <p:extLst>
      <p:ext uri="{BB962C8B-B14F-4D97-AF65-F5344CB8AC3E}">
        <p14:creationId xmlns:p14="http://schemas.microsoft.com/office/powerpoint/2010/main" val="1205970739"/>
      </p:ext>
    </p:extLst>
  </p:cSld>
  <p:clrMapOvr>
    <a:masterClrMapping/>
  </p:clrMapOvr>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487805-FD04-C8C5-7529-10B7D0490262}"/>
              </a:ext>
            </a:extLst>
          </p:cNvPr>
          <p:cNvSpPr>
            <a:spLocks noGrp="1"/>
          </p:cNvSpPr>
          <p:nvPr>
            <p:ph type="title"/>
          </p:nvPr>
        </p:nvSpPr>
        <p:spPr>
          <a:xfrm>
            <a:off x="-19050" y="4287582"/>
            <a:ext cx="9144000" cy="782371"/>
          </a:xfrm>
        </p:spPr>
        <p:txBody>
          <a:bodyPr/>
          <a:lstStyle/>
          <a:p>
            <a:r>
              <a:rPr lang="ar-EG" sz="4000" dirty="0"/>
              <a:t>جسدك ودمك هما لغفران خطايانا</a:t>
            </a:r>
            <a:endParaRPr lang="en-US" sz="4000" dirty="0"/>
          </a:p>
        </p:txBody>
      </p:sp>
      <p:sp>
        <p:nvSpPr>
          <p:cNvPr id="6" name="Text Placeholder 5">
            <a:extLst>
              <a:ext uri="{FF2B5EF4-FFF2-40B4-BE49-F238E27FC236}">
                <a16:creationId xmlns:a16="http://schemas.microsoft.com/office/drawing/2014/main" id="{072E8F78-0109-0FED-CF80-04605F488972}"/>
              </a:ext>
            </a:extLst>
          </p:cNvPr>
          <p:cNvSpPr>
            <a:spLocks noGrp="1"/>
          </p:cNvSpPr>
          <p:nvPr>
            <p:ph type="body" idx="1"/>
          </p:nvPr>
        </p:nvSpPr>
        <p:spPr>
          <a:xfrm>
            <a:off x="19050" y="6049107"/>
            <a:ext cx="9143999" cy="808893"/>
          </a:xfrm>
        </p:spPr>
        <p:txBody>
          <a:bodyPr/>
          <a:lstStyle/>
          <a:p>
            <a:r>
              <a:rPr lang="ar-EG" dirty="0"/>
              <a:t>بي سوما نيم بي إسنوف إنطاك: بيه إبكو إيڤول إنتيه نين نوڤي</a:t>
            </a:r>
            <a:endParaRPr lang="en-US" dirty="0"/>
          </a:p>
        </p:txBody>
      </p:sp>
      <p:sp>
        <p:nvSpPr>
          <p:cNvPr id="4" name="Text Placeholder 3">
            <a:extLst>
              <a:ext uri="{FF2B5EF4-FFF2-40B4-BE49-F238E27FC236}">
                <a16:creationId xmlns:a16="http://schemas.microsoft.com/office/drawing/2014/main" id="{94E25C1A-522A-FE7F-1F1D-60C02CC5330D}"/>
              </a:ext>
            </a:extLst>
          </p:cNvPr>
          <p:cNvSpPr>
            <a:spLocks noGrp="1"/>
          </p:cNvSpPr>
          <p:nvPr>
            <p:ph type="body" sz="quarter" idx="3"/>
          </p:nvPr>
        </p:nvSpPr>
        <p:spPr>
          <a:xfrm>
            <a:off x="0" y="5486400"/>
            <a:ext cx="9144000" cy="682357"/>
          </a:xfrm>
        </p:spPr>
        <p:txBody>
          <a:bodyPr/>
          <a:lstStyle/>
          <a:p>
            <a:r>
              <a:rPr lang="en-US" dirty="0" err="1"/>
              <a:t>Picwma</a:t>
            </a:r>
            <a:r>
              <a:rPr lang="en-US" dirty="0"/>
              <a:t> </a:t>
            </a:r>
            <a:r>
              <a:rPr lang="en-US" dirty="0" err="1"/>
              <a:t>nem</a:t>
            </a:r>
            <a:r>
              <a:rPr lang="en-US" dirty="0"/>
              <a:t> </a:t>
            </a:r>
            <a:r>
              <a:rPr lang="en-US" dirty="0" err="1"/>
              <a:t>pi`cnof</a:t>
            </a:r>
            <a:r>
              <a:rPr lang="en-US" dirty="0"/>
              <a:t> `</a:t>
            </a:r>
            <a:r>
              <a:rPr lang="en-US" dirty="0" err="1"/>
              <a:t>ntak</a:t>
            </a:r>
            <a:r>
              <a:rPr lang="en-US" dirty="0"/>
              <a:t>&gt; pe `</a:t>
            </a:r>
            <a:r>
              <a:rPr lang="en-US" dirty="0" err="1"/>
              <a:t>pxw</a:t>
            </a:r>
            <a:r>
              <a:rPr lang="en-US" dirty="0"/>
              <a:t> `</a:t>
            </a:r>
            <a:r>
              <a:rPr lang="en-US" dirty="0" err="1"/>
              <a:t>ebol</a:t>
            </a:r>
            <a:r>
              <a:rPr lang="en-US" dirty="0"/>
              <a:t> `</a:t>
            </a:r>
            <a:r>
              <a:rPr lang="en-US" dirty="0" err="1"/>
              <a:t>nte</a:t>
            </a:r>
            <a:r>
              <a:rPr lang="en-US" dirty="0"/>
              <a:t> </a:t>
            </a:r>
            <a:r>
              <a:rPr lang="en-US" dirty="0" err="1"/>
              <a:t>nennobi</a:t>
            </a:r>
            <a:endParaRPr lang="en-US" dirty="0"/>
          </a:p>
        </p:txBody>
      </p:sp>
      <p:sp>
        <p:nvSpPr>
          <p:cNvPr id="2" name="TextBox 1">
            <a:hlinkClick r:id="rId2" action="ppaction://hlinksldjump"/>
            <a:extLst>
              <a:ext uri="{FF2B5EF4-FFF2-40B4-BE49-F238E27FC236}">
                <a16:creationId xmlns:a16="http://schemas.microsoft.com/office/drawing/2014/main" id="{F070432D-697E-4E69-7EC9-1031058942E6}"/>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3660693412"/>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23587"/>
            <a:ext cx="9144000" cy="782371"/>
          </a:xfrm>
        </p:spPr>
        <p:txBody>
          <a:bodyPr>
            <a:normAutofit/>
          </a:bodyPr>
          <a:lstStyle/>
          <a:p>
            <a:r>
              <a:rPr lang="ar-EG" sz="4400" dirty="0"/>
              <a:t>وعضدنا وأتي بنا إلى هذه الساعة</a:t>
            </a:r>
            <a:endParaRPr lang="en-US" sz="4400" dirty="0"/>
          </a:p>
        </p:txBody>
      </p:sp>
      <p:sp>
        <p:nvSpPr>
          <p:cNvPr id="6" name="Text Placeholder 5"/>
          <p:cNvSpPr>
            <a:spLocks noGrp="1"/>
          </p:cNvSpPr>
          <p:nvPr>
            <p:ph type="body" idx="1"/>
          </p:nvPr>
        </p:nvSpPr>
        <p:spPr>
          <a:xfrm>
            <a:off x="1" y="6014010"/>
            <a:ext cx="9143999" cy="808893"/>
          </a:xfrm>
        </p:spPr>
        <p:txBody>
          <a:bodyPr/>
          <a:lstStyle/>
          <a:p>
            <a:r>
              <a:rPr lang="ar-EG" sz="4000" dirty="0"/>
              <a:t>افتى توتين اف اينتين شا ااهرى طاى ونوثاى</a:t>
            </a:r>
          </a:p>
        </p:txBody>
      </p:sp>
      <p:sp>
        <p:nvSpPr>
          <p:cNvPr id="7" name="Text Placeholder 6"/>
          <p:cNvSpPr>
            <a:spLocks noGrp="1"/>
          </p:cNvSpPr>
          <p:nvPr>
            <p:ph type="body" sz="quarter" idx="3"/>
          </p:nvPr>
        </p:nvSpPr>
        <p:spPr>
          <a:xfrm>
            <a:off x="0" y="5736099"/>
            <a:ext cx="9144000" cy="682357"/>
          </a:xfrm>
        </p:spPr>
        <p:txBody>
          <a:bodyPr/>
          <a:lstStyle/>
          <a:p>
            <a:r>
              <a:rPr lang="pt-BR" sz="4400" dirty="0"/>
              <a:t>af;toten afenten ]a `e`\rhi `etaiounou qai</a:t>
            </a:r>
          </a:p>
        </p:txBody>
      </p:sp>
    </p:spTree>
    <p:extLst>
      <p:ext uri="{BB962C8B-B14F-4D97-AF65-F5344CB8AC3E}">
        <p14:creationId xmlns:p14="http://schemas.microsoft.com/office/powerpoint/2010/main" val="1217057903"/>
      </p:ext>
    </p:extLst>
  </p:cSld>
  <p:clrMapOvr>
    <a:masterClrMapping/>
  </p:clrMapOvr>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497907-1719-D135-8BDF-04894CF56497}"/>
              </a:ext>
            </a:extLst>
          </p:cNvPr>
          <p:cNvSpPr>
            <a:spLocks noGrp="1"/>
          </p:cNvSpPr>
          <p:nvPr>
            <p:ph type="title"/>
          </p:nvPr>
        </p:nvSpPr>
        <p:spPr>
          <a:xfrm>
            <a:off x="0" y="4371751"/>
            <a:ext cx="9144000" cy="782371"/>
          </a:xfrm>
        </p:spPr>
        <p:txBody>
          <a:bodyPr/>
          <a:lstStyle/>
          <a:p>
            <a:r>
              <a:rPr lang="ar-SA" altLang="en-US" sz="4000" b="1" dirty="0">
                <a:solidFill>
                  <a:schemeClr val="bg1"/>
                </a:solidFill>
                <a:latin typeface="CS New Athanasius" panose="020B0500000000000000" pitchFamily="34" charset="0"/>
                <a:cs typeface="Times New Roman" panose="02020603050405020304" pitchFamily="18" charset="0"/>
              </a:rPr>
              <a:t>وللعهد الجديد</a:t>
            </a:r>
            <a:r>
              <a:rPr lang="en-US" altLang="en-US" dirty="0">
                <a:latin typeface="CS New Athanasius" panose="020B0500000000000000" pitchFamily="34" charset="0"/>
              </a:rPr>
              <a:t> </a:t>
            </a:r>
            <a:r>
              <a:rPr lang="ar-SA" altLang="en-US" sz="4000" b="1" dirty="0">
                <a:solidFill>
                  <a:schemeClr val="bg1"/>
                </a:solidFill>
                <a:latin typeface="CS New Athanasius" panose="020B0500000000000000" pitchFamily="34" charset="0"/>
                <a:cs typeface="Times New Roman" panose="02020603050405020304" pitchFamily="18" charset="0"/>
              </a:rPr>
              <a:t>الذ</a:t>
            </a:r>
            <a:r>
              <a:rPr lang="ar-EG" altLang="en-US" sz="4000" b="1" dirty="0">
                <a:solidFill>
                  <a:schemeClr val="bg1"/>
                </a:solidFill>
                <a:latin typeface="CS New Athanasius" panose="020B0500000000000000" pitchFamily="34" charset="0"/>
                <a:cs typeface="Times New Roman" panose="02020603050405020304" pitchFamily="18" charset="0"/>
              </a:rPr>
              <a:t>ي</a:t>
            </a:r>
            <a:r>
              <a:rPr lang="ar-SA" altLang="en-US" sz="4000" b="1" dirty="0">
                <a:solidFill>
                  <a:schemeClr val="bg1"/>
                </a:solidFill>
                <a:latin typeface="CS New Athanasius" panose="020B0500000000000000" pitchFamily="34" charset="0"/>
                <a:cs typeface="Times New Roman" panose="02020603050405020304" pitchFamily="18" charset="0"/>
              </a:rPr>
              <a:t> أعطيته لتلاميذك.</a:t>
            </a:r>
            <a:endParaRPr lang="en-US" dirty="0"/>
          </a:p>
        </p:txBody>
      </p:sp>
      <p:sp>
        <p:nvSpPr>
          <p:cNvPr id="6" name="Text Placeholder 5">
            <a:extLst>
              <a:ext uri="{FF2B5EF4-FFF2-40B4-BE49-F238E27FC236}">
                <a16:creationId xmlns:a16="http://schemas.microsoft.com/office/drawing/2014/main" id="{77831A75-E125-EC78-E03B-82C55479C7A8}"/>
              </a:ext>
            </a:extLst>
          </p:cNvPr>
          <p:cNvSpPr>
            <a:spLocks noGrp="1"/>
          </p:cNvSpPr>
          <p:nvPr>
            <p:ph type="body" idx="1"/>
          </p:nvPr>
        </p:nvSpPr>
        <p:spPr/>
        <p:txBody>
          <a:bodyPr/>
          <a:lstStyle/>
          <a:p>
            <a:r>
              <a:rPr lang="ar-EG" dirty="0"/>
              <a:t>نيم تي ذياثيكي إمڤيري: إيتاك تيس إن نيك ماثيتيس.</a:t>
            </a:r>
            <a:endParaRPr lang="en-US" dirty="0"/>
          </a:p>
        </p:txBody>
      </p:sp>
      <p:sp>
        <p:nvSpPr>
          <p:cNvPr id="7" name="Text Placeholder 6">
            <a:extLst>
              <a:ext uri="{FF2B5EF4-FFF2-40B4-BE49-F238E27FC236}">
                <a16:creationId xmlns:a16="http://schemas.microsoft.com/office/drawing/2014/main" id="{1964FABF-DC82-2D96-6DFD-D09296E57B7A}"/>
              </a:ext>
            </a:extLst>
          </p:cNvPr>
          <p:cNvSpPr>
            <a:spLocks noGrp="1"/>
          </p:cNvSpPr>
          <p:nvPr>
            <p:ph type="body" sz="quarter" idx="3"/>
          </p:nvPr>
        </p:nvSpPr>
        <p:spPr>
          <a:xfrm>
            <a:off x="0" y="5486400"/>
            <a:ext cx="9144000" cy="682357"/>
          </a:xfrm>
        </p:spPr>
        <p:txBody>
          <a:bodyPr/>
          <a:lstStyle/>
          <a:p>
            <a:r>
              <a:rPr lang="en-US" dirty="0" err="1"/>
              <a:t>nem</a:t>
            </a:r>
            <a:r>
              <a:rPr lang="en-US" dirty="0"/>
              <a:t> ;</a:t>
            </a:r>
            <a:r>
              <a:rPr lang="en-US" dirty="0" err="1"/>
              <a:t>diaqhkh</a:t>
            </a:r>
            <a:r>
              <a:rPr lang="en-US" dirty="0"/>
              <a:t> `</a:t>
            </a:r>
            <a:r>
              <a:rPr lang="en-US" dirty="0" err="1"/>
              <a:t>mberi</a:t>
            </a:r>
            <a:r>
              <a:rPr lang="en-US" dirty="0"/>
              <a:t>&gt; </a:t>
            </a:r>
            <a:r>
              <a:rPr lang="en-US" dirty="0" err="1"/>
              <a:t>etakthic</a:t>
            </a:r>
            <a:r>
              <a:rPr lang="en-US" dirty="0"/>
              <a:t> `</a:t>
            </a:r>
            <a:r>
              <a:rPr lang="en-US" dirty="0" err="1"/>
              <a:t>nnekmaqhthc</a:t>
            </a:r>
            <a:r>
              <a:rPr lang="en-US" dirty="0"/>
              <a:t>.</a:t>
            </a:r>
          </a:p>
        </p:txBody>
      </p:sp>
    </p:spTree>
    <p:extLst>
      <p:ext uri="{BB962C8B-B14F-4D97-AF65-F5344CB8AC3E}">
        <p14:creationId xmlns:p14="http://schemas.microsoft.com/office/powerpoint/2010/main" val="1627157011"/>
      </p:ext>
    </p:extLst>
  </p:cSld>
  <p:clrMapOvr>
    <a:masterClrMapping/>
  </p:clrMapOvr>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السلام لك يا مريم الحمامة الحسنة</a:t>
            </a:r>
            <a:endParaRPr lang="en-US" dirty="0"/>
          </a:p>
        </p:txBody>
      </p:sp>
      <p:sp>
        <p:nvSpPr>
          <p:cNvPr id="3" name="Text Placeholder 2"/>
          <p:cNvSpPr>
            <a:spLocks noGrp="1"/>
          </p:cNvSpPr>
          <p:nvPr>
            <p:ph type="body" idx="1"/>
          </p:nvPr>
        </p:nvSpPr>
        <p:spPr/>
        <p:txBody>
          <a:bodyPr/>
          <a:lstStyle/>
          <a:p>
            <a:r>
              <a:rPr lang="ar-EG" dirty="0"/>
              <a:t> شيري نيه ماريا :تي تشرومبي إثنيسوس</a:t>
            </a:r>
          </a:p>
        </p:txBody>
      </p:sp>
      <p:sp>
        <p:nvSpPr>
          <p:cNvPr id="5" name="Text Placeholder 4"/>
          <p:cNvSpPr>
            <a:spLocks noGrp="1"/>
          </p:cNvSpPr>
          <p:nvPr>
            <p:ph type="body" sz="quarter" idx="3"/>
          </p:nvPr>
        </p:nvSpPr>
        <p:spPr/>
        <p:txBody>
          <a:bodyPr/>
          <a:lstStyle/>
          <a:p>
            <a:r>
              <a:rPr lang="it-IT" dirty="0"/>
              <a:t>Xere ne Maria :`srompi e0necwc</a:t>
            </a:r>
          </a:p>
        </p:txBody>
      </p:sp>
      <p:sp>
        <p:nvSpPr>
          <p:cNvPr id="4" name="TextBox 3">
            <a:hlinkClick r:id="rId3" action="ppaction://hlinksldjump"/>
            <a:extLst>
              <a:ext uri="{FF2B5EF4-FFF2-40B4-BE49-F238E27FC236}">
                <a16:creationId xmlns:a16="http://schemas.microsoft.com/office/drawing/2014/main" id="{872BA1AD-990C-8282-DE5A-68BFF3D9D4A7}"/>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35824902"/>
      </p:ext>
    </p:extLst>
  </p:cSld>
  <p:clrMapOvr>
    <a:masterClrMapping/>
  </p:clrMapOvr>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التي ولدت لنا الله الكلمة</a:t>
            </a:r>
            <a:endParaRPr lang="en-US" dirty="0"/>
          </a:p>
        </p:txBody>
      </p:sp>
      <p:sp>
        <p:nvSpPr>
          <p:cNvPr id="3" name="Text Placeholder 2"/>
          <p:cNvSpPr>
            <a:spLocks noGrp="1"/>
          </p:cNvSpPr>
          <p:nvPr>
            <p:ph type="body" idx="1"/>
          </p:nvPr>
        </p:nvSpPr>
        <p:spPr/>
        <p:txBody>
          <a:bodyPr/>
          <a:lstStyle/>
          <a:p>
            <a:r>
              <a:rPr lang="ar-EG" dirty="0">
                <a:solidFill>
                  <a:schemeClr val="lt1"/>
                </a:solidFill>
              </a:rPr>
              <a:t> ثي إتاسميسي نان : إم إفنوتي بي لوغوس</a:t>
            </a:r>
            <a:endParaRPr lang="ar-EG" sz="6600" dirty="0"/>
          </a:p>
        </p:txBody>
      </p:sp>
      <p:sp>
        <p:nvSpPr>
          <p:cNvPr id="5" name="Text Placeholder 4"/>
          <p:cNvSpPr>
            <a:spLocks noGrp="1"/>
          </p:cNvSpPr>
          <p:nvPr>
            <p:ph type="body" sz="quarter" idx="3"/>
          </p:nvPr>
        </p:nvSpPr>
        <p:spPr/>
        <p:txBody>
          <a:bodyPr/>
          <a:lstStyle/>
          <a:p>
            <a:pPr lvl="0">
              <a:spcBef>
                <a:spcPts val="0"/>
              </a:spcBef>
            </a:pPr>
            <a:r>
              <a:rPr lang="en-US" sz="3200" dirty="0">
                <a:effectLst/>
                <a:latin typeface="Avva_Shenouda" pitchFamily="34" charset="2"/>
                <a:cs typeface="+mn-cs"/>
              </a:rPr>
              <a:t>03etacmici nan : `m`fnov5 </a:t>
            </a:r>
            <a:r>
              <a:rPr lang="en-US" sz="3200" dirty="0" err="1">
                <a:effectLst/>
                <a:latin typeface="Avva_Shenouda" pitchFamily="34" charset="2"/>
                <a:cs typeface="+mn-cs"/>
              </a:rPr>
              <a:t>pilojoc</a:t>
            </a:r>
            <a:r>
              <a:rPr lang="en-US" sz="3200" dirty="0">
                <a:effectLst/>
                <a:latin typeface="Avva_Shenouda" pitchFamily="34" charset="2"/>
                <a:cs typeface="+mn-cs"/>
              </a:rPr>
              <a:t> </a:t>
            </a:r>
            <a:endParaRPr lang="en-US" sz="5400" dirty="0">
              <a:effectLst/>
              <a:latin typeface="Avva_Shenouda" pitchFamily="34" charset="2"/>
              <a:cs typeface="+mn-cs"/>
            </a:endParaRPr>
          </a:p>
        </p:txBody>
      </p:sp>
    </p:spTree>
    <p:extLst>
      <p:ext uri="{BB962C8B-B14F-4D97-AF65-F5344CB8AC3E}">
        <p14:creationId xmlns:p14="http://schemas.microsoft.com/office/powerpoint/2010/main" val="3374152753"/>
      </p:ext>
    </p:extLst>
  </p:cSld>
  <p:clrMapOvr>
    <a:masterClrMapping/>
  </p:clrMapOvr>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 السلام لك يا مريم سلام مقدس</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نيه ماريا : خين أوو شيري إفؤواب</a:t>
            </a:r>
            <a:endParaRPr lang="ar-EG" sz="6600" dirty="0"/>
          </a:p>
        </p:txBody>
      </p:sp>
      <p:sp>
        <p:nvSpPr>
          <p:cNvPr id="5" name="Text Placeholder 4"/>
          <p:cNvSpPr>
            <a:spLocks noGrp="1"/>
          </p:cNvSpPr>
          <p:nvPr>
            <p:ph type="body" sz="quarter" idx="3"/>
          </p:nvPr>
        </p:nvSpPr>
        <p:spPr/>
        <p:txBody>
          <a:bodyPr/>
          <a:lstStyle/>
          <a:p>
            <a:r>
              <a:rPr lang="en-US" sz="3200" dirty="0">
                <a:latin typeface="Avva_Shenouda" pitchFamily="34" charset="2"/>
              </a:rPr>
              <a:t>Xere ne Maria : qen </a:t>
            </a:r>
            <a:r>
              <a:rPr lang="en-US" sz="3200" dirty="0" err="1">
                <a:latin typeface="Avva_Shenouda" pitchFamily="34" charset="2"/>
              </a:rPr>
              <a:t>ovxere</a:t>
            </a:r>
            <a:r>
              <a:rPr lang="en-US" sz="3200" dirty="0">
                <a:latin typeface="Avva_Shenouda" pitchFamily="34" charset="2"/>
              </a:rPr>
              <a:t> e4ovab</a:t>
            </a:r>
            <a:endParaRPr lang="en-US" sz="5400" dirty="0">
              <a:latin typeface="Avva_Shenouda" pitchFamily="34" charset="2"/>
            </a:endParaRPr>
          </a:p>
        </p:txBody>
      </p:sp>
      <p:sp>
        <p:nvSpPr>
          <p:cNvPr id="6" name="TextBox 5">
            <a:hlinkClick r:id="rId3" action="ppaction://hlinksldjump"/>
            <a:extLst>
              <a:ext uri="{FF2B5EF4-FFF2-40B4-BE49-F238E27FC236}">
                <a16:creationId xmlns:a16="http://schemas.microsoft.com/office/drawing/2014/main" id="{C0B6813A-C2BA-5193-90CE-4D43DBBEDB7B}"/>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2089941275"/>
      </p:ext>
    </p:extLst>
  </p:cSld>
  <p:clrMapOvr>
    <a:masterClrMapping/>
  </p:clrMapOvr>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السلام لك يا مريم أم القدوس</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نيه : ماريا إثماف إم في إثؤواب</a:t>
            </a:r>
            <a:endParaRPr lang="ar-EG" sz="6600" dirty="0"/>
          </a:p>
        </p:txBody>
      </p:sp>
      <p:sp>
        <p:nvSpPr>
          <p:cNvPr id="5" name="Text Placeholder 4"/>
          <p:cNvSpPr>
            <a:spLocks noGrp="1"/>
          </p:cNvSpPr>
          <p:nvPr>
            <p:ph type="body" sz="quarter" idx="3"/>
          </p:nvPr>
        </p:nvSpPr>
        <p:spPr/>
        <p:txBody>
          <a:bodyPr/>
          <a:lstStyle/>
          <a:p>
            <a:r>
              <a:rPr lang="en-US" sz="3600" dirty="0">
                <a:latin typeface="Avva_Shenouda" pitchFamily="34" charset="2"/>
              </a:rPr>
              <a:t>xere ne Maria : `0mav `mf3e0ovab</a:t>
            </a:r>
            <a:endParaRPr lang="en-US" sz="4800" dirty="0">
              <a:latin typeface="Avva_Shenouda" pitchFamily="34" charset="2"/>
            </a:endParaRPr>
          </a:p>
        </p:txBody>
      </p:sp>
    </p:spTree>
    <p:extLst>
      <p:ext uri="{BB962C8B-B14F-4D97-AF65-F5344CB8AC3E}">
        <p14:creationId xmlns:p14="http://schemas.microsoft.com/office/powerpoint/2010/main" val="3225761963"/>
      </p:ext>
    </p:extLst>
  </p:cSld>
  <p:clrMapOvr>
    <a:masterClrMapping/>
  </p:clrMapOvr>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السلام لميخائيل رئيس الملائكة العظيم</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ميخائيل : بي نيشتي إن أرشي أنجيلوس</a:t>
            </a:r>
            <a:endParaRPr lang="ar-EG" sz="6600" dirty="0"/>
          </a:p>
        </p:txBody>
      </p:sp>
      <p:sp>
        <p:nvSpPr>
          <p:cNvPr id="5" name="Text Placeholder 4"/>
          <p:cNvSpPr>
            <a:spLocks noGrp="1"/>
          </p:cNvSpPr>
          <p:nvPr>
            <p:ph type="body" sz="quarter" idx="3"/>
          </p:nvPr>
        </p:nvSpPr>
        <p:spPr/>
        <p:txBody>
          <a:bodyPr/>
          <a:lstStyle/>
          <a:p>
            <a:r>
              <a:rPr lang="en-US" sz="2800" dirty="0">
                <a:latin typeface="Avva_Shenouda" pitchFamily="34" charset="2"/>
              </a:rPr>
              <a:t>Xere Mixa3l : pini25 `narx3ajjeloc</a:t>
            </a:r>
            <a:endParaRPr lang="en-US" sz="4800" dirty="0">
              <a:latin typeface="Avva_Shenouda" pitchFamily="34" charset="2"/>
            </a:endParaRPr>
          </a:p>
        </p:txBody>
      </p:sp>
      <p:sp>
        <p:nvSpPr>
          <p:cNvPr id="6" name="TextBox 5">
            <a:hlinkClick r:id="rId3" action="ppaction://hlinksldjump"/>
            <a:extLst>
              <a:ext uri="{FF2B5EF4-FFF2-40B4-BE49-F238E27FC236}">
                <a16:creationId xmlns:a16="http://schemas.microsoft.com/office/drawing/2014/main" id="{05A4A0C6-4036-ED6A-79A4-C9CEA452E352}"/>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3154897889"/>
      </p:ext>
    </p:extLst>
  </p:cSld>
  <p:clrMapOvr>
    <a:masterClrMapping/>
  </p:clrMapOvr>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7255"/>
            <a:ext cx="9144000" cy="782371"/>
          </a:xfrm>
        </p:spPr>
        <p:txBody>
          <a:bodyPr/>
          <a:lstStyle/>
          <a:p>
            <a:r>
              <a:rPr lang="ar-EG" dirty="0">
                <a:solidFill>
                  <a:schemeClr val="lt1"/>
                </a:solidFill>
              </a:rPr>
              <a:t>السلام لغبريال المبشر المختار</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غابرييل : بي سوتب إمبي فاي شينووفي </a:t>
            </a:r>
            <a:endParaRPr lang="ar-EG" sz="6600" dirty="0"/>
          </a:p>
        </p:txBody>
      </p:sp>
      <p:sp>
        <p:nvSpPr>
          <p:cNvPr id="5" name="Text Placeholder 4"/>
          <p:cNvSpPr>
            <a:spLocks noGrp="1"/>
          </p:cNvSpPr>
          <p:nvPr>
            <p:ph type="body" sz="quarter" idx="3"/>
          </p:nvPr>
        </p:nvSpPr>
        <p:spPr>
          <a:xfrm>
            <a:off x="0" y="5332826"/>
            <a:ext cx="9144000" cy="682357"/>
          </a:xfrm>
        </p:spPr>
        <p:txBody>
          <a:bodyPr/>
          <a:lstStyle/>
          <a:p>
            <a:r>
              <a:rPr lang="en-US" sz="3200" dirty="0">
                <a:latin typeface="Avva_Shenouda" pitchFamily="34" charset="2"/>
              </a:rPr>
              <a:t>xere Jabri3l : picwtp `mpi4ai2ennov4i</a:t>
            </a:r>
            <a:endParaRPr lang="en-US" sz="5400" dirty="0">
              <a:latin typeface="Avva_Shenouda" pitchFamily="34" charset="2"/>
            </a:endParaRPr>
          </a:p>
        </p:txBody>
      </p:sp>
    </p:spTree>
    <p:extLst>
      <p:ext uri="{BB962C8B-B14F-4D97-AF65-F5344CB8AC3E}">
        <p14:creationId xmlns:p14="http://schemas.microsoft.com/office/powerpoint/2010/main" val="1642142469"/>
      </p:ext>
    </p:extLst>
  </p:cSld>
  <p:clrMapOvr>
    <a:masterClrMapping/>
  </p:clrMapOvr>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57415"/>
            <a:ext cx="9144000" cy="782371"/>
          </a:xfrm>
        </p:spPr>
        <p:txBody>
          <a:bodyPr/>
          <a:lstStyle/>
          <a:p>
            <a:r>
              <a:rPr lang="ar-EG" dirty="0">
                <a:solidFill>
                  <a:schemeClr val="lt1"/>
                </a:solidFill>
              </a:rPr>
              <a:t> السلام للشاروبيم السلام للسيرافيم</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ني شيروبيم : شيري ني سيرافيم</a:t>
            </a:r>
            <a:endParaRPr lang="ar-EG" sz="6600" dirty="0"/>
          </a:p>
        </p:txBody>
      </p:sp>
      <p:sp>
        <p:nvSpPr>
          <p:cNvPr id="5" name="Text Placeholder 4"/>
          <p:cNvSpPr>
            <a:spLocks noGrp="1"/>
          </p:cNvSpPr>
          <p:nvPr>
            <p:ph type="body" sz="quarter" idx="3"/>
          </p:nvPr>
        </p:nvSpPr>
        <p:spPr>
          <a:xfrm>
            <a:off x="-1" y="5215168"/>
            <a:ext cx="9144000" cy="682357"/>
          </a:xfrm>
        </p:spPr>
        <p:txBody>
          <a:bodyPr/>
          <a:lstStyle/>
          <a:p>
            <a:r>
              <a:rPr lang="en-US" sz="3600" dirty="0">
                <a:latin typeface="Avva_Shenouda" pitchFamily="34" charset="2"/>
              </a:rPr>
              <a:t>Xere nixerovbim : </a:t>
            </a:r>
            <a:r>
              <a:rPr lang="en-US" sz="3600" dirty="0" err="1">
                <a:latin typeface="Avva_Shenouda" pitchFamily="34" charset="2"/>
              </a:rPr>
              <a:t>xere</a:t>
            </a:r>
            <a:r>
              <a:rPr lang="en-US" sz="3600" dirty="0">
                <a:latin typeface="Avva_Shenouda" pitchFamily="34" charset="2"/>
              </a:rPr>
              <a:t> </a:t>
            </a:r>
            <a:r>
              <a:rPr lang="en-US" sz="3600" dirty="0" err="1">
                <a:latin typeface="Avva_Shenouda" pitchFamily="34" charset="2"/>
              </a:rPr>
              <a:t>nicerafim</a:t>
            </a:r>
            <a:endParaRPr lang="en-US" sz="4800" dirty="0">
              <a:latin typeface="Avva_Shenouda" pitchFamily="34" charset="2"/>
            </a:endParaRPr>
          </a:p>
        </p:txBody>
      </p:sp>
      <p:sp>
        <p:nvSpPr>
          <p:cNvPr id="6" name="TextBox 5">
            <a:hlinkClick r:id="rId3" action="ppaction://hlinksldjump"/>
            <a:extLst>
              <a:ext uri="{FF2B5EF4-FFF2-40B4-BE49-F238E27FC236}">
                <a16:creationId xmlns:a16="http://schemas.microsoft.com/office/drawing/2014/main" id="{7547F4C0-FA4F-F858-6BF1-B61B94195200}"/>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511690799"/>
      </p:ext>
    </p:extLst>
  </p:cSld>
  <p:clrMapOvr>
    <a:masterClrMapping/>
  </p:clrMapOvr>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السلام لجميع الطغمات السمائية</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ني طاغما تيروو : إن إبوورانيون</a:t>
            </a:r>
            <a:endParaRPr lang="ar-EG" sz="6600" dirty="0"/>
          </a:p>
        </p:txBody>
      </p:sp>
      <p:sp>
        <p:nvSpPr>
          <p:cNvPr id="5" name="Text Placeholder 4"/>
          <p:cNvSpPr>
            <a:spLocks noGrp="1"/>
          </p:cNvSpPr>
          <p:nvPr>
            <p:ph type="body" sz="quarter" idx="3"/>
          </p:nvPr>
        </p:nvSpPr>
        <p:spPr/>
        <p:txBody>
          <a:bodyPr/>
          <a:lstStyle/>
          <a:p>
            <a:r>
              <a:rPr lang="en-US" sz="3600" dirty="0">
                <a:latin typeface="Avva_Shenouda" pitchFamily="34" charset="2"/>
              </a:rPr>
              <a:t>xere nitajma t3rov : `</a:t>
            </a:r>
            <a:r>
              <a:rPr lang="en-US" sz="3200" dirty="0" err="1">
                <a:latin typeface="Avva_Shenouda" pitchFamily="34" charset="2"/>
              </a:rPr>
              <a:t>nepovranion</a:t>
            </a:r>
            <a:endParaRPr lang="en-US" sz="4800" dirty="0">
              <a:latin typeface="Avva_Shenouda" pitchFamily="34" charset="2"/>
            </a:endParaRPr>
          </a:p>
        </p:txBody>
      </p:sp>
    </p:spTree>
    <p:extLst>
      <p:ext uri="{BB962C8B-B14F-4D97-AF65-F5344CB8AC3E}">
        <p14:creationId xmlns:p14="http://schemas.microsoft.com/office/powerpoint/2010/main" val="3261358775"/>
      </p:ext>
    </p:extLst>
  </p:cSld>
  <p:clrMapOvr>
    <a:masterClrMapping/>
  </p:clrMapOvr>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E06C100-7810-4BCA-AF5F-38369EEC4FC7}"/>
              </a:ext>
            </a:extLst>
          </p:cNvPr>
          <p:cNvSpPr>
            <a:spLocks noGrp="1"/>
          </p:cNvSpPr>
          <p:nvPr>
            <p:ph type="title"/>
          </p:nvPr>
        </p:nvSpPr>
        <p:spPr/>
        <p:txBody>
          <a:bodyPr>
            <a:normAutofit/>
          </a:bodyPr>
          <a:lstStyle/>
          <a:p>
            <a:r>
              <a:rPr lang="ar-EG" dirty="0"/>
              <a:t>السلام ليوحنا السابق العظيم</a:t>
            </a:r>
            <a:endParaRPr lang="en-US" dirty="0"/>
          </a:p>
        </p:txBody>
      </p:sp>
      <p:sp>
        <p:nvSpPr>
          <p:cNvPr id="3" name="Text Placeholder 2">
            <a:extLst>
              <a:ext uri="{FF2B5EF4-FFF2-40B4-BE49-F238E27FC236}">
                <a16:creationId xmlns:a16="http://schemas.microsoft.com/office/drawing/2014/main" id="{22DD302B-32C3-43B7-B3AB-243D22824C8D}"/>
              </a:ext>
            </a:extLst>
          </p:cNvPr>
          <p:cNvSpPr>
            <a:spLocks noGrp="1"/>
          </p:cNvSpPr>
          <p:nvPr>
            <p:ph type="body" idx="1"/>
          </p:nvPr>
        </p:nvSpPr>
        <p:spPr/>
        <p:txBody>
          <a:bodyPr/>
          <a:lstStyle/>
          <a:p>
            <a:r>
              <a:rPr lang="ar-EG" dirty="0"/>
              <a:t>شيري يوأنيس : بي نيشتي إمبروذروموس</a:t>
            </a:r>
          </a:p>
        </p:txBody>
      </p:sp>
      <p:sp>
        <p:nvSpPr>
          <p:cNvPr id="9" name="Text Placeholder 8">
            <a:extLst>
              <a:ext uri="{FF2B5EF4-FFF2-40B4-BE49-F238E27FC236}">
                <a16:creationId xmlns:a16="http://schemas.microsoft.com/office/drawing/2014/main" id="{AB731BEA-9D40-45C6-8E44-330073316DB8}"/>
              </a:ext>
            </a:extLst>
          </p:cNvPr>
          <p:cNvSpPr>
            <a:spLocks noGrp="1"/>
          </p:cNvSpPr>
          <p:nvPr>
            <p:ph type="body" sz="quarter" idx="3"/>
          </p:nvPr>
        </p:nvSpPr>
        <p:spPr/>
        <p:txBody>
          <a:bodyPr/>
          <a:lstStyle/>
          <a:p>
            <a:r>
              <a:rPr lang="en-US" dirty="0" err="1"/>
              <a:t>Xere</a:t>
            </a:r>
            <a:r>
              <a:rPr lang="en-US" dirty="0"/>
              <a:t> Iwann3c : pini25 </a:t>
            </a:r>
            <a:r>
              <a:rPr lang="en-US" dirty="0" err="1"/>
              <a:t>mprodromoc</a:t>
            </a:r>
            <a:endParaRPr lang="en-US" dirty="0"/>
          </a:p>
        </p:txBody>
      </p:sp>
      <p:sp>
        <p:nvSpPr>
          <p:cNvPr id="4" name="TextBox 3">
            <a:hlinkClick r:id="rId3" action="ppaction://hlinksldjump"/>
            <a:extLst>
              <a:ext uri="{FF2B5EF4-FFF2-40B4-BE49-F238E27FC236}">
                <a16:creationId xmlns:a16="http://schemas.microsoft.com/office/drawing/2014/main" id="{68F66339-CDAD-505C-7C26-081D59B7FF2B}"/>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17125382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59043017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من سفر الخروج لموسى النبي</a:t>
                      </a:r>
                      <a:r>
                        <a:rPr lang="en-US" sz="5400" b="1" kern="10" dirty="0">
                          <a:ln w="9525">
                            <a:noFill/>
                            <a:round/>
                            <a:headEnd/>
                            <a:tailEnd/>
                          </a:ln>
                          <a:solidFill>
                            <a:srgbClr val="FFC000"/>
                          </a:solidFill>
                          <a:effectLst/>
                          <a:latin typeface="Times New Roman"/>
                          <a:ea typeface="+mn-ea"/>
                          <a:cs typeface="Times New Roman"/>
                        </a:rPr>
                        <a:t> </a:t>
                      </a:r>
                      <a:r>
                        <a:rPr lang="ar-EG" sz="5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38100" y="6248400"/>
            <a:ext cx="1656223" cy="461665"/>
          </a:xfrm>
          <a:prstGeom prst="rect">
            <a:avLst/>
          </a:prstGeom>
        </p:spPr>
        <p:txBody>
          <a:bodyPr wrap="none">
            <a:spAutoFit/>
          </a:bodyPr>
          <a:lstStyle/>
          <a:p>
            <a:r>
              <a:rPr lang="ar-EG" sz="2400" b="1" kern="10" dirty="0">
                <a:ln w="9525">
                  <a:noFill/>
                  <a:round/>
                  <a:headEnd/>
                  <a:tailEnd/>
                </a:ln>
                <a:solidFill>
                  <a:srgbClr val="FFC000"/>
                </a:solidFill>
                <a:latin typeface="Times New Roman"/>
                <a:cs typeface="Times New Roman"/>
              </a:rPr>
              <a:t>تسبحة البصخة</a:t>
            </a:r>
            <a:endParaRPr lang="en-US" sz="800" dirty="0"/>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SA" sz="4800" dirty="0">
                <a:solidFill>
                  <a:schemeClr val="lt1"/>
                </a:solidFill>
              </a:rPr>
              <a:t>هو أيضاً فلنسأله أن يحفظنا </a:t>
            </a:r>
            <a:endParaRPr lang="en-US" sz="4800" dirty="0"/>
          </a:p>
        </p:txBody>
      </p:sp>
      <p:sp>
        <p:nvSpPr>
          <p:cNvPr id="6" name="Text Placeholder 5"/>
          <p:cNvSpPr>
            <a:spLocks noGrp="1"/>
          </p:cNvSpPr>
          <p:nvPr>
            <p:ph type="body" idx="1"/>
          </p:nvPr>
        </p:nvSpPr>
        <p:spPr>
          <a:xfrm>
            <a:off x="1" y="5925657"/>
            <a:ext cx="9143999" cy="808893"/>
          </a:xfrm>
        </p:spPr>
        <p:txBody>
          <a:bodyPr/>
          <a:lstStyle/>
          <a:p>
            <a:r>
              <a:rPr lang="ar-EG" sz="3600" dirty="0"/>
              <a:t>إنثوف أون مارين تيهوإيروف هوبوس إنتيف آريه إيرون </a:t>
            </a:r>
          </a:p>
        </p:txBody>
      </p:sp>
      <p:sp>
        <p:nvSpPr>
          <p:cNvPr id="7" name="Text Placeholder 6"/>
          <p:cNvSpPr>
            <a:spLocks noGrp="1"/>
          </p:cNvSpPr>
          <p:nvPr>
            <p:ph type="body" sz="quarter" idx="3"/>
          </p:nvPr>
        </p:nvSpPr>
        <p:spPr/>
        <p:txBody>
          <a:bodyPr/>
          <a:lstStyle/>
          <a:p>
            <a:r>
              <a:rPr lang="en-US" sz="4000" dirty="0" err="1"/>
              <a:t>Nqof</a:t>
            </a:r>
            <a:r>
              <a:rPr lang="en-US" sz="4000" dirty="0"/>
              <a:t> on </a:t>
            </a:r>
            <a:r>
              <a:rPr lang="en-US" sz="4000" dirty="0" err="1"/>
              <a:t>maren</a:t>
            </a:r>
            <a:r>
              <a:rPr lang="en-US" sz="4000" dirty="0"/>
              <a:t>;\o `</a:t>
            </a:r>
            <a:r>
              <a:rPr lang="en-US" sz="4000" dirty="0" err="1"/>
              <a:t>erof</a:t>
            </a:r>
            <a:r>
              <a:rPr lang="en-US" sz="4000" dirty="0"/>
              <a:t> \</a:t>
            </a:r>
            <a:r>
              <a:rPr lang="en-US" sz="4000" dirty="0" err="1"/>
              <a:t>opwc</a:t>
            </a:r>
            <a:r>
              <a:rPr lang="en-US" sz="4000" dirty="0"/>
              <a:t> `</a:t>
            </a:r>
            <a:r>
              <a:rPr lang="en-US" sz="4000" dirty="0" err="1"/>
              <a:t>ntef`are</a:t>
            </a:r>
            <a:r>
              <a:rPr lang="en-US" sz="4000" dirty="0"/>
              <a:t>\ `</a:t>
            </a:r>
            <a:r>
              <a:rPr lang="en-US" sz="4000" dirty="0" err="1"/>
              <a:t>eron</a:t>
            </a:r>
            <a:endParaRPr lang="en-US" sz="4000" dirty="0"/>
          </a:p>
        </p:txBody>
      </p:sp>
    </p:spTree>
    <p:extLst>
      <p:ext uri="{BB962C8B-B14F-4D97-AF65-F5344CB8AC3E}">
        <p14:creationId xmlns:p14="http://schemas.microsoft.com/office/powerpoint/2010/main" val="1504192537"/>
      </p:ext>
    </p:extLst>
  </p:cSld>
  <p:clrMapOvr>
    <a:masterClrMapping/>
  </p:clrMapOvr>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120D882-F501-4B8F-AA6C-0243B190A9FA}"/>
              </a:ext>
            </a:extLst>
          </p:cNvPr>
          <p:cNvSpPr>
            <a:spLocks noGrp="1"/>
          </p:cNvSpPr>
          <p:nvPr>
            <p:ph type="title"/>
          </p:nvPr>
        </p:nvSpPr>
        <p:spPr>
          <a:xfrm>
            <a:off x="-1" y="4326935"/>
            <a:ext cx="9144000" cy="782371"/>
          </a:xfrm>
        </p:spPr>
        <p:txBody>
          <a:bodyPr>
            <a:normAutofit/>
          </a:bodyPr>
          <a:lstStyle/>
          <a:p>
            <a:r>
              <a:rPr lang="ar-EG" dirty="0"/>
              <a:t>السلام للكاهن نسيب عمانوئيل</a:t>
            </a:r>
            <a:endParaRPr lang="en-US" dirty="0"/>
          </a:p>
        </p:txBody>
      </p:sp>
      <p:sp>
        <p:nvSpPr>
          <p:cNvPr id="7" name="Text Placeholder 6">
            <a:extLst>
              <a:ext uri="{FF2B5EF4-FFF2-40B4-BE49-F238E27FC236}">
                <a16:creationId xmlns:a16="http://schemas.microsoft.com/office/drawing/2014/main" id="{55D6E1C1-7916-4F7D-AACA-09F5B0BB8085}"/>
              </a:ext>
            </a:extLst>
          </p:cNvPr>
          <p:cNvSpPr>
            <a:spLocks noGrp="1"/>
          </p:cNvSpPr>
          <p:nvPr>
            <p:ph type="body" idx="1"/>
          </p:nvPr>
        </p:nvSpPr>
        <p:spPr/>
        <p:txBody>
          <a:bodyPr/>
          <a:lstStyle/>
          <a:p>
            <a:r>
              <a:rPr lang="ar-EG" dirty="0"/>
              <a:t>شيري بي أوويب : إبسينجينيس إن إممانوئيل</a:t>
            </a:r>
          </a:p>
        </p:txBody>
      </p:sp>
      <p:sp>
        <p:nvSpPr>
          <p:cNvPr id="8" name="Text Placeholder 7">
            <a:extLst>
              <a:ext uri="{FF2B5EF4-FFF2-40B4-BE49-F238E27FC236}">
                <a16:creationId xmlns:a16="http://schemas.microsoft.com/office/drawing/2014/main" id="{FF7ED3D0-4A69-412E-ACD8-B42BB94D69D0}"/>
              </a:ext>
            </a:extLst>
          </p:cNvPr>
          <p:cNvSpPr>
            <a:spLocks noGrp="1"/>
          </p:cNvSpPr>
          <p:nvPr>
            <p:ph type="body" sz="quarter" idx="3"/>
          </p:nvPr>
        </p:nvSpPr>
        <p:spPr>
          <a:xfrm>
            <a:off x="19049" y="5271500"/>
            <a:ext cx="9144000" cy="682357"/>
          </a:xfrm>
        </p:spPr>
        <p:txBody>
          <a:bodyPr/>
          <a:lstStyle/>
          <a:p>
            <a:r>
              <a:rPr lang="en-US" dirty="0" err="1"/>
              <a:t>Xere</a:t>
            </a:r>
            <a:r>
              <a:rPr lang="en-US" dirty="0"/>
              <a:t> piov3b : `pcvjjen3c `nEmannov3l</a:t>
            </a:r>
          </a:p>
        </p:txBody>
      </p:sp>
    </p:spTree>
    <p:extLst>
      <p:ext uri="{BB962C8B-B14F-4D97-AF65-F5344CB8AC3E}">
        <p14:creationId xmlns:p14="http://schemas.microsoft.com/office/powerpoint/2010/main" val="2910284011"/>
      </p:ext>
    </p:extLst>
  </p:cSld>
  <p:clrMapOvr>
    <a:masterClrMapping/>
  </p:clrMapOvr>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4D3FA46-5B32-4961-B7D1-6E8167D3E578}"/>
              </a:ext>
            </a:extLst>
          </p:cNvPr>
          <p:cNvSpPr>
            <a:spLocks noGrp="1"/>
          </p:cNvSpPr>
          <p:nvPr>
            <p:ph type="title"/>
          </p:nvPr>
        </p:nvSpPr>
        <p:spPr/>
        <p:txBody>
          <a:bodyPr>
            <a:normAutofit/>
          </a:bodyPr>
          <a:lstStyle/>
          <a:p>
            <a:r>
              <a:rPr lang="ar-EG" dirty="0"/>
              <a:t> السلام لسادتي الأباء الرسل</a:t>
            </a:r>
            <a:endParaRPr lang="en-US" dirty="0"/>
          </a:p>
        </p:txBody>
      </p:sp>
      <p:sp>
        <p:nvSpPr>
          <p:cNvPr id="7" name="Text Placeholder 6">
            <a:extLst>
              <a:ext uri="{FF2B5EF4-FFF2-40B4-BE49-F238E27FC236}">
                <a16:creationId xmlns:a16="http://schemas.microsoft.com/office/drawing/2014/main" id="{E01B9DA8-040C-4F61-9F27-3AD7DEC1D8E5}"/>
              </a:ext>
            </a:extLst>
          </p:cNvPr>
          <p:cNvSpPr>
            <a:spLocks noGrp="1"/>
          </p:cNvSpPr>
          <p:nvPr>
            <p:ph type="body" idx="1"/>
          </p:nvPr>
        </p:nvSpPr>
        <p:spPr/>
        <p:txBody>
          <a:bodyPr/>
          <a:lstStyle/>
          <a:p>
            <a:r>
              <a:rPr lang="ar-EG" dirty="0"/>
              <a:t> شيري ناتشويس إنيوتي :إن أبوسطولوس</a:t>
            </a:r>
          </a:p>
        </p:txBody>
      </p:sp>
      <p:sp>
        <p:nvSpPr>
          <p:cNvPr id="8" name="Text Placeholder 7">
            <a:extLst>
              <a:ext uri="{FF2B5EF4-FFF2-40B4-BE49-F238E27FC236}">
                <a16:creationId xmlns:a16="http://schemas.microsoft.com/office/drawing/2014/main" id="{FE8FAE3B-5867-4D3F-8B91-7DC9DE2A86B0}"/>
              </a:ext>
            </a:extLst>
          </p:cNvPr>
          <p:cNvSpPr>
            <a:spLocks noGrp="1"/>
          </p:cNvSpPr>
          <p:nvPr>
            <p:ph type="body" sz="quarter" idx="3"/>
          </p:nvPr>
        </p:nvSpPr>
        <p:spPr/>
        <p:txBody>
          <a:bodyPr/>
          <a:lstStyle/>
          <a:p>
            <a:r>
              <a:rPr lang="en-US" dirty="0" err="1"/>
              <a:t>Xere</a:t>
            </a:r>
            <a:r>
              <a:rPr lang="en-US" dirty="0"/>
              <a:t> </a:t>
            </a:r>
            <a:r>
              <a:rPr lang="en-US" dirty="0" err="1"/>
              <a:t>nasoic</a:t>
            </a:r>
            <a:r>
              <a:rPr lang="en-US" dirty="0"/>
              <a:t> `nio5 : `</a:t>
            </a:r>
            <a:r>
              <a:rPr lang="en-US" dirty="0" err="1"/>
              <a:t>napoctoloc</a:t>
            </a:r>
            <a:endParaRPr lang="en-US" dirty="0"/>
          </a:p>
        </p:txBody>
      </p:sp>
      <p:sp>
        <p:nvSpPr>
          <p:cNvPr id="3" name="TextBox 2">
            <a:hlinkClick r:id="rId3" action="ppaction://hlinksldjump"/>
            <a:extLst>
              <a:ext uri="{FF2B5EF4-FFF2-40B4-BE49-F238E27FC236}">
                <a16:creationId xmlns:a16="http://schemas.microsoft.com/office/drawing/2014/main" id="{75F43535-37DA-ED4F-8FCF-F32524D3FA54}"/>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2838838699"/>
      </p:ext>
    </p:extLst>
  </p:cSld>
  <p:clrMapOvr>
    <a:masterClrMapping/>
  </p:clrMapOvr>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446A0C-DC18-485B-A0A6-4EA1A57FD304}"/>
              </a:ext>
            </a:extLst>
          </p:cNvPr>
          <p:cNvSpPr>
            <a:spLocks noGrp="1"/>
          </p:cNvSpPr>
          <p:nvPr>
            <p:ph type="title"/>
          </p:nvPr>
        </p:nvSpPr>
        <p:spPr>
          <a:xfrm>
            <a:off x="-1" y="4418375"/>
            <a:ext cx="9144000" cy="782371"/>
          </a:xfrm>
        </p:spPr>
        <p:txBody>
          <a:bodyPr>
            <a:normAutofit/>
          </a:bodyPr>
          <a:lstStyle/>
          <a:p>
            <a:r>
              <a:rPr lang="ar-EG" dirty="0"/>
              <a:t>السلام لتلاميذ ربنا يسوع المسيح</a:t>
            </a:r>
            <a:endParaRPr lang="en-US" dirty="0"/>
          </a:p>
        </p:txBody>
      </p:sp>
      <p:sp>
        <p:nvSpPr>
          <p:cNvPr id="7" name="Text Placeholder 6">
            <a:extLst>
              <a:ext uri="{FF2B5EF4-FFF2-40B4-BE49-F238E27FC236}">
                <a16:creationId xmlns:a16="http://schemas.microsoft.com/office/drawing/2014/main" id="{A47B80E0-0580-460E-95D4-1BD56591B0D9}"/>
              </a:ext>
            </a:extLst>
          </p:cNvPr>
          <p:cNvSpPr>
            <a:spLocks noGrp="1"/>
          </p:cNvSpPr>
          <p:nvPr>
            <p:ph type="body" idx="1"/>
          </p:nvPr>
        </p:nvSpPr>
        <p:spPr>
          <a:xfrm>
            <a:off x="0" y="5896707"/>
            <a:ext cx="9143999" cy="808893"/>
          </a:xfrm>
        </p:spPr>
        <p:txBody>
          <a:bodyPr/>
          <a:lstStyle/>
          <a:p>
            <a:r>
              <a:rPr lang="ar-EG" sz="3600" b="1" i="0" kern="1200" dirty="0">
                <a:solidFill>
                  <a:schemeClr val="lt1"/>
                </a:solidFill>
                <a:latin typeface="+mn-lt"/>
                <a:ea typeface="+mn-ea"/>
                <a:cs typeface="+mn-cs"/>
              </a:rPr>
              <a:t>شيري ني ماثيتيس : إنتيه بين تشويس إيسوس بي خريستوس</a:t>
            </a:r>
            <a:endParaRPr lang="ar-EG" sz="5400" b="1" dirty="0"/>
          </a:p>
        </p:txBody>
      </p:sp>
      <p:sp>
        <p:nvSpPr>
          <p:cNvPr id="8" name="Text Placeholder 7">
            <a:extLst>
              <a:ext uri="{FF2B5EF4-FFF2-40B4-BE49-F238E27FC236}">
                <a16:creationId xmlns:a16="http://schemas.microsoft.com/office/drawing/2014/main" id="{18265DF3-CB6F-4884-BBF2-B26BE4BF89BA}"/>
              </a:ext>
            </a:extLst>
          </p:cNvPr>
          <p:cNvSpPr>
            <a:spLocks noGrp="1"/>
          </p:cNvSpPr>
          <p:nvPr>
            <p:ph type="body" sz="quarter" idx="3"/>
          </p:nvPr>
        </p:nvSpPr>
        <p:spPr>
          <a:xfrm>
            <a:off x="0" y="5105400"/>
            <a:ext cx="9144000" cy="682357"/>
          </a:xfrm>
        </p:spPr>
        <p:txBody>
          <a:bodyPr/>
          <a:lstStyle/>
          <a:p>
            <a:r>
              <a:rPr lang="it-IT" sz="2800" dirty="0"/>
              <a:t>Xere nima03t3c : `nte pensoic I=3c P=xc</a:t>
            </a:r>
          </a:p>
        </p:txBody>
      </p:sp>
    </p:spTree>
    <p:extLst>
      <p:ext uri="{BB962C8B-B14F-4D97-AF65-F5344CB8AC3E}">
        <p14:creationId xmlns:p14="http://schemas.microsoft.com/office/powerpoint/2010/main" val="3077662106"/>
      </p:ext>
    </p:extLst>
  </p:cSld>
  <p:clrMapOvr>
    <a:masterClrMapping/>
  </p:clrMapOvr>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ECDC9E2-7395-43D7-9ABE-32BF44E0FB09}"/>
              </a:ext>
            </a:extLst>
          </p:cNvPr>
          <p:cNvSpPr>
            <a:spLocks noGrp="1"/>
          </p:cNvSpPr>
          <p:nvPr>
            <p:ph type="title"/>
          </p:nvPr>
        </p:nvSpPr>
        <p:spPr/>
        <p:txBody>
          <a:bodyPr>
            <a:normAutofit/>
          </a:bodyPr>
          <a:lstStyle/>
          <a:p>
            <a:r>
              <a:rPr lang="ar-EG" dirty="0"/>
              <a:t>السلام لك أيها الشهيد السلام للإنجيلي</a:t>
            </a:r>
            <a:endParaRPr lang="en-US" dirty="0"/>
          </a:p>
        </p:txBody>
      </p:sp>
      <p:sp>
        <p:nvSpPr>
          <p:cNvPr id="7" name="Text Placeholder 6">
            <a:extLst>
              <a:ext uri="{FF2B5EF4-FFF2-40B4-BE49-F238E27FC236}">
                <a16:creationId xmlns:a16="http://schemas.microsoft.com/office/drawing/2014/main" id="{BE7D77BE-4B63-4EB0-A680-9B1DF4E339D7}"/>
              </a:ext>
            </a:extLst>
          </p:cNvPr>
          <p:cNvSpPr>
            <a:spLocks noGrp="1"/>
          </p:cNvSpPr>
          <p:nvPr>
            <p:ph type="body" idx="1"/>
          </p:nvPr>
        </p:nvSpPr>
        <p:spPr/>
        <p:txBody>
          <a:bodyPr/>
          <a:lstStyle/>
          <a:p>
            <a:r>
              <a:rPr lang="ar-EG" sz="3600" dirty="0"/>
              <a:t>شيري ناك أو بي مارتيروس : شيري بي إف أنجيليستيس</a:t>
            </a:r>
          </a:p>
        </p:txBody>
      </p:sp>
      <p:sp>
        <p:nvSpPr>
          <p:cNvPr id="8" name="Text Placeholder 7">
            <a:extLst>
              <a:ext uri="{FF2B5EF4-FFF2-40B4-BE49-F238E27FC236}">
                <a16:creationId xmlns:a16="http://schemas.microsoft.com/office/drawing/2014/main" id="{3568828D-406F-4147-8F3F-F62EC590D487}"/>
              </a:ext>
            </a:extLst>
          </p:cNvPr>
          <p:cNvSpPr>
            <a:spLocks noGrp="1"/>
          </p:cNvSpPr>
          <p:nvPr>
            <p:ph type="body" sz="quarter" idx="3"/>
          </p:nvPr>
        </p:nvSpPr>
        <p:spPr>
          <a:xfrm>
            <a:off x="-1" y="5380817"/>
            <a:ext cx="9144000" cy="682357"/>
          </a:xfrm>
        </p:spPr>
        <p:txBody>
          <a:bodyPr/>
          <a:lstStyle/>
          <a:p>
            <a:r>
              <a:rPr lang="en-US" sz="2800" dirty="0" err="1"/>
              <a:t>Xere</a:t>
            </a:r>
            <a:r>
              <a:rPr lang="en-US" sz="2800" dirty="0"/>
              <a:t> </a:t>
            </a:r>
            <a:r>
              <a:rPr lang="en-US" sz="2800" dirty="0" err="1"/>
              <a:t>nak</a:t>
            </a:r>
            <a:r>
              <a:rPr lang="en-US" sz="2800" dirty="0"/>
              <a:t> w </a:t>
            </a:r>
            <a:r>
              <a:rPr lang="en-US" sz="2800" dirty="0" err="1"/>
              <a:t>pimartvroc</a:t>
            </a:r>
            <a:r>
              <a:rPr lang="en-US" sz="2800" dirty="0"/>
              <a:t> : </a:t>
            </a:r>
            <a:r>
              <a:rPr lang="en-US" sz="2800" dirty="0" err="1"/>
              <a:t>xere</a:t>
            </a:r>
            <a:r>
              <a:rPr lang="en-US" sz="2800" dirty="0"/>
              <a:t> pievajjelict3c</a:t>
            </a:r>
          </a:p>
        </p:txBody>
      </p:sp>
      <p:sp>
        <p:nvSpPr>
          <p:cNvPr id="3" name="TextBox 2">
            <a:hlinkClick r:id="rId3" action="ppaction://hlinksldjump"/>
            <a:extLst>
              <a:ext uri="{FF2B5EF4-FFF2-40B4-BE49-F238E27FC236}">
                <a16:creationId xmlns:a16="http://schemas.microsoft.com/office/drawing/2014/main" id="{B97645A7-A018-FC78-A845-38D4475E8A6E}"/>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1995433178"/>
      </p:ext>
    </p:extLst>
  </p:cSld>
  <p:clrMapOvr>
    <a:masterClrMapping/>
  </p:clrMapOvr>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2A050D6-E77C-4528-873B-87A4F2B218AF}"/>
              </a:ext>
            </a:extLst>
          </p:cNvPr>
          <p:cNvSpPr>
            <a:spLocks noGrp="1"/>
          </p:cNvSpPr>
          <p:nvPr>
            <p:ph type="title"/>
          </p:nvPr>
        </p:nvSpPr>
        <p:spPr>
          <a:xfrm>
            <a:off x="0" y="4326935"/>
            <a:ext cx="9144000" cy="782371"/>
          </a:xfrm>
        </p:spPr>
        <p:txBody>
          <a:bodyPr>
            <a:normAutofit/>
          </a:bodyPr>
          <a:lstStyle/>
          <a:p>
            <a:r>
              <a:rPr lang="ar-EG" dirty="0"/>
              <a:t>السلام للرسول أنبا مرقس ناظر الإله</a:t>
            </a:r>
            <a:endParaRPr lang="en-US" dirty="0"/>
          </a:p>
        </p:txBody>
      </p:sp>
      <p:sp>
        <p:nvSpPr>
          <p:cNvPr id="7" name="Text Placeholder 6">
            <a:extLst>
              <a:ext uri="{FF2B5EF4-FFF2-40B4-BE49-F238E27FC236}">
                <a16:creationId xmlns:a16="http://schemas.microsoft.com/office/drawing/2014/main" id="{EEE92D1C-F981-449F-AD7B-7FA425D127AE}"/>
              </a:ext>
            </a:extLst>
          </p:cNvPr>
          <p:cNvSpPr>
            <a:spLocks noGrp="1"/>
          </p:cNvSpPr>
          <p:nvPr>
            <p:ph type="body" idx="1"/>
          </p:nvPr>
        </p:nvSpPr>
        <p:spPr/>
        <p:txBody>
          <a:bodyPr/>
          <a:lstStyle/>
          <a:p>
            <a:r>
              <a:rPr lang="ar-EG" sz="4000" b="1" i="0" kern="1200" dirty="0">
                <a:solidFill>
                  <a:schemeClr val="lt1"/>
                </a:solidFill>
                <a:latin typeface="+mn-lt"/>
                <a:ea typeface="+mn-ea"/>
                <a:cs typeface="+mn-cs"/>
              </a:rPr>
              <a:t>شيري بي أبوسطولوس : أفا ماركوس بي ثيئوريموس</a:t>
            </a:r>
            <a:endParaRPr lang="ar-EG" sz="8000" b="1" dirty="0">
              <a:solidFill>
                <a:schemeClr val="bg1"/>
              </a:solidFill>
            </a:endParaRPr>
          </a:p>
        </p:txBody>
      </p:sp>
      <p:sp>
        <p:nvSpPr>
          <p:cNvPr id="8" name="Text Placeholder 7">
            <a:extLst>
              <a:ext uri="{FF2B5EF4-FFF2-40B4-BE49-F238E27FC236}">
                <a16:creationId xmlns:a16="http://schemas.microsoft.com/office/drawing/2014/main" id="{3B5E0C69-C59F-4EBD-9AB7-EC32C3431CBA}"/>
              </a:ext>
            </a:extLst>
          </p:cNvPr>
          <p:cNvSpPr>
            <a:spLocks noGrp="1"/>
          </p:cNvSpPr>
          <p:nvPr>
            <p:ph type="body" sz="quarter" idx="3"/>
          </p:nvPr>
        </p:nvSpPr>
        <p:spPr>
          <a:xfrm>
            <a:off x="0" y="5340177"/>
            <a:ext cx="9144000" cy="682357"/>
          </a:xfrm>
        </p:spPr>
        <p:txBody>
          <a:bodyPr/>
          <a:lstStyle/>
          <a:p>
            <a:r>
              <a:rPr lang="en-US" sz="2800" dirty="0" err="1"/>
              <a:t>xere</a:t>
            </a:r>
            <a:r>
              <a:rPr lang="en-US" sz="2800" dirty="0"/>
              <a:t> </a:t>
            </a:r>
            <a:r>
              <a:rPr lang="en-US" sz="2800" dirty="0" err="1"/>
              <a:t>piapoctoloc</a:t>
            </a:r>
            <a:r>
              <a:rPr lang="en-US" sz="2800" dirty="0"/>
              <a:t> : abba </a:t>
            </a:r>
            <a:r>
              <a:rPr lang="en-US" sz="2800" dirty="0" err="1"/>
              <a:t>Markoc</a:t>
            </a:r>
            <a:r>
              <a:rPr lang="en-US" sz="2800" dirty="0"/>
              <a:t> pi0ewrimoc</a:t>
            </a:r>
          </a:p>
        </p:txBody>
      </p:sp>
    </p:spTree>
    <p:extLst>
      <p:ext uri="{BB962C8B-B14F-4D97-AF65-F5344CB8AC3E}">
        <p14:creationId xmlns:p14="http://schemas.microsoft.com/office/powerpoint/2010/main" val="2282624081"/>
      </p:ext>
    </p:extLst>
  </p:cSld>
  <p:clrMapOvr>
    <a:masterClrMapping/>
  </p:clrMapOvr>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6687DB2-2950-4DD1-BB38-233B1C497EBB}"/>
              </a:ext>
            </a:extLst>
          </p:cNvPr>
          <p:cNvSpPr>
            <a:spLocks noGrp="1"/>
          </p:cNvSpPr>
          <p:nvPr>
            <p:ph type="title"/>
          </p:nvPr>
        </p:nvSpPr>
        <p:spPr/>
        <p:txBody>
          <a:bodyPr>
            <a:normAutofit/>
          </a:bodyPr>
          <a:lstStyle/>
          <a:p>
            <a:r>
              <a:rPr lang="ar-EG" dirty="0"/>
              <a:t> السلام لإسطفانوس أول الشهداء</a:t>
            </a:r>
            <a:endParaRPr lang="en-US" dirty="0"/>
          </a:p>
        </p:txBody>
      </p:sp>
      <p:sp>
        <p:nvSpPr>
          <p:cNvPr id="7" name="Text Placeholder 6">
            <a:extLst>
              <a:ext uri="{FF2B5EF4-FFF2-40B4-BE49-F238E27FC236}">
                <a16:creationId xmlns:a16="http://schemas.microsoft.com/office/drawing/2014/main" id="{FFDF1A7F-FAB5-40C1-AB6C-DF06B964D6BC}"/>
              </a:ext>
            </a:extLst>
          </p:cNvPr>
          <p:cNvSpPr>
            <a:spLocks noGrp="1"/>
          </p:cNvSpPr>
          <p:nvPr>
            <p:ph type="body" idx="1"/>
          </p:nvPr>
        </p:nvSpPr>
        <p:spPr/>
        <p:txBody>
          <a:bodyPr/>
          <a:lstStyle/>
          <a:p>
            <a:r>
              <a:rPr lang="ar-EG" dirty="0"/>
              <a:t>شيري استيفانوس : بي شورب إممارتيروس </a:t>
            </a:r>
          </a:p>
        </p:txBody>
      </p:sp>
      <p:sp>
        <p:nvSpPr>
          <p:cNvPr id="8" name="Text Placeholder 7">
            <a:extLst>
              <a:ext uri="{FF2B5EF4-FFF2-40B4-BE49-F238E27FC236}">
                <a16:creationId xmlns:a16="http://schemas.microsoft.com/office/drawing/2014/main" id="{7C748473-1D16-43CE-BEF1-5764B0F2F79B}"/>
              </a:ext>
            </a:extLst>
          </p:cNvPr>
          <p:cNvSpPr>
            <a:spLocks noGrp="1"/>
          </p:cNvSpPr>
          <p:nvPr>
            <p:ph type="body" sz="quarter" idx="3"/>
          </p:nvPr>
        </p:nvSpPr>
        <p:spPr/>
        <p:txBody>
          <a:bodyPr/>
          <a:lstStyle/>
          <a:p>
            <a:r>
              <a:rPr lang="en-US" dirty="0" err="1"/>
              <a:t>xere</a:t>
            </a:r>
            <a:r>
              <a:rPr lang="en-US" dirty="0"/>
              <a:t> `</a:t>
            </a:r>
            <a:r>
              <a:rPr lang="en-US" dirty="0" err="1"/>
              <a:t>ctefanoc</a:t>
            </a:r>
            <a:r>
              <a:rPr lang="en-US" dirty="0"/>
              <a:t> : pi2orp `</a:t>
            </a:r>
            <a:r>
              <a:rPr lang="en-US" dirty="0" err="1"/>
              <a:t>mmartvroc</a:t>
            </a:r>
            <a:endParaRPr lang="en-US" dirty="0"/>
          </a:p>
        </p:txBody>
      </p:sp>
      <p:sp>
        <p:nvSpPr>
          <p:cNvPr id="3" name="TextBox 2">
            <a:hlinkClick r:id="rId3" action="ppaction://hlinksldjump"/>
            <a:extLst>
              <a:ext uri="{FF2B5EF4-FFF2-40B4-BE49-F238E27FC236}">
                <a16:creationId xmlns:a16="http://schemas.microsoft.com/office/drawing/2014/main" id="{E7CF6285-7030-A71C-7888-2DB82E17FDE0}"/>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1956335597"/>
      </p:ext>
    </p:extLst>
  </p:cSld>
  <p:clrMapOvr>
    <a:masterClrMapping/>
  </p:clrMapOvr>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876DDE-6FAB-4AFF-BF6F-60AC9B58DD26}"/>
              </a:ext>
            </a:extLst>
          </p:cNvPr>
          <p:cNvSpPr>
            <a:spLocks noGrp="1"/>
          </p:cNvSpPr>
          <p:nvPr>
            <p:ph type="title"/>
          </p:nvPr>
        </p:nvSpPr>
        <p:spPr/>
        <p:txBody>
          <a:bodyPr>
            <a:normAutofit/>
          </a:bodyPr>
          <a:lstStyle/>
          <a:p>
            <a:r>
              <a:rPr lang="ar-EG" dirty="0"/>
              <a:t>السلام لرئيس الشمامسة المبارك</a:t>
            </a:r>
            <a:endParaRPr lang="en-US" dirty="0"/>
          </a:p>
        </p:txBody>
      </p:sp>
      <p:sp>
        <p:nvSpPr>
          <p:cNvPr id="7" name="Text Placeholder 6">
            <a:extLst>
              <a:ext uri="{FF2B5EF4-FFF2-40B4-BE49-F238E27FC236}">
                <a16:creationId xmlns:a16="http://schemas.microsoft.com/office/drawing/2014/main" id="{11963375-F459-404E-8D1B-085F736FF63A}"/>
              </a:ext>
            </a:extLst>
          </p:cNvPr>
          <p:cNvSpPr>
            <a:spLocks noGrp="1"/>
          </p:cNvSpPr>
          <p:nvPr>
            <p:ph type="body" idx="1"/>
          </p:nvPr>
        </p:nvSpPr>
        <p:spPr/>
        <p:txBody>
          <a:bodyPr/>
          <a:lstStyle/>
          <a:p>
            <a:r>
              <a:rPr lang="ar-EG" dirty="0"/>
              <a:t>شيري بي أرشي ذياكون : أووه إت إسماروؤوت</a:t>
            </a:r>
          </a:p>
        </p:txBody>
      </p:sp>
      <p:sp>
        <p:nvSpPr>
          <p:cNvPr id="8" name="Text Placeholder 7">
            <a:extLst>
              <a:ext uri="{FF2B5EF4-FFF2-40B4-BE49-F238E27FC236}">
                <a16:creationId xmlns:a16="http://schemas.microsoft.com/office/drawing/2014/main" id="{DF7D2D9B-C19F-440B-A047-CF7A37592DC5}"/>
              </a:ext>
            </a:extLst>
          </p:cNvPr>
          <p:cNvSpPr>
            <a:spLocks noGrp="1"/>
          </p:cNvSpPr>
          <p:nvPr>
            <p:ph type="body" sz="quarter" idx="3"/>
          </p:nvPr>
        </p:nvSpPr>
        <p:spPr/>
        <p:txBody>
          <a:bodyPr/>
          <a:lstStyle/>
          <a:p>
            <a:r>
              <a:rPr lang="en-US" sz="2800" dirty="0" err="1"/>
              <a:t>xere</a:t>
            </a:r>
            <a:r>
              <a:rPr lang="en-US" sz="2800" dirty="0"/>
              <a:t> piarx3diakwn : </a:t>
            </a:r>
            <a:r>
              <a:rPr lang="en-US" sz="2800" dirty="0" err="1"/>
              <a:t>ovoh</a:t>
            </a:r>
            <a:r>
              <a:rPr lang="en-US" sz="2800" dirty="0"/>
              <a:t> </a:t>
            </a:r>
            <a:r>
              <a:rPr lang="en-US" sz="2800" dirty="0" err="1"/>
              <a:t>et`cmarwovt</a:t>
            </a:r>
            <a:endParaRPr lang="en-US" sz="2800" dirty="0"/>
          </a:p>
        </p:txBody>
      </p:sp>
    </p:spTree>
    <p:extLst>
      <p:ext uri="{BB962C8B-B14F-4D97-AF65-F5344CB8AC3E}">
        <p14:creationId xmlns:p14="http://schemas.microsoft.com/office/powerpoint/2010/main" val="3316504160"/>
      </p:ext>
    </p:extLst>
  </p:cSld>
  <p:clrMapOvr>
    <a:masterClrMapping/>
  </p:clrMapOvr>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2CFFD18-061A-47A7-8276-E88A4F1CF9D9}"/>
              </a:ext>
            </a:extLst>
          </p:cNvPr>
          <p:cNvSpPr>
            <a:spLocks noGrp="1"/>
          </p:cNvSpPr>
          <p:nvPr>
            <p:ph type="title"/>
          </p:nvPr>
        </p:nvSpPr>
        <p:spPr/>
        <p:txBody>
          <a:bodyPr/>
          <a:lstStyle/>
          <a:p>
            <a:r>
              <a:rPr lang="ar-EG" dirty="0"/>
              <a:t>السلام لك أيها الشهيد السلام للشجاع البطل</a:t>
            </a:r>
          </a:p>
        </p:txBody>
      </p:sp>
      <p:sp>
        <p:nvSpPr>
          <p:cNvPr id="7" name="Text Placeholder 6">
            <a:extLst>
              <a:ext uri="{FF2B5EF4-FFF2-40B4-BE49-F238E27FC236}">
                <a16:creationId xmlns:a16="http://schemas.microsoft.com/office/drawing/2014/main" id="{1C46B038-C6B6-4A22-84E8-5F4341BEDCE9}"/>
              </a:ext>
            </a:extLst>
          </p:cNvPr>
          <p:cNvSpPr>
            <a:spLocks noGrp="1"/>
          </p:cNvSpPr>
          <p:nvPr>
            <p:ph type="body" idx="1"/>
          </p:nvPr>
        </p:nvSpPr>
        <p:spPr/>
        <p:txBody>
          <a:bodyPr/>
          <a:lstStyle/>
          <a:p>
            <a:r>
              <a:rPr lang="ar-EG" sz="3600" dirty="0"/>
              <a:t>شيري ناك أو بي مارتيروس : شيري بي شويج إن جينيؤس</a:t>
            </a:r>
          </a:p>
        </p:txBody>
      </p:sp>
      <p:sp>
        <p:nvSpPr>
          <p:cNvPr id="8" name="Text Placeholder 7">
            <a:extLst>
              <a:ext uri="{FF2B5EF4-FFF2-40B4-BE49-F238E27FC236}">
                <a16:creationId xmlns:a16="http://schemas.microsoft.com/office/drawing/2014/main" id="{01245E40-8DB0-4144-9A64-78AE2C4172D6}"/>
              </a:ext>
            </a:extLst>
          </p:cNvPr>
          <p:cNvSpPr>
            <a:spLocks noGrp="1"/>
          </p:cNvSpPr>
          <p:nvPr>
            <p:ph type="body" sz="quarter" idx="3"/>
          </p:nvPr>
        </p:nvSpPr>
        <p:spPr>
          <a:xfrm>
            <a:off x="0" y="5424266"/>
            <a:ext cx="9144000" cy="682357"/>
          </a:xfrm>
        </p:spPr>
        <p:txBody>
          <a:bodyPr/>
          <a:lstStyle/>
          <a:p>
            <a:r>
              <a:rPr lang="en-US" sz="2800" dirty="0"/>
              <a:t> </a:t>
            </a:r>
            <a:r>
              <a:rPr lang="en-US" sz="2800" dirty="0" err="1"/>
              <a:t>xere</a:t>
            </a:r>
            <a:r>
              <a:rPr lang="en-US" sz="2800" dirty="0"/>
              <a:t> </a:t>
            </a:r>
            <a:r>
              <a:rPr lang="en-US" sz="2800" dirty="0" err="1"/>
              <a:t>nak</a:t>
            </a:r>
            <a:r>
              <a:rPr lang="en-US" sz="2800" dirty="0"/>
              <a:t> w </a:t>
            </a:r>
            <a:r>
              <a:rPr lang="en-US" sz="2800" dirty="0" err="1"/>
              <a:t>pimartvroc</a:t>
            </a:r>
            <a:r>
              <a:rPr lang="en-US" sz="2800" dirty="0"/>
              <a:t> : </a:t>
            </a:r>
            <a:r>
              <a:rPr lang="en-US" sz="2800" dirty="0" err="1"/>
              <a:t>xere</a:t>
            </a:r>
            <a:r>
              <a:rPr lang="en-US" sz="2800" dirty="0"/>
              <a:t> pi2wig `</a:t>
            </a:r>
            <a:r>
              <a:rPr lang="en-US" sz="2800" dirty="0" err="1"/>
              <a:t>njenneoc</a:t>
            </a:r>
            <a:endParaRPr lang="en-US" sz="2800" dirty="0"/>
          </a:p>
        </p:txBody>
      </p:sp>
      <p:sp>
        <p:nvSpPr>
          <p:cNvPr id="3" name="TextBox 2">
            <a:hlinkClick r:id="rId3" action="ppaction://hlinksldjump"/>
            <a:extLst>
              <a:ext uri="{FF2B5EF4-FFF2-40B4-BE49-F238E27FC236}">
                <a16:creationId xmlns:a16="http://schemas.microsoft.com/office/drawing/2014/main" id="{7C79B706-0821-2A5E-9340-F96FB5E85809}"/>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2498731103"/>
      </p:ext>
    </p:extLst>
  </p:cSld>
  <p:clrMapOvr>
    <a:masterClrMapping/>
  </p:clrMapOvr>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AE56C4D-1421-4446-B5A9-5B5BE6F6A52A}"/>
              </a:ext>
            </a:extLst>
          </p:cNvPr>
          <p:cNvSpPr>
            <a:spLocks noGrp="1"/>
          </p:cNvSpPr>
          <p:nvPr>
            <p:ph type="title"/>
          </p:nvPr>
        </p:nvSpPr>
        <p:spPr/>
        <p:txBody>
          <a:bodyPr>
            <a:normAutofit/>
          </a:bodyPr>
          <a:lstStyle/>
          <a:p>
            <a:r>
              <a:rPr lang="ar-EG" dirty="0"/>
              <a:t>السلام للابس الجهاد سيدي الملك جورجيوس</a:t>
            </a:r>
            <a:endParaRPr lang="en-US" dirty="0"/>
          </a:p>
        </p:txBody>
      </p:sp>
      <p:sp>
        <p:nvSpPr>
          <p:cNvPr id="7" name="Text Placeholder 6">
            <a:extLst>
              <a:ext uri="{FF2B5EF4-FFF2-40B4-BE49-F238E27FC236}">
                <a16:creationId xmlns:a16="http://schemas.microsoft.com/office/drawing/2014/main" id="{F4DFF9A2-910A-45AA-83D1-72312A6D846D}"/>
              </a:ext>
            </a:extLst>
          </p:cNvPr>
          <p:cNvSpPr>
            <a:spLocks noGrp="1"/>
          </p:cNvSpPr>
          <p:nvPr>
            <p:ph type="body" idx="1"/>
          </p:nvPr>
        </p:nvSpPr>
        <p:spPr/>
        <p:txBody>
          <a:bodyPr/>
          <a:lstStyle/>
          <a:p>
            <a:r>
              <a:rPr lang="ar-EG" sz="3600" dirty="0"/>
              <a:t>شيري بي أثلوفوروس :باتشويس إب أوورو جيؤرجيوس</a:t>
            </a:r>
          </a:p>
        </p:txBody>
      </p:sp>
      <p:sp>
        <p:nvSpPr>
          <p:cNvPr id="8" name="Text Placeholder 7">
            <a:extLst>
              <a:ext uri="{FF2B5EF4-FFF2-40B4-BE49-F238E27FC236}">
                <a16:creationId xmlns:a16="http://schemas.microsoft.com/office/drawing/2014/main" id="{B7904557-F896-47DF-BC6B-9A75A77A15FE}"/>
              </a:ext>
            </a:extLst>
          </p:cNvPr>
          <p:cNvSpPr>
            <a:spLocks noGrp="1"/>
          </p:cNvSpPr>
          <p:nvPr>
            <p:ph type="body" sz="quarter" idx="3"/>
          </p:nvPr>
        </p:nvSpPr>
        <p:spPr/>
        <p:txBody>
          <a:bodyPr/>
          <a:lstStyle/>
          <a:p>
            <a:r>
              <a:rPr lang="en-US" sz="2800" dirty="0" err="1"/>
              <a:t>xere</a:t>
            </a:r>
            <a:r>
              <a:rPr lang="en-US" sz="2800" dirty="0"/>
              <a:t> pia0loforoc: </a:t>
            </a:r>
            <a:r>
              <a:rPr lang="en-US" sz="2800" dirty="0" err="1"/>
              <a:t>pasoic</a:t>
            </a:r>
            <a:r>
              <a:rPr lang="en-US" sz="2800" dirty="0"/>
              <a:t> `</a:t>
            </a:r>
            <a:r>
              <a:rPr lang="en-US" sz="2800" dirty="0" err="1"/>
              <a:t>povro</a:t>
            </a:r>
            <a:r>
              <a:rPr lang="en-US" sz="2800" dirty="0"/>
              <a:t> </a:t>
            </a:r>
            <a:r>
              <a:rPr lang="en-US" sz="2800" dirty="0" err="1"/>
              <a:t>Jewrjioc</a:t>
            </a:r>
            <a:endParaRPr lang="en-US" sz="2800" dirty="0"/>
          </a:p>
        </p:txBody>
      </p:sp>
    </p:spTree>
    <p:extLst>
      <p:ext uri="{BB962C8B-B14F-4D97-AF65-F5344CB8AC3E}">
        <p14:creationId xmlns:p14="http://schemas.microsoft.com/office/powerpoint/2010/main" val="29042615"/>
      </p:ext>
    </p:extLst>
  </p:cSld>
  <p:clrMapOvr>
    <a:masterClrMapping/>
  </p:clrMapOvr>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6958F09-8AA4-43E2-B100-5E618E6D04AA}"/>
              </a:ext>
            </a:extLst>
          </p:cNvPr>
          <p:cNvSpPr>
            <a:spLocks noGrp="1"/>
          </p:cNvSpPr>
          <p:nvPr>
            <p:ph type="title"/>
          </p:nvPr>
        </p:nvSpPr>
        <p:spPr/>
        <p:txBody>
          <a:bodyPr>
            <a:normAutofit/>
          </a:bodyPr>
          <a:lstStyle/>
          <a:p>
            <a:r>
              <a:rPr lang="ar-EG" dirty="0"/>
              <a:t>السلام لك أيها الشهيد السلام للشجاع البطل</a:t>
            </a:r>
            <a:endParaRPr lang="en-US" dirty="0"/>
          </a:p>
        </p:txBody>
      </p:sp>
      <p:sp>
        <p:nvSpPr>
          <p:cNvPr id="7" name="Text Placeholder 6">
            <a:extLst>
              <a:ext uri="{FF2B5EF4-FFF2-40B4-BE49-F238E27FC236}">
                <a16:creationId xmlns:a16="http://schemas.microsoft.com/office/drawing/2014/main" id="{3FDD905A-2A4B-4C13-99D4-1ACFDCD1E783}"/>
              </a:ext>
            </a:extLst>
          </p:cNvPr>
          <p:cNvSpPr>
            <a:spLocks noGrp="1"/>
          </p:cNvSpPr>
          <p:nvPr>
            <p:ph type="body" idx="1"/>
          </p:nvPr>
        </p:nvSpPr>
        <p:spPr/>
        <p:txBody>
          <a:bodyPr/>
          <a:lstStyle/>
          <a:p>
            <a:r>
              <a:rPr lang="ar-EG" sz="3600" dirty="0"/>
              <a:t>شيري ناك أو بي مارتيروس : شيري بي شويج إن جينيؤس</a:t>
            </a:r>
          </a:p>
        </p:txBody>
      </p:sp>
      <p:sp>
        <p:nvSpPr>
          <p:cNvPr id="8" name="Text Placeholder 7">
            <a:extLst>
              <a:ext uri="{FF2B5EF4-FFF2-40B4-BE49-F238E27FC236}">
                <a16:creationId xmlns:a16="http://schemas.microsoft.com/office/drawing/2014/main" id="{052CD283-3069-49E3-BB88-78DD57F2C38B}"/>
              </a:ext>
            </a:extLst>
          </p:cNvPr>
          <p:cNvSpPr>
            <a:spLocks noGrp="1"/>
          </p:cNvSpPr>
          <p:nvPr>
            <p:ph type="body" sz="quarter" idx="3"/>
          </p:nvPr>
        </p:nvSpPr>
        <p:spPr>
          <a:xfrm>
            <a:off x="-1" y="5435871"/>
            <a:ext cx="9144000" cy="682357"/>
          </a:xfrm>
        </p:spPr>
        <p:txBody>
          <a:bodyPr/>
          <a:lstStyle/>
          <a:p>
            <a:r>
              <a:rPr lang="en-US" sz="2800" dirty="0"/>
              <a:t> </a:t>
            </a:r>
            <a:r>
              <a:rPr lang="en-US" sz="2800" dirty="0" err="1"/>
              <a:t>xere</a:t>
            </a:r>
            <a:r>
              <a:rPr lang="en-US" sz="2800" dirty="0"/>
              <a:t> </a:t>
            </a:r>
            <a:r>
              <a:rPr lang="en-US" sz="2800" dirty="0" err="1"/>
              <a:t>nak</a:t>
            </a:r>
            <a:r>
              <a:rPr lang="en-US" sz="2800" dirty="0"/>
              <a:t> w </a:t>
            </a:r>
            <a:r>
              <a:rPr lang="en-US" sz="2800" dirty="0" err="1"/>
              <a:t>pimartvroc</a:t>
            </a:r>
            <a:r>
              <a:rPr lang="en-US" sz="2800" dirty="0"/>
              <a:t> : </a:t>
            </a:r>
            <a:r>
              <a:rPr lang="en-US" sz="2800" dirty="0" err="1"/>
              <a:t>xere</a:t>
            </a:r>
            <a:r>
              <a:rPr lang="en-US" sz="2800" dirty="0"/>
              <a:t> pi2wig `</a:t>
            </a:r>
            <a:r>
              <a:rPr lang="en-US" sz="2800" dirty="0" err="1"/>
              <a:t>njenneoc</a:t>
            </a:r>
            <a:endParaRPr lang="en-US" sz="2800" dirty="0"/>
          </a:p>
        </p:txBody>
      </p:sp>
      <p:sp>
        <p:nvSpPr>
          <p:cNvPr id="3" name="TextBox 2">
            <a:hlinkClick r:id="rId3" action="ppaction://hlinksldjump"/>
            <a:extLst>
              <a:ext uri="{FF2B5EF4-FFF2-40B4-BE49-F238E27FC236}">
                <a16:creationId xmlns:a16="http://schemas.microsoft.com/office/drawing/2014/main" id="{8CEB78A3-DD9F-DB9F-63D8-0EED9FEC29BC}"/>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1069915288"/>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في هذا اليوم المقدس</a:t>
            </a:r>
            <a:endParaRPr lang="en-US" dirty="0"/>
          </a:p>
        </p:txBody>
      </p:sp>
      <p:sp>
        <p:nvSpPr>
          <p:cNvPr id="6" name="Text Placeholder 5"/>
          <p:cNvSpPr>
            <a:spLocks noGrp="1"/>
          </p:cNvSpPr>
          <p:nvPr>
            <p:ph type="body" idx="1"/>
          </p:nvPr>
        </p:nvSpPr>
        <p:spPr/>
        <p:txBody>
          <a:bodyPr/>
          <a:lstStyle/>
          <a:p>
            <a:r>
              <a:rPr lang="ar-EG" sz="4800" dirty="0"/>
              <a:t>خين باي إيهوؤو إثؤواب فاى</a:t>
            </a:r>
          </a:p>
        </p:txBody>
      </p:sp>
      <p:sp>
        <p:nvSpPr>
          <p:cNvPr id="7" name="Text Placeholder 6"/>
          <p:cNvSpPr>
            <a:spLocks noGrp="1"/>
          </p:cNvSpPr>
          <p:nvPr>
            <p:ph type="body" sz="quarter" idx="3"/>
          </p:nvPr>
        </p:nvSpPr>
        <p:spPr/>
        <p:txBody>
          <a:bodyPr/>
          <a:lstStyle/>
          <a:p>
            <a:r>
              <a:rPr lang="en-US" sz="4800" dirty="0"/>
              <a:t> '</a:t>
            </a:r>
            <a:r>
              <a:rPr lang="en-US" sz="4800" dirty="0" err="1"/>
              <a:t>en</a:t>
            </a:r>
            <a:r>
              <a:rPr lang="en-US" sz="4800" dirty="0"/>
              <a:t> </a:t>
            </a:r>
            <a:r>
              <a:rPr lang="en-US" sz="4800" dirty="0" err="1"/>
              <a:t>pai`e</a:t>
            </a:r>
            <a:r>
              <a:rPr lang="en-US" sz="4800" dirty="0"/>
              <a:t>\</a:t>
            </a:r>
            <a:r>
              <a:rPr lang="en-US" sz="4800" dirty="0" err="1"/>
              <a:t>oou</a:t>
            </a:r>
            <a:r>
              <a:rPr lang="en-US" sz="4800" dirty="0"/>
              <a:t> e/q/u/ </a:t>
            </a:r>
            <a:r>
              <a:rPr lang="en-US" sz="4800" dirty="0" err="1"/>
              <a:t>vai</a:t>
            </a:r>
            <a:endParaRPr lang="en-US" sz="4800" dirty="0"/>
          </a:p>
        </p:txBody>
      </p:sp>
    </p:spTree>
    <p:extLst>
      <p:ext uri="{BB962C8B-B14F-4D97-AF65-F5344CB8AC3E}">
        <p14:creationId xmlns:p14="http://schemas.microsoft.com/office/powerpoint/2010/main" val="4062472717"/>
      </p:ext>
    </p:extLst>
  </p:cSld>
  <p:clrMapOvr>
    <a:masterClrMapping/>
  </p:clrMapOvr>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13E037C-03B2-4A4A-823B-6FF04F86CA66}"/>
              </a:ext>
            </a:extLst>
          </p:cNvPr>
          <p:cNvSpPr>
            <a:spLocks noGrp="1"/>
          </p:cNvSpPr>
          <p:nvPr>
            <p:ph type="title"/>
          </p:nvPr>
        </p:nvSpPr>
        <p:spPr/>
        <p:txBody>
          <a:bodyPr>
            <a:normAutofit/>
          </a:bodyPr>
          <a:lstStyle/>
          <a:p>
            <a:r>
              <a:rPr lang="ar-EG" dirty="0"/>
              <a:t>السلام للابس الجهاد محب الأب مرقوريوس</a:t>
            </a:r>
          </a:p>
        </p:txBody>
      </p:sp>
      <p:sp>
        <p:nvSpPr>
          <p:cNvPr id="7" name="Text Placeholder 6">
            <a:extLst>
              <a:ext uri="{FF2B5EF4-FFF2-40B4-BE49-F238E27FC236}">
                <a16:creationId xmlns:a16="http://schemas.microsoft.com/office/drawing/2014/main" id="{6994AF29-CEDB-4B21-B063-542CF399B60B}"/>
              </a:ext>
            </a:extLst>
          </p:cNvPr>
          <p:cNvSpPr>
            <a:spLocks noGrp="1"/>
          </p:cNvSpPr>
          <p:nvPr>
            <p:ph type="body" idx="1"/>
          </p:nvPr>
        </p:nvSpPr>
        <p:spPr/>
        <p:txBody>
          <a:bodyPr/>
          <a:lstStyle/>
          <a:p>
            <a:r>
              <a:rPr lang="ar-EG" dirty="0"/>
              <a:t>شيري بي أثلوفوروس : فيلوباتير ميركوريوس</a:t>
            </a:r>
          </a:p>
        </p:txBody>
      </p:sp>
      <p:sp>
        <p:nvSpPr>
          <p:cNvPr id="8" name="Text Placeholder 7">
            <a:extLst>
              <a:ext uri="{FF2B5EF4-FFF2-40B4-BE49-F238E27FC236}">
                <a16:creationId xmlns:a16="http://schemas.microsoft.com/office/drawing/2014/main" id="{AB11B425-5198-409B-BAE3-F9CBDB6A03BD}"/>
              </a:ext>
            </a:extLst>
          </p:cNvPr>
          <p:cNvSpPr>
            <a:spLocks noGrp="1"/>
          </p:cNvSpPr>
          <p:nvPr>
            <p:ph type="body" sz="quarter" idx="3"/>
          </p:nvPr>
        </p:nvSpPr>
        <p:spPr/>
        <p:txBody>
          <a:bodyPr/>
          <a:lstStyle/>
          <a:p>
            <a:r>
              <a:rPr lang="en-US" sz="2800" dirty="0" err="1"/>
              <a:t>xere</a:t>
            </a:r>
            <a:r>
              <a:rPr lang="en-US" sz="2800" dirty="0"/>
              <a:t> pia0loforoc : filopat3r </a:t>
            </a:r>
            <a:r>
              <a:rPr lang="en-US" sz="2800" dirty="0" err="1"/>
              <a:t>Merkovrioc</a:t>
            </a:r>
            <a:endParaRPr lang="en-US" sz="2800" dirty="0"/>
          </a:p>
        </p:txBody>
      </p:sp>
    </p:spTree>
    <p:extLst>
      <p:ext uri="{BB962C8B-B14F-4D97-AF65-F5344CB8AC3E}">
        <p14:creationId xmlns:p14="http://schemas.microsoft.com/office/powerpoint/2010/main" val="1474362782"/>
      </p:ext>
    </p:extLst>
  </p:cSld>
  <p:clrMapOvr>
    <a:masterClrMapping/>
  </p:clrMapOvr>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70E5EA5-8602-40F2-A745-F7DA058894BD}"/>
              </a:ext>
            </a:extLst>
          </p:cNvPr>
          <p:cNvSpPr>
            <a:spLocks noGrp="1"/>
          </p:cNvSpPr>
          <p:nvPr>
            <p:ph type="title"/>
          </p:nvPr>
        </p:nvSpPr>
        <p:spPr/>
        <p:txBody>
          <a:bodyPr>
            <a:normAutofit/>
          </a:bodyPr>
          <a:lstStyle/>
          <a:p>
            <a:r>
              <a:rPr lang="ar-EG" dirty="0"/>
              <a:t>السلام لك أيها الشهيد السلام للشجاع البطل</a:t>
            </a:r>
            <a:endParaRPr lang="en-US" dirty="0"/>
          </a:p>
        </p:txBody>
      </p:sp>
      <p:sp>
        <p:nvSpPr>
          <p:cNvPr id="7" name="Text Placeholder 6">
            <a:extLst>
              <a:ext uri="{FF2B5EF4-FFF2-40B4-BE49-F238E27FC236}">
                <a16:creationId xmlns:a16="http://schemas.microsoft.com/office/drawing/2014/main" id="{6BE5B18C-2CD0-43B6-90BD-40BDCE085534}"/>
              </a:ext>
            </a:extLst>
          </p:cNvPr>
          <p:cNvSpPr>
            <a:spLocks noGrp="1"/>
          </p:cNvSpPr>
          <p:nvPr>
            <p:ph type="body" idx="1"/>
          </p:nvPr>
        </p:nvSpPr>
        <p:spPr/>
        <p:txBody>
          <a:bodyPr/>
          <a:lstStyle/>
          <a:p>
            <a:r>
              <a:rPr lang="ar-EG" sz="3600" dirty="0"/>
              <a:t>شيري ناك أو بي مارتيروس : شيري بي شويج إن جينيؤس</a:t>
            </a:r>
          </a:p>
        </p:txBody>
      </p:sp>
      <p:sp>
        <p:nvSpPr>
          <p:cNvPr id="8" name="Text Placeholder 7">
            <a:extLst>
              <a:ext uri="{FF2B5EF4-FFF2-40B4-BE49-F238E27FC236}">
                <a16:creationId xmlns:a16="http://schemas.microsoft.com/office/drawing/2014/main" id="{7395F8F9-A2DE-42B2-8ADD-DB737DEF4791}"/>
              </a:ext>
            </a:extLst>
          </p:cNvPr>
          <p:cNvSpPr>
            <a:spLocks noGrp="1"/>
          </p:cNvSpPr>
          <p:nvPr>
            <p:ph type="body" sz="quarter" idx="3"/>
          </p:nvPr>
        </p:nvSpPr>
        <p:spPr>
          <a:xfrm>
            <a:off x="-1" y="5383626"/>
            <a:ext cx="9144000" cy="682357"/>
          </a:xfrm>
        </p:spPr>
        <p:txBody>
          <a:bodyPr/>
          <a:lstStyle/>
          <a:p>
            <a:r>
              <a:rPr lang="en-US" sz="2800" dirty="0"/>
              <a:t> </a:t>
            </a:r>
            <a:r>
              <a:rPr lang="en-US" sz="2800" dirty="0" err="1"/>
              <a:t>xere</a:t>
            </a:r>
            <a:r>
              <a:rPr lang="en-US" sz="2800" dirty="0"/>
              <a:t> </a:t>
            </a:r>
            <a:r>
              <a:rPr lang="en-US" sz="2800" dirty="0" err="1"/>
              <a:t>nak</a:t>
            </a:r>
            <a:r>
              <a:rPr lang="en-US" sz="2800" dirty="0"/>
              <a:t> w </a:t>
            </a:r>
            <a:r>
              <a:rPr lang="en-US" sz="2800" dirty="0" err="1"/>
              <a:t>pimartvroc</a:t>
            </a:r>
            <a:r>
              <a:rPr lang="en-US" sz="2800" dirty="0"/>
              <a:t> : </a:t>
            </a:r>
            <a:r>
              <a:rPr lang="en-US" sz="2800" dirty="0" err="1"/>
              <a:t>xere</a:t>
            </a:r>
            <a:r>
              <a:rPr lang="en-US" sz="2800" dirty="0"/>
              <a:t> pi2wig `</a:t>
            </a:r>
            <a:r>
              <a:rPr lang="en-US" sz="2800" dirty="0" err="1"/>
              <a:t>njenneoc</a:t>
            </a:r>
            <a:endParaRPr lang="en-US" sz="2800" dirty="0"/>
          </a:p>
        </p:txBody>
      </p:sp>
      <p:sp>
        <p:nvSpPr>
          <p:cNvPr id="3" name="TextBox 2">
            <a:hlinkClick r:id="rId3" action="ppaction://hlinksldjump"/>
            <a:extLst>
              <a:ext uri="{FF2B5EF4-FFF2-40B4-BE49-F238E27FC236}">
                <a16:creationId xmlns:a16="http://schemas.microsoft.com/office/drawing/2014/main" id="{73C24722-262E-D720-5679-5AF1E90710D3}"/>
              </a:ext>
            </a:extLst>
          </p:cNvPr>
          <p:cNvSpPr txBox="1"/>
          <p:nvPr/>
        </p:nvSpPr>
        <p:spPr>
          <a:xfrm>
            <a:off x="4572000" y="3806220"/>
            <a:ext cx="4572000" cy="523220"/>
          </a:xfrm>
          <a:prstGeom prst="rect">
            <a:avLst/>
          </a:prstGeom>
          <a:noFill/>
        </p:spPr>
        <p:txBody>
          <a:bodyPr wrap="squar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kumimoji="0" lang="en-US" sz="14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1107088863"/>
      </p:ext>
    </p:extLst>
  </p:cSld>
  <p:clrMapOvr>
    <a:masterClrMapping/>
  </p:clrMapOvr>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49A75B7-1966-4640-8FF5-841E90825795}"/>
              </a:ext>
            </a:extLst>
          </p:cNvPr>
          <p:cNvSpPr>
            <a:spLocks noGrp="1"/>
          </p:cNvSpPr>
          <p:nvPr>
            <p:ph type="title"/>
          </p:nvPr>
        </p:nvSpPr>
        <p:spPr/>
        <p:txBody>
          <a:bodyPr>
            <a:normAutofit/>
          </a:bodyPr>
          <a:lstStyle/>
          <a:p>
            <a:r>
              <a:rPr lang="ar-EG" sz="4400" b="1" i="0" kern="1200" dirty="0">
                <a:solidFill>
                  <a:schemeClr val="lt1"/>
                </a:solidFill>
                <a:latin typeface="+mn-lt"/>
                <a:ea typeface="+mn-ea"/>
                <a:cs typeface="+mn-cs"/>
              </a:rPr>
              <a:t>السلام للابس الجهاد أبا مينا البياضي</a:t>
            </a:r>
            <a:endParaRPr lang="en-US" dirty="0"/>
          </a:p>
        </p:txBody>
      </p:sp>
      <p:sp>
        <p:nvSpPr>
          <p:cNvPr id="7" name="Text Placeholder 6">
            <a:extLst>
              <a:ext uri="{FF2B5EF4-FFF2-40B4-BE49-F238E27FC236}">
                <a16:creationId xmlns:a16="http://schemas.microsoft.com/office/drawing/2014/main" id="{8FFF91E7-E775-47EA-9677-07B297B89DED}"/>
              </a:ext>
            </a:extLst>
          </p:cNvPr>
          <p:cNvSpPr>
            <a:spLocks noGrp="1"/>
          </p:cNvSpPr>
          <p:nvPr>
            <p:ph type="body" idx="1"/>
          </p:nvPr>
        </p:nvSpPr>
        <p:spPr/>
        <p:txBody>
          <a:bodyPr/>
          <a:lstStyle/>
          <a:p>
            <a:r>
              <a:rPr lang="ar-EG" dirty="0"/>
              <a:t>شيري بي أثلوفوروس : أفا مينا إنتيه ني فايات</a:t>
            </a:r>
          </a:p>
        </p:txBody>
      </p:sp>
      <p:sp>
        <p:nvSpPr>
          <p:cNvPr id="8" name="Text Placeholder 7">
            <a:extLst>
              <a:ext uri="{FF2B5EF4-FFF2-40B4-BE49-F238E27FC236}">
                <a16:creationId xmlns:a16="http://schemas.microsoft.com/office/drawing/2014/main" id="{6481DB6B-EBE3-4FF7-A24B-68E2D290A70F}"/>
              </a:ext>
            </a:extLst>
          </p:cNvPr>
          <p:cNvSpPr>
            <a:spLocks noGrp="1"/>
          </p:cNvSpPr>
          <p:nvPr>
            <p:ph type="body" sz="quarter" idx="3"/>
          </p:nvPr>
        </p:nvSpPr>
        <p:spPr/>
        <p:txBody>
          <a:bodyPr/>
          <a:lstStyle/>
          <a:p>
            <a:r>
              <a:rPr lang="en-US" sz="2800" dirty="0" err="1"/>
              <a:t>xere</a:t>
            </a:r>
            <a:r>
              <a:rPr lang="en-US" sz="2800" dirty="0"/>
              <a:t> pia0loforoc :abba M3na `</a:t>
            </a:r>
            <a:r>
              <a:rPr lang="en-US" sz="2800" dirty="0" err="1"/>
              <a:t>nte</a:t>
            </a:r>
            <a:r>
              <a:rPr lang="en-US" sz="2800" dirty="0"/>
              <a:t> </a:t>
            </a:r>
            <a:r>
              <a:rPr lang="en-US" sz="2800" dirty="0" err="1"/>
              <a:t>nifaiat</a:t>
            </a:r>
            <a:endParaRPr lang="en-US" sz="2800" dirty="0"/>
          </a:p>
        </p:txBody>
      </p:sp>
    </p:spTree>
    <p:extLst>
      <p:ext uri="{BB962C8B-B14F-4D97-AF65-F5344CB8AC3E}">
        <p14:creationId xmlns:p14="http://schemas.microsoft.com/office/powerpoint/2010/main" val="2538278926"/>
      </p:ext>
    </p:extLst>
  </p:cSld>
  <p:clrMapOvr>
    <a:masterClrMapping/>
  </p:clrMapOvr>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5466765-67D4-486D-A329-92F5DA1C21D7}"/>
              </a:ext>
            </a:extLst>
          </p:cNvPr>
          <p:cNvSpPr>
            <a:spLocks noGrp="1"/>
          </p:cNvSpPr>
          <p:nvPr>
            <p:ph type="title"/>
          </p:nvPr>
        </p:nvSpPr>
        <p:spPr/>
        <p:txBody>
          <a:bodyPr>
            <a:normAutofit/>
          </a:bodyPr>
          <a:lstStyle/>
          <a:p>
            <a:r>
              <a:rPr lang="ar-EG" dirty="0"/>
              <a:t>بشفاعات والدة الإله القديسة مريم </a:t>
            </a:r>
            <a:endParaRPr lang="en-US" dirty="0"/>
          </a:p>
        </p:txBody>
      </p:sp>
      <p:sp>
        <p:nvSpPr>
          <p:cNvPr id="7" name="Text Placeholder 6">
            <a:extLst>
              <a:ext uri="{FF2B5EF4-FFF2-40B4-BE49-F238E27FC236}">
                <a16:creationId xmlns:a16="http://schemas.microsoft.com/office/drawing/2014/main" id="{AA9D40F9-1B0B-41E5-83D1-C15BBD741EB5}"/>
              </a:ext>
            </a:extLst>
          </p:cNvPr>
          <p:cNvSpPr>
            <a:spLocks noGrp="1"/>
          </p:cNvSpPr>
          <p:nvPr>
            <p:ph type="body" idx="1"/>
          </p:nvPr>
        </p:nvSpPr>
        <p:spPr/>
        <p:txBody>
          <a:bodyPr/>
          <a:lstStyle/>
          <a:p>
            <a:r>
              <a:rPr lang="ar-EG" dirty="0"/>
              <a:t>هيتين ني إبريسفيا إنتي تي ثيئو طوكوس إثؤواب ماريا </a:t>
            </a:r>
          </a:p>
        </p:txBody>
      </p:sp>
      <p:sp>
        <p:nvSpPr>
          <p:cNvPr id="10" name="Text Placeholder 9">
            <a:extLst>
              <a:ext uri="{FF2B5EF4-FFF2-40B4-BE49-F238E27FC236}">
                <a16:creationId xmlns:a16="http://schemas.microsoft.com/office/drawing/2014/main" id="{8E14BFCB-2223-450E-A1E4-1F6CF1CAE7AF}"/>
              </a:ext>
            </a:extLst>
          </p:cNvPr>
          <p:cNvSpPr>
            <a:spLocks noGrp="1"/>
          </p:cNvSpPr>
          <p:nvPr>
            <p:ph type="body" sz="quarter" idx="3"/>
          </p:nvPr>
        </p:nvSpPr>
        <p:spPr/>
        <p:txBody>
          <a:bodyPr/>
          <a:lstStyle/>
          <a:p>
            <a:r>
              <a:rPr lang="es-ES" dirty="0"/>
              <a:t>|</a:t>
            </a:r>
            <a:r>
              <a:rPr lang="es-ES" dirty="0" err="1"/>
              <a:t>iten</a:t>
            </a:r>
            <a:r>
              <a:rPr lang="es-ES" dirty="0"/>
              <a:t> </a:t>
            </a:r>
            <a:r>
              <a:rPr lang="es-ES" dirty="0" err="1"/>
              <a:t>ni`precbi`a</a:t>
            </a:r>
            <a:r>
              <a:rPr lang="es-ES" dirty="0"/>
              <a:t> `</a:t>
            </a:r>
            <a:r>
              <a:rPr lang="es-ES" dirty="0" err="1"/>
              <a:t>nte</a:t>
            </a:r>
            <a:r>
              <a:rPr lang="es-ES" dirty="0"/>
              <a:t> ;</a:t>
            </a:r>
            <a:r>
              <a:rPr lang="es-ES" dirty="0" err="1"/>
              <a:t>qe`otokoc</a:t>
            </a:r>
            <a:r>
              <a:rPr lang="es-ES" dirty="0"/>
              <a:t> e/q/u/ </a:t>
            </a:r>
            <a:r>
              <a:rPr lang="es-ES" dirty="0" err="1"/>
              <a:t>Mari`a</a:t>
            </a:r>
            <a:endParaRPr lang="es-ES" dirty="0"/>
          </a:p>
        </p:txBody>
      </p:sp>
    </p:spTree>
    <p:extLst>
      <p:ext uri="{BB962C8B-B14F-4D97-AF65-F5344CB8AC3E}">
        <p14:creationId xmlns:p14="http://schemas.microsoft.com/office/powerpoint/2010/main" val="3838656141"/>
      </p:ext>
    </p:extLst>
  </p:cSld>
  <p:clrMapOvr>
    <a:masterClrMapping/>
  </p:clrMapOvr>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7B32FFD-937F-423D-9C01-871D14D39757}"/>
              </a:ext>
            </a:extLst>
          </p:cNvPr>
          <p:cNvSpPr>
            <a:spLocks noGrp="1"/>
          </p:cNvSpPr>
          <p:nvPr>
            <p:ph type="title"/>
          </p:nvPr>
        </p:nvSpPr>
        <p:spPr/>
        <p:txBody>
          <a:bodyPr>
            <a:normAutofit/>
          </a:bodyPr>
          <a:lstStyle/>
          <a:p>
            <a:r>
              <a:rPr lang="ar-EG" dirty="0"/>
              <a:t>يا رب انعم لنا بمغفرة خطايانا</a:t>
            </a:r>
            <a:endParaRPr lang="en-US" dirty="0"/>
          </a:p>
        </p:txBody>
      </p:sp>
      <p:sp>
        <p:nvSpPr>
          <p:cNvPr id="7" name="Text Placeholder 6">
            <a:extLst>
              <a:ext uri="{FF2B5EF4-FFF2-40B4-BE49-F238E27FC236}">
                <a16:creationId xmlns:a16="http://schemas.microsoft.com/office/drawing/2014/main" id="{D7D4388E-3828-4137-859E-C91931000E56}"/>
              </a:ext>
            </a:extLst>
          </p:cNvPr>
          <p:cNvSpPr>
            <a:spLocks noGrp="1"/>
          </p:cNvSpPr>
          <p:nvPr>
            <p:ph type="body" idx="1"/>
          </p:nvPr>
        </p:nvSpPr>
        <p:spPr/>
        <p:txBody>
          <a:bodyPr/>
          <a:lstStyle/>
          <a:p>
            <a:r>
              <a:rPr lang="ar-EG" dirty="0"/>
              <a:t>إبشويس آري إهموت نان إمبي كو إيفول إنتي نين نوفي</a:t>
            </a:r>
          </a:p>
        </p:txBody>
      </p:sp>
      <p:sp>
        <p:nvSpPr>
          <p:cNvPr id="8" name="Text Placeholder 7">
            <a:extLst>
              <a:ext uri="{FF2B5EF4-FFF2-40B4-BE49-F238E27FC236}">
                <a16:creationId xmlns:a16="http://schemas.microsoft.com/office/drawing/2014/main" id="{7C9BFDA6-2BDA-4DA0-BC9C-888BD36A09D4}"/>
              </a:ext>
            </a:extLst>
          </p:cNvPr>
          <p:cNvSpPr>
            <a:spLocks noGrp="1"/>
          </p:cNvSpPr>
          <p:nvPr>
            <p:ph type="body" sz="quarter" idx="3"/>
          </p:nvPr>
        </p:nvSpPr>
        <p:spPr/>
        <p:txBody>
          <a:bodyPr/>
          <a:lstStyle/>
          <a:p>
            <a:r>
              <a:rPr lang="en-US" sz="4000" dirty="0"/>
              <a:t>P_  `</a:t>
            </a:r>
            <a:r>
              <a:rPr lang="en-US" sz="4000" dirty="0" err="1"/>
              <a:t>ari</a:t>
            </a:r>
            <a:r>
              <a:rPr lang="en-US" sz="4000" dirty="0"/>
              <a:t>`\mot nan&gt; `</a:t>
            </a:r>
            <a:r>
              <a:rPr lang="en-US" sz="4000" dirty="0" err="1"/>
              <a:t>mpixw</a:t>
            </a:r>
            <a:r>
              <a:rPr lang="en-US" sz="4000" dirty="0"/>
              <a:t> `</a:t>
            </a:r>
            <a:r>
              <a:rPr lang="en-US" sz="4000" dirty="0" err="1"/>
              <a:t>ebol</a:t>
            </a:r>
            <a:r>
              <a:rPr lang="en-US" sz="4000" dirty="0"/>
              <a:t> `</a:t>
            </a:r>
            <a:r>
              <a:rPr lang="en-US" sz="4000" dirty="0" err="1"/>
              <a:t>nte</a:t>
            </a:r>
            <a:r>
              <a:rPr lang="en-US" sz="4000" dirty="0"/>
              <a:t> </a:t>
            </a:r>
            <a:r>
              <a:rPr lang="en-US" sz="4000" dirty="0" err="1"/>
              <a:t>nennobi</a:t>
            </a:r>
            <a:endParaRPr lang="en-US" sz="4000" dirty="0"/>
          </a:p>
        </p:txBody>
      </p:sp>
    </p:spTree>
    <p:extLst>
      <p:ext uri="{BB962C8B-B14F-4D97-AF65-F5344CB8AC3E}">
        <p14:creationId xmlns:p14="http://schemas.microsoft.com/office/powerpoint/2010/main" val="202327887"/>
      </p:ext>
    </p:extLst>
  </p:cSld>
  <p:clrMapOvr>
    <a:masterClrMapping/>
  </p:clrMapOvr>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18C3D3C-4758-42FF-B55C-3D61397B9306}"/>
              </a:ext>
            </a:extLst>
          </p:cNvPr>
          <p:cNvSpPr>
            <a:spLocks noGrp="1"/>
          </p:cNvSpPr>
          <p:nvPr>
            <p:ph type="title"/>
          </p:nvPr>
        </p:nvSpPr>
        <p:spPr/>
        <p:txBody>
          <a:bodyPr>
            <a:normAutofit/>
          </a:bodyPr>
          <a:lstStyle/>
          <a:p>
            <a:r>
              <a:rPr lang="ar-EG" dirty="0"/>
              <a:t>لكي نسبحك مع أبيك الصالح و الروح القدس</a:t>
            </a:r>
            <a:endParaRPr lang="en-US" dirty="0"/>
          </a:p>
        </p:txBody>
      </p:sp>
      <p:sp>
        <p:nvSpPr>
          <p:cNvPr id="7" name="Text Placeholder 6">
            <a:extLst>
              <a:ext uri="{FF2B5EF4-FFF2-40B4-BE49-F238E27FC236}">
                <a16:creationId xmlns:a16="http://schemas.microsoft.com/office/drawing/2014/main" id="{A98637DB-5536-4220-B81F-FB53C20DA191}"/>
              </a:ext>
            </a:extLst>
          </p:cNvPr>
          <p:cNvSpPr>
            <a:spLocks noGrp="1"/>
          </p:cNvSpPr>
          <p:nvPr>
            <p:ph type="body" idx="1"/>
          </p:nvPr>
        </p:nvSpPr>
        <p:spPr/>
        <p:txBody>
          <a:bodyPr/>
          <a:lstStyle/>
          <a:p>
            <a:r>
              <a:rPr lang="ar-EG" sz="3200" dirty="0"/>
              <a:t>إثرين هوس إروك : نيم بيكيوت إن إغاثوس : نيم بي بنيفما إثؤواب</a:t>
            </a:r>
          </a:p>
        </p:txBody>
      </p:sp>
      <p:sp>
        <p:nvSpPr>
          <p:cNvPr id="8" name="Text Placeholder 7">
            <a:extLst>
              <a:ext uri="{FF2B5EF4-FFF2-40B4-BE49-F238E27FC236}">
                <a16:creationId xmlns:a16="http://schemas.microsoft.com/office/drawing/2014/main" id="{F837C144-F356-481B-8CD9-21EEB77661B9}"/>
              </a:ext>
            </a:extLst>
          </p:cNvPr>
          <p:cNvSpPr>
            <a:spLocks noGrp="1"/>
          </p:cNvSpPr>
          <p:nvPr>
            <p:ph type="body" sz="quarter" idx="3"/>
          </p:nvPr>
        </p:nvSpPr>
        <p:spPr>
          <a:xfrm>
            <a:off x="-1" y="5424266"/>
            <a:ext cx="9144000" cy="682357"/>
          </a:xfrm>
        </p:spPr>
        <p:txBody>
          <a:bodyPr/>
          <a:lstStyle/>
          <a:p>
            <a:r>
              <a:rPr lang="pt-BR" sz="2800" dirty="0"/>
              <a:t>E0renhwc `erok : nem pekiwt `naja0oc : nem pipnevma e0ovab</a:t>
            </a:r>
          </a:p>
        </p:txBody>
      </p:sp>
    </p:spTree>
    <p:extLst>
      <p:ext uri="{BB962C8B-B14F-4D97-AF65-F5344CB8AC3E}">
        <p14:creationId xmlns:p14="http://schemas.microsoft.com/office/powerpoint/2010/main" val="500895397"/>
      </p:ext>
    </p:extLst>
  </p:cSld>
  <p:clrMapOvr>
    <a:masterClrMapping/>
  </p:clrMapOvr>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13112F1-C772-4BD5-B3B3-FEB247C23477}"/>
              </a:ext>
            </a:extLst>
          </p:cNvPr>
          <p:cNvSpPr>
            <a:spLocks noGrp="1"/>
          </p:cNvSpPr>
          <p:nvPr>
            <p:ph type="title"/>
          </p:nvPr>
        </p:nvSpPr>
        <p:spPr/>
        <p:txBody>
          <a:bodyPr>
            <a:normAutofit/>
          </a:bodyPr>
          <a:lstStyle/>
          <a:p>
            <a:r>
              <a:rPr lang="ar-EG" dirty="0"/>
              <a:t>لأنك صلبت و خلصتنا </a:t>
            </a:r>
            <a:endParaRPr lang="en-US" dirty="0"/>
          </a:p>
        </p:txBody>
      </p:sp>
      <p:sp>
        <p:nvSpPr>
          <p:cNvPr id="7" name="Text Placeholder 6">
            <a:extLst>
              <a:ext uri="{FF2B5EF4-FFF2-40B4-BE49-F238E27FC236}">
                <a16:creationId xmlns:a16="http://schemas.microsoft.com/office/drawing/2014/main" id="{F2F9D88D-F19B-4AC8-9EE5-27B7AE62A4F9}"/>
              </a:ext>
            </a:extLst>
          </p:cNvPr>
          <p:cNvSpPr>
            <a:spLocks noGrp="1"/>
          </p:cNvSpPr>
          <p:nvPr>
            <p:ph type="body" idx="1"/>
          </p:nvPr>
        </p:nvSpPr>
        <p:spPr/>
        <p:txBody>
          <a:bodyPr/>
          <a:lstStyle/>
          <a:p>
            <a:r>
              <a:rPr lang="ar-EG" dirty="0"/>
              <a:t> جيه اف اشك أك سوتي إمون ناي نان </a:t>
            </a:r>
          </a:p>
        </p:txBody>
      </p:sp>
      <p:sp>
        <p:nvSpPr>
          <p:cNvPr id="8" name="Text Placeholder 7">
            <a:extLst>
              <a:ext uri="{FF2B5EF4-FFF2-40B4-BE49-F238E27FC236}">
                <a16:creationId xmlns:a16="http://schemas.microsoft.com/office/drawing/2014/main" id="{3C3F36F0-87ED-4A3F-A70B-7CE42D9B2423}"/>
              </a:ext>
            </a:extLst>
          </p:cNvPr>
          <p:cNvSpPr>
            <a:spLocks noGrp="1"/>
          </p:cNvSpPr>
          <p:nvPr>
            <p:ph type="body" sz="quarter" idx="3"/>
          </p:nvPr>
        </p:nvSpPr>
        <p:spPr/>
        <p:txBody>
          <a:bodyPr/>
          <a:lstStyle/>
          <a:p>
            <a:r>
              <a:rPr lang="en-US" dirty="0" err="1"/>
              <a:t>ge</a:t>
            </a:r>
            <a:r>
              <a:rPr lang="en-US" dirty="0"/>
              <a:t> </a:t>
            </a:r>
            <a:r>
              <a:rPr lang="pt-BR" sz="3200" dirty="0">
                <a:latin typeface="Avva_Shenouda"/>
              </a:rPr>
              <a:t>a4a2k</a:t>
            </a:r>
            <a:r>
              <a:rPr lang="en-US" dirty="0"/>
              <a:t> akcw5 `</a:t>
            </a:r>
            <a:r>
              <a:rPr lang="en-US" dirty="0" err="1"/>
              <a:t>mmon</a:t>
            </a:r>
            <a:r>
              <a:rPr lang="en-US" dirty="0"/>
              <a:t> </a:t>
            </a:r>
            <a:r>
              <a:rPr lang="en-US" dirty="0" err="1"/>
              <a:t>nai</a:t>
            </a:r>
            <a:r>
              <a:rPr lang="en-US" dirty="0"/>
              <a:t> nan</a:t>
            </a:r>
          </a:p>
        </p:txBody>
      </p:sp>
    </p:spTree>
    <p:extLst>
      <p:ext uri="{BB962C8B-B14F-4D97-AF65-F5344CB8AC3E}">
        <p14:creationId xmlns:p14="http://schemas.microsoft.com/office/powerpoint/2010/main" val="2483535269"/>
      </p:ext>
    </p:extLst>
  </p:cSld>
  <p:clrMapOvr>
    <a:masterClrMapping/>
  </p:clrMapOvr>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يا ملك</a:t>
                      </a:r>
                      <a:r>
                        <a:rPr lang="ar-EG" sz="5400" b="1" dirty="0">
                          <a:cs typeface="+mj-cs"/>
                        </a:rPr>
                        <a:t> </a:t>
                      </a:r>
                      <a:r>
                        <a:rPr lang="ar-SA" sz="5400" b="1" dirty="0">
                          <a:cs typeface="+mj-cs"/>
                        </a:rPr>
                        <a:t>السلام اعطنا سلامك </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4000" b="0" kern="1200" baseline="0" dirty="0">
                          <a:solidFill>
                            <a:srgbClr val="FFFF00"/>
                          </a:solidFill>
                          <a:latin typeface="Athanasius" pitchFamily="2" charset="0"/>
                          <a:ea typeface="+mn-ea"/>
                          <a:cs typeface="+mn-cs"/>
                        </a:rPr>
                        <a:t>~</a:t>
                      </a:r>
                      <a:r>
                        <a:rPr lang="fr-FR" sz="4000" b="0" kern="1200" baseline="0" dirty="0" err="1">
                          <a:solidFill>
                            <a:srgbClr val="FFFF00"/>
                          </a:solidFill>
                          <a:latin typeface="Athanasius" pitchFamily="2" charset="0"/>
                          <a:ea typeface="+mn-ea"/>
                          <a:cs typeface="+mn-cs"/>
                        </a:rPr>
                        <a:t>Pouro</a:t>
                      </a:r>
                      <a:r>
                        <a:rPr lang="fr-FR" sz="4000" b="0" kern="1200" baseline="0" dirty="0">
                          <a:solidFill>
                            <a:srgbClr val="FFFF00"/>
                          </a:solidFill>
                          <a:latin typeface="Athanasius" pitchFamily="2" charset="0"/>
                          <a:ea typeface="+mn-ea"/>
                          <a:cs typeface="+mn-cs"/>
                        </a:rPr>
                        <a:t> `</a:t>
                      </a:r>
                      <a:r>
                        <a:rPr lang="fr-FR" sz="4000" b="0" kern="1200" baseline="0" dirty="0" err="1">
                          <a:solidFill>
                            <a:srgbClr val="FFFF00"/>
                          </a:solidFill>
                          <a:latin typeface="Athanasius" pitchFamily="2" charset="0"/>
                          <a:ea typeface="+mn-ea"/>
                          <a:cs typeface="+mn-cs"/>
                        </a:rPr>
                        <a:t>nte</a:t>
                      </a:r>
                      <a:r>
                        <a:rPr lang="fr-FR" sz="4000" b="0" kern="1200" baseline="0" dirty="0">
                          <a:solidFill>
                            <a:srgbClr val="FFFF00"/>
                          </a:solidFill>
                          <a:latin typeface="Athanasius" pitchFamily="2" charset="0"/>
                          <a:ea typeface="+mn-ea"/>
                          <a:cs typeface="+mn-cs"/>
                        </a:rPr>
                        <a:t> ;\</a:t>
                      </a:r>
                      <a:r>
                        <a:rPr lang="fr-FR" sz="4000" b="0" kern="1200" baseline="0" dirty="0" err="1">
                          <a:solidFill>
                            <a:srgbClr val="FFFF00"/>
                          </a:solidFill>
                          <a:latin typeface="Athanasius" pitchFamily="2" charset="0"/>
                          <a:ea typeface="+mn-ea"/>
                          <a:cs typeface="+mn-cs"/>
                        </a:rPr>
                        <a:t>irhnh</a:t>
                      </a:r>
                      <a:r>
                        <a:rPr lang="fr-FR" sz="4000" b="0" kern="1200" baseline="0" dirty="0">
                          <a:solidFill>
                            <a:srgbClr val="FFFF00"/>
                          </a:solidFill>
                          <a:latin typeface="Athanasius" pitchFamily="2" charset="0"/>
                          <a:ea typeface="+mn-ea"/>
                          <a:cs typeface="+mn-cs"/>
                        </a:rPr>
                        <a:t>&gt;</a:t>
                      </a:r>
                    </a:p>
                    <a:p>
                      <a:pPr algn="ctr" rtl="0"/>
                      <a:r>
                        <a:rPr lang="fr-FR" sz="4000" b="0" kern="1200" baseline="0" dirty="0">
                          <a:solidFill>
                            <a:srgbClr val="FFFF00"/>
                          </a:solidFill>
                          <a:latin typeface="Athanasius" pitchFamily="2" charset="0"/>
                          <a:ea typeface="+mn-ea"/>
                          <a:cs typeface="+mn-cs"/>
                        </a:rPr>
                        <a:t> moi nan</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ntek</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irhnh</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إبؤروإنتي تي هيريني موى نان إنتيك هيريني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43676898"/>
      </p:ext>
    </p:extLst>
  </p:cSld>
  <p:clrMapOvr>
    <a:masterClrMapping/>
  </p:clrMapOvr>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قرر لنا سلامك واغفر لنا خطايانا</a:t>
                      </a:r>
                      <a:endParaRPr lang="ar-SA" sz="9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i="0" dirty="0" err="1">
                          <a:solidFill>
                            <a:srgbClr val="FFFF00"/>
                          </a:solidFill>
                          <a:latin typeface="Avva_Shenouda"/>
                        </a:rPr>
                        <a:t>cemni</a:t>
                      </a:r>
                      <a:r>
                        <a:rPr lang="en-US" sz="3200" b="0" i="0" dirty="0">
                          <a:solidFill>
                            <a:srgbClr val="FFFF00"/>
                          </a:solidFill>
                          <a:latin typeface="Avva_Shenouda"/>
                        </a:rPr>
                        <a:t> </a:t>
                      </a:r>
                      <a:r>
                        <a:rPr lang="en-US" sz="3200" b="0" i="0" dirty="0" err="1">
                          <a:solidFill>
                            <a:srgbClr val="FFFF00"/>
                          </a:solidFill>
                          <a:latin typeface="Avva_Shenouda"/>
                        </a:rPr>
                        <a:t>nan</a:t>
                      </a:r>
                      <a:r>
                        <a:rPr lang="en-US" sz="3200" b="0" i="0" dirty="0">
                          <a:solidFill>
                            <a:srgbClr val="FFFF00"/>
                          </a:solidFill>
                          <a:latin typeface="Avva_Shenouda"/>
                        </a:rPr>
                        <a:t> `</a:t>
                      </a:r>
                      <a:r>
                        <a:rPr lang="en-US" sz="3200" b="0" i="0" dirty="0" err="1">
                          <a:solidFill>
                            <a:srgbClr val="FFFF00"/>
                          </a:solidFill>
                          <a:latin typeface="Avva_Shenouda"/>
                        </a:rPr>
                        <a:t>ntek</a:t>
                      </a:r>
                      <a:r>
                        <a:rPr lang="en-US" sz="3200" b="0" i="0" dirty="0">
                          <a:solidFill>
                            <a:srgbClr val="FFFF00"/>
                          </a:solidFill>
                          <a:latin typeface="Avva_Shenouda"/>
                        </a:rPr>
                        <a:t> hir3n3 : </a:t>
                      </a:r>
                      <a:r>
                        <a:rPr lang="en-US" sz="3200" b="0" i="0" dirty="0" err="1">
                          <a:solidFill>
                            <a:srgbClr val="FFFF00"/>
                          </a:solidFill>
                          <a:latin typeface="Avva_Shenouda"/>
                        </a:rPr>
                        <a:t>xa</a:t>
                      </a:r>
                      <a:r>
                        <a:rPr lang="en-US" sz="3200" b="0" i="0" dirty="0">
                          <a:solidFill>
                            <a:srgbClr val="FFFF00"/>
                          </a:solidFill>
                          <a:latin typeface="Avva_Shenouda"/>
                        </a:rPr>
                        <a:t> </a:t>
                      </a:r>
                      <a:r>
                        <a:rPr lang="en-US" sz="3200" b="0" i="0" dirty="0" err="1">
                          <a:solidFill>
                            <a:srgbClr val="FFFF00"/>
                          </a:solidFill>
                          <a:latin typeface="Avva_Shenouda"/>
                        </a:rPr>
                        <a:t>nen</a:t>
                      </a:r>
                      <a:r>
                        <a:rPr lang="en-US" sz="3200" b="0" i="0" dirty="0">
                          <a:solidFill>
                            <a:srgbClr val="FFFF00"/>
                          </a:solidFill>
                          <a:latin typeface="Avva_Shenouda"/>
                        </a:rPr>
                        <a:t> </a:t>
                      </a:r>
                      <a:r>
                        <a:rPr lang="en-US" sz="3200" b="0" i="0" dirty="0" err="1">
                          <a:solidFill>
                            <a:srgbClr val="FFFF00"/>
                          </a:solidFill>
                          <a:latin typeface="Avva_Shenouda"/>
                        </a:rPr>
                        <a:t>nobi</a:t>
                      </a:r>
                      <a:r>
                        <a:rPr lang="en-US" sz="3200" b="0" i="0" dirty="0">
                          <a:solidFill>
                            <a:srgbClr val="FFFF00"/>
                          </a:solidFill>
                          <a:latin typeface="Avva_Shenouda"/>
                        </a:rPr>
                        <a:t> </a:t>
                      </a:r>
                      <a:r>
                        <a:rPr lang="en-US" sz="3200" b="0" i="0" dirty="0" err="1">
                          <a:solidFill>
                            <a:srgbClr val="FFFF00"/>
                          </a:solidFill>
                          <a:latin typeface="Avva_Shenouda"/>
                        </a:rPr>
                        <a:t>nan</a:t>
                      </a:r>
                      <a:r>
                        <a:rPr lang="en-US" sz="3200" b="0" i="0" dirty="0">
                          <a:solidFill>
                            <a:srgbClr val="FFFF00"/>
                          </a:solidFill>
                          <a:latin typeface="Avva_Shenouda"/>
                        </a:rPr>
                        <a:t> </a:t>
                      </a:r>
                      <a:r>
                        <a:rPr lang="en-US" sz="3200" b="0" i="0" dirty="0" err="1">
                          <a:solidFill>
                            <a:srgbClr val="FFFF00"/>
                          </a:solidFill>
                          <a:latin typeface="Avva_Shenouda"/>
                        </a:rPr>
                        <a:t>ebol</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سيمني نان انتيك هيريني كا نين نوفي نان ايفول</a:t>
                      </a:r>
                      <a:endParaRPr lang="ar-EG" sz="7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5252380"/>
      </p:ext>
    </p:extLst>
  </p:cSld>
  <p:clrMapOvr>
    <a:masterClrMapping/>
  </p:clrMapOvr>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فرق اعداء الكنيسة وحصنها</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i="0" dirty="0" err="1">
                          <a:solidFill>
                            <a:srgbClr val="FFFF00"/>
                          </a:solidFill>
                          <a:latin typeface="Avva_Shenouda"/>
                        </a:rPr>
                        <a:t>Gwr</a:t>
                      </a:r>
                      <a:r>
                        <a:rPr lang="en-US" sz="3200" b="0" i="0" dirty="0">
                          <a:solidFill>
                            <a:srgbClr val="FFFF00"/>
                          </a:solidFill>
                          <a:latin typeface="Avva_Shenouda"/>
                        </a:rPr>
                        <a:t> </a:t>
                      </a:r>
                      <a:r>
                        <a:rPr lang="en-US" sz="3200" b="0" i="0" dirty="0" err="1">
                          <a:solidFill>
                            <a:srgbClr val="FFFF00"/>
                          </a:solidFill>
                          <a:latin typeface="Avva_Shenouda"/>
                        </a:rPr>
                        <a:t>ebol</a:t>
                      </a:r>
                      <a:r>
                        <a:rPr lang="en-US" sz="3200" b="0" i="0" dirty="0">
                          <a:solidFill>
                            <a:srgbClr val="FFFF00"/>
                          </a:solidFill>
                          <a:latin typeface="Avva_Shenouda"/>
                        </a:rPr>
                        <a:t> `</a:t>
                      </a:r>
                      <a:r>
                        <a:rPr lang="en-US" sz="3200" b="0" i="0" dirty="0" err="1">
                          <a:solidFill>
                            <a:srgbClr val="FFFF00"/>
                          </a:solidFill>
                          <a:latin typeface="Avva_Shenouda"/>
                        </a:rPr>
                        <a:t>nnigagi</a:t>
                      </a:r>
                      <a:r>
                        <a:rPr lang="en-US" sz="3200" b="0" i="0" dirty="0">
                          <a:solidFill>
                            <a:srgbClr val="FFFF00"/>
                          </a:solidFill>
                          <a:latin typeface="Avva_Shenouda"/>
                        </a:rPr>
                        <a:t> : </a:t>
                      </a:r>
                      <a:br>
                        <a:rPr lang="en-US" sz="3200" dirty="0">
                          <a:solidFill>
                            <a:srgbClr val="FFFF00"/>
                          </a:solidFill>
                        </a:rPr>
                      </a:br>
                      <a:r>
                        <a:rPr lang="en-US" sz="3200" b="0" i="0" dirty="0">
                          <a:solidFill>
                            <a:srgbClr val="FFFF00"/>
                          </a:solidFill>
                          <a:latin typeface="Avva_Shenouda"/>
                        </a:rPr>
                        <a:t>`</a:t>
                      </a:r>
                      <a:r>
                        <a:rPr lang="en-US" sz="3200" b="0" i="0" dirty="0" err="1">
                          <a:solidFill>
                            <a:srgbClr val="FFFF00"/>
                          </a:solidFill>
                          <a:latin typeface="Avva_Shenouda"/>
                        </a:rPr>
                        <a:t>nte</a:t>
                      </a:r>
                      <a:r>
                        <a:rPr lang="en-US" sz="3200" b="0" i="0" dirty="0">
                          <a:solidFill>
                            <a:srgbClr val="FFFF00"/>
                          </a:solidFill>
                          <a:latin typeface="Avva_Shenouda"/>
                        </a:rPr>
                        <a:t> 5ekkl3cia</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جور ايفول اني جاجي انتى تي اكليسيا</a:t>
                      </a:r>
                      <a:endParaRPr lang="ar-EG"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1320635"/>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04586"/>
            <a:ext cx="9144000" cy="782371"/>
          </a:xfrm>
        </p:spPr>
        <p:txBody>
          <a:bodyPr>
            <a:normAutofit/>
          </a:bodyPr>
          <a:lstStyle/>
          <a:p>
            <a:r>
              <a:rPr lang="ar-EG" sz="4400" dirty="0"/>
              <a:t>وكل أيام حياتنا بكل سلام </a:t>
            </a:r>
            <a:endParaRPr lang="en-US" sz="4400" dirty="0"/>
          </a:p>
        </p:txBody>
      </p:sp>
      <p:sp>
        <p:nvSpPr>
          <p:cNvPr id="6" name="Text Placeholder 5"/>
          <p:cNvSpPr>
            <a:spLocks noGrp="1"/>
          </p:cNvSpPr>
          <p:nvPr>
            <p:ph type="body" idx="1"/>
          </p:nvPr>
        </p:nvSpPr>
        <p:spPr>
          <a:xfrm>
            <a:off x="1" y="5973421"/>
            <a:ext cx="9143999" cy="808893"/>
          </a:xfrm>
        </p:spPr>
        <p:txBody>
          <a:bodyPr/>
          <a:lstStyle/>
          <a:p>
            <a:r>
              <a:rPr lang="ar-EG" sz="4000" dirty="0"/>
              <a:t>نيم ني إيهوؤوتيرو أنتي بين أونخ خين هيريني نيفين</a:t>
            </a:r>
          </a:p>
        </p:txBody>
      </p:sp>
      <p:sp>
        <p:nvSpPr>
          <p:cNvPr id="7" name="Text Placeholder 6"/>
          <p:cNvSpPr>
            <a:spLocks noGrp="1"/>
          </p:cNvSpPr>
          <p:nvPr>
            <p:ph type="body" sz="quarter" idx="3"/>
          </p:nvPr>
        </p:nvSpPr>
        <p:spPr>
          <a:xfrm>
            <a:off x="0" y="5239010"/>
            <a:ext cx="9144000" cy="682357"/>
          </a:xfrm>
        </p:spPr>
        <p:txBody>
          <a:bodyPr/>
          <a:lstStyle/>
          <a:p>
            <a:r>
              <a:rPr lang="en-US" dirty="0" err="1"/>
              <a:t>nem</a:t>
            </a:r>
            <a:r>
              <a:rPr lang="en-US" dirty="0"/>
              <a:t> </a:t>
            </a:r>
            <a:r>
              <a:rPr lang="en-US" dirty="0" err="1"/>
              <a:t>ni`e</a:t>
            </a:r>
            <a:r>
              <a:rPr lang="en-US" dirty="0"/>
              <a:t>\</a:t>
            </a:r>
            <a:r>
              <a:rPr lang="en-US" dirty="0" err="1"/>
              <a:t>oou</a:t>
            </a:r>
            <a:r>
              <a:rPr lang="en-US" dirty="0"/>
              <a:t> </a:t>
            </a:r>
            <a:r>
              <a:rPr lang="en-US" dirty="0" err="1"/>
              <a:t>throu</a:t>
            </a:r>
            <a:r>
              <a:rPr lang="en-US" dirty="0"/>
              <a:t> `</a:t>
            </a:r>
            <a:r>
              <a:rPr lang="en-US" dirty="0" err="1"/>
              <a:t>nte</a:t>
            </a:r>
            <a:r>
              <a:rPr lang="en-US" dirty="0"/>
              <a:t> </a:t>
            </a:r>
            <a:r>
              <a:rPr lang="en-US" dirty="0" err="1"/>
              <a:t>penwn</a:t>
            </a:r>
            <a:r>
              <a:rPr lang="en-US" dirty="0"/>
              <a:t>'&gt; '</a:t>
            </a:r>
            <a:r>
              <a:rPr lang="en-US" dirty="0" err="1"/>
              <a:t>en</a:t>
            </a:r>
            <a:r>
              <a:rPr lang="en-US" dirty="0"/>
              <a:t> \</a:t>
            </a:r>
            <a:r>
              <a:rPr lang="en-US" dirty="0" err="1"/>
              <a:t>irhnh</a:t>
            </a:r>
            <a:r>
              <a:rPr lang="en-US" dirty="0"/>
              <a:t> </a:t>
            </a:r>
            <a:r>
              <a:rPr lang="en-US" dirty="0" err="1"/>
              <a:t>niben</a:t>
            </a:r>
            <a:r>
              <a:rPr lang="en-US" dirty="0"/>
              <a:t> </a:t>
            </a:r>
          </a:p>
        </p:txBody>
      </p:sp>
    </p:spTree>
    <p:extLst>
      <p:ext uri="{BB962C8B-B14F-4D97-AF65-F5344CB8AC3E}">
        <p14:creationId xmlns:p14="http://schemas.microsoft.com/office/powerpoint/2010/main" val="3806664216"/>
      </p:ext>
    </p:extLst>
  </p:cSld>
  <p:clrMapOvr>
    <a:masterClrMapping/>
  </p:clrMapOvr>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فلا</a:t>
                      </a:r>
                      <a:r>
                        <a:rPr lang="ar-EG" sz="5200" b="1" i="0" kern="1200" baseline="0" dirty="0">
                          <a:solidFill>
                            <a:schemeClr val="lt1"/>
                          </a:solidFill>
                          <a:latin typeface="+mn-lt"/>
                          <a:ea typeface="+mn-ea"/>
                          <a:cs typeface="+mn-cs"/>
                        </a:rPr>
                        <a:t> </a:t>
                      </a:r>
                      <a:r>
                        <a:rPr lang="ar-EG" sz="5200" b="1" i="0" kern="1200" dirty="0">
                          <a:solidFill>
                            <a:schemeClr val="lt1"/>
                          </a:solidFill>
                          <a:latin typeface="+mn-lt"/>
                          <a:ea typeface="+mn-ea"/>
                          <a:cs typeface="+mn-cs"/>
                        </a:rPr>
                        <a:t>تتزعزع ً</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الى الابد</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000" b="0" i="0" dirty="0" err="1">
                          <a:solidFill>
                            <a:srgbClr val="FFFF00"/>
                          </a:solidFill>
                          <a:latin typeface="Avva_Shenouda"/>
                        </a:rPr>
                        <a:t>aricobt</a:t>
                      </a:r>
                      <a:r>
                        <a:rPr lang="en-US" sz="4000" b="0" i="0" dirty="0">
                          <a:solidFill>
                            <a:srgbClr val="FFFF00"/>
                          </a:solidFill>
                          <a:latin typeface="Avva_Shenouda"/>
                        </a:rPr>
                        <a:t> `</a:t>
                      </a:r>
                      <a:r>
                        <a:rPr lang="en-US" sz="4000" b="0" i="0" dirty="0" err="1">
                          <a:solidFill>
                            <a:srgbClr val="FFFF00"/>
                          </a:solidFill>
                          <a:latin typeface="Avva_Shenouda"/>
                        </a:rPr>
                        <a:t>eroc</a:t>
                      </a:r>
                      <a:r>
                        <a:rPr lang="en-US" sz="4000" b="0" i="0" dirty="0">
                          <a:solidFill>
                            <a:srgbClr val="FFFF00"/>
                          </a:solidFill>
                          <a:latin typeface="Avva_Shenouda"/>
                        </a:rPr>
                        <a:t> : `</a:t>
                      </a:r>
                      <a:r>
                        <a:rPr lang="en-US" sz="4000" b="0" i="0" dirty="0" err="1">
                          <a:solidFill>
                            <a:srgbClr val="FFFF00"/>
                          </a:solidFill>
                          <a:latin typeface="Avva_Shenouda"/>
                        </a:rPr>
                        <a:t>nneckim</a:t>
                      </a:r>
                      <a:r>
                        <a:rPr lang="en-US" sz="4000" b="0" i="0" dirty="0">
                          <a:solidFill>
                            <a:srgbClr val="FFFF00"/>
                          </a:solidFill>
                          <a:latin typeface="Avva_Shenouda"/>
                        </a:rPr>
                        <a:t> 2a `</a:t>
                      </a:r>
                      <a:r>
                        <a:rPr lang="en-US" sz="4000" b="0" i="0" dirty="0" err="1">
                          <a:solidFill>
                            <a:srgbClr val="FFFF00"/>
                          </a:solidFill>
                          <a:latin typeface="Avva_Shenouda"/>
                        </a:rPr>
                        <a:t>eneh</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اري سوبت ايروس انيسكم شا اينيه</a:t>
                      </a:r>
                      <a:endParaRPr lang="ar-EG" sz="8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69951410"/>
      </p:ext>
    </p:extLst>
  </p:cSld>
  <p:clrMapOvr>
    <a:masterClrMapping/>
  </p:clrMapOvr>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عمانوئيل الهنا في وسطنا الان</a:t>
                      </a:r>
                      <a:endParaRPr lang="ar-SA" sz="9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nn-NO" sz="3200" b="0" i="0" dirty="0">
                          <a:solidFill>
                            <a:srgbClr val="FFFF00"/>
                          </a:solidFill>
                          <a:latin typeface="Avva_Shenouda"/>
                        </a:rPr>
                        <a:t>Emmanov3l pennov5 : qen tenm35 5nov </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اممانوئيل بينوتي خين تين مي تي تينو</a:t>
                      </a:r>
                      <a:endParaRPr lang="ar-EG"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79110142"/>
      </p:ext>
    </p:extLst>
  </p:cSld>
  <p:clrMapOvr>
    <a:masterClrMapping/>
  </p:clrMapOvr>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بمجد ابيه و الروح القدس</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i="0" dirty="0" err="1">
                          <a:solidFill>
                            <a:srgbClr val="FFFF00"/>
                          </a:solidFill>
                          <a:latin typeface="Avva_Shenouda"/>
                        </a:rPr>
                        <a:t>qen</a:t>
                      </a:r>
                      <a:r>
                        <a:rPr lang="en-US" sz="3200" b="0" i="0" dirty="0">
                          <a:solidFill>
                            <a:srgbClr val="FFFF00"/>
                          </a:solidFill>
                          <a:latin typeface="Avva_Shenouda"/>
                        </a:rPr>
                        <a:t> `</a:t>
                      </a:r>
                      <a:r>
                        <a:rPr lang="en-US" sz="3200" b="0" i="0" dirty="0" err="1">
                          <a:solidFill>
                            <a:srgbClr val="FFFF00"/>
                          </a:solidFill>
                          <a:latin typeface="Avva_Shenouda"/>
                        </a:rPr>
                        <a:t>pwov</a:t>
                      </a:r>
                      <a:r>
                        <a:rPr lang="en-US" sz="3200" b="0" i="0" dirty="0">
                          <a:solidFill>
                            <a:srgbClr val="FFFF00"/>
                          </a:solidFill>
                          <a:latin typeface="Avva_Shenouda"/>
                        </a:rPr>
                        <a:t> `</a:t>
                      </a:r>
                      <a:r>
                        <a:rPr lang="en-US" sz="3200" b="0" i="0" dirty="0" err="1">
                          <a:solidFill>
                            <a:srgbClr val="FFFF00"/>
                          </a:solidFill>
                          <a:latin typeface="Avva_Shenouda"/>
                        </a:rPr>
                        <a:t>nte</a:t>
                      </a:r>
                      <a:r>
                        <a:rPr lang="en-US" sz="3200" b="0" i="0" dirty="0">
                          <a:solidFill>
                            <a:srgbClr val="FFFF00"/>
                          </a:solidFill>
                          <a:latin typeface="Avva_Shenouda"/>
                        </a:rPr>
                        <a:t> pe4iwt : </a:t>
                      </a:r>
                      <a:r>
                        <a:rPr lang="en-US" sz="3200" b="0" i="0" dirty="0" err="1">
                          <a:solidFill>
                            <a:srgbClr val="FFFF00"/>
                          </a:solidFill>
                          <a:latin typeface="Avva_Shenouda"/>
                        </a:rPr>
                        <a:t>nem</a:t>
                      </a:r>
                      <a:r>
                        <a:rPr lang="en-US" sz="3200" b="0" i="0" dirty="0">
                          <a:solidFill>
                            <a:srgbClr val="FFFF00"/>
                          </a:solidFill>
                          <a:latin typeface="Avva_Shenouda"/>
                        </a:rPr>
                        <a:t> </a:t>
                      </a:r>
                      <a:r>
                        <a:rPr lang="en-US" sz="3200" b="0" i="0" dirty="0" err="1">
                          <a:solidFill>
                            <a:srgbClr val="FFFF00"/>
                          </a:solidFill>
                          <a:latin typeface="Avva_Shenouda"/>
                        </a:rPr>
                        <a:t>pipnevma</a:t>
                      </a:r>
                      <a:r>
                        <a:rPr lang="en-US" sz="3200" b="0" i="0" dirty="0">
                          <a:solidFill>
                            <a:srgbClr val="FFFF00"/>
                          </a:solidFill>
                          <a:latin typeface="Avva_Shenouda"/>
                        </a:rPr>
                        <a:t> e0ovab</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خين ابؤوو انتى بيف يوت نيم بي بنفما اثؤواب</a:t>
                      </a:r>
                      <a:endParaRPr lang="ar-EG" sz="7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37783013"/>
      </p:ext>
    </p:extLst>
  </p:cSld>
  <p:clrMapOvr>
    <a:masterClrMapping/>
  </p:clrMapOvr>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ليباركنا كلنا ويطهر قلوبنا</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i="0" dirty="0">
                          <a:solidFill>
                            <a:srgbClr val="FFFF00"/>
                          </a:solidFill>
                          <a:latin typeface="Avva_Shenouda"/>
                        </a:rPr>
                        <a:t>Nte4`cmov `</a:t>
                      </a:r>
                      <a:r>
                        <a:rPr lang="en-US" sz="3200" b="0" i="0" dirty="0" err="1">
                          <a:solidFill>
                            <a:srgbClr val="FFFF00"/>
                          </a:solidFill>
                          <a:latin typeface="Avva_Shenouda"/>
                        </a:rPr>
                        <a:t>eron</a:t>
                      </a:r>
                      <a:r>
                        <a:rPr lang="en-US" sz="3200" b="0" i="0" dirty="0">
                          <a:solidFill>
                            <a:srgbClr val="FFFF00"/>
                          </a:solidFill>
                          <a:latin typeface="Avva_Shenouda"/>
                        </a:rPr>
                        <a:t> t3ren `nte4tovbo `nnenh3t</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 انتيف اسمو ايرون تيرين انتيف طوفو انين هيت</a:t>
                      </a:r>
                      <a:endParaRPr lang="ar-EG" sz="7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56738216"/>
      </p:ext>
    </p:extLst>
  </p:cSld>
  <p:clrMapOvr>
    <a:masterClrMapping/>
  </p:clrMapOvr>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ويشفي امراض نفوسنا واجسدنا</a:t>
                      </a:r>
                      <a:endParaRPr lang="ar-SA" sz="8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FF00"/>
                          </a:solidFill>
                          <a:latin typeface="Avva_Shenouda"/>
                        </a:rPr>
                        <a:t>`nte4talso `nni2wni : `nte nenyix3 nem nencwma</a:t>
                      </a:r>
                      <a:endParaRPr lang="en-US" sz="2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انتيف تالتشو اني شوني انتى نين ابسيشي نيم نين سوما</a:t>
                      </a:r>
                      <a:endParaRPr lang="ar-EG" sz="7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64662961"/>
      </p:ext>
    </p:extLst>
  </p:cSld>
  <p:clrMapOvr>
    <a:masterClrMapping/>
  </p:clrMapOvr>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نسجد لك ايها المسيح مع ابيك الصالح</a:t>
                      </a:r>
                      <a:endParaRPr lang="ar-SA" sz="9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i="0" dirty="0">
                          <a:solidFill>
                            <a:srgbClr val="FFFF00"/>
                          </a:solidFill>
                          <a:latin typeface="Avva_Shenouda"/>
                        </a:rPr>
                        <a:t>Tenovw2t `</a:t>
                      </a:r>
                      <a:r>
                        <a:rPr lang="en-US" sz="3200" b="0" i="0" dirty="0" err="1">
                          <a:solidFill>
                            <a:srgbClr val="FFFF00"/>
                          </a:solidFill>
                          <a:latin typeface="Avva_Shenouda"/>
                        </a:rPr>
                        <a:t>mmok</a:t>
                      </a:r>
                      <a:r>
                        <a:rPr lang="en-US" sz="3200" b="0" i="0" dirty="0">
                          <a:solidFill>
                            <a:srgbClr val="FFFF00"/>
                          </a:solidFill>
                          <a:latin typeface="Avva_Shenouda"/>
                        </a:rPr>
                        <a:t> w p=</a:t>
                      </a:r>
                      <a:r>
                        <a:rPr lang="en-US" sz="3200" b="0" i="0" dirty="0" err="1">
                          <a:solidFill>
                            <a:srgbClr val="FFFF00"/>
                          </a:solidFill>
                          <a:latin typeface="Avva_Shenouda"/>
                        </a:rPr>
                        <a:t>xc</a:t>
                      </a:r>
                      <a:r>
                        <a:rPr lang="en-US" sz="3200" b="0" i="0" dirty="0">
                          <a:solidFill>
                            <a:srgbClr val="FFFF00"/>
                          </a:solidFill>
                          <a:latin typeface="Avva_Shenouda"/>
                        </a:rPr>
                        <a:t> </a:t>
                      </a:r>
                      <a:r>
                        <a:rPr lang="en-US" sz="3200" b="0" i="0" dirty="0" err="1">
                          <a:solidFill>
                            <a:srgbClr val="FFFF00"/>
                          </a:solidFill>
                          <a:latin typeface="Avva_Shenouda"/>
                        </a:rPr>
                        <a:t>nem</a:t>
                      </a:r>
                      <a:r>
                        <a:rPr lang="en-US" sz="3200" b="0" i="0" dirty="0">
                          <a:solidFill>
                            <a:srgbClr val="FFFF00"/>
                          </a:solidFill>
                          <a:latin typeface="Avva_Shenouda"/>
                        </a:rPr>
                        <a:t> </a:t>
                      </a:r>
                      <a:r>
                        <a:rPr lang="en-US" sz="3200" b="0" i="0" dirty="0" err="1">
                          <a:solidFill>
                            <a:srgbClr val="FFFF00"/>
                          </a:solidFill>
                          <a:latin typeface="Avva_Shenouda"/>
                        </a:rPr>
                        <a:t>pekiwt</a:t>
                      </a:r>
                      <a:r>
                        <a:rPr lang="en-US" sz="3200" b="0" i="0" dirty="0">
                          <a:solidFill>
                            <a:srgbClr val="FFFF00"/>
                          </a:solidFill>
                          <a:latin typeface="Avva_Shenouda"/>
                        </a:rPr>
                        <a:t> `naja0oc</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 تين اؤؤشت امموك او بي خريستوس نيم بيك يوت ان اغاثوس</a:t>
                      </a:r>
                      <a:endParaRPr lang="ar-EG" sz="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6054468"/>
      </p:ext>
    </p:extLst>
  </p:cSld>
  <p:clrMapOvr>
    <a:masterClrMapping/>
  </p:clrMapOvr>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والروح القدس لأنك صلبت وخلصتنا</a:t>
                      </a:r>
                      <a:endParaRPr lang="ar-SA" sz="9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3200" b="0" i="0" dirty="0">
                          <a:solidFill>
                            <a:srgbClr val="FFFF00"/>
                          </a:solidFill>
                          <a:latin typeface="Avva_Shenouda"/>
                        </a:rPr>
                        <a:t>nem pipnevma e0ovab:ge a4a2k</a:t>
                      </a:r>
                      <a:r>
                        <a:rPr lang="ar-EG" sz="3200" b="0" i="0" dirty="0">
                          <a:solidFill>
                            <a:srgbClr val="FFFF00"/>
                          </a:solidFill>
                          <a:latin typeface="Avva_Shenouda"/>
                        </a:rPr>
                        <a:t> </a:t>
                      </a:r>
                      <a:r>
                        <a:rPr lang="pt-BR" sz="3200" b="0" i="0" dirty="0">
                          <a:solidFill>
                            <a:srgbClr val="FFFF00"/>
                          </a:solidFill>
                          <a:latin typeface="Avva_Shenouda"/>
                        </a:rPr>
                        <a:t>akcw5`mmon</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نيم بي بنيفما اثوؤاب</a:t>
                      </a:r>
                      <a:r>
                        <a:rPr lang="ar-EG" sz="4000" b="1" i="0" kern="1200" baseline="0" dirty="0">
                          <a:solidFill>
                            <a:schemeClr val="lt1"/>
                          </a:solidFill>
                          <a:latin typeface="+mn-lt"/>
                          <a:ea typeface="+mn-ea"/>
                          <a:cs typeface="+mn-cs"/>
                        </a:rPr>
                        <a:t> </a:t>
                      </a:r>
                      <a:r>
                        <a:rPr lang="ar-EG" sz="4000" b="1" i="0" kern="1200" dirty="0">
                          <a:solidFill>
                            <a:schemeClr val="lt1"/>
                          </a:solidFill>
                          <a:latin typeface="+mn-lt"/>
                          <a:ea typeface="+mn-ea"/>
                          <a:cs typeface="+mn-cs"/>
                        </a:rPr>
                        <a:t>جى اف أشك أك سوتي اممون</a:t>
                      </a:r>
                      <a:endParaRPr lang="ar-EG" sz="7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64504001"/>
      </p:ext>
    </p:extLst>
  </p:cSld>
  <p:clrMapOvr>
    <a:masterClrMapping/>
  </p:clrMapOvr>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96978675"/>
      </p:ext>
    </p:extLst>
  </p:cSld>
  <p:clrMapOvr>
    <a:masterClrMapping/>
  </p:clrMapOvr>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ارحمني يا الله كعظيم رحمتك، ومثل كثرة رأفتك تمحو إثمي. اغسلني كثيرا من إثمي ومن خطيتي طهرني</a:t>
                      </a:r>
                      <a:endParaRPr lang="ar-EG" sz="9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86542771"/>
      </p:ext>
    </p:extLst>
  </p:cSld>
  <p:clrMapOvr>
    <a:masterClrMapping/>
  </p:clrMapOvr>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لأني أنا عارف بإثمي وخطيتي أمامي في كل حين. لك وحدك أخطأت، والشر قدامك صنعت</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1430860"/>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5400" dirty="0"/>
              <a:t>ضابط الكل الرب إلهنا</a:t>
            </a:r>
            <a:endParaRPr lang="en-US" sz="5400" dirty="0"/>
          </a:p>
        </p:txBody>
      </p:sp>
      <p:sp>
        <p:nvSpPr>
          <p:cNvPr id="6" name="Text Placeholder 5"/>
          <p:cNvSpPr>
            <a:spLocks noGrp="1"/>
          </p:cNvSpPr>
          <p:nvPr>
            <p:ph type="body" idx="1"/>
          </p:nvPr>
        </p:nvSpPr>
        <p:spPr>
          <a:xfrm>
            <a:off x="1" y="5947429"/>
            <a:ext cx="9143999" cy="808893"/>
          </a:xfrm>
        </p:spPr>
        <p:txBody>
          <a:bodyPr/>
          <a:lstStyle/>
          <a:p>
            <a:r>
              <a:rPr lang="ar-EG" sz="4400" dirty="0"/>
              <a:t>إنجي بي بانطوكراطور إبشويس بيننوتي</a:t>
            </a:r>
          </a:p>
        </p:txBody>
      </p:sp>
      <p:sp>
        <p:nvSpPr>
          <p:cNvPr id="7" name="Text Placeholder 6"/>
          <p:cNvSpPr>
            <a:spLocks noGrp="1"/>
          </p:cNvSpPr>
          <p:nvPr>
            <p:ph type="body" sz="quarter" idx="3"/>
          </p:nvPr>
        </p:nvSpPr>
        <p:spPr/>
        <p:txBody>
          <a:bodyPr/>
          <a:lstStyle/>
          <a:p>
            <a:r>
              <a:rPr lang="en-US" sz="4800" dirty="0"/>
              <a:t> `</a:t>
            </a:r>
            <a:r>
              <a:rPr lang="en-US" sz="4800" dirty="0" err="1"/>
              <a:t>nje</a:t>
            </a:r>
            <a:r>
              <a:rPr lang="en-US" sz="4800" dirty="0"/>
              <a:t> </a:t>
            </a:r>
            <a:r>
              <a:rPr lang="en-US" sz="4800" dirty="0" err="1"/>
              <a:t>pipantokratwr</a:t>
            </a:r>
            <a:r>
              <a:rPr lang="en-US" sz="4800" dirty="0"/>
              <a:t> ~P_ </a:t>
            </a:r>
            <a:r>
              <a:rPr lang="en-US" sz="4800" dirty="0" err="1"/>
              <a:t>Pennou</a:t>
            </a:r>
            <a:r>
              <a:rPr lang="en-US" sz="4800" dirty="0"/>
              <a:t>;</a:t>
            </a:r>
          </a:p>
        </p:txBody>
      </p:sp>
    </p:spTree>
    <p:extLst>
      <p:ext uri="{BB962C8B-B14F-4D97-AF65-F5344CB8AC3E}">
        <p14:creationId xmlns:p14="http://schemas.microsoft.com/office/powerpoint/2010/main" val="432065670"/>
      </p:ext>
    </p:extLst>
  </p:cSld>
  <p:clrMapOvr>
    <a:masterClrMapping/>
  </p:clrMapOvr>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تتبرر في أقوالك. وتغلب إذا حوكمتُ. لأني هاأنذا بالإثم حبل بي، وبالخطايا ولدتني أمي</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47730906"/>
      </p:ext>
    </p:extLst>
  </p:cSld>
  <p:clrMapOvr>
    <a:masterClrMapping/>
  </p:clrMapOvr>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لأنك هكذا قد أحببت الحق، إذ أوضحت لي غوامض حكمتك ومستوراتها</a:t>
                      </a:r>
                      <a:endParaRPr lang="ar-EG" sz="16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11489593"/>
      </p:ext>
    </p:extLst>
  </p:cSld>
  <p:clrMapOvr>
    <a:masterClrMapping/>
  </p:clrMapOvr>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تنضح على بزوفاك فأطهر، تغسلني فأبيض أكثر من الثلج. تسمعني سرورا وفرحا، فتبتهج عظامي المنسحقة</a:t>
                      </a:r>
                      <a:endParaRPr lang="ar-EG" sz="8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90599110"/>
      </p:ext>
    </p:extLst>
  </p:cSld>
  <p:clrMapOvr>
    <a:masterClrMapping/>
  </p:clrMapOvr>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 اصرف وجهك عن خطاياي، وامح كل آثامي. قلبا نقيا اخلق في يا الله، وروحا مستقيما جدده في أحشائي</a:t>
                      </a:r>
                      <a:endParaRPr lang="ar-EG" sz="9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5970388"/>
      </p:ext>
    </p:extLst>
  </p:cSld>
  <p:clrMapOvr>
    <a:masterClrMapping/>
  </p:clrMapOvr>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لا تطرحني من قدام وجهك وروحك القدوس لا تنزعه منى. امنحني بهجة خلاصك</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06540250"/>
      </p:ext>
    </p:extLst>
  </p:cSld>
  <p:clrMapOvr>
    <a:masterClrMapping/>
  </p:clrMapOvr>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 وبروح رئاسي عضدني فأعلم الأثمة طرقك والمنافقون إليك يرجعون</a:t>
                      </a:r>
                      <a:endParaRPr lang="ar-EG" sz="16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56176273"/>
      </p:ext>
    </p:extLst>
  </p:cSld>
  <p:clrMapOvr>
    <a:masterClrMapping/>
  </p:clrMapOvr>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نجني من الدماء يا الله إله خلاصي، فيبتهج لساني بعدلك</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2890630"/>
      </p:ext>
    </p:extLst>
  </p:cSld>
  <p:clrMapOvr>
    <a:masterClrMapping/>
  </p:clrMapOvr>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يا رب افتح شفتي، فيخبر فمي بتسبيحك. لأنك لو آثرت الذبيحة لكنت الآن أعطي</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46594465"/>
      </p:ext>
    </p:extLst>
  </p:cSld>
  <p:clrMapOvr>
    <a:masterClrMapping/>
  </p:clrMapOvr>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 ولكنك لا تسر بالمحرقات، فالذبيحة لله روح منسحق. القلب المنكسر والمتواضع لا يرذله الله</a:t>
                      </a:r>
                      <a:endParaRPr lang="ar-EG" sz="115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2110219"/>
      </p:ext>
    </p:extLst>
  </p:cSld>
  <p:clrMapOvr>
    <a:masterClrMapping/>
  </p:clrMapOvr>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أنعم يا رب بمسرتك على صهيون، ولتبن أسوار أورشليم</a:t>
                      </a:r>
                      <a:endParaRPr lang="ar-EG" sz="115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65793510"/>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6000" dirty="0">
                <a:solidFill>
                  <a:schemeClr val="lt1"/>
                </a:solidFill>
              </a:rPr>
              <a:t>صلوا</a:t>
            </a:r>
            <a:endParaRPr lang="en-US" sz="6000" dirty="0"/>
          </a:p>
        </p:txBody>
      </p:sp>
      <p:sp>
        <p:nvSpPr>
          <p:cNvPr id="6" name="Text Placeholder 5"/>
          <p:cNvSpPr>
            <a:spLocks noGrp="1"/>
          </p:cNvSpPr>
          <p:nvPr>
            <p:ph type="body" idx="1"/>
          </p:nvPr>
        </p:nvSpPr>
        <p:spPr>
          <a:xfrm>
            <a:off x="1" y="5949935"/>
            <a:ext cx="9143999" cy="808893"/>
          </a:xfrm>
        </p:spPr>
        <p:txBody>
          <a:bodyPr/>
          <a:lstStyle/>
          <a:p>
            <a:r>
              <a:rPr lang="ar-EG" sz="4400" dirty="0"/>
              <a:t>إبروس إفيكساس تيه</a:t>
            </a:r>
          </a:p>
        </p:txBody>
      </p:sp>
      <p:sp>
        <p:nvSpPr>
          <p:cNvPr id="7" name="Text Placeholder 6"/>
          <p:cNvSpPr>
            <a:spLocks noGrp="1"/>
          </p:cNvSpPr>
          <p:nvPr>
            <p:ph type="body" sz="quarter" idx="3"/>
          </p:nvPr>
        </p:nvSpPr>
        <p:spPr/>
        <p:txBody>
          <a:bodyPr/>
          <a:lstStyle/>
          <a:p>
            <a:r>
              <a:rPr lang="en-US" sz="4800" dirty="0" err="1"/>
              <a:t>Proceu</a:t>
            </a:r>
            <a:r>
              <a:rPr lang="en-US" sz="4800" dirty="0"/>
              <a:t>[</a:t>
            </a:r>
            <a:r>
              <a:rPr lang="en-US" sz="4800" dirty="0" err="1"/>
              <a:t>acqe</a:t>
            </a:r>
            <a:endParaRPr lang="en-US" sz="4800" dirty="0"/>
          </a:p>
        </p:txBody>
      </p:sp>
    </p:spTree>
    <p:extLst>
      <p:ext uri="{BB962C8B-B14F-4D97-AF65-F5344CB8AC3E}">
        <p14:creationId xmlns:p14="http://schemas.microsoft.com/office/powerpoint/2010/main" val="4097952434"/>
      </p:ext>
    </p:extLst>
  </p:cSld>
  <p:clrMapOvr>
    <a:masterClrMapping/>
  </p:clrMapOvr>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حينئذ تسر بذبائح البر قربانا ومحرقات ويقربون على مذابحك العجول. هلليلويا</a:t>
                      </a:r>
                      <a:endParaRPr lang="ar-EG" sz="115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71622886"/>
      </p:ext>
    </p:extLst>
  </p:cSld>
  <p:clrMapOvr>
    <a:masterClrMapping/>
  </p:clrMapOvr>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الليلويا : المجد لك </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الله</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FF00"/>
                          </a:solidFill>
                          <a:latin typeface="Avva_Shenouda"/>
                        </a:rPr>
                        <a:t>all3lovi`a : do7a ci `o )</a:t>
                      </a:r>
                      <a:r>
                        <a:rPr lang="en-US" sz="3600" b="0" i="0" dirty="0" err="1">
                          <a:solidFill>
                            <a:srgbClr val="FFFF00"/>
                          </a:solidFill>
                          <a:latin typeface="Avva_Shenouda"/>
                        </a:rPr>
                        <a:t>eoc</a:t>
                      </a:r>
                      <a:r>
                        <a:rPr lang="ar-EG" sz="3600" b="0" i="0" dirty="0">
                          <a:solidFill>
                            <a:srgbClr val="FFFF00"/>
                          </a:solidFill>
                          <a:latin typeface="Avva_Shenouda"/>
                        </a:rPr>
                        <a:t> </a:t>
                      </a:r>
                      <a:r>
                        <a:rPr lang="en-US" sz="3600" b="0" i="0" kern="1200" dirty="0">
                          <a:solidFill>
                            <a:srgbClr val="FFFF00"/>
                          </a:solidFill>
                          <a:latin typeface="Avva_Shenouda" pitchFamily="34" charset="2"/>
                          <a:ea typeface="+mn-ea"/>
                          <a:cs typeface="+mn-cs"/>
                        </a:rPr>
                        <a:t>`</a:t>
                      </a:r>
                      <a:r>
                        <a:rPr lang="en-US" sz="3600" b="0" i="0" kern="1200" dirty="0" err="1">
                          <a:solidFill>
                            <a:srgbClr val="FFFF00"/>
                          </a:solidFill>
                          <a:latin typeface="Avva_Shenouda" pitchFamily="34" charset="2"/>
                          <a:ea typeface="+mn-ea"/>
                          <a:cs typeface="+mn-cs"/>
                        </a:rPr>
                        <a:t>mmwn</a:t>
                      </a:r>
                      <a:r>
                        <a:rPr lang="en-US" sz="3600" b="0" i="0" kern="1200" dirty="0">
                          <a:solidFill>
                            <a:srgbClr val="FFFF00"/>
                          </a:solidFill>
                          <a:latin typeface="Avva_Shenouda" pitchFamily="34" charset="2"/>
                          <a:ea typeface="+mn-ea"/>
                          <a:cs typeface="+mn-cs"/>
                        </a:rPr>
                        <a:t> </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الليلويا : ذوكصاصى أوثيؤس إمون</a:t>
                      </a:r>
                      <a:endParaRPr lang="ar-EG"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29476989"/>
      </p:ext>
    </p:extLst>
  </p:cSld>
  <p:clrMapOvr>
    <a:masterClrMapping/>
  </p:clrMapOvr>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من توراة موسى النبي</a:t>
                      </a:r>
                      <a:r>
                        <a:rPr lang="en-US" sz="5400" b="1" kern="10" dirty="0">
                          <a:ln w="9525">
                            <a:noFill/>
                            <a:round/>
                            <a:headEnd/>
                            <a:tailEnd/>
                          </a:ln>
                          <a:solidFill>
                            <a:srgbClr val="FFC000"/>
                          </a:solidFill>
                          <a:effectLst/>
                          <a:latin typeface="Times New Roman"/>
                          <a:ea typeface="+mn-ea"/>
                          <a:cs typeface="Times New Roman"/>
                        </a:rPr>
                        <a:t> </a:t>
                      </a:r>
                      <a:r>
                        <a:rPr lang="ar-EG" sz="5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48384365"/>
      </p:ext>
    </p:extLst>
  </p:cSld>
  <p:clrMapOvr>
    <a:masterClrMapping/>
  </p:clrMapOvr>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i="0" kern="1200" dirty="0">
                          <a:solidFill>
                            <a:schemeClr val="lt1"/>
                          </a:solidFill>
                          <a:latin typeface="+mn-lt"/>
                          <a:ea typeface="+mn-ea"/>
                          <a:cs typeface="+mn-cs"/>
                        </a:rPr>
                        <a:t> وظهر الرب لإبراهيم عند شجرة ممرا، وهو جالس على باب خبائه وقت الظهيرة فرفع عينيه ونظر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39252514"/>
      </p:ext>
    </p:extLst>
  </p:cSld>
  <p:clrMapOvr>
    <a:masterClrMapping/>
  </p:clrMapOvr>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وإذا ثلاثة رجال واقفون لديه. فلما نظرهم ركض لإستقبالهم من باب الخيمة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0539669"/>
      </p:ext>
    </p:extLst>
  </p:cSld>
  <p:clrMapOvr>
    <a:masterClrMapping/>
  </p:clrMapOvr>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وسجد على الارض وقال : يا سيدى إن كنت قد وجدت نعمة لديك فلا تتجاوز عبدك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82886251"/>
      </p:ext>
    </p:extLst>
  </p:cSld>
  <p:clrMapOvr>
    <a:masterClrMapping/>
  </p:clrMapOvr>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فليؤخذ قليل ماء وإغسلوا أرجلكم ثم إستريحوا تحت الشجرة فنأخذ خبزاً وتأكلون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22451306"/>
      </p:ext>
    </p:extLst>
  </p:cSld>
  <p:clrMapOvr>
    <a:masterClrMapping/>
  </p:clrMapOvr>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وبعد هذا تمضوا لأنكم قد مررتم على عبدكم. فقالوا : إفعل هكذا كما قلت.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59398056"/>
      </p:ext>
    </p:extLst>
  </p:cSld>
  <p:clrMapOvr>
    <a:masterClrMapping/>
  </p:clrMapOvr>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  فأسرع إبراهيم الى الخيمة، الى سارة وقال لها : اسرعى واعجنى ثلاث مكاييل وإصنعيها خبز ملة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3555931"/>
      </p:ext>
    </p:extLst>
  </p:cSld>
  <p:clrMapOvr>
    <a:masterClrMapping/>
  </p:clrMapOvr>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ثم ركض إبراهيم الى أبقاره وأخذ عجلاً رخصاً حسناً واعطاه لغلمانه ليعملوه طعاماً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36304420"/>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4800" dirty="0"/>
              <a:t>يا رب إرحم</a:t>
            </a:r>
            <a:endParaRPr lang="en-US" sz="4800" dirty="0"/>
          </a:p>
        </p:txBody>
      </p:sp>
      <p:sp>
        <p:nvSpPr>
          <p:cNvPr id="6" name="Text Placeholder 5"/>
          <p:cNvSpPr>
            <a:spLocks noGrp="1"/>
          </p:cNvSpPr>
          <p:nvPr>
            <p:ph type="body" idx="1"/>
          </p:nvPr>
        </p:nvSpPr>
        <p:spPr>
          <a:xfrm>
            <a:off x="1" y="5947429"/>
            <a:ext cx="9143999" cy="808893"/>
          </a:xfrm>
        </p:spPr>
        <p:txBody>
          <a:bodyPr/>
          <a:lstStyle/>
          <a:p>
            <a:r>
              <a:rPr lang="ar-EG" sz="4800" dirty="0"/>
              <a:t>كيريى إليسون</a:t>
            </a:r>
          </a:p>
        </p:txBody>
      </p:sp>
      <p:sp>
        <p:nvSpPr>
          <p:cNvPr id="7" name="Text Placeholder 6"/>
          <p:cNvSpPr>
            <a:spLocks noGrp="1"/>
          </p:cNvSpPr>
          <p:nvPr>
            <p:ph type="body" sz="quarter" idx="3"/>
          </p:nvPr>
        </p:nvSpPr>
        <p:spPr/>
        <p:txBody>
          <a:bodyPr/>
          <a:lstStyle/>
          <a:p>
            <a:r>
              <a:rPr lang="en-US" sz="4800" dirty="0" err="1"/>
              <a:t>Kuri`e</a:t>
            </a:r>
            <a:r>
              <a:rPr lang="en-US" sz="4800" dirty="0"/>
              <a:t>  `</a:t>
            </a:r>
            <a:r>
              <a:rPr lang="en-US" sz="4800" dirty="0" err="1"/>
              <a:t>ele`hcon</a:t>
            </a:r>
            <a:endParaRPr lang="en-US" sz="4800" dirty="0"/>
          </a:p>
        </p:txBody>
      </p:sp>
    </p:spTree>
    <p:extLst>
      <p:ext uri="{BB962C8B-B14F-4D97-AF65-F5344CB8AC3E}">
        <p14:creationId xmlns:p14="http://schemas.microsoft.com/office/powerpoint/2010/main" val="654700127"/>
      </p:ext>
    </p:extLst>
  </p:cSld>
  <p:clrMapOvr>
    <a:masterClrMapping/>
  </p:clrMapOvr>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ثم أخذ زبداً ولبناً، والعجل الذى عمله ووضعه قدامهم وأكلوا، بينما كان هو واقفاً تحت الشجرة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64448847"/>
      </p:ext>
    </p:extLst>
  </p:cSld>
  <p:clrMapOvr>
    <a:masterClrMapping/>
  </p:clrMapOvr>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وقالوا له : إين سارة إمرأتك؟!. أما هو فأجاب قائلاً : ها هى داخل الخباء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8775470"/>
      </p:ext>
    </p:extLst>
  </p:cSld>
  <p:clrMapOvr>
    <a:masterClrMapping/>
  </p:clrMapOvr>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فقال : إنى أرجع إليك فى هذا الزمن من العام المقبل ويكون لسارة إمرأتك إبن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97760488"/>
      </p:ext>
    </p:extLst>
  </p:cSld>
  <p:clrMapOvr>
    <a:masterClrMapping/>
  </p:clrMapOvr>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فسمعت سارة وهى عند باب الخيمة من خلفه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62560970"/>
      </p:ext>
    </p:extLst>
  </p:cSld>
  <p:clrMapOvr>
    <a:masterClrMapping/>
  </p:clrMapOvr>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وكان إبراهيم وسارة شيخين متقدمين فى أيامهما وقد إنقطع أن يكون لسارة كما للنساء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9072551"/>
      </p:ext>
    </p:extLst>
  </p:cSld>
  <p:clrMapOvr>
    <a:masterClrMapping/>
  </p:clrMapOvr>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فضحكت سارة فى نفسها قائلة : أيكون لى فى هذا الآن وقد شاخ سيدى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29585881"/>
      </p:ext>
    </p:extLst>
  </p:cSld>
  <p:clrMapOvr>
    <a:masterClrMapping/>
  </p:clrMapOvr>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 فقال الرب لإبراهيم : لماذا ضحكت سارة فى نفسها قائلة أترى بالحقيقة ألد وأنا قد شخت؟!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87623397"/>
      </p:ext>
    </p:extLst>
  </p:cSld>
  <p:clrMapOvr>
    <a:masterClrMapping/>
  </p:clrMapOvr>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هل يستحيل على الله شىء؟!. فى مثل هذا الزمان أرجع إليك فى العام المقبل ويكون لسارة إبن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08780059"/>
      </p:ext>
    </p:extLst>
  </p:cSld>
  <p:clrMapOvr>
    <a:masterClrMapping/>
  </p:clrMapOvr>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فأنكرت سارة قائلة : لم أضحك لأنها خافت. فقال : لا بل ضحكت!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54345312"/>
      </p:ext>
    </p:extLst>
  </p:cSld>
  <p:clrMapOvr>
    <a:masterClrMapping/>
  </p:clrMapOvr>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  ثم قام الرجال من هناك وتطلعوا نحو سدوم وعمورة، وكان إبراهيم ماشياً معهم ليشيعهم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13052804"/>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أيها السيد الرب الإله </a:t>
            </a:r>
            <a:endParaRPr lang="en-US" sz="4400" dirty="0"/>
          </a:p>
        </p:txBody>
      </p:sp>
      <p:sp>
        <p:nvSpPr>
          <p:cNvPr id="6" name="Text Placeholder 5"/>
          <p:cNvSpPr>
            <a:spLocks noGrp="1"/>
          </p:cNvSpPr>
          <p:nvPr>
            <p:ph type="body" idx="1"/>
          </p:nvPr>
        </p:nvSpPr>
        <p:spPr/>
        <p:txBody>
          <a:bodyPr/>
          <a:lstStyle/>
          <a:p>
            <a:r>
              <a:rPr lang="ar-EG" sz="4800" dirty="0"/>
              <a:t>افنيب ابشويس افنوتى </a:t>
            </a:r>
          </a:p>
        </p:txBody>
      </p:sp>
      <p:sp>
        <p:nvSpPr>
          <p:cNvPr id="7" name="Text Placeholder 6"/>
          <p:cNvSpPr>
            <a:spLocks noGrp="1"/>
          </p:cNvSpPr>
          <p:nvPr>
            <p:ph type="body" sz="quarter" idx="3"/>
          </p:nvPr>
        </p:nvSpPr>
        <p:spPr>
          <a:xfrm>
            <a:off x="0" y="5392428"/>
            <a:ext cx="9144000" cy="682357"/>
          </a:xfrm>
        </p:spPr>
        <p:txBody>
          <a:bodyPr/>
          <a:lstStyle/>
          <a:p>
            <a:r>
              <a:rPr lang="en-US" sz="4800" dirty="0" err="1"/>
              <a:t>Vnhb</a:t>
            </a:r>
            <a:r>
              <a:rPr lang="en-US" sz="4800" dirty="0"/>
              <a:t>  ~P_ V; </a:t>
            </a:r>
          </a:p>
        </p:txBody>
      </p:sp>
    </p:spTree>
    <p:extLst>
      <p:ext uri="{BB962C8B-B14F-4D97-AF65-F5344CB8AC3E}">
        <p14:creationId xmlns:p14="http://schemas.microsoft.com/office/powerpoint/2010/main" val="2160565763"/>
      </p:ext>
    </p:extLst>
  </p:cSld>
  <p:clrMapOvr>
    <a:masterClrMapping/>
  </p:clrMapOvr>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فقال الرب : هل أخفى ما أنا فاعله عن عبدى إبراهيم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66556820"/>
      </p:ext>
    </p:extLst>
  </p:cSld>
  <p:clrMapOvr>
    <a:masterClrMapping/>
  </p:clrMapOvr>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وإبراهيم يكون أمة عظيمة وكثيرة، وتتبارك به جميع أمم الأرض؟!</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52790827"/>
      </p:ext>
    </p:extLst>
  </p:cSld>
  <p:clrMapOvr>
    <a:masterClrMapping/>
  </p:clrMapOvr>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لأنى علمت أنه يوصى بنيه وبيته من بعده فيحفظوا طرق الرب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61636626"/>
      </p:ext>
    </p:extLst>
  </p:cSld>
  <p:clrMapOvr>
    <a:masterClrMapping/>
  </p:clrMapOvr>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ليعملوا براً وعدلاً لكى يعمل الرب لإبراهيم بما تكلم به معه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27147294"/>
      </p:ext>
    </p:extLst>
  </p:cSld>
  <p:clrMapOvr>
    <a:masterClrMapping/>
  </p:clrMapOvr>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وقال الرب : إن صراخ سدوم وعمورة قد كثر وخطاياهم عظيمة جداً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16264040"/>
      </p:ext>
    </p:extLst>
  </p:cSld>
  <p:clrMapOvr>
    <a:masterClrMapping/>
  </p:clrMapOvr>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إنى أنزل لأعرف هل صراخها الآتى الى قد كمل أم لا!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1444168"/>
      </p:ext>
    </p:extLst>
  </p:cSld>
  <p:clrMapOvr>
    <a:masterClrMapping/>
  </p:clrMapOvr>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 وإنصرف الرجال من هناك وذهبوا نحو سدوم وأما إبراهيم فكان لم يزل واقفاً أمام الرب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22371764"/>
      </p:ext>
    </p:extLst>
  </p:cSld>
  <p:clrMapOvr>
    <a:masterClrMapping/>
  </p:clrMapOvr>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فأقترب إبراهيم وقال للرب : لا تهلك البار مع الأثيم، فيكون الصديق مثل المنافق</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23678237"/>
      </p:ext>
    </p:extLst>
  </p:cSld>
  <p:clrMapOvr>
    <a:masterClrMapping/>
  </p:clrMapOvr>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solidFill>
                            <a:srgbClr val="FFC000"/>
                          </a:solidFill>
                          <a:effectLst/>
                          <a:latin typeface="Times New Roman"/>
                          <a:ea typeface="+mn-ea"/>
                          <a:cs typeface="Times New Roman"/>
                        </a:rPr>
                        <a:t>( مجداً للثالوث الأقدس )</a:t>
                      </a:r>
                      <a:endParaRPr lang="en-US" sz="6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54365816"/>
      </p:ext>
    </p:extLst>
  </p:cSld>
  <p:clrMapOvr>
    <a:masterClrMapping/>
  </p:clrMapOvr>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من أمثال سليمان الحكيم</a:t>
                      </a:r>
                      <a:r>
                        <a:rPr lang="en-US" sz="5400" b="1" kern="10" dirty="0">
                          <a:ln w="9525">
                            <a:noFill/>
                            <a:round/>
                            <a:headEnd/>
                            <a:tailEnd/>
                          </a:ln>
                          <a:solidFill>
                            <a:srgbClr val="FFC000"/>
                          </a:solidFill>
                          <a:effectLst/>
                          <a:latin typeface="Times New Roman"/>
                          <a:ea typeface="+mn-ea"/>
                          <a:cs typeface="Times New Roman"/>
                        </a:rPr>
                        <a:t> </a:t>
                      </a:r>
                      <a:r>
                        <a:rPr lang="ar-EG" sz="5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89881777"/>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ضابط الكل أبا ربنا</a:t>
            </a:r>
            <a:endParaRPr lang="en-US" sz="4400" dirty="0"/>
          </a:p>
        </p:txBody>
      </p:sp>
      <p:sp>
        <p:nvSpPr>
          <p:cNvPr id="6" name="Text Placeholder 5"/>
          <p:cNvSpPr>
            <a:spLocks noGrp="1"/>
          </p:cNvSpPr>
          <p:nvPr>
            <p:ph type="body" idx="1"/>
          </p:nvPr>
        </p:nvSpPr>
        <p:spPr/>
        <p:txBody>
          <a:bodyPr/>
          <a:lstStyle/>
          <a:p>
            <a:r>
              <a:rPr lang="ar-EG" sz="4400" dirty="0"/>
              <a:t>بى باندوكراطور افيوت ام بينشويس</a:t>
            </a:r>
          </a:p>
        </p:txBody>
      </p:sp>
      <p:sp>
        <p:nvSpPr>
          <p:cNvPr id="7" name="Text Placeholder 6"/>
          <p:cNvSpPr>
            <a:spLocks noGrp="1"/>
          </p:cNvSpPr>
          <p:nvPr>
            <p:ph type="body" sz="quarter" idx="3"/>
          </p:nvPr>
        </p:nvSpPr>
        <p:spPr>
          <a:xfrm>
            <a:off x="0" y="5317586"/>
            <a:ext cx="9144000" cy="682357"/>
          </a:xfrm>
        </p:spPr>
        <p:txBody>
          <a:bodyPr/>
          <a:lstStyle/>
          <a:p>
            <a:r>
              <a:rPr lang="en-US" sz="4400" dirty="0" err="1"/>
              <a:t>pipantokratwr</a:t>
            </a:r>
            <a:r>
              <a:rPr lang="en-US" sz="4400" dirty="0"/>
              <a:t> ~</a:t>
            </a:r>
            <a:r>
              <a:rPr lang="en-US" sz="4400" dirty="0" err="1"/>
              <a:t>Viwt</a:t>
            </a:r>
            <a:r>
              <a:rPr lang="en-US" sz="4400" dirty="0"/>
              <a:t> `</a:t>
            </a:r>
            <a:r>
              <a:rPr lang="en-US" sz="4400" dirty="0" err="1"/>
              <a:t>mPen</a:t>
            </a:r>
            <a:r>
              <a:rPr lang="en-US" sz="4400" dirty="0"/>
              <a:t>_ </a:t>
            </a:r>
          </a:p>
        </p:txBody>
      </p:sp>
    </p:spTree>
    <p:extLst>
      <p:ext uri="{BB962C8B-B14F-4D97-AF65-F5344CB8AC3E}">
        <p14:creationId xmlns:p14="http://schemas.microsoft.com/office/powerpoint/2010/main" val="4085170735"/>
      </p:ext>
    </p:extLst>
  </p:cSld>
  <p:clrMapOvr>
    <a:masterClrMapping/>
  </p:clrMapOvr>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الحكمة بنت لها بيتاً ودعمته بسبعة عمدان، وذبحت ذبائحها ومزجت خمرها فى البواطى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04244988"/>
      </p:ext>
    </p:extLst>
  </p:cSld>
  <p:clrMapOvr>
    <a:masterClrMapping/>
  </p:clrMapOvr>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وهيأت مائدتها، وأرسلت عبيدها لتدعو بصوت عال على الزوايا قائل</a:t>
                      </a:r>
                      <a:r>
                        <a:rPr lang="ar-EG" sz="5400" b="1" i="0" kern="1200" dirty="0">
                          <a:solidFill>
                            <a:schemeClr val="lt1"/>
                          </a:solidFill>
                          <a:latin typeface="+mn-lt"/>
                          <a:ea typeface="+mn-ea"/>
                          <a:cs typeface="+mn-cs"/>
                        </a:rPr>
                        <a:t>ة</a:t>
                      </a:r>
                      <a:r>
                        <a:rPr lang="ar-EG" sz="5400" b="1" i="0" kern="1200" baseline="0" dirty="0">
                          <a:solidFill>
                            <a:schemeClr val="lt1"/>
                          </a:solidFill>
                          <a:latin typeface="+mn-lt"/>
                          <a:ea typeface="+mn-ea"/>
                          <a:cs typeface="+mn-cs"/>
                        </a:rPr>
                        <a:t> :</a:t>
                      </a:r>
                      <a:endParaRPr lang="ar-SA" sz="54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86398010"/>
      </p:ext>
    </p:extLst>
  </p:cSld>
  <p:clrMapOvr>
    <a:masterClrMapping/>
  </p:clrMapOvr>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من كان جاهل فيكم فليأت الىّ، والناقص علماً فليقبل نحوى فأقول لهم تعالوا الىّ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01514436"/>
      </p:ext>
    </p:extLst>
  </p:cSld>
  <p:clrMapOvr>
    <a:masterClrMapping/>
  </p:clrMapOvr>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وكلوا من خبزى، وإشربوا من خمرى التى مزجتها لكم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56838220"/>
      </p:ext>
    </p:extLst>
  </p:cSld>
  <p:clrMapOvr>
    <a:masterClrMapping/>
  </p:clrMapOvr>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أتركوا الجهل فتحيوا. أطلبوا الحكمة فتعمروا. وأنهضوا الفهم بالعلم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6343643"/>
      </p:ext>
    </p:extLst>
  </p:cSld>
  <p:clrMapOvr>
    <a:masterClrMapping/>
  </p:clrMapOvr>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من يوبخ مستهزئاً يكسب لنفسه</a:t>
                      </a:r>
                      <a:r>
                        <a:rPr lang="ar-SA" sz="5400" b="1" i="0" kern="1200" baseline="0" dirty="0">
                          <a:solidFill>
                            <a:schemeClr val="lt1"/>
                          </a:solidFill>
                          <a:latin typeface="+mn-lt"/>
                          <a:ea typeface="+mn-ea"/>
                          <a:cs typeface="+mn-cs"/>
                        </a:rPr>
                        <a:t> هوانا و من بنذر شريرا يكسب عيبا</a:t>
                      </a:r>
                      <a:endParaRPr lang="ar-SA" sz="54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28326703"/>
      </p:ext>
    </p:extLst>
  </p:cSld>
  <p:clrMapOvr>
    <a:masterClrMapping/>
  </p:clrMapOvr>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baseline="0" dirty="0">
                          <a:solidFill>
                            <a:schemeClr val="lt1"/>
                          </a:solidFill>
                          <a:latin typeface="+mn-lt"/>
                          <a:ea typeface="+mn-ea"/>
                          <a:cs typeface="+mn-cs"/>
                        </a:rPr>
                        <a:t>لا توبخ مستهزئا </a:t>
                      </a:r>
                      <a:r>
                        <a:rPr lang="ar-SA" sz="5400" b="1" i="0" kern="1200" dirty="0">
                          <a:solidFill>
                            <a:schemeClr val="lt1"/>
                          </a:solidFill>
                          <a:latin typeface="+mn-lt"/>
                          <a:ea typeface="+mn-ea"/>
                          <a:cs typeface="+mn-cs"/>
                        </a:rPr>
                        <a:t>لئلا يبغضك</a:t>
                      </a:r>
                    </a:p>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وبخ حكيماً فيحبك. وبخ الجاهل فيمقتك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04654482"/>
      </p:ext>
    </p:extLst>
  </p:cSld>
  <p:clrMapOvr>
    <a:masterClrMapping/>
  </p:clrMapOvr>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أعط الحكيم سبباً فيزداد حكمة علم صديقاً فيزداد قبولاً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86305519"/>
      </p:ext>
    </p:extLst>
  </p:cSld>
  <p:clrMapOvr>
    <a:masterClrMapping/>
  </p:clrMapOvr>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بدء الحكمة مخافة الرب، ومشورة الأبرار فهم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06488838"/>
      </p:ext>
    </p:extLst>
  </p:cSld>
  <p:clrMapOvr>
    <a:masterClrMapping/>
  </p:clrMapOvr>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معرفة الناموس للفطنة الجيدة وبهذا النوع تعيش زمناً كثيراً وتزداد سنو حياتك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08879608"/>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وإلهنا ومخلصنا يسوع المسيح </a:t>
            </a:r>
            <a:endParaRPr lang="en-US" sz="4400" dirty="0"/>
          </a:p>
        </p:txBody>
      </p:sp>
      <p:sp>
        <p:nvSpPr>
          <p:cNvPr id="6" name="Text Placeholder 5"/>
          <p:cNvSpPr>
            <a:spLocks noGrp="1"/>
          </p:cNvSpPr>
          <p:nvPr>
            <p:ph type="body" idx="1"/>
          </p:nvPr>
        </p:nvSpPr>
        <p:spPr/>
        <p:txBody>
          <a:bodyPr/>
          <a:lstStyle/>
          <a:p>
            <a:r>
              <a:rPr lang="ar-EG" sz="4000" dirty="0"/>
              <a:t>أووه بين نوتى أووه بين سوتير ايسوس بخرستوس</a:t>
            </a:r>
          </a:p>
        </p:txBody>
      </p:sp>
      <p:sp>
        <p:nvSpPr>
          <p:cNvPr id="7" name="Text Placeholder 6"/>
          <p:cNvSpPr>
            <a:spLocks noGrp="1"/>
          </p:cNvSpPr>
          <p:nvPr>
            <p:ph type="body" sz="quarter" idx="3"/>
          </p:nvPr>
        </p:nvSpPr>
        <p:spPr>
          <a:xfrm>
            <a:off x="0" y="5342168"/>
            <a:ext cx="9144000" cy="682357"/>
          </a:xfrm>
        </p:spPr>
        <p:txBody>
          <a:bodyPr/>
          <a:lstStyle/>
          <a:p>
            <a:r>
              <a:rPr lang="en-US" sz="4400" dirty="0" err="1"/>
              <a:t>ouo</a:t>
            </a:r>
            <a:r>
              <a:rPr lang="en-US" sz="4400" dirty="0"/>
              <a:t>\ </a:t>
            </a:r>
            <a:r>
              <a:rPr lang="en-US" sz="4400" dirty="0" err="1"/>
              <a:t>Pennou</a:t>
            </a:r>
            <a:r>
              <a:rPr lang="en-US" sz="4400" dirty="0"/>
              <a:t>; </a:t>
            </a:r>
            <a:r>
              <a:rPr lang="en-US" sz="4400" dirty="0" err="1"/>
              <a:t>ouo</a:t>
            </a:r>
            <a:r>
              <a:rPr lang="en-US" sz="4400" dirty="0"/>
              <a:t>\ </a:t>
            </a:r>
            <a:r>
              <a:rPr lang="en-US" sz="4400" dirty="0" err="1"/>
              <a:t>Pencwthr</a:t>
            </a:r>
            <a:r>
              <a:rPr lang="en-US" sz="4400" dirty="0"/>
              <a:t> </a:t>
            </a:r>
            <a:r>
              <a:rPr lang="en-US" sz="4400" dirty="0" err="1"/>
              <a:t>Ih</a:t>
            </a:r>
            <a:r>
              <a:rPr lang="en-US" sz="4400" dirty="0"/>
              <a:t>/c/ </a:t>
            </a:r>
            <a:r>
              <a:rPr lang="en-US" sz="4400" dirty="0" err="1"/>
              <a:t>Px</a:t>
            </a:r>
            <a:r>
              <a:rPr lang="en-US" sz="4400" dirty="0"/>
              <a:t>/c/</a:t>
            </a:r>
          </a:p>
        </p:txBody>
      </p:sp>
    </p:spTree>
    <p:extLst>
      <p:ext uri="{BB962C8B-B14F-4D97-AF65-F5344CB8AC3E}">
        <p14:creationId xmlns:p14="http://schemas.microsoft.com/office/powerpoint/2010/main" val="2471654477"/>
      </p:ext>
    </p:extLst>
  </p:cSld>
  <p:clrMapOvr>
    <a:masterClrMapping/>
  </p:clrMapOvr>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solidFill>
                            <a:srgbClr val="FFC000"/>
                          </a:solidFill>
                          <a:effectLst/>
                          <a:latin typeface="Times New Roman"/>
                          <a:ea typeface="+mn-ea"/>
                          <a:cs typeface="Times New Roman"/>
                        </a:rPr>
                        <a:t>( مجداً للثالوث الأقدس )</a:t>
                      </a:r>
                      <a:endParaRPr lang="en-US" sz="6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05773446"/>
      </p:ext>
    </p:extLst>
  </p:cSld>
  <p:clrMapOvr>
    <a:masterClrMapping/>
  </p:clrMapOvr>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rPr>
                        <a:t>من توراة موسى النبي</a:t>
                      </a:r>
                      <a:r>
                        <a:rPr lang="en-US" sz="54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rPr>
                        <a:t> </a:t>
                      </a:r>
                      <a:r>
                        <a:rPr lang="ar-EG" sz="54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16019804"/>
      </p:ext>
    </p:extLst>
  </p:cSld>
  <p:clrMapOvr>
    <a:masterClrMapping/>
  </p:clrMapOvr>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حينما عبر إسرائيل البحر الأحمر، وداست أرجلهم البحر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84752599"/>
      </p:ext>
    </p:extLst>
  </p:cSld>
  <p:clrMapOvr>
    <a:masterClrMapping/>
  </p:clrMapOvr>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وأنطمس أعدائهم فى العمق، وأنغمست أرجل العساكر فى الماء قسراً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42601809"/>
      </p:ext>
    </p:extLst>
  </p:cSld>
  <p:clrMapOvr>
    <a:masterClrMapping/>
  </p:clrMapOvr>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وأما أرجل إسرائيل وجميع بيت يعقوب رفعت ونجوا من الهلاك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89198263"/>
      </p:ext>
    </p:extLst>
  </p:cSld>
  <p:clrMapOvr>
    <a:masterClrMapping/>
  </p:clrMapOvr>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وقالوا هذه التسبحة : فلنسبح الرب لأنه بالمجد قد تمجد</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87231897"/>
      </p:ext>
    </p:extLst>
  </p:cSld>
  <p:clrMapOvr>
    <a:masterClrMapping/>
  </p:clrMapOvr>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solidFill>
                            <a:srgbClr val="FFC000"/>
                          </a:solidFill>
                          <a:effectLst/>
                          <a:latin typeface="Times New Roman"/>
                          <a:ea typeface="+mn-ea"/>
                          <a:cs typeface="Times New Roman"/>
                        </a:rPr>
                        <a:t>( مجداً للثالوث الأقدس )</a:t>
                      </a:r>
                      <a:endParaRPr lang="en-US" sz="6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44680845"/>
      </p:ext>
    </p:extLst>
  </p:cSld>
  <p:clrMapOvr>
    <a:masterClrMapping/>
  </p:clrMapOvr>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من يشوع بن سيراخ</a:t>
                      </a:r>
                      <a:r>
                        <a:rPr lang="en-US" sz="5400" b="1" kern="10" dirty="0">
                          <a:ln w="9525">
                            <a:noFill/>
                            <a:round/>
                            <a:headEnd/>
                            <a:tailEnd/>
                          </a:ln>
                          <a:solidFill>
                            <a:srgbClr val="FFC000"/>
                          </a:solidFill>
                          <a:effectLst/>
                          <a:latin typeface="Times New Roman"/>
                          <a:ea typeface="+mn-ea"/>
                          <a:cs typeface="Times New Roman"/>
                        </a:rPr>
                        <a:t> </a:t>
                      </a:r>
                      <a:r>
                        <a:rPr lang="ar-EG" sz="5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85084399"/>
      </p:ext>
    </p:extLst>
  </p:cSld>
  <p:clrMapOvr>
    <a:masterClrMapping/>
  </p:clrMapOvr>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يشوع وكافة الشعب عبروا الاردن ووطئت أرجلهم الحجارة التى فى المياه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41176530"/>
      </p:ext>
    </p:extLst>
  </p:cSld>
  <p:clrMapOvr>
    <a:masterClrMapping/>
  </p:clrMapOvr>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فتوثقت أمامهم وأهلكوا أعدائهم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92924780"/>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نشكرك على كل حال</a:t>
            </a:r>
            <a:endParaRPr lang="en-US" sz="4800" dirty="0"/>
          </a:p>
        </p:txBody>
      </p:sp>
      <p:sp>
        <p:nvSpPr>
          <p:cNvPr id="6" name="Text Placeholder 5"/>
          <p:cNvSpPr>
            <a:spLocks noGrp="1"/>
          </p:cNvSpPr>
          <p:nvPr>
            <p:ph type="body" idx="1"/>
          </p:nvPr>
        </p:nvSpPr>
        <p:spPr/>
        <p:txBody>
          <a:bodyPr/>
          <a:lstStyle/>
          <a:p>
            <a:r>
              <a:rPr lang="ar-EG" sz="4400" dirty="0"/>
              <a:t>تين شيبئهموت إن توتك كاطا هوب نيفين </a:t>
            </a:r>
          </a:p>
        </p:txBody>
      </p:sp>
      <p:sp>
        <p:nvSpPr>
          <p:cNvPr id="7" name="Text Placeholder 6"/>
          <p:cNvSpPr>
            <a:spLocks noGrp="1"/>
          </p:cNvSpPr>
          <p:nvPr>
            <p:ph type="body" sz="quarter" idx="3"/>
          </p:nvPr>
        </p:nvSpPr>
        <p:spPr>
          <a:xfrm>
            <a:off x="0" y="5415836"/>
            <a:ext cx="9144000" cy="682357"/>
          </a:xfrm>
        </p:spPr>
        <p:txBody>
          <a:bodyPr/>
          <a:lstStyle/>
          <a:p>
            <a:r>
              <a:rPr lang="en-US" sz="4400" dirty="0"/>
              <a:t>Ten]ep `\mot `</a:t>
            </a:r>
            <a:r>
              <a:rPr lang="en-US" sz="4400" dirty="0" err="1"/>
              <a:t>ntotk</a:t>
            </a:r>
            <a:r>
              <a:rPr lang="en-US" sz="4400" dirty="0"/>
              <a:t>&gt; kata \</a:t>
            </a:r>
            <a:r>
              <a:rPr lang="en-US" sz="4400" dirty="0" err="1"/>
              <a:t>wb</a:t>
            </a:r>
            <a:r>
              <a:rPr lang="en-US" sz="4400" dirty="0"/>
              <a:t> </a:t>
            </a:r>
            <a:r>
              <a:rPr lang="en-US" sz="4400" dirty="0" err="1"/>
              <a:t>niben</a:t>
            </a:r>
            <a:r>
              <a:rPr lang="en-US" sz="4400" dirty="0"/>
              <a:t> </a:t>
            </a:r>
          </a:p>
        </p:txBody>
      </p:sp>
    </p:spTree>
    <p:extLst>
      <p:ext uri="{BB962C8B-B14F-4D97-AF65-F5344CB8AC3E}">
        <p14:creationId xmlns:p14="http://schemas.microsoft.com/office/powerpoint/2010/main" val="622170797"/>
      </p:ext>
    </p:extLst>
  </p:cSld>
  <p:clrMapOvr>
    <a:masterClrMapping/>
  </p:clrMapOvr>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rPr>
                        <a:t>( مجداً للثالوث الأقدس )</a:t>
                      </a:r>
                      <a:endParaRPr lang="en-US" sz="60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9797351"/>
      </p:ext>
    </p:extLst>
  </p:cSld>
  <p:clrMapOvr>
    <a:masterClrMapping/>
  </p:clrMapOvr>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من أشعياء النبى 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03479525"/>
      </p:ext>
    </p:extLst>
  </p:cSld>
  <p:clrMapOvr>
    <a:masterClrMapping/>
  </p:clrMapOvr>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 فى ذلك اليوم ينير الله بالمشورة والمجد على الأرض ليرتفع ويتمجد كل من يبقى من إسرائيل</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5495568"/>
      </p:ext>
    </p:extLst>
  </p:cSld>
  <p:clrMapOvr>
    <a:masterClrMapping/>
  </p:clrMapOvr>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a:t>
                      </a:r>
                      <a:r>
                        <a:rPr lang="ar-EG" sz="5400" b="1" i="0" kern="1200" dirty="0">
                          <a:solidFill>
                            <a:schemeClr val="lt1"/>
                          </a:solidFill>
                          <a:latin typeface="+mn-lt"/>
                          <a:ea typeface="+mn-ea"/>
                          <a:cs typeface="+mn-cs"/>
                        </a:rPr>
                        <a:t>ي</a:t>
                      </a:r>
                      <a:r>
                        <a:rPr lang="ar-SA" sz="5400" b="1" i="0" kern="1200" dirty="0">
                          <a:solidFill>
                            <a:schemeClr val="lt1"/>
                          </a:solidFill>
                          <a:latin typeface="+mn-lt"/>
                          <a:ea typeface="+mn-ea"/>
                          <a:cs typeface="+mn-cs"/>
                        </a:rPr>
                        <a:t>كون كل من يبقى فى صهيون، وبقية أورشليم يدعون أطهاراً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28702243"/>
      </p:ext>
    </p:extLst>
  </p:cSld>
  <p:clrMapOvr>
    <a:masterClrMapping/>
  </p:clrMapOvr>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يكتب للحياة كل من فى أورشليم لأن الرب يغسل أعمال بنى البشر وأولاد صهيون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9221673"/>
      </p:ext>
    </p:extLst>
  </p:cSld>
  <p:clrMapOvr>
    <a:masterClrMapping/>
  </p:clrMapOvr>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solidFill>
                            <a:srgbClr val="FFC000"/>
                          </a:solidFill>
                          <a:effectLst/>
                          <a:latin typeface="Times New Roman"/>
                          <a:ea typeface="+mn-ea"/>
                          <a:cs typeface="Times New Roman"/>
                        </a:rPr>
                        <a:t>( مجداً للثالوث الأقدس )</a:t>
                      </a:r>
                      <a:endParaRPr lang="en-US" sz="6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43030377"/>
      </p:ext>
    </p:extLst>
  </p:cSld>
  <p:clrMapOvr>
    <a:masterClrMapping/>
  </p:clrMapOvr>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و أيضا من أشعياء النبى 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04607920"/>
      </p:ext>
    </p:extLst>
  </p:cSld>
  <p:clrMapOvr>
    <a:masterClrMapping/>
  </p:clrMapOvr>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أيها العطاش إذهبوا الى المياه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5676992"/>
      </p:ext>
    </p:extLst>
  </p:cSld>
  <p:clrMapOvr>
    <a:masterClrMapping/>
  </p:clrMapOvr>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ويا من ليس لهم فضة إذهبوا وأشتروا لتأكلوا وتشربوا بلا فضة وبلا ثمن خبزاً ولبناً وشحماً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31599108"/>
      </p:ext>
    </p:extLst>
  </p:cSld>
  <p:clrMapOvr>
    <a:masterClrMapping/>
  </p:clrMapOvr>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لماذا تشترون بفضة وتعبكم لغير شبع؟!</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946346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7835099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ثم أرتحل موسى ببنى اسرائيل من البحر الأحمر وجاء بهم الى برية شور</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ومن أجل كل حال وفي كل حال</a:t>
            </a:r>
            <a:endParaRPr lang="en-US" sz="4400" dirty="0"/>
          </a:p>
        </p:txBody>
      </p:sp>
      <p:sp>
        <p:nvSpPr>
          <p:cNvPr id="6" name="Text Placeholder 5"/>
          <p:cNvSpPr>
            <a:spLocks noGrp="1"/>
          </p:cNvSpPr>
          <p:nvPr>
            <p:ph type="body" idx="1"/>
          </p:nvPr>
        </p:nvSpPr>
        <p:spPr/>
        <p:txBody>
          <a:bodyPr/>
          <a:lstStyle/>
          <a:p>
            <a:r>
              <a:rPr lang="ar-EG" sz="4400" dirty="0"/>
              <a:t>نيم إثفي هوب نيفين نيم خين هوب نيفين</a:t>
            </a:r>
          </a:p>
        </p:txBody>
      </p:sp>
      <p:sp>
        <p:nvSpPr>
          <p:cNvPr id="7" name="Text Placeholder 6"/>
          <p:cNvSpPr>
            <a:spLocks noGrp="1"/>
          </p:cNvSpPr>
          <p:nvPr>
            <p:ph type="body" sz="quarter" idx="3"/>
          </p:nvPr>
        </p:nvSpPr>
        <p:spPr>
          <a:xfrm>
            <a:off x="-1" y="5377914"/>
            <a:ext cx="9144000" cy="682357"/>
          </a:xfrm>
        </p:spPr>
        <p:txBody>
          <a:bodyPr/>
          <a:lstStyle/>
          <a:p>
            <a:r>
              <a:rPr lang="en-US" sz="4400" dirty="0" err="1"/>
              <a:t>nem</a:t>
            </a:r>
            <a:r>
              <a:rPr lang="en-US" sz="4400" dirty="0"/>
              <a:t> </a:t>
            </a:r>
            <a:r>
              <a:rPr lang="en-US" sz="4400" dirty="0" err="1"/>
              <a:t>eqbe</a:t>
            </a:r>
            <a:r>
              <a:rPr lang="en-US" sz="4400" dirty="0"/>
              <a:t> \</a:t>
            </a:r>
            <a:r>
              <a:rPr lang="en-US" sz="4400" dirty="0" err="1"/>
              <a:t>wb</a:t>
            </a:r>
            <a:r>
              <a:rPr lang="en-US" sz="4400" dirty="0"/>
              <a:t> </a:t>
            </a:r>
            <a:r>
              <a:rPr lang="en-US" sz="4400" dirty="0" err="1"/>
              <a:t>niben</a:t>
            </a:r>
            <a:r>
              <a:rPr lang="en-US" sz="4400" dirty="0"/>
              <a:t> </a:t>
            </a:r>
            <a:r>
              <a:rPr lang="en-US" sz="4400" dirty="0" err="1"/>
              <a:t>nem</a:t>
            </a:r>
            <a:r>
              <a:rPr lang="en-US" sz="4400" dirty="0"/>
              <a:t> '</a:t>
            </a:r>
            <a:r>
              <a:rPr lang="en-US" sz="4400" dirty="0" err="1"/>
              <a:t>en</a:t>
            </a:r>
            <a:r>
              <a:rPr lang="en-US" sz="4400" dirty="0"/>
              <a:t> \</a:t>
            </a:r>
            <a:r>
              <a:rPr lang="en-US" sz="4400" dirty="0" err="1"/>
              <a:t>wb</a:t>
            </a:r>
            <a:r>
              <a:rPr lang="en-US" sz="4400" dirty="0"/>
              <a:t> </a:t>
            </a:r>
            <a:r>
              <a:rPr lang="en-US" sz="4400" dirty="0" err="1"/>
              <a:t>niben</a:t>
            </a:r>
            <a:endParaRPr lang="en-US" sz="4400" dirty="0"/>
          </a:p>
        </p:txBody>
      </p:sp>
    </p:spTree>
    <p:extLst>
      <p:ext uri="{BB962C8B-B14F-4D97-AF65-F5344CB8AC3E}">
        <p14:creationId xmlns:p14="http://schemas.microsoft.com/office/powerpoint/2010/main" val="2652577179"/>
      </p:ext>
    </p:extLst>
  </p:cSld>
  <p:clrMapOvr>
    <a:masterClrMapping/>
  </p:clrMapOvr>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إسمعوا لى فتأكلوا الخيرات ولتتلذذ بالدسم نفوسكم. أميلوا آذانكم وهلموا الىّ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78353916"/>
      </p:ext>
    </p:extLst>
  </p:cSld>
  <p:clrMapOvr>
    <a:masterClrMapping/>
  </p:clrMapOvr>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أطيعونى فتحيا نفوسكم بالخيرات، وأقطع لكم عهداً أبدياً مراحم داود الصادقة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30997015"/>
      </p:ext>
    </p:extLst>
  </p:cSld>
  <p:clrMapOvr>
    <a:masterClrMapping/>
  </p:clrMapOvr>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هوذا قد جعلته مشاهداً فى الأمم ورئيساً وموصياً للشعوب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0411660"/>
      </p:ext>
    </p:extLst>
  </p:cSld>
  <p:clrMapOvr>
    <a:masterClrMapping/>
  </p:clrMapOvr>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ها أمة لا تعرفها تدعوها وأمة لا تعرفك تركض إليك. من أجل إلهك قدوس إسرائيل لأنه قد مجّدك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05215154"/>
      </p:ext>
    </p:extLst>
  </p:cSld>
  <p:clrMapOvr>
    <a:masterClrMapping/>
  </p:clrMapOvr>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أطلبوا الرب وحين تجدوه أدعوه ما دام قريب منكم. ليترك الشرير طريقه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77047246"/>
      </p:ext>
    </p:extLst>
  </p:cSld>
  <p:clrMapOvr>
    <a:masterClrMapping/>
  </p:clrMapOvr>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ورجل الإثم أفكاره وليتب الى الرب فيخلصه لأنه بكثرة يغفر لكم خطاياكم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26932640"/>
      </p:ext>
    </p:extLst>
  </p:cSld>
  <p:clrMapOvr>
    <a:masterClrMapping/>
  </p:clrMapOvr>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لأن أفكاركم ليست كأفكارى ولا طرقكم كطرقى يقول الرب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67234456"/>
      </p:ext>
    </p:extLst>
  </p:cSld>
  <p:clrMapOvr>
    <a:masterClrMapping/>
  </p:clrMapOvr>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لانه</a:t>
                      </a:r>
                      <a:r>
                        <a:rPr lang="ar-SA" sz="5400" b="1" i="0" kern="1200" baseline="0" dirty="0">
                          <a:solidFill>
                            <a:schemeClr val="lt1"/>
                          </a:solidFill>
                          <a:latin typeface="+mn-lt"/>
                          <a:ea typeface="+mn-ea"/>
                          <a:cs typeface="+mn-cs"/>
                        </a:rPr>
                        <a:t> كما ناءت السموات عن الارض هكذا ناءت طرقى عن طرقكم , و أفكارى عن أفكاركم </a:t>
                      </a:r>
                      <a:endParaRPr lang="ar-SA" sz="54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26270196"/>
      </p:ext>
    </p:extLst>
  </p:cSld>
  <p:clrMapOvr>
    <a:masterClrMapping/>
  </p:clrMapOvr>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لأنه كما إذا نزل المطر أو الثلج من السماء لا يرجع حتى يروى الأرض</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22382576"/>
      </p:ext>
    </p:extLst>
  </p:cSld>
  <p:clrMapOvr>
    <a:masterClrMapping/>
  </p:clrMapOvr>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ويجعلها تلد وتنبت وتعطى زرعاً للزارع وخبزاً للآكل</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20540849"/>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ar-EG"/>
              <a:t>لأنك سترتنا واعنتنا وحفظتنا </a:t>
            </a:r>
            <a:endParaRPr lang="ar-EG" dirty="0"/>
          </a:p>
        </p:txBody>
      </p:sp>
      <p:sp>
        <p:nvSpPr>
          <p:cNvPr id="7" name="Text Placeholder 6"/>
          <p:cNvSpPr>
            <a:spLocks noGrp="1"/>
          </p:cNvSpPr>
          <p:nvPr>
            <p:ph type="body" sz="quarter" idx="3"/>
          </p:nvPr>
        </p:nvSpPr>
        <p:spPr>
          <a:xfrm>
            <a:off x="-1" y="5578843"/>
            <a:ext cx="9144000" cy="682357"/>
          </a:xfrm>
        </p:spPr>
        <p:txBody>
          <a:bodyPr/>
          <a:lstStyle/>
          <a:p>
            <a:r>
              <a:rPr lang="en-US" dirty="0"/>
              <a:t>Je </a:t>
            </a:r>
            <a:r>
              <a:rPr lang="en-US" dirty="0" err="1"/>
              <a:t>aker`ckepazin</a:t>
            </a:r>
            <a:r>
              <a:rPr lang="en-US" dirty="0"/>
              <a:t>  `</a:t>
            </a:r>
            <a:r>
              <a:rPr lang="en-US" dirty="0" err="1"/>
              <a:t>ejwn</a:t>
            </a:r>
            <a:r>
              <a:rPr lang="en-US" dirty="0"/>
              <a:t> &gt;</a:t>
            </a:r>
            <a:r>
              <a:rPr lang="en-US" dirty="0" err="1"/>
              <a:t>akerbo`hqin</a:t>
            </a:r>
            <a:r>
              <a:rPr lang="en-US" dirty="0"/>
              <a:t> `</a:t>
            </a:r>
            <a:r>
              <a:rPr lang="en-US" dirty="0" err="1"/>
              <a:t>eron</a:t>
            </a:r>
            <a:r>
              <a:rPr lang="en-US" dirty="0"/>
              <a:t>&gt;</a:t>
            </a:r>
            <a:r>
              <a:rPr lang="en-US" dirty="0" err="1"/>
              <a:t>ak`are</a:t>
            </a:r>
            <a:r>
              <a:rPr lang="en-US" dirty="0"/>
              <a:t>\ `</a:t>
            </a:r>
            <a:r>
              <a:rPr lang="en-US" dirty="0" err="1"/>
              <a:t>eron</a:t>
            </a:r>
            <a:endParaRPr lang="en-US" dirty="0"/>
          </a:p>
        </p:txBody>
      </p:sp>
      <p:sp>
        <p:nvSpPr>
          <p:cNvPr id="8" name="Text Placeholder 7"/>
          <p:cNvSpPr>
            <a:spLocks noGrp="1"/>
          </p:cNvSpPr>
          <p:nvPr>
            <p:ph type="body" idx="1"/>
          </p:nvPr>
        </p:nvSpPr>
        <p:spPr/>
        <p:txBody>
          <a:bodyPr/>
          <a:lstStyle/>
          <a:p>
            <a:r>
              <a:rPr lang="ar-EG" dirty="0"/>
              <a:t>جي آك إير إسكيبازين إجون آك إيرفويثين إيرون أك أريه إيرون </a:t>
            </a:r>
          </a:p>
        </p:txBody>
      </p:sp>
    </p:spTree>
    <p:extLst>
      <p:ext uri="{BB962C8B-B14F-4D97-AF65-F5344CB8AC3E}">
        <p14:creationId xmlns:p14="http://schemas.microsoft.com/office/powerpoint/2010/main" val="1977707644"/>
      </p:ext>
    </p:extLst>
  </p:cSld>
  <p:clrMapOvr>
    <a:masterClrMapping/>
  </p:clrMapOvr>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هكذا تكون الكلمة التى تخرج من فمى لا ترجع الىّ حتى تكمل ما أريده وتقوم طرقى وأوامرى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5903078"/>
      </p:ext>
    </p:extLst>
  </p:cSld>
  <p:clrMapOvr>
    <a:masterClrMapping/>
  </p:clrMapOvr>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لأنكم بفرح تخرجون وترجعون لأن الجبال والآكام تنشد أمامكم ترنماً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21807928"/>
      </p:ext>
    </p:extLst>
  </p:cSld>
  <p:clrMapOvr>
    <a:masterClrMapping/>
  </p:clrMapOvr>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وكل شجر الحقل تصفق بأغصانها عوضاً عن الشوك (البلان) ينبت سرو (شربين)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98080569"/>
      </p:ext>
    </p:extLst>
  </p:cSld>
  <p:clrMapOvr>
    <a:masterClrMapping/>
  </p:clrMapOvr>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وعوضاً عن القريس (السوكران) يصعد آس، ويكون للرب إسماً علامة أبدية لا تنقطع</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31908897"/>
      </p:ext>
    </p:extLst>
  </p:cSld>
  <p:clrMapOvr>
    <a:masterClrMapping/>
  </p:clrMapOvr>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هكذا قال الرب : إحفظوا الحكم وأجروا العدل لأنه قريب مجيىء خلاصى وإستعلان برى.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45780369"/>
      </p:ext>
    </p:extLst>
  </p:cSld>
  <p:clrMapOvr>
    <a:masterClrMapping/>
  </p:clrMapOvr>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solidFill>
                            <a:srgbClr val="FFC000"/>
                          </a:solidFill>
                          <a:effectLst/>
                          <a:latin typeface="Times New Roman"/>
                          <a:ea typeface="+mn-ea"/>
                          <a:cs typeface="Times New Roman"/>
                        </a:rPr>
                        <a:t>( مجداً للثالوث الأقدس )</a:t>
                      </a:r>
                      <a:endParaRPr lang="en-US" sz="6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00894170"/>
      </p:ext>
    </p:extLst>
  </p:cSld>
  <p:clrMapOvr>
    <a:masterClrMapping/>
  </p:clrMapOvr>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من حزقيال النبى 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78170826"/>
      </p:ext>
    </p:extLst>
  </p:cSld>
  <p:clrMapOvr>
    <a:masterClrMapping/>
  </p:clrMapOvr>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 هذا ما يقوله الرب الاله : إنى سأنضح عليكم ماءاً مختاراً فتطهرون من جميع خطاياكم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58232348"/>
      </p:ext>
    </p:extLst>
  </p:cSld>
  <p:clrMapOvr>
    <a:masterClrMapping/>
  </p:clrMapOvr>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ومن سائر آثامكم، وأعطيكم قلباً جديداً وأجعل فى داخلكم روحاً جديداً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25586981"/>
      </p:ext>
    </p:extLst>
  </p:cSld>
  <p:clrMapOvr>
    <a:masterClrMapping/>
  </p:clrMapOvr>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وأنزع القلب الحجرى من أجسادكم. وأصير روحى داخلكم وأصنع بكم كمثل الأبناء الأحباء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99089161"/>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وقبلتنا إليك أشفقت علينا و عضدتنا</a:t>
            </a:r>
            <a:endParaRPr lang="en-US" sz="4400" dirty="0"/>
          </a:p>
        </p:txBody>
      </p:sp>
      <p:sp>
        <p:nvSpPr>
          <p:cNvPr id="6" name="Text Placeholder 5"/>
          <p:cNvSpPr>
            <a:spLocks noGrp="1"/>
          </p:cNvSpPr>
          <p:nvPr>
            <p:ph type="body" idx="1"/>
          </p:nvPr>
        </p:nvSpPr>
        <p:spPr/>
        <p:txBody>
          <a:bodyPr/>
          <a:lstStyle/>
          <a:p>
            <a:r>
              <a:rPr lang="ar-EG" sz="4400" dirty="0"/>
              <a:t>أك شوبتين إيروك أك تى آسو إيرون أكتى توتين</a:t>
            </a:r>
          </a:p>
        </p:txBody>
      </p:sp>
      <p:sp>
        <p:nvSpPr>
          <p:cNvPr id="7" name="Text Placeholder 6"/>
          <p:cNvSpPr>
            <a:spLocks noGrp="1"/>
          </p:cNvSpPr>
          <p:nvPr>
            <p:ph type="body" sz="quarter" idx="3"/>
          </p:nvPr>
        </p:nvSpPr>
        <p:spPr/>
        <p:txBody>
          <a:bodyPr/>
          <a:lstStyle/>
          <a:p>
            <a:r>
              <a:rPr lang="en-US" sz="4400" dirty="0" err="1"/>
              <a:t>ak</a:t>
            </a:r>
            <a:r>
              <a:rPr lang="en-US" sz="4400" dirty="0"/>
              <a:t>]</a:t>
            </a:r>
            <a:r>
              <a:rPr lang="en-US" sz="4400" dirty="0" err="1"/>
              <a:t>opten</a:t>
            </a:r>
            <a:r>
              <a:rPr lang="en-US" sz="4400" dirty="0"/>
              <a:t> `</a:t>
            </a:r>
            <a:r>
              <a:rPr lang="en-US" sz="4400" dirty="0" err="1"/>
              <a:t>erok</a:t>
            </a:r>
            <a:r>
              <a:rPr lang="en-US" sz="4400" dirty="0"/>
              <a:t>&gt;</a:t>
            </a:r>
            <a:r>
              <a:rPr lang="en-US" sz="4400" dirty="0" err="1"/>
              <a:t>ak</a:t>
            </a:r>
            <a:r>
              <a:rPr lang="en-US" sz="4400" dirty="0"/>
              <a:t>;`</a:t>
            </a:r>
            <a:r>
              <a:rPr lang="en-US" sz="4400" dirty="0" err="1"/>
              <a:t>aco</a:t>
            </a:r>
            <a:r>
              <a:rPr lang="en-US" sz="4400" dirty="0"/>
              <a:t> `</a:t>
            </a:r>
            <a:r>
              <a:rPr lang="en-US" sz="4400" dirty="0" err="1"/>
              <a:t>eron</a:t>
            </a:r>
            <a:r>
              <a:rPr lang="en-US" sz="4400" dirty="0"/>
              <a:t>&gt;</a:t>
            </a:r>
            <a:r>
              <a:rPr lang="en-US" sz="4400" dirty="0" err="1"/>
              <a:t>ak;toten</a:t>
            </a:r>
            <a:endParaRPr lang="en-US" sz="4400" dirty="0"/>
          </a:p>
        </p:txBody>
      </p:sp>
    </p:spTree>
    <p:extLst>
      <p:ext uri="{BB962C8B-B14F-4D97-AF65-F5344CB8AC3E}">
        <p14:creationId xmlns:p14="http://schemas.microsoft.com/office/powerpoint/2010/main" val="2766405119"/>
      </p:ext>
    </p:extLst>
  </p:cSld>
  <p:clrMapOvr>
    <a:masterClrMapping/>
  </p:clrMapOvr>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وأجعلكم تسلكون فى فرائضى وتحفظون أحكامى وتعلمون بها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27629283"/>
      </p:ext>
    </p:extLst>
  </p:cSld>
  <p:clrMapOvr>
    <a:masterClrMapping/>
  </p:clrMapOvr>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لكى تسكنوا على الأرض التى أعطيتها لآبائكم وتكونون لى شعباً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55489351"/>
      </p:ext>
    </p:extLst>
  </p:cSld>
  <p:clrMapOvr>
    <a:masterClrMapping/>
  </p:clrMapOvr>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وأنا أيضاً أكون لكم إلهاً، وأطهركم من آثامكم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69985722"/>
      </p:ext>
    </p:extLst>
  </p:cSld>
  <p:clrMapOvr>
    <a:masterClrMapping/>
  </p:clrMapOvr>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solidFill>
                            <a:srgbClr val="FFC000"/>
                          </a:solidFill>
                          <a:effectLst/>
                          <a:latin typeface="Times New Roman"/>
                          <a:ea typeface="+mn-ea"/>
                          <a:cs typeface="Times New Roman"/>
                        </a:rPr>
                        <a:t>( مجداً للثالوث الأقدس )</a:t>
                      </a:r>
                      <a:endParaRPr lang="en-US" sz="6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41967476"/>
      </p:ext>
    </p:extLst>
  </p:cSld>
  <p:clrMapOvr>
    <a:masterClrMapping/>
  </p:clrMapOvr>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و أيضا من حزقيال النبى 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53555605"/>
      </p:ext>
    </p:extLst>
  </p:cSld>
  <p:clrMapOvr>
    <a:masterClrMapping/>
  </p:clrMapOvr>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ثم حملنى (الروح) وادخلنى من باب البيت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8053604"/>
      </p:ext>
    </p:extLst>
  </p:cSld>
  <p:clrMapOvr>
    <a:masterClrMapping/>
  </p:clrMapOvr>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وإذا ماء خارج من المشرق من تحت أسقفة الباب الشرقى لأن وجه البيت كان نحو المشرق</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91645307"/>
      </p:ext>
    </p:extLst>
  </p:cSld>
  <p:clrMapOvr>
    <a:masterClrMapping/>
  </p:clrMapOvr>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وكان الماء منحدراً من الجانب الأيمن للبيت عن جنوبى المذبح</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25470747"/>
      </p:ext>
    </p:extLst>
  </p:cSld>
  <p:clrMapOvr>
    <a:masterClrMapping/>
  </p:clrMapOvr>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 ثم أخرجنى من طريق باب الشمال، وطاف بى الى الباب الخارجى</a:t>
                      </a:r>
                      <a:r>
                        <a:rPr lang="en-US" sz="4400" b="1" i="0" kern="1200" dirty="0">
                          <a:solidFill>
                            <a:schemeClr val="lt1"/>
                          </a:solidFill>
                          <a:latin typeface="+mn-lt"/>
                          <a:ea typeface="+mn-ea"/>
                          <a:cs typeface="+mn-cs"/>
                        </a:rPr>
                        <a:t> </a:t>
                      </a:r>
                      <a:r>
                        <a:rPr lang="ar-SA" sz="4400" b="1" i="0" kern="1200" dirty="0">
                          <a:solidFill>
                            <a:schemeClr val="lt1"/>
                          </a:solidFill>
                          <a:latin typeface="+mn-lt"/>
                          <a:ea typeface="+mn-ea"/>
                          <a:cs typeface="+mn-cs"/>
                        </a:rPr>
                        <a:t>من الباب الذى يتجه نحو المشرق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69151150"/>
      </p:ext>
    </p:extLst>
  </p:cSld>
  <p:clrMapOvr>
    <a:masterClrMapping/>
  </p:clrMapOvr>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وإذا ماء كان يجرى تحت الجانب الأيمن كمثل إنسان قدامه وقصبة فى يده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23465495"/>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وأتيت بنا إلى هذه الساعة</a:t>
            </a:r>
            <a:endParaRPr lang="en-US" sz="4400" dirty="0"/>
          </a:p>
        </p:txBody>
      </p:sp>
      <p:sp>
        <p:nvSpPr>
          <p:cNvPr id="6" name="Text Placeholder 5"/>
          <p:cNvSpPr>
            <a:spLocks noGrp="1"/>
          </p:cNvSpPr>
          <p:nvPr>
            <p:ph type="body" idx="1"/>
          </p:nvPr>
        </p:nvSpPr>
        <p:spPr/>
        <p:txBody>
          <a:bodyPr/>
          <a:lstStyle/>
          <a:p>
            <a:r>
              <a:rPr lang="ar-EG" sz="4400" dirty="0"/>
              <a:t>أك إين تين شا إى إهرى إيطاى أو نو ثاى</a:t>
            </a:r>
          </a:p>
        </p:txBody>
      </p:sp>
      <p:sp>
        <p:nvSpPr>
          <p:cNvPr id="7" name="Text Placeholder 6"/>
          <p:cNvSpPr>
            <a:spLocks noGrp="1"/>
          </p:cNvSpPr>
          <p:nvPr>
            <p:ph type="body" sz="quarter" idx="3"/>
          </p:nvPr>
        </p:nvSpPr>
        <p:spPr>
          <a:xfrm>
            <a:off x="101600" y="5317586"/>
            <a:ext cx="9144000" cy="682357"/>
          </a:xfrm>
        </p:spPr>
        <p:txBody>
          <a:bodyPr/>
          <a:lstStyle/>
          <a:p>
            <a:r>
              <a:rPr lang="pt-BR" sz="4800" dirty="0"/>
              <a:t>akenten ]a `e`\rhi`etaiounou qai</a:t>
            </a:r>
          </a:p>
        </p:txBody>
      </p:sp>
    </p:spTree>
    <p:extLst>
      <p:ext uri="{BB962C8B-B14F-4D97-AF65-F5344CB8AC3E}">
        <p14:creationId xmlns:p14="http://schemas.microsoft.com/office/powerpoint/2010/main" val="1310568187"/>
      </p:ext>
    </p:extLst>
  </p:cSld>
  <p:clrMapOvr>
    <a:masterClrMapping/>
  </p:clrMapOvr>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فقاس الفاً بالمقياس وعبر فى الماء. وكان الماء الى الركبة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25045135"/>
      </p:ext>
    </p:extLst>
  </p:cSld>
  <p:clrMapOvr>
    <a:masterClrMapping/>
  </p:clrMapOvr>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ثم قاس الفاً أخرى بالقياس وعبر فى الماء، فكان الماء الى الحقوين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59741676"/>
      </p:ext>
    </p:extLst>
  </p:cSld>
  <p:clrMapOvr>
    <a:masterClrMapping/>
  </p:clrMapOvr>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ثم قاس الفاً أيضاً فى وادى لم يستطع عبوره لأن المياه طمت كمياه فى واد منحدر لا يعبر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70108921"/>
      </p:ext>
    </p:extLst>
  </p:cSld>
  <p:clrMapOvr>
    <a:masterClrMapping/>
  </p:clrMapOvr>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وقال لى : أرأيت يا إبن الأنسان؟!. ثم ذهب بى وأرجعنى إلى شاطىء النهر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95019648"/>
      </p:ext>
    </p:extLst>
  </p:cSld>
  <p:clrMapOvr>
    <a:masterClrMapping/>
  </p:clrMapOvr>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واذا عند رجوعى أشجار كثيرة جداً على شاطىء النهر من هنا ومن هناك، وقال ل</a:t>
                      </a:r>
                      <a:r>
                        <a:rPr lang="ar-EG" sz="4800" b="1" i="0" kern="1200" dirty="0">
                          <a:solidFill>
                            <a:schemeClr val="lt1"/>
                          </a:solidFill>
                          <a:latin typeface="+mn-lt"/>
                          <a:ea typeface="+mn-ea"/>
                          <a:cs typeface="+mn-cs"/>
                        </a:rPr>
                        <a:t>ى</a:t>
                      </a:r>
                      <a:r>
                        <a:rPr lang="ar-EG" sz="4800" b="1" i="0" kern="1200" baseline="0" dirty="0">
                          <a:solidFill>
                            <a:schemeClr val="lt1"/>
                          </a:solidFill>
                          <a:latin typeface="+mn-lt"/>
                          <a:ea typeface="+mn-ea"/>
                          <a:cs typeface="+mn-cs"/>
                        </a:rPr>
                        <a:t> :</a:t>
                      </a:r>
                      <a:endParaRPr lang="ar-SA" sz="48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26243122"/>
      </p:ext>
    </p:extLst>
  </p:cSld>
  <p:clrMapOvr>
    <a:masterClrMapping/>
  </p:clrMapOvr>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هذه المياه خارجة من الجليل الذى بالدائرة الشرقية وتنحدر الى بلاد العرب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37925280"/>
      </p:ext>
    </p:extLst>
  </p:cSld>
  <p:clrMapOvr>
    <a:masterClrMapping/>
  </p:clrMapOvr>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وتذهب الى البحر على الماء الجارى فتطهر سائر المياه ويصير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586802"/>
      </p:ext>
    </p:extLst>
  </p:cSld>
  <p:clrMapOvr>
    <a:masterClrMapping/>
  </p:clrMapOvr>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أن كل نفس حية تدب حيثما يتبدد ماء هذا النهر عليها تتطهر من كل شىء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5453654"/>
      </p:ext>
    </p:extLst>
  </p:cSld>
  <p:clrMapOvr>
    <a:masterClrMapping/>
  </p:clrMapOvr>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وكل ما يأتى عليه ماء هذا النهر يطهر ويحيا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52958812"/>
      </p:ext>
    </p:extLst>
  </p:cSld>
  <p:clrMapOvr>
    <a:masterClrMapping/>
  </p:clrMapOvr>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solidFill>
                            <a:srgbClr val="FFC000"/>
                          </a:solidFill>
                          <a:effectLst/>
                          <a:latin typeface="Times New Roman"/>
                          <a:ea typeface="+mn-ea"/>
                          <a:cs typeface="Times New Roman"/>
                        </a:rPr>
                        <a:t>( مجداً للثالوث الأقدس )</a:t>
                      </a:r>
                      <a:endParaRPr lang="en-US" sz="6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84294669"/>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إطلبوا لكي يرحمنا الله ويتراءف علينا </a:t>
            </a:r>
            <a:endParaRPr lang="en-US" dirty="0"/>
          </a:p>
        </p:txBody>
      </p:sp>
      <p:sp>
        <p:nvSpPr>
          <p:cNvPr id="6" name="Text Placeholder 5"/>
          <p:cNvSpPr>
            <a:spLocks noGrp="1"/>
          </p:cNvSpPr>
          <p:nvPr>
            <p:ph type="body" idx="1"/>
          </p:nvPr>
        </p:nvSpPr>
        <p:spPr/>
        <p:txBody>
          <a:bodyPr/>
          <a:lstStyle/>
          <a:p>
            <a:r>
              <a:rPr lang="ar-EG" sz="4000" dirty="0"/>
              <a:t>طف هينا إنتى إفنوتي ناى نان إنتيف شينهيت خارون </a:t>
            </a:r>
          </a:p>
        </p:txBody>
      </p:sp>
      <p:sp>
        <p:nvSpPr>
          <p:cNvPr id="7" name="Text Placeholder 6"/>
          <p:cNvSpPr>
            <a:spLocks noGrp="1"/>
          </p:cNvSpPr>
          <p:nvPr>
            <p:ph type="body" sz="quarter" idx="3"/>
          </p:nvPr>
        </p:nvSpPr>
        <p:spPr/>
        <p:txBody>
          <a:bodyPr/>
          <a:lstStyle/>
          <a:p>
            <a:r>
              <a:rPr lang="en-US" dirty="0" err="1"/>
              <a:t>Twb</a:t>
            </a:r>
            <a:r>
              <a:rPr lang="en-US" dirty="0"/>
              <a:t>\ \</a:t>
            </a:r>
            <a:r>
              <a:rPr lang="en-US" dirty="0" err="1"/>
              <a:t>ina</a:t>
            </a:r>
            <a:r>
              <a:rPr lang="en-US" dirty="0"/>
              <a:t> `</a:t>
            </a:r>
            <a:r>
              <a:rPr lang="en-US" dirty="0" err="1"/>
              <a:t>nte</a:t>
            </a:r>
            <a:r>
              <a:rPr lang="en-US" dirty="0"/>
              <a:t> V; </a:t>
            </a:r>
            <a:r>
              <a:rPr lang="en-US" dirty="0" err="1"/>
              <a:t>nai</a:t>
            </a:r>
            <a:r>
              <a:rPr lang="en-US" dirty="0"/>
              <a:t> nan&gt; `</a:t>
            </a:r>
            <a:r>
              <a:rPr lang="en-US" dirty="0" err="1"/>
              <a:t>ntef</a:t>
            </a:r>
            <a:r>
              <a:rPr lang="en-US" dirty="0"/>
              <a:t>]</a:t>
            </a:r>
            <a:r>
              <a:rPr lang="en-US" dirty="0" err="1"/>
              <a:t>en</a:t>
            </a:r>
            <a:r>
              <a:rPr lang="en-US" dirty="0"/>
              <a:t>\</a:t>
            </a:r>
            <a:r>
              <a:rPr lang="en-US" dirty="0" err="1"/>
              <a:t>ht</a:t>
            </a:r>
            <a:r>
              <a:rPr lang="en-US" dirty="0"/>
              <a:t> '</a:t>
            </a:r>
            <a:r>
              <a:rPr lang="en-US" dirty="0" err="1"/>
              <a:t>aron</a:t>
            </a:r>
            <a:endParaRPr lang="en-US" dirty="0"/>
          </a:p>
        </p:txBody>
      </p:sp>
    </p:spTree>
    <p:extLst>
      <p:ext uri="{BB962C8B-B14F-4D97-AF65-F5344CB8AC3E}">
        <p14:creationId xmlns:p14="http://schemas.microsoft.com/office/powerpoint/2010/main" val="654572935"/>
      </p:ext>
    </p:extLst>
  </p:cSld>
  <p:clrMapOvr>
    <a:masterClrMapping/>
  </p:clrMapOvr>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lt1"/>
                          </a:solidFill>
                          <a:latin typeface="+mn-lt"/>
                          <a:ea typeface="+mn-ea"/>
                          <a:cs typeface="+mn-cs"/>
                        </a:rPr>
                        <a:t>عظة لأبينا القديس</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i="0" dirty="0">
                          <a:solidFill>
                            <a:srgbClr val="FFFF00"/>
                          </a:solidFill>
                          <a:latin typeface="Avva_Shenouda"/>
                        </a:rPr>
                        <a:t> Ovkathx3cic `</a:t>
                      </a:r>
                      <a:r>
                        <a:rPr lang="en-US" sz="3200" b="0" i="0" dirty="0" err="1">
                          <a:solidFill>
                            <a:srgbClr val="FFFF00"/>
                          </a:solidFill>
                          <a:latin typeface="Avva_Shenouda"/>
                        </a:rPr>
                        <a:t>nte</a:t>
                      </a:r>
                      <a:r>
                        <a:rPr lang="en-US" sz="3200" b="0" i="0" dirty="0">
                          <a:solidFill>
                            <a:srgbClr val="FFFF00"/>
                          </a:solidFill>
                          <a:latin typeface="Avva_Shenouda"/>
                        </a:rPr>
                        <a:t> </a:t>
                      </a:r>
                      <a:r>
                        <a:rPr lang="en-US" sz="3200" b="0" i="0" dirty="0" err="1">
                          <a:solidFill>
                            <a:srgbClr val="FFFF00"/>
                          </a:solidFill>
                          <a:latin typeface="Avva_Shenouda"/>
                        </a:rPr>
                        <a:t>peniwt</a:t>
                      </a:r>
                      <a:r>
                        <a:rPr lang="en-US" sz="3200" b="0" i="0" dirty="0">
                          <a:solidFill>
                            <a:srgbClr val="FFFF00"/>
                          </a:solidFill>
                          <a:latin typeface="Avva_Shenouda"/>
                        </a:rPr>
                        <a:t> e0ovab</a:t>
                      </a:r>
                      <a:endParaRPr lang="en-US" sz="3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أوكاتي شيسيس انتي بين يوت اثؤواب</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027279"/>
      </p:ext>
    </p:extLst>
  </p:cSld>
  <p:clrMapOvr>
    <a:masterClrMapping/>
  </p:clrMapOvr>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انبا شنودة رئيس المتوحدين</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FF00"/>
                          </a:solidFill>
                          <a:latin typeface="Avva_Shenouda"/>
                        </a:rPr>
                        <a:t>Abba</a:t>
                      </a:r>
                      <a:r>
                        <a:rPr lang="ar-EG" sz="3600" b="0" i="0" dirty="0">
                          <a:solidFill>
                            <a:srgbClr val="FFFF00"/>
                          </a:solidFill>
                          <a:latin typeface="Avva_Shenouda"/>
                        </a:rPr>
                        <a:t> </a:t>
                      </a:r>
                      <a:r>
                        <a:rPr lang="en-US" sz="3600" b="0" i="0" dirty="0">
                          <a:solidFill>
                            <a:srgbClr val="FFFF00"/>
                          </a:solidFill>
                          <a:latin typeface="Avva_Shenouda"/>
                        </a:rPr>
                        <a:t>@enov5 piarx3man`drat3</a:t>
                      </a:r>
                      <a:endParaRPr lang="en-US" sz="36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أفا شينوتي بي أرشي مان ادراتيس</a:t>
                      </a:r>
                      <a:endParaRPr lang="ar-EG" sz="8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51654665"/>
      </p:ext>
    </p:extLst>
  </p:cSld>
  <p:clrMapOvr>
    <a:masterClrMapping/>
  </p:clrMapOvr>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بركته المقدسة تكون معنا، آمين</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3200" b="0" i="0" dirty="0">
                          <a:solidFill>
                            <a:srgbClr val="FFFF00"/>
                          </a:solidFill>
                          <a:latin typeface="Avva_Shenouda"/>
                        </a:rPr>
                        <a:t>`ere pe4`cmov e0ovab 2wpi neman : `am3n</a:t>
                      </a:r>
                      <a:endParaRPr lang="en-US" sz="3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ايري بيف اسمو اثؤواب شوبي نيمان : أمين</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94049672"/>
      </p:ext>
    </p:extLst>
  </p:cSld>
  <p:clrMapOvr>
    <a:masterClrMapping/>
  </p:clrMapOvr>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0" dirty="0">
                          <a:ln w="9525">
                            <a:noFill/>
                            <a:round/>
                            <a:headEnd/>
                            <a:tailEnd/>
                          </a:ln>
                          <a:solidFill>
                            <a:srgbClr val="FFC000"/>
                          </a:solidFill>
                          <a:effectLst/>
                          <a:latin typeface="Times New Roman"/>
                          <a:ea typeface="+mn-ea"/>
                          <a:cs typeface="Times New Roman"/>
                        </a:rPr>
                        <a:t>عظة لأبينا القديس </a:t>
                      </a:r>
                      <a:r>
                        <a:rPr lang="ar-EG" sz="5200" kern="10" dirty="0">
                          <a:ln w="9525">
                            <a:noFill/>
                            <a:round/>
                            <a:headEnd/>
                            <a:tailEnd/>
                          </a:ln>
                          <a:solidFill>
                            <a:srgbClr val="FFC000"/>
                          </a:solidFill>
                          <a:effectLst/>
                          <a:latin typeface="Times New Roman"/>
                          <a:cs typeface="Times New Roman"/>
                        </a:rPr>
                        <a:t>انبا شنودة رئيس المتوحدين </a:t>
                      </a:r>
                      <a:r>
                        <a:rPr lang="ar-EG" sz="5200" b="1" kern="10" dirty="0">
                          <a:ln w="9525">
                            <a:noFill/>
                            <a:round/>
                            <a:headEnd/>
                            <a:tailEnd/>
                          </a:ln>
                          <a:solidFill>
                            <a:srgbClr val="FFC000"/>
                          </a:solidFill>
                          <a:effectLst/>
                          <a:latin typeface="Times New Roman"/>
                          <a:ea typeface="+mn-ea"/>
                          <a:cs typeface="Times New Roman"/>
                        </a:rPr>
                        <a:t>بركته المقدسة تكون معنا أمين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07098931"/>
      </p:ext>
    </p:extLst>
  </p:cSld>
  <p:clrMapOvr>
    <a:masterClrMapping/>
  </p:clrMapOvr>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فلنستح الآن يا إخوتى من الذى تألم عنا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58087508"/>
      </p:ext>
    </p:extLst>
  </p:cSld>
  <p:clrMapOvr>
    <a:masterClrMapping/>
  </p:clrMapOvr>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ولنخف من الذى إشتد بمنديل وصب الماء فى المغسل وغسل أرجل تلاميذه بيديه الطاهرتين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62959530"/>
      </p:ext>
    </p:extLst>
  </p:cSld>
  <p:clrMapOvr>
    <a:masterClrMapping/>
  </p:clrMapOvr>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ولنصنع ثماراً تستحق هذا الإتضاع العظيم الذى صار فيه من أجلنا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41623762"/>
      </p:ext>
    </p:extLst>
  </p:cSld>
  <p:clrMapOvr>
    <a:masterClrMapping/>
  </p:clrMapOvr>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لكى نتوب سريعاً من خطايانا التى إرتكبناها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55986676"/>
      </p:ext>
    </p:extLst>
  </p:cSld>
  <p:clrMapOvr>
    <a:masterClrMapping/>
  </p:clrMapOvr>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لأننا أن لم نتب فسيقال عنا فى السموات إننا محبون للخطايا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25041363"/>
      </p:ext>
    </p:extLst>
  </p:cSld>
  <p:clrMapOvr>
    <a:masterClrMapping/>
  </p:clrMapOvr>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 فماذا يكون رجاؤنا بعد إذا طردنا من السماء وطرحنا الى الحكم ورفضنا لأجل خطايانا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18842901"/>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ويسمعنا ويعيننا</a:t>
            </a:r>
            <a:endParaRPr lang="en-US" sz="4800" dirty="0"/>
          </a:p>
        </p:txBody>
      </p:sp>
      <p:sp>
        <p:nvSpPr>
          <p:cNvPr id="6" name="Text Placeholder 5"/>
          <p:cNvSpPr>
            <a:spLocks noGrp="1"/>
          </p:cNvSpPr>
          <p:nvPr>
            <p:ph type="body" idx="1"/>
          </p:nvPr>
        </p:nvSpPr>
        <p:spPr/>
        <p:txBody>
          <a:bodyPr/>
          <a:lstStyle/>
          <a:p>
            <a:r>
              <a:rPr lang="ar-EG" sz="4000" dirty="0"/>
              <a:t>إنتيف سوتيم إيرون إنتيف إيرفويثين إيرون</a:t>
            </a:r>
          </a:p>
        </p:txBody>
      </p:sp>
      <p:sp>
        <p:nvSpPr>
          <p:cNvPr id="7" name="Text Placeholder 6"/>
          <p:cNvSpPr>
            <a:spLocks noGrp="1"/>
          </p:cNvSpPr>
          <p:nvPr>
            <p:ph type="body" sz="quarter" idx="3"/>
          </p:nvPr>
        </p:nvSpPr>
        <p:spPr>
          <a:xfrm>
            <a:off x="-1" y="5411389"/>
            <a:ext cx="9144000" cy="682357"/>
          </a:xfrm>
        </p:spPr>
        <p:txBody>
          <a:bodyPr/>
          <a:lstStyle/>
          <a:p>
            <a:r>
              <a:rPr lang="en-US" sz="4800" dirty="0"/>
              <a:t> `</a:t>
            </a:r>
            <a:r>
              <a:rPr lang="en-US" sz="4800" dirty="0" err="1"/>
              <a:t>ntefcwtem</a:t>
            </a:r>
            <a:r>
              <a:rPr lang="en-US" sz="4800" dirty="0"/>
              <a:t>  `</a:t>
            </a:r>
            <a:r>
              <a:rPr lang="en-US" sz="4800" dirty="0" err="1"/>
              <a:t>eron</a:t>
            </a:r>
            <a:r>
              <a:rPr lang="en-US" sz="4800" dirty="0"/>
              <a:t>&gt;  `</a:t>
            </a:r>
            <a:r>
              <a:rPr lang="en-US" sz="4800" dirty="0" err="1"/>
              <a:t>nteferbo`hqin</a:t>
            </a:r>
            <a:r>
              <a:rPr lang="en-US" sz="4800" dirty="0"/>
              <a:t>  `</a:t>
            </a:r>
            <a:r>
              <a:rPr lang="en-US" sz="4800" dirty="0" err="1"/>
              <a:t>eron</a:t>
            </a:r>
            <a:endParaRPr lang="en-US" sz="4800" dirty="0"/>
          </a:p>
        </p:txBody>
      </p:sp>
    </p:spTree>
    <p:extLst>
      <p:ext uri="{BB962C8B-B14F-4D97-AF65-F5344CB8AC3E}">
        <p14:creationId xmlns:p14="http://schemas.microsoft.com/office/powerpoint/2010/main" val="3163825070"/>
      </p:ext>
    </p:extLst>
  </p:cSld>
  <p:clrMapOvr>
    <a:masterClrMapping/>
  </p:clrMapOvr>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وندان دينونة مضاعفة، لا لأننا أخطأنا بغير معرفة فقط</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492520"/>
      </p:ext>
    </p:extLst>
  </p:cSld>
  <p:clrMapOvr>
    <a:masterClrMapping/>
  </p:clrMapOvr>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r>
                        <a:rPr lang="ar-SA" sz="4400" b="1" i="0" kern="1200" dirty="0">
                          <a:solidFill>
                            <a:schemeClr val="lt1"/>
                          </a:solidFill>
                          <a:latin typeface="+mn-lt"/>
                          <a:ea typeface="+mn-ea"/>
                          <a:cs typeface="+mn-cs"/>
                        </a:rPr>
                        <a:t>بل لأن ما عملناه بمعرفة كان أردأ مما عملناه بغير معرفة، ولا لكوننا أخطأنا فقط بل لكوننا لم نتب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80302364"/>
      </p:ext>
    </p:extLst>
  </p:cSld>
  <p:clrMapOvr>
    <a:masterClrMapping/>
  </p:clrMapOvr>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لماذا لم تعرف الخراف صوت الراعى الحقيقى المحيى وتلتجىء اليه؟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63807591"/>
      </p:ext>
    </p:extLst>
  </p:cSld>
  <p:clrMapOvr>
    <a:masterClrMapping/>
  </p:clrMapOvr>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ذلك الذى إشتراها بدمه وأعالها وأسلم ذاته فداءّ عنا، الذى أعطانا جسده لنأكله ودمه لنشربه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79017958"/>
      </p:ext>
    </p:extLst>
  </p:cSld>
  <p:clrMapOvr>
    <a:masterClrMapping/>
  </p:clrMapOvr>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يسوع المسيح ربنا ومخلصنا يسوع الإله العلى الكائن فى الأعالى الى الأبد.</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9599139"/>
      </p:ext>
    </p:extLst>
  </p:cSld>
  <p:clrMapOvr>
    <a:masterClrMapping/>
  </p:clrMapOvr>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kern="10" dirty="0">
                          <a:ln w="9525">
                            <a:noFill/>
                            <a:round/>
                            <a:headEnd/>
                            <a:tailEnd/>
                          </a:ln>
                          <a:solidFill>
                            <a:srgbClr val="FFC000"/>
                          </a:solidFill>
                          <a:effectLst/>
                          <a:latin typeface="Times New Roman"/>
                          <a:cs typeface="Times New Roman"/>
                        </a:rPr>
                        <a:t>فلنختم عظة أبينا القديس انبا شنودة رئيس المتوحدين الذى أنار عقولنا و عيون قلوبنا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88969656"/>
      </p:ext>
    </p:extLst>
  </p:cSld>
  <p:clrMapOvr>
    <a:masterClrMapping/>
  </p:clrMapOvr>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بأسم</a:t>
                      </a:r>
                      <a:r>
                        <a:rPr lang="ar-EG" sz="5400" kern="10" baseline="0" dirty="0">
                          <a:ln w="9525">
                            <a:noFill/>
                            <a:round/>
                            <a:headEnd/>
                            <a:tailEnd/>
                          </a:ln>
                          <a:solidFill>
                            <a:srgbClr val="FFC000"/>
                          </a:solidFill>
                          <a:effectLst/>
                          <a:latin typeface="Times New Roman"/>
                          <a:cs typeface="Times New Roman"/>
                        </a:rPr>
                        <a:t> الاب و الإبن و الروح القدس الإله الواحد أمين</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0290544"/>
      </p:ext>
    </p:extLst>
  </p:cSld>
  <p:clrMapOvr>
    <a:masterClrMapping/>
  </p:clrMapOvr>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فلنختم عظة أبينا القديس</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err="1">
                          <a:solidFill>
                            <a:srgbClr val="FFFF00"/>
                          </a:solidFill>
                          <a:latin typeface="Avva_Shenouda"/>
                        </a:rPr>
                        <a:t>Marenener</a:t>
                      </a:r>
                      <a:r>
                        <a:rPr lang="en-US" sz="2800" b="0" i="0" dirty="0">
                          <a:solidFill>
                            <a:srgbClr val="FFFF00"/>
                          </a:solidFill>
                          <a:latin typeface="Avva_Shenouda"/>
                        </a:rPr>
                        <a:t> </a:t>
                      </a:r>
                      <a:r>
                        <a:rPr lang="en-US" sz="2800" b="0" i="0" dirty="0" err="1">
                          <a:solidFill>
                            <a:srgbClr val="FFFF00"/>
                          </a:solidFill>
                          <a:latin typeface="Avva_Shenouda"/>
                        </a:rPr>
                        <a:t>cfrajizin</a:t>
                      </a:r>
                      <a:r>
                        <a:rPr lang="en-US" sz="2800" b="0" i="0" dirty="0">
                          <a:solidFill>
                            <a:srgbClr val="FFFF00"/>
                          </a:solidFill>
                          <a:latin typeface="Avva_Shenouda"/>
                        </a:rPr>
                        <a:t> `n5kat3x3cic `</a:t>
                      </a:r>
                      <a:r>
                        <a:rPr lang="en-US" sz="2800" b="0" i="0" dirty="0" err="1">
                          <a:solidFill>
                            <a:srgbClr val="FFFF00"/>
                          </a:solidFill>
                          <a:latin typeface="Avva_Shenouda"/>
                        </a:rPr>
                        <a:t>nte</a:t>
                      </a:r>
                      <a:r>
                        <a:rPr lang="en-US" sz="2800" b="0" i="0" dirty="0">
                          <a:solidFill>
                            <a:srgbClr val="FFFF00"/>
                          </a:solidFill>
                          <a:latin typeface="Avva_Shenouda"/>
                        </a:rPr>
                        <a:t> </a:t>
                      </a:r>
                      <a:r>
                        <a:rPr lang="en-US" sz="2800" b="0" i="0" dirty="0" err="1">
                          <a:solidFill>
                            <a:srgbClr val="FFFF00"/>
                          </a:solidFill>
                          <a:latin typeface="Avva_Shenouda"/>
                        </a:rPr>
                        <a:t>peniwt</a:t>
                      </a:r>
                      <a:r>
                        <a:rPr lang="en-US" sz="2800" b="0" i="0" dirty="0">
                          <a:solidFill>
                            <a:srgbClr val="FFFF00"/>
                          </a:solidFill>
                          <a:latin typeface="Avva_Shenouda"/>
                        </a:rPr>
                        <a:t> e=0v</a:t>
                      </a:r>
                      <a:endParaRPr lang="en-US" sz="2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مارين اير اس افراجيزين انتي كاتي شيسيس انتي بين يوت اثؤواب</a:t>
                      </a:r>
                      <a:endParaRPr lang="ar-EG"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97765611"/>
      </p:ext>
    </p:extLst>
  </p:cSld>
  <p:clrMapOvr>
    <a:masterClrMapping/>
  </p:clrMapOvr>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انبا شنودة رئيس المتوحدين</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FF00"/>
                          </a:solidFill>
                          <a:latin typeface="Avva_Shenouda"/>
                        </a:rPr>
                        <a:t>Abba</a:t>
                      </a:r>
                      <a:r>
                        <a:rPr lang="ar-EG" sz="3600" b="0" i="0" dirty="0">
                          <a:solidFill>
                            <a:srgbClr val="FFFF00"/>
                          </a:solidFill>
                          <a:latin typeface="Avva_Shenouda"/>
                        </a:rPr>
                        <a:t> </a:t>
                      </a:r>
                      <a:r>
                        <a:rPr lang="en-US" sz="3600" b="0" i="0" dirty="0">
                          <a:solidFill>
                            <a:srgbClr val="FFFF00"/>
                          </a:solidFill>
                          <a:latin typeface="Avva_Shenouda"/>
                        </a:rPr>
                        <a:t>@enov5 piarx3man`drat3</a:t>
                      </a:r>
                      <a:endParaRPr lang="en-US" sz="36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أفا شينوتي بي أرشي مان ادراتيس</a:t>
                      </a:r>
                      <a:endParaRPr lang="ar-EG" sz="8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47560905"/>
      </p:ext>
    </p:extLst>
  </p:cSld>
  <p:clrMapOvr>
    <a:masterClrMapping/>
  </p:clrMapOvr>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الذي أنار عقولنا و عيون قلوبنا </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a:solidFill>
                            <a:srgbClr val="FFFF00"/>
                          </a:solidFill>
                          <a:latin typeface="Avva_Shenouda"/>
                        </a:rPr>
                        <a:t>F3eta4erovwini `</a:t>
                      </a:r>
                      <a:r>
                        <a:rPr lang="en-US" sz="2800" b="0" i="0" dirty="0" err="1">
                          <a:solidFill>
                            <a:srgbClr val="FFFF00"/>
                          </a:solidFill>
                          <a:latin typeface="Avva_Shenouda"/>
                        </a:rPr>
                        <a:t>mpennovc</a:t>
                      </a:r>
                      <a:r>
                        <a:rPr lang="en-US" sz="2800" b="0" i="0" dirty="0">
                          <a:solidFill>
                            <a:srgbClr val="FFFF00"/>
                          </a:solidFill>
                          <a:latin typeface="Avva_Shenouda"/>
                        </a:rPr>
                        <a:t> </a:t>
                      </a:r>
                      <a:r>
                        <a:rPr lang="en-US" sz="2800" b="0" i="0" dirty="0" err="1">
                          <a:solidFill>
                            <a:srgbClr val="FFFF00"/>
                          </a:solidFill>
                          <a:latin typeface="Avva_Shenouda"/>
                        </a:rPr>
                        <a:t>nem</a:t>
                      </a:r>
                      <a:r>
                        <a:rPr lang="en-US" sz="2800" b="0" i="0" dirty="0">
                          <a:solidFill>
                            <a:srgbClr val="FFFF00"/>
                          </a:solidFill>
                          <a:latin typeface="Avva_Shenouda"/>
                        </a:rPr>
                        <a:t> </a:t>
                      </a:r>
                      <a:r>
                        <a:rPr lang="en-US" sz="2800" b="0" i="0" dirty="0" err="1">
                          <a:solidFill>
                            <a:srgbClr val="FFFF00"/>
                          </a:solidFill>
                          <a:latin typeface="Avva_Shenouda"/>
                        </a:rPr>
                        <a:t>nibal</a:t>
                      </a:r>
                      <a:r>
                        <a:rPr lang="en-US" sz="2800" b="0" i="0" dirty="0">
                          <a:solidFill>
                            <a:srgbClr val="FFFF00"/>
                          </a:solidFill>
                          <a:latin typeface="Avva_Shenouda"/>
                        </a:rPr>
                        <a:t> `</a:t>
                      </a:r>
                      <a:r>
                        <a:rPr lang="en-US" sz="2800" b="0" i="0" dirty="0" err="1">
                          <a:solidFill>
                            <a:srgbClr val="FFFF00"/>
                          </a:solidFill>
                          <a:latin typeface="Avva_Shenouda"/>
                        </a:rPr>
                        <a:t>nte</a:t>
                      </a:r>
                      <a:r>
                        <a:rPr lang="en-US" sz="2800" b="0" i="0" dirty="0">
                          <a:solidFill>
                            <a:srgbClr val="FFFF00"/>
                          </a:solidFill>
                          <a:latin typeface="Avva_Shenouda"/>
                        </a:rPr>
                        <a:t> nenh3t</a:t>
                      </a:r>
                      <a:endParaRPr lang="en-US" sz="2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في ايطاف اير أووأويني امبيننوس نيم ني فال انتي نين هيت </a:t>
                      </a:r>
                      <a:endParaRPr lang="ar-EG"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1111889"/>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ويقبل سؤالات وطلبات قديسيه </a:t>
            </a:r>
            <a:endParaRPr lang="en-US" sz="4400" dirty="0"/>
          </a:p>
        </p:txBody>
      </p:sp>
      <p:sp>
        <p:nvSpPr>
          <p:cNvPr id="6" name="Text Placeholder 5"/>
          <p:cNvSpPr>
            <a:spLocks noGrp="1"/>
          </p:cNvSpPr>
          <p:nvPr>
            <p:ph type="body" idx="1"/>
          </p:nvPr>
        </p:nvSpPr>
        <p:spPr/>
        <p:txBody>
          <a:bodyPr/>
          <a:lstStyle/>
          <a:p>
            <a:r>
              <a:rPr lang="ar-EG" sz="3600" dirty="0"/>
              <a:t>إنتيف تشى إن نى تيهو نيم نى طفه إنتى نى إثؤواب إنتاف </a:t>
            </a:r>
          </a:p>
        </p:txBody>
      </p:sp>
      <p:sp>
        <p:nvSpPr>
          <p:cNvPr id="7" name="Text Placeholder 6"/>
          <p:cNvSpPr>
            <a:spLocks noGrp="1"/>
          </p:cNvSpPr>
          <p:nvPr>
            <p:ph type="body" sz="quarter" idx="3"/>
          </p:nvPr>
        </p:nvSpPr>
        <p:spPr>
          <a:xfrm>
            <a:off x="-1" y="5366750"/>
            <a:ext cx="9144000" cy="682357"/>
          </a:xfrm>
        </p:spPr>
        <p:txBody>
          <a:bodyPr/>
          <a:lstStyle/>
          <a:p>
            <a:r>
              <a:rPr lang="en-US" sz="4000" b="1" dirty="0"/>
              <a:t>`</a:t>
            </a:r>
            <a:r>
              <a:rPr lang="en-US" sz="4000" b="1" dirty="0" err="1"/>
              <a:t>ntefsi</a:t>
            </a:r>
            <a:r>
              <a:rPr lang="en-US" sz="4000" b="1" dirty="0"/>
              <a:t> `</a:t>
            </a:r>
            <a:r>
              <a:rPr lang="en-US" sz="4000" b="1" dirty="0" err="1"/>
              <a:t>nni</a:t>
            </a:r>
            <a:r>
              <a:rPr lang="en-US" sz="4000" b="1" dirty="0"/>
              <a:t>;\o </a:t>
            </a:r>
            <a:r>
              <a:rPr lang="en-US" sz="4000" b="1" dirty="0" err="1"/>
              <a:t>nem</a:t>
            </a:r>
            <a:r>
              <a:rPr lang="en-US" sz="4000" b="1" dirty="0"/>
              <a:t> </a:t>
            </a:r>
            <a:r>
              <a:rPr lang="en-US" sz="4000" b="1" dirty="0" err="1"/>
              <a:t>nitwb</a:t>
            </a:r>
            <a:r>
              <a:rPr lang="en-US" sz="4000" b="1" dirty="0"/>
              <a:t>\ `</a:t>
            </a:r>
            <a:r>
              <a:rPr lang="en-US" sz="4000" b="1" dirty="0" err="1"/>
              <a:t>nte</a:t>
            </a:r>
            <a:r>
              <a:rPr lang="en-US" sz="4000" b="1" dirty="0"/>
              <a:t> </a:t>
            </a:r>
            <a:r>
              <a:rPr lang="en-US" sz="4000" b="1" dirty="0" err="1"/>
              <a:t>nhe</a:t>
            </a:r>
            <a:r>
              <a:rPr lang="en-US" sz="4000" b="1" dirty="0"/>
              <a:t>/q/u/ `</a:t>
            </a:r>
            <a:r>
              <a:rPr lang="en-US" sz="4000" b="1" dirty="0" err="1"/>
              <a:t>nteaf</a:t>
            </a:r>
            <a:endParaRPr lang="en-US" sz="4000" b="1" dirty="0"/>
          </a:p>
        </p:txBody>
      </p:sp>
    </p:spTree>
    <p:extLst>
      <p:ext uri="{BB962C8B-B14F-4D97-AF65-F5344CB8AC3E}">
        <p14:creationId xmlns:p14="http://schemas.microsoft.com/office/powerpoint/2010/main" val="378710703"/>
      </p:ext>
    </p:extLst>
  </p:cSld>
  <p:clrMapOvr>
    <a:masterClrMapping/>
  </p:clrMapOvr>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باسم الآب و الابن و الروح القدس, الاله الواحد.أمين</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400" b="0" i="0" dirty="0">
                          <a:solidFill>
                            <a:srgbClr val="FFFF00"/>
                          </a:solidFill>
                          <a:latin typeface="Avva_Shenouda"/>
                        </a:rPr>
                        <a:t>qen `fran `mFiwt nem `P23ri nem Pip=na e=0v: ovnov5 `novwt am3n </a:t>
                      </a:r>
                      <a:endParaRPr lang="en-US" sz="24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خين افران ام افيوت نيم ابشيري نيم بي ابنيفما اثؤواب أوونوتي ان أووأوت : أمين </a:t>
                      </a:r>
                      <a:endParaRPr lang="ar-EG" sz="5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52752898"/>
      </p:ext>
    </p:extLst>
  </p:cSld>
  <p:clrMapOvr>
    <a:masterClrMapping/>
  </p:clrMapOvr>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algn="ctr" rtl="1"/>
                      <a:r>
                        <a:rPr lang="ar-SA" sz="5200" b="1" dirty="0"/>
                        <a:t>نسجد لك أيها </a:t>
                      </a:r>
                      <a:br>
                        <a:rPr lang="ar-SA" sz="5200" b="1" dirty="0"/>
                      </a:br>
                      <a:r>
                        <a:rPr lang="ar-SA" sz="5200" b="1" dirty="0"/>
                        <a:t>المسيح</a:t>
                      </a:r>
                      <a:endParaRPr lang="en-US" sz="5200" b="1"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FF00"/>
                          </a:solidFill>
                          <a:latin typeface="Athanasius" pitchFamily="2" charset="0"/>
                          <a:ea typeface="+mn-ea"/>
                          <a:cs typeface="+mn-cs"/>
                        </a:rPr>
                        <a:t>Tenouw</a:t>
                      </a:r>
                      <a:r>
                        <a:rPr lang="en-US" sz="4400" b="0" kern="1200" baseline="0" dirty="0">
                          <a:solidFill>
                            <a:srgbClr val="FFFF00"/>
                          </a:solidFill>
                          <a:latin typeface="Athanasius" pitchFamily="2" charset="0"/>
                          <a:ea typeface="+mn-ea"/>
                          <a:cs typeface="+mn-cs"/>
                        </a:rPr>
                        <a:t>]t</a:t>
                      </a:r>
                    </a:p>
                    <a:p>
                      <a:pPr algn="ct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mmok</a:t>
                      </a:r>
                      <a:r>
                        <a:rPr lang="en-US" sz="4400" b="0" kern="1200" baseline="0" dirty="0">
                          <a:solidFill>
                            <a:srgbClr val="FFFF00"/>
                          </a:solidFill>
                          <a:latin typeface="Athanasius" pitchFamily="2" charset="0"/>
                          <a:ea typeface="+mn-ea"/>
                          <a:cs typeface="+mn-cs"/>
                        </a:rPr>
                        <a:t> `w </a:t>
                      </a:r>
                      <a:r>
                        <a:rPr lang="en-US" sz="4400" b="0" kern="1200" baseline="0" dirty="0" err="1">
                          <a:solidFill>
                            <a:srgbClr val="FFFF00"/>
                          </a:solidFill>
                          <a:latin typeface="Athanasius" pitchFamily="2" charset="0"/>
                          <a:ea typeface="+mn-ea"/>
                          <a:cs typeface="+mn-cs"/>
                        </a:rPr>
                        <a:t>Pi`xrictoc</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4800" b="1" kern="1200" dirty="0">
                          <a:solidFill>
                            <a:schemeClr val="bg1"/>
                          </a:solidFill>
                          <a:latin typeface="+mn-lt"/>
                          <a:ea typeface="+mn-ea"/>
                          <a:cs typeface="+mn-cs"/>
                        </a:rPr>
                        <a:t>تين أو</a:t>
                      </a:r>
                      <a:r>
                        <a:rPr lang="ar-EG" sz="4800" b="1" kern="1200" dirty="0">
                          <a:solidFill>
                            <a:schemeClr val="bg1"/>
                          </a:solidFill>
                          <a:latin typeface="+mn-lt"/>
                          <a:ea typeface="+mn-ea"/>
                          <a:cs typeface="+mn-cs"/>
                        </a:rPr>
                        <a:t> </a:t>
                      </a:r>
                      <a:r>
                        <a:rPr lang="ar-SA" sz="4800" b="1" kern="1200" dirty="0">
                          <a:solidFill>
                            <a:schemeClr val="bg1"/>
                          </a:solidFill>
                          <a:latin typeface="+mn-lt"/>
                          <a:ea typeface="+mn-ea"/>
                          <a:cs typeface="+mn-cs"/>
                        </a:rPr>
                        <a:t>أوشت إمموك </a:t>
                      </a:r>
                      <a:r>
                        <a:rPr lang="ar-EG" sz="4800" b="1" kern="1200" dirty="0">
                          <a:solidFill>
                            <a:schemeClr val="bg1"/>
                          </a:solidFill>
                          <a:latin typeface="+mn-lt"/>
                          <a:ea typeface="+mn-ea"/>
                          <a:cs typeface="+mn-cs"/>
                        </a:rPr>
                        <a:t>أ</a:t>
                      </a:r>
                      <a:r>
                        <a:rPr lang="ar-SA" sz="4800" b="1" kern="1200" dirty="0">
                          <a:solidFill>
                            <a:schemeClr val="bg1"/>
                          </a:solidFill>
                          <a:latin typeface="+mn-lt"/>
                          <a:ea typeface="+mn-ea"/>
                          <a:cs typeface="+mn-cs"/>
                        </a:rPr>
                        <a:t>و</a:t>
                      </a:r>
                      <a:r>
                        <a:rPr lang="ar-EG" sz="4800" b="1" kern="1200" dirty="0">
                          <a:solidFill>
                            <a:schemeClr val="bg1"/>
                          </a:solidFill>
                          <a:latin typeface="+mn-lt"/>
                          <a:ea typeface="+mn-ea"/>
                          <a:cs typeface="+mn-cs"/>
                        </a:rPr>
                        <a:t> </a:t>
                      </a:r>
                      <a:r>
                        <a:rPr lang="ar-SA" sz="4800" b="1" kern="1200" dirty="0">
                          <a:solidFill>
                            <a:schemeClr val="bg1"/>
                          </a:solidFill>
                          <a:latin typeface="+mn-lt"/>
                          <a:ea typeface="+mn-ea"/>
                          <a:cs typeface="+mn-cs"/>
                        </a:rPr>
                        <a:t>ب</a:t>
                      </a:r>
                      <a:r>
                        <a:rPr lang="ar-EG" sz="4800" b="1" kern="1200" dirty="0">
                          <a:solidFill>
                            <a:schemeClr val="bg1"/>
                          </a:solidFill>
                          <a:latin typeface="+mn-lt"/>
                          <a:ea typeface="+mn-ea"/>
                          <a:cs typeface="+mn-cs"/>
                        </a:rPr>
                        <a:t>ي</a:t>
                      </a:r>
                      <a:r>
                        <a:rPr lang="ar-SA" sz="4800" b="1" kern="1200" dirty="0">
                          <a:solidFill>
                            <a:schemeClr val="bg1"/>
                          </a:solidFill>
                          <a:latin typeface="+mn-lt"/>
                          <a:ea typeface="+mn-ea"/>
                          <a:cs typeface="+mn-cs"/>
                        </a:rPr>
                        <a:t> </a:t>
                      </a:r>
                      <a:r>
                        <a:rPr lang="ar-EG" sz="4800" b="1" kern="1200" dirty="0">
                          <a:solidFill>
                            <a:schemeClr val="bg1"/>
                          </a:solidFill>
                          <a:latin typeface="+mn-lt"/>
                          <a:ea typeface="+mn-ea"/>
                          <a:cs typeface="+mn-cs"/>
                        </a:rPr>
                        <a:t>إ</a:t>
                      </a:r>
                      <a:r>
                        <a:rPr lang="ar-SA" sz="4800" b="1" kern="1200" dirty="0">
                          <a:solidFill>
                            <a:schemeClr val="bg1"/>
                          </a:solidFill>
                          <a:latin typeface="+mn-lt"/>
                          <a:ea typeface="+mn-ea"/>
                          <a:cs typeface="+mn-cs"/>
                        </a:rPr>
                        <a:t>خرستوس </a:t>
                      </a:r>
                      <a:endParaRPr lang="en-US"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18390303"/>
      </p:ext>
    </p:extLst>
  </p:cSld>
  <p:clrMapOvr>
    <a:masterClrMapping/>
  </p:clrMapOvr>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مع أبيك الصالح و</a:t>
                      </a:r>
                      <a:br>
                        <a:rPr lang="ar-SA" sz="4800" b="1" dirty="0">
                          <a:cs typeface="+mj-cs"/>
                        </a:rPr>
                      </a:br>
                      <a:r>
                        <a:rPr lang="ar-SA" sz="4800" b="1" dirty="0">
                          <a:cs typeface="+mj-cs"/>
                        </a:rPr>
                        <a:t>الروح القدس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nem Pekiwt </a:t>
                      </a:r>
                    </a:p>
                    <a:p>
                      <a:pPr algn="ctr" rtl="0"/>
                      <a:r>
                        <a:rPr lang="pt-BR" sz="4000" b="0" kern="1200" baseline="0" dirty="0">
                          <a:solidFill>
                            <a:srgbClr val="FFFF00"/>
                          </a:solidFill>
                          <a:latin typeface="Athanasius" pitchFamily="2" charset="0"/>
                          <a:ea typeface="+mn-ea"/>
                          <a:cs typeface="+mn-cs"/>
                        </a:rPr>
                        <a:t> `n`agaqoc nem Pi`pneuma </a:t>
                      </a:r>
                    </a:p>
                    <a:p>
                      <a:pPr algn="ctr" rtl="0"/>
                      <a:r>
                        <a:rPr lang="pt-BR" sz="4000" b="0" kern="1200" baseline="0" dirty="0">
                          <a:solidFill>
                            <a:srgbClr val="FFFF00"/>
                          </a:solidFill>
                          <a:latin typeface="Athanasius" pitchFamily="2" charset="0"/>
                          <a:ea typeface="+mn-ea"/>
                          <a:cs typeface="+mn-cs"/>
                        </a:rPr>
                        <a:t> `eqouab</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solidFill>
                            <a:schemeClr val="bg1"/>
                          </a:solidFill>
                          <a:cs typeface="+mj-cs"/>
                        </a:rPr>
                        <a:t>نيم بيك يوت </a:t>
                      </a:r>
                      <a:r>
                        <a:rPr lang="ar-EG" sz="4400" b="1" dirty="0">
                          <a:solidFill>
                            <a:schemeClr val="bg1"/>
                          </a:solidFill>
                          <a:cs typeface="+mj-cs"/>
                        </a:rPr>
                        <a:t>إ</a:t>
                      </a:r>
                      <a:r>
                        <a:rPr lang="ar-SA" sz="4400" b="1" dirty="0">
                          <a:solidFill>
                            <a:schemeClr val="bg1"/>
                          </a:solidFill>
                          <a:cs typeface="+mj-cs"/>
                        </a:rPr>
                        <a:t>ن </a:t>
                      </a:r>
                      <a:r>
                        <a:rPr lang="ar-EG" sz="4400" b="1" dirty="0">
                          <a:solidFill>
                            <a:schemeClr val="bg1"/>
                          </a:solidFill>
                          <a:cs typeface="+mj-cs"/>
                        </a:rPr>
                        <a:t>أ</a:t>
                      </a:r>
                      <a:r>
                        <a:rPr lang="ar-SA" sz="4400" b="1" dirty="0">
                          <a:solidFill>
                            <a:schemeClr val="bg1"/>
                          </a:solidFill>
                          <a:cs typeface="+mj-cs"/>
                        </a:rPr>
                        <a:t>غاثوس نيم ب</a:t>
                      </a:r>
                      <a:r>
                        <a:rPr lang="ar-EG" sz="4400" b="1" dirty="0">
                          <a:solidFill>
                            <a:schemeClr val="bg1"/>
                          </a:solidFill>
                          <a:cs typeface="+mj-cs"/>
                        </a:rPr>
                        <a:t>ي</a:t>
                      </a:r>
                      <a:r>
                        <a:rPr lang="ar-SA" sz="4400" b="1" dirty="0">
                          <a:solidFill>
                            <a:schemeClr val="bg1"/>
                          </a:solidFill>
                          <a:cs typeface="+mj-cs"/>
                        </a:rPr>
                        <a:t> </a:t>
                      </a:r>
                      <a:r>
                        <a:rPr lang="ar-EG" sz="4400" b="1" dirty="0">
                          <a:solidFill>
                            <a:schemeClr val="bg1"/>
                          </a:solidFill>
                          <a:cs typeface="+mj-cs"/>
                        </a:rPr>
                        <a:t>إ</a:t>
                      </a:r>
                      <a:r>
                        <a:rPr lang="ar-SA" sz="4400" b="1" dirty="0">
                          <a:solidFill>
                            <a:schemeClr val="bg1"/>
                          </a:solidFill>
                          <a:cs typeface="+mj-cs"/>
                        </a:rPr>
                        <a:t>بنيفما إثؤواب </a:t>
                      </a:r>
                      <a:endParaRPr lang="en-US" sz="4400" b="1"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60630251"/>
      </p:ext>
    </p:extLst>
  </p:cSld>
  <p:clrMapOvr>
    <a:masterClrMapping/>
  </p:clrMapOvr>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n-cs"/>
                        </a:rPr>
                        <a:t>لأنك </a:t>
                      </a:r>
                      <a:r>
                        <a:rPr lang="ar-EG" sz="4800" b="1" dirty="0">
                          <a:cs typeface="+mn-cs"/>
                        </a:rPr>
                        <a:t>صلبت</a:t>
                      </a:r>
                      <a:r>
                        <a:rPr lang="ar-SA" sz="4800" b="1" dirty="0">
                          <a:cs typeface="+mn-cs"/>
                        </a:rPr>
                        <a:t> </a:t>
                      </a:r>
                      <a:br>
                        <a:rPr lang="ar-SA" sz="4800" b="1" dirty="0">
                          <a:cs typeface="+mn-cs"/>
                        </a:rPr>
                      </a:br>
                      <a:r>
                        <a:rPr lang="ar-SA" sz="4800" b="1" dirty="0">
                          <a:cs typeface="+mn-cs"/>
                        </a:rPr>
                        <a:t>وخلصتنا</a:t>
                      </a:r>
                      <a:r>
                        <a:rPr lang="en-US" sz="4800" b="1" dirty="0">
                          <a:cs typeface="+mn-cs"/>
                        </a:rPr>
                        <a:t> </a:t>
                      </a:r>
                      <a:r>
                        <a:rPr lang="ar-SA" sz="4800" b="1" kern="1200" dirty="0">
                          <a:solidFill>
                            <a:schemeClr val="lt1"/>
                          </a:solidFill>
                          <a:latin typeface="+mn-lt"/>
                          <a:ea typeface="+mn-ea"/>
                          <a:cs typeface="+mn-cs"/>
                        </a:rPr>
                        <a:t>إرحمنا</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i="0" kern="1200" dirty="0" err="1">
                          <a:solidFill>
                            <a:srgbClr val="FFFF00"/>
                          </a:solidFill>
                          <a:latin typeface="Avva_Shenouda" pitchFamily="34" charset="2"/>
                          <a:ea typeface="+mn-ea"/>
                          <a:cs typeface="+mn-cs"/>
                        </a:rPr>
                        <a:t>ge</a:t>
                      </a:r>
                      <a:r>
                        <a:rPr lang="en-US" sz="3600" b="0" i="0" kern="1200" dirty="0">
                          <a:solidFill>
                            <a:srgbClr val="FFFF00"/>
                          </a:solidFill>
                          <a:latin typeface="Avva_Shenouda" pitchFamily="34" charset="2"/>
                          <a:ea typeface="+mn-ea"/>
                          <a:cs typeface="+mn-cs"/>
                        </a:rPr>
                        <a:t> a4a2k akcw5 `</a:t>
                      </a:r>
                      <a:r>
                        <a:rPr lang="en-US" sz="3600" b="0" i="0" kern="1200" dirty="0" err="1">
                          <a:solidFill>
                            <a:srgbClr val="FFFF00"/>
                          </a:solidFill>
                          <a:latin typeface="Avva_Shenouda" pitchFamily="34" charset="2"/>
                          <a:ea typeface="+mn-ea"/>
                          <a:cs typeface="+mn-cs"/>
                        </a:rPr>
                        <a:t>mmon</a:t>
                      </a:r>
                      <a:r>
                        <a:rPr lang="en-US" sz="3600" b="0" i="0" kern="1200" dirty="0">
                          <a:solidFill>
                            <a:srgbClr val="FFFF00"/>
                          </a:solidFill>
                          <a:latin typeface="Avva_Shenouda" pitchFamily="34" charset="2"/>
                          <a:ea typeface="+mn-ea"/>
                          <a:cs typeface="+mn-cs"/>
                        </a:rPr>
                        <a:t> </a:t>
                      </a:r>
                    </a:p>
                    <a:p>
                      <a:pPr algn="ctr" rtl="0"/>
                      <a:r>
                        <a:rPr lang="en-US" sz="3600" b="0" kern="1200" baseline="0" dirty="0" err="1">
                          <a:solidFill>
                            <a:srgbClr val="FFFF00"/>
                          </a:solidFill>
                          <a:latin typeface="Avva_Shenouda" pitchFamily="34" charset="2"/>
                          <a:ea typeface="+mn-ea"/>
                          <a:cs typeface="+mn-cs"/>
                        </a:rPr>
                        <a:t>nai</a:t>
                      </a:r>
                      <a:r>
                        <a:rPr lang="en-US" sz="3600" b="0" kern="1200" baseline="0" dirty="0">
                          <a:solidFill>
                            <a:srgbClr val="FFFF00"/>
                          </a:solidFill>
                          <a:latin typeface="Avva_Shenouda" pitchFamily="34" charset="2"/>
                          <a:ea typeface="+mn-ea"/>
                          <a:cs typeface="+mn-cs"/>
                        </a:rPr>
                        <a:t> </a:t>
                      </a:r>
                      <a:r>
                        <a:rPr lang="en-US" sz="3600" b="0" kern="1200" baseline="0" dirty="0" err="1">
                          <a:solidFill>
                            <a:srgbClr val="FFFF00"/>
                          </a:solidFill>
                          <a:latin typeface="Avva_Shenouda" pitchFamily="34" charset="2"/>
                          <a:ea typeface="+mn-ea"/>
                          <a:cs typeface="+mn-cs"/>
                        </a:rPr>
                        <a:t>nan</a:t>
                      </a:r>
                      <a:endParaRPr lang="en-US" sz="36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4400" b="1" dirty="0">
                          <a:solidFill>
                            <a:schemeClr val="bg1"/>
                          </a:solidFill>
                          <a:cs typeface="+mj-cs"/>
                        </a:rPr>
                        <a:t>ج</a:t>
                      </a:r>
                      <a:r>
                        <a:rPr lang="ar-EG" sz="4400" b="1" dirty="0">
                          <a:solidFill>
                            <a:schemeClr val="bg1"/>
                          </a:solidFill>
                          <a:cs typeface="+mj-cs"/>
                        </a:rPr>
                        <a:t>ى</a:t>
                      </a:r>
                      <a:r>
                        <a:rPr lang="ar-SA" sz="4400" b="1" dirty="0">
                          <a:solidFill>
                            <a:schemeClr val="bg1"/>
                          </a:solidFill>
                          <a:cs typeface="+mj-cs"/>
                        </a:rPr>
                        <a:t> </a:t>
                      </a:r>
                      <a:r>
                        <a:rPr lang="ar-EG" sz="4400" b="1" dirty="0">
                          <a:solidFill>
                            <a:schemeClr val="bg1"/>
                          </a:solidFill>
                          <a:cs typeface="+mj-cs"/>
                        </a:rPr>
                        <a:t>اف اشك اك </a:t>
                      </a:r>
                      <a:r>
                        <a:rPr lang="ar-SA" sz="4400" b="1" dirty="0">
                          <a:solidFill>
                            <a:schemeClr val="bg1"/>
                          </a:solidFill>
                          <a:cs typeface="+mj-cs"/>
                        </a:rPr>
                        <a:t>سوت</a:t>
                      </a:r>
                      <a:r>
                        <a:rPr lang="ar-EG" sz="4400" b="1" dirty="0">
                          <a:solidFill>
                            <a:schemeClr val="bg1"/>
                          </a:solidFill>
                          <a:cs typeface="+mj-cs"/>
                        </a:rPr>
                        <a:t>ي</a:t>
                      </a:r>
                      <a:r>
                        <a:rPr lang="ar-SA" sz="4400" b="1" dirty="0">
                          <a:solidFill>
                            <a:schemeClr val="bg1"/>
                          </a:solidFill>
                          <a:cs typeface="+mj-cs"/>
                        </a:rPr>
                        <a:t> </a:t>
                      </a:r>
                      <a:r>
                        <a:rPr lang="ar-EG" sz="4400" b="1" dirty="0">
                          <a:solidFill>
                            <a:schemeClr val="bg1"/>
                          </a:solidFill>
                          <a:cs typeface="+mj-cs"/>
                        </a:rPr>
                        <a:t>أ</a:t>
                      </a:r>
                      <a:r>
                        <a:rPr lang="ar-SA" sz="4400" b="1" dirty="0">
                          <a:solidFill>
                            <a:schemeClr val="bg1"/>
                          </a:solidFill>
                          <a:cs typeface="+mj-cs"/>
                        </a:rPr>
                        <a:t>ممون</a:t>
                      </a:r>
                      <a:r>
                        <a:rPr lang="en-US" sz="4400" b="1" dirty="0">
                          <a:solidFill>
                            <a:schemeClr val="bg1"/>
                          </a:solidFill>
                          <a:cs typeface="+mj-cs"/>
                        </a:rPr>
                        <a:t> </a:t>
                      </a:r>
                      <a:r>
                        <a:rPr lang="ar-SA" sz="4400" b="1" kern="1200" dirty="0">
                          <a:solidFill>
                            <a:schemeClr val="bg1"/>
                          </a:solidFill>
                          <a:latin typeface="+mn-lt"/>
                          <a:ea typeface="+mn-ea"/>
                          <a:cs typeface="+mn-cs"/>
                        </a:rPr>
                        <a:t>نا</a:t>
                      </a:r>
                      <a:r>
                        <a:rPr lang="ar-EG" sz="4400" b="1" kern="1200" dirty="0">
                          <a:solidFill>
                            <a:schemeClr val="bg1"/>
                          </a:solidFill>
                          <a:latin typeface="+mn-lt"/>
                          <a:ea typeface="+mn-ea"/>
                          <a:cs typeface="+mn-cs"/>
                        </a:rPr>
                        <a:t>ي</a:t>
                      </a:r>
                      <a:r>
                        <a:rPr lang="ar-SA" sz="4400" b="1" kern="1200" dirty="0">
                          <a:solidFill>
                            <a:schemeClr val="bg1"/>
                          </a:solidFill>
                          <a:latin typeface="+mn-lt"/>
                          <a:ea typeface="+mn-ea"/>
                          <a:cs typeface="+mn-cs"/>
                        </a:rPr>
                        <a:t> نان</a:t>
                      </a:r>
                      <a:endParaRPr lang="en-US" sz="4400" b="1"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2054612"/>
      </p:ext>
    </p:extLst>
  </p:cSld>
  <p:clrMapOvr>
    <a:masterClrMapping/>
  </p:clrMapOvr>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نعمة ربنا يسوع المسيح</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sv-SE" sz="4800" b="0" kern="1200" baseline="0" dirty="0">
                          <a:solidFill>
                            <a:srgbClr val="FFFF00"/>
                          </a:solidFill>
                          <a:latin typeface="Athanasius" pitchFamily="2" charset="0"/>
                          <a:ea typeface="+mn-ea"/>
                          <a:cs typeface="+mn-cs"/>
                        </a:rPr>
                        <a:t>Pi`\mot gar `mPen_ Ih/c/ Px/c/</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dirty="0">
                          <a:solidFill>
                            <a:schemeClr val="bg1"/>
                          </a:solidFill>
                          <a:latin typeface="Arial" pitchFamily="34" charset="0"/>
                          <a:cs typeface="+mj-cs"/>
                        </a:rPr>
                        <a:t>بى اهموت غار ام بين شويس ايسوس بى اخرستوس</a:t>
                      </a:r>
                      <a:endParaRPr lang="ar-EG" sz="4000"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6878784"/>
      </p:ext>
    </p:extLst>
  </p:cSld>
  <p:clrMapOvr>
    <a:masterClrMapping/>
  </p:clrMapOvr>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تكون </a:t>
                      </a:r>
                      <a:br>
                        <a:rPr lang="ar-SA" sz="4800" b="1" dirty="0"/>
                      </a:br>
                      <a:r>
                        <a:rPr lang="ar-SA" sz="4800" b="1" dirty="0"/>
                        <a:t>مع روحك الطاهرة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ef`e</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wpi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pek`agion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pneuma</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solidFill>
                            <a:schemeClr val="bg1"/>
                          </a:solidFill>
                          <a:latin typeface="Arial" pitchFamily="34" charset="0"/>
                          <a:cs typeface="+mj-cs"/>
                        </a:rPr>
                        <a:t>اف ايه شوبى نيم بيك اجيون ابنيفما</a:t>
                      </a:r>
                      <a:endParaRPr lang="ar-EG" sz="4800"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42402207"/>
      </p:ext>
    </p:extLst>
  </p:cSld>
  <p:clrMapOvr>
    <a:masterClrMapping/>
  </p:clrMapOvr>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يا سيدي </a:t>
                      </a:r>
                      <a:br>
                        <a:rPr lang="ar-SA" sz="4800" b="1" dirty="0">
                          <a:cs typeface="+mj-cs"/>
                        </a:rPr>
                      </a:br>
                      <a:r>
                        <a:rPr lang="ar-SA" sz="4800" b="1" dirty="0">
                          <a:cs typeface="+mj-cs"/>
                        </a:rPr>
                        <a:t>الأب المكرم</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pa_ `</a:t>
                      </a:r>
                      <a:r>
                        <a:rPr lang="en-US" sz="4800" b="0" kern="1200" baseline="0" dirty="0" err="1">
                          <a:solidFill>
                            <a:srgbClr val="FFFF00"/>
                          </a:solidFill>
                          <a:latin typeface="Athanasius" pitchFamily="2" charset="0"/>
                          <a:ea typeface="+mn-ea"/>
                          <a:cs typeface="+mn-cs"/>
                        </a:rPr>
                        <a:t>niwt</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ettaihout</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bg1"/>
                          </a:solidFill>
                          <a:latin typeface="Arial" pitchFamily="34" charset="0"/>
                          <a:ea typeface="+mn-ea"/>
                          <a:cs typeface="+mj-cs"/>
                        </a:rPr>
                        <a:t>باشويس </a:t>
                      </a:r>
                      <a:r>
                        <a:rPr lang="ar-EG" sz="4800" b="1" dirty="0">
                          <a:solidFill>
                            <a:schemeClr val="bg1"/>
                          </a:solidFill>
                          <a:latin typeface="Arial" pitchFamily="34" charset="0"/>
                          <a:cs typeface="+mj-cs"/>
                        </a:rPr>
                        <a:t>انيوت ايت طايوت</a:t>
                      </a:r>
                      <a:endParaRPr lang="ar-EG" sz="4800"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58860891"/>
      </p:ext>
    </p:extLst>
  </p:cSld>
  <p:clrMapOvr>
    <a:masterClrMapping/>
  </p:clrMapOvr>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ورئيس الكهنة </a:t>
                      </a:r>
                      <a:br>
                        <a:rPr lang="ar-SA" sz="4400" b="1" dirty="0">
                          <a:cs typeface="+mj-cs"/>
                        </a:rPr>
                      </a:br>
                      <a:r>
                        <a:rPr lang="ar-SA" sz="4400" b="1" dirty="0">
                          <a:cs typeface="+mj-cs"/>
                        </a:rPr>
                        <a:t>البابا أنبا </a:t>
                      </a:r>
                      <a:r>
                        <a:rPr lang="ar-EG" sz="4400" b="1" dirty="0">
                          <a:cs typeface="+mj-cs"/>
                        </a:rPr>
                        <a:t>تاوضروس</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Narch`ereuc</a:t>
                      </a:r>
                      <a:r>
                        <a:rPr lang="en-US" sz="4800" b="0" kern="1200" baseline="0" dirty="0">
                          <a:solidFill>
                            <a:srgbClr val="FFFF00"/>
                          </a:solidFill>
                          <a:latin typeface="Athanasius" pitchFamily="2" charset="0"/>
                          <a:ea typeface="+mn-ea"/>
                          <a:cs typeface="+mn-cs"/>
                        </a:rPr>
                        <a:t> papa </a:t>
                      </a:r>
                      <a:r>
                        <a:rPr lang="en-US" sz="4800" b="0" kern="1200" baseline="0" dirty="0" err="1">
                          <a:solidFill>
                            <a:srgbClr val="FFFF00"/>
                          </a:solidFill>
                          <a:latin typeface="Athanasius" pitchFamily="2" charset="0"/>
                          <a:ea typeface="+mn-ea"/>
                          <a:cs typeface="+mn-cs"/>
                        </a:rPr>
                        <a:t>abba</a:t>
                      </a:r>
                      <a:r>
                        <a:rPr lang="en-US" sz="4800" b="0" kern="1200" baseline="0" dirty="0">
                          <a:solidFill>
                            <a:srgbClr val="FFFF00"/>
                          </a:solidFill>
                          <a:latin typeface="Athanasius" pitchFamily="2" charset="0"/>
                          <a:ea typeface="+mn-ea"/>
                          <a:cs typeface="+mn-cs"/>
                        </a:rPr>
                        <a:t>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solidFill>
                            <a:schemeClr val="bg1"/>
                          </a:solidFill>
                          <a:latin typeface="Arial" pitchFamily="34" charset="0"/>
                          <a:cs typeface="+mj-cs"/>
                        </a:rPr>
                        <a:t>ان</a:t>
                      </a:r>
                      <a:r>
                        <a:rPr lang="en-US" sz="4800" b="1" dirty="0">
                          <a:solidFill>
                            <a:schemeClr val="bg1"/>
                          </a:solidFill>
                          <a:latin typeface="Arial" pitchFamily="34" charset="0"/>
                          <a:cs typeface="+mj-cs"/>
                        </a:rPr>
                        <a:t> </a:t>
                      </a:r>
                      <a:r>
                        <a:rPr lang="ar-EG" sz="4800" b="1" dirty="0">
                          <a:solidFill>
                            <a:schemeClr val="bg1"/>
                          </a:solidFill>
                          <a:latin typeface="Arial" pitchFamily="34" charset="0"/>
                          <a:cs typeface="+mj-cs"/>
                        </a:rPr>
                        <a:t>ارشى ايه ريفس بابا افا </a:t>
                      </a:r>
                      <a:r>
                        <a:rPr lang="ar-EG" sz="4800" b="1" kern="1200" dirty="0">
                          <a:solidFill>
                            <a:schemeClr val="lt1"/>
                          </a:solidFill>
                          <a:latin typeface="+mn-lt"/>
                          <a:ea typeface="+mn-ea"/>
                          <a:cs typeface="+mn-cs"/>
                        </a:rPr>
                        <a:t>تاوضروس</a:t>
                      </a:r>
                      <a:endParaRPr lang="ar-EG" sz="4800"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91607880"/>
      </p:ext>
    </p:extLst>
  </p:cSld>
  <p:clrMapOvr>
    <a:masterClrMapping/>
  </p:clrMapOvr>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05020007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وأبانا </a:t>
                      </a:r>
                      <a:r>
                        <a:rPr lang="ar-EG" sz="4800" b="1" dirty="0">
                          <a:cs typeface="+mj-cs"/>
                        </a:rPr>
                        <a:t>المطران</a:t>
                      </a:r>
                      <a:br>
                        <a:rPr lang="ar-SA" sz="4800" b="1" dirty="0">
                          <a:cs typeface="+mj-cs"/>
                        </a:rPr>
                      </a:br>
                      <a:r>
                        <a:rPr lang="ar-SA" sz="4800" b="1" dirty="0">
                          <a:cs typeface="+mj-cs"/>
                        </a:rPr>
                        <a:t>أنبا (</a:t>
                      </a:r>
                      <a:r>
                        <a:rPr lang="ar-EG" sz="4800" b="1" dirty="0">
                          <a:cs typeface="+mj-cs"/>
                        </a:rPr>
                        <a:t>دانيال</a:t>
                      </a:r>
                      <a:r>
                        <a:rPr lang="ar-SA" sz="4800" b="1" dirty="0">
                          <a:cs typeface="+mj-cs"/>
                        </a:rPr>
                        <a:t>)</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C000"/>
                          </a:solidFill>
                          <a:latin typeface="Athanasius" pitchFamily="2" charset="0"/>
                          <a:ea typeface="+mn-ea"/>
                          <a:cs typeface="+mn-cs"/>
                        </a:rPr>
                        <a:t>Nem</a:t>
                      </a:r>
                      <a:r>
                        <a:rPr lang="en-US" sz="4000" b="0" kern="1200" baseline="0" dirty="0">
                          <a:solidFill>
                            <a:srgbClr val="FFC000"/>
                          </a:solidFill>
                          <a:latin typeface="Athanasius" pitchFamily="2" charset="0"/>
                          <a:ea typeface="+mn-ea"/>
                          <a:cs typeface="+mn-cs"/>
                        </a:rPr>
                        <a:t> </a:t>
                      </a:r>
                      <a:r>
                        <a:rPr lang="en-US" sz="4000" b="0" kern="1200" baseline="0" dirty="0" err="1">
                          <a:solidFill>
                            <a:srgbClr val="FFC000"/>
                          </a:solidFill>
                          <a:latin typeface="Athanasius" pitchFamily="2" charset="0"/>
                          <a:ea typeface="+mn-ea"/>
                          <a:cs typeface="+mn-cs"/>
                        </a:rPr>
                        <a:t>peniwt</a:t>
                      </a:r>
                      <a:r>
                        <a:rPr lang="ar-EG" sz="4000" b="0" kern="1200" baseline="0" dirty="0">
                          <a:solidFill>
                            <a:srgbClr val="FFC000"/>
                          </a:solidFill>
                          <a:latin typeface="Athanasius" pitchFamily="2" charset="0"/>
                          <a:ea typeface="+mn-ea"/>
                          <a:cs typeface="+mn-cs"/>
                        </a:rPr>
                        <a:t> </a:t>
                      </a:r>
                      <a:r>
                        <a:rPr lang="en-US" sz="4000" b="0" kern="1200" baseline="0" dirty="0">
                          <a:solidFill>
                            <a:srgbClr val="FFC000"/>
                          </a:solidFill>
                          <a:latin typeface="Athanasius" pitchFamily="2" charset="0"/>
                          <a:ea typeface="+mn-ea"/>
                          <a:cs typeface="+mn-cs"/>
                        </a:rPr>
                        <a:t> </a:t>
                      </a:r>
                      <a:r>
                        <a:rPr lang="en-US" sz="4000" dirty="0" err="1">
                          <a:solidFill>
                            <a:srgbClr val="FFC000"/>
                          </a:solidFill>
                          <a:effectLst/>
                          <a:latin typeface="Athanasius" pitchFamily="2" charset="0"/>
                          <a:ea typeface="Times New Roman" panose="02020603050405020304" pitchFamily="18" charset="0"/>
                          <a:cs typeface="Arial" panose="020B0604020202020204" pitchFamily="34" charset="0"/>
                        </a:rPr>
                        <a:t>mmhtropolithc</a:t>
                      </a:r>
                      <a:r>
                        <a:rPr lang="ar-EG" sz="4000" b="0" kern="1200" baseline="0" dirty="0">
                          <a:solidFill>
                            <a:srgbClr val="FFC000"/>
                          </a:solidFill>
                          <a:effectLst/>
                          <a:latin typeface="Athanasius" pitchFamily="2" charset="0"/>
                          <a:ea typeface="+mn-ea"/>
                          <a:cs typeface="+mn-cs"/>
                        </a:rPr>
                        <a:t> </a:t>
                      </a:r>
                      <a:r>
                        <a:rPr lang="en-US" sz="4000" b="0" kern="1200" baseline="0" dirty="0">
                          <a:solidFill>
                            <a:srgbClr val="FFC000"/>
                          </a:solidFill>
                          <a:latin typeface="Athanasius" pitchFamily="2" charset="0"/>
                          <a:ea typeface="+mn-ea"/>
                          <a:cs typeface="+mn-cs"/>
                        </a:rPr>
                        <a:t>abba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Arial" pitchFamily="34" charset="0"/>
                          <a:cs typeface="+mj-cs"/>
                        </a:rPr>
                        <a:t>نيم بين يوت </a:t>
                      </a:r>
                      <a:r>
                        <a:rPr lang="ar-EG" sz="4400" baseline="0" dirty="0"/>
                        <a:t>امتروبوليتيس </a:t>
                      </a:r>
                      <a:r>
                        <a:rPr lang="ar-EG" sz="4400" b="1" dirty="0">
                          <a:solidFill>
                            <a:schemeClr val="bg1"/>
                          </a:solidFill>
                          <a:latin typeface="Arial" pitchFamily="34" charset="0"/>
                          <a:cs typeface="+mj-cs"/>
                        </a:rPr>
                        <a:t>افا(دانيال)</a:t>
                      </a:r>
                      <a:endParaRPr lang="ar-EG" sz="4400"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36542756"/>
      </p:ext>
    </p:extLst>
  </p:cSld>
  <p:clrMapOvr>
    <a:masterClrMapping/>
  </p:clrMapOvr>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فليكن الإكليروس </a:t>
                      </a:r>
                      <a:br>
                        <a:rPr lang="ar-SA" sz="4000" b="1" dirty="0">
                          <a:cs typeface="+mj-cs"/>
                        </a:rPr>
                      </a:br>
                      <a:r>
                        <a:rPr lang="ar-SA" sz="4000" b="1" dirty="0">
                          <a:cs typeface="+mj-cs"/>
                        </a:rPr>
                        <a:t>وكل الشعب معافين في الرب</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i="0" kern="1200" baseline="0" dirty="0">
                          <a:solidFill>
                            <a:srgbClr val="FFFF00"/>
                          </a:solidFill>
                          <a:latin typeface="Athanasius" pitchFamily="2" charset="0"/>
                          <a:ea typeface="+mn-ea"/>
                          <a:cs typeface="+mn-cs"/>
                        </a:rPr>
                        <a:t>Mare </a:t>
                      </a:r>
                      <a:r>
                        <a:rPr lang="en-US" sz="4000" b="0" i="0" kern="1200" baseline="0" dirty="0" err="1">
                          <a:solidFill>
                            <a:srgbClr val="FFFF00"/>
                          </a:solidFill>
                          <a:latin typeface="Athanasius" pitchFamily="2" charset="0"/>
                          <a:ea typeface="+mn-ea"/>
                          <a:cs typeface="+mn-cs"/>
                        </a:rPr>
                        <a:t>pi`klhroc</a:t>
                      </a:r>
                      <a:r>
                        <a:rPr lang="en-US" sz="4000" b="0" i="0" kern="1200" baseline="0" dirty="0">
                          <a:solidFill>
                            <a:srgbClr val="FFFF00"/>
                          </a:solidFill>
                          <a:latin typeface="Athanasius" pitchFamily="2" charset="0"/>
                          <a:ea typeface="+mn-ea"/>
                          <a:cs typeface="+mn-cs"/>
                        </a:rPr>
                        <a:t> </a:t>
                      </a:r>
                      <a:r>
                        <a:rPr lang="en-US" sz="4000" b="0" i="0" kern="1200" baseline="0" dirty="0" err="1">
                          <a:solidFill>
                            <a:srgbClr val="FFFF00"/>
                          </a:solidFill>
                          <a:latin typeface="Athanasius" pitchFamily="2" charset="0"/>
                          <a:ea typeface="+mn-ea"/>
                          <a:cs typeface="+mn-cs"/>
                        </a:rPr>
                        <a:t>nem</a:t>
                      </a:r>
                      <a:r>
                        <a:rPr lang="en-US" sz="4000" b="0" i="0" kern="1200" baseline="0" dirty="0">
                          <a:solidFill>
                            <a:srgbClr val="FFFF00"/>
                          </a:solidFill>
                          <a:latin typeface="Athanasius" pitchFamily="2" charset="0"/>
                          <a:ea typeface="+mn-ea"/>
                          <a:cs typeface="+mn-cs"/>
                        </a:rPr>
                        <a:t> </a:t>
                      </a:r>
                      <a:r>
                        <a:rPr lang="en-US" sz="4000" b="0" i="0" kern="1200" baseline="0" dirty="0" err="1">
                          <a:solidFill>
                            <a:srgbClr val="FFFF00"/>
                          </a:solidFill>
                          <a:latin typeface="Athanasius" pitchFamily="2" charset="0"/>
                          <a:ea typeface="+mn-ea"/>
                          <a:cs typeface="+mn-cs"/>
                        </a:rPr>
                        <a:t>pilaoc</a:t>
                      </a:r>
                      <a:endParaRPr lang="en-US" sz="4000" b="0" i="0" kern="1200" baseline="0" dirty="0">
                        <a:solidFill>
                          <a:srgbClr val="FFFF00"/>
                        </a:solidFill>
                        <a:latin typeface="Athanasius" pitchFamily="2" charset="0"/>
                        <a:ea typeface="+mn-ea"/>
                        <a:cs typeface="+mn-cs"/>
                      </a:endParaRPr>
                    </a:p>
                    <a:p>
                      <a:pPr algn="ctr" rtl="0"/>
                      <a:r>
                        <a:rPr lang="en-US" sz="4000" b="0" i="0" kern="1200" baseline="0" dirty="0" err="1">
                          <a:solidFill>
                            <a:srgbClr val="FFFF00"/>
                          </a:solidFill>
                          <a:latin typeface="Athanasius" pitchFamily="2" charset="0"/>
                          <a:ea typeface="+mn-ea"/>
                          <a:cs typeface="+mn-cs"/>
                        </a:rPr>
                        <a:t>thrf</a:t>
                      </a:r>
                      <a:r>
                        <a:rPr lang="en-US" sz="4000" b="0" i="0" kern="1200" baseline="0" dirty="0">
                          <a:solidFill>
                            <a:srgbClr val="FFFF00"/>
                          </a:solidFill>
                          <a:latin typeface="Athanasius" pitchFamily="2" charset="0"/>
                          <a:ea typeface="+mn-ea"/>
                          <a:cs typeface="+mn-cs"/>
                        </a:rPr>
                        <a:t> </a:t>
                      </a:r>
                      <a:r>
                        <a:rPr lang="en-US" sz="4000" b="0" i="0" kern="1200" baseline="0" dirty="0" err="1">
                          <a:solidFill>
                            <a:srgbClr val="FFFF00"/>
                          </a:solidFill>
                          <a:latin typeface="Athanasius" pitchFamily="2" charset="0"/>
                          <a:ea typeface="+mn-ea"/>
                          <a:cs typeface="+mn-cs"/>
                        </a:rPr>
                        <a:t>oujai</a:t>
                      </a:r>
                      <a:r>
                        <a:rPr lang="en-US" sz="4000" b="0" i="0" kern="1200" baseline="0" dirty="0">
                          <a:solidFill>
                            <a:srgbClr val="FFFF00"/>
                          </a:solidFill>
                          <a:latin typeface="Athanasius" pitchFamily="2" charset="0"/>
                          <a:ea typeface="+mn-ea"/>
                          <a:cs typeface="+mn-cs"/>
                        </a:rPr>
                        <a:t> 'en ~P_</a:t>
                      </a:r>
                      <a:endParaRPr lang="en-US" sz="7200" b="0" i="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ماري بي إكليروس نيم بي</a:t>
                      </a:r>
                      <a:r>
                        <a:rPr lang="ar-EG" sz="3600" b="1" dirty="0">
                          <a:cs typeface="+mj-cs"/>
                        </a:rPr>
                        <a:t> </a:t>
                      </a:r>
                      <a:r>
                        <a:rPr lang="ar-SA" sz="3600" b="1" dirty="0">
                          <a:cs typeface="+mj-cs"/>
                        </a:rPr>
                        <a:t>لاؤس تيرف أوجاي خين</a:t>
                      </a:r>
                      <a:r>
                        <a:rPr lang="ar-EG" sz="3600" b="1" dirty="0">
                          <a:cs typeface="+mj-cs"/>
                        </a:rPr>
                        <a:t> </a:t>
                      </a:r>
                      <a:r>
                        <a:rPr lang="ar-SA" sz="3600" b="1" dirty="0">
                          <a:cs typeface="+mj-cs"/>
                        </a:rPr>
                        <a:t>إبشويس</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41056985"/>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19600"/>
            <a:ext cx="9144000" cy="782371"/>
          </a:xfrm>
        </p:spPr>
        <p:txBody>
          <a:bodyPr>
            <a:normAutofit/>
          </a:bodyPr>
          <a:lstStyle/>
          <a:p>
            <a:r>
              <a:rPr lang="ar-EG" sz="4400" dirty="0"/>
              <a:t>منهم بالصلاح عنا في كل حين </a:t>
            </a:r>
            <a:endParaRPr lang="en-US" sz="4400" dirty="0"/>
          </a:p>
        </p:txBody>
      </p:sp>
      <p:sp>
        <p:nvSpPr>
          <p:cNvPr id="6" name="Text Placeholder 5"/>
          <p:cNvSpPr>
            <a:spLocks noGrp="1"/>
          </p:cNvSpPr>
          <p:nvPr>
            <p:ph type="body" idx="1"/>
          </p:nvPr>
        </p:nvSpPr>
        <p:spPr>
          <a:xfrm>
            <a:off x="0" y="5943600"/>
            <a:ext cx="9143999" cy="808893"/>
          </a:xfrm>
        </p:spPr>
        <p:txBody>
          <a:bodyPr/>
          <a:lstStyle/>
          <a:p>
            <a:r>
              <a:rPr lang="ar-EG" sz="4400" dirty="0"/>
              <a:t>إنطوطو إى إهرى إيجون إبي آغاثون إنسيو نيفين </a:t>
            </a:r>
          </a:p>
        </p:txBody>
      </p:sp>
      <p:sp>
        <p:nvSpPr>
          <p:cNvPr id="7" name="Text Placeholder 6"/>
          <p:cNvSpPr>
            <a:spLocks noGrp="1"/>
          </p:cNvSpPr>
          <p:nvPr>
            <p:ph type="body" sz="quarter" idx="3"/>
          </p:nvPr>
        </p:nvSpPr>
        <p:spPr>
          <a:xfrm>
            <a:off x="0" y="5257800"/>
            <a:ext cx="9144000" cy="682357"/>
          </a:xfrm>
        </p:spPr>
        <p:txBody>
          <a:bodyPr/>
          <a:lstStyle/>
          <a:p>
            <a:r>
              <a:rPr lang="en-US" sz="4400" b="1" dirty="0" err="1"/>
              <a:t>ntotou</a:t>
            </a:r>
            <a:r>
              <a:rPr lang="en-US" sz="4400" b="1" dirty="0"/>
              <a:t> `e`\</a:t>
            </a:r>
            <a:r>
              <a:rPr lang="en-US" sz="4400" b="1" dirty="0" err="1"/>
              <a:t>rhi</a:t>
            </a:r>
            <a:r>
              <a:rPr lang="en-US" sz="4400" b="1" dirty="0"/>
              <a:t> `</a:t>
            </a:r>
            <a:r>
              <a:rPr lang="en-US" sz="4400" b="1" dirty="0" err="1"/>
              <a:t>ejwn</a:t>
            </a:r>
            <a:r>
              <a:rPr lang="en-US" sz="4400" b="1" dirty="0"/>
              <a:t> `</a:t>
            </a:r>
            <a:r>
              <a:rPr lang="en-US" sz="4400" b="1" dirty="0" err="1"/>
              <a:t>epi`agaqon</a:t>
            </a:r>
            <a:r>
              <a:rPr lang="en-US" sz="4400" b="1" dirty="0"/>
              <a:t> `</a:t>
            </a:r>
            <a:r>
              <a:rPr lang="en-US" sz="4400" b="1" dirty="0" err="1"/>
              <a:t>nchou</a:t>
            </a:r>
            <a:r>
              <a:rPr lang="en-US" sz="4400" b="1" dirty="0"/>
              <a:t> </a:t>
            </a:r>
            <a:r>
              <a:rPr lang="en-US" sz="4400" b="1" dirty="0" err="1"/>
              <a:t>niben</a:t>
            </a:r>
            <a:endParaRPr lang="en-US" sz="4400" b="1" dirty="0"/>
          </a:p>
        </p:txBody>
      </p:sp>
    </p:spTree>
    <p:extLst>
      <p:ext uri="{BB962C8B-B14F-4D97-AF65-F5344CB8AC3E}">
        <p14:creationId xmlns:p14="http://schemas.microsoft.com/office/powerpoint/2010/main" val="4269031199"/>
      </p:ext>
    </p:extLst>
  </p:cSld>
  <p:clrMapOvr>
    <a:masterClrMapping/>
  </p:clrMapOvr>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cs typeface="+mj-cs"/>
                        </a:rPr>
                        <a:t>آمين يكون </a:t>
                      </a:r>
                      <a:endParaRPr lang="ar-EG" sz="19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a:solidFill>
                            <a:srgbClr val="FFFF00"/>
                          </a:solidFill>
                          <a:latin typeface="Athanasius" pitchFamily="2" charset="0"/>
                          <a:ea typeface="+mn-ea"/>
                          <a:cs typeface="+mn-cs"/>
                        </a:rPr>
                        <a:t>je `</a:t>
                      </a:r>
                      <a:r>
                        <a:rPr lang="en-US" sz="6600" b="0" kern="1200" baseline="0" dirty="0" err="1">
                          <a:solidFill>
                            <a:srgbClr val="FFFF00"/>
                          </a:solidFill>
                          <a:latin typeface="Athanasius" pitchFamily="2" charset="0"/>
                          <a:ea typeface="+mn-ea"/>
                          <a:cs typeface="+mn-cs"/>
                        </a:rPr>
                        <a:t>amhn</a:t>
                      </a:r>
                      <a:endParaRPr lang="en-US" sz="6600" b="0" kern="1200" baseline="0" dirty="0">
                        <a:solidFill>
                          <a:srgbClr val="FFFF00"/>
                        </a:solidFill>
                        <a:latin typeface="Athanasius" pitchFamily="2" charset="0"/>
                        <a:ea typeface="+mn-ea"/>
                        <a:cs typeface="+mn-cs"/>
                      </a:endParaRPr>
                    </a:p>
                    <a:p>
                      <a:pPr algn="ctr"/>
                      <a:r>
                        <a:rPr lang="en-US" sz="6600" b="0" kern="1200" baseline="0" dirty="0" err="1">
                          <a:solidFill>
                            <a:srgbClr val="FFFF00"/>
                          </a:solidFill>
                          <a:latin typeface="Athanasius" pitchFamily="2" charset="0"/>
                          <a:ea typeface="+mn-ea"/>
                          <a:cs typeface="+mn-cs"/>
                        </a:rPr>
                        <a:t>ec`e</a:t>
                      </a:r>
                      <a:r>
                        <a:rPr lang="en-US" sz="6600" b="0" kern="1200" baseline="0" dirty="0">
                          <a:solidFill>
                            <a:srgbClr val="FFFF00"/>
                          </a:solidFill>
                          <a:latin typeface="Athanasius" pitchFamily="2" charset="0"/>
                          <a:ea typeface="+mn-ea"/>
                          <a:cs typeface="+mn-cs"/>
                        </a:rPr>
                        <a:t>]</a:t>
                      </a:r>
                      <a:r>
                        <a:rPr lang="en-US" sz="6600" b="0" kern="1200" baseline="0" dirty="0" err="1">
                          <a:solidFill>
                            <a:srgbClr val="FFFF00"/>
                          </a:solidFill>
                          <a:latin typeface="Athanasius" pitchFamily="2" charset="0"/>
                          <a:ea typeface="+mn-ea"/>
                          <a:cs typeface="+mn-cs"/>
                        </a:rPr>
                        <a:t>wpi</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جي آمين إس إيشوبي</a:t>
                      </a:r>
                      <a:endParaRPr lang="ar-EG" sz="9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18631520"/>
      </p:ext>
    </p:extLst>
  </p:cSld>
  <p:clrMapOvr>
    <a:masterClrMapping/>
  </p:clrMapOvr>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kern="10" dirty="0">
                          <a:ln w="9525">
                            <a:noFill/>
                            <a:round/>
                            <a:headEnd/>
                            <a:tailEnd/>
                          </a:ln>
                          <a:solidFill>
                            <a:srgbClr val="FFC000"/>
                          </a:solidFill>
                          <a:effectLst/>
                          <a:latin typeface="Times New Roman"/>
                          <a:cs typeface="Times New Roman"/>
                        </a:rPr>
                        <a:t>البولس من رسالة معلمنا بولس الرسول إلى  تيموثاوس الأولى ص4: 9-16، 5: 1-10</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24333699"/>
      </p:ext>
    </p:extLst>
  </p:cSld>
  <p:clrMapOvr>
    <a:masterClrMapping/>
  </p:clrMapOvr>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صادقة هى الكلمة ومستحقة أن نقبلها بكل القبول</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9200474"/>
      </p:ext>
    </p:extLst>
  </p:cSld>
  <p:clrMapOvr>
    <a:masterClrMapping/>
  </p:clrMapOvr>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لأننا من أجل هذا نتعب ونعير لأننا توكلنا على الإله الحى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75324890"/>
      </p:ext>
    </p:extLst>
  </p:cSld>
  <p:clrMapOvr>
    <a:masterClrMapping/>
  </p:clrMapOvr>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الذى هو مخلص كافة الناس، ولا سيما المؤمنين. أوص بهذه وعلّم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08509239"/>
      </p:ext>
    </p:extLst>
  </p:cSld>
  <p:clrMapOvr>
    <a:masterClrMapping/>
  </p:clrMapOvr>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لا يستهن أحد بحداثتك بل كن مثالاً للمؤمنين فى الكلام، فى التصرف</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2474504"/>
      </p:ext>
    </p:extLst>
  </p:cSld>
  <p:clrMapOvr>
    <a:masterClrMapping/>
  </p:clrMapOvr>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فى المحبة، فى الإيمان، فى الطهارة الى أن آجيىء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53007263"/>
      </p:ext>
    </p:extLst>
  </p:cSld>
  <p:clrMapOvr>
    <a:masterClrMapping/>
  </p:clrMapOvr>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إصغ الى القراءة والصلاة والتعليم. لا تتوان فى الموهبة التى فيك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10902665"/>
      </p:ext>
    </p:extLst>
  </p:cSld>
  <p:clrMapOvr>
    <a:masterClrMapping/>
  </p:clrMapOvr>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فهذه أعطيتها بالنبوة وبوضع أيدى القسوسية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454148"/>
      </p:ext>
    </p:extLst>
  </p:cSld>
  <p:clrMapOvr>
    <a:masterClrMapping/>
  </p:clrMapOvr>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إدرس هذه المناقب وكن فيها لكى يكون تقدمك ظاهراً لكل أحد</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23777012"/>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ويغفر لنا خطايانا</a:t>
            </a:r>
            <a:endParaRPr lang="en-US" dirty="0"/>
          </a:p>
        </p:txBody>
      </p:sp>
      <p:sp>
        <p:nvSpPr>
          <p:cNvPr id="6" name="Text Placeholder 5"/>
          <p:cNvSpPr>
            <a:spLocks noGrp="1"/>
          </p:cNvSpPr>
          <p:nvPr>
            <p:ph type="body" idx="1"/>
          </p:nvPr>
        </p:nvSpPr>
        <p:spPr>
          <a:xfrm>
            <a:off x="0" y="5943600"/>
            <a:ext cx="9143999" cy="808893"/>
          </a:xfrm>
        </p:spPr>
        <p:txBody>
          <a:bodyPr/>
          <a:lstStyle/>
          <a:p>
            <a:r>
              <a:rPr lang="ar-EG" sz="4000" dirty="0"/>
              <a:t>إنتيف كان نينوفى نان ايفول</a:t>
            </a:r>
          </a:p>
        </p:txBody>
      </p:sp>
      <p:sp>
        <p:nvSpPr>
          <p:cNvPr id="7" name="Text Placeholder 6"/>
          <p:cNvSpPr>
            <a:spLocks noGrp="1"/>
          </p:cNvSpPr>
          <p:nvPr>
            <p:ph type="body" sz="quarter" idx="3"/>
          </p:nvPr>
        </p:nvSpPr>
        <p:spPr>
          <a:xfrm>
            <a:off x="0" y="5257800"/>
            <a:ext cx="9144000" cy="682357"/>
          </a:xfrm>
        </p:spPr>
        <p:txBody>
          <a:bodyPr/>
          <a:lstStyle/>
          <a:p>
            <a:r>
              <a:rPr lang="en-US" sz="4400" b="1" dirty="0"/>
              <a:t>`</a:t>
            </a:r>
            <a:r>
              <a:rPr lang="en-US" sz="4400" b="1" dirty="0" err="1"/>
              <a:t>ntefxa</a:t>
            </a:r>
            <a:r>
              <a:rPr lang="en-US" sz="4400" b="1" dirty="0"/>
              <a:t>  </a:t>
            </a:r>
            <a:r>
              <a:rPr lang="en-US" sz="4400" b="1" dirty="0" err="1"/>
              <a:t>nennobi</a:t>
            </a:r>
            <a:r>
              <a:rPr lang="en-US" sz="4400" b="1" dirty="0"/>
              <a:t>  nan ` </a:t>
            </a:r>
            <a:r>
              <a:rPr lang="en-US" sz="4400" b="1" dirty="0" err="1"/>
              <a:t>ebol</a:t>
            </a:r>
            <a:endParaRPr lang="en-US" sz="4400" b="1" dirty="0"/>
          </a:p>
        </p:txBody>
      </p:sp>
    </p:spTree>
    <p:extLst>
      <p:ext uri="{BB962C8B-B14F-4D97-AF65-F5344CB8AC3E}">
        <p14:creationId xmlns:p14="http://schemas.microsoft.com/office/powerpoint/2010/main" val="666313285"/>
      </p:ext>
    </p:extLst>
  </p:cSld>
  <p:clrMapOvr>
    <a:masterClrMapping/>
  </p:clrMapOvr>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إحتفظ بنفسك وبالتعليم وداوم عليهما. لأنك إن فعلت هذا تخلص نفسك والذين يسمعونك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3303414"/>
      </p:ext>
    </p:extLst>
  </p:cSld>
  <p:clrMapOvr>
    <a:masterClrMapping/>
  </p:clrMapOvr>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 لا تنتهر شيخاً بل عظة كأب، والأحداث كإخوة، والعجائز كأمهات،والحدثات كأخوات بكل طهارة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73481279"/>
      </p:ext>
    </p:extLst>
  </p:cSld>
  <p:clrMapOvr>
    <a:masterClrMapping/>
  </p:clrMapOvr>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أكرم الأرامل اللواتى هن بالحقيقة أرامل ولكن إن كانت أرملة لها أولاد أو أحفاد</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41907952"/>
      </p:ext>
    </p:extLst>
  </p:cSld>
  <p:clrMapOvr>
    <a:masterClrMapping/>
  </p:clrMapOvr>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فلتعلموا أولاً العبادة فى بيتهم ويكرموا أباءهم الأولين لأن هذا صالح ومقبول أمام ال</a:t>
                      </a:r>
                      <a:r>
                        <a:rPr lang="ar-EG" sz="4800" b="1" i="0" kern="1200" dirty="0">
                          <a:solidFill>
                            <a:schemeClr val="lt1"/>
                          </a:solidFill>
                          <a:latin typeface="+mn-lt"/>
                          <a:ea typeface="+mn-ea"/>
                          <a:cs typeface="+mn-cs"/>
                        </a:rPr>
                        <a:t>له</a:t>
                      </a:r>
                      <a:endParaRPr lang="ar-SA" sz="48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87999494"/>
      </p:ext>
    </p:extLst>
  </p:cSld>
  <p:clrMapOvr>
    <a:masterClrMapping/>
  </p:clrMapOvr>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لكن التى هى بالحقيقة أرملة وبقيت وحيدة فقد ألقت رجاءها على الله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46374617"/>
      </p:ext>
    </p:extLst>
  </p:cSld>
  <p:clrMapOvr>
    <a:masterClrMapping/>
  </p:clrMapOvr>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وهى تواظب على الطلبات والصلوات ليلاً ونهاراً وأما المتنعمة فقد ماتت وهى حية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84394603"/>
      </p:ext>
    </p:extLst>
  </p:cSld>
  <p:clrMapOvr>
    <a:masterClrMapping/>
  </p:clrMapOvr>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فأوص هؤلاء الأخريات لكى يكن بغير حجة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64292345"/>
      </p:ext>
    </p:extLst>
  </p:cSld>
  <p:clrMapOvr>
    <a:masterClrMapping/>
  </p:clrMapOvr>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وإن كان أحد لا يهتم خصوصاً بأهل بيته فقد أنكر الإيمان وهو أشر من غير المؤمن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27485786"/>
      </p:ext>
    </p:extLst>
  </p:cSld>
  <p:clrMapOvr>
    <a:masterClrMapping/>
  </p:clrMapOvr>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ولا تدعى أرملة إن لم تكن أقل من ستين سنة إمرأة رجل واحد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99551604"/>
      </p:ext>
    </p:extLst>
  </p:cSld>
  <p:clrMapOvr>
    <a:masterClrMapping/>
  </p:clrMapOvr>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ويك</a:t>
                      </a:r>
                      <a:r>
                        <a:rPr lang="ar-EG" sz="5400" b="1" i="0" kern="1200" dirty="0">
                          <a:solidFill>
                            <a:schemeClr val="lt1"/>
                          </a:solidFill>
                          <a:latin typeface="+mn-lt"/>
                          <a:ea typeface="+mn-ea"/>
                          <a:cs typeface="+mn-cs"/>
                        </a:rPr>
                        <a:t>و</a:t>
                      </a:r>
                      <a:r>
                        <a:rPr lang="ar-SA" sz="5400" b="1" i="0" kern="1200" dirty="0">
                          <a:solidFill>
                            <a:schemeClr val="lt1"/>
                          </a:solidFill>
                          <a:latin typeface="+mn-lt"/>
                          <a:ea typeface="+mn-ea"/>
                          <a:cs typeface="+mn-cs"/>
                        </a:rPr>
                        <a:t>ن مشهوداً لها فى أعمال صالحة وتكون قد ربت الأولاد وأضافت الغرباء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69813807"/>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يا رب إرحم</a:t>
            </a:r>
            <a:endParaRPr lang="en-US" sz="4800" dirty="0"/>
          </a:p>
        </p:txBody>
      </p:sp>
      <p:sp>
        <p:nvSpPr>
          <p:cNvPr id="6" name="Text Placeholder 5"/>
          <p:cNvSpPr>
            <a:spLocks noGrp="1"/>
          </p:cNvSpPr>
          <p:nvPr>
            <p:ph type="body" idx="1"/>
          </p:nvPr>
        </p:nvSpPr>
        <p:spPr/>
        <p:txBody>
          <a:bodyPr/>
          <a:lstStyle/>
          <a:p>
            <a:r>
              <a:rPr lang="ar-EG" sz="4400" dirty="0"/>
              <a:t>كيريى إليسون</a:t>
            </a:r>
          </a:p>
        </p:txBody>
      </p:sp>
      <p:sp>
        <p:nvSpPr>
          <p:cNvPr id="7" name="Text Placeholder 6"/>
          <p:cNvSpPr>
            <a:spLocks noGrp="1"/>
          </p:cNvSpPr>
          <p:nvPr>
            <p:ph type="body" sz="quarter" idx="3"/>
          </p:nvPr>
        </p:nvSpPr>
        <p:spPr>
          <a:xfrm>
            <a:off x="-1" y="5366750"/>
            <a:ext cx="9144000" cy="682357"/>
          </a:xfrm>
        </p:spPr>
        <p:txBody>
          <a:bodyPr/>
          <a:lstStyle/>
          <a:p>
            <a:r>
              <a:rPr lang="en-US" sz="4400" dirty="0" err="1"/>
              <a:t>Kuri`e</a:t>
            </a:r>
            <a:r>
              <a:rPr lang="en-US" sz="4400" dirty="0"/>
              <a:t>  `</a:t>
            </a:r>
            <a:r>
              <a:rPr lang="en-US" sz="4400" dirty="0" err="1"/>
              <a:t>ele`hcon</a:t>
            </a:r>
            <a:endParaRPr lang="en-US" sz="4400" dirty="0"/>
          </a:p>
        </p:txBody>
      </p:sp>
    </p:spTree>
    <p:extLst>
      <p:ext uri="{BB962C8B-B14F-4D97-AF65-F5344CB8AC3E}">
        <p14:creationId xmlns:p14="http://schemas.microsoft.com/office/powerpoint/2010/main" val="3656014083"/>
      </p:ext>
    </p:extLst>
  </p:cSld>
  <p:clrMapOvr>
    <a:masterClrMapping/>
  </p:clrMapOvr>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وغسلت أرجل القديسين وساعدت المتضايقين وإتبعت كل عمل صالح</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84673150"/>
      </p:ext>
    </p:extLst>
  </p:cSld>
  <p:clrMapOvr>
    <a:masterClrMapping/>
  </p:clrMapOvr>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kern="10" dirty="0">
                          <a:ln w="9525">
                            <a:noFill/>
                            <a:round/>
                            <a:headEnd/>
                            <a:tailEnd/>
                          </a:ln>
                          <a:solidFill>
                            <a:srgbClr val="FFC000"/>
                          </a:solidFill>
                          <a:effectLst/>
                          <a:latin typeface="Times New Roman"/>
                          <a:cs typeface="Times New Roman"/>
                        </a:rPr>
                        <a:t>نعمة الله الآب فلتحل على أرواحنا جميعاً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7869292" y="3810000"/>
            <a:ext cx="1274708" cy="64633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36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اجيوس</a:t>
            </a:r>
            <a:endParaRPr kumimoji="0" lang="en-US" sz="1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29520613"/>
      </p:ext>
    </p:extLst>
  </p:cSld>
  <p:clrMapOvr>
    <a:masterClrMapping/>
  </p:clrMapOvr>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تو ذيبنو سو تو مي ستيكو سيميرون إييي ثيئو كينو نون ميه بارافي .</a:t>
            </a:r>
            <a:br>
              <a:rPr lang="ar-EG" dirty="0"/>
            </a:br>
            <a:br>
              <a:rPr lang="ar-EG" dirty="0"/>
            </a:br>
            <a:br>
              <a:rPr lang="ar-EG" dirty="0"/>
            </a:br>
            <a:endParaRPr lang="en-US" dirty="0"/>
          </a:p>
        </p:txBody>
      </p:sp>
      <p:sp>
        <p:nvSpPr>
          <p:cNvPr id="3" name="Text Placeholder 2"/>
          <p:cNvSpPr>
            <a:spLocks noGrp="1"/>
          </p:cNvSpPr>
          <p:nvPr>
            <p:ph type="body" idx="1"/>
          </p:nvPr>
        </p:nvSpPr>
        <p:spPr>
          <a:xfrm>
            <a:off x="0" y="5644183"/>
            <a:ext cx="8686800" cy="1025177"/>
          </a:xfrm>
        </p:spPr>
        <p:txBody>
          <a:bodyPr/>
          <a:lstStyle/>
          <a:p>
            <a:r>
              <a:rPr lang="ar-EG" dirty="0"/>
              <a:t>في عشائك السري يا ابن الله اقبلني اليوم شريكًا</a:t>
            </a:r>
            <a:endParaRPr lang="en-US" dirty="0"/>
          </a:p>
        </p:txBody>
      </p:sp>
      <p:sp>
        <p:nvSpPr>
          <p:cNvPr id="4" name="Rectangle 3">
            <a:hlinkClick r:id="rId2" action="ppaction://hlinksldjump"/>
            <a:extLst>
              <a:ext uri="{FF2B5EF4-FFF2-40B4-BE49-F238E27FC236}">
                <a16:creationId xmlns:a16="http://schemas.microsoft.com/office/drawing/2014/main" id="{86716074-A99E-1D85-3937-7F5EA1B3218C}"/>
              </a:ext>
            </a:extLst>
          </p:cNvPr>
          <p:cNvSpPr/>
          <p:nvPr/>
        </p:nvSpPr>
        <p:spPr>
          <a:xfrm>
            <a:off x="7869292" y="3810000"/>
            <a:ext cx="1274708" cy="64633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36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اجيوس</a:t>
            </a:r>
            <a:endParaRPr kumimoji="0" lang="en-US" sz="1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35296892"/>
      </p:ext>
    </p:extLst>
  </p:cSld>
  <p:clrMapOvr>
    <a:masterClrMapping/>
  </p:clrMapOvr>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أومي غار تيس إيخثريس سو تو ميستيريون إيبو .</a:t>
            </a:r>
            <a:br>
              <a:rPr lang="ar-EG" dirty="0"/>
            </a:br>
            <a:endParaRPr lang="en-US" dirty="0"/>
          </a:p>
        </p:txBody>
      </p:sp>
      <p:sp>
        <p:nvSpPr>
          <p:cNvPr id="3" name="Text Placeholder 2"/>
          <p:cNvSpPr>
            <a:spLocks noGrp="1"/>
          </p:cNvSpPr>
          <p:nvPr>
            <p:ph type="body" idx="1"/>
          </p:nvPr>
        </p:nvSpPr>
        <p:spPr>
          <a:xfrm>
            <a:off x="251520" y="5644183"/>
            <a:ext cx="8229600" cy="1025177"/>
          </a:xfrm>
        </p:spPr>
        <p:txBody>
          <a:bodyPr/>
          <a:lstStyle/>
          <a:p>
            <a:r>
              <a:rPr lang="ar-EG" dirty="0"/>
              <a:t>لأني لست أقول سرك لأعدائك ،</a:t>
            </a:r>
            <a:endParaRPr lang="en-US" dirty="0"/>
          </a:p>
        </p:txBody>
      </p:sp>
    </p:spTree>
    <p:extLst>
      <p:ext uri="{BB962C8B-B14F-4D97-AF65-F5344CB8AC3E}">
        <p14:creationId xmlns:p14="http://schemas.microsoft.com/office/powerpoint/2010/main" val="3999623485"/>
      </p:ext>
    </p:extLst>
  </p:cSld>
  <p:clrMapOvr>
    <a:masterClrMapping/>
  </p:clrMapOvr>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أوفيلي ماسي ذو سو كاثا بير أو يوداس .</a:t>
            </a:r>
            <a:br>
              <a:rPr lang="ar-EG" dirty="0"/>
            </a:br>
            <a:endParaRPr lang="en-US" dirty="0"/>
          </a:p>
        </p:txBody>
      </p:sp>
      <p:sp>
        <p:nvSpPr>
          <p:cNvPr id="3" name="Text Placeholder 2"/>
          <p:cNvSpPr>
            <a:spLocks noGrp="1"/>
          </p:cNvSpPr>
          <p:nvPr>
            <p:ph type="body" idx="1"/>
          </p:nvPr>
        </p:nvSpPr>
        <p:spPr/>
        <p:txBody>
          <a:bodyPr/>
          <a:lstStyle/>
          <a:p>
            <a:r>
              <a:rPr lang="ar-EG" dirty="0"/>
              <a:t>و لا أعطيك قبلة مثل يوداس ،</a:t>
            </a:r>
            <a:endParaRPr lang="en-US" dirty="0"/>
          </a:p>
        </p:txBody>
      </p:sp>
    </p:spTree>
    <p:extLst>
      <p:ext uri="{BB962C8B-B14F-4D97-AF65-F5344CB8AC3E}">
        <p14:creationId xmlns:p14="http://schemas.microsoft.com/office/powerpoint/2010/main" val="1458528339"/>
      </p:ext>
    </p:extLst>
  </p:cSld>
  <p:clrMapOvr>
    <a:masterClrMapping/>
  </p:clrMapOvr>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أللا أوس أو ليستيس أومو لوغوسي .</a:t>
            </a:r>
            <a:br>
              <a:rPr lang="ar-EG" dirty="0"/>
            </a:br>
            <a:endParaRPr lang="en-US" dirty="0"/>
          </a:p>
        </p:txBody>
      </p:sp>
      <p:sp>
        <p:nvSpPr>
          <p:cNvPr id="3" name="Text Placeholder 2"/>
          <p:cNvSpPr>
            <a:spLocks noGrp="1"/>
          </p:cNvSpPr>
          <p:nvPr>
            <p:ph type="body" idx="1"/>
          </p:nvPr>
        </p:nvSpPr>
        <p:spPr/>
        <p:txBody>
          <a:bodyPr/>
          <a:lstStyle/>
          <a:p>
            <a:r>
              <a:rPr lang="ar-EG" dirty="0"/>
              <a:t>لكن كاللص أعترف لك</a:t>
            </a:r>
            <a:endParaRPr lang="en-US" dirty="0"/>
          </a:p>
        </p:txBody>
      </p:sp>
    </p:spTree>
    <p:extLst>
      <p:ext uri="{BB962C8B-B14F-4D97-AF65-F5344CB8AC3E}">
        <p14:creationId xmlns:p14="http://schemas.microsoft.com/office/powerpoint/2010/main" val="4090246630"/>
      </p:ext>
    </p:extLst>
  </p:cSld>
  <p:clrMapOvr>
    <a:masterClrMapping/>
  </p:clrMapOvr>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إمنيس تيتي مو كيريي إين تي فاسيليا سو .</a:t>
            </a:r>
            <a:br>
              <a:rPr lang="ar-EG" dirty="0"/>
            </a:br>
            <a:endParaRPr lang="en-US" dirty="0"/>
          </a:p>
        </p:txBody>
      </p:sp>
      <p:sp>
        <p:nvSpPr>
          <p:cNvPr id="3" name="Text Placeholder 2"/>
          <p:cNvSpPr>
            <a:spLocks noGrp="1"/>
          </p:cNvSpPr>
          <p:nvPr>
            <p:ph type="body" idx="1"/>
          </p:nvPr>
        </p:nvSpPr>
        <p:spPr/>
        <p:txBody>
          <a:bodyPr/>
          <a:lstStyle/>
          <a:p>
            <a:r>
              <a:rPr lang="ar-EG" dirty="0"/>
              <a:t>( أذكرني يارب في ملكوتك ) .</a:t>
            </a:r>
            <a:endParaRPr lang="en-US" dirty="0"/>
          </a:p>
        </p:txBody>
      </p:sp>
    </p:spTree>
    <p:extLst>
      <p:ext uri="{BB962C8B-B14F-4D97-AF65-F5344CB8AC3E}">
        <p14:creationId xmlns:p14="http://schemas.microsoft.com/office/powerpoint/2010/main" val="1076744138"/>
      </p:ext>
    </p:extLst>
  </p:cSld>
  <p:clrMapOvr>
    <a:masterClrMapping/>
  </p:clrMapOvr>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fontScale="90000"/>
          </a:bodyPr>
          <a:lstStyle/>
          <a:p>
            <a:r>
              <a:rPr lang="ar-EG" sz="4800" dirty="0"/>
              <a:t>قدوس الله قدوس القوي قدوس الذي لا يموت</a:t>
            </a:r>
            <a:endParaRPr lang="en-US" sz="4800" dirty="0"/>
          </a:p>
        </p:txBody>
      </p:sp>
      <p:sp>
        <p:nvSpPr>
          <p:cNvPr id="11" name="Text Placeholder 10"/>
          <p:cNvSpPr>
            <a:spLocks noGrp="1"/>
          </p:cNvSpPr>
          <p:nvPr>
            <p:ph type="body" idx="1"/>
          </p:nvPr>
        </p:nvSpPr>
        <p:spPr/>
        <p:txBody>
          <a:bodyPr/>
          <a:lstStyle/>
          <a:p>
            <a:r>
              <a:rPr lang="ar-EG" sz="3600" dirty="0"/>
              <a:t>آجيوس. أوثيئوس. آجيوس إس شيروس آجيوس أثاناطوس </a:t>
            </a:r>
          </a:p>
        </p:txBody>
      </p:sp>
      <p:sp>
        <p:nvSpPr>
          <p:cNvPr id="12" name="Text Placeholder 11"/>
          <p:cNvSpPr>
            <a:spLocks noGrp="1"/>
          </p:cNvSpPr>
          <p:nvPr>
            <p:ph type="body" sz="quarter" idx="3"/>
          </p:nvPr>
        </p:nvSpPr>
        <p:spPr/>
        <p:txBody>
          <a:bodyPr/>
          <a:lstStyle/>
          <a:p>
            <a:r>
              <a:rPr lang="en-US" sz="3200" dirty="0" err="1"/>
              <a:t>Agioc</a:t>
            </a:r>
            <a:r>
              <a:rPr lang="en-US" sz="3200" dirty="0"/>
              <a:t> `o </a:t>
            </a:r>
            <a:r>
              <a:rPr lang="en-US" sz="3200" dirty="0" err="1"/>
              <a:t>Qeoc</a:t>
            </a:r>
            <a:r>
              <a:rPr lang="en-US" sz="3200" dirty="0"/>
              <a:t>&gt; `</a:t>
            </a:r>
            <a:r>
              <a:rPr lang="en-US" sz="3200" dirty="0" err="1"/>
              <a:t>agioc</a:t>
            </a:r>
            <a:r>
              <a:rPr lang="en-US" sz="3200" dirty="0"/>
              <a:t> </a:t>
            </a:r>
            <a:r>
              <a:rPr lang="en-US" sz="3200" dirty="0" err="1"/>
              <a:t>icxuroc</a:t>
            </a:r>
            <a:r>
              <a:rPr lang="en-US" sz="3200" dirty="0"/>
              <a:t>&gt;</a:t>
            </a:r>
            <a:r>
              <a:rPr lang="ar-EG" sz="3200" dirty="0"/>
              <a:t> </a:t>
            </a:r>
            <a:r>
              <a:rPr lang="en-US" sz="3200" dirty="0"/>
              <a:t>`</a:t>
            </a:r>
            <a:r>
              <a:rPr lang="en-US" sz="3200" dirty="0" err="1"/>
              <a:t>agioc</a:t>
            </a:r>
            <a:r>
              <a:rPr lang="en-US" sz="3200" dirty="0"/>
              <a:t> `</a:t>
            </a:r>
            <a:r>
              <a:rPr lang="en-US" sz="3200" dirty="0" err="1"/>
              <a:t>aqanatoc</a:t>
            </a:r>
            <a:endParaRPr lang="en-US" sz="3200" dirty="0"/>
          </a:p>
        </p:txBody>
      </p:sp>
    </p:spTree>
    <p:extLst>
      <p:ext uri="{BB962C8B-B14F-4D97-AF65-F5344CB8AC3E}">
        <p14:creationId xmlns:p14="http://schemas.microsoft.com/office/powerpoint/2010/main" val="1853825821"/>
      </p:ext>
    </p:extLst>
  </p:cSld>
  <p:clrMapOvr>
    <a:masterClrMapping/>
  </p:clrMapOvr>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t>يا من ولد من</a:t>
            </a:r>
            <a:r>
              <a:rPr lang="ar-EG" dirty="0"/>
              <a:t> </a:t>
            </a:r>
            <a:r>
              <a:rPr lang="ar-SA" dirty="0"/>
              <a:t>العذراء ارحمنا</a:t>
            </a:r>
            <a:endParaRPr lang="ar-EG" sz="6600" dirty="0"/>
          </a:p>
        </p:txBody>
      </p:sp>
      <p:sp>
        <p:nvSpPr>
          <p:cNvPr id="3" name="Text Placeholder 2"/>
          <p:cNvSpPr>
            <a:spLocks noGrp="1"/>
          </p:cNvSpPr>
          <p:nvPr>
            <p:ph type="body" idx="1"/>
          </p:nvPr>
        </p:nvSpPr>
        <p:spPr/>
        <p:txBody>
          <a:bodyPr/>
          <a:lstStyle/>
          <a:p>
            <a:pPr>
              <a:spcBef>
                <a:spcPts val="0"/>
              </a:spcBef>
              <a:defRPr/>
            </a:pPr>
            <a:r>
              <a:rPr lang="ar-SA" dirty="0"/>
              <a:t>أو إكبار ثينو جينيتيس إليسون إيماس</a:t>
            </a:r>
            <a:endParaRPr lang="ar-EG" sz="6000" dirty="0"/>
          </a:p>
        </p:txBody>
      </p:sp>
      <p:sp>
        <p:nvSpPr>
          <p:cNvPr id="4" name="Text Placeholder 3"/>
          <p:cNvSpPr>
            <a:spLocks noGrp="1"/>
          </p:cNvSpPr>
          <p:nvPr>
            <p:ph type="body" sz="quarter" idx="3"/>
          </p:nvPr>
        </p:nvSpPr>
        <p:spPr/>
        <p:txBody>
          <a:bodyPr/>
          <a:lstStyle/>
          <a:p>
            <a:r>
              <a:rPr lang="en-US" dirty="0">
                <a:latin typeface="Athanasius" pitchFamily="2" charset="0"/>
              </a:rPr>
              <a:t>`o ek parqenoc</a:t>
            </a:r>
            <a:r>
              <a:rPr lang="ar-EG" dirty="0">
                <a:latin typeface="Athanasius" pitchFamily="2" charset="0"/>
              </a:rPr>
              <a:t> </a:t>
            </a:r>
            <a:r>
              <a:rPr lang="en-US" dirty="0">
                <a:latin typeface="Athanasius" pitchFamily="2" charset="0"/>
              </a:rPr>
              <a:t>Gennhqhc `ele`hcon `hmac</a:t>
            </a:r>
          </a:p>
        </p:txBody>
      </p:sp>
    </p:spTree>
    <p:extLst>
      <p:ext uri="{BB962C8B-B14F-4D97-AF65-F5344CB8AC3E}">
        <p14:creationId xmlns:p14="http://schemas.microsoft.com/office/powerpoint/2010/main" val="4178135918"/>
      </p:ext>
    </p:extLst>
  </p:cSld>
  <p:clrMapOvr>
    <a:masterClrMapping/>
  </p:clrMapOvr>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fontScale="90000"/>
          </a:bodyPr>
          <a:lstStyle/>
          <a:p>
            <a:r>
              <a:rPr lang="ar-EG" sz="4800" dirty="0"/>
              <a:t>قدوس الله قدوس القوي قدوس الذي لا يموت</a:t>
            </a:r>
            <a:endParaRPr lang="en-US" sz="4800" dirty="0"/>
          </a:p>
        </p:txBody>
      </p:sp>
      <p:sp>
        <p:nvSpPr>
          <p:cNvPr id="11" name="Text Placeholder 10"/>
          <p:cNvSpPr>
            <a:spLocks noGrp="1"/>
          </p:cNvSpPr>
          <p:nvPr>
            <p:ph type="body" idx="1"/>
          </p:nvPr>
        </p:nvSpPr>
        <p:spPr/>
        <p:txBody>
          <a:bodyPr/>
          <a:lstStyle/>
          <a:p>
            <a:r>
              <a:rPr lang="ar-EG" sz="3600" dirty="0"/>
              <a:t>آجيوس. أوثيئوس. آجيوس إس شيروس آجيوس أثاناطوس </a:t>
            </a:r>
          </a:p>
        </p:txBody>
      </p:sp>
      <p:sp>
        <p:nvSpPr>
          <p:cNvPr id="12" name="Text Placeholder 11"/>
          <p:cNvSpPr>
            <a:spLocks noGrp="1"/>
          </p:cNvSpPr>
          <p:nvPr>
            <p:ph type="body" sz="quarter" idx="3"/>
          </p:nvPr>
        </p:nvSpPr>
        <p:spPr/>
        <p:txBody>
          <a:bodyPr/>
          <a:lstStyle/>
          <a:p>
            <a:r>
              <a:rPr lang="en-US" sz="3200" dirty="0" err="1"/>
              <a:t>Agioc</a:t>
            </a:r>
            <a:r>
              <a:rPr lang="en-US" sz="3200" dirty="0"/>
              <a:t> `o </a:t>
            </a:r>
            <a:r>
              <a:rPr lang="en-US" sz="3200" dirty="0" err="1"/>
              <a:t>Qeoc</a:t>
            </a:r>
            <a:r>
              <a:rPr lang="en-US" sz="3200" dirty="0"/>
              <a:t>&gt; `</a:t>
            </a:r>
            <a:r>
              <a:rPr lang="en-US" sz="3200" dirty="0" err="1"/>
              <a:t>agioc</a:t>
            </a:r>
            <a:r>
              <a:rPr lang="en-US" sz="3200" dirty="0"/>
              <a:t> </a:t>
            </a:r>
            <a:r>
              <a:rPr lang="en-US" sz="3200" dirty="0" err="1"/>
              <a:t>icxuroc</a:t>
            </a:r>
            <a:r>
              <a:rPr lang="en-US" sz="3200" dirty="0"/>
              <a:t>&gt;</a:t>
            </a:r>
            <a:r>
              <a:rPr lang="ar-EG" sz="3200" dirty="0"/>
              <a:t> </a:t>
            </a:r>
            <a:r>
              <a:rPr lang="en-US" sz="3200" dirty="0"/>
              <a:t>`</a:t>
            </a:r>
            <a:r>
              <a:rPr lang="en-US" sz="3200" dirty="0" err="1"/>
              <a:t>agioc</a:t>
            </a:r>
            <a:r>
              <a:rPr lang="en-US" sz="3200" dirty="0"/>
              <a:t> `</a:t>
            </a:r>
            <a:r>
              <a:rPr lang="en-US" sz="3200" dirty="0" err="1"/>
              <a:t>aqanatoc</a:t>
            </a:r>
            <a:endParaRPr lang="en-US" sz="3200" dirty="0"/>
          </a:p>
        </p:txBody>
      </p:sp>
    </p:spTree>
    <p:extLst>
      <p:ext uri="{BB962C8B-B14F-4D97-AF65-F5344CB8AC3E}">
        <p14:creationId xmlns:p14="http://schemas.microsoft.com/office/powerpoint/2010/main" val="34605925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62892560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وساروا ثلاثة أيام فى البرية ولم يجدوا ماء للشرب</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من اجل هذا نسأل  ونطلب من صلاحك يا محب البشر </a:t>
            </a:r>
            <a:endParaRPr lang="en-US" dirty="0"/>
          </a:p>
        </p:txBody>
      </p:sp>
      <p:sp>
        <p:nvSpPr>
          <p:cNvPr id="6" name="Text Placeholder 5"/>
          <p:cNvSpPr>
            <a:spLocks noGrp="1"/>
          </p:cNvSpPr>
          <p:nvPr>
            <p:ph type="body" idx="1"/>
          </p:nvPr>
        </p:nvSpPr>
        <p:spPr/>
        <p:txBody>
          <a:bodyPr/>
          <a:lstStyle/>
          <a:p>
            <a:r>
              <a:rPr lang="ar-EG" dirty="0"/>
              <a:t>إثفى فاى تين تيهو أووه تين طفه إن </a:t>
            </a:r>
            <a:r>
              <a:rPr lang="en-US" dirty="0"/>
              <a:t> </a:t>
            </a:r>
            <a:r>
              <a:rPr lang="ar-EG" dirty="0"/>
              <a:t>تيك ميت آغاثوس بى ما رومى </a:t>
            </a:r>
          </a:p>
        </p:txBody>
      </p:sp>
      <p:sp>
        <p:nvSpPr>
          <p:cNvPr id="7" name="Text Placeholder 6"/>
          <p:cNvSpPr>
            <a:spLocks noGrp="1"/>
          </p:cNvSpPr>
          <p:nvPr>
            <p:ph type="body" sz="quarter" idx="3"/>
          </p:nvPr>
        </p:nvSpPr>
        <p:spPr>
          <a:xfrm>
            <a:off x="0" y="5564328"/>
            <a:ext cx="9144000" cy="682357"/>
          </a:xfrm>
        </p:spPr>
        <p:txBody>
          <a:bodyPr/>
          <a:lstStyle/>
          <a:p>
            <a:r>
              <a:rPr lang="en-US" dirty="0" err="1"/>
              <a:t>Eqbe</a:t>
            </a:r>
            <a:r>
              <a:rPr lang="en-US" dirty="0"/>
              <a:t> </a:t>
            </a:r>
            <a:r>
              <a:rPr lang="en-US" dirty="0" err="1"/>
              <a:t>vai</a:t>
            </a:r>
            <a:r>
              <a:rPr lang="en-US" dirty="0"/>
              <a:t> ten;\o </a:t>
            </a:r>
            <a:r>
              <a:rPr lang="en-US" dirty="0" err="1"/>
              <a:t>ouo</a:t>
            </a:r>
            <a:r>
              <a:rPr lang="en-US" dirty="0"/>
              <a:t>\</a:t>
            </a:r>
            <a:r>
              <a:rPr lang="en-US" dirty="0" err="1"/>
              <a:t>tentwb</a:t>
            </a:r>
            <a:r>
              <a:rPr lang="en-US" dirty="0"/>
              <a:t>\ `</a:t>
            </a:r>
            <a:r>
              <a:rPr lang="en-US" dirty="0" err="1"/>
              <a:t>ntekmet`agaqoc</a:t>
            </a:r>
            <a:r>
              <a:rPr lang="en-US" dirty="0"/>
              <a:t> </a:t>
            </a:r>
            <a:r>
              <a:rPr lang="en-US" dirty="0" err="1"/>
              <a:t>pimairwmi</a:t>
            </a:r>
            <a:endParaRPr lang="en-US" dirty="0"/>
          </a:p>
        </p:txBody>
      </p:sp>
    </p:spTree>
    <p:extLst>
      <p:ext uri="{BB962C8B-B14F-4D97-AF65-F5344CB8AC3E}">
        <p14:creationId xmlns:p14="http://schemas.microsoft.com/office/powerpoint/2010/main" val="3353482744"/>
      </p:ext>
    </p:extLst>
  </p:cSld>
  <p:clrMapOvr>
    <a:masterClrMapping/>
  </p:clrMapOvr>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يا من صلب عنا ارحمنا</a:t>
            </a:r>
            <a:endParaRPr lang="en-US" sz="5400" dirty="0"/>
          </a:p>
        </p:txBody>
      </p:sp>
      <p:sp>
        <p:nvSpPr>
          <p:cNvPr id="3" name="Text Placeholder 2"/>
          <p:cNvSpPr>
            <a:spLocks noGrp="1"/>
          </p:cNvSpPr>
          <p:nvPr>
            <p:ph type="body" idx="1"/>
          </p:nvPr>
        </p:nvSpPr>
        <p:spPr/>
        <p:txBody>
          <a:bodyPr/>
          <a:lstStyle/>
          <a:p>
            <a:r>
              <a:rPr lang="ar-EG" sz="4800" dirty="0"/>
              <a:t>أو إسطفروتيس ذي إيماس إليسون إيماس</a:t>
            </a:r>
          </a:p>
        </p:txBody>
      </p:sp>
      <p:sp>
        <p:nvSpPr>
          <p:cNvPr id="4" name="Text Placeholder 3"/>
          <p:cNvSpPr>
            <a:spLocks noGrp="1"/>
          </p:cNvSpPr>
          <p:nvPr>
            <p:ph type="body" sz="quarter" idx="3"/>
          </p:nvPr>
        </p:nvSpPr>
        <p:spPr/>
        <p:txBody>
          <a:bodyPr/>
          <a:lstStyle/>
          <a:p>
            <a:r>
              <a:rPr lang="en-US" sz="4000" dirty="0"/>
              <a:t>`o `</a:t>
            </a:r>
            <a:r>
              <a:rPr lang="en-US" sz="4000" dirty="0" err="1"/>
              <a:t>ctaurwqhc</a:t>
            </a:r>
            <a:r>
              <a:rPr lang="en-US" sz="4000" dirty="0"/>
              <a:t> di</a:t>
            </a:r>
            <a:r>
              <a:rPr lang="ar-EG" sz="4000" dirty="0"/>
              <a:t> </a:t>
            </a:r>
            <a:r>
              <a:rPr lang="en-US" sz="4000" dirty="0"/>
              <a:t>`</a:t>
            </a:r>
            <a:r>
              <a:rPr lang="en-US" sz="4000" dirty="0" err="1"/>
              <a:t>hmac</a:t>
            </a:r>
            <a:r>
              <a:rPr lang="en-US" sz="4000" dirty="0"/>
              <a:t> `</a:t>
            </a:r>
            <a:r>
              <a:rPr lang="en-US" sz="4000" dirty="0" err="1"/>
              <a:t>ele`hcon</a:t>
            </a:r>
            <a:r>
              <a:rPr lang="en-US" sz="4000" dirty="0"/>
              <a:t> `</a:t>
            </a:r>
            <a:r>
              <a:rPr lang="en-US" sz="4000" dirty="0" err="1"/>
              <a:t>hmac</a:t>
            </a:r>
            <a:endParaRPr lang="en-US" sz="4000" dirty="0"/>
          </a:p>
        </p:txBody>
      </p:sp>
    </p:spTree>
    <p:extLst>
      <p:ext uri="{BB962C8B-B14F-4D97-AF65-F5344CB8AC3E}">
        <p14:creationId xmlns:p14="http://schemas.microsoft.com/office/powerpoint/2010/main" val="3497114103"/>
      </p:ext>
    </p:extLst>
  </p:cSld>
  <p:clrMapOvr>
    <a:masterClrMapping/>
  </p:clrMapOvr>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fontScale="90000"/>
          </a:bodyPr>
          <a:lstStyle/>
          <a:p>
            <a:r>
              <a:rPr lang="ar-EG" sz="4800" dirty="0"/>
              <a:t>قدوس الله قدوس القوي قدوس الذي لا يموت</a:t>
            </a:r>
            <a:endParaRPr lang="en-US" sz="4800" dirty="0"/>
          </a:p>
        </p:txBody>
      </p:sp>
      <p:sp>
        <p:nvSpPr>
          <p:cNvPr id="11" name="Text Placeholder 10"/>
          <p:cNvSpPr>
            <a:spLocks noGrp="1"/>
          </p:cNvSpPr>
          <p:nvPr>
            <p:ph type="body" idx="1"/>
          </p:nvPr>
        </p:nvSpPr>
        <p:spPr/>
        <p:txBody>
          <a:bodyPr/>
          <a:lstStyle/>
          <a:p>
            <a:r>
              <a:rPr lang="ar-EG" sz="3600" dirty="0"/>
              <a:t>آجيوس. أوثيئوس. آجيوس إس شيروس آجيوس أثاناطوس </a:t>
            </a:r>
          </a:p>
        </p:txBody>
      </p:sp>
      <p:sp>
        <p:nvSpPr>
          <p:cNvPr id="12" name="Text Placeholder 11"/>
          <p:cNvSpPr>
            <a:spLocks noGrp="1"/>
          </p:cNvSpPr>
          <p:nvPr>
            <p:ph type="body" sz="quarter" idx="3"/>
          </p:nvPr>
        </p:nvSpPr>
        <p:spPr/>
        <p:txBody>
          <a:bodyPr/>
          <a:lstStyle/>
          <a:p>
            <a:r>
              <a:rPr lang="en-US" sz="3200" dirty="0" err="1"/>
              <a:t>Agioc</a:t>
            </a:r>
            <a:r>
              <a:rPr lang="en-US" sz="3200" dirty="0"/>
              <a:t> `o </a:t>
            </a:r>
            <a:r>
              <a:rPr lang="en-US" sz="3200" dirty="0" err="1"/>
              <a:t>Qeoc</a:t>
            </a:r>
            <a:r>
              <a:rPr lang="en-US" sz="3200" dirty="0"/>
              <a:t>&gt; `</a:t>
            </a:r>
            <a:r>
              <a:rPr lang="en-US" sz="3200" dirty="0" err="1"/>
              <a:t>agioc</a:t>
            </a:r>
            <a:r>
              <a:rPr lang="en-US" sz="3200" dirty="0"/>
              <a:t> </a:t>
            </a:r>
            <a:r>
              <a:rPr lang="en-US" sz="3200" dirty="0" err="1"/>
              <a:t>icxuroc</a:t>
            </a:r>
            <a:r>
              <a:rPr lang="en-US" sz="3200" dirty="0"/>
              <a:t>&gt;</a:t>
            </a:r>
            <a:r>
              <a:rPr lang="ar-EG" sz="3200" dirty="0"/>
              <a:t> </a:t>
            </a:r>
            <a:r>
              <a:rPr lang="en-US" sz="3200" dirty="0"/>
              <a:t>`</a:t>
            </a:r>
            <a:r>
              <a:rPr lang="en-US" sz="3200" dirty="0" err="1"/>
              <a:t>agioc</a:t>
            </a:r>
            <a:r>
              <a:rPr lang="en-US" sz="3200" dirty="0"/>
              <a:t> `</a:t>
            </a:r>
            <a:r>
              <a:rPr lang="en-US" sz="3200" dirty="0" err="1"/>
              <a:t>aqanatoc</a:t>
            </a:r>
            <a:endParaRPr lang="en-US" sz="3200" dirty="0"/>
          </a:p>
        </p:txBody>
      </p:sp>
    </p:spTree>
    <p:extLst>
      <p:ext uri="{BB962C8B-B14F-4D97-AF65-F5344CB8AC3E}">
        <p14:creationId xmlns:p14="http://schemas.microsoft.com/office/powerpoint/2010/main" val="2139966829"/>
      </p:ext>
    </p:extLst>
  </p:cSld>
  <p:clrMapOvr>
    <a:masterClrMapping/>
  </p:clrMapOvr>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يا من صلب عنا ارحمنا</a:t>
            </a:r>
            <a:endParaRPr lang="en-US" sz="5400" dirty="0"/>
          </a:p>
        </p:txBody>
      </p:sp>
      <p:sp>
        <p:nvSpPr>
          <p:cNvPr id="3" name="Text Placeholder 2"/>
          <p:cNvSpPr>
            <a:spLocks noGrp="1"/>
          </p:cNvSpPr>
          <p:nvPr>
            <p:ph type="body" idx="1"/>
          </p:nvPr>
        </p:nvSpPr>
        <p:spPr/>
        <p:txBody>
          <a:bodyPr/>
          <a:lstStyle/>
          <a:p>
            <a:r>
              <a:rPr lang="ar-EG" sz="4800" dirty="0"/>
              <a:t>أو إسطفروتيس ذي إيماس إليسون إيماس</a:t>
            </a:r>
          </a:p>
        </p:txBody>
      </p:sp>
      <p:sp>
        <p:nvSpPr>
          <p:cNvPr id="4" name="Text Placeholder 3"/>
          <p:cNvSpPr>
            <a:spLocks noGrp="1"/>
          </p:cNvSpPr>
          <p:nvPr>
            <p:ph type="body" sz="quarter" idx="3"/>
          </p:nvPr>
        </p:nvSpPr>
        <p:spPr/>
        <p:txBody>
          <a:bodyPr/>
          <a:lstStyle/>
          <a:p>
            <a:r>
              <a:rPr lang="en-US" dirty="0"/>
              <a:t>`o `</a:t>
            </a:r>
            <a:r>
              <a:rPr lang="en-US" dirty="0" err="1"/>
              <a:t>ctaurwqhc</a:t>
            </a:r>
            <a:r>
              <a:rPr lang="en-US" dirty="0"/>
              <a:t> di</a:t>
            </a:r>
            <a:r>
              <a:rPr lang="ar-EG" dirty="0"/>
              <a:t> </a:t>
            </a:r>
            <a:r>
              <a:rPr lang="en-US" dirty="0"/>
              <a:t>`</a:t>
            </a:r>
            <a:r>
              <a:rPr lang="en-US" dirty="0" err="1"/>
              <a:t>hmac</a:t>
            </a:r>
            <a:r>
              <a:rPr lang="en-US" dirty="0"/>
              <a:t> `</a:t>
            </a:r>
            <a:r>
              <a:rPr lang="en-US" dirty="0" err="1"/>
              <a:t>ele`hcon</a:t>
            </a:r>
            <a:r>
              <a:rPr lang="en-US" dirty="0"/>
              <a:t> `</a:t>
            </a:r>
            <a:r>
              <a:rPr lang="en-US" dirty="0" err="1"/>
              <a:t>hmac</a:t>
            </a:r>
            <a:endParaRPr lang="en-US" dirty="0"/>
          </a:p>
        </p:txBody>
      </p:sp>
    </p:spTree>
    <p:extLst>
      <p:ext uri="{BB962C8B-B14F-4D97-AF65-F5344CB8AC3E}">
        <p14:creationId xmlns:p14="http://schemas.microsoft.com/office/powerpoint/2010/main" val="4289350018"/>
      </p:ext>
    </p:extLst>
  </p:cSld>
  <p:clrMapOvr>
    <a:masterClrMapping/>
  </p:clrMapOvr>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Autofit/>
          </a:bodyPr>
          <a:lstStyle/>
          <a:p>
            <a:r>
              <a:rPr lang="ar-EG" sz="4800" dirty="0"/>
              <a:t>المجد للآب والإبن والروح القدس</a:t>
            </a:r>
            <a:endParaRPr lang="en-US" sz="4800" dirty="0"/>
          </a:p>
        </p:txBody>
      </p:sp>
      <p:sp>
        <p:nvSpPr>
          <p:cNvPr id="11" name="Text Placeholder 10"/>
          <p:cNvSpPr>
            <a:spLocks noGrp="1"/>
          </p:cNvSpPr>
          <p:nvPr>
            <p:ph type="body" idx="1"/>
          </p:nvPr>
        </p:nvSpPr>
        <p:spPr/>
        <p:txBody>
          <a:bodyPr/>
          <a:lstStyle/>
          <a:p>
            <a:r>
              <a:rPr lang="ar-EG" sz="4800" dirty="0"/>
              <a:t>ذو كسابتري كي إيوكي آجيو إبنيفماتي</a:t>
            </a:r>
          </a:p>
        </p:txBody>
      </p:sp>
      <p:sp>
        <p:nvSpPr>
          <p:cNvPr id="12" name="Text Placeholder 11"/>
          <p:cNvSpPr>
            <a:spLocks noGrp="1"/>
          </p:cNvSpPr>
          <p:nvPr>
            <p:ph type="body" sz="quarter" idx="3"/>
          </p:nvPr>
        </p:nvSpPr>
        <p:spPr/>
        <p:txBody>
          <a:bodyPr/>
          <a:lstStyle/>
          <a:p>
            <a:r>
              <a:rPr lang="pl-PL" dirty="0"/>
              <a:t>Do[a Patri ke ~Ui`w ke `agi`w</a:t>
            </a:r>
            <a:r>
              <a:rPr lang="ar-EG" dirty="0"/>
              <a:t> </a:t>
            </a:r>
            <a:r>
              <a:rPr lang="pl-PL" dirty="0"/>
              <a:t>~Pneumati</a:t>
            </a:r>
          </a:p>
        </p:txBody>
      </p:sp>
    </p:spTree>
    <p:extLst>
      <p:ext uri="{BB962C8B-B14F-4D97-AF65-F5344CB8AC3E}">
        <p14:creationId xmlns:p14="http://schemas.microsoft.com/office/powerpoint/2010/main" val="334924059"/>
      </p:ext>
    </p:extLst>
  </p:cSld>
  <p:clrMapOvr>
    <a:masterClrMapping/>
  </p:clrMapOvr>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fontScale="90000"/>
          </a:bodyPr>
          <a:lstStyle/>
          <a:p>
            <a:r>
              <a:rPr lang="ar-EG" sz="4800" dirty="0"/>
              <a:t>الآن وكل اوان وإلى دهر الدهور أمين</a:t>
            </a:r>
            <a:endParaRPr lang="en-US" sz="4800" dirty="0"/>
          </a:p>
        </p:txBody>
      </p:sp>
      <p:sp>
        <p:nvSpPr>
          <p:cNvPr id="11" name="Text Placeholder 10"/>
          <p:cNvSpPr>
            <a:spLocks noGrp="1"/>
          </p:cNvSpPr>
          <p:nvPr>
            <p:ph type="body" idx="1"/>
          </p:nvPr>
        </p:nvSpPr>
        <p:spPr/>
        <p:txBody>
          <a:bodyPr/>
          <a:lstStyle/>
          <a:p>
            <a:r>
              <a:rPr lang="ar-EG" sz="3600" dirty="0"/>
              <a:t>كي نين كي آإي كي إسطوس إى أوناس طون إى أونون آمين</a:t>
            </a:r>
          </a:p>
        </p:txBody>
      </p:sp>
      <p:sp>
        <p:nvSpPr>
          <p:cNvPr id="12" name="Text Placeholder 11"/>
          <p:cNvSpPr>
            <a:spLocks noGrp="1"/>
          </p:cNvSpPr>
          <p:nvPr>
            <p:ph type="body" sz="quarter" idx="3"/>
          </p:nvPr>
        </p:nvSpPr>
        <p:spPr/>
        <p:txBody>
          <a:bodyPr/>
          <a:lstStyle/>
          <a:p>
            <a:r>
              <a:rPr lang="en-US" sz="3200" dirty="0" err="1"/>
              <a:t>ke</a:t>
            </a:r>
            <a:r>
              <a:rPr lang="en-US" sz="3200" dirty="0"/>
              <a:t> nun </a:t>
            </a:r>
            <a:r>
              <a:rPr lang="en-US" sz="3200" dirty="0" err="1"/>
              <a:t>ke</a:t>
            </a:r>
            <a:r>
              <a:rPr lang="en-US" sz="3200" dirty="0"/>
              <a:t> `</a:t>
            </a:r>
            <a:r>
              <a:rPr lang="en-US" sz="3200" dirty="0" err="1"/>
              <a:t>a`i</a:t>
            </a:r>
            <a:r>
              <a:rPr lang="en-US" sz="3200" dirty="0"/>
              <a:t> </a:t>
            </a:r>
            <a:r>
              <a:rPr lang="en-US" sz="3200" dirty="0" err="1"/>
              <a:t>ke</a:t>
            </a:r>
            <a:r>
              <a:rPr lang="en-US" sz="3200" dirty="0"/>
              <a:t> </a:t>
            </a:r>
            <a:r>
              <a:rPr lang="en-US" sz="3200" dirty="0" err="1"/>
              <a:t>ic</a:t>
            </a:r>
            <a:r>
              <a:rPr lang="en-US" sz="3200" dirty="0"/>
              <a:t> </a:t>
            </a:r>
            <a:r>
              <a:rPr lang="en-US" sz="3200" dirty="0" err="1"/>
              <a:t>touc</a:t>
            </a:r>
            <a:r>
              <a:rPr lang="en-US" sz="3200" dirty="0"/>
              <a:t> `</a:t>
            </a:r>
            <a:r>
              <a:rPr lang="en-US" sz="3200" dirty="0" err="1"/>
              <a:t>e`wnac</a:t>
            </a:r>
            <a:r>
              <a:rPr lang="en-US" sz="3200" dirty="0"/>
              <a:t> </a:t>
            </a:r>
            <a:r>
              <a:rPr lang="en-US" sz="3200" dirty="0" err="1"/>
              <a:t>twn</a:t>
            </a:r>
            <a:r>
              <a:rPr lang="en-US" sz="3200" dirty="0"/>
              <a:t> `</a:t>
            </a:r>
            <a:r>
              <a:rPr lang="en-US" sz="3200" dirty="0" err="1"/>
              <a:t>e`wnwn</a:t>
            </a:r>
            <a:r>
              <a:rPr lang="en-US" sz="3200" dirty="0"/>
              <a:t>&gt; </a:t>
            </a:r>
            <a:r>
              <a:rPr lang="ar-EG" sz="3200" dirty="0"/>
              <a:t> </a:t>
            </a:r>
            <a:r>
              <a:rPr lang="en-US" sz="3200" dirty="0"/>
              <a:t>`</a:t>
            </a:r>
            <a:r>
              <a:rPr lang="en-US" sz="3200" dirty="0" err="1"/>
              <a:t>amhn</a:t>
            </a:r>
            <a:endParaRPr lang="en-US" sz="3200" dirty="0"/>
          </a:p>
        </p:txBody>
      </p:sp>
    </p:spTree>
    <p:extLst>
      <p:ext uri="{BB962C8B-B14F-4D97-AF65-F5344CB8AC3E}">
        <p14:creationId xmlns:p14="http://schemas.microsoft.com/office/powerpoint/2010/main" val="797626933"/>
      </p:ext>
    </p:extLst>
  </p:cSld>
  <p:clrMapOvr>
    <a:masterClrMapping/>
  </p:clrMapOvr>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fontScale="90000"/>
          </a:bodyPr>
          <a:lstStyle/>
          <a:p>
            <a:r>
              <a:rPr lang="ar-EG" sz="4800" dirty="0"/>
              <a:t>أيها الثالوث القدوس ارحمنا</a:t>
            </a:r>
            <a:endParaRPr lang="en-US" sz="4800" dirty="0"/>
          </a:p>
        </p:txBody>
      </p:sp>
      <p:sp>
        <p:nvSpPr>
          <p:cNvPr id="11" name="Text Placeholder 10"/>
          <p:cNvSpPr>
            <a:spLocks noGrp="1"/>
          </p:cNvSpPr>
          <p:nvPr>
            <p:ph type="body" idx="1"/>
          </p:nvPr>
        </p:nvSpPr>
        <p:spPr/>
        <p:txBody>
          <a:bodyPr/>
          <a:lstStyle/>
          <a:p>
            <a:r>
              <a:rPr lang="ar-EG" sz="4800" dirty="0"/>
              <a:t>آجيا إترياس إليسون إيماس</a:t>
            </a:r>
          </a:p>
        </p:txBody>
      </p:sp>
      <p:sp>
        <p:nvSpPr>
          <p:cNvPr id="12" name="Text Placeholder 11"/>
          <p:cNvSpPr>
            <a:spLocks noGrp="1"/>
          </p:cNvSpPr>
          <p:nvPr>
            <p:ph type="body" sz="quarter" idx="3"/>
          </p:nvPr>
        </p:nvSpPr>
        <p:spPr/>
        <p:txBody>
          <a:bodyPr/>
          <a:lstStyle/>
          <a:p>
            <a:r>
              <a:rPr lang="en-US" sz="4000" dirty="0"/>
              <a:t>~</a:t>
            </a:r>
            <a:r>
              <a:rPr lang="en-US" sz="4000" dirty="0" err="1"/>
              <a:t>Agi`a</a:t>
            </a:r>
            <a:r>
              <a:rPr lang="en-US" sz="4000" dirty="0"/>
              <a:t> `</a:t>
            </a:r>
            <a:r>
              <a:rPr lang="en-US" sz="4000" dirty="0" err="1"/>
              <a:t>triac</a:t>
            </a:r>
            <a:r>
              <a:rPr lang="ar-EG" sz="4000" dirty="0"/>
              <a:t> </a:t>
            </a:r>
            <a:r>
              <a:rPr lang="en-US" sz="4000" dirty="0"/>
              <a:t> `</a:t>
            </a:r>
            <a:r>
              <a:rPr lang="en-US" sz="4000" dirty="0" err="1"/>
              <a:t>ele`hcon</a:t>
            </a:r>
            <a:r>
              <a:rPr lang="ar-EG" sz="4000" dirty="0"/>
              <a:t> </a:t>
            </a:r>
            <a:r>
              <a:rPr lang="en-US" sz="4000" dirty="0"/>
              <a:t> `</a:t>
            </a:r>
            <a:r>
              <a:rPr lang="en-US" sz="4000" dirty="0" err="1"/>
              <a:t>hmac</a:t>
            </a:r>
            <a:endParaRPr lang="en-US" sz="4000" dirty="0"/>
          </a:p>
        </p:txBody>
      </p:sp>
    </p:spTree>
    <p:extLst>
      <p:ext uri="{BB962C8B-B14F-4D97-AF65-F5344CB8AC3E}">
        <p14:creationId xmlns:p14="http://schemas.microsoft.com/office/powerpoint/2010/main" val="117973247"/>
      </p:ext>
    </p:extLst>
  </p:cSld>
  <p:clrMapOvr>
    <a:masterClrMapping/>
  </p:clrMapOvr>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Autofit/>
          </a:bodyPr>
          <a:lstStyle/>
          <a:p>
            <a:r>
              <a:rPr lang="ar-EG" dirty="0"/>
              <a:t>صل</a:t>
            </a:r>
            <a:endParaRPr lang="en-US" sz="6000" dirty="0"/>
          </a:p>
        </p:txBody>
      </p:sp>
      <p:sp>
        <p:nvSpPr>
          <p:cNvPr id="11" name="Text Placeholder 10"/>
          <p:cNvSpPr>
            <a:spLocks noGrp="1"/>
          </p:cNvSpPr>
          <p:nvPr>
            <p:ph type="body" idx="1"/>
          </p:nvPr>
        </p:nvSpPr>
        <p:spPr/>
        <p:txBody>
          <a:bodyPr/>
          <a:lstStyle/>
          <a:p>
            <a:r>
              <a:rPr lang="ar-EG" sz="4000" dirty="0"/>
              <a:t>إشليل</a:t>
            </a:r>
            <a:endParaRPr lang="en-US" sz="4800" dirty="0"/>
          </a:p>
        </p:txBody>
      </p:sp>
      <p:sp>
        <p:nvSpPr>
          <p:cNvPr id="12" name="Text Placeholder 11"/>
          <p:cNvSpPr>
            <a:spLocks noGrp="1"/>
          </p:cNvSpPr>
          <p:nvPr>
            <p:ph type="body" sz="quarter" idx="3"/>
          </p:nvPr>
        </p:nvSpPr>
        <p:spPr/>
        <p:txBody>
          <a:bodyPr/>
          <a:lstStyle/>
          <a:p>
            <a:r>
              <a:rPr lang="en-US" sz="4000" dirty="0"/>
              <a:t>}</a:t>
            </a:r>
            <a:r>
              <a:rPr lang="en-US" sz="4000" dirty="0" err="1"/>
              <a:t>lhl</a:t>
            </a:r>
            <a:endParaRPr lang="en-US" sz="4000" dirty="0"/>
          </a:p>
        </p:txBody>
      </p:sp>
    </p:spTree>
    <p:extLst>
      <p:ext uri="{BB962C8B-B14F-4D97-AF65-F5344CB8AC3E}">
        <p14:creationId xmlns:p14="http://schemas.microsoft.com/office/powerpoint/2010/main" val="1908480210"/>
      </p:ext>
    </p:extLst>
  </p:cSld>
  <p:clrMapOvr>
    <a:masterClrMapping/>
  </p:clrMapOvr>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Autofit/>
          </a:bodyPr>
          <a:lstStyle/>
          <a:p>
            <a:r>
              <a:rPr lang="ar-EG" dirty="0"/>
              <a:t>للصلاة قفوا</a:t>
            </a:r>
            <a:endParaRPr lang="en-US" dirty="0"/>
          </a:p>
        </p:txBody>
      </p:sp>
      <p:sp>
        <p:nvSpPr>
          <p:cNvPr id="11" name="Text Placeholder 10"/>
          <p:cNvSpPr>
            <a:spLocks noGrp="1"/>
          </p:cNvSpPr>
          <p:nvPr>
            <p:ph type="body" idx="1"/>
          </p:nvPr>
        </p:nvSpPr>
        <p:spPr/>
        <p:txBody>
          <a:bodyPr/>
          <a:lstStyle/>
          <a:p>
            <a:r>
              <a:rPr lang="ar-EG" sz="3600" dirty="0"/>
              <a:t>إيبى إبروس إفكى إستاثيتى</a:t>
            </a:r>
          </a:p>
        </p:txBody>
      </p:sp>
      <p:sp>
        <p:nvSpPr>
          <p:cNvPr id="12" name="Text Placeholder 11"/>
          <p:cNvSpPr>
            <a:spLocks noGrp="1"/>
          </p:cNvSpPr>
          <p:nvPr>
            <p:ph type="body" sz="quarter" idx="3"/>
          </p:nvPr>
        </p:nvSpPr>
        <p:spPr>
          <a:xfrm>
            <a:off x="0" y="5334000"/>
            <a:ext cx="9144000" cy="682357"/>
          </a:xfrm>
        </p:spPr>
        <p:txBody>
          <a:bodyPr/>
          <a:lstStyle/>
          <a:p>
            <a:r>
              <a:rPr lang="en-US" sz="5400" dirty="0"/>
              <a:t>Epi `</a:t>
            </a:r>
            <a:r>
              <a:rPr lang="en-US" sz="5400" dirty="0" err="1"/>
              <a:t>proceuxh</a:t>
            </a:r>
            <a:r>
              <a:rPr lang="ar-EG" sz="5400" dirty="0"/>
              <a:t> </a:t>
            </a:r>
            <a:r>
              <a:rPr lang="en-US" sz="5400" dirty="0"/>
              <a:t> `</a:t>
            </a:r>
            <a:r>
              <a:rPr lang="en-US" sz="5400" dirty="0" err="1"/>
              <a:t>ctaqhte</a:t>
            </a:r>
            <a:endParaRPr lang="en-US" sz="5400" dirty="0"/>
          </a:p>
        </p:txBody>
      </p:sp>
    </p:spTree>
    <p:extLst>
      <p:ext uri="{BB962C8B-B14F-4D97-AF65-F5344CB8AC3E}">
        <p14:creationId xmlns:p14="http://schemas.microsoft.com/office/powerpoint/2010/main" val="1059618940"/>
      </p:ext>
    </p:extLst>
  </p:cSld>
  <p:clrMapOvr>
    <a:masterClrMapping/>
  </p:clrMapOvr>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r>
              <a:rPr lang="ar-EG" dirty="0"/>
              <a:t>السلام لجميعكم</a:t>
            </a:r>
            <a:endParaRPr lang="en-US" dirty="0"/>
          </a:p>
        </p:txBody>
      </p:sp>
      <p:sp>
        <p:nvSpPr>
          <p:cNvPr id="11" name="Text Placeholder 10"/>
          <p:cNvSpPr>
            <a:spLocks noGrp="1"/>
          </p:cNvSpPr>
          <p:nvPr>
            <p:ph type="body" idx="1"/>
          </p:nvPr>
        </p:nvSpPr>
        <p:spPr/>
        <p:txBody>
          <a:bodyPr/>
          <a:lstStyle/>
          <a:p>
            <a:r>
              <a:rPr lang="ar-EG" sz="4000" dirty="0"/>
              <a:t>إيرينى باسى</a:t>
            </a:r>
          </a:p>
        </p:txBody>
      </p:sp>
      <p:sp>
        <p:nvSpPr>
          <p:cNvPr id="12" name="Text Placeholder 11"/>
          <p:cNvSpPr>
            <a:spLocks noGrp="1"/>
          </p:cNvSpPr>
          <p:nvPr>
            <p:ph type="body" sz="quarter" idx="3"/>
          </p:nvPr>
        </p:nvSpPr>
        <p:spPr>
          <a:xfrm>
            <a:off x="0" y="5337443"/>
            <a:ext cx="9144000" cy="682357"/>
          </a:xfrm>
        </p:spPr>
        <p:txBody>
          <a:bodyPr/>
          <a:lstStyle/>
          <a:p>
            <a:r>
              <a:rPr lang="en-US" sz="5400" dirty="0" err="1"/>
              <a:t>Irhnh</a:t>
            </a:r>
            <a:r>
              <a:rPr lang="en-US" sz="5400" dirty="0"/>
              <a:t>  </a:t>
            </a:r>
            <a:r>
              <a:rPr lang="en-US" sz="5400" dirty="0" err="1"/>
              <a:t>paci</a:t>
            </a:r>
            <a:endParaRPr lang="en-US" sz="5400" dirty="0"/>
          </a:p>
        </p:txBody>
      </p:sp>
    </p:spTree>
    <p:extLst>
      <p:ext uri="{BB962C8B-B14F-4D97-AF65-F5344CB8AC3E}">
        <p14:creationId xmlns:p14="http://schemas.microsoft.com/office/powerpoint/2010/main" val="1187192365"/>
      </p:ext>
    </p:extLst>
  </p:cSld>
  <p:clrMapOvr>
    <a:masterClrMapping/>
  </p:clrMapOvr>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ولروحك أيضاً</a:t>
            </a:r>
            <a:endParaRPr lang="en-US" dirty="0"/>
          </a:p>
        </p:txBody>
      </p:sp>
      <p:sp>
        <p:nvSpPr>
          <p:cNvPr id="3" name="Text Placeholder 2"/>
          <p:cNvSpPr>
            <a:spLocks noGrp="1"/>
          </p:cNvSpPr>
          <p:nvPr>
            <p:ph type="body" idx="1"/>
          </p:nvPr>
        </p:nvSpPr>
        <p:spPr/>
        <p:txBody>
          <a:bodyPr/>
          <a:lstStyle/>
          <a:p>
            <a:r>
              <a:rPr lang="ar-EG" sz="4000" dirty="0"/>
              <a:t>كيطو إبنيفماتى سو</a:t>
            </a:r>
          </a:p>
        </p:txBody>
      </p:sp>
      <p:sp>
        <p:nvSpPr>
          <p:cNvPr id="4" name="Text Placeholder 3"/>
          <p:cNvSpPr>
            <a:spLocks noGrp="1"/>
          </p:cNvSpPr>
          <p:nvPr>
            <p:ph type="body" sz="quarter" idx="3"/>
          </p:nvPr>
        </p:nvSpPr>
        <p:spPr>
          <a:xfrm>
            <a:off x="0" y="5261243"/>
            <a:ext cx="9144000" cy="682357"/>
          </a:xfrm>
        </p:spPr>
        <p:txBody>
          <a:bodyPr/>
          <a:lstStyle/>
          <a:p>
            <a:r>
              <a:rPr lang="en-US" sz="4800" dirty="0" err="1"/>
              <a:t>Ke</a:t>
            </a:r>
            <a:r>
              <a:rPr lang="en-US" sz="4800" dirty="0"/>
              <a:t> </a:t>
            </a:r>
            <a:r>
              <a:rPr lang="en-US" sz="4800" dirty="0" err="1"/>
              <a:t>tw</a:t>
            </a:r>
            <a:r>
              <a:rPr lang="en-US" sz="4800" dirty="0"/>
              <a:t> `</a:t>
            </a:r>
            <a:r>
              <a:rPr lang="en-US" sz="4800" dirty="0" err="1"/>
              <a:t>pneuma</a:t>
            </a:r>
            <a:r>
              <a:rPr lang="en-US" sz="4800" dirty="0"/>
              <a:t> </a:t>
            </a:r>
            <a:r>
              <a:rPr lang="en-US" sz="4800" dirty="0" err="1"/>
              <a:t>ti</a:t>
            </a:r>
            <a:r>
              <a:rPr lang="en-US" sz="4800" dirty="0"/>
              <a:t> </a:t>
            </a:r>
            <a:r>
              <a:rPr lang="en-US" sz="4800" dirty="0" err="1"/>
              <a:t>cou</a:t>
            </a:r>
            <a:endParaRPr lang="en-US" sz="4800" dirty="0"/>
          </a:p>
        </p:txBody>
      </p:sp>
    </p:spTree>
    <p:extLst>
      <p:ext uri="{BB962C8B-B14F-4D97-AF65-F5344CB8AC3E}">
        <p14:creationId xmlns:p14="http://schemas.microsoft.com/office/powerpoint/2010/main" val="3067433173"/>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إمنحنا أن نكمل هذا اليوم المقدس </a:t>
            </a:r>
            <a:endParaRPr lang="en-US" sz="4400" dirty="0"/>
          </a:p>
        </p:txBody>
      </p:sp>
      <p:sp>
        <p:nvSpPr>
          <p:cNvPr id="6" name="Text Placeholder 5"/>
          <p:cNvSpPr>
            <a:spLocks noGrp="1"/>
          </p:cNvSpPr>
          <p:nvPr>
            <p:ph type="body" idx="1"/>
          </p:nvPr>
        </p:nvSpPr>
        <p:spPr/>
        <p:txBody>
          <a:bodyPr/>
          <a:lstStyle/>
          <a:p>
            <a:r>
              <a:rPr lang="ar-EG" sz="3600" dirty="0"/>
              <a:t>ميس نان إثرين جوك إيفول إم باى كى إيهوؤو إثؤواب فاى </a:t>
            </a:r>
          </a:p>
        </p:txBody>
      </p:sp>
      <p:sp>
        <p:nvSpPr>
          <p:cNvPr id="7" name="Text Placeholder 6"/>
          <p:cNvSpPr>
            <a:spLocks noGrp="1"/>
          </p:cNvSpPr>
          <p:nvPr>
            <p:ph type="body" sz="quarter" idx="3"/>
          </p:nvPr>
        </p:nvSpPr>
        <p:spPr/>
        <p:txBody>
          <a:bodyPr/>
          <a:lstStyle/>
          <a:p>
            <a:r>
              <a:rPr lang="en-US" sz="4000" dirty="0" err="1"/>
              <a:t>mhic</a:t>
            </a:r>
            <a:r>
              <a:rPr lang="en-US" sz="4000" dirty="0"/>
              <a:t> nan </a:t>
            </a:r>
            <a:r>
              <a:rPr lang="en-US" sz="4000" dirty="0" err="1"/>
              <a:t>eqrenjwk</a:t>
            </a:r>
            <a:r>
              <a:rPr lang="en-US" sz="4000" dirty="0"/>
              <a:t> `</a:t>
            </a:r>
            <a:r>
              <a:rPr lang="en-US" sz="4000" dirty="0" err="1"/>
              <a:t>ebol</a:t>
            </a:r>
            <a:r>
              <a:rPr lang="en-US" sz="4000" dirty="0"/>
              <a:t> `</a:t>
            </a:r>
            <a:r>
              <a:rPr lang="en-US" sz="4000" dirty="0" err="1"/>
              <a:t>mpaike`e</a:t>
            </a:r>
            <a:r>
              <a:rPr lang="en-US" sz="4000" dirty="0"/>
              <a:t>\</a:t>
            </a:r>
            <a:r>
              <a:rPr lang="en-US" sz="4000" dirty="0" err="1"/>
              <a:t>oou</a:t>
            </a:r>
            <a:r>
              <a:rPr lang="en-US" sz="4000" dirty="0"/>
              <a:t> e/q/u/ </a:t>
            </a:r>
            <a:r>
              <a:rPr lang="en-US" sz="4000" dirty="0" err="1"/>
              <a:t>vai</a:t>
            </a:r>
            <a:endParaRPr lang="en-US" sz="4000" dirty="0"/>
          </a:p>
        </p:txBody>
      </p:sp>
    </p:spTree>
    <p:extLst>
      <p:ext uri="{BB962C8B-B14F-4D97-AF65-F5344CB8AC3E}">
        <p14:creationId xmlns:p14="http://schemas.microsoft.com/office/powerpoint/2010/main" val="1757637098"/>
      </p:ext>
    </p:extLst>
  </p:cSld>
  <p:clrMapOvr>
    <a:masterClrMapping/>
  </p:clrMapOvr>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أيها السيد الرب يسوع المسيح إلهنا </a:t>
            </a:r>
            <a:endParaRPr lang="en-US" dirty="0"/>
          </a:p>
        </p:txBody>
      </p:sp>
      <p:sp>
        <p:nvSpPr>
          <p:cNvPr id="3" name="Text Placeholder 2"/>
          <p:cNvSpPr>
            <a:spLocks noGrp="1"/>
          </p:cNvSpPr>
          <p:nvPr>
            <p:ph type="body" idx="1"/>
          </p:nvPr>
        </p:nvSpPr>
        <p:spPr>
          <a:xfrm>
            <a:off x="0" y="5896707"/>
            <a:ext cx="9143999" cy="808893"/>
          </a:xfrm>
        </p:spPr>
        <p:txBody>
          <a:bodyPr/>
          <a:lstStyle/>
          <a:p>
            <a:r>
              <a:rPr lang="ar-EG" sz="4000" dirty="0"/>
              <a:t>إفنيب إبشويس إيسوس بى إخرستوس بيننوتى </a:t>
            </a:r>
          </a:p>
        </p:txBody>
      </p:sp>
      <p:sp>
        <p:nvSpPr>
          <p:cNvPr id="4" name="Text Placeholder 3"/>
          <p:cNvSpPr>
            <a:spLocks noGrp="1"/>
          </p:cNvSpPr>
          <p:nvPr>
            <p:ph type="body" sz="quarter" idx="3"/>
          </p:nvPr>
        </p:nvSpPr>
        <p:spPr>
          <a:xfrm>
            <a:off x="0" y="5334000"/>
            <a:ext cx="9144000" cy="682357"/>
          </a:xfrm>
        </p:spPr>
        <p:txBody>
          <a:bodyPr/>
          <a:lstStyle/>
          <a:p>
            <a:r>
              <a:rPr lang="en-US" sz="4400" dirty="0"/>
              <a:t>~</a:t>
            </a:r>
            <a:r>
              <a:rPr lang="en-US" sz="4400" dirty="0" err="1"/>
              <a:t>Vnhb</a:t>
            </a:r>
            <a:r>
              <a:rPr lang="en-US" sz="4400" dirty="0"/>
              <a:t> ~P_ </a:t>
            </a:r>
            <a:r>
              <a:rPr lang="en-US" sz="4400" dirty="0" err="1"/>
              <a:t>Ih</a:t>
            </a:r>
            <a:r>
              <a:rPr lang="en-US" sz="4400" dirty="0"/>
              <a:t>/c/ </a:t>
            </a:r>
            <a:r>
              <a:rPr lang="en-US" sz="4400" dirty="0" err="1"/>
              <a:t>Px</a:t>
            </a:r>
            <a:r>
              <a:rPr lang="en-US" sz="4400" dirty="0"/>
              <a:t>/c/ </a:t>
            </a:r>
            <a:r>
              <a:rPr lang="en-US" sz="4400" dirty="0" err="1"/>
              <a:t>Pennou</a:t>
            </a:r>
            <a:r>
              <a:rPr lang="en-US" sz="4400" dirty="0"/>
              <a:t>;</a:t>
            </a:r>
          </a:p>
        </p:txBody>
      </p:sp>
    </p:spTree>
    <p:extLst>
      <p:ext uri="{BB962C8B-B14F-4D97-AF65-F5344CB8AC3E}">
        <p14:creationId xmlns:p14="http://schemas.microsoft.com/office/powerpoint/2010/main" val="4067394185"/>
      </p:ext>
    </p:extLst>
  </p:cSld>
  <p:clrMapOvr>
    <a:masterClrMapping/>
  </p:clrMapOvr>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الذي خاطب تلاميذه القديسين</a:t>
            </a:r>
            <a:endParaRPr lang="en-US" dirty="0"/>
          </a:p>
        </p:txBody>
      </p:sp>
      <p:sp>
        <p:nvSpPr>
          <p:cNvPr id="3" name="Text Placeholder 2"/>
          <p:cNvSpPr>
            <a:spLocks noGrp="1"/>
          </p:cNvSpPr>
          <p:nvPr>
            <p:ph type="body" idx="1"/>
          </p:nvPr>
        </p:nvSpPr>
        <p:spPr/>
        <p:txBody>
          <a:bodyPr/>
          <a:lstStyle/>
          <a:p>
            <a:r>
              <a:rPr lang="ar-EG" sz="4000" dirty="0"/>
              <a:t>فيئيتاف جوس إننيف آجيوس إتطايوت إم ماثيتيس </a:t>
            </a:r>
          </a:p>
        </p:txBody>
      </p:sp>
      <p:sp>
        <p:nvSpPr>
          <p:cNvPr id="4" name="Text Placeholder 3"/>
          <p:cNvSpPr>
            <a:spLocks noGrp="1"/>
          </p:cNvSpPr>
          <p:nvPr>
            <p:ph type="body" sz="quarter" idx="3"/>
          </p:nvPr>
        </p:nvSpPr>
        <p:spPr/>
        <p:txBody>
          <a:bodyPr/>
          <a:lstStyle/>
          <a:p>
            <a:r>
              <a:rPr lang="en-US" sz="4400" dirty="0" err="1"/>
              <a:t>vh`etafjoc</a:t>
            </a:r>
            <a:r>
              <a:rPr lang="en-US" sz="4400" dirty="0"/>
              <a:t> </a:t>
            </a:r>
            <a:r>
              <a:rPr lang="en-US" sz="4400" dirty="0" err="1"/>
              <a:t>agioc</a:t>
            </a:r>
            <a:r>
              <a:rPr lang="en-US" sz="4400" dirty="0"/>
              <a:t> </a:t>
            </a:r>
            <a:r>
              <a:rPr lang="en-US" sz="4400" dirty="0" err="1"/>
              <a:t>ettaihout</a:t>
            </a:r>
            <a:r>
              <a:rPr lang="ar-EG" sz="4400" dirty="0"/>
              <a:t> </a:t>
            </a:r>
            <a:r>
              <a:rPr lang="en-US" sz="4400" dirty="0"/>
              <a:t>`</a:t>
            </a:r>
            <a:r>
              <a:rPr lang="en-US" sz="4400" dirty="0" err="1"/>
              <a:t>mmaqhthc</a:t>
            </a:r>
            <a:endParaRPr lang="en-US" sz="4400" dirty="0"/>
          </a:p>
        </p:txBody>
      </p:sp>
    </p:spTree>
    <p:extLst>
      <p:ext uri="{BB962C8B-B14F-4D97-AF65-F5344CB8AC3E}">
        <p14:creationId xmlns:p14="http://schemas.microsoft.com/office/powerpoint/2010/main" val="1069693428"/>
      </p:ext>
    </p:extLst>
  </p:cSld>
  <p:clrMapOvr>
    <a:masterClrMapping/>
  </p:clrMapOvr>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و رسله الاطهار المكرمين قائلا</a:t>
            </a:r>
            <a:endParaRPr lang="en-US" dirty="0"/>
          </a:p>
        </p:txBody>
      </p:sp>
      <p:sp>
        <p:nvSpPr>
          <p:cNvPr id="3" name="Text Placeholder 2"/>
          <p:cNvSpPr>
            <a:spLocks noGrp="1"/>
          </p:cNvSpPr>
          <p:nvPr>
            <p:ph type="body" idx="1"/>
          </p:nvPr>
        </p:nvSpPr>
        <p:spPr/>
        <p:txBody>
          <a:bodyPr/>
          <a:lstStyle/>
          <a:p>
            <a:r>
              <a:rPr lang="ar-EG" sz="4400" dirty="0"/>
              <a:t>أووه إن أبوسطولوس إثؤواب </a:t>
            </a:r>
          </a:p>
        </p:txBody>
      </p:sp>
      <p:sp>
        <p:nvSpPr>
          <p:cNvPr id="4" name="Text Placeholder 3"/>
          <p:cNvSpPr>
            <a:spLocks noGrp="1"/>
          </p:cNvSpPr>
          <p:nvPr>
            <p:ph type="body" sz="quarter" idx="3"/>
          </p:nvPr>
        </p:nvSpPr>
        <p:spPr>
          <a:xfrm>
            <a:off x="0" y="5257800"/>
            <a:ext cx="9144000" cy="682357"/>
          </a:xfrm>
        </p:spPr>
        <p:txBody>
          <a:bodyPr/>
          <a:lstStyle/>
          <a:p>
            <a:r>
              <a:rPr lang="en-US" sz="4400" dirty="0" err="1"/>
              <a:t>ouo</a:t>
            </a:r>
            <a:r>
              <a:rPr lang="en-US" sz="4400" dirty="0"/>
              <a:t>\</a:t>
            </a:r>
            <a:r>
              <a:rPr lang="ar-EG" sz="4400" dirty="0"/>
              <a:t> </a:t>
            </a:r>
            <a:r>
              <a:rPr lang="en-US" sz="4400" dirty="0"/>
              <a:t> `</a:t>
            </a:r>
            <a:r>
              <a:rPr lang="en-US" sz="4400" dirty="0" err="1">
                <a:effectLst/>
              </a:rPr>
              <a:t>n`apoctoloc</a:t>
            </a:r>
            <a:r>
              <a:rPr lang="en-US" sz="4400" dirty="0"/>
              <a:t> e/q/u/</a:t>
            </a:r>
          </a:p>
        </p:txBody>
      </p:sp>
    </p:spTree>
    <p:extLst>
      <p:ext uri="{BB962C8B-B14F-4D97-AF65-F5344CB8AC3E}">
        <p14:creationId xmlns:p14="http://schemas.microsoft.com/office/powerpoint/2010/main" val="1587934389"/>
      </p:ext>
    </p:extLst>
  </p:cSld>
  <p:clrMapOvr>
    <a:masterClrMapping/>
  </p:clrMapOvr>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إن أنبياء  وأبراراً كثيرين</a:t>
            </a:r>
            <a:endParaRPr lang="en-US" dirty="0"/>
          </a:p>
        </p:txBody>
      </p:sp>
      <p:sp>
        <p:nvSpPr>
          <p:cNvPr id="3" name="Text Placeholder 2"/>
          <p:cNvSpPr>
            <a:spLocks noGrp="1"/>
          </p:cNvSpPr>
          <p:nvPr>
            <p:ph type="body" idx="1"/>
          </p:nvPr>
        </p:nvSpPr>
        <p:spPr/>
        <p:txBody>
          <a:bodyPr/>
          <a:lstStyle/>
          <a:p>
            <a:r>
              <a:rPr lang="ar-EG" sz="4000" dirty="0"/>
              <a:t>جى هان ميش إم إبروفيتيس نيم هان إثمى </a:t>
            </a:r>
          </a:p>
        </p:txBody>
      </p:sp>
      <p:sp>
        <p:nvSpPr>
          <p:cNvPr id="4" name="Text Placeholder 3"/>
          <p:cNvSpPr>
            <a:spLocks noGrp="1"/>
          </p:cNvSpPr>
          <p:nvPr>
            <p:ph type="body" sz="quarter" idx="3"/>
          </p:nvPr>
        </p:nvSpPr>
        <p:spPr/>
        <p:txBody>
          <a:bodyPr/>
          <a:lstStyle/>
          <a:p>
            <a:r>
              <a:rPr lang="en-US" sz="4000" dirty="0"/>
              <a:t>Je \</a:t>
            </a:r>
            <a:r>
              <a:rPr lang="en-US" sz="4000" dirty="0" err="1"/>
              <a:t>anmh</a:t>
            </a:r>
            <a:r>
              <a:rPr lang="en-US" sz="4000" dirty="0"/>
              <a:t>] `</a:t>
            </a:r>
            <a:r>
              <a:rPr lang="en-US" sz="4000" dirty="0" err="1"/>
              <a:t>m`provhthc</a:t>
            </a:r>
            <a:r>
              <a:rPr lang="en-US" sz="4000" dirty="0"/>
              <a:t> </a:t>
            </a:r>
            <a:r>
              <a:rPr lang="en-US" sz="4000" dirty="0" err="1"/>
              <a:t>nem</a:t>
            </a:r>
            <a:r>
              <a:rPr lang="en-US" sz="4000" dirty="0"/>
              <a:t> \</a:t>
            </a:r>
            <a:r>
              <a:rPr lang="en-US" sz="4000" dirty="0" err="1"/>
              <a:t>an`qmhi</a:t>
            </a:r>
            <a:endParaRPr lang="en-US" sz="4000" dirty="0"/>
          </a:p>
        </p:txBody>
      </p:sp>
    </p:spTree>
    <p:extLst>
      <p:ext uri="{BB962C8B-B14F-4D97-AF65-F5344CB8AC3E}">
        <p14:creationId xmlns:p14="http://schemas.microsoft.com/office/powerpoint/2010/main" val="384580213"/>
      </p:ext>
    </p:extLst>
  </p:cSld>
  <p:clrMapOvr>
    <a:masterClrMapping/>
  </p:clrMapOvr>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إشتهوا أن يروا ما أنتم ترون ولم يروا </a:t>
            </a:r>
            <a:br>
              <a:rPr lang="ar-EG" dirty="0"/>
            </a:br>
            <a:endParaRPr lang="en-US" dirty="0"/>
          </a:p>
        </p:txBody>
      </p:sp>
      <p:sp>
        <p:nvSpPr>
          <p:cNvPr id="3" name="Text Placeholder 2"/>
          <p:cNvSpPr>
            <a:spLocks noGrp="1"/>
          </p:cNvSpPr>
          <p:nvPr>
            <p:ph type="body" idx="1"/>
          </p:nvPr>
        </p:nvSpPr>
        <p:spPr/>
        <p:txBody>
          <a:bodyPr/>
          <a:lstStyle/>
          <a:p>
            <a:r>
              <a:rPr lang="ar-EG" sz="3600" dirty="0"/>
              <a:t>أفئير ابيثيمين إيناف إينيئيتيتين ناف إيروؤو أووه إمبو ناف </a:t>
            </a:r>
          </a:p>
        </p:txBody>
      </p:sp>
      <p:sp>
        <p:nvSpPr>
          <p:cNvPr id="4" name="Text Placeholder 3"/>
          <p:cNvSpPr>
            <a:spLocks noGrp="1"/>
          </p:cNvSpPr>
          <p:nvPr>
            <p:ph type="body" sz="quarter" idx="3"/>
          </p:nvPr>
        </p:nvSpPr>
        <p:spPr>
          <a:xfrm>
            <a:off x="0" y="5105400"/>
            <a:ext cx="9144000" cy="1219200"/>
          </a:xfrm>
        </p:spPr>
        <p:txBody>
          <a:bodyPr/>
          <a:lstStyle/>
          <a:p>
            <a:r>
              <a:rPr lang="en-US" sz="4000" dirty="0" err="1"/>
              <a:t>auer`epiqumin</a:t>
            </a:r>
            <a:r>
              <a:rPr lang="en-US" sz="4000" dirty="0"/>
              <a:t> </a:t>
            </a:r>
            <a:r>
              <a:rPr lang="ar-EG" sz="4000" dirty="0"/>
              <a:t> </a:t>
            </a:r>
            <a:r>
              <a:rPr lang="en-US" sz="4000" dirty="0"/>
              <a:t>`</a:t>
            </a:r>
            <a:r>
              <a:rPr lang="en-US" sz="4000" dirty="0" err="1"/>
              <a:t>enau</a:t>
            </a:r>
            <a:r>
              <a:rPr lang="en-US" sz="4000" dirty="0"/>
              <a:t> </a:t>
            </a:r>
            <a:r>
              <a:rPr lang="en-US" sz="4000" dirty="0" err="1"/>
              <a:t>enh`etetennau</a:t>
            </a:r>
            <a:r>
              <a:rPr lang="ar-EG" sz="4000" dirty="0"/>
              <a:t> </a:t>
            </a:r>
            <a:r>
              <a:rPr lang="en-US" sz="4000" dirty="0"/>
              <a:t> `</a:t>
            </a:r>
            <a:r>
              <a:rPr lang="en-US" sz="4000" dirty="0" err="1"/>
              <a:t>erwou</a:t>
            </a:r>
            <a:r>
              <a:rPr lang="en-US" sz="4000" dirty="0"/>
              <a:t> </a:t>
            </a:r>
            <a:r>
              <a:rPr lang="en-US" sz="4000" dirty="0" err="1"/>
              <a:t>ouo</a:t>
            </a:r>
            <a:r>
              <a:rPr lang="en-US" sz="4000" dirty="0"/>
              <a:t>\ ` </a:t>
            </a:r>
            <a:r>
              <a:rPr lang="en-US" sz="4000" dirty="0" err="1"/>
              <a:t>mpounau</a:t>
            </a:r>
            <a:endParaRPr lang="en-US" sz="4000" dirty="0"/>
          </a:p>
        </p:txBody>
      </p:sp>
    </p:spTree>
    <p:extLst>
      <p:ext uri="{BB962C8B-B14F-4D97-AF65-F5344CB8AC3E}">
        <p14:creationId xmlns:p14="http://schemas.microsoft.com/office/powerpoint/2010/main" val="2962483418"/>
      </p:ext>
    </p:extLst>
  </p:cSld>
  <p:clrMapOvr>
    <a:masterClrMapping/>
  </p:clrMapOvr>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noAutofit/>
          </a:bodyPr>
          <a:lstStyle/>
          <a:p>
            <a:r>
              <a:rPr lang="ar-EG" sz="3600" dirty="0"/>
              <a:t>و أن يسمعوا ما أنتم تسمعون ولم يسمعوا</a:t>
            </a:r>
            <a:endParaRPr lang="en-US" sz="3600" dirty="0"/>
          </a:p>
        </p:txBody>
      </p:sp>
      <p:sp>
        <p:nvSpPr>
          <p:cNvPr id="3" name="Text Placeholder 2"/>
          <p:cNvSpPr>
            <a:spLocks noGrp="1"/>
          </p:cNvSpPr>
          <p:nvPr>
            <p:ph type="body" idx="1"/>
          </p:nvPr>
        </p:nvSpPr>
        <p:spPr>
          <a:xfrm>
            <a:off x="0" y="6019800"/>
            <a:ext cx="9143999" cy="808893"/>
          </a:xfrm>
        </p:spPr>
        <p:txBody>
          <a:bodyPr/>
          <a:lstStyle/>
          <a:p>
            <a:r>
              <a:rPr lang="ar-EG" sz="4000" dirty="0"/>
              <a:t>أووه إيسوتيم إينيئتيتين سوتيم إيروؤو أووه إمبو سوتيم </a:t>
            </a:r>
          </a:p>
        </p:txBody>
      </p:sp>
      <p:sp>
        <p:nvSpPr>
          <p:cNvPr id="4" name="Text Placeholder 3"/>
          <p:cNvSpPr>
            <a:spLocks noGrp="1"/>
          </p:cNvSpPr>
          <p:nvPr>
            <p:ph type="body" sz="quarter" idx="3"/>
          </p:nvPr>
        </p:nvSpPr>
        <p:spPr>
          <a:xfrm>
            <a:off x="0" y="5105400"/>
            <a:ext cx="9144000" cy="1275029"/>
          </a:xfrm>
        </p:spPr>
        <p:txBody>
          <a:bodyPr/>
          <a:lstStyle/>
          <a:p>
            <a:r>
              <a:rPr lang="en-US" sz="4400" dirty="0" err="1"/>
              <a:t>Ouo</a:t>
            </a:r>
            <a:r>
              <a:rPr lang="en-US" sz="4400" dirty="0"/>
              <a:t>\  `</a:t>
            </a:r>
            <a:r>
              <a:rPr lang="en-US" sz="4400" dirty="0" err="1"/>
              <a:t>ecwtem</a:t>
            </a:r>
            <a:r>
              <a:rPr lang="en-US" sz="4400" dirty="0"/>
              <a:t> `</a:t>
            </a:r>
            <a:r>
              <a:rPr lang="en-US" sz="4400" dirty="0" err="1"/>
              <a:t>enh`etetencwtem</a:t>
            </a:r>
            <a:r>
              <a:rPr lang="ar-EG" sz="4400" dirty="0"/>
              <a:t> </a:t>
            </a:r>
            <a:r>
              <a:rPr lang="en-US" sz="4400" dirty="0"/>
              <a:t>`</a:t>
            </a:r>
            <a:r>
              <a:rPr lang="en-US" sz="4400" dirty="0" err="1"/>
              <a:t>erwou</a:t>
            </a:r>
            <a:r>
              <a:rPr lang="en-US" sz="4400" dirty="0"/>
              <a:t> </a:t>
            </a:r>
            <a:r>
              <a:rPr lang="en-US" sz="4400" dirty="0" err="1"/>
              <a:t>ouo</a:t>
            </a:r>
            <a:r>
              <a:rPr lang="en-US" sz="4400" dirty="0"/>
              <a:t>\ ` </a:t>
            </a:r>
            <a:r>
              <a:rPr lang="en-US" sz="4400" dirty="0" err="1"/>
              <a:t>mpoucwtem</a:t>
            </a:r>
            <a:endParaRPr lang="en-US" sz="4400" dirty="0"/>
          </a:p>
        </p:txBody>
      </p:sp>
    </p:spTree>
    <p:extLst>
      <p:ext uri="{BB962C8B-B14F-4D97-AF65-F5344CB8AC3E}">
        <p14:creationId xmlns:p14="http://schemas.microsoft.com/office/powerpoint/2010/main" val="1045523951"/>
      </p:ext>
    </p:extLst>
  </p:cSld>
  <p:clrMapOvr>
    <a:masterClrMapping/>
  </p:clrMapOvr>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أما أنتم فطوبي لأعينكم</a:t>
            </a:r>
            <a:endParaRPr lang="en-US" dirty="0"/>
          </a:p>
        </p:txBody>
      </p:sp>
      <p:sp>
        <p:nvSpPr>
          <p:cNvPr id="3" name="Text Placeholder 2"/>
          <p:cNvSpPr>
            <a:spLocks noGrp="1"/>
          </p:cNvSpPr>
          <p:nvPr>
            <p:ph type="body" idx="1"/>
          </p:nvPr>
        </p:nvSpPr>
        <p:spPr/>
        <p:txBody>
          <a:bodyPr/>
          <a:lstStyle/>
          <a:p>
            <a:r>
              <a:rPr lang="ar-EG" sz="4800" dirty="0"/>
              <a:t>إنثوتين ذى أؤو نياتو إننيتين فال </a:t>
            </a:r>
          </a:p>
        </p:txBody>
      </p:sp>
      <p:sp>
        <p:nvSpPr>
          <p:cNvPr id="4" name="Text Placeholder 3"/>
          <p:cNvSpPr>
            <a:spLocks noGrp="1"/>
          </p:cNvSpPr>
          <p:nvPr>
            <p:ph type="body" sz="quarter" idx="3"/>
          </p:nvPr>
        </p:nvSpPr>
        <p:spPr/>
        <p:txBody>
          <a:bodyPr/>
          <a:lstStyle/>
          <a:p>
            <a:r>
              <a:rPr lang="en-US" sz="4800" dirty="0" err="1"/>
              <a:t>Nqwten</a:t>
            </a:r>
            <a:r>
              <a:rPr lang="en-US" sz="4800" dirty="0"/>
              <a:t> de  `</a:t>
            </a:r>
            <a:r>
              <a:rPr lang="en-US" sz="4800" dirty="0" err="1"/>
              <a:t>wouni`atou</a:t>
            </a:r>
            <a:r>
              <a:rPr lang="ar-EG" sz="4800" dirty="0"/>
              <a:t> </a:t>
            </a:r>
            <a:r>
              <a:rPr lang="en-US" sz="4800" dirty="0"/>
              <a:t>`</a:t>
            </a:r>
            <a:r>
              <a:rPr lang="en-US" sz="4800" dirty="0" err="1"/>
              <a:t>nnetenbal</a:t>
            </a:r>
            <a:endParaRPr lang="en-US" sz="4800" dirty="0"/>
          </a:p>
        </p:txBody>
      </p:sp>
    </p:spTree>
    <p:extLst>
      <p:ext uri="{BB962C8B-B14F-4D97-AF65-F5344CB8AC3E}">
        <p14:creationId xmlns:p14="http://schemas.microsoft.com/office/powerpoint/2010/main" val="935276733"/>
      </p:ext>
    </p:extLst>
  </p:cSld>
  <p:clrMapOvr>
    <a:masterClrMapping/>
  </p:clrMapOvr>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لأنها تبصر</a:t>
            </a:r>
            <a:endParaRPr lang="en-US" dirty="0"/>
          </a:p>
        </p:txBody>
      </p:sp>
      <p:sp>
        <p:nvSpPr>
          <p:cNvPr id="3" name="Text Placeholder 2"/>
          <p:cNvSpPr>
            <a:spLocks noGrp="1"/>
          </p:cNvSpPr>
          <p:nvPr>
            <p:ph type="body" idx="1"/>
          </p:nvPr>
        </p:nvSpPr>
        <p:spPr/>
        <p:txBody>
          <a:bodyPr/>
          <a:lstStyle/>
          <a:p>
            <a:r>
              <a:rPr lang="ar-EG" sz="4000" dirty="0"/>
              <a:t>جي سيناف </a:t>
            </a:r>
          </a:p>
        </p:txBody>
      </p:sp>
      <p:sp>
        <p:nvSpPr>
          <p:cNvPr id="4" name="Text Placeholder 3"/>
          <p:cNvSpPr>
            <a:spLocks noGrp="1"/>
          </p:cNvSpPr>
          <p:nvPr>
            <p:ph type="body" sz="quarter" idx="3"/>
          </p:nvPr>
        </p:nvSpPr>
        <p:spPr/>
        <p:txBody>
          <a:bodyPr/>
          <a:lstStyle/>
          <a:p>
            <a:r>
              <a:rPr lang="en-US" sz="4800" dirty="0"/>
              <a:t>je </a:t>
            </a:r>
            <a:r>
              <a:rPr lang="en-US" sz="4800" dirty="0" err="1"/>
              <a:t>cenau</a:t>
            </a:r>
            <a:endParaRPr lang="en-US" sz="4800" dirty="0"/>
          </a:p>
        </p:txBody>
      </p:sp>
    </p:spTree>
    <p:extLst>
      <p:ext uri="{BB962C8B-B14F-4D97-AF65-F5344CB8AC3E}">
        <p14:creationId xmlns:p14="http://schemas.microsoft.com/office/powerpoint/2010/main" val="2437127804"/>
      </p:ext>
    </p:extLst>
  </p:cSld>
  <p:clrMapOvr>
    <a:masterClrMapping/>
  </p:clrMapOvr>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ولآذانكم لأنها تسمع</a:t>
            </a:r>
            <a:endParaRPr lang="en-US" dirty="0"/>
          </a:p>
        </p:txBody>
      </p:sp>
      <p:sp>
        <p:nvSpPr>
          <p:cNvPr id="3" name="Text Placeholder 2"/>
          <p:cNvSpPr>
            <a:spLocks noGrp="1"/>
          </p:cNvSpPr>
          <p:nvPr>
            <p:ph type="body" idx="1"/>
          </p:nvPr>
        </p:nvSpPr>
        <p:spPr/>
        <p:txBody>
          <a:bodyPr/>
          <a:lstStyle/>
          <a:p>
            <a:r>
              <a:rPr lang="ar-EG" sz="4000" dirty="0"/>
              <a:t>نيم نيتين ماشج جي سيسوتيم</a:t>
            </a:r>
          </a:p>
        </p:txBody>
      </p:sp>
      <p:sp>
        <p:nvSpPr>
          <p:cNvPr id="4" name="Text Placeholder 3"/>
          <p:cNvSpPr>
            <a:spLocks noGrp="1"/>
          </p:cNvSpPr>
          <p:nvPr>
            <p:ph type="body" sz="quarter" idx="3"/>
          </p:nvPr>
        </p:nvSpPr>
        <p:spPr/>
        <p:txBody>
          <a:bodyPr/>
          <a:lstStyle/>
          <a:p>
            <a:r>
              <a:rPr lang="en-US" sz="4400" dirty="0" err="1"/>
              <a:t>Nem</a:t>
            </a:r>
            <a:r>
              <a:rPr lang="en-US" sz="4400" dirty="0"/>
              <a:t> </a:t>
            </a:r>
            <a:r>
              <a:rPr lang="en-US" sz="4400" dirty="0" err="1"/>
              <a:t>netenma</a:t>
            </a:r>
            <a:r>
              <a:rPr lang="en-US" sz="4400" dirty="0"/>
              <a:t>]j je </a:t>
            </a:r>
            <a:r>
              <a:rPr lang="en-US" sz="4400" dirty="0" err="1"/>
              <a:t>cecwtem</a:t>
            </a:r>
            <a:endParaRPr lang="en-US" sz="4400" dirty="0"/>
          </a:p>
        </p:txBody>
      </p:sp>
    </p:spTree>
    <p:extLst>
      <p:ext uri="{BB962C8B-B14F-4D97-AF65-F5344CB8AC3E}">
        <p14:creationId xmlns:p14="http://schemas.microsoft.com/office/powerpoint/2010/main" val="673114610"/>
      </p:ext>
    </p:extLst>
  </p:cSld>
  <p:clrMapOvr>
    <a:masterClrMapping/>
  </p:clrMapOvr>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3600" dirty="0"/>
              <a:t>فلنستحق أن نسمع ونعمل</a:t>
            </a:r>
            <a:endParaRPr lang="en-US" sz="3600" dirty="0"/>
          </a:p>
        </p:txBody>
      </p:sp>
      <p:sp>
        <p:nvSpPr>
          <p:cNvPr id="3" name="Text Placeholder 2"/>
          <p:cNvSpPr>
            <a:spLocks noGrp="1"/>
          </p:cNvSpPr>
          <p:nvPr>
            <p:ph type="body" idx="1"/>
          </p:nvPr>
        </p:nvSpPr>
        <p:spPr/>
        <p:txBody>
          <a:bodyPr/>
          <a:lstStyle/>
          <a:p>
            <a:r>
              <a:rPr lang="ar-EG" sz="3600" dirty="0"/>
              <a:t>مارين إيرإب إم إبشا إن سوتيم أووه إى إيرى</a:t>
            </a:r>
          </a:p>
        </p:txBody>
      </p:sp>
      <p:sp>
        <p:nvSpPr>
          <p:cNvPr id="4" name="Text Placeholder 3"/>
          <p:cNvSpPr>
            <a:spLocks noGrp="1"/>
          </p:cNvSpPr>
          <p:nvPr>
            <p:ph type="body" sz="quarter" idx="3"/>
          </p:nvPr>
        </p:nvSpPr>
        <p:spPr/>
        <p:txBody>
          <a:bodyPr/>
          <a:lstStyle/>
          <a:p>
            <a:r>
              <a:rPr lang="en-US" sz="4800" dirty="0" err="1"/>
              <a:t>Marener`pem`p</a:t>
            </a:r>
            <a:r>
              <a:rPr lang="en-US" sz="4800" dirty="0"/>
              <a:t>]a `</a:t>
            </a:r>
            <a:r>
              <a:rPr lang="en-US" sz="4800" dirty="0" err="1"/>
              <a:t>ncwtem</a:t>
            </a:r>
            <a:r>
              <a:rPr lang="en-US" sz="4800" dirty="0"/>
              <a:t> </a:t>
            </a:r>
            <a:r>
              <a:rPr lang="en-US" sz="4800" dirty="0" err="1"/>
              <a:t>ouo</a:t>
            </a:r>
            <a:r>
              <a:rPr lang="en-US" sz="4800" dirty="0"/>
              <a:t>\ `</a:t>
            </a:r>
            <a:r>
              <a:rPr lang="en-US" sz="4800" dirty="0" err="1"/>
              <a:t>e`iri</a:t>
            </a:r>
            <a:endParaRPr lang="en-US" sz="4800" dirty="0"/>
          </a:p>
        </p:txBody>
      </p:sp>
    </p:spTree>
    <p:extLst>
      <p:ext uri="{BB962C8B-B14F-4D97-AF65-F5344CB8AC3E}">
        <p14:creationId xmlns:p14="http://schemas.microsoft.com/office/powerpoint/2010/main" val="3484776102"/>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19600"/>
            <a:ext cx="9144000" cy="782371"/>
          </a:xfrm>
        </p:spPr>
        <p:txBody>
          <a:bodyPr>
            <a:normAutofit/>
          </a:bodyPr>
          <a:lstStyle/>
          <a:p>
            <a:r>
              <a:rPr lang="ar-EG" dirty="0"/>
              <a:t>وكل أيام حياتنا بكل سلام مع خوفك</a:t>
            </a:r>
            <a:endParaRPr lang="en-US" dirty="0"/>
          </a:p>
        </p:txBody>
      </p:sp>
      <p:sp>
        <p:nvSpPr>
          <p:cNvPr id="6" name="Text Placeholder 5"/>
          <p:cNvSpPr>
            <a:spLocks noGrp="1"/>
          </p:cNvSpPr>
          <p:nvPr>
            <p:ph type="body" idx="1"/>
          </p:nvPr>
        </p:nvSpPr>
        <p:spPr>
          <a:xfrm>
            <a:off x="0" y="5896707"/>
            <a:ext cx="9143999" cy="808893"/>
          </a:xfrm>
        </p:spPr>
        <p:txBody>
          <a:bodyPr/>
          <a:lstStyle/>
          <a:p>
            <a:r>
              <a:rPr lang="ar-EG" dirty="0"/>
              <a:t>نيم نى إيهوؤو </a:t>
            </a:r>
            <a:r>
              <a:rPr lang="en-US" dirty="0"/>
              <a:t> </a:t>
            </a:r>
            <a:r>
              <a:rPr lang="ar-EG" dirty="0"/>
              <a:t>تيرو إنتى بين أونخ خين هيريني </a:t>
            </a:r>
            <a:r>
              <a:rPr lang="en-US" dirty="0"/>
              <a:t> </a:t>
            </a:r>
            <a:r>
              <a:rPr lang="ar-EG" dirty="0"/>
              <a:t>نيفين نيم تيك هوتى</a:t>
            </a:r>
          </a:p>
        </p:txBody>
      </p:sp>
      <p:sp>
        <p:nvSpPr>
          <p:cNvPr id="7" name="Text Placeholder 6"/>
          <p:cNvSpPr>
            <a:spLocks noGrp="1"/>
          </p:cNvSpPr>
          <p:nvPr>
            <p:ph type="body" sz="quarter" idx="3"/>
          </p:nvPr>
        </p:nvSpPr>
        <p:spPr>
          <a:xfrm>
            <a:off x="0" y="5489843"/>
            <a:ext cx="9144000" cy="682357"/>
          </a:xfrm>
        </p:spPr>
        <p:txBody>
          <a:bodyPr/>
          <a:lstStyle/>
          <a:p>
            <a:r>
              <a:rPr lang="pt-BR" b="1" dirty="0"/>
              <a:t>Nem ni`e\oou throu `nte penwn‘ &gt; 'en \irhnh niben nem tek\o;</a:t>
            </a:r>
          </a:p>
        </p:txBody>
      </p:sp>
    </p:spTree>
    <p:extLst>
      <p:ext uri="{BB962C8B-B14F-4D97-AF65-F5344CB8AC3E}">
        <p14:creationId xmlns:p14="http://schemas.microsoft.com/office/powerpoint/2010/main" val="3212652316"/>
      </p:ext>
    </p:extLst>
  </p:cSld>
  <p:clrMapOvr>
    <a:masterClrMapping/>
  </p:clrMapOvr>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noAutofit/>
          </a:bodyPr>
          <a:lstStyle/>
          <a:p>
            <a:r>
              <a:rPr lang="ar-EG" sz="3600" dirty="0"/>
              <a:t>بأناجيلك المقدسة بطلبات قديسيك </a:t>
            </a:r>
            <a:br>
              <a:rPr lang="ar-EG" sz="3600" dirty="0"/>
            </a:br>
            <a:endParaRPr lang="en-US" sz="3600" dirty="0"/>
          </a:p>
        </p:txBody>
      </p:sp>
      <p:sp>
        <p:nvSpPr>
          <p:cNvPr id="3" name="Text Placeholder 2"/>
          <p:cNvSpPr>
            <a:spLocks noGrp="1"/>
          </p:cNvSpPr>
          <p:nvPr>
            <p:ph type="body" idx="1"/>
          </p:nvPr>
        </p:nvSpPr>
        <p:spPr/>
        <p:txBody>
          <a:bodyPr/>
          <a:lstStyle/>
          <a:p>
            <a:r>
              <a:rPr lang="ar-EG" sz="3600" dirty="0"/>
              <a:t>إن نيك إف أنجيليون إثؤواب خين طفه إنتى نى إثؤواب إنتاك</a:t>
            </a:r>
          </a:p>
        </p:txBody>
      </p:sp>
      <p:sp>
        <p:nvSpPr>
          <p:cNvPr id="4" name="Text Placeholder 3"/>
          <p:cNvSpPr>
            <a:spLocks noGrp="1"/>
          </p:cNvSpPr>
          <p:nvPr>
            <p:ph type="body" sz="quarter" idx="3"/>
          </p:nvPr>
        </p:nvSpPr>
        <p:spPr>
          <a:xfrm>
            <a:off x="0" y="4800600"/>
            <a:ext cx="9144000" cy="1464728"/>
          </a:xfrm>
        </p:spPr>
        <p:txBody>
          <a:bodyPr/>
          <a:lstStyle/>
          <a:p>
            <a:r>
              <a:rPr lang="en-US" sz="4400" dirty="0"/>
              <a:t>`</a:t>
            </a:r>
            <a:r>
              <a:rPr lang="en-US" sz="4400" dirty="0" err="1"/>
              <a:t>nnekeuaggelion</a:t>
            </a:r>
            <a:r>
              <a:rPr lang="en-US" sz="4400" dirty="0"/>
              <a:t> e/q/u/&gt; '</a:t>
            </a:r>
            <a:r>
              <a:rPr lang="en-US" sz="4400" dirty="0" err="1"/>
              <a:t>en</a:t>
            </a:r>
            <a:r>
              <a:rPr lang="en-US" sz="4400" dirty="0"/>
              <a:t> </a:t>
            </a:r>
            <a:r>
              <a:rPr lang="en-US" sz="4400" dirty="0" err="1"/>
              <a:t>nitwb</a:t>
            </a:r>
            <a:r>
              <a:rPr lang="en-US" sz="4400" dirty="0"/>
              <a:t>\ `</a:t>
            </a:r>
            <a:r>
              <a:rPr lang="en-US" sz="4400" dirty="0" err="1"/>
              <a:t>nte</a:t>
            </a:r>
            <a:r>
              <a:rPr lang="en-US" sz="4400" dirty="0"/>
              <a:t> </a:t>
            </a:r>
            <a:r>
              <a:rPr lang="en-US" sz="4400" dirty="0" err="1"/>
              <a:t>nhe</a:t>
            </a:r>
            <a:r>
              <a:rPr lang="en-US" sz="4400" dirty="0"/>
              <a:t>/q/u/ `</a:t>
            </a:r>
            <a:r>
              <a:rPr lang="en-US" sz="4400" dirty="0" err="1"/>
              <a:t>ntak</a:t>
            </a:r>
            <a:endParaRPr lang="en-US" sz="4400" dirty="0"/>
          </a:p>
        </p:txBody>
      </p:sp>
    </p:spTree>
    <p:extLst>
      <p:ext uri="{BB962C8B-B14F-4D97-AF65-F5344CB8AC3E}">
        <p14:creationId xmlns:p14="http://schemas.microsoft.com/office/powerpoint/2010/main" val="1400819466"/>
      </p:ext>
    </p:extLst>
  </p:cSld>
  <p:clrMapOvr>
    <a:masterClrMapping/>
  </p:clrMapOvr>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3600" dirty="0"/>
              <a:t>صلوا من أجل الإنجيل المقدس </a:t>
            </a:r>
            <a:endParaRPr lang="en-US" sz="3600" dirty="0"/>
          </a:p>
        </p:txBody>
      </p:sp>
      <p:sp>
        <p:nvSpPr>
          <p:cNvPr id="3" name="Text Placeholder 2"/>
          <p:cNvSpPr>
            <a:spLocks noGrp="1"/>
          </p:cNvSpPr>
          <p:nvPr>
            <p:ph type="body" idx="1"/>
          </p:nvPr>
        </p:nvSpPr>
        <p:spPr/>
        <p:txBody>
          <a:bodyPr/>
          <a:lstStyle/>
          <a:p>
            <a:r>
              <a:rPr lang="ar-EG" sz="3600" dirty="0"/>
              <a:t>إبروس إف إكساستى إيبرتو أجيو إف أنجيليو</a:t>
            </a:r>
          </a:p>
        </p:txBody>
      </p:sp>
      <p:sp>
        <p:nvSpPr>
          <p:cNvPr id="4" name="Text Placeholder 3"/>
          <p:cNvSpPr>
            <a:spLocks noGrp="1"/>
          </p:cNvSpPr>
          <p:nvPr>
            <p:ph type="body" sz="quarter" idx="3"/>
          </p:nvPr>
        </p:nvSpPr>
        <p:spPr>
          <a:xfrm>
            <a:off x="0" y="5337443"/>
            <a:ext cx="9144000" cy="682357"/>
          </a:xfrm>
        </p:spPr>
        <p:txBody>
          <a:bodyPr/>
          <a:lstStyle/>
          <a:p>
            <a:r>
              <a:rPr lang="pt-BR" sz="4400" dirty="0"/>
              <a:t>Proceu[acqe</a:t>
            </a:r>
            <a:r>
              <a:rPr lang="ar-EG" sz="4400" dirty="0"/>
              <a:t> </a:t>
            </a:r>
            <a:r>
              <a:rPr lang="pt-BR" sz="4400" dirty="0"/>
              <a:t> `uper tou `agiou</a:t>
            </a:r>
            <a:r>
              <a:rPr lang="ar-EG" sz="4400" dirty="0"/>
              <a:t> </a:t>
            </a:r>
            <a:r>
              <a:rPr lang="pt-BR" sz="4400" dirty="0"/>
              <a:t>euaggeliou</a:t>
            </a:r>
          </a:p>
        </p:txBody>
      </p:sp>
    </p:spTree>
    <p:extLst>
      <p:ext uri="{BB962C8B-B14F-4D97-AF65-F5344CB8AC3E}">
        <p14:creationId xmlns:p14="http://schemas.microsoft.com/office/powerpoint/2010/main" val="3250585377"/>
      </p:ext>
    </p:extLst>
  </p:cSld>
  <p:clrMapOvr>
    <a:masterClrMapping/>
  </p:clrMapOvr>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dirty="0"/>
              <a:t>يا رب إرحم</a:t>
            </a:r>
            <a:endParaRPr lang="en-US" dirty="0"/>
          </a:p>
        </p:txBody>
      </p:sp>
      <p:sp>
        <p:nvSpPr>
          <p:cNvPr id="6" name="Text Placeholder 5"/>
          <p:cNvSpPr>
            <a:spLocks noGrp="1"/>
          </p:cNvSpPr>
          <p:nvPr>
            <p:ph type="body" idx="1"/>
          </p:nvPr>
        </p:nvSpPr>
        <p:spPr/>
        <p:txBody>
          <a:bodyPr/>
          <a:lstStyle/>
          <a:p>
            <a:r>
              <a:rPr lang="ar-EG" sz="4000" dirty="0"/>
              <a:t>كيريى إليسون</a:t>
            </a:r>
          </a:p>
        </p:txBody>
      </p:sp>
      <p:sp>
        <p:nvSpPr>
          <p:cNvPr id="7" name="Text Placeholder 6"/>
          <p:cNvSpPr>
            <a:spLocks noGrp="1"/>
          </p:cNvSpPr>
          <p:nvPr>
            <p:ph type="body" sz="quarter" idx="3"/>
          </p:nvPr>
        </p:nvSpPr>
        <p:spPr>
          <a:xfrm>
            <a:off x="0" y="5337443"/>
            <a:ext cx="9144000" cy="682357"/>
          </a:xfrm>
        </p:spPr>
        <p:txBody>
          <a:bodyPr/>
          <a:lstStyle/>
          <a:p>
            <a:r>
              <a:rPr lang="en-US" sz="4400" dirty="0" err="1"/>
              <a:t>Kuri`e</a:t>
            </a:r>
            <a:r>
              <a:rPr lang="en-US" sz="4400" dirty="0"/>
              <a:t>  `</a:t>
            </a:r>
            <a:r>
              <a:rPr lang="en-US" sz="4400" dirty="0" err="1"/>
              <a:t>ele`hcon</a:t>
            </a:r>
            <a:endParaRPr lang="en-US" sz="4400" dirty="0"/>
          </a:p>
        </p:txBody>
      </p:sp>
    </p:spTree>
    <p:extLst>
      <p:ext uri="{BB962C8B-B14F-4D97-AF65-F5344CB8AC3E}">
        <p14:creationId xmlns:p14="http://schemas.microsoft.com/office/powerpoint/2010/main" val="2497014173"/>
      </p:ext>
    </p:extLst>
  </p:cSld>
  <p:clrMapOvr>
    <a:masterClrMapping/>
  </p:clrMapOvr>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أذكر أيضاً يا سيدنا </a:t>
            </a:r>
            <a:endParaRPr lang="en-US" dirty="0"/>
          </a:p>
        </p:txBody>
      </p:sp>
      <p:sp>
        <p:nvSpPr>
          <p:cNvPr id="3" name="Text Placeholder 2"/>
          <p:cNvSpPr>
            <a:spLocks noGrp="1"/>
          </p:cNvSpPr>
          <p:nvPr>
            <p:ph type="body" idx="1"/>
          </p:nvPr>
        </p:nvSpPr>
        <p:spPr/>
        <p:txBody>
          <a:bodyPr/>
          <a:lstStyle/>
          <a:p>
            <a:r>
              <a:rPr lang="ar-EG" sz="4400" dirty="0"/>
              <a:t>آرى إفمفيئى ذى اون بين نيب </a:t>
            </a:r>
          </a:p>
        </p:txBody>
      </p:sp>
      <p:sp>
        <p:nvSpPr>
          <p:cNvPr id="4" name="Text Placeholder 3"/>
          <p:cNvSpPr>
            <a:spLocks noGrp="1"/>
          </p:cNvSpPr>
          <p:nvPr>
            <p:ph type="body" sz="quarter" idx="3"/>
          </p:nvPr>
        </p:nvSpPr>
        <p:spPr/>
        <p:txBody>
          <a:bodyPr/>
          <a:lstStyle/>
          <a:p>
            <a:r>
              <a:rPr lang="en-US" sz="4800" dirty="0" err="1"/>
              <a:t>Ari`vmeu`i</a:t>
            </a:r>
            <a:r>
              <a:rPr lang="en-US" sz="4800" dirty="0"/>
              <a:t> de on </a:t>
            </a:r>
            <a:r>
              <a:rPr lang="en-US" sz="4800" dirty="0" err="1"/>
              <a:t>pennhb</a:t>
            </a:r>
            <a:endParaRPr lang="en-US" sz="4800" dirty="0"/>
          </a:p>
        </p:txBody>
      </p:sp>
    </p:spTree>
    <p:extLst>
      <p:ext uri="{BB962C8B-B14F-4D97-AF65-F5344CB8AC3E}">
        <p14:creationId xmlns:p14="http://schemas.microsoft.com/office/powerpoint/2010/main" val="4265316301"/>
      </p:ext>
    </p:extLst>
  </p:cSld>
  <p:clrMapOvr>
    <a:masterClrMapping/>
  </p:clrMapOvr>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كل الذين أمرونا أن نذكرهم </a:t>
            </a:r>
            <a:endParaRPr lang="en-US" dirty="0"/>
          </a:p>
        </p:txBody>
      </p:sp>
      <p:sp>
        <p:nvSpPr>
          <p:cNvPr id="3" name="Text Placeholder 2"/>
          <p:cNvSpPr>
            <a:spLocks noGrp="1"/>
          </p:cNvSpPr>
          <p:nvPr>
            <p:ph type="body" idx="1"/>
          </p:nvPr>
        </p:nvSpPr>
        <p:spPr/>
        <p:txBody>
          <a:bodyPr/>
          <a:lstStyle/>
          <a:p>
            <a:r>
              <a:rPr lang="ar-EG" sz="4000" dirty="0"/>
              <a:t>ان أؤون نيفين إيتاف هو نهين نان ائر بوميفئى</a:t>
            </a:r>
          </a:p>
        </p:txBody>
      </p:sp>
      <p:sp>
        <p:nvSpPr>
          <p:cNvPr id="4" name="Text Placeholder 3"/>
          <p:cNvSpPr>
            <a:spLocks noGrp="1"/>
          </p:cNvSpPr>
          <p:nvPr>
            <p:ph type="body" sz="quarter" idx="3"/>
          </p:nvPr>
        </p:nvSpPr>
        <p:spPr/>
        <p:txBody>
          <a:bodyPr/>
          <a:lstStyle/>
          <a:p>
            <a:r>
              <a:rPr lang="fi-FI" sz="4400" dirty="0"/>
              <a:t>`nouon</a:t>
            </a:r>
            <a:r>
              <a:rPr lang="ar-EG" sz="4400" dirty="0"/>
              <a:t> </a:t>
            </a:r>
            <a:r>
              <a:rPr lang="fi-FI" sz="4400" dirty="0"/>
              <a:t>niben `etau\on\en nan</a:t>
            </a:r>
            <a:r>
              <a:rPr lang="ar-EG" sz="4400" dirty="0"/>
              <a:t> </a:t>
            </a:r>
            <a:r>
              <a:rPr lang="fi-FI" sz="4400" dirty="0"/>
              <a:t>`eerpoumeu`i</a:t>
            </a:r>
          </a:p>
        </p:txBody>
      </p:sp>
    </p:spTree>
    <p:extLst>
      <p:ext uri="{BB962C8B-B14F-4D97-AF65-F5344CB8AC3E}">
        <p14:creationId xmlns:p14="http://schemas.microsoft.com/office/powerpoint/2010/main" val="837411693"/>
      </p:ext>
    </p:extLst>
  </p:cSld>
  <p:clrMapOvr>
    <a:masterClrMapping/>
  </p:clrMapOvr>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في سؤلاتنا و تضرعاتنا</a:t>
            </a:r>
            <a:endParaRPr lang="en-US" dirty="0"/>
          </a:p>
        </p:txBody>
      </p:sp>
      <p:sp>
        <p:nvSpPr>
          <p:cNvPr id="3" name="Text Placeholder 2"/>
          <p:cNvSpPr>
            <a:spLocks noGrp="1"/>
          </p:cNvSpPr>
          <p:nvPr>
            <p:ph type="body" idx="1"/>
          </p:nvPr>
        </p:nvSpPr>
        <p:spPr/>
        <p:txBody>
          <a:bodyPr/>
          <a:lstStyle/>
          <a:p>
            <a:r>
              <a:rPr lang="ar-EG" sz="4000" dirty="0"/>
              <a:t>خين نين تيهو نيم نين طفه</a:t>
            </a:r>
          </a:p>
        </p:txBody>
      </p:sp>
      <p:sp>
        <p:nvSpPr>
          <p:cNvPr id="4" name="Text Placeholder 3"/>
          <p:cNvSpPr>
            <a:spLocks noGrp="1"/>
          </p:cNvSpPr>
          <p:nvPr>
            <p:ph type="body" sz="quarter" idx="3"/>
          </p:nvPr>
        </p:nvSpPr>
        <p:spPr>
          <a:xfrm>
            <a:off x="0" y="5337443"/>
            <a:ext cx="9144000" cy="682357"/>
          </a:xfrm>
        </p:spPr>
        <p:txBody>
          <a:bodyPr/>
          <a:lstStyle/>
          <a:p>
            <a:r>
              <a:rPr lang="pt-BR" sz="5400" dirty="0"/>
              <a:t>'en nen;\o nem</a:t>
            </a:r>
            <a:r>
              <a:rPr lang="ar-EG" sz="5400" dirty="0"/>
              <a:t> </a:t>
            </a:r>
            <a:r>
              <a:rPr lang="pt-BR" sz="5400" dirty="0"/>
              <a:t>nentwb\</a:t>
            </a:r>
          </a:p>
        </p:txBody>
      </p:sp>
    </p:spTree>
    <p:extLst>
      <p:ext uri="{BB962C8B-B14F-4D97-AF65-F5344CB8AC3E}">
        <p14:creationId xmlns:p14="http://schemas.microsoft.com/office/powerpoint/2010/main" val="1547916029"/>
      </p:ext>
    </p:extLst>
  </p:cSld>
  <p:clrMapOvr>
    <a:masterClrMapping/>
  </p:clrMapOvr>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التي نرفعها إليك أيها الرب إلهنا</a:t>
            </a:r>
            <a:endParaRPr lang="en-US" dirty="0"/>
          </a:p>
        </p:txBody>
      </p:sp>
      <p:sp>
        <p:nvSpPr>
          <p:cNvPr id="3" name="Text Placeholder 2"/>
          <p:cNvSpPr>
            <a:spLocks noGrp="1"/>
          </p:cNvSpPr>
          <p:nvPr>
            <p:ph type="body" idx="1"/>
          </p:nvPr>
        </p:nvSpPr>
        <p:spPr/>
        <p:txBody>
          <a:bodyPr/>
          <a:lstStyle/>
          <a:p>
            <a:r>
              <a:rPr lang="ar-EG" sz="3600" dirty="0"/>
              <a:t>إيرى إمموؤو إى إبشوى هازوك إبشويس بيننوتى</a:t>
            </a:r>
          </a:p>
        </p:txBody>
      </p:sp>
      <p:sp>
        <p:nvSpPr>
          <p:cNvPr id="4" name="Text Placeholder 3"/>
          <p:cNvSpPr>
            <a:spLocks noGrp="1"/>
          </p:cNvSpPr>
          <p:nvPr>
            <p:ph type="body" sz="quarter" idx="3"/>
          </p:nvPr>
        </p:nvSpPr>
        <p:spPr>
          <a:xfrm>
            <a:off x="0" y="5334000"/>
            <a:ext cx="9144000" cy="682357"/>
          </a:xfrm>
        </p:spPr>
        <p:txBody>
          <a:bodyPr/>
          <a:lstStyle/>
          <a:p>
            <a:r>
              <a:rPr lang="en-US" sz="4400" dirty="0"/>
              <a:t>`</a:t>
            </a:r>
            <a:r>
              <a:rPr lang="en-US" sz="4400" dirty="0" err="1"/>
              <a:t>eten`iri</a:t>
            </a:r>
            <a:r>
              <a:rPr lang="en-US" sz="4400" dirty="0"/>
              <a:t> `</a:t>
            </a:r>
            <a:r>
              <a:rPr lang="en-US" sz="4400" dirty="0" err="1"/>
              <a:t>mmwou</a:t>
            </a:r>
            <a:r>
              <a:rPr lang="en-US" sz="4400" dirty="0"/>
              <a:t> `</a:t>
            </a:r>
            <a:r>
              <a:rPr lang="en-US" sz="4400" dirty="0" err="1"/>
              <a:t>e`p</a:t>
            </a:r>
            <a:r>
              <a:rPr lang="en-US" sz="4400" dirty="0"/>
              <a:t>]</a:t>
            </a:r>
            <a:r>
              <a:rPr lang="en-US" sz="4400" dirty="0" err="1"/>
              <a:t>wi</a:t>
            </a:r>
            <a:r>
              <a:rPr lang="ar-EG" sz="4400" dirty="0"/>
              <a:t> </a:t>
            </a:r>
            <a:r>
              <a:rPr lang="en-US" sz="4400" dirty="0"/>
              <a:t>\</a:t>
            </a:r>
            <a:r>
              <a:rPr lang="en-US" sz="4400" dirty="0" err="1"/>
              <a:t>arok</a:t>
            </a:r>
            <a:r>
              <a:rPr lang="en-US" sz="4400" dirty="0"/>
              <a:t> ~P_ </a:t>
            </a:r>
            <a:r>
              <a:rPr lang="en-US" sz="4400" dirty="0" err="1"/>
              <a:t>Pennou</a:t>
            </a:r>
            <a:r>
              <a:rPr lang="en-US" sz="4400" dirty="0"/>
              <a:t>;</a:t>
            </a:r>
          </a:p>
        </p:txBody>
      </p:sp>
    </p:spTree>
    <p:extLst>
      <p:ext uri="{BB962C8B-B14F-4D97-AF65-F5344CB8AC3E}">
        <p14:creationId xmlns:p14="http://schemas.microsoft.com/office/powerpoint/2010/main" val="2738244082"/>
      </p:ext>
    </p:extLst>
  </p:cSld>
  <p:clrMapOvr>
    <a:masterClrMapping/>
  </p:clrMapOvr>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الذين سبقوا فرقدوا يارب نيحهم</a:t>
            </a:r>
            <a:endParaRPr lang="en-US" dirty="0"/>
          </a:p>
        </p:txBody>
      </p:sp>
      <p:sp>
        <p:nvSpPr>
          <p:cNvPr id="3" name="Text Placeholder 2"/>
          <p:cNvSpPr>
            <a:spLocks noGrp="1"/>
          </p:cNvSpPr>
          <p:nvPr>
            <p:ph type="body" idx="1"/>
          </p:nvPr>
        </p:nvSpPr>
        <p:spPr/>
        <p:txBody>
          <a:bodyPr/>
          <a:lstStyle/>
          <a:p>
            <a:r>
              <a:rPr lang="ar-EG" sz="4000" dirty="0"/>
              <a:t>نيئتاف إير شورب إن إنكوت ما إمطون نؤو</a:t>
            </a:r>
          </a:p>
        </p:txBody>
      </p:sp>
      <p:sp>
        <p:nvSpPr>
          <p:cNvPr id="4" name="Text Placeholder 3"/>
          <p:cNvSpPr>
            <a:spLocks noGrp="1"/>
          </p:cNvSpPr>
          <p:nvPr>
            <p:ph type="body" sz="quarter" idx="3"/>
          </p:nvPr>
        </p:nvSpPr>
        <p:spPr>
          <a:xfrm>
            <a:off x="0" y="5337443"/>
            <a:ext cx="9144000" cy="682357"/>
          </a:xfrm>
        </p:spPr>
        <p:txBody>
          <a:bodyPr/>
          <a:lstStyle/>
          <a:p>
            <a:r>
              <a:rPr lang="en-US" sz="4800" dirty="0" err="1"/>
              <a:t>Nh`etauer</a:t>
            </a:r>
            <a:r>
              <a:rPr lang="en-US" sz="4800" dirty="0"/>
              <a:t>]</a:t>
            </a:r>
            <a:r>
              <a:rPr lang="en-US" sz="4800" dirty="0" err="1"/>
              <a:t>orp</a:t>
            </a:r>
            <a:r>
              <a:rPr lang="en-US" sz="4800" dirty="0"/>
              <a:t> `</a:t>
            </a:r>
            <a:r>
              <a:rPr lang="en-US" sz="4800" dirty="0" err="1"/>
              <a:t>n`enkot</a:t>
            </a:r>
            <a:r>
              <a:rPr lang="ar-EG" sz="4800" dirty="0"/>
              <a:t> </a:t>
            </a:r>
            <a:r>
              <a:rPr lang="en-US" sz="4800" dirty="0" err="1"/>
              <a:t>ma`mton</a:t>
            </a:r>
            <a:r>
              <a:rPr lang="en-US" sz="4800" dirty="0"/>
              <a:t> </a:t>
            </a:r>
            <a:r>
              <a:rPr lang="en-US" sz="4800" dirty="0" err="1"/>
              <a:t>nwou</a:t>
            </a:r>
            <a:endParaRPr lang="en-US" sz="4800" dirty="0"/>
          </a:p>
        </p:txBody>
      </p:sp>
    </p:spTree>
    <p:extLst>
      <p:ext uri="{BB962C8B-B14F-4D97-AF65-F5344CB8AC3E}">
        <p14:creationId xmlns:p14="http://schemas.microsoft.com/office/powerpoint/2010/main" val="604241749"/>
      </p:ext>
    </p:extLst>
  </p:cSld>
  <p:clrMapOvr>
    <a:masterClrMapping/>
  </p:clrMapOvr>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المرضي إشفيهم </a:t>
            </a:r>
            <a:endParaRPr lang="en-US" dirty="0"/>
          </a:p>
        </p:txBody>
      </p:sp>
      <p:sp>
        <p:nvSpPr>
          <p:cNvPr id="3" name="Text Placeholder 2"/>
          <p:cNvSpPr>
            <a:spLocks noGrp="1"/>
          </p:cNvSpPr>
          <p:nvPr>
            <p:ph type="body" idx="1"/>
          </p:nvPr>
        </p:nvSpPr>
        <p:spPr/>
        <p:txBody>
          <a:bodyPr/>
          <a:lstStyle/>
          <a:p>
            <a:r>
              <a:rPr lang="ar-EG" sz="4000" dirty="0"/>
              <a:t>نى إتشونى ما تالتشوؤ</a:t>
            </a:r>
          </a:p>
        </p:txBody>
      </p:sp>
      <p:sp>
        <p:nvSpPr>
          <p:cNvPr id="4" name="Text Placeholder 3"/>
          <p:cNvSpPr>
            <a:spLocks noGrp="1"/>
          </p:cNvSpPr>
          <p:nvPr>
            <p:ph type="body" sz="quarter" idx="3"/>
          </p:nvPr>
        </p:nvSpPr>
        <p:spPr>
          <a:xfrm>
            <a:off x="0" y="5337443"/>
            <a:ext cx="9144000" cy="682357"/>
          </a:xfrm>
        </p:spPr>
        <p:txBody>
          <a:bodyPr/>
          <a:lstStyle/>
          <a:p>
            <a:r>
              <a:rPr lang="en-US" sz="5400" dirty="0" err="1"/>
              <a:t>nhet</a:t>
            </a:r>
            <a:r>
              <a:rPr lang="en-US" sz="5400" dirty="0"/>
              <a:t>]</a:t>
            </a:r>
            <a:r>
              <a:rPr lang="en-US" sz="5400" dirty="0" err="1"/>
              <a:t>wni</a:t>
            </a:r>
            <a:r>
              <a:rPr lang="ar-EG" sz="5400" dirty="0"/>
              <a:t> </a:t>
            </a:r>
            <a:r>
              <a:rPr lang="en-US" sz="5400" dirty="0" err="1"/>
              <a:t>matalswou</a:t>
            </a:r>
            <a:endParaRPr lang="en-US" sz="5400" dirty="0"/>
          </a:p>
        </p:txBody>
      </p:sp>
    </p:spTree>
    <p:extLst>
      <p:ext uri="{BB962C8B-B14F-4D97-AF65-F5344CB8AC3E}">
        <p14:creationId xmlns:p14="http://schemas.microsoft.com/office/powerpoint/2010/main" val="3741030123"/>
      </p:ext>
    </p:extLst>
  </p:cSld>
  <p:clrMapOvr>
    <a:masterClrMapping/>
  </p:clrMapOvr>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لأنك انت هو حياتنا كلنا </a:t>
            </a:r>
            <a:endParaRPr lang="en-US" dirty="0"/>
          </a:p>
        </p:txBody>
      </p:sp>
      <p:sp>
        <p:nvSpPr>
          <p:cNvPr id="3" name="Text Placeholder 2"/>
          <p:cNvSpPr>
            <a:spLocks noGrp="1"/>
          </p:cNvSpPr>
          <p:nvPr>
            <p:ph type="body" idx="1"/>
          </p:nvPr>
        </p:nvSpPr>
        <p:spPr/>
        <p:txBody>
          <a:bodyPr/>
          <a:lstStyle/>
          <a:p>
            <a:r>
              <a:rPr lang="ar-EG" sz="4000" dirty="0"/>
              <a:t>جى إنثوك غار بي بين أونخ تيرو </a:t>
            </a:r>
          </a:p>
        </p:txBody>
      </p:sp>
      <p:sp>
        <p:nvSpPr>
          <p:cNvPr id="4" name="Text Placeholder 3"/>
          <p:cNvSpPr>
            <a:spLocks noGrp="1"/>
          </p:cNvSpPr>
          <p:nvPr>
            <p:ph type="body" sz="quarter" idx="3"/>
          </p:nvPr>
        </p:nvSpPr>
        <p:spPr>
          <a:xfrm>
            <a:off x="0" y="5337443"/>
            <a:ext cx="9144000" cy="682357"/>
          </a:xfrm>
        </p:spPr>
        <p:txBody>
          <a:bodyPr/>
          <a:lstStyle/>
          <a:p>
            <a:r>
              <a:rPr lang="en-US" sz="4800" dirty="0"/>
              <a:t>Je `</a:t>
            </a:r>
            <a:r>
              <a:rPr lang="en-US" sz="4800" dirty="0" err="1"/>
              <a:t>nqok</a:t>
            </a:r>
            <a:r>
              <a:rPr lang="en-US" sz="4800" dirty="0"/>
              <a:t> gar </a:t>
            </a:r>
            <a:r>
              <a:rPr lang="en-US" sz="4800" dirty="0" err="1"/>
              <a:t>pe</a:t>
            </a:r>
            <a:r>
              <a:rPr lang="en-US" sz="4800" dirty="0"/>
              <a:t> </a:t>
            </a:r>
            <a:r>
              <a:rPr lang="en-US" sz="4800" dirty="0" err="1"/>
              <a:t>penwn</a:t>
            </a:r>
            <a:r>
              <a:rPr lang="en-US" sz="4800" dirty="0"/>
              <a:t>' </a:t>
            </a:r>
            <a:r>
              <a:rPr lang="en-US" sz="4800" dirty="0" err="1"/>
              <a:t>throu</a:t>
            </a:r>
            <a:endParaRPr lang="en-US" sz="4800" dirty="0"/>
          </a:p>
        </p:txBody>
      </p:sp>
    </p:spTree>
    <p:extLst>
      <p:ext uri="{BB962C8B-B14F-4D97-AF65-F5344CB8AC3E}">
        <p14:creationId xmlns:p14="http://schemas.microsoft.com/office/powerpoint/2010/main" val="2105360250"/>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19600"/>
            <a:ext cx="9144000" cy="782371"/>
          </a:xfrm>
        </p:spPr>
        <p:txBody>
          <a:bodyPr>
            <a:normAutofit/>
          </a:bodyPr>
          <a:lstStyle/>
          <a:p>
            <a:r>
              <a:rPr lang="ar-EG" dirty="0"/>
              <a:t>كل حسد وكل تجربة وكل  فعل الشيطان </a:t>
            </a:r>
            <a:endParaRPr lang="en-US" dirty="0"/>
          </a:p>
        </p:txBody>
      </p:sp>
      <p:sp>
        <p:nvSpPr>
          <p:cNvPr id="6" name="Text Placeholder 5"/>
          <p:cNvSpPr>
            <a:spLocks noGrp="1"/>
          </p:cNvSpPr>
          <p:nvPr>
            <p:ph type="body" idx="1"/>
          </p:nvPr>
        </p:nvSpPr>
        <p:spPr>
          <a:xfrm>
            <a:off x="0" y="5943600"/>
            <a:ext cx="9143999" cy="808893"/>
          </a:xfrm>
        </p:spPr>
        <p:txBody>
          <a:bodyPr/>
          <a:lstStyle/>
          <a:p>
            <a:r>
              <a:rPr lang="ar-EG" dirty="0"/>
              <a:t>إفثونوس نيفين بى راسموس نيفين إن </a:t>
            </a:r>
            <a:r>
              <a:rPr lang="en-US" dirty="0"/>
              <a:t> </a:t>
            </a:r>
            <a:r>
              <a:rPr lang="ar-EG" dirty="0"/>
              <a:t>إرجيا نيفين إنتى إبساطاناس </a:t>
            </a:r>
          </a:p>
        </p:txBody>
      </p:sp>
      <p:sp>
        <p:nvSpPr>
          <p:cNvPr id="7" name="Text Placeholder 6"/>
          <p:cNvSpPr>
            <a:spLocks noGrp="1"/>
          </p:cNvSpPr>
          <p:nvPr>
            <p:ph type="body" sz="quarter" idx="3"/>
          </p:nvPr>
        </p:nvSpPr>
        <p:spPr>
          <a:xfrm>
            <a:off x="0" y="4953000"/>
            <a:ext cx="9144000" cy="1361085"/>
          </a:xfrm>
        </p:spPr>
        <p:txBody>
          <a:bodyPr/>
          <a:lstStyle/>
          <a:p>
            <a:r>
              <a:rPr lang="es-ES" b="1" dirty="0" err="1"/>
              <a:t>Vqonoc</a:t>
            </a:r>
            <a:r>
              <a:rPr lang="es-ES" b="1" dirty="0"/>
              <a:t> </a:t>
            </a:r>
            <a:r>
              <a:rPr lang="es-ES" b="1" dirty="0" err="1"/>
              <a:t>niben</a:t>
            </a:r>
            <a:r>
              <a:rPr lang="es-ES" b="1" dirty="0"/>
              <a:t>&gt; </a:t>
            </a:r>
            <a:r>
              <a:rPr lang="es-ES" b="1" dirty="0" err="1"/>
              <a:t>piracmoc</a:t>
            </a:r>
            <a:r>
              <a:rPr lang="es-ES" b="1" dirty="0"/>
              <a:t> </a:t>
            </a:r>
            <a:r>
              <a:rPr lang="es-ES" b="1" dirty="0" err="1"/>
              <a:t>niben</a:t>
            </a:r>
            <a:r>
              <a:rPr lang="es-ES" b="1" dirty="0"/>
              <a:t>&gt;</a:t>
            </a:r>
          </a:p>
          <a:p>
            <a:r>
              <a:rPr lang="es-ES" b="1" dirty="0"/>
              <a:t>`</a:t>
            </a:r>
            <a:r>
              <a:rPr lang="es-ES" b="1" dirty="0" err="1"/>
              <a:t>energi`a</a:t>
            </a:r>
            <a:r>
              <a:rPr lang="es-ES" b="1" dirty="0"/>
              <a:t> </a:t>
            </a:r>
            <a:r>
              <a:rPr lang="es-ES" b="1" dirty="0" err="1"/>
              <a:t>niben</a:t>
            </a:r>
            <a:r>
              <a:rPr lang="es-ES" b="1" dirty="0"/>
              <a:t>  `</a:t>
            </a:r>
            <a:r>
              <a:rPr lang="es-ES" b="1" dirty="0" err="1"/>
              <a:t>nte</a:t>
            </a:r>
            <a:r>
              <a:rPr lang="es-ES" b="1" dirty="0"/>
              <a:t> `</a:t>
            </a:r>
            <a:r>
              <a:rPr lang="es-ES" b="1" dirty="0" err="1"/>
              <a:t>pca</a:t>
            </a:r>
            <a:r>
              <a:rPr lang="es-ES" b="1" dirty="0"/>
              <a:t> </a:t>
            </a:r>
            <a:r>
              <a:rPr lang="es-ES" b="1" dirty="0" err="1"/>
              <a:t>tanac</a:t>
            </a:r>
            <a:endParaRPr lang="es-ES" b="1" dirty="0"/>
          </a:p>
        </p:txBody>
      </p:sp>
    </p:spTree>
    <p:extLst>
      <p:ext uri="{BB962C8B-B14F-4D97-AF65-F5344CB8AC3E}">
        <p14:creationId xmlns:p14="http://schemas.microsoft.com/office/powerpoint/2010/main" val="3560404011"/>
      </p:ext>
    </p:extLst>
  </p:cSld>
  <p:clrMapOvr>
    <a:masterClrMapping/>
  </p:clrMapOvr>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noAutofit/>
          </a:bodyPr>
          <a:lstStyle/>
          <a:p>
            <a:r>
              <a:rPr lang="ar-EG" dirty="0"/>
              <a:t>و خلاصنا كلنا ورجاؤنا كلنا</a:t>
            </a:r>
            <a:endParaRPr lang="en-US" dirty="0"/>
          </a:p>
        </p:txBody>
      </p:sp>
      <p:sp>
        <p:nvSpPr>
          <p:cNvPr id="3" name="Text Placeholder 2"/>
          <p:cNvSpPr>
            <a:spLocks noGrp="1"/>
          </p:cNvSpPr>
          <p:nvPr>
            <p:ph type="body" idx="1"/>
          </p:nvPr>
        </p:nvSpPr>
        <p:spPr>
          <a:xfrm>
            <a:off x="0" y="6049107"/>
            <a:ext cx="9143999" cy="808893"/>
          </a:xfrm>
        </p:spPr>
        <p:txBody>
          <a:bodyPr/>
          <a:lstStyle/>
          <a:p>
            <a:r>
              <a:rPr lang="ar-EG" sz="4000" dirty="0"/>
              <a:t>نيم بين أوجاى تيرو   نيم تين هلبيس تيرو </a:t>
            </a:r>
          </a:p>
        </p:txBody>
      </p:sp>
      <p:sp>
        <p:nvSpPr>
          <p:cNvPr id="4" name="Text Placeholder 3"/>
          <p:cNvSpPr>
            <a:spLocks noGrp="1"/>
          </p:cNvSpPr>
          <p:nvPr>
            <p:ph type="body" sz="quarter" idx="3"/>
          </p:nvPr>
        </p:nvSpPr>
        <p:spPr>
          <a:xfrm>
            <a:off x="0" y="5032643"/>
            <a:ext cx="9144000" cy="1368157"/>
          </a:xfrm>
        </p:spPr>
        <p:txBody>
          <a:bodyPr/>
          <a:lstStyle/>
          <a:p>
            <a:r>
              <a:rPr lang="pt-BR" sz="4400" dirty="0"/>
              <a:t>nem </a:t>
            </a:r>
            <a:r>
              <a:rPr lang="ar-EG" sz="4400" dirty="0"/>
              <a:t> </a:t>
            </a:r>
            <a:r>
              <a:rPr lang="pt-BR" sz="4400" dirty="0"/>
              <a:t>penoujai </a:t>
            </a:r>
            <a:r>
              <a:rPr lang="ar-EG" sz="4400" dirty="0"/>
              <a:t> </a:t>
            </a:r>
            <a:r>
              <a:rPr lang="pt-BR" sz="4400" dirty="0"/>
              <a:t>throu</a:t>
            </a:r>
            <a:r>
              <a:rPr lang="ar-EG" sz="4400" dirty="0"/>
              <a:t> </a:t>
            </a:r>
            <a:r>
              <a:rPr lang="pt-BR" sz="4400" dirty="0"/>
              <a:t>&gt;</a:t>
            </a:r>
            <a:r>
              <a:rPr lang="ar-EG" sz="4400" dirty="0"/>
              <a:t> </a:t>
            </a:r>
            <a:r>
              <a:rPr lang="pt-BR" sz="4400" dirty="0"/>
              <a:t> nem</a:t>
            </a:r>
            <a:r>
              <a:rPr lang="ar-EG" sz="4400" dirty="0"/>
              <a:t> </a:t>
            </a:r>
            <a:r>
              <a:rPr lang="pt-BR" sz="4400" dirty="0"/>
              <a:t>ten\elpic throu</a:t>
            </a:r>
          </a:p>
        </p:txBody>
      </p:sp>
    </p:spTree>
    <p:extLst>
      <p:ext uri="{BB962C8B-B14F-4D97-AF65-F5344CB8AC3E}">
        <p14:creationId xmlns:p14="http://schemas.microsoft.com/office/powerpoint/2010/main" val="416632168"/>
      </p:ext>
    </p:extLst>
  </p:cSld>
  <p:clrMapOvr>
    <a:masterClrMapping/>
  </p:clrMapOvr>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rtl="0"/>
            <a:r>
              <a:rPr lang="ar-EG" dirty="0"/>
              <a:t>وشفاؤنا كلنا وقيامتنا كلنا</a:t>
            </a:r>
            <a:br>
              <a:rPr lang="ar-EG" dirty="0"/>
            </a:br>
            <a:endParaRPr lang="en-US" dirty="0"/>
          </a:p>
        </p:txBody>
      </p:sp>
      <p:sp>
        <p:nvSpPr>
          <p:cNvPr id="3" name="Text Placeholder 2"/>
          <p:cNvSpPr>
            <a:spLocks noGrp="1"/>
          </p:cNvSpPr>
          <p:nvPr>
            <p:ph type="body" idx="1"/>
          </p:nvPr>
        </p:nvSpPr>
        <p:spPr/>
        <p:txBody>
          <a:bodyPr/>
          <a:lstStyle/>
          <a:p>
            <a:r>
              <a:rPr lang="ar-EG" sz="4000" dirty="0"/>
              <a:t>نيم بين طالتشو تيرو نيم تين أناستاسيس تيرين</a:t>
            </a:r>
          </a:p>
        </p:txBody>
      </p:sp>
      <p:sp>
        <p:nvSpPr>
          <p:cNvPr id="4" name="Text Placeholder 3"/>
          <p:cNvSpPr>
            <a:spLocks noGrp="1"/>
          </p:cNvSpPr>
          <p:nvPr>
            <p:ph type="body" sz="quarter" idx="3"/>
          </p:nvPr>
        </p:nvSpPr>
        <p:spPr>
          <a:xfrm>
            <a:off x="0" y="5049057"/>
            <a:ext cx="9144000" cy="1275543"/>
          </a:xfrm>
        </p:spPr>
        <p:txBody>
          <a:bodyPr/>
          <a:lstStyle/>
          <a:p>
            <a:r>
              <a:rPr lang="pt-BR" sz="4000" dirty="0"/>
              <a:t>nem pentalso</a:t>
            </a:r>
            <a:r>
              <a:rPr lang="ar-EG" sz="4000" dirty="0"/>
              <a:t> </a:t>
            </a:r>
            <a:r>
              <a:rPr lang="pt-BR" sz="4000" dirty="0"/>
              <a:t>throu&gt; nem ten`anactacic thren</a:t>
            </a:r>
          </a:p>
        </p:txBody>
      </p:sp>
    </p:spTree>
    <p:extLst>
      <p:ext uri="{BB962C8B-B14F-4D97-AF65-F5344CB8AC3E}">
        <p14:creationId xmlns:p14="http://schemas.microsoft.com/office/powerpoint/2010/main" val="2092411270"/>
      </p:ext>
    </p:extLst>
  </p:cSld>
  <p:clrMapOvr>
    <a:masterClrMapping/>
  </p:clrMapOvr>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bg1"/>
                          </a:solidFill>
                          <a:latin typeface="+mn-lt"/>
                          <a:ea typeface="+mn-ea"/>
                          <a:cs typeface="+mj-cs"/>
                        </a:rPr>
                        <a:t>هلليلويا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FF00"/>
                          </a:solidFill>
                          <a:latin typeface="Athanasius" pitchFamily="2" charset="0"/>
                          <a:ea typeface="+mn-ea"/>
                          <a:cs typeface="+mj-cs"/>
                        </a:rPr>
                        <a:t>Allhloui`a</a:t>
                      </a:r>
                      <a:endParaRPr lang="en-US" sz="44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dirty="0">
                          <a:solidFill>
                            <a:schemeClr val="bg1"/>
                          </a:solidFill>
                          <a:latin typeface="Garamond" pitchFamily="18" charset="0"/>
                          <a:cs typeface="+mj-cs"/>
                        </a:rPr>
                        <a:t>الليلويا</a:t>
                      </a:r>
                      <a:endParaRPr lang="en-US" sz="9600" b="1" dirty="0">
                        <a:solidFill>
                          <a:schemeClr val="bg1"/>
                        </a:solidFill>
                        <a:latin typeface="Garamond" pitchFamily="18"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35003357"/>
      </p:ext>
    </p:extLst>
  </p:cSld>
  <p:clrMapOvr>
    <a:masterClrMapping/>
  </p:clrMapOvr>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j-cs"/>
                        </a:rPr>
                        <a:t>قفوا بخوف الله لسماع الإنجيل المقدس</a:t>
                      </a:r>
                      <a:endParaRPr lang="ar-SA"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Ctaqhte</a:t>
                      </a:r>
                      <a:r>
                        <a:rPr lang="en-US" sz="3200" b="0" kern="1200" baseline="0" dirty="0">
                          <a:solidFill>
                            <a:srgbClr val="FFFF00"/>
                          </a:solidFill>
                          <a:latin typeface="Athanasius" pitchFamily="2" charset="0"/>
                          <a:ea typeface="+mn-ea"/>
                          <a:cs typeface="+mn-cs"/>
                        </a:rPr>
                        <a:t> meta </a:t>
                      </a:r>
                      <a:r>
                        <a:rPr lang="en-US" sz="3200" b="0" kern="1200" baseline="0" dirty="0" err="1">
                          <a:solidFill>
                            <a:srgbClr val="FFFF00"/>
                          </a:solidFill>
                          <a:latin typeface="Athanasius" pitchFamily="2" charset="0"/>
                          <a:ea typeface="+mn-ea"/>
                          <a:cs typeface="+mn-cs"/>
                        </a:rPr>
                        <a:t>vobo</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qeou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akoucwmen</a:t>
                      </a:r>
                      <a:r>
                        <a:rPr lang="en-US" sz="3200" b="0" kern="1200" baseline="0" dirty="0">
                          <a:solidFill>
                            <a:srgbClr val="FFFF00"/>
                          </a:solidFill>
                          <a:latin typeface="Athanasius" pitchFamily="2" charset="0"/>
                          <a:ea typeface="+mn-ea"/>
                          <a:cs typeface="+mn-cs"/>
                        </a:rPr>
                        <a:t> to `</a:t>
                      </a:r>
                      <a:r>
                        <a:rPr lang="en-US" sz="3200" b="0" kern="1200" baseline="0" dirty="0" err="1">
                          <a:solidFill>
                            <a:srgbClr val="FFFF00"/>
                          </a:solidFill>
                          <a:latin typeface="Athanasius" pitchFamily="2" charset="0"/>
                          <a:ea typeface="+mn-ea"/>
                          <a:cs typeface="+mn-cs"/>
                        </a:rPr>
                        <a:t>agiou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euaggeliou</a:t>
                      </a:r>
                      <a:r>
                        <a:rPr lang="en-US" sz="32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j-cs"/>
                        </a:rPr>
                        <a:t>إسطاثيتى ميتا فوفو ثيئو آكو سومين طو اجيو إيف آنجيليو</a:t>
                      </a:r>
                      <a:endParaRPr lang="ar-SA"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23752306"/>
      </p:ext>
    </p:extLst>
  </p:cSld>
  <p:clrMapOvr>
    <a:masterClrMapping/>
  </p:clrMapOvr>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j-cs"/>
                        </a:rPr>
                        <a:t>مبارك الآتي باسم رب </a:t>
                      </a:r>
                      <a:br>
                        <a:rPr lang="ar-SA" sz="4800" b="1" kern="1200" dirty="0">
                          <a:solidFill>
                            <a:schemeClr val="lt1"/>
                          </a:solidFill>
                          <a:latin typeface="+mn-lt"/>
                          <a:ea typeface="+mn-ea"/>
                          <a:cs typeface="+mj-cs"/>
                        </a:rPr>
                      </a:br>
                      <a:r>
                        <a:rPr lang="ar-SA" sz="4800" b="1" kern="1200" dirty="0">
                          <a:solidFill>
                            <a:schemeClr val="lt1"/>
                          </a:solidFill>
                          <a:latin typeface="+mn-lt"/>
                          <a:ea typeface="+mn-ea"/>
                          <a:cs typeface="+mj-cs"/>
                        </a:rPr>
                        <a:t>القوات</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F`cmarwout</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nje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vheqnhou</a:t>
                      </a:r>
                      <a:r>
                        <a:rPr lang="en-US" sz="4000" b="0" kern="1200" baseline="0" dirty="0">
                          <a:solidFill>
                            <a:srgbClr val="FFFF00"/>
                          </a:solidFill>
                          <a:latin typeface="Athanasius" pitchFamily="2" charset="0"/>
                          <a:ea typeface="+mn-ea"/>
                          <a:cs typeface="+mn-cs"/>
                        </a:rPr>
                        <a:t> 'en</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vran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a:t>
                      </a:r>
                      <a:r>
                        <a:rPr lang="en-US" sz="4000" b="0" kern="1200" baseline="0" dirty="0">
                          <a:solidFill>
                            <a:srgbClr val="FFFF00"/>
                          </a:solidFill>
                          <a:latin typeface="Athanasius" pitchFamily="2" charset="0"/>
                          <a:ea typeface="+mn-ea"/>
                          <a:cs typeface="+mn-cs"/>
                        </a:rPr>
                        <a:t>_.</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dirty="0"/>
                        <a:t>أفسمارؤت</a:t>
                      </a:r>
                      <a:r>
                        <a:rPr lang="ar-EG" sz="4000" baseline="0" dirty="0"/>
                        <a:t> أنجى فى إثنيو خين أفران أم إبشويس</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96032366"/>
      </p:ext>
    </p:extLst>
  </p:cSld>
  <p:clrMapOvr>
    <a:masterClrMapping/>
  </p:clrMapOvr>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j-cs"/>
                        </a:rPr>
                        <a:t>يا رب</a:t>
                      </a:r>
                      <a:r>
                        <a:rPr lang="ar-EG" sz="4000" b="1" kern="1200" dirty="0">
                          <a:solidFill>
                            <a:schemeClr val="lt1"/>
                          </a:solidFill>
                          <a:latin typeface="+mn-lt"/>
                          <a:ea typeface="+mn-ea"/>
                          <a:cs typeface="+mj-cs"/>
                        </a:rPr>
                        <a:t> </a:t>
                      </a:r>
                      <a:r>
                        <a:rPr lang="ar-SA" sz="4000" b="1" kern="1200" dirty="0">
                          <a:solidFill>
                            <a:schemeClr val="lt1"/>
                          </a:solidFill>
                          <a:latin typeface="+mn-lt"/>
                          <a:ea typeface="+mn-ea"/>
                          <a:cs typeface="+mj-cs"/>
                        </a:rPr>
                        <a:t>بارك الفصل من الإنجيل المقدس من</a:t>
                      </a:r>
                      <a:r>
                        <a:rPr lang="ar-EG" sz="4000" b="1" kern="1200">
                          <a:solidFill>
                            <a:schemeClr val="lt1"/>
                          </a:solidFill>
                          <a:latin typeface="+mn-lt"/>
                          <a:ea typeface="+mn-ea"/>
                          <a:cs typeface="+mj-cs"/>
                        </a:rPr>
                        <a:t> يوحنا</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Kuri`e</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euloghcon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ek</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tou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kata</a:t>
                      </a:r>
                      <a:r>
                        <a:rPr lang="en-US" sz="3200" b="0" kern="1200" baseline="0" dirty="0">
                          <a:solidFill>
                            <a:srgbClr val="FFFF00"/>
                          </a:solidFill>
                          <a:latin typeface="Athanasius" pitchFamily="2" charset="0"/>
                          <a:ea typeface="+mn-ea"/>
                          <a:cs typeface="+mn-cs"/>
                        </a:rPr>
                        <a:t> (...) `</a:t>
                      </a:r>
                      <a:r>
                        <a:rPr lang="en-US" sz="3200" b="0" kern="1200" baseline="0" dirty="0" err="1">
                          <a:solidFill>
                            <a:srgbClr val="FFFF00"/>
                          </a:solidFill>
                          <a:latin typeface="Athanasius" pitchFamily="2" charset="0"/>
                          <a:ea typeface="+mn-ea"/>
                          <a:cs typeface="+mn-cs"/>
                        </a:rPr>
                        <a:t>agiou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euaggeliou</a:t>
                      </a:r>
                      <a:r>
                        <a:rPr lang="en-US" sz="3200" b="0" kern="1200" baseline="0" dirty="0">
                          <a:solidFill>
                            <a:srgbClr val="FFFF00"/>
                          </a:solidFill>
                          <a:latin typeface="Athanasius" pitchFamily="2" charset="0"/>
                          <a:ea typeface="+mn-ea"/>
                          <a:cs typeface="+mn-cs"/>
                        </a:rPr>
                        <a:t> to</a:t>
                      </a:r>
                    </a:p>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anagnwcma</a:t>
                      </a:r>
                      <a:r>
                        <a:rPr lang="en-US" sz="32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200" b="1" kern="1200" dirty="0">
                          <a:solidFill>
                            <a:schemeClr val="lt1"/>
                          </a:solidFill>
                          <a:latin typeface="+mn-lt"/>
                          <a:ea typeface="+mn-ea"/>
                          <a:cs typeface="+mj-cs"/>
                        </a:rPr>
                        <a:t>كيريى إفلو جيصون إك طو كاطا</a:t>
                      </a:r>
                      <a:r>
                        <a:rPr lang="ar-EG" sz="3200" b="1" kern="1200" dirty="0">
                          <a:solidFill>
                            <a:schemeClr val="lt1"/>
                          </a:solidFill>
                          <a:latin typeface="+mn-lt"/>
                          <a:ea typeface="+mn-ea"/>
                          <a:cs typeface="+mj-cs"/>
                        </a:rPr>
                        <a:t> </a:t>
                      </a:r>
                      <a:r>
                        <a:rPr lang="ar-SA" sz="3200" b="1" kern="1200" dirty="0">
                          <a:solidFill>
                            <a:schemeClr val="lt1"/>
                          </a:solidFill>
                          <a:latin typeface="+mn-lt"/>
                          <a:ea typeface="+mn-ea"/>
                          <a:cs typeface="+mj-cs"/>
                        </a:rPr>
                        <a:t>(…)آجيو إيف</a:t>
                      </a:r>
                      <a:r>
                        <a:rPr lang="ar-EG" sz="3200" b="1" kern="1200" baseline="0" dirty="0">
                          <a:solidFill>
                            <a:schemeClr val="lt1"/>
                          </a:solidFill>
                          <a:latin typeface="+mn-lt"/>
                          <a:ea typeface="+mn-ea"/>
                          <a:cs typeface="+mj-cs"/>
                        </a:rPr>
                        <a:t> </a:t>
                      </a:r>
                      <a:r>
                        <a:rPr lang="ar-SA" sz="3200" b="1" kern="1200" dirty="0">
                          <a:solidFill>
                            <a:schemeClr val="lt1"/>
                          </a:solidFill>
                          <a:latin typeface="+mn-lt"/>
                          <a:ea typeface="+mn-ea"/>
                          <a:cs typeface="+mj-cs"/>
                        </a:rPr>
                        <a:t>آنجيليون</a:t>
                      </a:r>
                      <a:r>
                        <a:rPr lang="ar-EG" sz="3200" b="1" kern="1200" dirty="0">
                          <a:solidFill>
                            <a:schemeClr val="lt1"/>
                          </a:solidFill>
                          <a:latin typeface="+mn-lt"/>
                          <a:ea typeface="+mn-ea"/>
                          <a:cs typeface="+mj-cs"/>
                        </a:rPr>
                        <a:t> </a:t>
                      </a:r>
                      <a:r>
                        <a:rPr lang="ar-SA" sz="3200" b="1" kern="1200" dirty="0">
                          <a:solidFill>
                            <a:schemeClr val="lt1"/>
                          </a:solidFill>
                          <a:latin typeface="+mn-lt"/>
                          <a:ea typeface="+mn-ea"/>
                          <a:cs typeface="+mj-cs"/>
                        </a:rPr>
                        <a:t>طوآناغوسما</a:t>
                      </a:r>
                      <a:endParaRPr lang="ar-EG" sz="6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06556502"/>
      </p:ext>
    </p:extLst>
  </p:cSld>
  <p:clrMapOvr>
    <a:masterClrMapping/>
  </p:clrMapOvr>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kern="1200" dirty="0">
                          <a:solidFill>
                            <a:schemeClr val="lt1"/>
                          </a:solidFill>
                          <a:latin typeface="+mn-lt"/>
                          <a:ea typeface="+mn-ea"/>
                          <a:cs typeface="+mj-cs"/>
                        </a:rPr>
                        <a:t>المجد لك يا رب</a:t>
                      </a:r>
                      <a:endParaRPr lang="ar-SA" sz="1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7200" b="0" kern="1200" baseline="0" dirty="0">
                          <a:solidFill>
                            <a:srgbClr val="FFFF00"/>
                          </a:solidFill>
                          <a:latin typeface="Athanasius" pitchFamily="2" charset="0"/>
                          <a:ea typeface="+mn-ea"/>
                          <a:cs typeface="+mn-cs"/>
                        </a:rPr>
                        <a:t>Do[a </a:t>
                      </a:r>
                      <a:r>
                        <a:rPr lang="en-US" sz="7200" b="0" kern="1200" baseline="0" dirty="0" err="1">
                          <a:solidFill>
                            <a:srgbClr val="FFFF00"/>
                          </a:solidFill>
                          <a:latin typeface="Athanasius" pitchFamily="2" charset="0"/>
                          <a:ea typeface="+mn-ea"/>
                          <a:cs typeface="+mn-cs"/>
                        </a:rPr>
                        <a:t>ci</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kuri`e</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6000" b="1" dirty="0">
                          <a:latin typeface="Times New Roman"/>
                          <a:cs typeface="+mj-cs"/>
                        </a:rPr>
                        <a:t>ذوكساسي كيريى</a:t>
                      </a:r>
                      <a:endParaRPr lang="ar-SA" sz="6000" dirty="0">
                        <a:cs typeface="+mj-cs"/>
                      </a:endParaRPr>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98368268"/>
      </p:ext>
    </p:extLst>
  </p:cSld>
  <p:clrMapOvr>
    <a:masterClrMapping/>
  </p:clrMapOvr>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المزمور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79254608"/>
      </p:ext>
    </p:extLst>
  </p:cSld>
  <p:clrMapOvr>
    <a:masterClrMapping/>
  </p:clrMapOvr>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تنضح علىّ بزوفاك فأطهر، وتغسلنى فأبيض أفضل من الثلج</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5179826"/>
      </p:ext>
    </p:extLst>
  </p:cSld>
  <p:clrMapOvr>
    <a:masterClrMapping/>
  </p:clrMapOvr>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r>
                        <a:rPr lang="ar-SA" sz="5400" b="1" i="0" kern="1200" dirty="0">
                          <a:solidFill>
                            <a:schemeClr val="lt1"/>
                          </a:solidFill>
                          <a:latin typeface="+mn-lt"/>
                          <a:ea typeface="+mn-ea"/>
                          <a:cs typeface="+mn-cs"/>
                        </a:rPr>
                        <a:t> قلباً نقياً </a:t>
                      </a:r>
                      <a:r>
                        <a:rPr lang="ar-EG" sz="5400" b="1" i="0" kern="1200">
                          <a:solidFill>
                            <a:schemeClr val="lt1"/>
                          </a:solidFill>
                          <a:latin typeface="+mn-lt"/>
                          <a:ea typeface="+mn-ea"/>
                          <a:cs typeface="+mn-cs"/>
                        </a:rPr>
                        <a:t>اخلق </a:t>
                      </a:r>
                      <a:r>
                        <a:rPr lang="ar-SA" sz="5400" b="1" i="0" kern="1200">
                          <a:solidFill>
                            <a:schemeClr val="lt1"/>
                          </a:solidFill>
                          <a:latin typeface="+mn-lt"/>
                          <a:ea typeface="+mn-ea"/>
                          <a:cs typeface="+mn-cs"/>
                        </a:rPr>
                        <a:t>فىّ </a:t>
                      </a:r>
                      <a:r>
                        <a:rPr lang="ar-SA" sz="5400" b="1" i="0" kern="1200" dirty="0">
                          <a:solidFill>
                            <a:schemeClr val="lt1"/>
                          </a:solidFill>
                          <a:latin typeface="+mn-lt"/>
                          <a:ea typeface="+mn-ea"/>
                          <a:cs typeface="+mn-cs"/>
                        </a:rPr>
                        <a:t>يا الله، وروحا مستقيماً جدد فى أحشائى الليلويا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49933959"/>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19600"/>
            <a:ext cx="9144000" cy="782371"/>
          </a:xfrm>
        </p:spPr>
        <p:txBody>
          <a:bodyPr>
            <a:normAutofit/>
          </a:bodyPr>
          <a:lstStyle/>
          <a:p>
            <a:r>
              <a:rPr lang="ar-EG" dirty="0"/>
              <a:t>ومؤامرة الناس الأشرار </a:t>
            </a:r>
            <a:endParaRPr lang="en-US" dirty="0"/>
          </a:p>
        </p:txBody>
      </p:sp>
      <p:sp>
        <p:nvSpPr>
          <p:cNvPr id="6" name="Text Placeholder 5"/>
          <p:cNvSpPr>
            <a:spLocks noGrp="1"/>
          </p:cNvSpPr>
          <p:nvPr>
            <p:ph type="body" idx="1"/>
          </p:nvPr>
        </p:nvSpPr>
        <p:spPr>
          <a:xfrm>
            <a:off x="0" y="5896707"/>
            <a:ext cx="9143999" cy="808893"/>
          </a:xfrm>
        </p:spPr>
        <p:txBody>
          <a:bodyPr/>
          <a:lstStyle/>
          <a:p>
            <a:r>
              <a:rPr lang="ar-EG" sz="4000" dirty="0"/>
              <a:t>إبسوتشنى إنتى هان رومى إف هوؤو </a:t>
            </a:r>
          </a:p>
        </p:txBody>
      </p:sp>
      <p:sp>
        <p:nvSpPr>
          <p:cNvPr id="7" name="Text Placeholder 6"/>
          <p:cNvSpPr>
            <a:spLocks noGrp="1"/>
          </p:cNvSpPr>
          <p:nvPr>
            <p:ph type="body" sz="quarter" idx="3"/>
          </p:nvPr>
        </p:nvSpPr>
        <p:spPr>
          <a:xfrm>
            <a:off x="-1" y="5261243"/>
            <a:ext cx="9144000" cy="682357"/>
          </a:xfrm>
        </p:spPr>
        <p:txBody>
          <a:bodyPr/>
          <a:lstStyle/>
          <a:p>
            <a:r>
              <a:rPr lang="en-US" sz="4800" dirty="0" err="1"/>
              <a:t>pcosni</a:t>
            </a:r>
            <a:r>
              <a:rPr lang="en-US" sz="4800" dirty="0"/>
              <a:t> `</a:t>
            </a:r>
            <a:r>
              <a:rPr lang="en-US" sz="4800" dirty="0" err="1"/>
              <a:t>nte</a:t>
            </a:r>
            <a:r>
              <a:rPr lang="en-US" sz="4800" dirty="0"/>
              <a:t> \</a:t>
            </a:r>
            <a:r>
              <a:rPr lang="en-US" sz="4800" dirty="0" err="1"/>
              <a:t>anrwmi</a:t>
            </a:r>
            <a:r>
              <a:rPr lang="en-US" sz="4800" dirty="0"/>
              <a:t> </a:t>
            </a:r>
            <a:r>
              <a:rPr lang="en-US" sz="4800" dirty="0" err="1"/>
              <a:t>eu</a:t>
            </a:r>
            <a:r>
              <a:rPr lang="en-US" sz="4800" dirty="0"/>
              <a:t>\</a:t>
            </a:r>
            <a:r>
              <a:rPr lang="en-US" sz="4800" dirty="0" err="1"/>
              <a:t>wou</a:t>
            </a:r>
            <a:endParaRPr lang="en-US" sz="4800" dirty="0"/>
          </a:p>
        </p:txBody>
      </p:sp>
    </p:spTree>
    <p:extLst>
      <p:ext uri="{BB962C8B-B14F-4D97-AF65-F5344CB8AC3E}">
        <p14:creationId xmlns:p14="http://schemas.microsoft.com/office/powerpoint/2010/main" val="2462772898"/>
      </p:ext>
    </p:extLst>
  </p:cSld>
  <p:clrMapOvr>
    <a:masterClrMapping/>
  </p:clrMapOvr>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ar-EG" sz="6000" kern="10" dirty="0">
                          <a:ln w="9525">
                            <a:noFill/>
                            <a:round/>
                            <a:headEnd/>
                            <a:tailEnd/>
                          </a:ln>
                          <a:solidFill>
                            <a:srgbClr val="FFC000"/>
                          </a:solidFill>
                          <a:effectLst/>
                          <a:latin typeface="Times New Roman"/>
                          <a:cs typeface="Times New Roman"/>
                        </a:rPr>
                        <a:t>الإنجيل من يوحنا ( ص13: 1-17 )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63685026"/>
      </p:ext>
    </p:extLst>
  </p:cSld>
  <p:clrMapOvr>
    <a:masterClrMapping/>
  </p:clrMapOvr>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وقبل عيد الفصح إذ علم يسوع أن ساعته قد جاءت، لكى ينتقل من هذا العالم ذاهباً الى الآب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38723487"/>
      </p:ext>
    </p:extLst>
  </p:cSld>
  <p:clrMapOvr>
    <a:masterClrMapping/>
  </p:clrMapOvr>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وقد أحب خاصته الذين فى العالم وأحبهم الى النهاية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03693544"/>
      </p:ext>
    </p:extLst>
  </p:cSld>
  <p:clrMapOvr>
    <a:masterClrMapping/>
  </p:clrMapOvr>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i="0" kern="1200" dirty="0">
                          <a:solidFill>
                            <a:schemeClr val="lt1"/>
                          </a:solidFill>
                          <a:latin typeface="+mn-lt"/>
                          <a:ea typeface="+mn-ea"/>
                          <a:cs typeface="+mn-cs"/>
                        </a:rPr>
                        <a:t>وبعد العشاء إذ بأبليس كان قد فرغ مما ألقى فى قلب الذى يسلمه الذى هو يهوذا سمعا</a:t>
                      </a:r>
                      <a:r>
                        <a:rPr lang="ar-EG" sz="4000" b="1" i="0" kern="1200" dirty="0">
                          <a:solidFill>
                            <a:schemeClr val="lt1"/>
                          </a:solidFill>
                          <a:latin typeface="+mn-lt"/>
                          <a:ea typeface="+mn-ea"/>
                          <a:cs typeface="+mn-cs"/>
                        </a:rPr>
                        <a:t>ن الأسخريوطى</a:t>
                      </a:r>
                      <a:endParaRPr lang="ar-SA" sz="40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71691048"/>
      </p:ext>
    </p:extLst>
  </p:cSld>
  <p:clrMapOvr>
    <a:masterClrMapping/>
  </p:clrMapOvr>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فلما رأى يسوع أن الآب قد دفع كل شىء الى يديه وأنه من عند الله خرج والى الله يمضى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92194301"/>
      </p:ext>
    </p:extLst>
  </p:cSld>
  <p:clrMapOvr>
    <a:masterClrMapping/>
  </p:clrMapOvr>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قام عن العشاء وخلع ثيابه وأخذ منديلاً وإتزر به ثم صب ماء فى مغسل</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61624039"/>
      </p:ext>
    </p:extLst>
  </p:cSld>
  <p:clrMapOvr>
    <a:masterClrMapping/>
  </p:clrMapOvr>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وإبتدأ يغسل أرجل تلاميذه ويمسحهما بالمنشفة التى كان مؤتزراً بها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44565239"/>
      </p:ext>
    </p:extLst>
  </p:cSld>
  <p:clrMapOvr>
    <a:masterClrMapping/>
  </p:clrMapOvr>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فلما جاء الى سمعان بطرس ليغسل رجليه، قال له بطرس: يا سيدى أنت تغسل رجلىّ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38539687"/>
      </p:ext>
    </p:extLst>
  </p:cSld>
  <p:clrMapOvr>
    <a:masterClrMapping/>
  </p:clrMapOvr>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جاب يسوع وقال له : إن الذى أصنعه أنا لا تعرفه أنت الآن، ولكنك ستعرفه بعد ذلك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8962819"/>
      </p:ext>
    </p:extLst>
  </p:cSld>
  <p:clrMapOvr>
    <a:masterClrMapping/>
  </p:clrMapOvr>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0"/>
                      <a:r>
                        <a:rPr lang="ar-SA" sz="5400" b="1" i="0" kern="1200" dirty="0">
                          <a:solidFill>
                            <a:schemeClr val="lt1"/>
                          </a:solidFill>
                          <a:latin typeface="+mn-lt"/>
                          <a:ea typeface="+mn-ea"/>
                          <a:cs typeface="+mn-cs"/>
                        </a:rPr>
                        <a:t>قال له بطرس : لن تغسل رجلى أبداً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31478052"/>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099" y="4267200"/>
            <a:ext cx="9144000" cy="782371"/>
          </a:xfrm>
        </p:spPr>
        <p:txBody>
          <a:bodyPr>
            <a:normAutofit/>
          </a:bodyPr>
          <a:lstStyle/>
          <a:p>
            <a:r>
              <a:rPr lang="ar-EG" sz="3600" dirty="0"/>
              <a:t>وقيام  الأعداء الخفيين  والظاهرين</a:t>
            </a:r>
            <a:endParaRPr lang="en-US" sz="3600" dirty="0"/>
          </a:p>
        </p:txBody>
      </p:sp>
      <p:sp>
        <p:nvSpPr>
          <p:cNvPr id="6" name="Text Placeholder 5"/>
          <p:cNvSpPr>
            <a:spLocks noGrp="1"/>
          </p:cNvSpPr>
          <p:nvPr>
            <p:ph type="body" idx="1"/>
          </p:nvPr>
        </p:nvSpPr>
        <p:spPr>
          <a:xfrm>
            <a:off x="0" y="5917922"/>
            <a:ext cx="9143999" cy="940078"/>
          </a:xfrm>
        </p:spPr>
        <p:txBody>
          <a:bodyPr/>
          <a:lstStyle/>
          <a:p>
            <a:r>
              <a:rPr lang="ar-EG" dirty="0"/>
              <a:t>نيم إبطونف إى إبشوى إنتى هان جاجي نى إتهيب نيم ني إثئوأونه إيفول</a:t>
            </a:r>
          </a:p>
        </p:txBody>
      </p:sp>
      <p:sp>
        <p:nvSpPr>
          <p:cNvPr id="7" name="Text Placeholder 6"/>
          <p:cNvSpPr>
            <a:spLocks noGrp="1"/>
          </p:cNvSpPr>
          <p:nvPr>
            <p:ph type="body" sz="quarter" idx="3"/>
          </p:nvPr>
        </p:nvSpPr>
        <p:spPr>
          <a:xfrm>
            <a:off x="0" y="4800600"/>
            <a:ext cx="9144000" cy="1274185"/>
          </a:xfrm>
        </p:spPr>
        <p:txBody>
          <a:bodyPr/>
          <a:lstStyle/>
          <a:p>
            <a:r>
              <a:rPr lang="en-US" sz="4000" b="1" dirty="0" err="1"/>
              <a:t>Nem</a:t>
            </a:r>
            <a:r>
              <a:rPr lang="en-US" sz="4000" b="1" dirty="0"/>
              <a:t> `</a:t>
            </a:r>
            <a:r>
              <a:rPr lang="en-US" sz="4000" b="1" dirty="0" err="1"/>
              <a:t>ptwnf</a:t>
            </a:r>
            <a:r>
              <a:rPr lang="en-US" sz="4000" b="1" dirty="0"/>
              <a:t> `</a:t>
            </a:r>
            <a:r>
              <a:rPr lang="en-US" sz="4000" b="1" dirty="0" err="1"/>
              <a:t>e`p</a:t>
            </a:r>
            <a:r>
              <a:rPr lang="en-US" sz="4000" b="1" dirty="0"/>
              <a:t>]</a:t>
            </a:r>
            <a:r>
              <a:rPr lang="en-US" sz="4000" b="1" dirty="0" err="1"/>
              <a:t>wi</a:t>
            </a:r>
            <a:r>
              <a:rPr lang="en-US" sz="4000" b="1" dirty="0"/>
              <a:t> `</a:t>
            </a:r>
            <a:r>
              <a:rPr lang="en-US" sz="4000" b="1" dirty="0" err="1"/>
              <a:t>nte</a:t>
            </a:r>
            <a:r>
              <a:rPr lang="en-US" sz="4000" b="1" dirty="0"/>
              <a:t> \</a:t>
            </a:r>
            <a:r>
              <a:rPr lang="en-US" sz="4000" b="1" dirty="0" err="1"/>
              <a:t>anjaji</a:t>
            </a:r>
            <a:r>
              <a:rPr lang="ar-EG" sz="4000" b="1" dirty="0"/>
              <a:t> </a:t>
            </a:r>
            <a:r>
              <a:rPr lang="en-US" sz="4000" b="1" dirty="0" err="1"/>
              <a:t>nhet</a:t>
            </a:r>
            <a:r>
              <a:rPr lang="en-US" sz="4000" b="1" dirty="0"/>
              <a:t>\</a:t>
            </a:r>
            <a:r>
              <a:rPr lang="en-US" sz="4000" b="1" dirty="0" err="1"/>
              <a:t>hp</a:t>
            </a:r>
            <a:r>
              <a:rPr lang="en-US" sz="4000" b="1" dirty="0"/>
              <a:t> </a:t>
            </a:r>
            <a:r>
              <a:rPr lang="en-US" sz="4000" b="1" dirty="0" err="1"/>
              <a:t>nem</a:t>
            </a:r>
            <a:r>
              <a:rPr lang="en-US" sz="4000" b="1" dirty="0"/>
              <a:t> </a:t>
            </a:r>
            <a:r>
              <a:rPr lang="en-US" sz="4000" b="1" dirty="0" err="1"/>
              <a:t>nheqouwn</a:t>
            </a:r>
            <a:r>
              <a:rPr lang="en-US" sz="4000" b="1" dirty="0"/>
              <a:t>\ `</a:t>
            </a:r>
            <a:r>
              <a:rPr lang="en-US" sz="4000" b="1" dirty="0" err="1"/>
              <a:t>ebol</a:t>
            </a:r>
            <a:endParaRPr lang="en-US" sz="4000" b="1" dirty="0"/>
          </a:p>
        </p:txBody>
      </p:sp>
    </p:spTree>
    <p:extLst>
      <p:ext uri="{BB962C8B-B14F-4D97-AF65-F5344CB8AC3E}">
        <p14:creationId xmlns:p14="http://schemas.microsoft.com/office/powerpoint/2010/main" val="205384853"/>
      </p:ext>
    </p:extLst>
  </p:cSld>
  <p:clrMapOvr>
    <a:masterClrMapping/>
  </p:clrMapOvr>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فأجابه يسوع وقال له : الحق الحق أقول لك لم أغسل قدميك فليس لك معى نصيب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78081289"/>
      </p:ext>
    </p:extLst>
  </p:cSld>
  <p:clrMapOvr>
    <a:masterClrMapping/>
  </p:clrMapOvr>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قال له سمعان بطرس: يا سيد ليس رجلى فقط بل يدى ورأسى أيضاً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61628652"/>
      </p:ext>
    </p:extLst>
  </p:cSld>
  <p:clrMapOvr>
    <a:masterClrMapping/>
  </p:clrMapOvr>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قال له يسوع : الذى قد إغتسل ليس له حاجة إلا الى غسل رجليه بل هو طاهر كله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53958927"/>
      </p:ext>
    </p:extLst>
  </p:cSld>
  <p:clrMapOvr>
    <a:masterClrMapping/>
  </p:clrMapOvr>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وانتم طاهرون ولكن ليس</a:t>
                      </a:r>
                      <a:r>
                        <a:rPr lang="ar-EG" sz="4800" b="1" i="0" kern="1200" dirty="0">
                          <a:solidFill>
                            <a:schemeClr val="lt1"/>
                          </a:solidFill>
                          <a:latin typeface="+mn-lt"/>
                          <a:ea typeface="+mn-ea"/>
                          <a:cs typeface="+mn-cs"/>
                        </a:rPr>
                        <a:t> </a:t>
                      </a:r>
                      <a:r>
                        <a:rPr lang="ar-SA" sz="4800" b="1" i="0" kern="1200" dirty="0">
                          <a:solidFill>
                            <a:schemeClr val="lt1"/>
                          </a:solidFill>
                          <a:latin typeface="+mn-lt"/>
                          <a:ea typeface="+mn-ea"/>
                          <a:cs typeface="+mn-cs"/>
                        </a:rPr>
                        <a:t>كلكم</a:t>
                      </a:r>
                      <a:r>
                        <a:rPr lang="ar-EG" sz="4800" b="1" i="0" kern="1200" baseline="0" dirty="0">
                          <a:solidFill>
                            <a:schemeClr val="lt1"/>
                          </a:solidFill>
                          <a:latin typeface="+mn-lt"/>
                          <a:ea typeface="+mn-ea"/>
                          <a:cs typeface="+mn-cs"/>
                        </a:rPr>
                        <a:t> </a:t>
                      </a:r>
                      <a:r>
                        <a:rPr lang="ar-SA" sz="4800" b="1" i="0" kern="1200" dirty="0">
                          <a:solidFill>
                            <a:schemeClr val="lt1"/>
                          </a:solidFill>
                          <a:latin typeface="+mn-lt"/>
                          <a:ea typeface="+mn-ea"/>
                          <a:cs typeface="+mn-cs"/>
                        </a:rPr>
                        <a:t>لأنه عرف مسلمه لذلك قال : لستم كلكم طاهرين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66674639"/>
      </p:ext>
    </p:extLst>
  </p:cSld>
  <p:clrMapOvr>
    <a:masterClrMapping/>
  </p:clrMapOvr>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effectLst/>
                          <a:latin typeface="+mn-lt"/>
                          <a:ea typeface="+mn-ea"/>
                          <a:cs typeface="+mn-cs"/>
                        </a:rPr>
                        <a:t>فَلَمَّا كَانَ قَدْ غَسَلَ أَرْجُلَهُمْ وَأَخَذَ ثِيَابَهُ وَاتَّكَأَ أَيْضًا، قَالَ لَهُمْ: «أَتَفْهَمُونَ مَا قَدْ صَنَعْتُ بِكُمْ؟</a:t>
                      </a:r>
                      <a:endParaRPr lang="ar-SA" sz="115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94924884"/>
      </p:ext>
    </p:extLst>
  </p:cSld>
  <p:clrMapOvr>
    <a:masterClrMapping/>
  </p:clrMapOvr>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effectLst/>
                          <a:latin typeface="+mn-lt"/>
                          <a:ea typeface="+mn-ea"/>
                          <a:cs typeface="+mn-cs"/>
                        </a:rPr>
                        <a:t>أَنْتُمْ تَدْعُونَنِي مُعَلِّمًا وَسَيِّدًا، وَحَسَنًا تَقُولُونَ، لأَنِّي أَنَا كَذلِكَ.</a:t>
                      </a:r>
                      <a:endParaRPr lang="ar-SA" sz="96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88738372"/>
      </p:ext>
    </p:extLst>
  </p:cSld>
  <p:clrMapOvr>
    <a:masterClrMapping/>
  </p:clrMapOvr>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effectLst/>
                          <a:latin typeface="+mn-lt"/>
                          <a:ea typeface="+mn-ea"/>
                          <a:cs typeface="+mn-cs"/>
                        </a:rPr>
                        <a:t>فَإِنْ كُنْتُ وَأَنَا السَّيِّدُ وَالْمُعَلِّمُ قَدْ غَسَلْتُ أَرْجُلَكُمْ، فَأَنْتُمْ يَجِبُ عَلَيْكُمْ أَنْ يَغْسِلَ بَعْضُكُمْ أَرْجُلَ بَعْضٍ،</a:t>
                      </a:r>
                      <a:endParaRPr lang="ar-SA" sz="88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59377245"/>
      </p:ext>
    </p:extLst>
  </p:cSld>
  <p:clrMapOvr>
    <a:masterClrMapping/>
  </p:clrMapOvr>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effectLst/>
                          <a:latin typeface="+mn-lt"/>
                          <a:ea typeface="+mn-ea"/>
                          <a:cs typeface="+mn-cs"/>
                        </a:rPr>
                        <a:t>15 لأَنِّي أَعْطَيْتُكُمْ مِثَالاً، حَتَّى كَمَا صَنَعْتُ أَنَا بِكُمْ تَصْنَعُونَ أَنْتُمْ أَيْضًا.</a:t>
                      </a:r>
                      <a:endParaRPr lang="ar-SA" sz="96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60491350"/>
      </p:ext>
    </p:extLst>
  </p:cSld>
  <p:clrMapOvr>
    <a:masterClrMapping/>
  </p:clrMapOvr>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effectLst/>
                          <a:latin typeface="+mn-lt"/>
                          <a:ea typeface="+mn-ea"/>
                          <a:cs typeface="+mn-cs"/>
                        </a:rPr>
                        <a:t>اَلْحَقَّ الْحَقَّ أَقُولُ لَكُمْ: إِنَّهُ لَيْسَ عَبْدٌ أَعْظَمَ مِنْ سَيِّدِهِ، وَلاَ رَسُولٌ أَعْظَمَ مِنْ مُرْسِلِهِ.</a:t>
                      </a:r>
                      <a:endParaRPr lang="ar-SA" sz="96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41798096"/>
      </p:ext>
    </p:extLst>
  </p:cSld>
  <p:clrMapOvr>
    <a:masterClrMapping/>
  </p:clrMapOvr>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effectLst/>
                          <a:latin typeface="+mn-lt"/>
                          <a:ea typeface="+mn-ea"/>
                          <a:cs typeface="+mn-cs"/>
                        </a:rPr>
                        <a:t>إِنْ عَلِمْتُمْ هذَا فَطُوبَاكُمْ إِنْ عَمِلْتُمُوهُ.</a:t>
                      </a:r>
                      <a:endParaRPr lang="ar-SA" sz="96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25199324"/>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4419600"/>
            <a:ext cx="9144000" cy="782371"/>
          </a:xfrm>
        </p:spPr>
        <p:txBody>
          <a:bodyPr>
            <a:normAutofit/>
          </a:bodyPr>
          <a:lstStyle/>
          <a:p>
            <a:r>
              <a:rPr lang="ar-EG" sz="4800" dirty="0"/>
              <a:t>انزعها عنا </a:t>
            </a:r>
            <a:endParaRPr lang="en-US" sz="4800" dirty="0"/>
          </a:p>
        </p:txBody>
      </p:sp>
      <p:sp>
        <p:nvSpPr>
          <p:cNvPr id="6" name="Text Placeholder 5"/>
          <p:cNvSpPr>
            <a:spLocks noGrp="1"/>
          </p:cNvSpPr>
          <p:nvPr>
            <p:ph type="body" idx="1"/>
          </p:nvPr>
        </p:nvSpPr>
        <p:spPr>
          <a:xfrm>
            <a:off x="0" y="5943600"/>
            <a:ext cx="9143999" cy="808893"/>
          </a:xfrm>
        </p:spPr>
        <p:txBody>
          <a:bodyPr/>
          <a:lstStyle/>
          <a:p>
            <a:r>
              <a:rPr lang="ar-EG" sz="4400" dirty="0"/>
              <a:t>آليتو إيفول هارن</a:t>
            </a:r>
          </a:p>
        </p:txBody>
      </p:sp>
      <p:sp>
        <p:nvSpPr>
          <p:cNvPr id="7" name="Text Placeholder 6"/>
          <p:cNvSpPr>
            <a:spLocks noGrp="1"/>
          </p:cNvSpPr>
          <p:nvPr>
            <p:ph type="body" sz="quarter" idx="3"/>
          </p:nvPr>
        </p:nvSpPr>
        <p:spPr>
          <a:xfrm>
            <a:off x="0" y="5257800"/>
            <a:ext cx="9144000" cy="682357"/>
          </a:xfrm>
        </p:spPr>
        <p:txBody>
          <a:bodyPr/>
          <a:lstStyle/>
          <a:p>
            <a:r>
              <a:rPr lang="en-US" sz="4400" dirty="0" err="1"/>
              <a:t>Alitou</a:t>
            </a:r>
            <a:r>
              <a:rPr lang="en-US" sz="4400" dirty="0"/>
              <a:t>  `</a:t>
            </a:r>
            <a:r>
              <a:rPr lang="en-US" sz="4400" dirty="0" err="1"/>
              <a:t>ebol</a:t>
            </a:r>
            <a:r>
              <a:rPr lang="en-US" sz="4400" dirty="0"/>
              <a:t> \</a:t>
            </a:r>
            <a:r>
              <a:rPr lang="en-US" sz="4400" dirty="0" err="1"/>
              <a:t>aron</a:t>
            </a:r>
            <a:endParaRPr lang="en-US" sz="4400" dirty="0"/>
          </a:p>
        </p:txBody>
      </p:sp>
    </p:spTree>
    <p:extLst>
      <p:ext uri="{BB962C8B-B14F-4D97-AF65-F5344CB8AC3E}">
        <p14:creationId xmlns:p14="http://schemas.microsoft.com/office/powerpoint/2010/main" val="3441317629"/>
      </p:ext>
    </p:extLst>
  </p:cSld>
  <p:clrMapOvr>
    <a:masterClrMapping/>
  </p:clrMapOvr>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kern="10" dirty="0">
                          <a:ln w="9525">
                            <a:noFill/>
                            <a:round/>
                            <a:headEnd/>
                            <a:tailEnd/>
                          </a:ln>
                          <a:solidFill>
                            <a:srgbClr val="FFC000"/>
                          </a:solidFill>
                          <a:effectLst/>
                          <a:latin typeface="Times New Roman"/>
                          <a:cs typeface="Times New Roman"/>
                        </a:rPr>
                        <a:t>و المجد</a:t>
                      </a:r>
                      <a:r>
                        <a:rPr lang="ar-EG" sz="7200" kern="10" baseline="0" dirty="0">
                          <a:ln w="9525">
                            <a:noFill/>
                            <a:round/>
                            <a:headEnd/>
                            <a:tailEnd/>
                          </a:ln>
                          <a:solidFill>
                            <a:srgbClr val="FFC000"/>
                          </a:solidFill>
                          <a:effectLst/>
                          <a:latin typeface="Times New Roman"/>
                          <a:cs typeface="Times New Roman"/>
                        </a:rPr>
                        <a:t> لله دائما</a:t>
                      </a:r>
                      <a:endParaRPr lang="ar-EG" sz="7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79698184"/>
      </p:ext>
    </p:extLst>
  </p:cSld>
  <p:clrMapOvr>
    <a:masterClrMapping/>
  </p:clrMapOvr>
</p:sld>
</file>

<file path=ppt/slides/slide1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اللهم أرحمنا قرر لنا رحمة </a:t>
            </a:r>
            <a:endParaRPr lang="en-US" dirty="0"/>
          </a:p>
        </p:txBody>
      </p:sp>
      <p:sp>
        <p:nvSpPr>
          <p:cNvPr id="7" name="Text Placeholder 6"/>
          <p:cNvSpPr>
            <a:spLocks noGrp="1"/>
          </p:cNvSpPr>
          <p:nvPr>
            <p:ph type="body" idx="1"/>
          </p:nvPr>
        </p:nvSpPr>
        <p:spPr/>
        <p:txBody>
          <a:bodyPr/>
          <a:lstStyle/>
          <a:p>
            <a:pPr>
              <a:spcBef>
                <a:spcPts val="0"/>
              </a:spcBef>
              <a:defRPr/>
            </a:pPr>
            <a:r>
              <a:rPr lang="ar-EG" dirty="0">
                <a:solidFill>
                  <a:schemeClr val="lt1"/>
                </a:solidFill>
              </a:rPr>
              <a:t>افنوتي ناي نان : ثي شو ناي ايرون</a:t>
            </a:r>
            <a:endParaRPr lang="ar-EG" sz="14500" dirty="0"/>
          </a:p>
        </p:txBody>
      </p:sp>
      <p:sp>
        <p:nvSpPr>
          <p:cNvPr id="8" name="Text Placeholder 7"/>
          <p:cNvSpPr>
            <a:spLocks noGrp="1"/>
          </p:cNvSpPr>
          <p:nvPr>
            <p:ph type="body" sz="quarter" idx="3"/>
          </p:nvPr>
        </p:nvSpPr>
        <p:spPr/>
        <p:txBody>
          <a:bodyPr/>
          <a:lstStyle/>
          <a:p>
            <a:r>
              <a:rPr lang="en-US" dirty="0">
                <a:latin typeface="Avva_Shenouda" pitchFamily="34" charset="2"/>
              </a:rPr>
              <a:t>F5 nainan : 0e2ovnai `eron</a:t>
            </a:r>
            <a:endParaRPr lang="en-US" sz="11500" dirty="0">
              <a:latin typeface="Avva_Shenouda" pitchFamily="34" charset="2"/>
            </a:endParaRPr>
          </a:p>
        </p:txBody>
      </p:sp>
    </p:spTree>
    <p:extLst>
      <p:ext uri="{BB962C8B-B14F-4D97-AF65-F5344CB8AC3E}">
        <p14:creationId xmlns:p14="http://schemas.microsoft.com/office/powerpoint/2010/main" val="1669540657"/>
      </p:ext>
    </p:extLst>
  </p:cSld>
  <p:clrMapOvr>
    <a:masterClrMapping/>
  </p:clrMapOvr>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تراءف علينا</a:t>
            </a:r>
            <a:endParaRPr lang="ar-SA" sz="255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شينهيت خارون</a:t>
            </a:r>
            <a:endParaRPr lang="ar-EG" sz="17000" dirty="0"/>
          </a:p>
        </p:txBody>
      </p:sp>
      <p:sp>
        <p:nvSpPr>
          <p:cNvPr id="5" name="Text Placeholder 4"/>
          <p:cNvSpPr>
            <a:spLocks noGrp="1"/>
          </p:cNvSpPr>
          <p:nvPr>
            <p:ph type="body" sz="quarter" idx="3"/>
          </p:nvPr>
        </p:nvSpPr>
        <p:spPr/>
        <p:txBody>
          <a:bodyPr/>
          <a:lstStyle/>
          <a:p>
            <a:r>
              <a:rPr lang="en-US" dirty="0">
                <a:latin typeface="Avva_Shenouda" pitchFamily="34" charset="2"/>
              </a:rPr>
              <a:t>2enh3t qaron</a:t>
            </a:r>
            <a:endParaRPr lang="en-US" sz="12400" dirty="0">
              <a:latin typeface="Avva_Shenouda" pitchFamily="34" charset="2"/>
            </a:endParaRPr>
          </a:p>
        </p:txBody>
      </p:sp>
    </p:spTree>
    <p:extLst>
      <p:ext uri="{BB962C8B-B14F-4D97-AF65-F5344CB8AC3E}">
        <p14:creationId xmlns:p14="http://schemas.microsoft.com/office/powerpoint/2010/main" val="2549518317"/>
      </p:ext>
    </p:extLst>
  </p:cSld>
  <p:clrMapOvr>
    <a:masterClrMapping/>
  </p:clrMapOvr>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آمين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آمين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Am3n</a:t>
            </a:r>
          </a:p>
        </p:txBody>
      </p:sp>
    </p:spTree>
    <p:extLst>
      <p:ext uri="{BB962C8B-B14F-4D97-AF65-F5344CB8AC3E}">
        <p14:creationId xmlns:p14="http://schemas.microsoft.com/office/powerpoint/2010/main" val="3842726459"/>
      </p:ext>
    </p:extLst>
  </p:cSld>
  <p:clrMapOvr>
    <a:masterClrMapping/>
  </p:clrMapOvr>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واسمعنا </a:t>
            </a:r>
            <a:br>
              <a:rPr lang="ar-SA" sz="27500" dirty="0"/>
            </a:b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سوتيم ايرون</a:t>
            </a:r>
            <a:endParaRPr lang="ar-EG" sz="18300" dirty="0"/>
          </a:p>
        </p:txBody>
      </p:sp>
      <p:sp>
        <p:nvSpPr>
          <p:cNvPr id="5" name="Text Placeholder 4"/>
          <p:cNvSpPr>
            <a:spLocks noGrp="1"/>
          </p:cNvSpPr>
          <p:nvPr>
            <p:ph type="body" sz="quarter" idx="3"/>
          </p:nvPr>
        </p:nvSpPr>
        <p:spPr/>
        <p:txBody>
          <a:bodyPr/>
          <a:lstStyle/>
          <a:p>
            <a:r>
              <a:rPr lang="en-US" dirty="0">
                <a:latin typeface="Avva_Shenouda" pitchFamily="34" charset="2"/>
              </a:rPr>
              <a:t>cwtem `eron</a:t>
            </a:r>
            <a:endParaRPr lang="en-US" sz="12400" dirty="0">
              <a:latin typeface="Avva_Shenouda" pitchFamily="34" charset="2"/>
            </a:endParaRPr>
          </a:p>
        </p:txBody>
      </p:sp>
    </p:spTree>
    <p:extLst>
      <p:ext uri="{BB962C8B-B14F-4D97-AF65-F5344CB8AC3E}">
        <p14:creationId xmlns:p14="http://schemas.microsoft.com/office/powerpoint/2010/main" val="1818762126"/>
      </p:ext>
    </p:extLst>
  </p:cSld>
  <p:clrMapOvr>
    <a:masterClrMapping/>
  </p:clrMapOvr>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آمين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آمين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Am3n</a:t>
            </a:r>
          </a:p>
        </p:txBody>
      </p:sp>
    </p:spTree>
    <p:extLst>
      <p:ext uri="{BB962C8B-B14F-4D97-AF65-F5344CB8AC3E}">
        <p14:creationId xmlns:p14="http://schemas.microsoft.com/office/powerpoint/2010/main" val="1681382755"/>
      </p:ext>
    </p:extLst>
  </p:cSld>
  <p:clrMapOvr>
    <a:masterClrMapping/>
  </p:clrMapOvr>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4267200"/>
            <a:ext cx="9144000" cy="782371"/>
          </a:xfrm>
        </p:spPr>
        <p:txBody>
          <a:bodyPr/>
          <a:lstStyle/>
          <a:p>
            <a:pPr>
              <a:spcBef>
                <a:spcPts val="0"/>
              </a:spcBef>
              <a:defRPr/>
            </a:pPr>
            <a:r>
              <a:rPr lang="ar-EG" dirty="0">
                <a:solidFill>
                  <a:schemeClr val="lt1"/>
                </a:solidFill>
              </a:rPr>
              <a:t>وباركنا وإحفظنا وأعنا</a:t>
            </a:r>
            <a:endParaRPr lang="ar-SA" dirty="0"/>
          </a:p>
        </p:txBody>
      </p:sp>
      <p:sp>
        <p:nvSpPr>
          <p:cNvPr id="3" name="Text Placeholder 2"/>
          <p:cNvSpPr>
            <a:spLocks noGrp="1"/>
          </p:cNvSpPr>
          <p:nvPr>
            <p:ph type="body" idx="1"/>
          </p:nvPr>
        </p:nvSpPr>
        <p:spPr>
          <a:xfrm>
            <a:off x="0" y="6021263"/>
            <a:ext cx="9143999" cy="808893"/>
          </a:xfrm>
        </p:spPr>
        <p:txBody>
          <a:bodyPr/>
          <a:lstStyle/>
          <a:p>
            <a:pPr>
              <a:spcBef>
                <a:spcPts val="0"/>
              </a:spcBef>
              <a:defRPr/>
            </a:pPr>
            <a:r>
              <a:rPr lang="ar-EG" dirty="0">
                <a:solidFill>
                  <a:schemeClr val="lt1"/>
                </a:solidFill>
              </a:rPr>
              <a:t> اسمو ايرون : أريه ايرون : أري فويثين ايرون</a:t>
            </a:r>
            <a:endParaRPr lang="ar-EG" sz="13300" dirty="0"/>
          </a:p>
        </p:txBody>
      </p:sp>
      <p:sp>
        <p:nvSpPr>
          <p:cNvPr id="5" name="Text Placeholder 4"/>
          <p:cNvSpPr>
            <a:spLocks noGrp="1"/>
          </p:cNvSpPr>
          <p:nvPr>
            <p:ph type="body" sz="quarter" idx="3"/>
          </p:nvPr>
        </p:nvSpPr>
        <p:spPr>
          <a:xfrm>
            <a:off x="0" y="5631728"/>
            <a:ext cx="9144000" cy="682357"/>
          </a:xfrm>
        </p:spPr>
        <p:txBody>
          <a:bodyPr/>
          <a:lstStyle/>
          <a:p>
            <a:r>
              <a:rPr lang="en-US" dirty="0">
                <a:latin typeface="Avva_Shenouda" pitchFamily="34" charset="2"/>
              </a:rPr>
              <a:t>`cmov `eron : areh `eron : `aribo `30in `eron</a:t>
            </a:r>
            <a:endParaRPr lang="en-US" sz="10800" dirty="0">
              <a:latin typeface="Avva_Shenouda" pitchFamily="34" charset="2"/>
            </a:endParaRPr>
          </a:p>
        </p:txBody>
      </p:sp>
    </p:spTree>
    <p:extLst>
      <p:ext uri="{BB962C8B-B14F-4D97-AF65-F5344CB8AC3E}">
        <p14:creationId xmlns:p14="http://schemas.microsoft.com/office/powerpoint/2010/main" val="775817108"/>
      </p:ext>
    </p:extLst>
  </p:cSld>
  <p:clrMapOvr>
    <a:masterClrMapping/>
  </p:clrMapOvr>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آمين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آمين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Am3n</a:t>
            </a:r>
          </a:p>
        </p:txBody>
      </p:sp>
    </p:spTree>
    <p:extLst>
      <p:ext uri="{BB962C8B-B14F-4D97-AF65-F5344CB8AC3E}">
        <p14:creationId xmlns:p14="http://schemas.microsoft.com/office/powerpoint/2010/main" val="2614916848"/>
      </p:ext>
    </p:extLst>
  </p:cSld>
  <p:clrMapOvr>
    <a:masterClrMapping/>
  </p:clrMapOvr>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281846"/>
            <a:ext cx="9144000" cy="782371"/>
          </a:xfrm>
        </p:spPr>
        <p:txBody>
          <a:bodyPr/>
          <a:lstStyle/>
          <a:p>
            <a:pPr>
              <a:spcBef>
                <a:spcPts val="0"/>
              </a:spcBef>
              <a:defRPr/>
            </a:pPr>
            <a:r>
              <a:rPr lang="ar-EG" dirty="0">
                <a:solidFill>
                  <a:schemeClr val="lt1"/>
                </a:solidFill>
              </a:rPr>
              <a:t>وإرفع غضبك عنا  و إفتقدنا بخلاصك</a:t>
            </a:r>
            <a:endParaRPr lang="ar-SA" sz="23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أولي امبيك جونت ايفول هارون چيمبينشيني خين بيك أووجاي</a:t>
            </a:r>
            <a:endParaRPr lang="ar-EG" sz="12300" dirty="0"/>
          </a:p>
        </p:txBody>
      </p:sp>
      <p:sp>
        <p:nvSpPr>
          <p:cNvPr id="5" name="Text Placeholder 4"/>
          <p:cNvSpPr>
            <a:spLocks noGrp="1"/>
          </p:cNvSpPr>
          <p:nvPr>
            <p:ph type="body" sz="quarter" idx="3"/>
          </p:nvPr>
        </p:nvSpPr>
        <p:spPr>
          <a:xfrm>
            <a:off x="0" y="4836204"/>
            <a:ext cx="9144000" cy="682357"/>
          </a:xfrm>
        </p:spPr>
        <p:txBody>
          <a:bodyPr/>
          <a:lstStyle/>
          <a:p>
            <a:r>
              <a:rPr lang="en-US" sz="2900" dirty="0">
                <a:latin typeface="Avva_Shenouda" pitchFamily="34" charset="2"/>
              </a:rPr>
              <a:t> `wli `mpekgwnt `ebolharon : gempen2ini qen pekovgai</a:t>
            </a:r>
          </a:p>
        </p:txBody>
      </p:sp>
    </p:spTree>
    <p:extLst>
      <p:ext uri="{BB962C8B-B14F-4D97-AF65-F5344CB8AC3E}">
        <p14:creationId xmlns:p14="http://schemas.microsoft.com/office/powerpoint/2010/main" val="241087329"/>
      </p:ext>
    </p:extLst>
  </p:cSld>
  <p:clrMapOvr>
    <a:masterClrMapping/>
  </p:clrMapOvr>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وإغفر لنا خطايانا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أووه كا نين نوفي نان ايفول </a:t>
            </a:r>
            <a:endParaRPr lang="ar-EG" sz="15900" dirty="0"/>
          </a:p>
        </p:txBody>
      </p:sp>
      <p:sp>
        <p:nvSpPr>
          <p:cNvPr id="5" name="Text Placeholder 4"/>
          <p:cNvSpPr>
            <a:spLocks noGrp="1"/>
          </p:cNvSpPr>
          <p:nvPr>
            <p:ph type="body" sz="quarter" idx="3"/>
          </p:nvPr>
        </p:nvSpPr>
        <p:spPr/>
        <p:txBody>
          <a:bodyPr/>
          <a:lstStyle/>
          <a:p>
            <a:r>
              <a:rPr lang="pt-BR" dirty="0">
                <a:latin typeface="Avva_Shenouda" pitchFamily="34" charset="2"/>
              </a:rPr>
              <a:t>ovoh xa nennobi nan `ebol</a:t>
            </a:r>
            <a:endParaRPr lang="en-US" sz="11500" dirty="0">
              <a:latin typeface="Avva_Shenouda" pitchFamily="34" charset="2"/>
            </a:endParaRPr>
          </a:p>
        </p:txBody>
      </p:sp>
    </p:spTree>
    <p:extLst>
      <p:ext uri="{BB962C8B-B14F-4D97-AF65-F5344CB8AC3E}">
        <p14:creationId xmlns:p14="http://schemas.microsoft.com/office/powerpoint/2010/main" val="285063665"/>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وعن سائر شعبك</a:t>
            </a:r>
            <a:endParaRPr lang="en-US" sz="4400" dirty="0"/>
          </a:p>
        </p:txBody>
      </p:sp>
      <p:sp>
        <p:nvSpPr>
          <p:cNvPr id="6" name="Text Placeholder 5"/>
          <p:cNvSpPr>
            <a:spLocks noGrp="1"/>
          </p:cNvSpPr>
          <p:nvPr>
            <p:ph type="body" idx="1"/>
          </p:nvPr>
        </p:nvSpPr>
        <p:spPr/>
        <p:txBody>
          <a:bodyPr/>
          <a:lstStyle/>
          <a:p>
            <a:r>
              <a:rPr lang="ar-EG" sz="4400" dirty="0"/>
              <a:t>نيم إيفول ها بيك لاؤس تيرف</a:t>
            </a:r>
          </a:p>
        </p:txBody>
      </p:sp>
      <p:sp>
        <p:nvSpPr>
          <p:cNvPr id="7" name="Text Placeholder 6"/>
          <p:cNvSpPr>
            <a:spLocks noGrp="1"/>
          </p:cNvSpPr>
          <p:nvPr>
            <p:ph type="body" sz="quarter" idx="3"/>
          </p:nvPr>
        </p:nvSpPr>
        <p:spPr>
          <a:xfrm>
            <a:off x="0" y="5372293"/>
            <a:ext cx="9144000" cy="682357"/>
          </a:xfrm>
        </p:spPr>
        <p:txBody>
          <a:bodyPr/>
          <a:lstStyle/>
          <a:p>
            <a:r>
              <a:rPr lang="pt-BR" sz="5400" dirty="0"/>
              <a:t>Nem `ebol \a peklaoc thrf</a:t>
            </a:r>
          </a:p>
        </p:txBody>
      </p:sp>
    </p:spTree>
    <p:extLst>
      <p:ext uri="{BB962C8B-B14F-4D97-AF65-F5344CB8AC3E}">
        <p14:creationId xmlns:p14="http://schemas.microsoft.com/office/powerpoint/2010/main" val="2128981194"/>
      </p:ext>
    </p:extLst>
  </p:cSld>
  <p:clrMapOvr>
    <a:masterClrMapping/>
  </p:clrMapOvr>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4287582"/>
            <a:ext cx="9144000" cy="782371"/>
          </a:xfrm>
        </p:spPr>
        <p:txBody>
          <a:bodyPr/>
          <a:lstStyle/>
          <a:p>
            <a:pPr>
              <a:spcBef>
                <a:spcPts val="0"/>
              </a:spcBef>
              <a:defRPr/>
            </a:pPr>
            <a:r>
              <a:rPr lang="ar-EG" dirty="0"/>
              <a:t>أمين </a:t>
            </a:r>
            <a:r>
              <a:rPr lang="ar-SA" dirty="0"/>
              <a:t>يارب إرحم</a:t>
            </a:r>
            <a:r>
              <a:rPr lang="ar-EG" dirty="0"/>
              <a:t> </a:t>
            </a:r>
            <a:r>
              <a:rPr lang="ar-SA" dirty="0"/>
              <a:t>يارب إرحم</a:t>
            </a:r>
            <a:r>
              <a:rPr lang="ar-EG" dirty="0"/>
              <a:t> </a:t>
            </a:r>
            <a:r>
              <a:rPr lang="ar-SA" dirty="0"/>
              <a:t>يارب إرحم</a:t>
            </a:r>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آمين</a:t>
            </a:r>
            <a:r>
              <a:rPr lang="ar-EG" dirty="0"/>
              <a:t> </a:t>
            </a:r>
            <a:r>
              <a:rPr lang="ar-SA" dirty="0"/>
              <a:t>كيريى ليسون</a:t>
            </a:r>
            <a:r>
              <a:rPr lang="ar-EG" dirty="0"/>
              <a:t> </a:t>
            </a:r>
            <a:r>
              <a:rPr lang="ar-SA" dirty="0"/>
              <a:t>كيريى ليسون</a:t>
            </a:r>
            <a:r>
              <a:rPr lang="ar-EG" dirty="0"/>
              <a:t> </a:t>
            </a:r>
            <a:r>
              <a:rPr lang="ar-SA" dirty="0"/>
              <a:t>كيريى ليسون</a:t>
            </a:r>
            <a:endParaRPr lang="ar-EG" dirty="0"/>
          </a:p>
        </p:txBody>
      </p:sp>
      <p:sp>
        <p:nvSpPr>
          <p:cNvPr id="5" name="Text Placeholder 4"/>
          <p:cNvSpPr>
            <a:spLocks noGrp="1"/>
          </p:cNvSpPr>
          <p:nvPr>
            <p:ph type="body" sz="quarter" idx="3"/>
          </p:nvPr>
        </p:nvSpPr>
        <p:spPr>
          <a:xfrm>
            <a:off x="-1" y="5631728"/>
            <a:ext cx="9144000" cy="682357"/>
          </a:xfrm>
        </p:spPr>
        <p:txBody>
          <a:bodyPr/>
          <a:lstStyle/>
          <a:p>
            <a:r>
              <a:rPr lang="en-US" dirty="0">
                <a:latin typeface="Athanasius" pitchFamily="2" charset="0"/>
              </a:rPr>
              <a:t>`</a:t>
            </a:r>
            <a:r>
              <a:rPr lang="en-US" dirty="0" err="1">
                <a:latin typeface="Athanasius" pitchFamily="2" charset="0"/>
              </a:rPr>
              <a:t>amhn</a:t>
            </a:r>
            <a:r>
              <a:rPr lang="ar-EG" dirty="0">
                <a:latin typeface="Athanasius" pitchFamily="2" charset="0"/>
              </a:rPr>
              <a:t> </a:t>
            </a:r>
            <a:r>
              <a:rPr lang="en-US" dirty="0" err="1">
                <a:latin typeface="Athanasius" pitchFamily="2" charset="0"/>
              </a:rPr>
              <a:t>Kuri`e</a:t>
            </a:r>
            <a:r>
              <a:rPr lang="en-US" dirty="0">
                <a:latin typeface="Athanasius" pitchFamily="2" charset="0"/>
              </a:rPr>
              <a:t> `</a:t>
            </a:r>
            <a:r>
              <a:rPr lang="en-US" dirty="0" err="1">
                <a:latin typeface="Athanasius" pitchFamily="2" charset="0"/>
              </a:rPr>
              <a:t>ele`hco</a:t>
            </a:r>
            <a:r>
              <a:rPr lang="ar-EG" dirty="0">
                <a:latin typeface="Athanasius" pitchFamily="2" charset="0"/>
              </a:rPr>
              <a:t>  </a:t>
            </a:r>
            <a:r>
              <a:rPr lang="en-US" dirty="0">
                <a:latin typeface="Athanasius" pitchFamily="2" charset="0"/>
              </a:rPr>
              <a:t>Kuri`e `</a:t>
            </a:r>
            <a:r>
              <a:rPr lang="en-US" dirty="0" err="1">
                <a:latin typeface="Athanasius" pitchFamily="2" charset="0"/>
              </a:rPr>
              <a:t>ele`hcon</a:t>
            </a:r>
            <a:r>
              <a:rPr lang="ar-EG" dirty="0">
                <a:latin typeface="Athanasius" pitchFamily="2" charset="0"/>
              </a:rPr>
              <a:t> </a:t>
            </a:r>
            <a:r>
              <a:rPr lang="en-US" dirty="0" err="1">
                <a:latin typeface="Athanasius" pitchFamily="2" charset="0"/>
              </a:rPr>
              <a:t>Kuri`e</a:t>
            </a:r>
            <a:r>
              <a:rPr lang="en-US" dirty="0">
                <a:latin typeface="Athanasius" pitchFamily="2" charset="0"/>
              </a:rPr>
              <a:t> `</a:t>
            </a:r>
            <a:r>
              <a:rPr lang="en-US" dirty="0" err="1">
                <a:latin typeface="Athanasius" pitchFamily="2" charset="0"/>
              </a:rPr>
              <a:t>ele`hcon</a:t>
            </a:r>
            <a:endParaRPr lang="en-US" dirty="0">
              <a:latin typeface="Athanasius" pitchFamily="2" charset="0"/>
            </a:endParaRPr>
          </a:p>
        </p:txBody>
      </p:sp>
    </p:spTree>
    <p:extLst>
      <p:ext uri="{BB962C8B-B14F-4D97-AF65-F5344CB8AC3E}">
        <p14:creationId xmlns:p14="http://schemas.microsoft.com/office/powerpoint/2010/main" val="2028752849"/>
      </p:ext>
    </p:extLst>
  </p:cSld>
  <p:clrMapOvr>
    <a:masterClrMapping/>
  </p:clrMapOvr>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يسوع المسيح هو هو </a:t>
                      </a:r>
                      <a:endParaRPr lang="ar-SA" sz="52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3600" b="0" i="0" dirty="0">
                          <a:solidFill>
                            <a:srgbClr val="FFFF00"/>
                          </a:solidFill>
                          <a:latin typeface="Avva_Shenouda"/>
                        </a:rPr>
                        <a:t>I3covc </a:t>
                      </a:r>
                      <a:r>
                        <a:rPr lang="pt-BR" sz="3200" b="0" i="0" dirty="0">
                          <a:solidFill>
                            <a:srgbClr val="FFFF00"/>
                          </a:solidFill>
                          <a:latin typeface="Avva_Shenouda"/>
                        </a:rPr>
                        <a:t>Pi`xrictovc</a:t>
                      </a:r>
                      <a:r>
                        <a:rPr lang="pt-BR" sz="3600" b="0" i="0" dirty="0">
                          <a:solidFill>
                            <a:srgbClr val="FFFF00"/>
                          </a:solidFill>
                          <a:latin typeface="Avva_Shenouda"/>
                        </a:rPr>
                        <a:t> `nca4 nem foov</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EG" sz="4000" b="1" i="0" kern="1200" dirty="0">
                          <a:solidFill>
                            <a:schemeClr val="lt1"/>
                          </a:solidFill>
                          <a:latin typeface="+mn-lt"/>
                          <a:ea typeface="+mn-ea"/>
                          <a:cs typeface="+mn-cs"/>
                        </a:rPr>
                        <a:t>ايسوس بخرستوس انساف نيم فوأوو</a:t>
                      </a:r>
                      <a:endParaRPr lang="ar-SA" sz="6600" b="1" dirty="0">
                        <a:cs typeface="+mj-cs"/>
                      </a:endParaRPr>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10789839"/>
      </p:ext>
    </p:extLst>
  </p:cSld>
  <p:clrMapOvr>
    <a:masterClrMapping/>
  </p:clrMapOvr>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أمسا و اليوم و الي الأبد</a:t>
                      </a:r>
                      <a:endParaRPr lang="ar-SA" sz="88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4000" b="0" i="0" dirty="0">
                          <a:solidFill>
                            <a:srgbClr val="FFFF00"/>
                          </a:solidFill>
                          <a:latin typeface="Avva_Shenouda"/>
                        </a:rPr>
                        <a:t>`n0o4 `n0o4 pe nem 2a `eneh</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EG" sz="5400" b="1" i="0" kern="1200" dirty="0">
                          <a:solidFill>
                            <a:schemeClr val="lt1"/>
                          </a:solidFill>
                          <a:latin typeface="+mn-lt"/>
                          <a:ea typeface="+mn-ea"/>
                          <a:cs typeface="+mn-cs"/>
                        </a:rPr>
                        <a:t>انثوف انثوف بي نيم شا اينيه</a:t>
                      </a:r>
                      <a:endParaRPr lang="ar-SA" sz="8800" b="1" dirty="0">
                        <a:cs typeface="+mj-cs"/>
                      </a:endParaRPr>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72539916"/>
      </p:ext>
    </p:extLst>
  </p:cSld>
  <p:clrMapOvr>
    <a:masterClrMapping/>
  </p:clrMapOvr>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i="0" kern="1200" dirty="0">
                          <a:solidFill>
                            <a:schemeClr val="lt1"/>
                          </a:solidFill>
                          <a:latin typeface="+mn-lt"/>
                          <a:ea typeface="+mn-ea"/>
                          <a:cs typeface="+mn-cs"/>
                        </a:rPr>
                        <a:t> أقنوم واحد</a:t>
                      </a:r>
                      <a:endParaRPr lang="ar-SA" sz="138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000" b="0" i="0" dirty="0" err="1">
                          <a:solidFill>
                            <a:srgbClr val="FFFF00"/>
                          </a:solidFill>
                          <a:latin typeface="Avva_Shenouda"/>
                        </a:rPr>
                        <a:t>qen</a:t>
                      </a:r>
                      <a:r>
                        <a:rPr lang="en-US" sz="4000" b="0" i="0" dirty="0">
                          <a:solidFill>
                            <a:srgbClr val="FFFF00"/>
                          </a:solidFill>
                          <a:latin typeface="Avva_Shenouda"/>
                        </a:rPr>
                        <a:t> </a:t>
                      </a:r>
                      <a:r>
                        <a:rPr lang="en-US" sz="4000" b="0" i="0" dirty="0" err="1">
                          <a:solidFill>
                            <a:srgbClr val="FFFF00"/>
                          </a:solidFill>
                          <a:latin typeface="Avva_Shenouda"/>
                        </a:rPr>
                        <a:t>ovhvpoctacic</a:t>
                      </a:r>
                      <a:r>
                        <a:rPr lang="en-US" sz="4000" b="0" i="0" dirty="0">
                          <a:solidFill>
                            <a:srgbClr val="FFFF00"/>
                          </a:solidFill>
                          <a:latin typeface="Avva_Shenouda"/>
                        </a:rPr>
                        <a:t> `</a:t>
                      </a:r>
                      <a:r>
                        <a:rPr lang="en-US" sz="4000" b="0" i="0" dirty="0" err="1">
                          <a:solidFill>
                            <a:srgbClr val="FFFF00"/>
                          </a:solidFill>
                          <a:latin typeface="Avva_Shenouda"/>
                        </a:rPr>
                        <a:t>novwt</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EG" sz="4000" b="1" i="0" kern="1200" dirty="0">
                          <a:solidFill>
                            <a:schemeClr val="lt1"/>
                          </a:solidFill>
                          <a:latin typeface="+mn-lt"/>
                          <a:ea typeface="+mn-ea"/>
                          <a:cs typeface="+mn-cs"/>
                        </a:rPr>
                        <a:t>خين أووهيبوستاسيس ان أووأوت </a:t>
                      </a:r>
                      <a:endParaRPr lang="ar-SA" sz="6600" b="1" dirty="0">
                        <a:cs typeface="+mj-cs"/>
                      </a:endParaRPr>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06266930"/>
      </p:ext>
    </p:extLst>
  </p:cSld>
  <p:clrMapOvr>
    <a:masterClrMapping/>
  </p:clrMapOvr>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i="0" kern="1200" dirty="0">
                          <a:solidFill>
                            <a:schemeClr val="lt1"/>
                          </a:solidFill>
                          <a:latin typeface="+mn-lt"/>
                          <a:ea typeface="+mn-ea"/>
                          <a:cs typeface="+mn-cs"/>
                        </a:rPr>
                        <a:t>نسجد له و نمجده</a:t>
                      </a:r>
                      <a:endParaRPr lang="ar-SA" sz="115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FF00"/>
                          </a:solidFill>
                          <a:latin typeface="Avva_Shenouda"/>
                        </a:rPr>
                        <a:t>tenovw2t</a:t>
                      </a:r>
                      <a:r>
                        <a:rPr lang="en-US" sz="4000" b="0" i="0" dirty="0">
                          <a:solidFill>
                            <a:srgbClr val="FFFF00"/>
                          </a:solidFill>
                          <a:latin typeface="Avva_Shenouda"/>
                        </a:rPr>
                        <a:t> `mmo4 ten5`wov na4</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EG" sz="4800" b="1" i="0" kern="1200" dirty="0">
                          <a:solidFill>
                            <a:schemeClr val="lt1"/>
                          </a:solidFill>
                          <a:latin typeface="+mn-lt"/>
                          <a:ea typeface="+mn-ea"/>
                          <a:cs typeface="+mn-cs"/>
                        </a:rPr>
                        <a:t>تين أووأوشت امموف تين تي أوأووناف</a:t>
                      </a:r>
                      <a:endParaRPr lang="ar-SA" sz="8000" b="1" dirty="0">
                        <a:cs typeface="+mj-cs"/>
                      </a:endParaRPr>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29502403"/>
      </p:ext>
    </p:extLst>
  </p:cSld>
  <p:clrMapOvr>
    <a:masterClrMapping/>
  </p:clrMapOvr>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لأنه مبارك ألاب والأبن و الروح القدس</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dirty="0" err="1">
                          <a:solidFill>
                            <a:srgbClr val="FFFF00"/>
                          </a:solidFill>
                          <a:latin typeface="Avva_Shenouda"/>
                        </a:rPr>
                        <a:t>Ge</a:t>
                      </a:r>
                      <a:r>
                        <a:rPr lang="en-US" sz="2800" b="0" dirty="0">
                          <a:solidFill>
                            <a:srgbClr val="FFFF00"/>
                          </a:solidFill>
                          <a:latin typeface="Avva_Shenouda"/>
                        </a:rPr>
                        <a:t> `4`cmarwovt `</a:t>
                      </a:r>
                      <a:r>
                        <a:rPr lang="en-US" sz="2800" b="0" dirty="0" err="1">
                          <a:solidFill>
                            <a:srgbClr val="FFFF00"/>
                          </a:solidFill>
                          <a:latin typeface="Avva_Shenouda"/>
                        </a:rPr>
                        <a:t>nge</a:t>
                      </a:r>
                      <a:r>
                        <a:rPr lang="en-US" sz="2800" b="0" dirty="0">
                          <a:solidFill>
                            <a:srgbClr val="FFFF00"/>
                          </a:solidFill>
                          <a:latin typeface="Avva_Shenouda"/>
                        </a:rPr>
                        <a:t> `</a:t>
                      </a:r>
                      <a:r>
                        <a:rPr lang="en-US" sz="2800" b="0" dirty="0" err="1">
                          <a:solidFill>
                            <a:srgbClr val="FFFF00"/>
                          </a:solidFill>
                          <a:latin typeface="Avva_Shenouda"/>
                        </a:rPr>
                        <a:t>fiwt</a:t>
                      </a:r>
                      <a:r>
                        <a:rPr lang="en-US" sz="2800" b="0" dirty="0">
                          <a:solidFill>
                            <a:srgbClr val="FFFF00"/>
                          </a:solidFill>
                          <a:latin typeface="Avva_Shenouda"/>
                        </a:rPr>
                        <a:t> </a:t>
                      </a:r>
                      <a:r>
                        <a:rPr lang="en-US" sz="2800" b="0" dirty="0" err="1">
                          <a:solidFill>
                            <a:srgbClr val="FFFF00"/>
                          </a:solidFill>
                          <a:latin typeface="Avva_Shenouda"/>
                        </a:rPr>
                        <a:t>nem</a:t>
                      </a:r>
                      <a:r>
                        <a:rPr lang="en-US" sz="2800" b="0" dirty="0">
                          <a:solidFill>
                            <a:srgbClr val="FFFF00"/>
                          </a:solidFill>
                          <a:latin typeface="Avva_Shenouda"/>
                        </a:rPr>
                        <a:t> `p23ri </a:t>
                      </a:r>
                      <a:r>
                        <a:rPr lang="en-US" sz="2800" b="0" dirty="0" err="1">
                          <a:solidFill>
                            <a:srgbClr val="FFFF00"/>
                          </a:solidFill>
                          <a:latin typeface="Avva_Shenouda"/>
                        </a:rPr>
                        <a:t>nem</a:t>
                      </a:r>
                      <a:r>
                        <a:rPr lang="en-US" sz="2800" b="0" dirty="0">
                          <a:solidFill>
                            <a:srgbClr val="FFFF00"/>
                          </a:solidFill>
                          <a:latin typeface="Avva_Shenouda"/>
                        </a:rPr>
                        <a:t> </a:t>
                      </a:r>
                      <a:r>
                        <a:rPr lang="en-US" sz="2400" b="0" dirty="0" err="1">
                          <a:solidFill>
                            <a:srgbClr val="FFFF00"/>
                          </a:solidFill>
                          <a:latin typeface="Avva_Shenouda"/>
                        </a:rPr>
                        <a:t>Pipna</a:t>
                      </a:r>
                      <a:r>
                        <a:rPr lang="en-US" sz="2400" b="0" dirty="0">
                          <a:solidFill>
                            <a:srgbClr val="FFFF00"/>
                          </a:solidFill>
                          <a:latin typeface="Avva_Shenouda"/>
                        </a:rPr>
                        <a:t> e0v </a:t>
                      </a:r>
                      <a:endParaRPr lang="en-US" sz="2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جي افسمارؤوت انجى افيوت نيم ابشيري نيم بي بنفما اثوواب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87996193"/>
      </p:ext>
    </p:extLst>
  </p:cSld>
  <p:clrMapOvr>
    <a:masterClrMapping/>
  </p:clrMapOvr>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الثالوث الكامل نسجد له ونمجده</a:t>
                      </a:r>
                      <a:r>
                        <a:rPr lang="ar-EG" sz="5200" dirty="0"/>
                        <a:t>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2800" b="0" dirty="0">
                          <a:solidFill>
                            <a:srgbClr val="FFFF00"/>
                          </a:solidFill>
                          <a:latin typeface="Avva_Shenouda"/>
                        </a:rPr>
                        <a:t>5`triac etg3k `</a:t>
                      </a:r>
                      <a:r>
                        <a:rPr lang="en-US" sz="2800" b="0" dirty="0" err="1">
                          <a:solidFill>
                            <a:srgbClr val="FFFF00"/>
                          </a:solidFill>
                          <a:latin typeface="Avva_Shenouda"/>
                        </a:rPr>
                        <a:t>ebov</a:t>
                      </a:r>
                      <a:r>
                        <a:rPr lang="en-US" sz="2800" b="0" dirty="0">
                          <a:solidFill>
                            <a:srgbClr val="FFFF00"/>
                          </a:solidFill>
                          <a:latin typeface="Avva_Shenouda"/>
                        </a:rPr>
                        <a:t> tenovw2t `</a:t>
                      </a:r>
                      <a:r>
                        <a:rPr lang="en-US" sz="2800" b="0" dirty="0" err="1">
                          <a:solidFill>
                            <a:srgbClr val="FFFF00"/>
                          </a:solidFill>
                          <a:latin typeface="Avva_Shenouda"/>
                        </a:rPr>
                        <a:t>mmoc</a:t>
                      </a:r>
                      <a:r>
                        <a:rPr lang="en-US" sz="2800" b="0" dirty="0">
                          <a:solidFill>
                            <a:srgbClr val="FFFF00"/>
                          </a:solidFill>
                          <a:latin typeface="Avva_Shenouda"/>
                        </a:rPr>
                        <a:t> ten5`wov </a:t>
                      </a:r>
                      <a:r>
                        <a:rPr lang="en-US" sz="2800" b="0" dirty="0" err="1">
                          <a:solidFill>
                            <a:srgbClr val="FFFF00"/>
                          </a:solidFill>
                          <a:latin typeface="Avva_Shenouda"/>
                        </a:rPr>
                        <a:t>nac</a:t>
                      </a:r>
                      <a:endParaRPr lang="en-US" sz="2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تترياس ايتجيك ايفول تين اؤوشت امموس تين تي اوؤناس</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39474034"/>
      </p:ext>
    </p:extLst>
  </p:cSld>
  <p:clrMapOvr>
    <a:masterClrMapping/>
  </p:clrMapOvr>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صل</a:t>
            </a:r>
            <a:endParaRPr lang="en-US" sz="4800" dirty="0"/>
          </a:p>
        </p:txBody>
      </p:sp>
      <p:sp>
        <p:nvSpPr>
          <p:cNvPr id="6" name="Text Placeholder 5"/>
          <p:cNvSpPr>
            <a:spLocks noGrp="1"/>
          </p:cNvSpPr>
          <p:nvPr>
            <p:ph type="body" idx="1"/>
          </p:nvPr>
        </p:nvSpPr>
        <p:spPr/>
        <p:txBody>
          <a:bodyPr/>
          <a:lstStyle/>
          <a:p>
            <a:r>
              <a:rPr lang="ar-EG" sz="4800" dirty="0"/>
              <a:t>إشليل</a:t>
            </a:r>
          </a:p>
        </p:txBody>
      </p:sp>
      <p:sp>
        <p:nvSpPr>
          <p:cNvPr id="7" name="Text Placeholder 6"/>
          <p:cNvSpPr>
            <a:spLocks noGrp="1"/>
          </p:cNvSpPr>
          <p:nvPr>
            <p:ph type="body" sz="quarter" idx="3"/>
          </p:nvPr>
        </p:nvSpPr>
        <p:spPr/>
        <p:txBody>
          <a:bodyPr/>
          <a:lstStyle/>
          <a:p>
            <a:r>
              <a:rPr lang="en-US" sz="4400" dirty="0"/>
              <a:t>}</a:t>
            </a:r>
            <a:r>
              <a:rPr lang="en-US" sz="4400" dirty="0" err="1"/>
              <a:t>lhl</a:t>
            </a:r>
            <a:endParaRPr lang="en-US" sz="4400" dirty="0"/>
          </a:p>
        </p:txBody>
      </p:sp>
    </p:spTree>
    <p:extLst>
      <p:ext uri="{BB962C8B-B14F-4D97-AF65-F5344CB8AC3E}">
        <p14:creationId xmlns:p14="http://schemas.microsoft.com/office/powerpoint/2010/main" val="2629485482"/>
      </p:ext>
    </p:extLst>
  </p:cSld>
  <p:clrMapOvr>
    <a:masterClrMapping/>
  </p:clrMapOvr>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5400" dirty="0"/>
              <a:t>للصلاة قفوا</a:t>
            </a:r>
            <a:endParaRPr lang="en-US" sz="5400" dirty="0"/>
          </a:p>
        </p:txBody>
      </p:sp>
      <p:sp>
        <p:nvSpPr>
          <p:cNvPr id="6" name="Text Placeholder 5"/>
          <p:cNvSpPr>
            <a:spLocks noGrp="1"/>
          </p:cNvSpPr>
          <p:nvPr>
            <p:ph type="body" idx="1"/>
          </p:nvPr>
        </p:nvSpPr>
        <p:spPr/>
        <p:txBody>
          <a:bodyPr/>
          <a:lstStyle/>
          <a:p>
            <a:r>
              <a:rPr lang="ar-EG" sz="4400" dirty="0"/>
              <a:t>إيبى إبروس إفكى إستاثيتى</a:t>
            </a:r>
          </a:p>
        </p:txBody>
      </p:sp>
      <p:sp>
        <p:nvSpPr>
          <p:cNvPr id="7" name="Text Placeholder 6"/>
          <p:cNvSpPr>
            <a:spLocks noGrp="1"/>
          </p:cNvSpPr>
          <p:nvPr>
            <p:ph type="body" sz="quarter" idx="3"/>
          </p:nvPr>
        </p:nvSpPr>
        <p:spPr/>
        <p:txBody>
          <a:bodyPr/>
          <a:lstStyle/>
          <a:p>
            <a:r>
              <a:rPr lang="en-US" sz="4800" dirty="0"/>
              <a:t>Epi `</a:t>
            </a:r>
            <a:r>
              <a:rPr lang="en-US" sz="4800" dirty="0" err="1"/>
              <a:t>proceuxh</a:t>
            </a:r>
            <a:r>
              <a:rPr lang="en-US" sz="4800" dirty="0"/>
              <a:t>  `</a:t>
            </a:r>
            <a:r>
              <a:rPr lang="en-US" sz="4800" dirty="0" err="1"/>
              <a:t>ctaqhte</a:t>
            </a:r>
            <a:endParaRPr lang="en-US" sz="4800" dirty="0"/>
          </a:p>
        </p:txBody>
      </p:sp>
    </p:spTree>
    <p:extLst>
      <p:ext uri="{BB962C8B-B14F-4D97-AF65-F5344CB8AC3E}">
        <p14:creationId xmlns:p14="http://schemas.microsoft.com/office/powerpoint/2010/main" val="4249286582"/>
      </p:ext>
    </p:extLst>
  </p:cSld>
  <p:clrMapOvr>
    <a:masterClrMapping/>
  </p:clrMapOvr>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السلام لجميعكم</a:t>
            </a:r>
            <a:endParaRPr lang="en-US" sz="4800" dirty="0"/>
          </a:p>
        </p:txBody>
      </p:sp>
      <p:sp>
        <p:nvSpPr>
          <p:cNvPr id="6" name="Text Placeholder 5"/>
          <p:cNvSpPr>
            <a:spLocks noGrp="1"/>
          </p:cNvSpPr>
          <p:nvPr>
            <p:ph type="body" idx="1"/>
          </p:nvPr>
        </p:nvSpPr>
        <p:spPr/>
        <p:txBody>
          <a:bodyPr/>
          <a:lstStyle/>
          <a:p>
            <a:r>
              <a:rPr lang="ar-EG" sz="5400" dirty="0"/>
              <a:t>إيرينى باسى</a:t>
            </a:r>
          </a:p>
        </p:txBody>
      </p:sp>
      <p:sp>
        <p:nvSpPr>
          <p:cNvPr id="7" name="Text Placeholder 6"/>
          <p:cNvSpPr>
            <a:spLocks noGrp="1"/>
          </p:cNvSpPr>
          <p:nvPr>
            <p:ph type="body" sz="quarter" idx="3"/>
          </p:nvPr>
        </p:nvSpPr>
        <p:spPr/>
        <p:txBody>
          <a:bodyPr/>
          <a:lstStyle/>
          <a:p>
            <a:r>
              <a:rPr lang="en-US" sz="5400" dirty="0" err="1"/>
              <a:t>Irhnh</a:t>
            </a:r>
            <a:r>
              <a:rPr lang="en-US" sz="5400" dirty="0"/>
              <a:t>  </a:t>
            </a:r>
            <a:r>
              <a:rPr lang="en-US" sz="5400" dirty="0" err="1"/>
              <a:t>paci</a:t>
            </a:r>
            <a:endParaRPr lang="en-US" sz="5400" dirty="0"/>
          </a:p>
        </p:txBody>
      </p:sp>
    </p:spTree>
    <p:extLst>
      <p:ext uri="{BB962C8B-B14F-4D97-AF65-F5344CB8AC3E}">
        <p14:creationId xmlns:p14="http://schemas.microsoft.com/office/powerpoint/2010/main" val="366003858"/>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وعن هذه المائدة </a:t>
            </a:r>
            <a:endParaRPr lang="en-US" sz="4800" dirty="0"/>
          </a:p>
        </p:txBody>
      </p:sp>
      <p:sp>
        <p:nvSpPr>
          <p:cNvPr id="6" name="Text Placeholder 5"/>
          <p:cNvSpPr>
            <a:spLocks noGrp="1"/>
          </p:cNvSpPr>
          <p:nvPr>
            <p:ph type="body" idx="1"/>
          </p:nvPr>
        </p:nvSpPr>
        <p:spPr/>
        <p:txBody>
          <a:bodyPr/>
          <a:lstStyle/>
          <a:p>
            <a:r>
              <a:rPr lang="ar-EG" sz="4400" dirty="0"/>
              <a:t>نيم إيفول هاتاي اترابيزا ثاي</a:t>
            </a:r>
          </a:p>
        </p:txBody>
      </p:sp>
      <p:sp>
        <p:nvSpPr>
          <p:cNvPr id="7" name="Text Placeholder 6"/>
          <p:cNvSpPr>
            <a:spLocks noGrp="1"/>
          </p:cNvSpPr>
          <p:nvPr>
            <p:ph type="body" sz="quarter" idx="3"/>
          </p:nvPr>
        </p:nvSpPr>
        <p:spPr/>
        <p:txBody>
          <a:bodyPr/>
          <a:lstStyle/>
          <a:p>
            <a:r>
              <a:rPr lang="en-US" dirty="0" err="1"/>
              <a:t>Nem</a:t>
            </a:r>
            <a:r>
              <a:rPr lang="en-US" dirty="0"/>
              <a:t>  </a:t>
            </a:r>
          </a:p>
        </p:txBody>
      </p:sp>
    </p:spTree>
    <p:extLst>
      <p:ext uri="{BB962C8B-B14F-4D97-AF65-F5344CB8AC3E}">
        <p14:creationId xmlns:p14="http://schemas.microsoft.com/office/powerpoint/2010/main" val="2543869339"/>
      </p:ext>
    </p:extLst>
  </p:cSld>
  <p:clrMapOvr>
    <a:masterClrMapping/>
  </p:clrMapOvr>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ولروحك أيضاً</a:t>
            </a:r>
            <a:endParaRPr lang="en-US" sz="4800" dirty="0"/>
          </a:p>
        </p:txBody>
      </p:sp>
      <p:sp>
        <p:nvSpPr>
          <p:cNvPr id="6" name="Text Placeholder 5"/>
          <p:cNvSpPr>
            <a:spLocks noGrp="1"/>
          </p:cNvSpPr>
          <p:nvPr>
            <p:ph type="body" idx="1"/>
          </p:nvPr>
        </p:nvSpPr>
        <p:spPr/>
        <p:txBody>
          <a:bodyPr/>
          <a:lstStyle/>
          <a:p>
            <a:r>
              <a:rPr lang="ar-EG" sz="4800" dirty="0"/>
              <a:t>كيطو إبنيفماتى سو</a:t>
            </a:r>
          </a:p>
        </p:txBody>
      </p:sp>
      <p:sp>
        <p:nvSpPr>
          <p:cNvPr id="7" name="Text Placeholder 6"/>
          <p:cNvSpPr>
            <a:spLocks noGrp="1"/>
          </p:cNvSpPr>
          <p:nvPr>
            <p:ph type="body" sz="quarter" idx="3"/>
          </p:nvPr>
        </p:nvSpPr>
        <p:spPr/>
        <p:txBody>
          <a:bodyPr/>
          <a:lstStyle/>
          <a:p>
            <a:r>
              <a:rPr lang="en-US" sz="4800" dirty="0" err="1"/>
              <a:t>Ke</a:t>
            </a:r>
            <a:r>
              <a:rPr lang="en-US" sz="4800" dirty="0"/>
              <a:t> </a:t>
            </a:r>
            <a:r>
              <a:rPr lang="en-US" sz="4800" dirty="0" err="1"/>
              <a:t>tw</a:t>
            </a:r>
            <a:r>
              <a:rPr lang="en-US" sz="4800" dirty="0"/>
              <a:t> `</a:t>
            </a:r>
            <a:r>
              <a:rPr lang="en-US" sz="4800" dirty="0" err="1"/>
              <a:t>pneuma</a:t>
            </a:r>
            <a:r>
              <a:rPr lang="en-US" sz="4800" dirty="0"/>
              <a:t> </a:t>
            </a:r>
            <a:r>
              <a:rPr lang="en-US" sz="4800" dirty="0" err="1"/>
              <a:t>ti</a:t>
            </a:r>
            <a:r>
              <a:rPr lang="en-US" sz="4800" dirty="0"/>
              <a:t> </a:t>
            </a:r>
            <a:r>
              <a:rPr lang="en-US" sz="4800" dirty="0" err="1"/>
              <a:t>cou</a:t>
            </a:r>
            <a:endParaRPr lang="en-US" sz="4800" dirty="0"/>
          </a:p>
        </p:txBody>
      </p:sp>
    </p:spTree>
    <p:extLst>
      <p:ext uri="{BB962C8B-B14F-4D97-AF65-F5344CB8AC3E}">
        <p14:creationId xmlns:p14="http://schemas.microsoft.com/office/powerpoint/2010/main" val="2514863610"/>
      </p:ext>
    </p:extLst>
  </p:cSld>
  <p:clrMapOvr>
    <a:masterClrMapping/>
  </p:clrMapOvr>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وأيضاً فلنسأل الله ضابط الكل</a:t>
            </a:r>
            <a:endParaRPr lang="en-US" dirty="0"/>
          </a:p>
        </p:txBody>
      </p:sp>
      <p:sp>
        <p:nvSpPr>
          <p:cNvPr id="3" name="Text Placeholder 2"/>
          <p:cNvSpPr>
            <a:spLocks noGrp="1"/>
          </p:cNvSpPr>
          <p:nvPr>
            <p:ph type="body" idx="1"/>
          </p:nvPr>
        </p:nvSpPr>
        <p:spPr/>
        <p:txBody>
          <a:bodyPr/>
          <a:lstStyle/>
          <a:p>
            <a:r>
              <a:rPr lang="ar-SA" sz="3600" dirty="0"/>
              <a:t>بالين أون مارين تيهو إى إفنوتي</a:t>
            </a:r>
            <a:r>
              <a:rPr lang="en-US" sz="3600" dirty="0"/>
              <a:t> </a:t>
            </a:r>
            <a:r>
              <a:rPr lang="ar-SA" sz="3600" dirty="0"/>
              <a:t>بي بانطوكراطور </a:t>
            </a:r>
            <a:endParaRPr lang="ar-EG" sz="6600" dirty="0"/>
          </a:p>
        </p:txBody>
      </p:sp>
      <p:sp>
        <p:nvSpPr>
          <p:cNvPr id="5" name="Text Placeholder 4"/>
          <p:cNvSpPr>
            <a:spLocks noGrp="1"/>
          </p:cNvSpPr>
          <p:nvPr>
            <p:ph type="body" sz="quarter" idx="3"/>
          </p:nvPr>
        </p:nvSpPr>
        <p:spPr/>
        <p:txBody>
          <a:bodyPr/>
          <a:lstStyle/>
          <a:p>
            <a:r>
              <a:rPr lang="fi-FI" dirty="0"/>
              <a:t>Palin on maren;\o `eV; pipantokratwr</a:t>
            </a:r>
            <a:endParaRPr lang="en-US" dirty="0"/>
          </a:p>
        </p:txBody>
      </p:sp>
    </p:spTree>
    <p:extLst>
      <p:ext uri="{BB962C8B-B14F-4D97-AF65-F5344CB8AC3E}">
        <p14:creationId xmlns:p14="http://schemas.microsoft.com/office/powerpoint/2010/main" val="3548776763"/>
      </p:ext>
    </p:extLst>
  </p:cSld>
  <p:clrMapOvr>
    <a:masterClrMapping/>
  </p:clrMapOvr>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أبا ربنا وإلهنا ومخلصنا</a:t>
            </a:r>
            <a:endParaRPr lang="en-US" dirty="0"/>
          </a:p>
        </p:txBody>
      </p:sp>
      <p:sp>
        <p:nvSpPr>
          <p:cNvPr id="3" name="Text Placeholder 2"/>
          <p:cNvSpPr>
            <a:spLocks noGrp="1"/>
          </p:cNvSpPr>
          <p:nvPr>
            <p:ph type="body" idx="1"/>
          </p:nvPr>
        </p:nvSpPr>
        <p:spPr/>
        <p:txBody>
          <a:bodyPr/>
          <a:lstStyle/>
          <a:p>
            <a:r>
              <a:rPr lang="ar-SA" dirty="0"/>
              <a:t>إفيوت إمبين</a:t>
            </a:r>
            <a:r>
              <a:rPr lang="ar-EG" dirty="0"/>
              <a:t> </a:t>
            </a:r>
            <a:r>
              <a:rPr lang="ar-SA" dirty="0"/>
              <a:t>شويس أووه بيننوتي أووه بينسوتير</a:t>
            </a:r>
            <a:endParaRPr lang="ar-EG" sz="6000" dirty="0"/>
          </a:p>
        </p:txBody>
      </p:sp>
      <p:sp>
        <p:nvSpPr>
          <p:cNvPr id="5" name="Text Placeholder 4"/>
          <p:cNvSpPr>
            <a:spLocks noGrp="1"/>
          </p:cNvSpPr>
          <p:nvPr>
            <p:ph type="body" sz="quarter" idx="3"/>
          </p:nvPr>
        </p:nvSpPr>
        <p:spPr/>
        <p:txBody>
          <a:bodyPr/>
          <a:lstStyle/>
          <a:p>
            <a:r>
              <a:rPr lang="en-US" dirty="0"/>
              <a:t>Viwt `mPen_ouo\ Pennou; ouo\ </a:t>
            </a:r>
            <a:r>
              <a:rPr lang="en-US" dirty="0" err="1"/>
              <a:t>pencwthr</a:t>
            </a:r>
            <a:endParaRPr lang="en-US" dirty="0"/>
          </a:p>
        </p:txBody>
      </p:sp>
    </p:spTree>
    <p:extLst>
      <p:ext uri="{BB962C8B-B14F-4D97-AF65-F5344CB8AC3E}">
        <p14:creationId xmlns:p14="http://schemas.microsoft.com/office/powerpoint/2010/main" val="1897353364"/>
      </p:ext>
    </p:extLst>
  </p:cSld>
  <p:clrMapOvr>
    <a:masterClrMapping/>
  </p:clrMapOvr>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يسوع المسيح</a:t>
            </a:r>
            <a:endParaRPr lang="en-US" dirty="0"/>
          </a:p>
        </p:txBody>
      </p:sp>
      <p:sp>
        <p:nvSpPr>
          <p:cNvPr id="3" name="Text Placeholder 2"/>
          <p:cNvSpPr>
            <a:spLocks noGrp="1"/>
          </p:cNvSpPr>
          <p:nvPr>
            <p:ph type="body" idx="1"/>
          </p:nvPr>
        </p:nvSpPr>
        <p:spPr/>
        <p:txBody>
          <a:bodyPr/>
          <a:lstStyle/>
          <a:p>
            <a:r>
              <a:rPr lang="ar-SA" dirty="0"/>
              <a:t>إيسوس بي إخرستوس</a:t>
            </a:r>
            <a:endParaRPr lang="ar-EG" sz="9600" dirty="0"/>
          </a:p>
        </p:txBody>
      </p:sp>
      <p:sp>
        <p:nvSpPr>
          <p:cNvPr id="5" name="Text Placeholder 4"/>
          <p:cNvSpPr>
            <a:spLocks noGrp="1"/>
          </p:cNvSpPr>
          <p:nvPr>
            <p:ph type="body" sz="quarter" idx="3"/>
          </p:nvPr>
        </p:nvSpPr>
        <p:spPr/>
        <p:txBody>
          <a:bodyPr/>
          <a:lstStyle/>
          <a:p>
            <a:r>
              <a:rPr lang="en-US" dirty="0" err="1"/>
              <a:t>Ihcouc</a:t>
            </a:r>
            <a:r>
              <a:rPr lang="en-US" dirty="0"/>
              <a:t> </a:t>
            </a:r>
            <a:r>
              <a:rPr lang="en-US" dirty="0" err="1"/>
              <a:t>Pi`xrictoc</a:t>
            </a:r>
            <a:endParaRPr lang="en-US" dirty="0"/>
          </a:p>
        </p:txBody>
      </p:sp>
    </p:spTree>
    <p:extLst>
      <p:ext uri="{BB962C8B-B14F-4D97-AF65-F5344CB8AC3E}">
        <p14:creationId xmlns:p14="http://schemas.microsoft.com/office/powerpoint/2010/main" val="3094710871"/>
      </p:ext>
    </p:extLst>
  </p:cSld>
  <p:clrMapOvr>
    <a:masterClrMapping/>
  </p:clrMapOvr>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نسأل ونطلب من صلاحك يا محب البشر </a:t>
            </a:r>
            <a:endParaRPr lang="en-US" dirty="0"/>
          </a:p>
        </p:txBody>
      </p:sp>
      <p:sp>
        <p:nvSpPr>
          <p:cNvPr id="3" name="Text Placeholder 2"/>
          <p:cNvSpPr>
            <a:spLocks noGrp="1"/>
          </p:cNvSpPr>
          <p:nvPr>
            <p:ph type="body" idx="1"/>
          </p:nvPr>
        </p:nvSpPr>
        <p:spPr/>
        <p:txBody>
          <a:bodyPr/>
          <a:lstStyle/>
          <a:p>
            <a:r>
              <a:rPr lang="ar-SA" dirty="0"/>
              <a:t>تين تيهو أووه تين طفه إنتيك ميت غاثوس بي ماي رومي </a:t>
            </a:r>
            <a:endParaRPr lang="ar-EG" sz="6000" dirty="0"/>
          </a:p>
        </p:txBody>
      </p:sp>
      <p:sp>
        <p:nvSpPr>
          <p:cNvPr id="5" name="Text Placeholder 4"/>
          <p:cNvSpPr>
            <a:spLocks noGrp="1"/>
          </p:cNvSpPr>
          <p:nvPr>
            <p:ph type="body" sz="quarter" idx="3"/>
          </p:nvPr>
        </p:nvSpPr>
        <p:spPr/>
        <p:txBody>
          <a:bodyPr/>
          <a:lstStyle/>
          <a:p>
            <a:r>
              <a:rPr lang="en-US" dirty="0"/>
              <a:t>Ten;\o ouo\ tentwb\`</a:t>
            </a:r>
            <a:r>
              <a:rPr lang="en-US" dirty="0" err="1"/>
              <a:t>ntekmet`agaqoc</a:t>
            </a:r>
            <a:r>
              <a:rPr lang="en-US" dirty="0"/>
              <a:t> </a:t>
            </a:r>
            <a:r>
              <a:rPr lang="en-US" dirty="0" err="1"/>
              <a:t>pimairwmi</a:t>
            </a:r>
            <a:endParaRPr lang="en-US" dirty="0"/>
          </a:p>
        </p:txBody>
      </p:sp>
    </p:spTree>
    <p:extLst>
      <p:ext uri="{BB962C8B-B14F-4D97-AF65-F5344CB8AC3E}">
        <p14:creationId xmlns:p14="http://schemas.microsoft.com/office/powerpoint/2010/main" val="1883628492"/>
      </p:ext>
    </p:extLst>
  </p:cSld>
  <p:clrMapOvr>
    <a:masterClrMapping/>
  </p:clrMapOvr>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أذكر يارب مرضى شعبك</a:t>
            </a:r>
            <a:endParaRPr lang="en-US" dirty="0"/>
          </a:p>
        </p:txBody>
      </p:sp>
      <p:sp>
        <p:nvSpPr>
          <p:cNvPr id="3" name="Text Placeholder 2"/>
          <p:cNvSpPr>
            <a:spLocks noGrp="1"/>
          </p:cNvSpPr>
          <p:nvPr>
            <p:ph type="body" idx="1"/>
          </p:nvPr>
        </p:nvSpPr>
        <p:spPr/>
        <p:txBody>
          <a:bodyPr/>
          <a:lstStyle/>
          <a:p>
            <a:r>
              <a:rPr lang="ar-SA" dirty="0">
                <a:solidFill>
                  <a:schemeClr val="lt1"/>
                </a:solidFill>
              </a:rPr>
              <a:t>آري</a:t>
            </a:r>
            <a:r>
              <a:rPr lang="ar-EG" dirty="0">
                <a:solidFill>
                  <a:schemeClr val="lt1"/>
                </a:solidFill>
              </a:rPr>
              <a:t> </a:t>
            </a:r>
            <a:r>
              <a:rPr lang="ar-SA" dirty="0">
                <a:solidFill>
                  <a:schemeClr val="lt1"/>
                </a:solidFill>
              </a:rPr>
              <a:t>إفميفئي</a:t>
            </a:r>
            <a:r>
              <a:rPr lang="ar-EG" dirty="0">
                <a:solidFill>
                  <a:schemeClr val="lt1"/>
                </a:solidFill>
              </a:rPr>
              <a:t> </a:t>
            </a:r>
            <a:r>
              <a:rPr lang="ar-SA" dirty="0">
                <a:solidFill>
                  <a:schemeClr val="lt1"/>
                </a:solidFill>
              </a:rPr>
              <a:t>إبشويس</a:t>
            </a:r>
            <a:r>
              <a:rPr lang="ar-EG" dirty="0">
                <a:solidFill>
                  <a:schemeClr val="lt1"/>
                </a:solidFill>
              </a:rPr>
              <a:t> إن نيئتشونى إنتى بيك لاؤس</a:t>
            </a:r>
            <a:r>
              <a:rPr lang="ar-SA" dirty="0">
                <a:solidFill>
                  <a:schemeClr val="lt1"/>
                </a:solidFill>
              </a:rPr>
              <a:t> </a:t>
            </a:r>
            <a:endParaRPr lang="ar-EG" dirty="0"/>
          </a:p>
        </p:txBody>
      </p:sp>
      <p:sp>
        <p:nvSpPr>
          <p:cNvPr id="5" name="Text Placeholder 4"/>
          <p:cNvSpPr>
            <a:spLocks noGrp="1"/>
          </p:cNvSpPr>
          <p:nvPr>
            <p:ph type="body" sz="quarter" idx="3"/>
          </p:nvPr>
        </p:nvSpPr>
        <p:spPr/>
        <p:txBody>
          <a:bodyPr/>
          <a:lstStyle/>
          <a:p>
            <a:r>
              <a:rPr lang="en-US" dirty="0"/>
              <a:t>Ari`vmeu`i ~P_ `nnhet]wni  `</a:t>
            </a:r>
            <a:r>
              <a:rPr lang="en-US" dirty="0" err="1"/>
              <a:t>nte</a:t>
            </a:r>
            <a:r>
              <a:rPr lang="ar-EG" dirty="0"/>
              <a:t> </a:t>
            </a:r>
            <a:r>
              <a:rPr lang="en-US" dirty="0" err="1"/>
              <a:t>peklaoc</a:t>
            </a:r>
            <a:endParaRPr lang="en-US" sz="5400" dirty="0"/>
          </a:p>
        </p:txBody>
      </p:sp>
    </p:spTree>
    <p:extLst>
      <p:ext uri="{BB962C8B-B14F-4D97-AF65-F5344CB8AC3E}">
        <p14:creationId xmlns:p14="http://schemas.microsoft.com/office/powerpoint/2010/main" val="3317958006"/>
      </p:ext>
    </p:extLst>
  </p:cSld>
  <p:clrMapOvr>
    <a:masterClrMapping/>
  </p:clrMapOvr>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أطلبوا عن آبائنا وإخوتنا المرضى بكل مرض</a:t>
            </a:r>
            <a:endParaRPr lang="en-US" dirty="0"/>
          </a:p>
        </p:txBody>
      </p:sp>
      <p:sp>
        <p:nvSpPr>
          <p:cNvPr id="3" name="Text Placeholder 2"/>
          <p:cNvSpPr>
            <a:spLocks noGrp="1"/>
          </p:cNvSpPr>
          <p:nvPr>
            <p:ph type="body" idx="1"/>
          </p:nvPr>
        </p:nvSpPr>
        <p:spPr/>
        <p:txBody>
          <a:bodyPr/>
          <a:lstStyle/>
          <a:p>
            <a:r>
              <a:rPr lang="ar-EG" dirty="0">
                <a:solidFill>
                  <a:schemeClr val="lt1"/>
                </a:solidFill>
              </a:rPr>
              <a:t>طوبه إيجين نين يوتي نيم نين إسنيو إتشوني خين جين شوني نيفين</a:t>
            </a:r>
            <a:endParaRPr lang="ar-EG" sz="21200" dirty="0"/>
          </a:p>
        </p:txBody>
      </p:sp>
      <p:sp>
        <p:nvSpPr>
          <p:cNvPr id="5" name="Text Placeholder 4"/>
          <p:cNvSpPr>
            <a:spLocks noGrp="1"/>
          </p:cNvSpPr>
          <p:nvPr>
            <p:ph type="body" sz="quarter" idx="3"/>
          </p:nvPr>
        </p:nvSpPr>
        <p:spPr>
          <a:xfrm>
            <a:off x="0" y="5486400"/>
            <a:ext cx="9144000" cy="682357"/>
          </a:xfrm>
        </p:spPr>
        <p:txBody>
          <a:bodyPr/>
          <a:lstStyle/>
          <a:p>
            <a:r>
              <a:rPr lang="en-US" sz="3200" b="1" dirty="0">
                <a:latin typeface="Avva_Shenouda" pitchFamily="34" charset="2"/>
              </a:rPr>
              <a:t>Twbh `egen nenio5 nem nen`cn3ov et2wpi </a:t>
            </a:r>
            <a:r>
              <a:rPr lang="en-US" sz="3200" b="1" dirty="0" err="1">
                <a:latin typeface="Avva_Shenouda" pitchFamily="34" charset="2"/>
              </a:rPr>
              <a:t>qen</a:t>
            </a:r>
            <a:r>
              <a:rPr lang="en-US" sz="3200" b="1" dirty="0">
                <a:latin typeface="Avva_Shenouda" pitchFamily="34" charset="2"/>
              </a:rPr>
              <a:t> gin2wni </a:t>
            </a:r>
            <a:r>
              <a:rPr lang="en-US" sz="3200" b="1" dirty="0" err="1">
                <a:latin typeface="Avva_Shenouda" pitchFamily="34" charset="2"/>
              </a:rPr>
              <a:t>niben</a:t>
            </a:r>
            <a:endParaRPr lang="en-US" sz="8800" b="1" dirty="0">
              <a:latin typeface="Avva_Shenouda" pitchFamily="34" charset="2"/>
            </a:endParaRPr>
          </a:p>
        </p:txBody>
      </p:sp>
    </p:spTree>
    <p:extLst>
      <p:ext uri="{BB962C8B-B14F-4D97-AF65-F5344CB8AC3E}">
        <p14:creationId xmlns:p14="http://schemas.microsoft.com/office/powerpoint/2010/main" val="574631861"/>
      </p:ext>
    </p:extLst>
  </p:cSld>
  <p:clrMapOvr>
    <a:masterClrMapping/>
  </p:clrMapOvr>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إن كان في هذا المسكن أو بكل موضع</a:t>
            </a:r>
            <a:endParaRPr lang="en-US" dirty="0"/>
          </a:p>
        </p:txBody>
      </p:sp>
      <p:sp>
        <p:nvSpPr>
          <p:cNvPr id="3" name="Text Placeholder 2"/>
          <p:cNvSpPr>
            <a:spLocks noGrp="1"/>
          </p:cNvSpPr>
          <p:nvPr>
            <p:ph type="body" idx="1"/>
          </p:nvPr>
        </p:nvSpPr>
        <p:spPr/>
        <p:txBody>
          <a:bodyPr/>
          <a:lstStyle/>
          <a:p>
            <a:r>
              <a:rPr lang="ar-EG" dirty="0">
                <a:solidFill>
                  <a:schemeClr val="lt1"/>
                </a:solidFill>
              </a:rPr>
              <a:t>إيتى خين باي طوبوس إيتى خين ماى نفين</a:t>
            </a:r>
            <a:endParaRPr lang="ar-EG" sz="27500" dirty="0"/>
          </a:p>
        </p:txBody>
      </p:sp>
      <p:sp>
        <p:nvSpPr>
          <p:cNvPr id="5" name="Text Placeholder 4"/>
          <p:cNvSpPr>
            <a:spLocks noGrp="1"/>
          </p:cNvSpPr>
          <p:nvPr>
            <p:ph type="body" sz="quarter" idx="3"/>
          </p:nvPr>
        </p:nvSpPr>
        <p:spPr/>
        <p:txBody>
          <a:bodyPr/>
          <a:lstStyle/>
          <a:p>
            <a:r>
              <a:rPr lang="it-IT" dirty="0">
                <a:latin typeface="Avva_Shenouda" pitchFamily="34" charset="2"/>
              </a:rPr>
              <a:t>`ite qen paitopoc `ite qen mai niben</a:t>
            </a:r>
            <a:endParaRPr lang="en-US" sz="11500" dirty="0">
              <a:latin typeface="Avva_Shenouda" pitchFamily="34" charset="2"/>
            </a:endParaRPr>
          </a:p>
        </p:txBody>
      </p:sp>
    </p:spTree>
    <p:extLst>
      <p:ext uri="{BB962C8B-B14F-4D97-AF65-F5344CB8AC3E}">
        <p14:creationId xmlns:p14="http://schemas.microsoft.com/office/powerpoint/2010/main" val="10835079"/>
      </p:ext>
    </p:extLst>
  </p:cSld>
  <p:clrMapOvr>
    <a:masterClrMapping/>
  </p:clrMapOvr>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لكي المسيح إلهنا ينعم لنا ولهم </a:t>
            </a:r>
            <a:endParaRPr lang="en-US" dirty="0"/>
          </a:p>
        </p:txBody>
      </p:sp>
      <p:sp>
        <p:nvSpPr>
          <p:cNvPr id="3" name="Text Placeholder 2"/>
          <p:cNvSpPr>
            <a:spLocks noGrp="1"/>
          </p:cNvSpPr>
          <p:nvPr>
            <p:ph type="body" idx="1"/>
          </p:nvPr>
        </p:nvSpPr>
        <p:spPr/>
        <p:txBody>
          <a:bodyPr/>
          <a:lstStyle/>
          <a:p>
            <a:r>
              <a:rPr lang="ar-EG" dirty="0">
                <a:solidFill>
                  <a:schemeClr val="lt1"/>
                </a:solidFill>
              </a:rPr>
              <a:t>هينا إنتى بي خريستوس بين نوتي إرإهموت نان نيم أوأوو</a:t>
            </a:r>
            <a:endParaRPr lang="ar-EG" sz="23000" dirty="0"/>
          </a:p>
        </p:txBody>
      </p:sp>
      <p:sp>
        <p:nvSpPr>
          <p:cNvPr id="5" name="Text Placeholder 4"/>
          <p:cNvSpPr>
            <a:spLocks noGrp="1"/>
          </p:cNvSpPr>
          <p:nvPr>
            <p:ph type="body" sz="quarter" idx="3"/>
          </p:nvPr>
        </p:nvSpPr>
        <p:spPr/>
        <p:txBody>
          <a:bodyPr/>
          <a:lstStyle/>
          <a:p>
            <a:r>
              <a:rPr lang="en-US" sz="3200" dirty="0">
                <a:latin typeface="Avva_Shenouda" pitchFamily="34" charset="2"/>
              </a:rPr>
              <a:t>hina `nte P_9=xc Pennov5 er`hmot nan </a:t>
            </a:r>
            <a:r>
              <a:rPr lang="en-US" sz="3200" dirty="0" err="1">
                <a:latin typeface="Avva_Shenouda" pitchFamily="34" charset="2"/>
              </a:rPr>
              <a:t>nemwov</a:t>
            </a:r>
            <a:endParaRPr lang="en-US" sz="9600" dirty="0">
              <a:latin typeface="Avva_Shenouda" pitchFamily="34" charset="2"/>
            </a:endParaRPr>
          </a:p>
        </p:txBody>
      </p:sp>
    </p:spTree>
    <p:extLst>
      <p:ext uri="{BB962C8B-B14F-4D97-AF65-F5344CB8AC3E}">
        <p14:creationId xmlns:p14="http://schemas.microsoft.com/office/powerpoint/2010/main" val="398488451"/>
      </p:ext>
    </p:extLst>
  </p:cSld>
  <p:clrMapOvr>
    <a:masterClrMapping/>
  </p:clrMapOvr>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 بالعافية والشفاء</a:t>
            </a:r>
            <a:endParaRPr lang="en-US" dirty="0"/>
          </a:p>
        </p:txBody>
      </p:sp>
      <p:sp>
        <p:nvSpPr>
          <p:cNvPr id="3" name="Text Placeholder 2"/>
          <p:cNvSpPr>
            <a:spLocks noGrp="1"/>
          </p:cNvSpPr>
          <p:nvPr>
            <p:ph type="body" idx="1"/>
          </p:nvPr>
        </p:nvSpPr>
        <p:spPr/>
        <p:txBody>
          <a:bodyPr/>
          <a:lstStyle/>
          <a:p>
            <a:r>
              <a:rPr lang="ar-EG" dirty="0">
                <a:solidFill>
                  <a:schemeClr val="lt1"/>
                </a:solidFill>
              </a:rPr>
              <a:t>إمبي أوجاي نيم بي طالتشو</a:t>
            </a:r>
            <a:endParaRPr lang="ar-EG" sz="29400" dirty="0"/>
          </a:p>
        </p:txBody>
      </p:sp>
      <p:sp>
        <p:nvSpPr>
          <p:cNvPr id="5" name="Text Placeholder 4"/>
          <p:cNvSpPr>
            <a:spLocks noGrp="1"/>
          </p:cNvSpPr>
          <p:nvPr>
            <p:ph type="body" sz="quarter" idx="3"/>
          </p:nvPr>
        </p:nvSpPr>
        <p:spPr/>
        <p:txBody>
          <a:bodyPr/>
          <a:lstStyle/>
          <a:p>
            <a:r>
              <a:rPr lang="en-US" dirty="0">
                <a:latin typeface="Avva_Shenouda" pitchFamily="34" charset="2"/>
              </a:rPr>
              <a:t>`mpiovgai </a:t>
            </a:r>
            <a:r>
              <a:rPr lang="en-US" dirty="0" err="1">
                <a:latin typeface="Avva_Shenouda" pitchFamily="34" charset="2"/>
              </a:rPr>
              <a:t>nem</a:t>
            </a:r>
            <a:r>
              <a:rPr lang="en-US" dirty="0">
                <a:latin typeface="Avva_Shenouda" pitchFamily="34" charset="2"/>
              </a:rPr>
              <a:t> </a:t>
            </a:r>
            <a:r>
              <a:rPr lang="en-US" dirty="0" err="1">
                <a:latin typeface="Avva_Shenouda" pitchFamily="34" charset="2"/>
              </a:rPr>
              <a:t>pitalso</a:t>
            </a:r>
            <a:endParaRPr lang="en-US" sz="6000" dirty="0">
              <a:latin typeface="Avva_Shenouda" pitchFamily="34" charset="2"/>
            </a:endParaRPr>
          </a:p>
        </p:txBody>
      </p:sp>
    </p:spTree>
    <p:extLst>
      <p:ext uri="{BB962C8B-B14F-4D97-AF65-F5344CB8AC3E}">
        <p14:creationId xmlns:p14="http://schemas.microsoft.com/office/powerpoint/2010/main" val="680950087"/>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800" dirty="0"/>
              <a:t>وعن موضعك المقدس هذا</a:t>
            </a:r>
            <a:endParaRPr lang="en-US" sz="4800" dirty="0"/>
          </a:p>
        </p:txBody>
      </p:sp>
      <p:sp>
        <p:nvSpPr>
          <p:cNvPr id="6" name="Text Placeholder 5"/>
          <p:cNvSpPr>
            <a:spLocks noGrp="1"/>
          </p:cNvSpPr>
          <p:nvPr>
            <p:ph type="body" idx="1"/>
          </p:nvPr>
        </p:nvSpPr>
        <p:spPr/>
        <p:txBody>
          <a:bodyPr/>
          <a:lstStyle/>
          <a:p>
            <a:r>
              <a:rPr lang="ar-EG" sz="4000" dirty="0"/>
              <a:t>نيم إيفول ها باى ما إثؤواب إنتاك فاي</a:t>
            </a:r>
          </a:p>
        </p:txBody>
      </p:sp>
      <p:sp>
        <p:nvSpPr>
          <p:cNvPr id="7" name="Text Placeholder 6"/>
          <p:cNvSpPr>
            <a:spLocks noGrp="1"/>
          </p:cNvSpPr>
          <p:nvPr>
            <p:ph type="body" sz="quarter" idx="3"/>
          </p:nvPr>
        </p:nvSpPr>
        <p:spPr>
          <a:xfrm>
            <a:off x="0" y="5425904"/>
            <a:ext cx="9144000" cy="682357"/>
          </a:xfrm>
        </p:spPr>
        <p:txBody>
          <a:bodyPr/>
          <a:lstStyle/>
          <a:p>
            <a:r>
              <a:rPr lang="pt-BR" sz="4400" dirty="0"/>
              <a:t>Nem `ebol\a paima eqouab `ntak vai</a:t>
            </a:r>
          </a:p>
        </p:txBody>
      </p:sp>
    </p:spTree>
    <p:extLst>
      <p:ext uri="{BB962C8B-B14F-4D97-AF65-F5344CB8AC3E}">
        <p14:creationId xmlns:p14="http://schemas.microsoft.com/office/powerpoint/2010/main" val="4284703907"/>
      </p:ext>
    </p:extLst>
  </p:cSld>
  <p:clrMapOvr>
    <a:masterClrMapping/>
  </p:clrMapOvr>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 و يغفر لنا خطايانا</a:t>
            </a:r>
            <a:endParaRPr lang="en-US" dirty="0"/>
          </a:p>
        </p:txBody>
      </p:sp>
      <p:sp>
        <p:nvSpPr>
          <p:cNvPr id="3" name="Text Placeholder 2"/>
          <p:cNvSpPr>
            <a:spLocks noGrp="1"/>
          </p:cNvSpPr>
          <p:nvPr>
            <p:ph type="body" idx="1"/>
          </p:nvPr>
        </p:nvSpPr>
        <p:spPr/>
        <p:txBody>
          <a:bodyPr/>
          <a:lstStyle/>
          <a:p>
            <a:r>
              <a:rPr lang="ar-EG" dirty="0">
                <a:solidFill>
                  <a:schemeClr val="lt1"/>
                </a:solidFill>
              </a:rPr>
              <a:t>إنيتف كانين نوفي نان إيفول</a:t>
            </a:r>
            <a:endParaRPr lang="ar-EG" sz="27500" dirty="0"/>
          </a:p>
        </p:txBody>
      </p:sp>
      <p:sp>
        <p:nvSpPr>
          <p:cNvPr id="5" name="Text Placeholder 4"/>
          <p:cNvSpPr>
            <a:spLocks noGrp="1"/>
          </p:cNvSpPr>
          <p:nvPr>
            <p:ph type="body" sz="quarter" idx="3"/>
          </p:nvPr>
        </p:nvSpPr>
        <p:spPr/>
        <p:txBody>
          <a:bodyPr/>
          <a:lstStyle/>
          <a:p>
            <a:r>
              <a:rPr lang="en-US" dirty="0">
                <a:latin typeface="Avva_Shenouda" pitchFamily="34" charset="2"/>
              </a:rPr>
              <a:t> `nte4xa nen nenobi nan ~</a:t>
            </a:r>
            <a:r>
              <a:rPr lang="en-US" dirty="0" err="1">
                <a:latin typeface="Avva_Shenouda" pitchFamily="34" charset="2"/>
              </a:rPr>
              <a:t>ebol</a:t>
            </a:r>
            <a:endParaRPr lang="en-US" dirty="0">
              <a:latin typeface="Avva_Shenouda" pitchFamily="34" charset="2"/>
            </a:endParaRPr>
          </a:p>
        </p:txBody>
      </p:sp>
    </p:spTree>
    <p:extLst>
      <p:ext uri="{BB962C8B-B14F-4D97-AF65-F5344CB8AC3E}">
        <p14:creationId xmlns:p14="http://schemas.microsoft.com/office/powerpoint/2010/main" val="1266044061"/>
      </p:ext>
    </p:extLst>
  </p:cSld>
  <p:clrMapOvr>
    <a:masterClrMapping/>
  </p:clrMapOvr>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يا رب إرحم</a:t>
            </a:r>
            <a:endParaRPr lang="en-US" dirty="0"/>
          </a:p>
        </p:txBody>
      </p:sp>
      <p:sp>
        <p:nvSpPr>
          <p:cNvPr id="3" name="Text Placeholder 2"/>
          <p:cNvSpPr>
            <a:spLocks noGrp="1"/>
          </p:cNvSpPr>
          <p:nvPr>
            <p:ph type="body" idx="1"/>
          </p:nvPr>
        </p:nvSpPr>
        <p:spPr/>
        <p:txBody>
          <a:bodyPr/>
          <a:lstStyle/>
          <a:p>
            <a:r>
              <a:rPr lang="ar-SA" dirty="0"/>
              <a:t>كيريى إليسون</a:t>
            </a:r>
            <a:endParaRPr lang="ar-EG" dirty="0"/>
          </a:p>
        </p:txBody>
      </p:sp>
      <p:sp>
        <p:nvSpPr>
          <p:cNvPr id="5" name="Text Placeholder 4"/>
          <p:cNvSpPr>
            <a:spLocks noGrp="1"/>
          </p:cNvSpPr>
          <p:nvPr>
            <p:ph type="body" sz="quarter" idx="3"/>
          </p:nvPr>
        </p:nvSpPr>
        <p:spPr/>
        <p:txBody>
          <a:bodyPr/>
          <a:lstStyle/>
          <a:p>
            <a:r>
              <a:rPr lang="en-US" dirty="0"/>
              <a:t>Kuri`e  `</a:t>
            </a:r>
            <a:r>
              <a:rPr lang="en-US" dirty="0" err="1"/>
              <a:t>ele`hcon</a:t>
            </a:r>
            <a:endParaRPr lang="en-US" dirty="0"/>
          </a:p>
        </p:txBody>
      </p:sp>
    </p:spTree>
    <p:extLst>
      <p:ext uri="{BB962C8B-B14F-4D97-AF65-F5344CB8AC3E}">
        <p14:creationId xmlns:p14="http://schemas.microsoft.com/office/powerpoint/2010/main" val="3204866557"/>
      </p:ext>
    </p:extLst>
  </p:cSld>
  <p:clrMapOvr>
    <a:masterClrMapping/>
  </p:clrMapOvr>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تعهدهم بالمراحم</a:t>
            </a:r>
            <a:r>
              <a:rPr lang="en-US" dirty="0">
                <a:solidFill>
                  <a:schemeClr val="lt1"/>
                </a:solidFill>
              </a:rPr>
              <a:t> </a:t>
            </a:r>
            <a:r>
              <a:rPr lang="ar-EG" dirty="0">
                <a:solidFill>
                  <a:schemeClr val="lt1"/>
                </a:solidFill>
              </a:rPr>
              <a:t>والرأفات إشفهم</a:t>
            </a:r>
            <a:endParaRPr lang="en-US" dirty="0"/>
          </a:p>
        </p:txBody>
      </p:sp>
      <p:sp>
        <p:nvSpPr>
          <p:cNvPr id="3" name="Text Placeholder 2"/>
          <p:cNvSpPr>
            <a:spLocks noGrp="1"/>
          </p:cNvSpPr>
          <p:nvPr>
            <p:ph type="body" idx="1"/>
          </p:nvPr>
        </p:nvSpPr>
        <p:spPr/>
        <p:txBody>
          <a:bodyPr/>
          <a:lstStyle/>
          <a:p>
            <a:r>
              <a:rPr lang="ar-EG" dirty="0">
                <a:solidFill>
                  <a:schemeClr val="lt1"/>
                </a:solidFill>
              </a:rPr>
              <a:t>إى أكجيم بوشينى خين هان. ناى نيم هان متشينهيت ماطالتشو</a:t>
            </a:r>
            <a:endParaRPr lang="ar-EG" dirty="0"/>
          </a:p>
        </p:txBody>
      </p:sp>
      <p:sp>
        <p:nvSpPr>
          <p:cNvPr id="5" name="Text Placeholder 4"/>
          <p:cNvSpPr>
            <a:spLocks noGrp="1"/>
          </p:cNvSpPr>
          <p:nvPr>
            <p:ph type="body" sz="quarter" idx="3"/>
          </p:nvPr>
        </p:nvSpPr>
        <p:spPr>
          <a:xfrm>
            <a:off x="0" y="5181600"/>
            <a:ext cx="9144000" cy="1066800"/>
          </a:xfrm>
        </p:spPr>
        <p:txBody>
          <a:bodyPr/>
          <a:lstStyle/>
          <a:p>
            <a:r>
              <a:rPr lang="en-US" dirty="0"/>
              <a:t>Eakjempou]ini 'en \</a:t>
            </a:r>
            <a:r>
              <a:rPr lang="en-US" dirty="0" err="1"/>
              <a:t>annai</a:t>
            </a:r>
            <a:r>
              <a:rPr lang="en-US" dirty="0"/>
              <a:t>&gt; </a:t>
            </a:r>
            <a:r>
              <a:rPr lang="en-US" dirty="0" err="1"/>
              <a:t>nem</a:t>
            </a:r>
            <a:r>
              <a:rPr lang="en-US" dirty="0"/>
              <a:t> \</a:t>
            </a:r>
            <a:r>
              <a:rPr lang="en-US" dirty="0" err="1"/>
              <a:t>anmet</a:t>
            </a:r>
            <a:r>
              <a:rPr lang="en-US" dirty="0"/>
              <a:t>]</a:t>
            </a:r>
            <a:r>
              <a:rPr lang="en-US" dirty="0" err="1"/>
              <a:t>en</a:t>
            </a:r>
            <a:r>
              <a:rPr lang="en-US" dirty="0"/>
              <a:t>\</a:t>
            </a:r>
            <a:r>
              <a:rPr lang="en-US" dirty="0" err="1"/>
              <a:t>ht</a:t>
            </a:r>
            <a:r>
              <a:rPr lang="en-US" dirty="0"/>
              <a:t> </a:t>
            </a:r>
            <a:r>
              <a:rPr lang="en-US" dirty="0" err="1"/>
              <a:t>matalswou</a:t>
            </a:r>
            <a:endParaRPr lang="en-US" sz="11500" dirty="0"/>
          </a:p>
        </p:txBody>
      </p:sp>
    </p:spTree>
    <p:extLst>
      <p:ext uri="{BB962C8B-B14F-4D97-AF65-F5344CB8AC3E}">
        <p14:creationId xmlns:p14="http://schemas.microsoft.com/office/powerpoint/2010/main" val="2614196496"/>
      </p:ext>
    </p:extLst>
  </p:cSld>
  <p:clrMapOvr>
    <a:masterClrMapping/>
  </p:clrMapOvr>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إنزع عنهم وعنا كل مرض و كل سقم</a:t>
            </a:r>
            <a:endParaRPr lang="en-US" dirty="0"/>
          </a:p>
        </p:txBody>
      </p:sp>
      <p:sp>
        <p:nvSpPr>
          <p:cNvPr id="3" name="Text Placeholder 2"/>
          <p:cNvSpPr>
            <a:spLocks noGrp="1"/>
          </p:cNvSpPr>
          <p:nvPr>
            <p:ph type="body" idx="1"/>
          </p:nvPr>
        </p:nvSpPr>
        <p:spPr/>
        <p:txBody>
          <a:bodyPr/>
          <a:lstStyle/>
          <a:p>
            <a:r>
              <a:rPr lang="ar-EG" dirty="0">
                <a:solidFill>
                  <a:schemeClr val="lt1"/>
                </a:solidFill>
              </a:rPr>
              <a:t>أليئوى إيفول هارؤونيم إيفول هارون إنشونى نيفين نيم يافى نيفين</a:t>
            </a:r>
            <a:endParaRPr lang="ar-EG" sz="19900" dirty="0"/>
          </a:p>
        </p:txBody>
      </p:sp>
      <p:sp>
        <p:nvSpPr>
          <p:cNvPr id="5" name="Text Placeholder 4"/>
          <p:cNvSpPr>
            <a:spLocks noGrp="1"/>
          </p:cNvSpPr>
          <p:nvPr>
            <p:ph type="body" sz="quarter" idx="3"/>
          </p:nvPr>
        </p:nvSpPr>
        <p:spPr>
          <a:xfrm>
            <a:off x="0" y="5181600"/>
            <a:ext cx="9144000" cy="1046943"/>
          </a:xfrm>
        </p:spPr>
        <p:txBody>
          <a:bodyPr/>
          <a:lstStyle/>
          <a:p>
            <a:r>
              <a:rPr lang="pt-BR" dirty="0"/>
              <a:t>Aliou`i `ebol \arwou nem `ebol </a:t>
            </a:r>
            <a:r>
              <a:rPr lang="en-US" dirty="0"/>
              <a:t>\aron `n]wni niben nem </a:t>
            </a:r>
            <a:r>
              <a:rPr lang="en-US" dirty="0" err="1"/>
              <a:t>iabi</a:t>
            </a:r>
            <a:r>
              <a:rPr lang="en-US" dirty="0"/>
              <a:t> </a:t>
            </a:r>
            <a:r>
              <a:rPr lang="en-US" dirty="0" err="1"/>
              <a:t>niben</a:t>
            </a:r>
            <a:endParaRPr lang="en-US" sz="11500" dirty="0"/>
          </a:p>
        </p:txBody>
      </p:sp>
    </p:spTree>
    <p:extLst>
      <p:ext uri="{BB962C8B-B14F-4D97-AF65-F5344CB8AC3E}">
        <p14:creationId xmlns:p14="http://schemas.microsoft.com/office/powerpoint/2010/main" val="3960234776"/>
      </p:ext>
    </p:extLst>
  </p:cSld>
  <p:clrMapOvr>
    <a:masterClrMapping/>
  </p:clrMapOvr>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وروح الأمراض</a:t>
            </a:r>
            <a:r>
              <a:rPr lang="en-US" dirty="0">
                <a:solidFill>
                  <a:schemeClr val="lt1"/>
                </a:solidFill>
              </a:rPr>
              <a:t> </a:t>
            </a:r>
            <a:r>
              <a:rPr lang="ar-EG" dirty="0">
                <a:solidFill>
                  <a:schemeClr val="lt1"/>
                </a:solidFill>
              </a:rPr>
              <a:t>أطردها</a:t>
            </a:r>
            <a:endParaRPr lang="en-US" dirty="0"/>
          </a:p>
        </p:txBody>
      </p:sp>
      <p:sp>
        <p:nvSpPr>
          <p:cNvPr id="3" name="Text Placeholder 2"/>
          <p:cNvSpPr>
            <a:spLocks noGrp="1"/>
          </p:cNvSpPr>
          <p:nvPr>
            <p:ph type="body" idx="1"/>
          </p:nvPr>
        </p:nvSpPr>
        <p:spPr/>
        <p:txBody>
          <a:bodyPr/>
          <a:lstStyle/>
          <a:p>
            <a:r>
              <a:rPr lang="ar-EG" dirty="0">
                <a:solidFill>
                  <a:schemeClr val="lt1"/>
                </a:solidFill>
              </a:rPr>
              <a:t>بى إبنيفما إنتى نى شونى إتشوجى إنسوف</a:t>
            </a:r>
            <a:endParaRPr lang="ar-EG" sz="23000" dirty="0"/>
          </a:p>
        </p:txBody>
      </p:sp>
      <p:sp>
        <p:nvSpPr>
          <p:cNvPr id="5" name="Text Placeholder 4"/>
          <p:cNvSpPr>
            <a:spLocks noGrp="1"/>
          </p:cNvSpPr>
          <p:nvPr>
            <p:ph type="body" sz="quarter" idx="3"/>
          </p:nvPr>
        </p:nvSpPr>
        <p:spPr/>
        <p:txBody>
          <a:bodyPr/>
          <a:lstStyle/>
          <a:p>
            <a:r>
              <a:rPr lang="pl-PL" dirty="0">
                <a:latin typeface="Avva_Shenouda" pitchFamily="34" charset="2"/>
              </a:rPr>
              <a:t>Pipna `nte niwni soji `ncwf.</a:t>
            </a:r>
            <a:endParaRPr lang="en-US" sz="11500" dirty="0">
              <a:latin typeface="Avva_Shenouda" pitchFamily="34" charset="2"/>
            </a:endParaRPr>
          </a:p>
        </p:txBody>
      </p:sp>
    </p:spTree>
    <p:extLst>
      <p:ext uri="{BB962C8B-B14F-4D97-AF65-F5344CB8AC3E}">
        <p14:creationId xmlns:p14="http://schemas.microsoft.com/office/powerpoint/2010/main" val="2891454315"/>
      </p:ext>
    </p:extLst>
  </p:cSld>
  <p:clrMapOvr>
    <a:masterClrMapping/>
  </p:clrMapOvr>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والذين أبطأوا مطروحين في الأمراض أقمهم وعزهم </a:t>
            </a:r>
            <a:endParaRPr lang="en-US" dirty="0"/>
          </a:p>
        </p:txBody>
      </p:sp>
      <p:sp>
        <p:nvSpPr>
          <p:cNvPr id="3" name="Text Placeholder 2"/>
          <p:cNvSpPr>
            <a:spLocks noGrp="1"/>
          </p:cNvSpPr>
          <p:nvPr>
            <p:ph type="body" idx="1"/>
          </p:nvPr>
        </p:nvSpPr>
        <p:spPr/>
        <p:txBody>
          <a:bodyPr/>
          <a:lstStyle/>
          <a:p>
            <a:r>
              <a:rPr lang="ar-EG" dirty="0">
                <a:solidFill>
                  <a:schemeClr val="lt1"/>
                </a:solidFill>
              </a:rPr>
              <a:t>نيئتاف أوسك إيفئشتيوت خين نى يافى ماطونوسو أووه ما نومتى نؤو</a:t>
            </a:r>
            <a:endParaRPr lang="ar-EG" sz="21200" dirty="0"/>
          </a:p>
        </p:txBody>
      </p:sp>
      <p:sp>
        <p:nvSpPr>
          <p:cNvPr id="5" name="Text Placeholder 4"/>
          <p:cNvSpPr>
            <a:spLocks noGrp="1"/>
          </p:cNvSpPr>
          <p:nvPr>
            <p:ph type="body" sz="quarter" idx="3"/>
          </p:nvPr>
        </p:nvSpPr>
        <p:spPr>
          <a:xfrm>
            <a:off x="0" y="5125257"/>
            <a:ext cx="9144000" cy="1123143"/>
          </a:xfrm>
        </p:spPr>
        <p:txBody>
          <a:bodyPr/>
          <a:lstStyle/>
          <a:p>
            <a:r>
              <a:rPr lang="en-US" dirty="0"/>
              <a:t>Nh`etauwck eu`]thout 'en niiabi matounocou ouo\ manom; </a:t>
            </a:r>
            <a:r>
              <a:rPr lang="en-US" dirty="0" err="1"/>
              <a:t>nwou</a:t>
            </a:r>
            <a:endParaRPr lang="en-US" sz="10800" dirty="0"/>
          </a:p>
        </p:txBody>
      </p:sp>
    </p:spTree>
    <p:extLst>
      <p:ext uri="{BB962C8B-B14F-4D97-AF65-F5344CB8AC3E}">
        <p14:creationId xmlns:p14="http://schemas.microsoft.com/office/powerpoint/2010/main" val="3111354669"/>
      </p:ext>
    </p:extLst>
  </p:cSld>
  <p:clrMapOvr>
    <a:masterClrMapping/>
  </p:clrMapOvr>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والمعذبون من الأرواح النجسة أعتقهم جميعًا</a:t>
            </a:r>
            <a:endParaRPr lang="en-US" dirty="0"/>
          </a:p>
        </p:txBody>
      </p:sp>
      <p:sp>
        <p:nvSpPr>
          <p:cNvPr id="3" name="Text Placeholder 2"/>
          <p:cNvSpPr>
            <a:spLocks noGrp="1"/>
          </p:cNvSpPr>
          <p:nvPr>
            <p:ph type="body" idx="1"/>
          </p:nvPr>
        </p:nvSpPr>
        <p:spPr/>
        <p:txBody>
          <a:bodyPr/>
          <a:lstStyle/>
          <a:p>
            <a:r>
              <a:rPr lang="ar-EG" sz="3100" dirty="0">
                <a:solidFill>
                  <a:schemeClr val="lt1"/>
                </a:solidFill>
              </a:rPr>
              <a:t>نيئت إتهمكيوت إنطوطو إن نى إبنيفما إن أكاثارطون أريتو تيرو إنريمهى</a:t>
            </a:r>
            <a:endParaRPr lang="ar-EG" sz="3100" dirty="0"/>
          </a:p>
        </p:txBody>
      </p:sp>
      <p:sp>
        <p:nvSpPr>
          <p:cNvPr id="5" name="Text Placeholder 4"/>
          <p:cNvSpPr>
            <a:spLocks noGrp="1"/>
          </p:cNvSpPr>
          <p:nvPr>
            <p:ph type="body" sz="quarter" idx="3"/>
          </p:nvPr>
        </p:nvSpPr>
        <p:spPr>
          <a:xfrm>
            <a:off x="0" y="5181600"/>
            <a:ext cx="9144000" cy="1046943"/>
          </a:xfrm>
        </p:spPr>
        <p:txBody>
          <a:bodyPr/>
          <a:lstStyle/>
          <a:p>
            <a:r>
              <a:rPr lang="en-US" dirty="0"/>
              <a:t>Nhet`t\emkhout `ntotou `nnip/n/a/ `n`akaqarton `aritou throu `</a:t>
            </a:r>
            <a:r>
              <a:rPr lang="en-US" dirty="0" err="1"/>
              <a:t>nrem</a:t>
            </a:r>
            <a:r>
              <a:rPr lang="en-US" dirty="0"/>
              <a:t>\e</a:t>
            </a:r>
            <a:endParaRPr lang="en-US" sz="10800" dirty="0"/>
          </a:p>
        </p:txBody>
      </p:sp>
    </p:spTree>
    <p:extLst>
      <p:ext uri="{BB962C8B-B14F-4D97-AF65-F5344CB8AC3E}">
        <p14:creationId xmlns:p14="http://schemas.microsoft.com/office/powerpoint/2010/main" val="1535171082"/>
      </p:ext>
    </p:extLst>
  </p:cSld>
  <p:clrMapOvr>
    <a:masterClrMapping/>
  </p:clrMapOvr>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الذين في السجون أو المطابق</a:t>
            </a:r>
            <a:endParaRPr lang="en-US" dirty="0"/>
          </a:p>
        </p:txBody>
      </p:sp>
      <p:sp>
        <p:nvSpPr>
          <p:cNvPr id="3" name="Text Placeholder 2"/>
          <p:cNvSpPr>
            <a:spLocks noGrp="1"/>
          </p:cNvSpPr>
          <p:nvPr>
            <p:ph type="body" idx="1"/>
          </p:nvPr>
        </p:nvSpPr>
        <p:spPr/>
        <p:txBody>
          <a:bodyPr/>
          <a:lstStyle/>
          <a:p>
            <a:r>
              <a:rPr lang="ar-EG" dirty="0">
                <a:solidFill>
                  <a:schemeClr val="lt1"/>
                </a:solidFill>
              </a:rPr>
              <a:t>نيئت خين نى إشتيكؤو بى نى ميت آلوس</a:t>
            </a:r>
            <a:endParaRPr lang="ar-EG" sz="27500" dirty="0"/>
          </a:p>
        </p:txBody>
      </p:sp>
      <p:sp>
        <p:nvSpPr>
          <p:cNvPr id="5" name="Text Placeholder 4"/>
          <p:cNvSpPr>
            <a:spLocks noGrp="1"/>
          </p:cNvSpPr>
          <p:nvPr>
            <p:ph type="body" sz="quarter" idx="3"/>
          </p:nvPr>
        </p:nvSpPr>
        <p:spPr/>
        <p:txBody>
          <a:bodyPr/>
          <a:lstStyle/>
          <a:p>
            <a:r>
              <a:rPr lang="en-US" dirty="0"/>
              <a:t>Nhet 'en ni`]tekwou&gt; </a:t>
            </a:r>
            <a:r>
              <a:rPr lang="en-US" dirty="0" err="1"/>
              <a:t>ie</a:t>
            </a:r>
            <a:r>
              <a:rPr lang="en-US" dirty="0"/>
              <a:t> </a:t>
            </a:r>
            <a:r>
              <a:rPr lang="en-US" dirty="0" err="1"/>
              <a:t>nimet`alwc</a:t>
            </a:r>
            <a:endParaRPr lang="en-US" sz="12400" dirty="0"/>
          </a:p>
        </p:txBody>
      </p:sp>
    </p:spTree>
    <p:extLst>
      <p:ext uri="{BB962C8B-B14F-4D97-AF65-F5344CB8AC3E}">
        <p14:creationId xmlns:p14="http://schemas.microsoft.com/office/powerpoint/2010/main" val="3855240649"/>
      </p:ext>
    </p:extLst>
  </p:cSld>
  <p:clrMapOvr>
    <a:masterClrMapping/>
  </p:clrMapOvr>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أو الذين في النفي أو السبي</a:t>
            </a:r>
            <a:endParaRPr lang="en-US" dirty="0"/>
          </a:p>
        </p:txBody>
      </p:sp>
      <p:sp>
        <p:nvSpPr>
          <p:cNvPr id="3" name="Text Placeholder 2"/>
          <p:cNvSpPr>
            <a:spLocks noGrp="1"/>
          </p:cNvSpPr>
          <p:nvPr>
            <p:ph type="body" idx="1"/>
          </p:nvPr>
        </p:nvSpPr>
        <p:spPr/>
        <p:txBody>
          <a:bodyPr/>
          <a:lstStyle/>
          <a:p>
            <a:r>
              <a:rPr lang="ar-EG" dirty="0">
                <a:solidFill>
                  <a:schemeClr val="lt1"/>
                </a:solidFill>
              </a:rPr>
              <a:t>يى نيئتكى خين نى أكسوريستيا يى نيخمالوسيا</a:t>
            </a:r>
            <a:endParaRPr lang="ar-EG" sz="25000" dirty="0"/>
          </a:p>
        </p:txBody>
      </p:sp>
      <p:sp>
        <p:nvSpPr>
          <p:cNvPr id="5" name="Text Placeholder 4"/>
          <p:cNvSpPr>
            <a:spLocks noGrp="1"/>
          </p:cNvSpPr>
          <p:nvPr>
            <p:ph type="body" sz="quarter" idx="3"/>
          </p:nvPr>
        </p:nvSpPr>
        <p:spPr/>
        <p:txBody>
          <a:bodyPr/>
          <a:lstStyle/>
          <a:p>
            <a:r>
              <a:rPr lang="en-US" dirty="0"/>
              <a:t>ie nhetxh 'en nie [oricti`a&gt; </a:t>
            </a:r>
            <a:r>
              <a:rPr lang="en-US" dirty="0" err="1"/>
              <a:t>ie</a:t>
            </a:r>
            <a:r>
              <a:rPr lang="en-US" dirty="0"/>
              <a:t> </a:t>
            </a:r>
            <a:r>
              <a:rPr lang="en-US" dirty="0" err="1"/>
              <a:t>nhexmalwci`a</a:t>
            </a:r>
            <a:endParaRPr lang="en-US" sz="12400" dirty="0"/>
          </a:p>
        </p:txBody>
      </p:sp>
    </p:spTree>
    <p:extLst>
      <p:ext uri="{BB962C8B-B14F-4D97-AF65-F5344CB8AC3E}">
        <p14:creationId xmlns:p14="http://schemas.microsoft.com/office/powerpoint/2010/main" val="3500816629"/>
      </p:ext>
    </p:extLst>
  </p:cSld>
  <p:clrMapOvr>
    <a:masterClrMapping/>
  </p:clrMapOvr>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أو المقبوض عليهم في عبودية مرة</a:t>
            </a:r>
            <a:endParaRPr lang="en-US" dirty="0"/>
          </a:p>
        </p:txBody>
      </p:sp>
      <p:sp>
        <p:nvSpPr>
          <p:cNvPr id="3" name="Text Placeholder 2"/>
          <p:cNvSpPr>
            <a:spLocks noGrp="1"/>
          </p:cNvSpPr>
          <p:nvPr>
            <p:ph type="body" idx="1"/>
          </p:nvPr>
        </p:nvSpPr>
        <p:spPr/>
        <p:txBody>
          <a:bodyPr/>
          <a:lstStyle/>
          <a:p>
            <a:r>
              <a:rPr lang="ar-EG" dirty="0">
                <a:solidFill>
                  <a:schemeClr val="lt1"/>
                </a:solidFill>
              </a:rPr>
              <a:t>يى نيئيتو أمونى امؤو خين أو ميتفوك إيسى إنشاشى</a:t>
            </a:r>
            <a:endParaRPr lang="ar-EG" sz="23000" dirty="0"/>
          </a:p>
        </p:txBody>
      </p:sp>
      <p:sp>
        <p:nvSpPr>
          <p:cNvPr id="5" name="Text Placeholder 4"/>
          <p:cNvSpPr>
            <a:spLocks noGrp="1"/>
          </p:cNvSpPr>
          <p:nvPr>
            <p:ph type="body" sz="quarter" idx="3"/>
          </p:nvPr>
        </p:nvSpPr>
        <p:spPr/>
        <p:txBody>
          <a:bodyPr/>
          <a:lstStyle/>
          <a:p>
            <a:r>
              <a:rPr lang="en-US" dirty="0"/>
              <a:t>Ie nh`etou`amoni  `mmwou 'en </a:t>
            </a:r>
            <a:r>
              <a:rPr lang="en-US" dirty="0" err="1"/>
              <a:t>oumetbwk</a:t>
            </a:r>
            <a:r>
              <a:rPr lang="en-US" dirty="0"/>
              <a:t> </a:t>
            </a:r>
            <a:r>
              <a:rPr lang="en-US" dirty="0" err="1"/>
              <a:t>ecen</a:t>
            </a:r>
            <a:r>
              <a:rPr lang="en-US" dirty="0"/>
              <a:t>]a]I</a:t>
            </a:r>
            <a:endParaRPr lang="en-US" sz="11500" dirty="0"/>
          </a:p>
        </p:txBody>
      </p:sp>
    </p:spTree>
    <p:extLst>
      <p:ext uri="{BB962C8B-B14F-4D97-AF65-F5344CB8AC3E}">
        <p14:creationId xmlns:p14="http://schemas.microsoft.com/office/powerpoint/2010/main" val="41432635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3710502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من سفر الخروج لموسى النبي</a:t>
                      </a:r>
                      <a:r>
                        <a:rPr lang="en-US" sz="5400" b="1" kern="10" dirty="0">
                          <a:ln w="9525">
                            <a:noFill/>
                            <a:round/>
                            <a:headEnd/>
                            <a:tailEnd/>
                          </a:ln>
                          <a:solidFill>
                            <a:srgbClr val="FFC000"/>
                          </a:solidFill>
                          <a:effectLst/>
                          <a:latin typeface="Times New Roman"/>
                          <a:ea typeface="+mn-ea"/>
                          <a:cs typeface="Times New Roman"/>
                        </a:rPr>
                        <a:t> </a:t>
                      </a:r>
                      <a:r>
                        <a:rPr lang="ar-EG" sz="5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71314106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فجاءوا الى مار</a:t>
                      </a:r>
                      <a:r>
                        <a:rPr lang="ar-EG" sz="5400" b="1" dirty="0">
                          <a:solidFill>
                            <a:schemeClr val="bg1"/>
                          </a:solidFill>
                          <a:latin typeface="Times New Roman" pitchFamily="18" charset="0"/>
                          <a:cs typeface="Simplified Arabic" pitchFamily="2" charset="-78"/>
                        </a:rPr>
                        <a:t>ة</a:t>
                      </a:r>
                      <a:r>
                        <a:rPr lang="ar-KW" sz="5400" b="1" dirty="0">
                          <a:solidFill>
                            <a:schemeClr val="bg1"/>
                          </a:solidFill>
                          <a:latin typeface="Times New Roman" pitchFamily="18" charset="0"/>
                          <a:cs typeface="Simplified Arabic" pitchFamily="2" charset="-78"/>
                        </a:rPr>
                        <a:t> ولم يقدروا أن يشربوا ماء من مار</a:t>
                      </a:r>
                      <a:r>
                        <a:rPr lang="ar-EG" sz="5400" b="1" dirty="0">
                          <a:solidFill>
                            <a:schemeClr val="bg1"/>
                          </a:solidFill>
                          <a:latin typeface="Times New Roman" pitchFamily="18" charset="0"/>
                          <a:cs typeface="Simplified Arabic" pitchFamily="2" charset="-78"/>
                        </a:rPr>
                        <a:t>ة</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أما الصالحات والنافعات فإرزقنا إياها </a:t>
            </a:r>
            <a:endParaRPr lang="en-US" sz="4400" dirty="0"/>
          </a:p>
        </p:txBody>
      </p:sp>
      <p:sp>
        <p:nvSpPr>
          <p:cNvPr id="6" name="Text Placeholder 5"/>
          <p:cNvSpPr>
            <a:spLocks noGrp="1"/>
          </p:cNvSpPr>
          <p:nvPr>
            <p:ph type="body" idx="1"/>
          </p:nvPr>
        </p:nvSpPr>
        <p:spPr/>
        <p:txBody>
          <a:bodyPr/>
          <a:lstStyle/>
          <a:p>
            <a:r>
              <a:rPr lang="ar-EG" sz="4000" dirty="0"/>
              <a:t>نى ذى إثنانيف نيم نى إتئر نوفرى ساهنى إموؤو نان </a:t>
            </a:r>
          </a:p>
        </p:txBody>
      </p:sp>
      <p:sp>
        <p:nvSpPr>
          <p:cNvPr id="7" name="Text Placeholder 6"/>
          <p:cNvSpPr>
            <a:spLocks noGrp="1"/>
          </p:cNvSpPr>
          <p:nvPr>
            <p:ph type="body" sz="quarter" idx="3"/>
          </p:nvPr>
        </p:nvSpPr>
        <p:spPr/>
        <p:txBody>
          <a:bodyPr/>
          <a:lstStyle/>
          <a:p>
            <a:r>
              <a:rPr lang="en-US" sz="3700" dirty="0" err="1"/>
              <a:t>Nh</a:t>
            </a:r>
            <a:r>
              <a:rPr lang="en-US" sz="3700" dirty="0"/>
              <a:t>  de </a:t>
            </a:r>
            <a:r>
              <a:rPr lang="en-US" sz="3700" dirty="0" err="1"/>
              <a:t>eqnaneu</a:t>
            </a:r>
            <a:r>
              <a:rPr lang="en-US" sz="3700" dirty="0"/>
              <a:t> </a:t>
            </a:r>
            <a:r>
              <a:rPr lang="en-US" sz="3700" dirty="0" err="1"/>
              <a:t>nem</a:t>
            </a:r>
            <a:r>
              <a:rPr lang="en-US" sz="3700" dirty="0"/>
              <a:t> </a:t>
            </a:r>
            <a:r>
              <a:rPr lang="en-US" sz="3700" dirty="0" err="1"/>
              <a:t>nh`eternofri</a:t>
            </a:r>
            <a:r>
              <a:rPr lang="en-US" sz="3700" dirty="0"/>
              <a:t> ca\</a:t>
            </a:r>
            <a:r>
              <a:rPr lang="en-US" sz="3700" dirty="0" err="1"/>
              <a:t>ni</a:t>
            </a:r>
            <a:r>
              <a:rPr lang="en-US" sz="3700" dirty="0"/>
              <a:t>  `</a:t>
            </a:r>
            <a:r>
              <a:rPr lang="en-US" sz="3700" dirty="0" err="1"/>
              <a:t>mmwou</a:t>
            </a:r>
            <a:r>
              <a:rPr lang="en-US" sz="3700" dirty="0"/>
              <a:t> nan</a:t>
            </a:r>
          </a:p>
        </p:txBody>
      </p:sp>
    </p:spTree>
    <p:extLst>
      <p:ext uri="{BB962C8B-B14F-4D97-AF65-F5344CB8AC3E}">
        <p14:creationId xmlns:p14="http://schemas.microsoft.com/office/powerpoint/2010/main" val="1385017527"/>
      </p:ext>
    </p:extLst>
  </p:cSld>
  <p:clrMapOvr>
    <a:masterClrMapping/>
  </p:clrMapOvr>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يا رب إعتقهم جميعًا وإرحمهم</a:t>
            </a: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إبشويس أريتو تيرو إنريمهى أووه ناى نؤو</a:t>
            </a:r>
            <a:endParaRPr lang="ar-EG" sz="27500" dirty="0"/>
          </a:p>
        </p:txBody>
      </p:sp>
      <p:sp>
        <p:nvSpPr>
          <p:cNvPr id="5" name="Text Placeholder 4"/>
          <p:cNvSpPr>
            <a:spLocks noGrp="1"/>
          </p:cNvSpPr>
          <p:nvPr>
            <p:ph type="body" sz="quarter" idx="3"/>
          </p:nvPr>
        </p:nvSpPr>
        <p:spPr/>
        <p:txBody>
          <a:bodyPr/>
          <a:lstStyle/>
          <a:p>
            <a:r>
              <a:rPr lang="en-US" dirty="0"/>
              <a:t>P_ `aritou </a:t>
            </a:r>
            <a:r>
              <a:rPr lang="pt-BR" dirty="0"/>
              <a:t>throu `nrem\e ouo\ nai nwou</a:t>
            </a:r>
            <a:endParaRPr lang="en-US" sz="12400" dirty="0"/>
          </a:p>
        </p:txBody>
      </p:sp>
    </p:spTree>
    <p:extLst>
      <p:ext uri="{BB962C8B-B14F-4D97-AF65-F5344CB8AC3E}">
        <p14:creationId xmlns:p14="http://schemas.microsoft.com/office/powerpoint/2010/main" val="4242637306"/>
      </p:ext>
    </p:extLst>
  </p:cSld>
  <p:clrMapOvr>
    <a:masterClrMapping/>
  </p:clrMapOvr>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lstStyle/>
          <a:p>
            <a:pPr>
              <a:spcBef>
                <a:spcPts val="0"/>
              </a:spcBef>
              <a:defRPr/>
            </a:pPr>
            <a:r>
              <a:rPr lang="ar-EG" sz="3600" dirty="0">
                <a:solidFill>
                  <a:schemeClr val="lt1"/>
                </a:solidFill>
              </a:rPr>
              <a:t>لأنك أنت الذي تحل المربوطين و تقيم الساقطين</a:t>
            </a:r>
            <a:endParaRPr lang="ar-EG" sz="3600" dirty="0"/>
          </a:p>
        </p:txBody>
      </p:sp>
      <p:sp>
        <p:nvSpPr>
          <p:cNvPr id="3" name="Text Placeholder 2"/>
          <p:cNvSpPr>
            <a:spLocks noGrp="1"/>
          </p:cNvSpPr>
          <p:nvPr>
            <p:ph type="body" idx="1"/>
          </p:nvPr>
        </p:nvSpPr>
        <p:spPr>
          <a:xfrm>
            <a:off x="0" y="6049107"/>
            <a:ext cx="9143999" cy="808893"/>
          </a:xfrm>
        </p:spPr>
        <p:txBody>
          <a:bodyPr/>
          <a:lstStyle/>
          <a:p>
            <a:pPr>
              <a:spcBef>
                <a:spcPts val="0"/>
              </a:spcBef>
              <a:defRPr/>
            </a:pPr>
            <a:r>
              <a:rPr lang="ar-EG" sz="2800" dirty="0">
                <a:solidFill>
                  <a:schemeClr val="lt1"/>
                </a:solidFill>
              </a:rPr>
              <a:t>جى إنثوك بيتفول إن نيؤتسونه </a:t>
            </a:r>
            <a:r>
              <a:rPr lang="ar-EG" sz="2800" b="0" dirty="0">
                <a:solidFill>
                  <a:schemeClr val="lt1"/>
                </a:solidFill>
              </a:rPr>
              <a:t>إيفول</a:t>
            </a:r>
            <a:r>
              <a:rPr lang="ar-EG" sz="2800" dirty="0">
                <a:solidFill>
                  <a:schemeClr val="lt1"/>
                </a:solidFill>
              </a:rPr>
              <a:t> أووه إتكاهو إيراتو إن نيئتافراختوى إى إخرى</a:t>
            </a:r>
            <a:endParaRPr lang="ar-EG" sz="2800" dirty="0"/>
          </a:p>
        </p:txBody>
      </p:sp>
      <p:sp>
        <p:nvSpPr>
          <p:cNvPr id="5" name="Text Placeholder 4"/>
          <p:cNvSpPr>
            <a:spLocks noGrp="1"/>
          </p:cNvSpPr>
          <p:nvPr>
            <p:ph type="body" sz="quarter" idx="3"/>
          </p:nvPr>
        </p:nvSpPr>
        <p:spPr>
          <a:xfrm>
            <a:off x="0" y="4972857"/>
            <a:ext cx="9144000" cy="970743"/>
          </a:xfrm>
        </p:spPr>
        <p:txBody>
          <a:bodyPr/>
          <a:lstStyle/>
          <a:p>
            <a:r>
              <a:rPr lang="en-US" sz="3200" dirty="0"/>
              <a:t>Je `nqok petbwl `nnhetcwn\ `ebol&gt; </a:t>
            </a:r>
            <a:r>
              <a:rPr lang="en-US" sz="3200" dirty="0" err="1"/>
              <a:t>ouo</a:t>
            </a:r>
            <a:r>
              <a:rPr lang="en-US" sz="3200" dirty="0"/>
              <a:t>\ </a:t>
            </a:r>
            <a:r>
              <a:rPr lang="en-US" sz="3200" dirty="0" err="1"/>
              <a:t>etta</a:t>
            </a:r>
            <a:r>
              <a:rPr lang="en-US" sz="3200" dirty="0"/>
              <a:t>\o `eratou `nnh`etaura'tou `e`'rhi.</a:t>
            </a:r>
            <a:endParaRPr lang="en-US" sz="8800" dirty="0"/>
          </a:p>
        </p:txBody>
      </p:sp>
    </p:spTree>
    <p:extLst>
      <p:ext uri="{BB962C8B-B14F-4D97-AF65-F5344CB8AC3E}">
        <p14:creationId xmlns:p14="http://schemas.microsoft.com/office/powerpoint/2010/main" val="3706128386"/>
      </p:ext>
    </p:extLst>
  </p:cSld>
  <p:clrMapOvr>
    <a:masterClrMapping/>
  </p:clrMapOvr>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lstStyle/>
          <a:p>
            <a:r>
              <a:rPr lang="ar-EG" sz="3600" dirty="0">
                <a:solidFill>
                  <a:schemeClr val="lt1"/>
                </a:solidFill>
              </a:rPr>
              <a:t>رجاء من ليس له معين من ليس له معين</a:t>
            </a:r>
            <a:endParaRPr lang="en-US" sz="3600" dirty="0"/>
          </a:p>
        </p:txBody>
      </p:sp>
      <p:sp>
        <p:nvSpPr>
          <p:cNvPr id="3" name="Text Placeholder 2"/>
          <p:cNvSpPr>
            <a:spLocks noGrp="1"/>
          </p:cNvSpPr>
          <p:nvPr>
            <p:ph type="body" idx="1"/>
          </p:nvPr>
        </p:nvSpPr>
        <p:spPr>
          <a:xfrm>
            <a:off x="0" y="6019800"/>
            <a:ext cx="9143999" cy="808893"/>
          </a:xfrm>
        </p:spPr>
        <p:txBody>
          <a:bodyPr/>
          <a:lstStyle/>
          <a:p>
            <a:pPr>
              <a:spcBef>
                <a:spcPts val="0"/>
              </a:spcBef>
              <a:defRPr/>
            </a:pPr>
            <a:r>
              <a:rPr lang="ar-EG" sz="2800" dirty="0">
                <a:solidFill>
                  <a:schemeClr val="lt1"/>
                </a:solidFill>
              </a:rPr>
              <a:t>تى هيلبيس إنتى نيئتى إممون تو هيلبيس تى فوئيثيا إنتى نيئتى إممون توفوئيثوس </a:t>
            </a:r>
            <a:endParaRPr lang="ar-EG" sz="2800" dirty="0"/>
          </a:p>
        </p:txBody>
      </p:sp>
      <p:sp>
        <p:nvSpPr>
          <p:cNvPr id="5" name="Text Placeholder 4"/>
          <p:cNvSpPr>
            <a:spLocks noGrp="1"/>
          </p:cNvSpPr>
          <p:nvPr>
            <p:ph type="body" sz="quarter" idx="3"/>
          </p:nvPr>
        </p:nvSpPr>
        <p:spPr>
          <a:xfrm>
            <a:off x="0" y="5049057"/>
            <a:ext cx="9144000" cy="1046943"/>
          </a:xfrm>
        </p:spPr>
        <p:txBody>
          <a:bodyPr/>
          <a:lstStyle/>
          <a:p>
            <a:r>
              <a:rPr lang="en-US" dirty="0"/>
              <a:t>:\elpic `nte nh`ete `mmon tou \elpic&gt; ;bo`hqi`a `nte nh`ete `mmon </a:t>
            </a:r>
            <a:r>
              <a:rPr lang="en-US" dirty="0" err="1"/>
              <a:t>tou</a:t>
            </a:r>
            <a:r>
              <a:rPr lang="en-US" dirty="0"/>
              <a:t> </a:t>
            </a:r>
            <a:r>
              <a:rPr lang="en-US" dirty="0" err="1"/>
              <a:t>bo`hqoc</a:t>
            </a:r>
            <a:endParaRPr lang="en-US" sz="9600" dirty="0"/>
          </a:p>
        </p:txBody>
      </p:sp>
    </p:spTree>
    <p:extLst>
      <p:ext uri="{BB962C8B-B14F-4D97-AF65-F5344CB8AC3E}">
        <p14:creationId xmlns:p14="http://schemas.microsoft.com/office/powerpoint/2010/main" val="1642436483"/>
      </p:ext>
    </p:extLst>
  </p:cSld>
  <p:clrMapOvr>
    <a:masterClrMapping/>
  </p:clrMapOvr>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sz="3600" dirty="0">
                <a:solidFill>
                  <a:schemeClr val="lt1"/>
                </a:solidFill>
              </a:rPr>
              <a:t>عزاء صغيري القلوب ميناء الذين في العاصف</a:t>
            </a:r>
            <a:endParaRPr lang="en-US" sz="3600" dirty="0"/>
          </a:p>
        </p:txBody>
      </p:sp>
      <p:sp>
        <p:nvSpPr>
          <p:cNvPr id="3" name="Text Placeholder 2"/>
          <p:cNvSpPr>
            <a:spLocks noGrp="1"/>
          </p:cNvSpPr>
          <p:nvPr>
            <p:ph type="body" idx="1"/>
          </p:nvPr>
        </p:nvSpPr>
        <p:spPr>
          <a:xfrm>
            <a:off x="0" y="5943600"/>
            <a:ext cx="9143999" cy="808893"/>
          </a:xfrm>
        </p:spPr>
        <p:txBody>
          <a:bodyPr/>
          <a:lstStyle/>
          <a:p>
            <a:r>
              <a:rPr lang="ar-EG" sz="2900" dirty="0">
                <a:solidFill>
                  <a:schemeClr val="lt1"/>
                </a:solidFill>
              </a:rPr>
              <a:t>إثنومتى إنتى نيتؤوى إنكوجى إنهيت بى ليمين إنتينى إتكى خين بى </a:t>
            </a:r>
            <a:r>
              <a:rPr lang="en-US" sz="2900" dirty="0"/>
              <a:t> </a:t>
            </a:r>
            <a:r>
              <a:rPr lang="ar-EG" sz="2900" dirty="0">
                <a:solidFill>
                  <a:schemeClr val="lt1"/>
                </a:solidFill>
              </a:rPr>
              <a:t>شيمون</a:t>
            </a:r>
            <a:endParaRPr lang="ar-EG" sz="2900" dirty="0"/>
          </a:p>
        </p:txBody>
      </p:sp>
      <p:sp>
        <p:nvSpPr>
          <p:cNvPr id="5" name="Text Placeholder 4"/>
          <p:cNvSpPr>
            <a:spLocks noGrp="1"/>
          </p:cNvSpPr>
          <p:nvPr>
            <p:ph type="body" sz="quarter" idx="3"/>
          </p:nvPr>
        </p:nvSpPr>
        <p:spPr>
          <a:xfrm>
            <a:off x="0" y="5566043"/>
            <a:ext cx="9144000" cy="682357"/>
          </a:xfrm>
        </p:spPr>
        <p:txBody>
          <a:bodyPr/>
          <a:lstStyle/>
          <a:p>
            <a:r>
              <a:rPr lang="en-US" sz="3200" dirty="0"/>
              <a:t>Qnom; `nte nhetoi `nkouji </a:t>
            </a:r>
            <a:r>
              <a:rPr lang="sv-SE" sz="3200" dirty="0"/>
              <a:t>`n\ht&gt; pilumhn `nte nhetxh 'en </a:t>
            </a:r>
            <a:r>
              <a:rPr lang="en-US" sz="3200" dirty="0" err="1"/>
              <a:t>piximwn</a:t>
            </a:r>
            <a:endParaRPr lang="en-US" sz="8800" dirty="0"/>
          </a:p>
        </p:txBody>
      </p:sp>
    </p:spTree>
    <p:extLst>
      <p:ext uri="{BB962C8B-B14F-4D97-AF65-F5344CB8AC3E}">
        <p14:creationId xmlns:p14="http://schemas.microsoft.com/office/powerpoint/2010/main" val="1476028457"/>
      </p:ext>
    </p:extLst>
  </p:cSld>
  <p:clrMapOvr>
    <a:masterClrMapping/>
  </p:clrMapOvr>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t>كل الأنفس</a:t>
            </a:r>
            <a:r>
              <a:rPr lang="en-US" dirty="0"/>
              <a:t> </a:t>
            </a:r>
            <a:r>
              <a:rPr lang="ar-EG" dirty="0"/>
              <a:t>المتضايقة أو المقبوض عليها</a:t>
            </a:r>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إبسيشى نيفين إتهيجهوج أووه إيطو أمونى إيجؤو</a:t>
            </a:r>
            <a:endParaRPr lang="ar-EG" sz="23000" dirty="0"/>
          </a:p>
        </p:txBody>
      </p:sp>
      <p:sp>
        <p:nvSpPr>
          <p:cNvPr id="5" name="Text Placeholder 4"/>
          <p:cNvSpPr>
            <a:spLocks noGrp="1"/>
          </p:cNvSpPr>
          <p:nvPr>
            <p:ph type="body" sz="quarter" idx="3"/>
          </p:nvPr>
        </p:nvSpPr>
        <p:spPr/>
        <p:txBody>
          <a:bodyPr/>
          <a:lstStyle/>
          <a:p>
            <a:r>
              <a:rPr lang="en-US" dirty="0"/>
              <a:t>Yuxh niben et\ej\wj ouo\ etou`amoni  `ejwou</a:t>
            </a:r>
            <a:endParaRPr lang="en-US" sz="11500" dirty="0"/>
          </a:p>
        </p:txBody>
      </p:sp>
    </p:spTree>
    <p:extLst>
      <p:ext uri="{BB962C8B-B14F-4D97-AF65-F5344CB8AC3E}">
        <p14:creationId xmlns:p14="http://schemas.microsoft.com/office/powerpoint/2010/main" val="2072960934"/>
      </p:ext>
    </p:extLst>
  </p:cSld>
  <p:clrMapOvr>
    <a:masterClrMapping/>
  </p:clrMapOvr>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عطها يا رب رحمة أعطها راحة</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موى نوؤو إبشويس إن أوناى، موى نوؤو إن أو إمطون</a:t>
            </a:r>
            <a:endParaRPr lang="ar-EG" dirty="0"/>
          </a:p>
        </p:txBody>
      </p:sp>
      <p:sp>
        <p:nvSpPr>
          <p:cNvPr id="5" name="Text Placeholder 4"/>
          <p:cNvSpPr>
            <a:spLocks noGrp="1"/>
          </p:cNvSpPr>
          <p:nvPr>
            <p:ph type="body" sz="quarter" idx="3"/>
          </p:nvPr>
        </p:nvSpPr>
        <p:spPr/>
        <p:txBody>
          <a:bodyPr/>
          <a:lstStyle/>
          <a:p>
            <a:r>
              <a:rPr lang="fr-FR" dirty="0"/>
              <a:t>Moi nwou  ~P_ `nounai&gt; moi nwou </a:t>
            </a:r>
            <a:r>
              <a:rPr lang="en-US" dirty="0"/>
              <a:t>`nou`mton</a:t>
            </a:r>
            <a:endParaRPr lang="en-US" sz="12400" dirty="0"/>
          </a:p>
        </p:txBody>
      </p:sp>
    </p:spTree>
    <p:extLst>
      <p:ext uri="{BB962C8B-B14F-4D97-AF65-F5344CB8AC3E}">
        <p14:creationId xmlns:p14="http://schemas.microsoft.com/office/powerpoint/2010/main" val="833929606"/>
      </p:ext>
    </p:extLst>
  </p:cSld>
  <p:clrMapOvr>
    <a:masterClrMapping/>
  </p:clrMapOvr>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أعطها برودة أعطها نعمة</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موى نوؤوإن أو إكفوف موى نوؤإن أوإهموت </a:t>
            </a:r>
            <a:endParaRPr lang="ar-EG" dirty="0"/>
          </a:p>
        </p:txBody>
      </p:sp>
      <p:sp>
        <p:nvSpPr>
          <p:cNvPr id="5" name="Text Placeholder 4"/>
          <p:cNvSpPr>
            <a:spLocks noGrp="1"/>
          </p:cNvSpPr>
          <p:nvPr>
            <p:ph type="body" sz="quarter" idx="3"/>
          </p:nvPr>
        </p:nvSpPr>
        <p:spPr/>
        <p:txBody>
          <a:bodyPr/>
          <a:lstStyle/>
          <a:p>
            <a:r>
              <a:rPr lang="en-US" dirty="0"/>
              <a:t>moi nwou  `nou`xbob&gt;  moi nwou  `nou`\mot</a:t>
            </a:r>
            <a:endParaRPr lang="en-US" sz="12400" dirty="0"/>
          </a:p>
        </p:txBody>
      </p:sp>
    </p:spTree>
    <p:extLst>
      <p:ext uri="{BB962C8B-B14F-4D97-AF65-F5344CB8AC3E}">
        <p14:creationId xmlns:p14="http://schemas.microsoft.com/office/powerpoint/2010/main" val="1136279897"/>
      </p:ext>
    </p:extLst>
  </p:cSld>
  <p:clrMapOvr>
    <a:masterClrMapping/>
  </p:clrMapOvr>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أعطها معونة أعطها خلاصًا</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موى نوؤوإن أوبوإثيا موى نوؤوإن أوسوتيريا</a:t>
            </a:r>
            <a:endParaRPr lang="ar-EG" sz="23000" dirty="0"/>
          </a:p>
        </p:txBody>
      </p:sp>
      <p:sp>
        <p:nvSpPr>
          <p:cNvPr id="5" name="Text Placeholder 4"/>
          <p:cNvSpPr>
            <a:spLocks noGrp="1"/>
          </p:cNvSpPr>
          <p:nvPr>
            <p:ph type="body" sz="quarter" idx="3"/>
          </p:nvPr>
        </p:nvSpPr>
        <p:spPr/>
        <p:txBody>
          <a:bodyPr/>
          <a:lstStyle/>
          <a:p>
            <a:r>
              <a:rPr lang="en-US" dirty="0"/>
              <a:t>moi nwou `noubo`hqi`a&gt; moi nwou `noucwthri`a</a:t>
            </a:r>
            <a:endParaRPr lang="en-US" sz="12400" dirty="0"/>
          </a:p>
        </p:txBody>
      </p:sp>
    </p:spTree>
    <p:extLst>
      <p:ext uri="{BB962C8B-B14F-4D97-AF65-F5344CB8AC3E}">
        <p14:creationId xmlns:p14="http://schemas.microsoft.com/office/powerpoint/2010/main" val="2559759433"/>
      </p:ext>
    </p:extLst>
  </p:cSld>
  <p:clrMapOvr>
    <a:masterClrMapping/>
  </p:clrMapOvr>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sz="3600" dirty="0">
                <a:solidFill>
                  <a:schemeClr val="lt1"/>
                </a:solidFill>
              </a:rPr>
              <a:t>أعطها غفران</a:t>
            </a:r>
            <a:r>
              <a:rPr lang="en-US" sz="3600" dirty="0">
                <a:solidFill>
                  <a:schemeClr val="lt1"/>
                </a:solidFill>
              </a:rPr>
              <a:t> </a:t>
            </a:r>
            <a:r>
              <a:rPr lang="ar-EG" sz="3600" dirty="0">
                <a:solidFill>
                  <a:schemeClr val="lt1"/>
                </a:solidFill>
              </a:rPr>
              <a:t>خطاياها و آثامها </a:t>
            </a:r>
            <a:endParaRPr lang="ar-EG"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موى نوؤو إن أومتريفكوإيفول إنتى نونوفى نيم نو آنوميا</a:t>
            </a:r>
            <a:endParaRPr lang="ar-EG" sz="21200" dirty="0"/>
          </a:p>
        </p:txBody>
      </p:sp>
      <p:sp>
        <p:nvSpPr>
          <p:cNvPr id="5" name="Text Placeholder 4"/>
          <p:cNvSpPr>
            <a:spLocks noGrp="1"/>
          </p:cNvSpPr>
          <p:nvPr>
            <p:ph type="body" sz="quarter" idx="3"/>
          </p:nvPr>
        </p:nvSpPr>
        <p:spPr>
          <a:xfrm>
            <a:off x="-1" y="5125257"/>
            <a:ext cx="9144000" cy="1046943"/>
          </a:xfrm>
        </p:spPr>
        <p:txBody>
          <a:bodyPr/>
          <a:lstStyle/>
          <a:p>
            <a:r>
              <a:rPr lang="en-US" dirty="0"/>
              <a:t>moi nwou `noumetrefxw `ebol `nte nounobi nem nou`anomi`a</a:t>
            </a:r>
            <a:endParaRPr lang="en-US" sz="11500" dirty="0"/>
          </a:p>
        </p:txBody>
      </p:sp>
    </p:spTree>
    <p:extLst>
      <p:ext uri="{BB962C8B-B14F-4D97-AF65-F5344CB8AC3E}">
        <p14:creationId xmlns:p14="http://schemas.microsoft.com/office/powerpoint/2010/main" val="2672675402"/>
      </p:ext>
    </p:extLst>
  </p:cSld>
  <p:clrMapOvr>
    <a:masterClrMapping/>
  </p:clrMapOvr>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ونحن أيضًا يا رب أمراض نفوسنا إشفها</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نون ذى هون إبشويس نى شونى إنتى نين إبسيشى ماطالتشو</a:t>
            </a:r>
            <a:endParaRPr lang="ar-EG" sz="21200" dirty="0"/>
          </a:p>
        </p:txBody>
      </p:sp>
      <p:sp>
        <p:nvSpPr>
          <p:cNvPr id="5" name="Text Placeholder 4"/>
          <p:cNvSpPr>
            <a:spLocks noGrp="1"/>
          </p:cNvSpPr>
          <p:nvPr>
            <p:ph type="body" sz="quarter" idx="3"/>
          </p:nvPr>
        </p:nvSpPr>
        <p:spPr>
          <a:xfrm>
            <a:off x="0" y="5181600"/>
            <a:ext cx="9144000" cy="1123143"/>
          </a:xfrm>
        </p:spPr>
        <p:txBody>
          <a:bodyPr/>
          <a:lstStyle/>
          <a:p>
            <a:r>
              <a:rPr lang="es-ES" dirty="0"/>
              <a:t>Anon de \wn ~P_&gt; ni]wni `nte </a:t>
            </a:r>
            <a:r>
              <a:rPr lang="en-US" dirty="0"/>
              <a:t>nenyuxh matalswou</a:t>
            </a:r>
            <a:endParaRPr lang="en-US" sz="10800" dirty="0"/>
          </a:p>
        </p:txBody>
      </p:sp>
    </p:spTree>
    <p:extLst>
      <p:ext uri="{BB962C8B-B14F-4D97-AF65-F5344CB8AC3E}">
        <p14:creationId xmlns:p14="http://schemas.microsoft.com/office/powerpoint/2010/main" val="1862223076"/>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أن ندوس الحيات والعقارب </a:t>
            </a:r>
            <a:endParaRPr lang="en-US" sz="4400" dirty="0"/>
          </a:p>
        </p:txBody>
      </p:sp>
      <p:sp>
        <p:nvSpPr>
          <p:cNvPr id="3" name="Text Placeholder 2"/>
          <p:cNvSpPr>
            <a:spLocks noGrp="1"/>
          </p:cNvSpPr>
          <p:nvPr>
            <p:ph type="body" idx="1"/>
          </p:nvPr>
        </p:nvSpPr>
        <p:spPr/>
        <p:txBody>
          <a:bodyPr/>
          <a:lstStyle/>
          <a:p>
            <a:r>
              <a:rPr lang="ar-EG" sz="4400" dirty="0"/>
              <a:t>إيجين نى هوف نيم نى إتشيلى </a:t>
            </a:r>
          </a:p>
        </p:txBody>
      </p:sp>
      <p:sp>
        <p:nvSpPr>
          <p:cNvPr id="4" name="Text Placeholder 3"/>
          <p:cNvSpPr>
            <a:spLocks noGrp="1"/>
          </p:cNvSpPr>
          <p:nvPr>
            <p:ph type="body" sz="quarter" idx="3"/>
          </p:nvPr>
        </p:nvSpPr>
        <p:spPr>
          <a:xfrm>
            <a:off x="-1" y="5366750"/>
            <a:ext cx="9144000" cy="682357"/>
          </a:xfrm>
        </p:spPr>
        <p:txBody>
          <a:bodyPr/>
          <a:lstStyle/>
          <a:p>
            <a:r>
              <a:rPr lang="en-US" sz="4800" dirty="0" err="1"/>
              <a:t>ejen</a:t>
            </a:r>
            <a:r>
              <a:rPr lang="en-US" sz="4800" dirty="0"/>
              <a:t> </a:t>
            </a:r>
            <a:r>
              <a:rPr lang="en-US" sz="4800" dirty="0" err="1"/>
              <a:t>ni</a:t>
            </a:r>
            <a:r>
              <a:rPr lang="en-US" sz="4800" dirty="0"/>
              <a:t>\of </a:t>
            </a:r>
            <a:r>
              <a:rPr lang="en-US" sz="4800" dirty="0" err="1"/>
              <a:t>nem</a:t>
            </a:r>
            <a:r>
              <a:rPr lang="en-US" sz="4800" dirty="0"/>
              <a:t> </a:t>
            </a:r>
            <a:r>
              <a:rPr lang="en-US" sz="4800" dirty="0" err="1"/>
              <a:t>ni`slh</a:t>
            </a:r>
            <a:endParaRPr lang="en-US" sz="4800" dirty="0"/>
          </a:p>
        </p:txBody>
      </p:sp>
    </p:spTree>
    <p:extLst>
      <p:ext uri="{BB962C8B-B14F-4D97-AF65-F5344CB8AC3E}">
        <p14:creationId xmlns:p14="http://schemas.microsoft.com/office/powerpoint/2010/main" val="2384184242"/>
      </p:ext>
    </p:extLst>
  </p:cSld>
  <p:clrMapOvr>
    <a:masterClrMapping/>
  </p:clrMapOvr>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والتي لأجسادنا عافها</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أووه نان إن كى سوما أريف إخرىإيروؤو</a:t>
            </a:r>
            <a:endParaRPr lang="ar-EG" sz="23000" dirty="0"/>
          </a:p>
        </p:txBody>
      </p:sp>
      <p:sp>
        <p:nvSpPr>
          <p:cNvPr id="5" name="Text Placeholder 4"/>
          <p:cNvSpPr>
            <a:spLocks noGrp="1"/>
          </p:cNvSpPr>
          <p:nvPr>
            <p:ph type="body" sz="quarter" idx="3"/>
          </p:nvPr>
        </p:nvSpPr>
        <p:spPr>
          <a:xfrm>
            <a:off x="0" y="5261243"/>
            <a:ext cx="9144000" cy="682357"/>
          </a:xfrm>
        </p:spPr>
        <p:txBody>
          <a:bodyPr/>
          <a:lstStyle/>
          <a:p>
            <a:r>
              <a:rPr lang="en-US" dirty="0"/>
              <a:t>ouo\ </a:t>
            </a:r>
            <a:r>
              <a:rPr lang="en-US" dirty="0" err="1"/>
              <a:t>na</a:t>
            </a:r>
            <a:r>
              <a:rPr lang="en-US" dirty="0"/>
              <a:t> </a:t>
            </a:r>
            <a:r>
              <a:rPr lang="en-US" dirty="0" err="1"/>
              <a:t>Nenkecwma</a:t>
            </a:r>
            <a:r>
              <a:rPr lang="en-US" dirty="0"/>
              <a:t> `</a:t>
            </a:r>
            <a:r>
              <a:rPr lang="en-US" dirty="0" err="1"/>
              <a:t>ariva'ri</a:t>
            </a:r>
            <a:r>
              <a:rPr lang="en-US" dirty="0"/>
              <a:t>  `erwou</a:t>
            </a:r>
            <a:endParaRPr lang="en-US" sz="12400" dirty="0"/>
          </a:p>
        </p:txBody>
      </p:sp>
    </p:spTree>
    <p:extLst>
      <p:ext uri="{BB962C8B-B14F-4D97-AF65-F5344CB8AC3E}">
        <p14:creationId xmlns:p14="http://schemas.microsoft.com/office/powerpoint/2010/main" val="516408453"/>
      </p:ext>
    </p:extLst>
  </p:cSld>
  <p:clrMapOvr>
    <a:masterClrMapping/>
  </p:clrMapOvr>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أيها الطبيب الحقيقي الذي لأنفسنا و أجسادنا</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بى سينى إممى إنتى نين إبسيشى نيم نين سوما</a:t>
            </a:r>
            <a:endParaRPr lang="ar-EG" sz="23000" dirty="0"/>
          </a:p>
        </p:txBody>
      </p:sp>
      <p:sp>
        <p:nvSpPr>
          <p:cNvPr id="5" name="Text Placeholder 4"/>
          <p:cNvSpPr>
            <a:spLocks noGrp="1"/>
          </p:cNvSpPr>
          <p:nvPr>
            <p:ph type="body" sz="quarter" idx="3"/>
          </p:nvPr>
        </p:nvSpPr>
        <p:spPr/>
        <p:txBody>
          <a:bodyPr/>
          <a:lstStyle/>
          <a:p>
            <a:r>
              <a:rPr lang="en-US" dirty="0"/>
              <a:t>Pichini `mmhi `nte nenyuxh nem nencwma</a:t>
            </a:r>
            <a:endParaRPr lang="en-US" sz="12400" dirty="0"/>
          </a:p>
        </p:txBody>
      </p:sp>
    </p:spTree>
    <p:extLst>
      <p:ext uri="{BB962C8B-B14F-4D97-AF65-F5344CB8AC3E}">
        <p14:creationId xmlns:p14="http://schemas.microsoft.com/office/powerpoint/2010/main" val="3288631422"/>
      </p:ext>
    </p:extLst>
  </p:cSld>
  <p:clrMapOvr>
    <a:masterClrMapping/>
  </p:clrMapOvr>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يا مدبر كل جسد تعهدنا بخلاصك</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إبيكوبوس إنتى ساركس نيفين، جيمبينشينى خين بيك اوجاى</a:t>
            </a:r>
            <a:endParaRPr lang="ar-EG" sz="23000" dirty="0"/>
          </a:p>
        </p:txBody>
      </p:sp>
      <p:sp>
        <p:nvSpPr>
          <p:cNvPr id="5" name="Text Placeholder 4"/>
          <p:cNvSpPr>
            <a:spLocks noGrp="1"/>
          </p:cNvSpPr>
          <p:nvPr>
            <p:ph type="body" sz="quarter" idx="3"/>
          </p:nvPr>
        </p:nvSpPr>
        <p:spPr>
          <a:xfrm>
            <a:off x="0" y="5201457"/>
            <a:ext cx="9144000" cy="1046943"/>
          </a:xfrm>
        </p:spPr>
        <p:txBody>
          <a:bodyPr/>
          <a:lstStyle/>
          <a:p>
            <a:r>
              <a:rPr lang="en-US" dirty="0"/>
              <a:t>pi`epickopoc `nte car[ niben&gt; jempen]ini 'en pekoujai</a:t>
            </a:r>
            <a:endParaRPr lang="en-US" sz="10800" dirty="0"/>
          </a:p>
        </p:txBody>
      </p:sp>
    </p:spTree>
    <p:extLst>
      <p:ext uri="{BB962C8B-B14F-4D97-AF65-F5344CB8AC3E}">
        <p14:creationId xmlns:p14="http://schemas.microsoft.com/office/powerpoint/2010/main" val="3516699416"/>
      </p:ext>
    </p:extLst>
  </p:cSld>
  <p:clrMapOvr>
    <a:masterClrMapping/>
  </p:clrMapOvr>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t>يا رب إرحم</a:t>
            </a:r>
          </a:p>
        </p:txBody>
      </p:sp>
      <p:sp>
        <p:nvSpPr>
          <p:cNvPr id="3" name="Text Placeholder 2"/>
          <p:cNvSpPr>
            <a:spLocks noGrp="1"/>
          </p:cNvSpPr>
          <p:nvPr>
            <p:ph type="body" idx="1"/>
          </p:nvPr>
        </p:nvSpPr>
        <p:spPr/>
        <p:txBody>
          <a:bodyPr/>
          <a:lstStyle/>
          <a:p>
            <a:pPr>
              <a:spcBef>
                <a:spcPts val="0"/>
              </a:spcBef>
              <a:defRPr/>
            </a:pPr>
            <a:r>
              <a:rPr lang="ar-SA" dirty="0"/>
              <a:t>كيريى إليسون</a:t>
            </a:r>
            <a:endParaRPr lang="ar-EG" dirty="0"/>
          </a:p>
        </p:txBody>
      </p:sp>
      <p:sp>
        <p:nvSpPr>
          <p:cNvPr id="5" name="Text Placeholder 4"/>
          <p:cNvSpPr>
            <a:spLocks noGrp="1"/>
          </p:cNvSpPr>
          <p:nvPr>
            <p:ph type="body" sz="quarter" idx="3"/>
          </p:nvPr>
        </p:nvSpPr>
        <p:spPr/>
        <p:txBody>
          <a:bodyPr/>
          <a:lstStyle/>
          <a:p>
            <a:r>
              <a:rPr lang="en-US" dirty="0"/>
              <a:t>Kuri`e  `ele`hcon</a:t>
            </a:r>
          </a:p>
        </p:txBody>
      </p:sp>
    </p:spTree>
    <p:extLst>
      <p:ext uri="{BB962C8B-B14F-4D97-AF65-F5344CB8AC3E}">
        <p14:creationId xmlns:p14="http://schemas.microsoft.com/office/powerpoint/2010/main" val="860339379"/>
      </p:ext>
    </p:extLst>
  </p:cSld>
  <p:clrMapOvr>
    <a:masterClrMapping/>
  </p:clrMapOvr>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وأيضاً فلنسأل الله ضابط الكل</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3600" b="0" kern="1200" baseline="0" dirty="0">
                          <a:solidFill>
                            <a:srgbClr val="FFFF00"/>
                          </a:solidFill>
                          <a:latin typeface="Athanasius" pitchFamily="2" charset="0"/>
                          <a:ea typeface="+mn-ea"/>
                          <a:cs typeface="+mn-cs"/>
                        </a:rPr>
                        <a:t>Palin on maren;\o `eV; pipantokratwr</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بالين أون مارين تيهو إى إفنوتي </a:t>
                      </a:r>
                      <a:br>
                        <a:rPr lang="ar-SA" sz="4000" b="1" dirty="0">
                          <a:cs typeface="+mj-cs"/>
                        </a:rPr>
                      </a:br>
                      <a:r>
                        <a:rPr lang="ar-SA" sz="4000" b="1" dirty="0">
                          <a:cs typeface="+mj-cs"/>
                        </a:rPr>
                        <a:t>بي بانطوكراطور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5367099"/>
      </p:ext>
    </p:extLst>
  </p:cSld>
  <p:clrMapOvr>
    <a:masterClrMapping/>
  </p:clrMapOvr>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أبا ربنا وإلهنا </a:t>
                      </a:r>
                      <a:br>
                        <a:rPr lang="ar-SA" sz="4800" b="1" dirty="0">
                          <a:cs typeface="+mj-cs"/>
                        </a:rPr>
                      </a:br>
                      <a:r>
                        <a:rPr lang="ar-SA" sz="4800" b="1" dirty="0">
                          <a:cs typeface="+mj-cs"/>
                        </a:rPr>
                        <a:t>ومخلصنا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Viwt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a:t>
                      </a:r>
                      <a:r>
                        <a:rPr lang="en-US" sz="4000" b="0" kern="1200" baseline="0" dirty="0">
                          <a:solidFill>
                            <a:srgbClr val="FFFF00"/>
                          </a:solidFill>
                          <a:latin typeface="Athanasius" pitchFamily="2" charset="0"/>
                          <a:ea typeface="+mn-ea"/>
                          <a:cs typeface="+mn-cs"/>
                        </a:rPr>
                        <a:t>_</a:t>
                      </a:r>
                    </a:p>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pencwthr</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إفيوت إمبين</a:t>
                      </a:r>
                      <a:r>
                        <a:rPr lang="ar-EG" sz="4000" b="1" dirty="0">
                          <a:cs typeface="+mj-cs"/>
                        </a:rPr>
                        <a:t> </a:t>
                      </a:r>
                      <a:r>
                        <a:rPr lang="ar-SA" sz="4000" b="1" dirty="0">
                          <a:cs typeface="+mj-cs"/>
                        </a:rPr>
                        <a:t>شويس أووه بيننوتي أووه بينسوتير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53455724"/>
      </p:ext>
    </p:extLst>
  </p:cSld>
  <p:clrMapOvr>
    <a:masterClrMapping/>
  </p:clrMapOvr>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يسوع المسيح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err="1">
                          <a:solidFill>
                            <a:srgbClr val="FFFF00"/>
                          </a:solidFill>
                          <a:latin typeface="Athanasius" pitchFamily="2" charset="0"/>
                          <a:ea typeface="+mn-ea"/>
                          <a:cs typeface="+mn-cs"/>
                        </a:rPr>
                        <a:t>Ihcouc</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Pi`xrictoc</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إيسوس بي إخرستوس</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58395573"/>
      </p:ext>
    </p:extLst>
  </p:cSld>
  <p:clrMapOvr>
    <a:masterClrMapping/>
  </p:clrMapOvr>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نسأل ونطلب من صلاحك </a:t>
                      </a:r>
                      <a:br>
                        <a:rPr lang="ar-SA" sz="4800" b="1" dirty="0">
                          <a:cs typeface="+mj-cs"/>
                        </a:rPr>
                      </a:br>
                      <a:r>
                        <a:rPr lang="ar-SA" sz="4800" b="1" dirty="0">
                          <a:cs typeface="+mj-cs"/>
                        </a:rPr>
                        <a:t>يا محب البشر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Ten;\o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tentwb</a:t>
                      </a:r>
                      <a:r>
                        <a:rPr lang="en-US" sz="4000" b="0" kern="1200" baseline="0" dirty="0">
                          <a:solidFill>
                            <a:srgbClr val="FFFF00"/>
                          </a:solidFill>
                          <a:latin typeface="Athanasius" pitchFamily="2" charset="0"/>
                          <a:ea typeface="+mn-ea"/>
                          <a:cs typeface="+mn-cs"/>
                        </a:rPr>
                        <a:t>\</a:t>
                      </a: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ntekmet`agaqoc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pimairwmi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تين تيهو أووه تين طفه إنتيك ميت غاثوس بي ماي رومي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68550431"/>
      </p:ext>
    </p:extLst>
  </p:cSld>
  <p:clrMapOvr>
    <a:masterClrMapping/>
  </p:clrMapOvr>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أذكر يا رب آباءنا وإخوتنا المسافرين</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Ari`vmeu`i</a:t>
                      </a:r>
                      <a:r>
                        <a:rPr lang="en-US" sz="3200" b="0" kern="1200" baseline="0" dirty="0">
                          <a:solidFill>
                            <a:srgbClr val="FFFF00"/>
                          </a:solidFill>
                          <a:latin typeface="Athanasius" pitchFamily="2" charset="0"/>
                          <a:ea typeface="+mn-ea"/>
                          <a:cs typeface="+mn-cs"/>
                        </a:rPr>
                        <a:t> ~P_</a:t>
                      </a:r>
                      <a:endParaRPr lang="ar-EG"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nnenio</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nem</a:t>
                      </a:r>
                      <a:endParaRPr lang="en-US" sz="3200" b="0" kern="1200" baseline="0" dirty="0">
                        <a:solidFill>
                          <a:srgbClr val="FFFF00"/>
                        </a:solidFill>
                        <a:latin typeface="Athanasius" pitchFamily="2" charset="0"/>
                        <a:ea typeface="+mn-ea"/>
                        <a:cs typeface="+mn-cs"/>
                      </a:endParaRPr>
                    </a:p>
                    <a:p>
                      <a:pPr algn="ctr"/>
                      <a:r>
                        <a:rPr lang="en-US" sz="3200" b="0" kern="1200" baseline="0" dirty="0" err="1">
                          <a:solidFill>
                            <a:srgbClr val="FFFF00"/>
                          </a:solidFill>
                          <a:latin typeface="Athanasius" pitchFamily="2" charset="0"/>
                          <a:ea typeface="+mn-ea"/>
                          <a:cs typeface="+mn-cs"/>
                        </a:rPr>
                        <a:t>nen`cnhou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etau</a:t>
                      </a:r>
                      <a:r>
                        <a:rPr lang="en-US" sz="3200" b="0" kern="1200" baseline="0" dirty="0">
                          <a:solidFill>
                            <a:srgbClr val="FFFF00"/>
                          </a:solidFill>
                          <a:latin typeface="Athanasius" pitchFamily="2" charset="0"/>
                          <a:ea typeface="+mn-ea"/>
                          <a:cs typeface="+mn-cs"/>
                        </a:rPr>
                        <a:t>]e</a:t>
                      </a:r>
                      <a:endParaRPr lang="ar-EG"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e`p</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emmo</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 آرى إفميفئى إبشويس إن نينوتى نيم نين إسنيو إيطاف شى إى إبشيممو</a:t>
                      </a:r>
                      <a:endParaRPr lang="ar-EG"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61497620"/>
      </p:ext>
    </p:extLst>
  </p:cSld>
  <p:clrMapOvr>
    <a:masterClrMapping/>
  </p:clrMapOvr>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أطلبوا عن آبائنا و إخوتنا المسافرين</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Twb</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ejen</a:t>
                      </a:r>
                      <a:r>
                        <a:rPr lang="ar-EG"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nenio</a:t>
                      </a:r>
                      <a:r>
                        <a:rPr lang="en-US" sz="3200" b="0" kern="1200" baseline="0" dirty="0">
                          <a:solidFill>
                            <a:srgbClr val="FFFF00"/>
                          </a:solidFill>
                          <a:latin typeface="Athanasius" pitchFamily="2" charset="0"/>
                          <a:ea typeface="+mn-ea"/>
                          <a:cs typeface="+mn-cs"/>
                        </a:rPr>
                        <a:t>;</a:t>
                      </a:r>
                      <a:r>
                        <a:rPr lang="ar-EG" sz="3200" b="0" kern="1200" baseline="0" dirty="0">
                          <a:solidFill>
                            <a:srgbClr val="FFFF00"/>
                          </a:solidFill>
                          <a:latin typeface="Athanasius" pitchFamily="2" charset="0"/>
                          <a:ea typeface="+mn-ea"/>
                          <a:cs typeface="+mn-cs"/>
                        </a:rPr>
                        <a:t> </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nem</a:t>
                      </a:r>
                      <a:r>
                        <a:rPr lang="ar-EG"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nen`cnhou</a:t>
                      </a:r>
                      <a:endParaRPr lang="ar-EG"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etau</a:t>
                      </a:r>
                      <a:r>
                        <a:rPr lang="en-US" sz="3200" b="0" kern="1200" baseline="0" dirty="0">
                          <a:solidFill>
                            <a:srgbClr val="FFFF00"/>
                          </a:solidFill>
                          <a:latin typeface="Athanasius" pitchFamily="2" charset="0"/>
                          <a:ea typeface="+mn-ea"/>
                          <a:cs typeface="+mn-cs"/>
                        </a:rPr>
                        <a:t>]e</a:t>
                      </a:r>
                      <a:endParaRPr lang="ar-EG" sz="3200" b="0" kern="1200" baseline="0" dirty="0">
                        <a:solidFill>
                          <a:srgbClr val="FFFF00"/>
                        </a:solidFill>
                        <a:latin typeface="Athanasius" pitchFamily="2" charset="0"/>
                        <a:ea typeface="+mn-ea"/>
                        <a:cs typeface="+mn-cs"/>
                      </a:endParaRPr>
                    </a:p>
                    <a:p>
                      <a:pPr algn="ctr"/>
                      <a:r>
                        <a:rPr lang="ar-EG" sz="3200" b="0" kern="1200" baseline="0" dirty="0">
                          <a:solidFill>
                            <a:srgbClr val="FFFF00"/>
                          </a:solidFill>
                          <a:latin typeface="Athanasius" pitchFamily="2" charset="0"/>
                          <a:ea typeface="+mn-ea"/>
                          <a:cs typeface="+mn-cs"/>
                        </a:rPr>
                        <a:t> </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e`p</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emmo</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طوبه أيجين نينيوتي نيم نين أسنيو إيطاف شي أبشمو</a:t>
                      </a:r>
                      <a:endParaRPr lang="ar-EG" sz="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48951717"/>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419600"/>
            <a:ext cx="9144000" cy="782371"/>
          </a:xfrm>
        </p:spPr>
        <p:txBody>
          <a:bodyPr>
            <a:normAutofit/>
          </a:bodyPr>
          <a:lstStyle/>
          <a:p>
            <a:r>
              <a:rPr lang="ar-EG" sz="4400" dirty="0"/>
              <a:t>وعلي كل قوة العدو</a:t>
            </a:r>
            <a:endParaRPr lang="en-US" sz="4400" dirty="0"/>
          </a:p>
        </p:txBody>
      </p:sp>
      <p:sp>
        <p:nvSpPr>
          <p:cNvPr id="3" name="Text Placeholder 2"/>
          <p:cNvSpPr>
            <a:spLocks noGrp="1"/>
          </p:cNvSpPr>
          <p:nvPr>
            <p:ph type="body" idx="1"/>
          </p:nvPr>
        </p:nvSpPr>
        <p:spPr>
          <a:xfrm>
            <a:off x="0" y="5943600"/>
            <a:ext cx="9143999" cy="808893"/>
          </a:xfrm>
        </p:spPr>
        <p:txBody>
          <a:bodyPr/>
          <a:lstStyle/>
          <a:p>
            <a:r>
              <a:rPr lang="ar-EG" sz="4400" dirty="0"/>
              <a:t>نيم إيجين تى جوم تيرس إنتى </a:t>
            </a:r>
            <a:r>
              <a:rPr lang="en-US" sz="4400" dirty="0"/>
              <a:t> </a:t>
            </a:r>
            <a:r>
              <a:rPr lang="ar-EG" sz="4400" dirty="0"/>
              <a:t>بى جاجى</a:t>
            </a:r>
          </a:p>
        </p:txBody>
      </p:sp>
      <p:sp>
        <p:nvSpPr>
          <p:cNvPr id="4" name="Text Placeholder 3"/>
          <p:cNvSpPr>
            <a:spLocks noGrp="1"/>
          </p:cNvSpPr>
          <p:nvPr>
            <p:ph type="body" sz="quarter" idx="3"/>
          </p:nvPr>
        </p:nvSpPr>
        <p:spPr>
          <a:xfrm>
            <a:off x="-1" y="5257800"/>
            <a:ext cx="9144000" cy="682357"/>
          </a:xfrm>
        </p:spPr>
        <p:txBody>
          <a:bodyPr/>
          <a:lstStyle/>
          <a:p>
            <a:r>
              <a:rPr lang="da-DK" sz="4800" dirty="0"/>
              <a:t>Nem ejen ;jom thrc  `nte pijaji </a:t>
            </a:r>
          </a:p>
        </p:txBody>
      </p:sp>
    </p:spTree>
    <p:extLst>
      <p:ext uri="{BB962C8B-B14F-4D97-AF65-F5344CB8AC3E}">
        <p14:creationId xmlns:p14="http://schemas.microsoft.com/office/powerpoint/2010/main" val="1772513740"/>
      </p:ext>
    </p:extLst>
  </p:cSld>
  <p:clrMapOvr>
    <a:masterClrMapping/>
  </p:clrMapOvr>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الذين يضمرون السفر في كل موضع</a:t>
                      </a:r>
                      <a:endParaRPr lang="ar-SA" sz="7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ie</a:t>
                      </a:r>
                      <a:r>
                        <a:rPr lang="ar-EG" sz="3600" b="0" kern="1200" baseline="0" dirty="0">
                          <a:solidFill>
                            <a:srgbClr val="FFFF00"/>
                          </a:solidFill>
                          <a:latin typeface="Athanasius" pitchFamily="2" charset="0"/>
                          <a:ea typeface="+mn-ea"/>
                          <a:cs typeface="+mn-cs"/>
                        </a:rPr>
                        <a:t> </a:t>
                      </a:r>
                      <a:r>
                        <a:rPr lang="it-IT" sz="3600" b="0" kern="1200" baseline="0" dirty="0">
                          <a:solidFill>
                            <a:srgbClr val="FFFF00"/>
                          </a:solidFill>
                          <a:latin typeface="Athanasius" pitchFamily="2" charset="0"/>
                          <a:ea typeface="+mn-ea"/>
                          <a:cs typeface="+mn-cs"/>
                        </a:rPr>
                        <a:t>nheqmeu`i `e]e 'en mai niben&gt;</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يى نيئثميفئى إيشى خين ماى نيفين</a:t>
                      </a:r>
                      <a:endParaRPr lang="ar-EG"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18738829"/>
      </p:ext>
    </p:extLst>
  </p:cSld>
  <p:clrMapOvr>
    <a:masterClrMapping/>
  </p:clrMapOvr>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يسهل طرقهم أجمعين</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FF00"/>
                          </a:solidFill>
                          <a:latin typeface="Athanasius" pitchFamily="2" charset="0"/>
                          <a:ea typeface="+mn-ea"/>
                          <a:cs typeface="+mn-cs"/>
                        </a:rPr>
                        <a:t>cooutwn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noumwit</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throu</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سوطون نومويت تيرو</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33082296"/>
      </p:ext>
    </p:extLst>
  </p:cSld>
  <p:clrMapOvr>
    <a:masterClrMapping/>
  </p:clrMapOvr>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إن كان في البحر أو الأنهار</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ite</a:t>
                      </a:r>
                      <a:r>
                        <a:rPr lang="ar-EG" sz="4000" b="0" kern="1200" baseline="0" dirty="0">
                          <a:solidFill>
                            <a:srgbClr val="FFFF00"/>
                          </a:solidFill>
                          <a:latin typeface="Athanasius" pitchFamily="2" charset="0"/>
                          <a:ea typeface="+mn-ea"/>
                          <a:cs typeface="+mn-cs"/>
                        </a:rPr>
                        <a:t> </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iten</a:t>
                      </a:r>
                      <a:endParaRPr lang="ar-EG"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viom</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niiarwou</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إيتى إيفول هيتين إفيوم بى نى ياروؤو</a:t>
                      </a:r>
                      <a:endParaRPr lang="ar-EG" sz="7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94187664"/>
      </p:ext>
    </p:extLst>
  </p:cSld>
  <p:clrMapOvr>
    <a:masterClrMapping/>
  </p:clrMapOvr>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أو البحيرات </a:t>
                      </a:r>
                    </a:p>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أو الجو </a:t>
                      </a:r>
                    </a:p>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أو الطرق المسلوكة</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i="0" dirty="0" err="1">
                          <a:solidFill>
                            <a:srgbClr val="FFFF00"/>
                          </a:solidFill>
                          <a:latin typeface="Avva_Shenouda"/>
                        </a:rPr>
                        <a:t>ie</a:t>
                      </a:r>
                      <a:r>
                        <a:rPr lang="en-US" sz="3200" b="0" i="0" dirty="0">
                          <a:solidFill>
                            <a:srgbClr val="FFFF00"/>
                          </a:solidFill>
                          <a:latin typeface="Avva_Shenouda"/>
                        </a:rPr>
                        <a:t> nilvmn3 </a:t>
                      </a:r>
                      <a:r>
                        <a:rPr lang="en-US" sz="3200" b="0" i="0" dirty="0" err="1">
                          <a:solidFill>
                            <a:srgbClr val="FFFF00"/>
                          </a:solidFill>
                          <a:latin typeface="Avva_Shenouda"/>
                        </a:rPr>
                        <a:t>ie</a:t>
                      </a:r>
                      <a:r>
                        <a:rPr lang="en-US" sz="3200" b="0" i="0" dirty="0">
                          <a:solidFill>
                            <a:srgbClr val="FFFF00"/>
                          </a:solidFill>
                          <a:latin typeface="Avva_Shenouda"/>
                        </a:rPr>
                        <a:t> </a:t>
                      </a:r>
                      <a:r>
                        <a:rPr lang="en-US" sz="3200" b="0" i="0" dirty="0" err="1">
                          <a:solidFill>
                            <a:srgbClr val="FFFF00"/>
                          </a:solidFill>
                          <a:latin typeface="Avva_Shenouda"/>
                        </a:rPr>
                        <a:t>nimwit</a:t>
                      </a:r>
                      <a:r>
                        <a:rPr lang="en-US" sz="3200" b="0" i="0" dirty="0">
                          <a:solidFill>
                            <a:srgbClr val="FFFF00"/>
                          </a:solidFill>
                          <a:latin typeface="Avva_Shenouda"/>
                        </a:rPr>
                        <a:t> `mmo2i</a:t>
                      </a:r>
                      <a:r>
                        <a:rPr lang="ar-EG" sz="5400" b="0" i="0" dirty="0">
                          <a:solidFill>
                            <a:srgbClr val="FFFF00"/>
                          </a:solidFill>
                          <a:latin typeface="Athanasius" pitchFamily="2" charset="0"/>
                        </a:rPr>
                        <a:t> </a:t>
                      </a:r>
                    </a:p>
                    <a:p>
                      <a:pPr algn="ctr"/>
                      <a:r>
                        <a:rPr lang="en-US" sz="4000" b="0" kern="1200" baseline="0" dirty="0" err="1">
                          <a:solidFill>
                            <a:srgbClr val="FFFF00"/>
                          </a:solidFill>
                          <a:latin typeface="Athanasius" pitchFamily="2" charset="0"/>
                          <a:ea typeface="+mn-ea"/>
                          <a:cs typeface="+mn-cs"/>
                        </a:rPr>
                        <a:t>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piahr</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يى نيليمنى يى نى مويت إمموشى يى باإير</a:t>
                      </a:r>
                      <a:endParaRPr lang="ar-EG" sz="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15272278"/>
      </p:ext>
    </p:extLst>
  </p:cSld>
  <p:clrMapOvr>
    <a:masterClrMapping/>
  </p:clrMapOvr>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أو المسافرين بكل نوع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nn-NO" sz="4000" b="0" kern="1200" baseline="0" dirty="0">
                          <a:solidFill>
                            <a:srgbClr val="FFFF00"/>
                          </a:solidFill>
                          <a:latin typeface="Athanasius" pitchFamily="2" charset="0"/>
                          <a:ea typeface="+mn-ea"/>
                          <a:cs typeface="+mn-cs"/>
                        </a:rPr>
                        <a:t>ie eu`iri `mpoujinmo]i `nrh; niben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إيفيري أمبوجين موشي أنريتي نيفين</a:t>
                      </a:r>
                      <a:endParaRPr lang="ar-EG" sz="7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07709710"/>
      </p:ext>
    </p:extLst>
  </p:cSld>
  <p:clrMapOvr>
    <a:masterClrMapping/>
  </p:clrMapOvr>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لكي المسيح إلهنا</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i="0" dirty="0" err="1">
                          <a:solidFill>
                            <a:srgbClr val="FFFF00"/>
                          </a:solidFill>
                          <a:latin typeface="Avva_Shenouda"/>
                        </a:rPr>
                        <a:t>hina</a:t>
                      </a:r>
                      <a:r>
                        <a:rPr lang="en-US" sz="3600" b="0" i="0" dirty="0">
                          <a:solidFill>
                            <a:srgbClr val="FFFF00"/>
                          </a:solidFill>
                          <a:latin typeface="Avva_Shenouda"/>
                        </a:rPr>
                        <a:t> `</a:t>
                      </a:r>
                      <a:r>
                        <a:rPr lang="en-US" sz="3600" b="0" i="0" dirty="0" err="1">
                          <a:solidFill>
                            <a:srgbClr val="FFFF00"/>
                          </a:solidFill>
                          <a:latin typeface="Avva_Shenouda"/>
                        </a:rPr>
                        <a:t>nte</a:t>
                      </a:r>
                      <a:r>
                        <a:rPr lang="en-US" sz="3600" b="0" i="0" dirty="0">
                          <a:solidFill>
                            <a:srgbClr val="FFFF00"/>
                          </a:solidFill>
                          <a:latin typeface="Avva_Shenouda"/>
                        </a:rPr>
                        <a:t> </a:t>
                      </a:r>
                      <a:r>
                        <a:rPr lang="en-US" sz="3600" b="0" i="0" dirty="0" err="1">
                          <a:solidFill>
                            <a:srgbClr val="FFFF00"/>
                          </a:solidFill>
                          <a:latin typeface="Avva_Shenouda"/>
                        </a:rPr>
                        <a:t>Pixrictoc</a:t>
                      </a:r>
                      <a:r>
                        <a:rPr lang="en-US" sz="3600" b="0" i="0" dirty="0">
                          <a:solidFill>
                            <a:srgbClr val="FFFF00"/>
                          </a:solidFill>
                          <a:latin typeface="Avva_Shenouda"/>
                        </a:rPr>
                        <a:t> Pennov5</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هينا أنتي بخرستوس بينوتي</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63635287"/>
      </p:ext>
    </p:extLst>
  </p:cSld>
  <p:clrMapOvr>
    <a:masterClrMapping/>
  </p:clrMapOvr>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يردهم الي مساكنهم سالمين</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a:solidFill>
                            <a:srgbClr val="FFFF00"/>
                          </a:solidFill>
                          <a:latin typeface="Avva_Shenouda"/>
                        </a:rPr>
                        <a:t>tac0wov `en3`ete </a:t>
                      </a:r>
                      <a:r>
                        <a:rPr lang="en-US" sz="2800" b="0" i="0" dirty="0" err="1">
                          <a:solidFill>
                            <a:srgbClr val="FFFF00"/>
                          </a:solidFill>
                          <a:latin typeface="Avva_Shenouda"/>
                        </a:rPr>
                        <a:t>novov</a:t>
                      </a:r>
                      <a:r>
                        <a:rPr lang="en-US" sz="2800" b="0" i="0" dirty="0">
                          <a:solidFill>
                            <a:srgbClr val="FFFF00"/>
                          </a:solidFill>
                          <a:latin typeface="Avva_Shenouda"/>
                        </a:rPr>
                        <a:t> `mman2wpi </a:t>
                      </a:r>
                      <a:r>
                        <a:rPr lang="en-US" sz="2800" b="0" i="0" dirty="0" err="1">
                          <a:solidFill>
                            <a:srgbClr val="FFFF00"/>
                          </a:solidFill>
                          <a:latin typeface="Avva_Shenouda"/>
                        </a:rPr>
                        <a:t>qen</a:t>
                      </a:r>
                      <a:r>
                        <a:rPr lang="en-US" sz="2800" b="0" i="0" dirty="0">
                          <a:solidFill>
                            <a:srgbClr val="FFFF00"/>
                          </a:solidFill>
                          <a:latin typeface="Avva_Shenouda"/>
                        </a:rPr>
                        <a:t> ovhir3n3</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0" i="0" kern="1200" dirty="0">
                          <a:solidFill>
                            <a:schemeClr val="lt1"/>
                          </a:solidFill>
                          <a:latin typeface="+mn-lt"/>
                          <a:ea typeface="+mn-ea"/>
                          <a:cs typeface="+mn-cs"/>
                        </a:rPr>
                        <a:t>طاستوؤو إيني إيتي نؤو أمان شوبي خين أوهيريني </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27407680"/>
      </p:ext>
    </p:extLst>
  </p:cSld>
  <p:clrMapOvr>
    <a:masterClrMapping/>
  </p:clrMapOvr>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 و يغفر لنا خطايانا</a:t>
                      </a:r>
                      <a:endParaRPr lang="ar-EG" sz="102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i="0" kern="1200" dirty="0">
                          <a:solidFill>
                            <a:srgbClr val="FFFF00"/>
                          </a:solidFill>
                          <a:latin typeface="Avva_Shenouda" pitchFamily="34" charset="2"/>
                          <a:ea typeface="+mn-ea"/>
                          <a:cs typeface="+mn-cs"/>
                        </a:rPr>
                        <a:t> `nte4xa </a:t>
                      </a:r>
                      <a:r>
                        <a:rPr lang="en-US" sz="4000" b="0" i="0" kern="1200" dirty="0" err="1">
                          <a:solidFill>
                            <a:srgbClr val="FFFF00"/>
                          </a:solidFill>
                          <a:latin typeface="Avva_Shenouda" pitchFamily="34" charset="2"/>
                          <a:ea typeface="+mn-ea"/>
                          <a:cs typeface="+mn-cs"/>
                        </a:rPr>
                        <a:t>nen</a:t>
                      </a:r>
                      <a:r>
                        <a:rPr lang="en-US" sz="4000" b="0" i="0" kern="1200" dirty="0">
                          <a:solidFill>
                            <a:srgbClr val="FFFF00"/>
                          </a:solidFill>
                          <a:latin typeface="Avva_Shenouda" pitchFamily="34" charset="2"/>
                          <a:ea typeface="+mn-ea"/>
                          <a:cs typeface="+mn-cs"/>
                        </a:rPr>
                        <a:t> </a:t>
                      </a:r>
                      <a:r>
                        <a:rPr lang="en-US" sz="4000" b="0" i="0" kern="1200" dirty="0" err="1">
                          <a:solidFill>
                            <a:srgbClr val="FFFF00"/>
                          </a:solidFill>
                          <a:latin typeface="Avva_Shenouda" pitchFamily="34" charset="2"/>
                          <a:ea typeface="+mn-ea"/>
                          <a:cs typeface="+mn-cs"/>
                        </a:rPr>
                        <a:t>nenobi</a:t>
                      </a:r>
                      <a:r>
                        <a:rPr lang="en-US" sz="4000" b="0" i="0" kern="1200" dirty="0">
                          <a:solidFill>
                            <a:srgbClr val="FFFF00"/>
                          </a:solidFill>
                          <a:latin typeface="Avva_Shenouda" pitchFamily="34" charset="2"/>
                          <a:ea typeface="+mn-ea"/>
                          <a:cs typeface="+mn-cs"/>
                        </a:rPr>
                        <a:t> </a:t>
                      </a:r>
                      <a:r>
                        <a:rPr lang="en-US" sz="4000" b="0" i="0" kern="1200" dirty="0" err="1">
                          <a:solidFill>
                            <a:srgbClr val="FFFF00"/>
                          </a:solidFill>
                          <a:latin typeface="Avva_Shenouda" pitchFamily="34" charset="2"/>
                          <a:ea typeface="+mn-ea"/>
                          <a:cs typeface="+mn-cs"/>
                        </a:rPr>
                        <a:t>nan</a:t>
                      </a:r>
                      <a:r>
                        <a:rPr lang="en-US" sz="4000" b="0" i="0" kern="1200" dirty="0">
                          <a:solidFill>
                            <a:srgbClr val="FFFF00"/>
                          </a:solidFill>
                          <a:latin typeface="Avva_Shenouda" pitchFamily="34" charset="2"/>
                          <a:ea typeface="+mn-ea"/>
                          <a:cs typeface="+mn-cs"/>
                        </a:rPr>
                        <a:t> ~</a:t>
                      </a:r>
                      <a:r>
                        <a:rPr lang="en-US" sz="4000" b="0" i="0" kern="1200" dirty="0" err="1">
                          <a:solidFill>
                            <a:srgbClr val="FFFF00"/>
                          </a:solidFill>
                          <a:latin typeface="Avva_Shenouda" pitchFamily="34" charset="2"/>
                          <a:ea typeface="+mn-ea"/>
                          <a:cs typeface="+mn-cs"/>
                        </a:rPr>
                        <a:t>ebol</a:t>
                      </a:r>
                      <a:endParaRPr lang="en-US" sz="13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إنيتف كانين نوفي نان إيفول</a:t>
                      </a:r>
                      <a:endParaRPr lang="ar-EG" sz="413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10692587"/>
      </p:ext>
    </p:extLst>
  </p:cSld>
  <p:clrMapOvr>
    <a:masterClrMapping/>
  </p:clrMapOvr>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08598059"/>
      </p:ext>
    </p:extLst>
  </p:cSld>
  <p:clrMapOvr>
    <a:masterClrMapping/>
  </p:clrMapOvr>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الذين يضمرون السفر في كل موضع</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ie</a:t>
                      </a:r>
                      <a:r>
                        <a:rPr lang="ar-EG" sz="3600" b="0" kern="1200" baseline="0" dirty="0">
                          <a:solidFill>
                            <a:srgbClr val="FFFF00"/>
                          </a:solidFill>
                          <a:latin typeface="Athanasius" pitchFamily="2" charset="0"/>
                          <a:ea typeface="+mn-ea"/>
                          <a:cs typeface="+mn-cs"/>
                        </a:rPr>
                        <a:t> </a:t>
                      </a:r>
                      <a:r>
                        <a:rPr lang="it-IT" sz="3600" b="0" kern="1200" baseline="0" dirty="0">
                          <a:solidFill>
                            <a:srgbClr val="FFFF00"/>
                          </a:solidFill>
                          <a:latin typeface="Athanasius" pitchFamily="2" charset="0"/>
                          <a:ea typeface="+mn-ea"/>
                          <a:cs typeface="+mn-cs"/>
                        </a:rPr>
                        <a:t>nheqmeu`i `e]e 'en mai niben&gt;</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يى نيئثميفئى إيشى خين ماى نيفين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11198905"/>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313696370"/>
              </p:ext>
            </p:extLst>
          </p:nvPr>
        </p:nvGraphicFramePr>
        <p:xfrm>
          <a:off x="0" y="4321944"/>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0" dirty="0">
                          <a:ln w="9525">
                            <a:noFill/>
                            <a:round/>
                            <a:headEnd/>
                            <a:tailEnd/>
                          </a:ln>
                          <a:solidFill>
                            <a:srgbClr val="FFC000"/>
                          </a:solidFill>
                          <a:effectLst/>
                          <a:latin typeface="Times New Roman"/>
                          <a:ea typeface="+mn-ea"/>
                          <a:cs typeface="Times New Roman"/>
                        </a:rPr>
                        <a:t>أرباع الناقوس الواطس</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لكي يسهل طرقهم أجمعين</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FF00"/>
                          </a:solidFill>
                          <a:latin typeface="Athanasius" pitchFamily="2" charset="0"/>
                          <a:ea typeface="+mn-ea"/>
                          <a:cs typeface="+mn-cs"/>
                        </a:rPr>
                        <a:t>cooutwn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noumwit</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throu</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سوطون نومويت تيرو</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94949069"/>
      </p:ext>
    </p:extLst>
  </p:cSld>
  <p:clrMapOvr>
    <a:masterClrMapping/>
  </p:clrMapOvr>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إن كان في البحر أو الأنهار</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ite</a:t>
                      </a:r>
                      <a:r>
                        <a:rPr lang="ar-EG" sz="4000" b="0" kern="1200" baseline="0" dirty="0">
                          <a:solidFill>
                            <a:srgbClr val="FFFF00"/>
                          </a:solidFill>
                          <a:latin typeface="Athanasius" pitchFamily="2" charset="0"/>
                          <a:ea typeface="+mn-ea"/>
                          <a:cs typeface="+mn-cs"/>
                        </a:rPr>
                        <a:t> </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iten</a:t>
                      </a:r>
                      <a:endParaRPr lang="ar-EG"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viom</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niiarwou</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إيتى إيفول هيتين إفيوم بى نى ياروؤو</a:t>
                      </a:r>
                      <a:endParaRPr lang="ar-EG"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22193994"/>
      </p:ext>
    </p:extLst>
  </p:cSld>
  <p:clrMapOvr>
    <a:masterClrMapping/>
  </p:clrMapOvr>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أو البحيرات </a:t>
                      </a:r>
                    </a:p>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أو الجو </a:t>
                      </a:r>
                    </a:p>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أو الطرق المسلوكة</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i="0" dirty="0" err="1">
                          <a:solidFill>
                            <a:srgbClr val="FFFF00"/>
                          </a:solidFill>
                          <a:latin typeface="Avva_Shenouda"/>
                        </a:rPr>
                        <a:t>ie</a:t>
                      </a:r>
                      <a:r>
                        <a:rPr lang="en-US" sz="3200" b="0" i="0" dirty="0">
                          <a:solidFill>
                            <a:srgbClr val="FFFF00"/>
                          </a:solidFill>
                          <a:latin typeface="Avva_Shenouda"/>
                        </a:rPr>
                        <a:t> nilvmn3 </a:t>
                      </a:r>
                      <a:r>
                        <a:rPr lang="en-US" sz="3200" b="0" i="0" dirty="0" err="1">
                          <a:solidFill>
                            <a:srgbClr val="FFFF00"/>
                          </a:solidFill>
                          <a:latin typeface="Avva_Shenouda"/>
                        </a:rPr>
                        <a:t>ie</a:t>
                      </a:r>
                      <a:r>
                        <a:rPr lang="en-US" sz="3200" b="0" i="0" dirty="0">
                          <a:solidFill>
                            <a:srgbClr val="FFFF00"/>
                          </a:solidFill>
                          <a:latin typeface="Avva_Shenouda"/>
                        </a:rPr>
                        <a:t> </a:t>
                      </a:r>
                      <a:r>
                        <a:rPr lang="en-US" sz="3200" b="0" i="0" dirty="0" err="1">
                          <a:solidFill>
                            <a:srgbClr val="FFFF00"/>
                          </a:solidFill>
                          <a:latin typeface="Avva_Shenouda"/>
                        </a:rPr>
                        <a:t>nimwit</a:t>
                      </a:r>
                      <a:r>
                        <a:rPr lang="en-US" sz="3200" b="0" i="0" dirty="0">
                          <a:solidFill>
                            <a:srgbClr val="FFFF00"/>
                          </a:solidFill>
                          <a:latin typeface="Avva_Shenouda"/>
                        </a:rPr>
                        <a:t> `mmo2i</a:t>
                      </a:r>
                      <a:r>
                        <a:rPr lang="ar-EG" sz="5400" b="0" i="0" dirty="0">
                          <a:solidFill>
                            <a:srgbClr val="FFFF00"/>
                          </a:solidFill>
                          <a:latin typeface="Athanasius" pitchFamily="2" charset="0"/>
                        </a:rPr>
                        <a:t> </a:t>
                      </a:r>
                    </a:p>
                    <a:p>
                      <a:pPr algn="ctr"/>
                      <a:r>
                        <a:rPr lang="en-US" sz="4000" b="0" kern="1200" baseline="0" dirty="0" err="1">
                          <a:solidFill>
                            <a:srgbClr val="FFFF00"/>
                          </a:solidFill>
                          <a:latin typeface="Athanasius" pitchFamily="2" charset="0"/>
                          <a:ea typeface="+mn-ea"/>
                          <a:cs typeface="+mn-cs"/>
                        </a:rPr>
                        <a:t>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piahr</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يى نيليمنى يى نى مويت إمموشى يى باإير</a:t>
                      </a:r>
                      <a:endParaRPr lang="ar-EG" sz="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01876212"/>
      </p:ext>
    </p:extLst>
  </p:cSld>
  <p:clrMapOvr>
    <a:masterClrMapping/>
  </p:clrMapOvr>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أو السالكين بكل نوع </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ie</a:t>
                      </a:r>
                      <a:r>
                        <a:rPr lang="ar-EG"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eu`ire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mpoujinmo</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nrh</a:t>
                      </a:r>
                      <a:r>
                        <a:rPr lang="en-US" sz="4000" b="0" kern="1200" baseline="0" dirty="0">
                          <a:solidFill>
                            <a:srgbClr val="FFFF00"/>
                          </a:solidFill>
                          <a:latin typeface="Athanasius" pitchFamily="2" charset="0"/>
                          <a:ea typeface="+mn-ea"/>
                          <a:cs typeface="+mn-cs"/>
                        </a:rPr>
                        <a:t>;</a:t>
                      </a:r>
                    </a:p>
                    <a:p>
                      <a:pPr algn="ctr"/>
                      <a:r>
                        <a:rPr lang="en-US" sz="4000" b="0" kern="1200" baseline="0" dirty="0" err="1">
                          <a:solidFill>
                            <a:srgbClr val="FFFF00"/>
                          </a:solidFill>
                          <a:latin typeface="Athanasius" pitchFamily="2" charset="0"/>
                          <a:ea typeface="+mn-ea"/>
                          <a:cs typeface="+mn-cs"/>
                        </a:rPr>
                        <a:t>niben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إنريتى نيفين أؤون نيفين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14162817"/>
      </p:ext>
    </p:extLst>
  </p:cSld>
  <p:clrMapOvr>
    <a:masterClrMapping/>
  </p:clrMapOvr>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كل أحد بكل موضع</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ouon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niben</a:t>
                      </a:r>
                      <a:r>
                        <a:rPr lang="en-US" sz="4000" b="0" kern="1200" baseline="0" dirty="0">
                          <a:solidFill>
                            <a:srgbClr val="FFFF00"/>
                          </a:solidFill>
                          <a:latin typeface="Athanasius" pitchFamily="2" charset="0"/>
                          <a:ea typeface="+mn-ea"/>
                          <a:cs typeface="+mn-cs"/>
                        </a:rPr>
                        <a:t> et 'en </a:t>
                      </a:r>
                      <a:r>
                        <a:rPr lang="en-US" sz="4000" b="0" kern="1200" baseline="0" dirty="0" err="1">
                          <a:solidFill>
                            <a:srgbClr val="FFFF00"/>
                          </a:solidFill>
                          <a:latin typeface="Athanasius" pitchFamily="2" charset="0"/>
                          <a:ea typeface="+mn-ea"/>
                          <a:cs typeface="+mn-cs"/>
                        </a:rPr>
                        <a:t>mai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niben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تخين ماى نيفين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59239134"/>
      </p:ext>
    </p:extLst>
  </p:cSld>
  <p:clrMapOvr>
    <a:masterClrMapping/>
  </p:clrMapOvr>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ردهم إلى ميناء هادئة</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ma`tvwou</a:t>
                      </a:r>
                      <a:endParaRPr lang="ar-EG"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e'oun</a:t>
                      </a:r>
                      <a:endParaRPr lang="ar-EG"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eoulumhn</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njamh</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ما إتفوؤو إيخون إى أوليمين إنجامى</a:t>
                      </a:r>
                      <a:endParaRPr lang="ar-EG"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86672671"/>
      </p:ext>
    </p:extLst>
  </p:cSld>
  <p:clrMapOvr>
    <a:masterClrMapping/>
  </p:clrMapOvr>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ميناء الخلاص</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eoulumhn</a:t>
                      </a:r>
                      <a:endParaRPr lang="ar-EG"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nte</a:t>
                      </a:r>
                      <a:endParaRPr lang="ar-EG"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pioujai</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إى أوليمين إنتى بى أوجاى</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90216873"/>
      </p:ext>
    </p:extLst>
  </p:cSld>
  <p:clrMapOvr>
    <a:masterClrMapping/>
  </p:clrMapOvr>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تفضل إصحبهم في الإقلاع</a:t>
                      </a:r>
                      <a:endParaRPr lang="ar-SA" sz="40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وإصحبهم في المسير</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fi-FI" sz="3600" b="0" i="0" u="none" kern="1200" baseline="0" dirty="0">
                          <a:solidFill>
                            <a:srgbClr val="FFFF00"/>
                          </a:solidFill>
                          <a:latin typeface="Athanasius" pitchFamily="2" charset="0"/>
                          <a:ea typeface="+mn-ea"/>
                          <a:cs typeface="+mn-cs"/>
                        </a:rPr>
                        <a:t>Arikata[ioin</a:t>
                      </a:r>
                      <a:endParaRPr lang="ar-EG" sz="3600" b="0" i="0" u="none" kern="1200" baseline="0" dirty="0">
                        <a:solidFill>
                          <a:srgbClr val="FFFF00"/>
                        </a:solidFill>
                        <a:latin typeface="Athanasius" pitchFamily="2" charset="0"/>
                        <a:ea typeface="+mn-ea"/>
                        <a:cs typeface="+mn-cs"/>
                      </a:endParaRPr>
                    </a:p>
                    <a:p>
                      <a:pPr algn="ctr"/>
                      <a:r>
                        <a:rPr lang="fi-FI" sz="3600" b="0" i="0" u="none" kern="1200" baseline="0" dirty="0">
                          <a:solidFill>
                            <a:srgbClr val="FFFF00"/>
                          </a:solidFill>
                          <a:latin typeface="Athanasius" pitchFamily="2" charset="0"/>
                          <a:ea typeface="+mn-ea"/>
                          <a:cs typeface="+mn-cs"/>
                        </a:rPr>
                        <a:t> `ari`]vhr `n`]shr</a:t>
                      </a:r>
                    </a:p>
                    <a:p>
                      <a:pPr algn="ctr"/>
                      <a:r>
                        <a:rPr lang="en-US" sz="3600" b="0" i="0" u="none" kern="1200" baseline="0" dirty="0" err="1">
                          <a:solidFill>
                            <a:srgbClr val="FFFF00"/>
                          </a:solidFill>
                          <a:latin typeface="Athanasius" pitchFamily="2" charset="0"/>
                          <a:ea typeface="+mn-ea"/>
                          <a:cs typeface="+mn-cs"/>
                        </a:rPr>
                        <a:t>nem</a:t>
                      </a:r>
                      <a:r>
                        <a:rPr lang="en-US" sz="3600" b="0" i="0" u="none" kern="1200" baseline="0" dirty="0">
                          <a:solidFill>
                            <a:srgbClr val="FFFF00"/>
                          </a:solidFill>
                          <a:latin typeface="Athanasius" pitchFamily="2" charset="0"/>
                          <a:ea typeface="+mn-ea"/>
                          <a:cs typeface="+mn-cs"/>
                        </a:rPr>
                        <a:t> `]</a:t>
                      </a:r>
                      <a:r>
                        <a:rPr lang="en-US" sz="3600" b="0" i="0" u="none" kern="1200" baseline="0" dirty="0" err="1">
                          <a:solidFill>
                            <a:srgbClr val="FFFF00"/>
                          </a:solidFill>
                          <a:latin typeface="Athanasius" pitchFamily="2" charset="0"/>
                          <a:ea typeface="+mn-ea"/>
                          <a:cs typeface="+mn-cs"/>
                        </a:rPr>
                        <a:t>vhr</a:t>
                      </a:r>
                      <a:r>
                        <a:rPr lang="en-US" sz="3600" b="0" i="0" u="none" kern="1200" baseline="0" dirty="0">
                          <a:solidFill>
                            <a:srgbClr val="FFFF00"/>
                          </a:solidFill>
                          <a:latin typeface="Athanasius" pitchFamily="2" charset="0"/>
                          <a:ea typeface="+mn-ea"/>
                          <a:cs typeface="+mn-cs"/>
                        </a:rPr>
                        <a:t> `</a:t>
                      </a:r>
                      <a:r>
                        <a:rPr lang="en-US" sz="3600" b="0" i="0" u="none" kern="1200" baseline="0" dirty="0" err="1">
                          <a:solidFill>
                            <a:srgbClr val="FFFF00"/>
                          </a:solidFill>
                          <a:latin typeface="Athanasius" pitchFamily="2" charset="0"/>
                          <a:ea typeface="+mn-ea"/>
                          <a:cs typeface="+mn-cs"/>
                        </a:rPr>
                        <a:t>mmo</a:t>
                      </a:r>
                      <a:r>
                        <a:rPr lang="en-US" sz="3600" b="0" i="0" u="none" kern="1200" baseline="0" dirty="0">
                          <a:solidFill>
                            <a:srgbClr val="FFFF00"/>
                          </a:solidFill>
                          <a:latin typeface="Athanasius" pitchFamily="2" charset="0"/>
                          <a:ea typeface="+mn-ea"/>
                          <a:cs typeface="+mn-cs"/>
                        </a:rPr>
                        <a:t>]</a:t>
                      </a:r>
                      <a:r>
                        <a:rPr lang="en-US" sz="3600" b="0" i="0" u="none" kern="1200" baseline="0" dirty="0" err="1">
                          <a:solidFill>
                            <a:srgbClr val="FFFF00"/>
                          </a:solidFill>
                          <a:latin typeface="Athanasius" pitchFamily="2" charset="0"/>
                          <a:ea typeface="+mn-ea"/>
                          <a:cs typeface="+mn-cs"/>
                        </a:rPr>
                        <a:t>i</a:t>
                      </a:r>
                      <a:r>
                        <a:rPr lang="en-US" sz="3600" b="0" i="0" u="none" kern="1200" baseline="0" dirty="0">
                          <a:solidFill>
                            <a:srgbClr val="FFFF00"/>
                          </a:solidFill>
                          <a:latin typeface="Athanasius" pitchFamily="2" charset="0"/>
                          <a:ea typeface="+mn-ea"/>
                          <a:cs typeface="+mn-cs"/>
                        </a:rPr>
                        <a:t> </a:t>
                      </a:r>
                      <a:r>
                        <a:rPr lang="en-US" sz="3600" b="0" i="0" u="none" kern="1200" baseline="0" dirty="0" err="1">
                          <a:solidFill>
                            <a:srgbClr val="FFFF00"/>
                          </a:solidFill>
                          <a:latin typeface="Athanasius" pitchFamily="2" charset="0"/>
                          <a:ea typeface="+mn-ea"/>
                          <a:cs typeface="+mn-cs"/>
                        </a:rPr>
                        <a:t>nemwou</a:t>
                      </a:r>
                      <a:endParaRPr lang="en-US" sz="6000" b="0" i="0" u="none"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أريكاطكسين أريئشفير إن إشتشير نيم إشفير إم موشى نيموؤو</a:t>
                      </a:r>
                      <a:endParaRPr lang="ar-EG" sz="6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72699892"/>
      </p:ext>
    </p:extLst>
  </p:cSld>
  <p:clrMapOvr>
    <a:masterClrMapping/>
  </p:clrMapOvr>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ردهم إلى منازلهم بالفرح فرحين وبالعافية معافين</a:t>
                      </a:r>
                      <a:endParaRPr lang="ar-SA" sz="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Mhitou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enh`ete</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nouou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enoura</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i</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eura</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i</a:t>
                      </a:r>
                      <a:r>
                        <a:rPr lang="en-US" sz="3200" b="0" kern="1200" baseline="0" dirty="0">
                          <a:solidFill>
                            <a:srgbClr val="FFFF00"/>
                          </a:solidFill>
                          <a:latin typeface="Athanasius" pitchFamily="2" charset="0"/>
                          <a:ea typeface="+mn-ea"/>
                          <a:cs typeface="+mn-cs"/>
                        </a:rPr>
                        <a:t>&gt; 'en </a:t>
                      </a:r>
                      <a:r>
                        <a:rPr lang="en-US" sz="3200" b="0" kern="1200" baseline="0" dirty="0" err="1">
                          <a:solidFill>
                            <a:srgbClr val="FFFF00"/>
                          </a:solidFill>
                          <a:latin typeface="Athanasius" pitchFamily="2" charset="0"/>
                          <a:ea typeface="+mn-ea"/>
                          <a:cs typeface="+mn-cs"/>
                        </a:rPr>
                        <a:t>outoujo</a:t>
                      </a:r>
                      <a:endParaRPr lang="en-US" sz="3200" b="0" kern="1200" baseline="0" dirty="0">
                        <a:solidFill>
                          <a:srgbClr val="FFFF00"/>
                        </a:solidFill>
                        <a:latin typeface="Athanasius" pitchFamily="2" charset="0"/>
                        <a:ea typeface="+mn-ea"/>
                        <a:cs typeface="+mn-cs"/>
                      </a:endParaRPr>
                    </a:p>
                    <a:p>
                      <a:pPr algn="ctr"/>
                      <a:r>
                        <a:rPr lang="en-US" sz="3200" b="0" kern="1200" baseline="0" dirty="0" err="1">
                          <a:solidFill>
                            <a:srgbClr val="FFFF00"/>
                          </a:solidFill>
                          <a:latin typeface="Athanasius" pitchFamily="2" charset="0"/>
                          <a:ea typeface="+mn-ea"/>
                          <a:cs typeface="+mn-cs"/>
                        </a:rPr>
                        <a:t>eutoujhout</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 ميتو إنى إتى نوؤ خين أوراشى إفراشى خين أوتوجو إفتوجيوت</a:t>
                      </a:r>
                      <a:endParaRPr lang="ar-EG" sz="6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2093841"/>
      </p:ext>
    </p:extLst>
  </p:cSld>
  <p:clrMapOvr>
    <a:masterClrMapping/>
  </p:clrMapOvr>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شترك في العمل مع عبيدك في كل عمل صالح</a:t>
                      </a:r>
                      <a:endParaRPr lang="ar-SA" sz="7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i="0" kern="1200" baseline="0" dirty="0">
                          <a:solidFill>
                            <a:srgbClr val="FFFF00"/>
                          </a:solidFill>
                          <a:latin typeface="Athanasius" pitchFamily="2" charset="0"/>
                          <a:ea typeface="+mn-ea"/>
                          <a:cs typeface="+mn-cs"/>
                        </a:rPr>
                        <a:t>Ari`]</a:t>
                      </a:r>
                      <a:r>
                        <a:rPr lang="en-US" sz="3600" b="0" i="0" kern="1200" baseline="0" dirty="0" err="1">
                          <a:solidFill>
                            <a:srgbClr val="FFFF00"/>
                          </a:solidFill>
                          <a:latin typeface="Athanasius" pitchFamily="2" charset="0"/>
                          <a:ea typeface="+mn-ea"/>
                          <a:cs typeface="+mn-cs"/>
                        </a:rPr>
                        <a:t>vhr</a:t>
                      </a:r>
                      <a:r>
                        <a:rPr lang="en-US" sz="3600" b="0" i="0" kern="1200" baseline="0" dirty="0">
                          <a:solidFill>
                            <a:srgbClr val="FFFF00"/>
                          </a:solidFill>
                          <a:latin typeface="Athanasius" pitchFamily="2" charset="0"/>
                          <a:ea typeface="+mn-ea"/>
                          <a:cs typeface="+mn-cs"/>
                        </a:rPr>
                        <a:t> `</a:t>
                      </a:r>
                      <a:r>
                        <a:rPr lang="en-US" sz="3600" b="0" i="0" kern="1200" baseline="0" dirty="0" err="1">
                          <a:solidFill>
                            <a:srgbClr val="FFFF00"/>
                          </a:solidFill>
                          <a:latin typeface="Athanasius" pitchFamily="2" charset="0"/>
                          <a:ea typeface="+mn-ea"/>
                          <a:cs typeface="+mn-cs"/>
                        </a:rPr>
                        <a:t>ner</a:t>
                      </a:r>
                      <a:r>
                        <a:rPr lang="en-US" sz="2800" b="0" i="0" kern="1200" baseline="0" dirty="0">
                          <a:solidFill>
                            <a:srgbClr val="FFFF00"/>
                          </a:solidFill>
                          <a:latin typeface="Athanasius" pitchFamily="2" charset="0"/>
                          <a:ea typeface="+mn-ea"/>
                          <a:cs typeface="+mn-cs"/>
                        </a:rPr>
                        <a:t>\</a:t>
                      </a:r>
                      <a:r>
                        <a:rPr lang="en-US" sz="2800" b="0" i="0" kern="1200" baseline="0" dirty="0" err="1">
                          <a:solidFill>
                            <a:srgbClr val="FFFF00"/>
                          </a:solidFill>
                          <a:latin typeface="Athanasius" pitchFamily="2" charset="0"/>
                          <a:ea typeface="+mn-ea"/>
                          <a:cs typeface="+mn-cs"/>
                        </a:rPr>
                        <a:t>wb</a:t>
                      </a:r>
                      <a:r>
                        <a:rPr lang="en-US" sz="3600" b="0" i="0" kern="1200" baseline="0" dirty="0">
                          <a:solidFill>
                            <a:srgbClr val="FFFF00"/>
                          </a:solidFill>
                          <a:latin typeface="Athanasius" pitchFamily="2" charset="0"/>
                          <a:ea typeface="+mn-ea"/>
                          <a:cs typeface="+mn-cs"/>
                        </a:rPr>
                        <a:t> </a:t>
                      </a:r>
                      <a:r>
                        <a:rPr lang="en-US" sz="3600" b="0" i="0" kern="1200" baseline="0" dirty="0" err="1">
                          <a:solidFill>
                            <a:srgbClr val="FFFF00"/>
                          </a:solidFill>
                          <a:latin typeface="Athanasius" pitchFamily="2" charset="0"/>
                          <a:ea typeface="+mn-ea"/>
                          <a:cs typeface="+mn-cs"/>
                        </a:rPr>
                        <a:t>nem</a:t>
                      </a:r>
                      <a:r>
                        <a:rPr lang="en-US" sz="3600" b="0" i="0" kern="1200" baseline="0" dirty="0">
                          <a:solidFill>
                            <a:srgbClr val="FFFF00"/>
                          </a:solidFill>
                          <a:latin typeface="Athanasius" pitchFamily="2" charset="0"/>
                          <a:ea typeface="+mn-ea"/>
                          <a:cs typeface="+mn-cs"/>
                        </a:rPr>
                        <a:t> </a:t>
                      </a:r>
                      <a:r>
                        <a:rPr lang="en-US" sz="3600" b="0" i="0" kern="1200" baseline="0" dirty="0" err="1">
                          <a:solidFill>
                            <a:srgbClr val="FFFF00"/>
                          </a:solidFill>
                          <a:latin typeface="Athanasius" pitchFamily="2" charset="0"/>
                          <a:ea typeface="+mn-ea"/>
                          <a:cs typeface="+mn-cs"/>
                        </a:rPr>
                        <a:t>nk`ebiaik</a:t>
                      </a:r>
                      <a:r>
                        <a:rPr lang="en-US" sz="3600" b="0" i="0" kern="1200" baseline="0" dirty="0">
                          <a:solidFill>
                            <a:srgbClr val="FFFF00"/>
                          </a:solidFill>
                          <a:latin typeface="Athanasius" pitchFamily="2" charset="0"/>
                          <a:ea typeface="+mn-ea"/>
                          <a:cs typeface="+mn-cs"/>
                        </a:rPr>
                        <a:t>&gt;</a:t>
                      </a:r>
                    </a:p>
                    <a:p>
                      <a:pPr algn="ctr"/>
                      <a:r>
                        <a:rPr lang="en-US" sz="3600" b="0" i="0" kern="1200" baseline="0" dirty="0">
                          <a:solidFill>
                            <a:srgbClr val="FFFF00"/>
                          </a:solidFill>
                          <a:latin typeface="Athanasius" pitchFamily="2" charset="0"/>
                          <a:ea typeface="+mn-ea"/>
                          <a:cs typeface="+mn-cs"/>
                        </a:rPr>
                        <a:t>'en \</a:t>
                      </a:r>
                      <a:r>
                        <a:rPr lang="en-US" sz="3600" b="0" i="0" kern="1200" baseline="0" dirty="0" err="1">
                          <a:solidFill>
                            <a:srgbClr val="FFFF00"/>
                          </a:solidFill>
                          <a:latin typeface="Athanasius" pitchFamily="2" charset="0"/>
                          <a:ea typeface="+mn-ea"/>
                          <a:cs typeface="+mn-cs"/>
                        </a:rPr>
                        <a:t>wb</a:t>
                      </a:r>
                      <a:r>
                        <a:rPr lang="en-US" sz="3600" b="0" i="0" kern="1200" baseline="0" dirty="0">
                          <a:solidFill>
                            <a:srgbClr val="FFFF00"/>
                          </a:solidFill>
                          <a:latin typeface="Athanasius" pitchFamily="2" charset="0"/>
                          <a:ea typeface="+mn-ea"/>
                          <a:cs typeface="+mn-cs"/>
                        </a:rPr>
                        <a:t> </a:t>
                      </a:r>
                      <a:r>
                        <a:rPr lang="en-US" sz="3600" b="0" i="0" kern="1200" baseline="0" dirty="0" err="1">
                          <a:solidFill>
                            <a:srgbClr val="FFFF00"/>
                          </a:solidFill>
                          <a:latin typeface="Athanasius" pitchFamily="2" charset="0"/>
                          <a:ea typeface="+mn-ea"/>
                          <a:cs typeface="+mn-cs"/>
                        </a:rPr>
                        <a:t>niben</a:t>
                      </a:r>
                      <a:r>
                        <a:rPr lang="en-US" sz="3600" b="0" i="0" kern="1200" baseline="0" dirty="0">
                          <a:solidFill>
                            <a:srgbClr val="FFFF00"/>
                          </a:solidFill>
                          <a:latin typeface="Athanasius" pitchFamily="2" charset="0"/>
                          <a:ea typeface="+mn-ea"/>
                          <a:cs typeface="+mn-cs"/>
                        </a:rPr>
                        <a:t> `</a:t>
                      </a:r>
                      <a:r>
                        <a:rPr lang="en-US" sz="3600" b="0" i="0" kern="1200" baseline="0" dirty="0" err="1">
                          <a:solidFill>
                            <a:srgbClr val="FFFF00"/>
                          </a:solidFill>
                          <a:latin typeface="Athanasius" pitchFamily="2" charset="0"/>
                          <a:ea typeface="+mn-ea"/>
                          <a:cs typeface="+mn-cs"/>
                        </a:rPr>
                        <a:t>n`agaqon</a:t>
                      </a:r>
                      <a:r>
                        <a:rPr lang="en-US" sz="3600" b="0" i="0" kern="1200" baseline="0" dirty="0">
                          <a:solidFill>
                            <a:srgbClr val="FFFF00"/>
                          </a:solidFill>
                          <a:latin typeface="Athanasius" pitchFamily="2" charset="0"/>
                          <a:ea typeface="+mn-ea"/>
                          <a:cs typeface="+mn-cs"/>
                        </a:rPr>
                        <a:t>.</a:t>
                      </a:r>
                      <a:endParaRPr lang="en-US" sz="6000" b="0" i="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أرى إشفير إن إرهوب نيم نيك إيفيئيك خين هوب نيفين إن أغاثون</a:t>
                      </a:r>
                      <a:endParaRPr lang="ar-EG"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99368486"/>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782371"/>
          </a:xfrm>
        </p:spPr>
        <p:txBody>
          <a:bodyPr/>
          <a:lstStyle/>
          <a:p>
            <a:pPr lvl="0">
              <a:spcBef>
                <a:spcPts val="0"/>
              </a:spcBef>
              <a:defRPr/>
            </a:pPr>
            <a:r>
              <a:rPr lang="ar-EG" dirty="0">
                <a:solidFill>
                  <a:prstClr val="white"/>
                </a:solidFill>
                <a:latin typeface="Calibri"/>
                <a:ea typeface="+mn-ea"/>
                <a:cs typeface="Arial" panose="020B0604020202020204" pitchFamily="34" charset="0"/>
              </a:rPr>
              <a:t> نسجد للأب و الإبن والروح القدس  </a:t>
            </a:r>
            <a:br>
              <a:rPr lang="ar-EG" sz="8800" dirty="0">
                <a:solidFill>
                  <a:prstClr val="white"/>
                </a:solidFill>
                <a:latin typeface="Calibri"/>
                <a:ea typeface="+mn-ea"/>
                <a:cs typeface="Arial" panose="020B0604020202020204" pitchFamily="34" charset="0"/>
              </a:rPr>
            </a:br>
            <a:endParaRPr lang="en-US" dirty="0"/>
          </a:p>
        </p:txBody>
      </p:sp>
      <p:sp>
        <p:nvSpPr>
          <p:cNvPr id="5" name="Text Placeholder 4"/>
          <p:cNvSpPr>
            <a:spLocks noGrp="1"/>
          </p:cNvSpPr>
          <p:nvPr>
            <p:ph type="body" idx="1"/>
          </p:nvPr>
        </p:nvSpPr>
        <p:spPr/>
        <p:txBody>
          <a:bodyPr/>
          <a:lstStyle/>
          <a:p>
            <a:r>
              <a:rPr lang="ar-EG" dirty="0"/>
              <a:t>تين أووأوشت إم إفيوت : نيم إبشيري نيم بي بنيفما إثؤواب</a:t>
            </a:r>
          </a:p>
        </p:txBody>
      </p:sp>
      <p:sp>
        <p:nvSpPr>
          <p:cNvPr id="6" name="Text Placeholder 5"/>
          <p:cNvSpPr>
            <a:spLocks noGrp="1"/>
          </p:cNvSpPr>
          <p:nvPr>
            <p:ph type="body" sz="quarter" idx="3"/>
          </p:nvPr>
        </p:nvSpPr>
        <p:spPr/>
        <p:txBody>
          <a:bodyPr/>
          <a:lstStyle/>
          <a:p>
            <a:r>
              <a:rPr lang="en-US" sz="2800" b="1" dirty="0">
                <a:latin typeface="Avva_Shenouda" pitchFamily="34" charset="2"/>
              </a:rPr>
              <a:t>Tenovw2t `m`fiwt : nem `p23ri nem pipnevma e0ovab </a:t>
            </a:r>
            <a:endParaRPr lang="en-US" sz="4800" b="1" dirty="0">
              <a:latin typeface="Avva_Shenouda" pitchFamily="34" charset="2"/>
            </a:endParaRPr>
          </a:p>
        </p:txBody>
      </p:sp>
    </p:spTree>
  </p:cSld>
  <p:clrMapOvr>
    <a:masterClrMapping/>
  </p:clrMapOvr>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ونحن أيضاً يا رب غربتنا في هذا العمر </a:t>
                      </a:r>
                      <a:endParaRPr lang="ar-SA" sz="7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a:solidFill>
                            <a:srgbClr val="FFFF00"/>
                          </a:solidFill>
                          <a:latin typeface="Athanasius" pitchFamily="2" charset="0"/>
                          <a:ea typeface="+mn-ea"/>
                          <a:cs typeface="+mn-cs"/>
                        </a:rPr>
                        <a:t>Anon de \</a:t>
                      </a:r>
                      <a:r>
                        <a:rPr lang="en-US" sz="3200" b="0" kern="1200" baseline="0" dirty="0" err="1">
                          <a:solidFill>
                            <a:srgbClr val="FFFF00"/>
                          </a:solidFill>
                          <a:latin typeface="Athanasius" pitchFamily="2" charset="0"/>
                          <a:ea typeface="+mn-ea"/>
                          <a:cs typeface="+mn-cs"/>
                        </a:rPr>
                        <a:t>wn</a:t>
                      </a:r>
                      <a:r>
                        <a:rPr lang="en-US" sz="3200" b="0" kern="1200" baseline="0" dirty="0">
                          <a:solidFill>
                            <a:srgbClr val="FFFF00"/>
                          </a:solidFill>
                          <a:latin typeface="Athanasius" pitchFamily="2" charset="0"/>
                          <a:ea typeface="+mn-ea"/>
                          <a:cs typeface="+mn-cs"/>
                        </a:rPr>
                        <a:t> ~P_&gt;</a:t>
                      </a:r>
                    </a:p>
                    <a:p>
                      <a:pPr algn="ctr"/>
                      <a:r>
                        <a:rPr lang="en-US" sz="3200" b="0" kern="1200" baseline="0" dirty="0" err="1">
                          <a:solidFill>
                            <a:srgbClr val="FFFF00"/>
                          </a:solidFill>
                          <a:latin typeface="Athanasius" pitchFamily="2" charset="0"/>
                          <a:ea typeface="+mn-ea"/>
                          <a:cs typeface="+mn-cs"/>
                        </a:rPr>
                        <a:t>tenmetrem`njwili</a:t>
                      </a:r>
                      <a:r>
                        <a:rPr lang="en-US" sz="3200" b="0" kern="1200" baseline="0" dirty="0">
                          <a:solidFill>
                            <a:srgbClr val="FFFF00"/>
                          </a:solidFill>
                          <a:latin typeface="Athanasius" pitchFamily="2" charset="0"/>
                          <a:ea typeface="+mn-ea"/>
                          <a:cs typeface="+mn-cs"/>
                        </a:rPr>
                        <a:t> et 'en </a:t>
                      </a:r>
                      <a:r>
                        <a:rPr lang="en-US" sz="3200" b="0" kern="1200" baseline="0" dirty="0" err="1">
                          <a:solidFill>
                            <a:srgbClr val="FFFF00"/>
                          </a:solidFill>
                          <a:latin typeface="Athanasius" pitchFamily="2" charset="0"/>
                          <a:ea typeface="+mn-ea"/>
                          <a:cs typeface="+mn-cs"/>
                        </a:rPr>
                        <a:t>paibioc</a:t>
                      </a:r>
                      <a:endParaRPr lang="en-US" sz="3200" b="0" kern="1200" baseline="0" dirty="0">
                        <a:solidFill>
                          <a:srgbClr val="FFFF00"/>
                        </a:solidFill>
                        <a:latin typeface="Athanasius" pitchFamily="2" charset="0"/>
                        <a:ea typeface="+mn-ea"/>
                        <a:cs typeface="+mn-cs"/>
                      </a:endParaRPr>
                    </a:p>
                    <a:p>
                      <a:pPr algn="ctr"/>
                      <a:r>
                        <a:rPr lang="en-US" sz="3200" b="0" kern="1200" baseline="0" dirty="0" err="1">
                          <a:solidFill>
                            <a:srgbClr val="FFFF00"/>
                          </a:solidFill>
                          <a:latin typeface="Athanasius" pitchFamily="2" charset="0"/>
                          <a:ea typeface="+mn-ea"/>
                          <a:cs typeface="+mn-cs"/>
                        </a:rPr>
                        <a:t>vai</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أنون ذي هون إبشويس تين ميتريم إنجويلى إتخين باى فيوس فاى</a:t>
                      </a:r>
                      <a:endParaRPr lang="ar-EG" sz="3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60087207"/>
      </p:ext>
    </p:extLst>
  </p:cSld>
  <p:clrMapOvr>
    <a:masterClrMapping/>
  </p:clrMapOvr>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إحفظها بغير مضرة ولا عاصف ولا قلق إلى الانقضاء</a:t>
                      </a:r>
                      <a:endParaRPr lang="ar-SA" sz="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a:solidFill>
                            <a:srgbClr val="FFFF00"/>
                          </a:solidFill>
                          <a:latin typeface="Athanasius" pitchFamily="2" charset="0"/>
                          <a:ea typeface="+mn-ea"/>
                          <a:cs typeface="+mn-cs"/>
                        </a:rPr>
                        <a:t>are\ `</a:t>
                      </a:r>
                      <a:r>
                        <a:rPr lang="en-US" sz="3200" b="0" kern="1200" baseline="0" dirty="0" err="1">
                          <a:solidFill>
                            <a:srgbClr val="FFFF00"/>
                          </a:solidFill>
                          <a:latin typeface="Athanasius" pitchFamily="2" charset="0"/>
                          <a:ea typeface="+mn-ea"/>
                          <a:cs typeface="+mn-cs"/>
                        </a:rPr>
                        <a:t>eroc</a:t>
                      </a:r>
                      <a:endParaRPr lang="ar-EG"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nateblabh</a:t>
                      </a:r>
                      <a:endParaRPr lang="en-US" sz="3200" b="0" kern="1200" baseline="0" dirty="0">
                        <a:solidFill>
                          <a:srgbClr val="FFFF00"/>
                        </a:solidFill>
                        <a:latin typeface="Athanasius" pitchFamily="2" charset="0"/>
                        <a:ea typeface="+mn-ea"/>
                        <a:cs typeface="+mn-cs"/>
                      </a:endParaRPr>
                    </a:p>
                    <a:p>
                      <a:pPr algn="ctr"/>
                      <a:r>
                        <a:rPr lang="pt-BR" sz="3200" b="0" kern="1200" baseline="0" dirty="0">
                          <a:solidFill>
                            <a:srgbClr val="FFFF00"/>
                          </a:solidFill>
                          <a:latin typeface="Athanasius" pitchFamily="2" charset="0"/>
                          <a:ea typeface="+mn-ea"/>
                          <a:cs typeface="+mn-cs"/>
                        </a:rPr>
                        <a:t>`natximwn `nat`]qorter ]a `ebol</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آريه إيروس إن أتفلافى إن أتشيمون إن أتشتورتير شا إيفول</a:t>
                      </a:r>
                      <a:endParaRPr lang="ar-EG"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28038775"/>
      </p:ext>
    </p:extLst>
  </p:cSld>
  <p:clrMapOvr>
    <a:masterClrMapping/>
  </p:clrMapOvr>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92394072"/>
      </p:ext>
    </p:extLst>
  </p:cSld>
  <p:clrMapOvr>
    <a:masterClrMapping/>
  </p:clrMapOvr>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u="none" kern="1200" dirty="0">
                          <a:solidFill>
                            <a:srgbClr val="FFC000"/>
                          </a:solidFill>
                          <a:effectLst/>
                          <a:latin typeface="Tahoma" pitchFamily="34" charset="0"/>
                          <a:ea typeface="Tahoma" pitchFamily="34" charset="0"/>
                          <a:cs typeface="Tahoma" pitchFamily="34" charset="0"/>
                        </a:rPr>
                        <a:t>أوشية أهوية السماء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47802373"/>
      </p:ext>
    </p:extLst>
  </p:cSld>
  <p:clrMapOvr>
    <a:masterClrMapping/>
  </p:clrMapOvr>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تفضل يا رب أهوية السماء</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dirty="0">
                          <a:solidFill>
                            <a:srgbClr val="FFFF00"/>
                          </a:solidFill>
                          <a:latin typeface="Avva_Shenouda" pitchFamily="34" charset="2"/>
                          <a:ea typeface="+mn-ea"/>
                          <a:cs typeface="+mn-cs"/>
                        </a:rPr>
                        <a:t>Arikata7in </a:t>
                      </a:r>
                      <a:r>
                        <a:rPr lang="en-US" sz="4000" b="0" kern="1200" dirty="0" err="1">
                          <a:solidFill>
                            <a:srgbClr val="FFFF00"/>
                          </a:solidFill>
                          <a:latin typeface="Avva_Shenouda" pitchFamily="34" charset="2"/>
                          <a:ea typeface="+mn-ea"/>
                          <a:cs typeface="+mn-cs"/>
                        </a:rPr>
                        <a:t>pu</a:t>
                      </a:r>
                      <a:r>
                        <a:rPr lang="en-US" sz="4000" b="0" kern="1200" dirty="0">
                          <a:solidFill>
                            <a:srgbClr val="FFFF00"/>
                          </a:solidFill>
                          <a:latin typeface="Avva_Shenouda" pitchFamily="34" charset="2"/>
                          <a:ea typeface="+mn-ea"/>
                          <a:cs typeface="+mn-cs"/>
                        </a:rPr>
                        <a:t> ni`a3r `</a:t>
                      </a:r>
                      <a:r>
                        <a:rPr lang="en-US" sz="4000" b="0" kern="1200" dirty="0" err="1">
                          <a:solidFill>
                            <a:srgbClr val="FFFF00"/>
                          </a:solidFill>
                          <a:latin typeface="Avva_Shenouda" pitchFamily="34" charset="2"/>
                          <a:ea typeface="+mn-ea"/>
                          <a:cs typeface="+mn-cs"/>
                        </a:rPr>
                        <a:t>nte</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tfe</a:t>
                      </a:r>
                      <a:endParaRPr lang="en-US" sz="3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lt1"/>
                          </a:solidFill>
                          <a:latin typeface="+mn-lt"/>
                          <a:ea typeface="+mn-ea"/>
                          <a:cs typeface="+mn-cs"/>
                        </a:rPr>
                        <a:t>آري كاطاسكين إبشويس ني آإيرإنتي إتفي</a:t>
                      </a:r>
                      <a:endParaRPr lang="ar-EG"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23959804"/>
      </p:ext>
    </p:extLst>
  </p:cSld>
  <p:clrMapOvr>
    <a:masterClrMapping/>
  </p:clrMapOvr>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lt1"/>
                          </a:solidFill>
                          <a:latin typeface="+mn-lt"/>
                          <a:ea typeface="+mn-ea"/>
                          <a:cs typeface="+mn-cs"/>
                        </a:rPr>
                        <a:t>وثمرات الأرض في هذه السنة باركها </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2800" b="0" kern="1200" dirty="0" err="1">
                          <a:solidFill>
                            <a:srgbClr val="FFFF00"/>
                          </a:solidFill>
                          <a:latin typeface="Avva_Shenouda" pitchFamily="34" charset="2"/>
                          <a:ea typeface="+mn-ea"/>
                          <a:cs typeface="+mn-cs"/>
                        </a:rPr>
                        <a:t>nem</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nikarpoc</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nte</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pkahi</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qen</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tairompi</a:t>
                      </a:r>
                      <a:r>
                        <a:rPr lang="en-US" sz="2800" b="0" kern="1200" dirty="0">
                          <a:solidFill>
                            <a:srgbClr val="FFFF00"/>
                          </a:solidFill>
                          <a:latin typeface="Avva_Shenouda" pitchFamily="34" charset="2"/>
                          <a:ea typeface="+mn-ea"/>
                          <a:cs typeface="+mn-cs"/>
                        </a:rPr>
                        <a:t> 0ai:` </a:t>
                      </a:r>
                      <a:r>
                        <a:rPr lang="en-US" sz="2800" b="0" kern="1200" dirty="0" err="1">
                          <a:solidFill>
                            <a:srgbClr val="FFFF00"/>
                          </a:solidFill>
                          <a:latin typeface="Avva_Shenouda" pitchFamily="34" charset="2"/>
                          <a:ea typeface="+mn-ea"/>
                          <a:cs typeface="+mn-cs"/>
                        </a:rPr>
                        <a:t>Cmov</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erwov</a:t>
                      </a:r>
                      <a:endParaRPr lang="en-US" sz="2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نيم ني كاربوس إنتي إبكاهي خين تاي رومبي ثاي إزمو إيروؤو . </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29538761"/>
      </p:ext>
    </p:extLst>
  </p:cSld>
  <p:clrMapOvr>
    <a:masterClrMapping/>
  </p:clrMapOvr>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أطلبوا عن أهوية السماء </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000" b="0" dirty="0" err="1">
                          <a:solidFill>
                            <a:srgbClr val="FFFF00"/>
                          </a:solidFill>
                          <a:latin typeface="Avva_Shenouda"/>
                        </a:rPr>
                        <a:t>Twbh</a:t>
                      </a:r>
                      <a:r>
                        <a:rPr lang="en-US" sz="4000" b="0" dirty="0">
                          <a:solidFill>
                            <a:srgbClr val="FFFF00"/>
                          </a:solidFill>
                          <a:latin typeface="Avva_Shenouda"/>
                        </a:rPr>
                        <a:t> `</a:t>
                      </a:r>
                      <a:r>
                        <a:rPr lang="en-US" sz="4000" b="0" dirty="0" err="1">
                          <a:solidFill>
                            <a:srgbClr val="FFFF00"/>
                          </a:solidFill>
                          <a:latin typeface="Avva_Shenouda"/>
                        </a:rPr>
                        <a:t>egen</a:t>
                      </a:r>
                      <a:r>
                        <a:rPr lang="en-US" sz="4000" b="0" dirty="0">
                          <a:solidFill>
                            <a:srgbClr val="FFFF00"/>
                          </a:solidFill>
                          <a:latin typeface="Avva_Shenouda"/>
                        </a:rPr>
                        <a:t> ni~a3r `</a:t>
                      </a:r>
                      <a:r>
                        <a:rPr lang="en-US" sz="4000" b="0" dirty="0" err="1">
                          <a:solidFill>
                            <a:srgbClr val="FFFF00"/>
                          </a:solidFill>
                          <a:latin typeface="Avva_Shenouda"/>
                        </a:rPr>
                        <a:t>nte</a:t>
                      </a:r>
                      <a:r>
                        <a:rPr lang="en-US" sz="4000" b="0" dirty="0">
                          <a:solidFill>
                            <a:srgbClr val="FFFF00"/>
                          </a:solidFill>
                          <a:latin typeface="Avva_Shenouda"/>
                        </a:rPr>
                        <a:t> `</a:t>
                      </a:r>
                      <a:r>
                        <a:rPr lang="en-US" sz="4000" b="0" dirty="0" err="1">
                          <a:solidFill>
                            <a:srgbClr val="FFFF00"/>
                          </a:solidFill>
                          <a:latin typeface="Avva_Shenouda"/>
                        </a:rPr>
                        <a:t>tfe</a:t>
                      </a:r>
                      <a:endParaRPr lang="en-US" sz="4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طوبه ايجين ني ا اير انت اتفى </a:t>
                      </a:r>
                      <a:endParaRPr lang="ar-EG"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88968598"/>
      </p:ext>
    </p:extLst>
  </p:cSld>
  <p:clrMapOvr>
    <a:masterClrMapping/>
  </p:clrMapOvr>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lt1"/>
                          </a:solidFill>
                          <a:latin typeface="+mn-lt"/>
                          <a:ea typeface="+mn-ea"/>
                          <a:cs typeface="+mn-cs"/>
                        </a:rPr>
                        <a:t>وثمرات الأرض و الشجر والكروم </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err="1">
                          <a:solidFill>
                            <a:srgbClr val="FFFF00"/>
                          </a:solidFill>
                          <a:latin typeface="Avva_Shenouda"/>
                        </a:rPr>
                        <a:t>nem</a:t>
                      </a:r>
                      <a:r>
                        <a:rPr lang="en-US" sz="2400" b="0" dirty="0">
                          <a:solidFill>
                            <a:srgbClr val="FFFF00"/>
                          </a:solidFill>
                          <a:latin typeface="Avva_Shenouda"/>
                        </a:rPr>
                        <a:t> </a:t>
                      </a:r>
                      <a:r>
                        <a:rPr lang="en-US" sz="2400" b="0" dirty="0" err="1">
                          <a:solidFill>
                            <a:srgbClr val="FFFF00"/>
                          </a:solidFill>
                          <a:latin typeface="Avva_Shenouda"/>
                        </a:rPr>
                        <a:t>nikarpoc</a:t>
                      </a:r>
                      <a:r>
                        <a:rPr lang="en-US" sz="2400" b="0" dirty="0">
                          <a:solidFill>
                            <a:srgbClr val="FFFF00"/>
                          </a:solidFill>
                          <a:latin typeface="Avva_Shenouda"/>
                        </a:rPr>
                        <a:t> `</a:t>
                      </a:r>
                      <a:r>
                        <a:rPr lang="en-US" sz="2400" b="0" dirty="0" err="1">
                          <a:solidFill>
                            <a:srgbClr val="FFFF00"/>
                          </a:solidFill>
                          <a:latin typeface="Avva_Shenouda"/>
                        </a:rPr>
                        <a:t>nte</a:t>
                      </a:r>
                      <a:r>
                        <a:rPr lang="en-US" sz="2400" b="0" dirty="0">
                          <a:solidFill>
                            <a:srgbClr val="FFFF00"/>
                          </a:solidFill>
                          <a:latin typeface="Avva_Shenouda"/>
                        </a:rPr>
                        <a:t> `</a:t>
                      </a:r>
                      <a:r>
                        <a:rPr lang="en-US" sz="2400" b="0" dirty="0" err="1">
                          <a:solidFill>
                            <a:srgbClr val="FFFF00"/>
                          </a:solidFill>
                          <a:latin typeface="Avva_Shenouda"/>
                        </a:rPr>
                        <a:t>pkahi</a:t>
                      </a:r>
                      <a:r>
                        <a:rPr lang="en-US" sz="2400" b="0" dirty="0">
                          <a:solidFill>
                            <a:srgbClr val="FFFF00"/>
                          </a:solidFill>
                          <a:latin typeface="Avva_Shenouda"/>
                        </a:rPr>
                        <a:t> </a:t>
                      </a:r>
                      <a:r>
                        <a:rPr lang="pt-BR" sz="2400" b="0" dirty="0">
                          <a:solidFill>
                            <a:srgbClr val="FFFF00"/>
                          </a:solidFill>
                          <a:latin typeface="Avva_Shenouda"/>
                        </a:rPr>
                        <a:t>nem fa ni`21123n nem f anima `n`aloli</a:t>
                      </a:r>
                      <a:endParaRPr lang="en-US" sz="24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نيم ني كاربوس انت ابكاهي نيم فا ني شين نيم فا نيما ان الولي </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85146273"/>
      </p:ext>
    </p:extLst>
  </p:cSld>
  <p:clrMapOvr>
    <a:masterClrMapping/>
  </p:clrMapOvr>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و كل شجرة مثمرة في كل المسكونة </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de-DE" sz="2400" b="0" dirty="0">
                          <a:solidFill>
                            <a:srgbClr val="FFFF00"/>
                          </a:solidFill>
                          <a:latin typeface="Avva_Shenouda"/>
                        </a:rPr>
                        <a:t>nem `223n niben `nre45karpoc et qen 5oikovmen3 t3rc</a:t>
                      </a:r>
                      <a:endParaRPr lang="en-US" sz="24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200" dirty="0">
                          <a:solidFill>
                            <a:schemeClr val="lt1"/>
                          </a:solidFill>
                          <a:latin typeface="+mn-lt"/>
                          <a:ea typeface="+mn-ea"/>
                          <a:cs typeface="+mn-cs"/>
                        </a:rPr>
                        <a:t>نيم اششين نيفين انريف تي كاربوس ات خين تي إكوميني تيرس </a:t>
                      </a:r>
                      <a:endParaRPr lang="ar-EG" sz="3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28325206"/>
      </p:ext>
    </p:extLst>
  </p:cSld>
  <p:clrMapOvr>
    <a:masterClrMapping/>
  </p:clrMapOvr>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lt1"/>
                          </a:solidFill>
                          <a:latin typeface="+mn-lt"/>
                          <a:ea typeface="+mn-ea"/>
                          <a:cs typeface="+mn-cs"/>
                        </a:rPr>
                        <a:t>لكي المسيح إلهنا يكملها سالمة بغير أفه </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err="1">
                          <a:solidFill>
                            <a:srgbClr val="FFFF00"/>
                          </a:solidFill>
                          <a:latin typeface="Avva_Shenouda"/>
                        </a:rPr>
                        <a:t>hina</a:t>
                      </a:r>
                      <a:r>
                        <a:rPr lang="en-US" sz="2400" b="0" dirty="0">
                          <a:solidFill>
                            <a:srgbClr val="FFFF00"/>
                          </a:solidFill>
                          <a:latin typeface="Avva_Shenouda"/>
                        </a:rPr>
                        <a:t> `</a:t>
                      </a:r>
                      <a:r>
                        <a:rPr lang="en-US" sz="2400" b="0" dirty="0" err="1">
                          <a:solidFill>
                            <a:srgbClr val="FFFF00"/>
                          </a:solidFill>
                          <a:latin typeface="Avva_Shenouda"/>
                        </a:rPr>
                        <a:t>nte</a:t>
                      </a:r>
                      <a:r>
                        <a:rPr lang="en-US" sz="2400" b="0" dirty="0">
                          <a:solidFill>
                            <a:srgbClr val="FFFF00"/>
                          </a:solidFill>
                          <a:latin typeface="Avva_Shenouda"/>
                        </a:rPr>
                        <a:t> P_=</a:t>
                      </a:r>
                      <a:r>
                        <a:rPr lang="en-US" sz="2400" b="0" dirty="0" err="1">
                          <a:solidFill>
                            <a:srgbClr val="FFFF00"/>
                          </a:solidFill>
                          <a:latin typeface="Avva_Shenouda"/>
                        </a:rPr>
                        <a:t>xc</a:t>
                      </a:r>
                      <a:r>
                        <a:rPr lang="en-US" sz="2400" b="0" dirty="0">
                          <a:solidFill>
                            <a:srgbClr val="FFFF00"/>
                          </a:solidFill>
                          <a:latin typeface="Avva_Shenouda"/>
                        </a:rPr>
                        <a:t> </a:t>
                      </a:r>
                      <a:r>
                        <a:rPr lang="en-US" sz="2400" b="0" dirty="0" err="1">
                          <a:solidFill>
                            <a:srgbClr val="FFFF00"/>
                          </a:solidFill>
                          <a:latin typeface="Avva_Shenouda"/>
                        </a:rPr>
                        <a:t>Pennot</a:t>
                      </a:r>
                      <a:r>
                        <a:rPr lang="en-US" sz="2400" b="0" dirty="0">
                          <a:solidFill>
                            <a:srgbClr val="FFFF00"/>
                          </a:solidFill>
                          <a:latin typeface="Avva_Shenouda"/>
                        </a:rPr>
                        <a:t> `</a:t>
                      </a:r>
                      <a:r>
                        <a:rPr lang="en-US" sz="2400" b="0" dirty="0" err="1">
                          <a:solidFill>
                            <a:srgbClr val="FFFF00"/>
                          </a:solidFill>
                          <a:latin typeface="Avva_Shenouda"/>
                        </a:rPr>
                        <a:t>cmov</a:t>
                      </a:r>
                      <a:r>
                        <a:rPr lang="en-US" sz="2400" b="0" dirty="0">
                          <a:solidFill>
                            <a:srgbClr val="FFFF00"/>
                          </a:solidFill>
                          <a:latin typeface="Avva_Shenouda"/>
                        </a:rPr>
                        <a:t> `</a:t>
                      </a:r>
                      <a:r>
                        <a:rPr lang="en-US" sz="2400" b="0" dirty="0" err="1">
                          <a:solidFill>
                            <a:srgbClr val="FFFF00"/>
                          </a:solidFill>
                          <a:latin typeface="Avva_Shenouda"/>
                        </a:rPr>
                        <a:t>erwov</a:t>
                      </a:r>
                      <a:r>
                        <a:rPr lang="en-US" sz="2400" b="0" dirty="0">
                          <a:solidFill>
                            <a:srgbClr val="FFFF00"/>
                          </a:solidFill>
                          <a:latin typeface="Avva_Shenouda"/>
                        </a:rPr>
                        <a:t> `nte4goko `</a:t>
                      </a:r>
                      <a:r>
                        <a:rPr lang="en-US" sz="2400" b="0" dirty="0" err="1">
                          <a:solidFill>
                            <a:srgbClr val="FFFF00"/>
                          </a:solidFill>
                          <a:latin typeface="Avva_Shenouda"/>
                        </a:rPr>
                        <a:t>ebol</a:t>
                      </a:r>
                      <a:r>
                        <a:rPr lang="en-US" sz="2400" b="0" dirty="0">
                          <a:solidFill>
                            <a:srgbClr val="FFFF00"/>
                          </a:solidFill>
                          <a:latin typeface="Avva_Shenouda"/>
                        </a:rPr>
                        <a:t> </a:t>
                      </a:r>
                      <a:r>
                        <a:rPr lang="en-US" sz="2400" b="0" dirty="0" err="1">
                          <a:solidFill>
                            <a:srgbClr val="FFFF00"/>
                          </a:solidFill>
                          <a:latin typeface="Avva_Shenouda"/>
                        </a:rPr>
                        <a:t>qen</a:t>
                      </a:r>
                      <a:r>
                        <a:rPr lang="en-US" sz="2400" b="0" dirty="0">
                          <a:solidFill>
                            <a:srgbClr val="FFFF00"/>
                          </a:solidFill>
                          <a:latin typeface="Avva_Shenouda"/>
                        </a:rPr>
                        <a:t> ovhir3n3 </a:t>
                      </a:r>
                      <a:r>
                        <a:rPr lang="en-US" sz="2400" b="0" dirty="0" err="1">
                          <a:solidFill>
                            <a:srgbClr val="FFFF00"/>
                          </a:solidFill>
                          <a:latin typeface="Avva_Shenouda"/>
                        </a:rPr>
                        <a:t>asne</a:t>
                      </a:r>
                      <a:r>
                        <a:rPr lang="en-US" sz="2400" b="0" dirty="0">
                          <a:solidFill>
                            <a:srgbClr val="FFFF00"/>
                          </a:solidFill>
                          <a:latin typeface="Avva_Shenouda"/>
                        </a:rPr>
                        <a:t> `</a:t>
                      </a:r>
                      <a:r>
                        <a:rPr lang="en-US" sz="2400" b="0" dirty="0" err="1">
                          <a:solidFill>
                            <a:srgbClr val="FFFF00"/>
                          </a:solidFill>
                          <a:latin typeface="Avva_Shenouda"/>
                        </a:rPr>
                        <a:t>mkah</a:t>
                      </a:r>
                      <a:endParaRPr lang="en-US" sz="24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lt1"/>
                          </a:solidFill>
                          <a:latin typeface="+mn-lt"/>
                          <a:ea typeface="+mn-ea"/>
                          <a:cs typeface="+mn-cs"/>
                        </a:rPr>
                        <a:t>هينا انتى بخريستوس بين نوتي اسمو ايروؤو انتيف جوكو ايفول خين او هيريني اتشيني ام كاه</a:t>
                      </a:r>
                      <a:endParaRPr lang="ar-EG" sz="3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00863844"/>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الثالوث المقدس المساوى في الجوهر</a:t>
            </a:r>
            <a:endParaRPr lang="en-US" dirty="0"/>
          </a:p>
        </p:txBody>
      </p:sp>
      <p:sp>
        <p:nvSpPr>
          <p:cNvPr id="3" name="Text Placeholder 2"/>
          <p:cNvSpPr>
            <a:spLocks noGrp="1"/>
          </p:cNvSpPr>
          <p:nvPr>
            <p:ph type="body" idx="1"/>
          </p:nvPr>
        </p:nvSpPr>
        <p:spPr/>
        <p:txBody>
          <a:bodyPr/>
          <a:lstStyle/>
          <a:p>
            <a:r>
              <a:rPr lang="ar-EG" dirty="0"/>
              <a:t> تي تيرياس إثؤواب : إن أو موؤوسيوس</a:t>
            </a:r>
          </a:p>
        </p:txBody>
      </p:sp>
      <p:sp>
        <p:nvSpPr>
          <p:cNvPr id="5" name="Text Placeholder 4"/>
          <p:cNvSpPr>
            <a:spLocks noGrp="1"/>
          </p:cNvSpPr>
          <p:nvPr>
            <p:ph type="body" sz="quarter" idx="3"/>
          </p:nvPr>
        </p:nvSpPr>
        <p:spPr/>
        <p:txBody>
          <a:bodyPr/>
          <a:lstStyle/>
          <a:p>
            <a:r>
              <a:rPr lang="en-US" dirty="0"/>
              <a:t>: </a:t>
            </a:r>
            <a:r>
              <a:rPr lang="en-US" dirty="0" err="1"/>
              <a:t>triac</a:t>
            </a:r>
            <a:r>
              <a:rPr lang="en-US" dirty="0"/>
              <a:t>  </a:t>
            </a:r>
            <a:r>
              <a:rPr lang="en-US" dirty="0" err="1"/>
              <a:t>eqovab</a:t>
            </a:r>
            <a:r>
              <a:rPr lang="en-US" dirty="0"/>
              <a:t>  `</a:t>
            </a:r>
            <a:r>
              <a:rPr lang="en-US" dirty="0" err="1"/>
              <a:t>nomoocioc</a:t>
            </a:r>
            <a:endParaRPr lang="en-US" dirty="0"/>
          </a:p>
        </p:txBody>
      </p:sp>
    </p:spTree>
  </p:cSld>
  <p:clrMapOvr>
    <a:masterClrMapping/>
  </p:clrMapOvr>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ويغفر لنا خطايانا</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ntefxa</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nennobi</a:t>
                      </a:r>
                      <a:endParaRPr lang="en-US" sz="5200" b="0" kern="1200" baseline="0" dirty="0">
                        <a:solidFill>
                          <a:srgbClr val="FFFF00"/>
                        </a:solidFill>
                        <a:latin typeface="Athanasius" pitchFamily="2" charset="0"/>
                        <a:ea typeface="+mn-ea"/>
                        <a:cs typeface="+mn-cs"/>
                      </a:endParaRPr>
                    </a:p>
                    <a:p>
                      <a:pPr algn="ctr" rtl="0"/>
                      <a:r>
                        <a:rPr lang="en-US" sz="5200" b="0" kern="1200" baseline="0" dirty="0" err="1">
                          <a:solidFill>
                            <a:srgbClr val="FFFF00"/>
                          </a:solidFill>
                          <a:latin typeface="Athanasius" pitchFamily="2" charset="0"/>
                          <a:ea typeface="+mn-ea"/>
                          <a:cs typeface="+mn-cs"/>
                        </a:rPr>
                        <a:t>nan</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ebol</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إنتيف كانين نوفي نان إي</a:t>
                      </a:r>
                      <a:r>
                        <a:rPr lang="ar-EG" sz="5200" b="1" dirty="0"/>
                        <a:t>ف</a:t>
                      </a:r>
                      <a:r>
                        <a:rPr lang="ar-SA" sz="5200" b="1" dirty="0"/>
                        <a:t>ول</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79138053"/>
      </p:ext>
    </p:extLst>
  </p:cSld>
  <p:clrMapOvr>
    <a:masterClrMapping/>
  </p:clrMapOvr>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dirty="0"/>
                        <a:t>يا ربُ ارحم يا ربُ ارحم يا ربُ ارحم</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كيريي إليسون</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كيريي إليسون</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كيريي إليسون</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02837146"/>
      </p:ext>
    </p:extLst>
  </p:cSld>
  <p:clrMapOvr>
    <a:masterClrMapping/>
  </p:clrMapOvr>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أصعدها كمقدارها كنعمتك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Anitou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e`p</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wi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kata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nou</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a:t>
                      </a:r>
                      <a:endParaRPr lang="en-US" sz="4000" b="0" kern="1200" baseline="0" dirty="0">
                        <a:solidFill>
                          <a:srgbClr val="FFFF00"/>
                        </a:solidFill>
                        <a:latin typeface="Athanasius" pitchFamily="2" charset="0"/>
                        <a:ea typeface="+mn-ea"/>
                        <a:cs typeface="+mn-cs"/>
                      </a:endParaRPr>
                    </a:p>
                    <a:p>
                      <a:pPr algn="ctr"/>
                      <a:r>
                        <a:rPr lang="en-US" sz="4000" b="0" kern="1200" baseline="0" dirty="0" err="1">
                          <a:solidFill>
                            <a:srgbClr val="FFFF00"/>
                          </a:solidFill>
                          <a:latin typeface="Athanasius" pitchFamily="2" charset="0"/>
                          <a:ea typeface="+mn-ea"/>
                          <a:cs typeface="+mn-cs"/>
                        </a:rPr>
                        <a:t>kata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vh`ete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vwk</a:t>
                      </a:r>
                      <a:r>
                        <a:rPr lang="en-US" sz="4000" b="0" kern="1200" baseline="0" dirty="0">
                          <a:solidFill>
                            <a:srgbClr val="FFFF00"/>
                          </a:solidFill>
                          <a:latin typeface="Athanasius" pitchFamily="2" charset="0"/>
                          <a:ea typeface="+mn-ea"/>
                          <a:cs typeface="+mn-cs"/>
                        </a:rPr>
                        <a:t> `n`\mot&gt;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أنيتو إإبشوى كاطانوشي كاطافي إيتي فوك إتئهموت</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83212757"/>
      </p:ext>
    </p:extLst>
  </p:cSld>
  <p:clrMapOvr>
    <a:masterClrMapping/>
  </p:clrMapOvr>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فرح وجه الأرض</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a:solidFill>
                            <a:srgbClr val="FFFF00"/>
                          </a:solidFill>
                          <a:latin typeface="Athanasius" pitchFamily="2" charset="0"/>
                          <a:ea typeface="+mn-ea"/>
                          <a:cs typeface="+mn-cs"/>
                        </a:rPr>
                        <a:t>ma</a:t>
                      </a:r>
                    </a:p>
                    <a:p>
                      <a:pPr algn="ct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pounof</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m`p</a:t>
                      </a:r>
                      <a:r>
                        <a:rPr lang="en-US" sz="4400" b="0" kern="1200" baseline="0" dirty="0">
                          <a:solidFill>
                            <a:srgbClr val="FFFF00"/>
                          </a:solidFill>
                          <a:latin typeface="Athanasius" pitchFamily="2" charset="0"/>
                          <a:ea typeface="+mn-ea"/>
                          <a:cs typeface="+mn-cs"/>
                        </a:rPr>
                        <a:t>\o</a:t>
                      </a:r>
                    </a:p>
                    <a:p>
                      <a:pPr algn="ct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m`pka</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i</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ما إبؤونوف إم إبهو إم إبكاهي </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99496078"/>
      </p:ext>
    </p:extLst>
  </p:cSld>
  <p:clrMapOvr>
    <a:masterClrMapping/>
  </p:clrMapOvr>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ليرو حرثها ولتكثر</a:t>
                      </a:r>
                      <a:r>
                        <a:rPr lang="ar-EG" sz="5200" b="1" dirty="0"/>
                        <a:t> </a:t>
                      </a:r>
                      <a:r>
                        <a:rPr lang="ar-SA" sz="5200" b="1" dirty="0"/>
                        <a:t>ا</a:t>
                      </a:r>
                      <a:r>
                        <a:rPr lang="ar-EG" sz="5200" b="1" dirty="0"/>
                        <a:t>ث</a:t>
                      </a:r>
                      <a:r>
                        <a:rPr lang="ar-SA" sz="5200" b="1" dirty="0"/>
                        <a:t>مارها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marouqi'i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nje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nef`qlwm</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marou`a</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nje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nefouta</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ماروثيخي إنجي نيف إثلوم مارو آشاي إنجي نيف اوطاه</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418337"/>
      </p:ext>
    </p:extLst>
  </p:cSld>
  <p:clrMapOvr>
    <a:masterClrMapping/>
  </p:clrMapOvr>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أعدها</a:t>
                      </a:r>
                      <a:r>
                        <a:rPr lang="ar-EG" sz="5400" b="1" dirty="0"/>
                        <a:t> </a:t>
                      </a:r>
                      <a:r>
                        <a:rPr lang="ar-SA" sz="5400" b="1" dirty="0"/>
                        <a:t>للزرع والحصاد </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err="1">
                          <a:solidFill>
                            <a:srgbClr val="FFFF00"/>
                          </a:solidFill>
                          <a:latin typeface="Athanasius" pitchFamily="2" charset="0"/>
                          <a:ea typeface="+mn-ea"/>
                          <a:cs typeface="+mn-cs"/>
                        </a:rPr>
                        <a:t>Cebtwtf</a:t>
                      </a:r>
                      <a:endParaRPr lang="en-US"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eou`jroj</a:t>
                      </a:r>
                      <a:r>
                        <a:rPr lang="en-US" sz="4800" b="0" kern="1200" baseline="0" dirty="0">
                          <a:solidFill>
                            <a:srgbClr val="FFFF00"/>
                          </a:solidFill>
                          <a:latin typeface="Athanasius" pitchFamily="2" charset="0"/>
                          <a:ea typeface="+mn-ea"/>
                          <a:cs typeface="+mn-cs"/>
                        </a:rPr>
                        <a:t> </a:t>
                      </a:r>
                    </a:p>
                    <a:p>
                      <a:pPr algn="ctr"/>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ouwc</a:t>
                      </a:r>
                      <a:r>
                        <a:rPr lang="en-US" sz="4800" b="0" kern="1200" baseline="0" dirty="0">
                          <a:solidFill>
                            <a:srgbClr val="FFFF00"/>
                          </a:solidFill>
                          <a:latin typeface="Athanasius" pitchFamily="2" charset="0"/>
                          <a:ea typeface="+mn-ea"/>
                          <a:cs typeface="+mn-cs"/>
                        </a:rPr>
                        <a:t>'&gt;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سيف ططف إي او إجروج نيم أو أوسخ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35966948"/>
      </p:ext>
    </p:extLst>
  </p:cSld>
  <p:clrMapOvr>
    <a:masterClrMapping/>
  </p:clrMapOvr>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ودبر</a:t>
                      </a:r>
                      <a:r>
                        <a:rPr lang="ar-EG" sz="6000" b="1" dirty="0"/>
                        <a:t> </a:t>
                      </a:r>
                      <a:r>
                        <a:rPr lang="ar-SA" sz="6000" b="1" dirty="0"/>
                        <a:t>حياتنا كما يليق</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ouo</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arioikonomin</a:t>
                      </a:r>
                      <a:endParaRPr lang="en-US"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mpenjinwn</a:t>
                      </a:r>
                      <a:r>
                        <a:rPr lang="en-US" sz="4000" b="0" kern="1200" baseline="0" dirty="0">
                          <a:solidFill>
                            <a:srgbClr val="FFFF00"/>
                          </a:solidFill>
                          <a:latin typeface="Athanasius" pitchFamily="2" charset="0"/>
                          <a:ea typeface="+mn-ea"/>
                          <a:cs typeface="+mn-cs"/>
                        </a:rPr>
                        <a:t>'</a:t>
                      </a:r>
                      <a:endParaRPr lang="en-US" sz="3200" b="0" kern="1200" baseline="0" dirty="0">
                        <a:solidFill>
                          <a:srgbClr val="FFFF00"/>
                        </a:solidFill>
                        <a:latin typeface="Athanasius" pitchFamily="2" charset="0"/>
                        <a:ea typeface="+mn-ea"/>
                        <a:cs typeface="+mn-cs"/>
                      </a:endParaRPr>
                    </a:p>
                    <a:p>
                      <a:pPr algn="ctr"/>
                      <a:r>
                        <a:rPr lang="en-US" sz="4000" b="0" kern="1200" baseline="0" dirty="0" err="1">
                          <a:solidFill>
                            <a:srgbClr val="FFFF00"/>
                          </a:solidFill>
                          <a:latin typeface="Athanasius" pitchFamily="2" charset="0"/>
                          <a:ea typeface="+mn-ea"/>
                          <a:cs typeface="+mn-cs"/>
                        </a:rPr>
                        <a:t>kata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peternofri</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أووه إريئيكومومين إم بين جين أونخ كاطا</a:t>
                      </a:r>
                      <a:r>
                        <a:rPr lang="ar-EG" sz="4000" b="1" dirty="0"/>
                        <a:t> </a:t>
                      </a:r>
                      <a:r>
                        <a:rPr lang="ar-SA" sz="4000" b="1" dirty="0"/>
                        <a:t>بيتير نوفري</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19609720"/>
      </p:ext>
    </p:extLst>
  </p:cSld>
  <p:clrMapOvr>
    <a:masterClrMapping/>
  </p:clrMapOvr>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بارك أكليل السنة بصلاحك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Cmou</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epi`xlom</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nite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rompi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iten</a:t>
                      </a:r>
                      <a:r>
                        <a:rPr lang="en-US" sz="36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tekmet`xrhctoc</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إزمو إي بي إكلوم إنتي تي رومبي هيتين تيك ميت إخرستوس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74428924"/>
      </p:ext>
    </p:extLst>
  </p:cSld>
  <p:clrMapOvr>
    <a:masterClrMapping/>
  </p:clrMapOvr>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من أجل فقراء شعبك</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eqbe</a:t>
                      </a:r>
                      <a:endParaRPr lang="en-US" sz="4800" b="0" kern="1200" baseline="0" dirty="0">
                        <a:solidFill>
                          <a:srgbClr val="FFFF00"/>
                        </a:solidFill>
                        <a:latin typeface="Athanasius" pitchFamily="2" charset="0"/>
                        <a:ea typeface="+mn-ea"/>
                        <a:cs typeface="+mn-cs"/>
                      </a:endParaRPr>
                    </a:p>
                    <a:p>
                      <a:pPr algn="ctr" rtl="0"/>
                      <a:r>
                        <a:rPr lang="en-US" sz="4800" b="0" kern="1200" baseline="0" dirty="0" err="1">
                          <a:solidFill>
                            <a:srgbClr val="FFFF00"/>
                          </a:solidFill>
                          <a:latin typeface="Athanasius" pitchFamily="2" charset="0"/>
                          <a:ea typeface="+mn-ea"/>
                          <a:cs typeface="+mn-cs"/>
                        </a:rPr>
                        <a:t>ni</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hki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peklaoc</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إثقي ني هيكي إنتي بيك لاؤس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60481812"/>
      </p:ext>
    </p:extLst>
  </p:cSld>
  <p:clrMapOvr>
    <a:masterClrMapping/>
  </p:clrMapOvr>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من أجل الأرملة واليتيم والغريب والضي</a:t>
                      </a:r>
                      <a:r>
                        <a:rPr lang="ar-EG" sz="4400" b="1" dirty="0"/>
                        <a:t>ف</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3600" b="0" kern="1200" baseline="0" dirty="0">
                          <a:solidFill>
                            <a:srgbClr val="FFFF00"/>
                          </a:solidFill>
                          <a:latin typeface="Athanasius" pitchFamily="2" charset="0"/>
                          <a:ea typeface="+mn-ea"/>
                          <a:cs typeface="+mn-cs"/>
                        </a:rPr>
                        <a:t>eqbe ;xhra</a:t>
                      </a:r>
                    </a:p>
                    <a:p>
                      <a:pPr algn="ctr" rtl="0"/>
                      <a:r>
                        <a:rPr lang="pt-BR" sz="3600" b="0" kern="1200" baseline="0" dirty="0">
                          <a:solidFill>
                            <a:srgbClr val="FFFF00"/>
                          </a:solidFill>
                          <a:latin typeface="Athanasius" pitchFamily="2" charset="0"/>
                          <a:ea typeface="+mn-ea"/>
                          <a:cs typeface="+mn-cs"/>
                        </a:rPr>
                        <a:t>nem piorvanoc nem pi]emmo </a:t>
                      </a:r>
                      <a:r>
                        <a:rPr lang="pt-BR" sz="3200" b="0" kern="1200" baseline="0" dirty="0">
                          <a:solidFill>
                            <a:srgbClr val="FFFF00"/>
                          </a:solidFill>
                          <a:latin typeface="Athanasius" pitchFamily="2" charset="0"/>
                          <a:ea typeface="+mn-ea"/>
                          <a:cs typeface="+mn-cs"/>
                        </a:rPr>
                        <a:t>nem</a:t>
                      </a:r>
                    </a:p>
                    <a:p>
                      <a:pPr algn="ctr" rtl="0"/>
                      <a:r>
                        <a:rPr lang="pt-BR" sz="3600" b="0" kern="1200" baseline="0" dirty="0">
                          <a:solidFill>
                            <a:srgbClr val="FFFF00"/>
                          </a:solidFill>
                          <a:latin typeface="Athanasius" pitchFamily="2" charset="0"/>
                          <a:ea typeface="+mn-ea"/>
                          <a:cs typeface="+mn-cs"/>
                        </a:rPr>
                        <a:t>pirem`njwili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إت</a:t>
                      </a:r>
                      <a:r>
                        <a:rPr lang="ar-EG" sz="4000" b="1" dirty="0"/>
                        <a:t>ف</a:t>
                      </a:r>
                      <a:r>
                        <a:rPr lang="ar-SA" sz="4000" b="1" dirty="0"/>
                        <a:t>ي تيشيرا نيم بي اورفانوس نيم بي شيممونيم بي ريم إنجويلي</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05619477"/>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السلام للكنيسة بيت الملائكة</a:t>
            </a:r>
            <a:endParaRPr lang="en-US" dirty="0"/>
          </a:p>
        </p:txBody>
      </p:sp>
      <p:sp>
        <p:nvSpPr>
          <p:cNvPr id="3" name="Text Placeholder 2"/>
          <p:cNvSpPr>
            <a:spLocks noGrp="1"/>
          </p:cNvSpPr>
          <p:nvPr>
            <p:ph type="body" idx="1"/>
          </p:nvPr>
        </p:nvSpPr>
        <p:spPr/>
        <p:txBody>
          <a:bodyPr/>
          <a:lstStyle/>
          <a:p>
            <a:r>
              <a:rPr lang="ar-EG" dirty="0"/>
              <a:t>شيري تي إكليسيا : إب إي إنتيه ني إنجيلوس</a:t>
            </a:r>
          </a:p>
        </p:txBody>
      </p:sp>
      <p:sp>
        <p:nvSpPr>
          <p:cNvPr id="5" name="Text Placeholder 4"/>
          <p:cNvSpPr>
            <a:spLocks noGrp="1"/>
          </p:cNvSpPr>
          <p:nvPr>
            <p:ph type="body" sz="quarter" idx="3"/>
          </p:nvPr>
        </p:nvSpPr>
        <p:spPr/>
        <p:txBody>
          <a:bodyPr/>
          <a:lstStyle/>
          <a:p>
            <a:r>
              <a:rPr lang="en-US" dirty="0" err="1"/>
              <a:t>Xere</a:t>
            </a:r>
            <a:r>
              <a:rPr lang="en-US" dirty="0"/>
              <a:t> : </a:t>
            </a:r>
            <a:r>
              <a:rPr lang="en-US" dirty="0" err="1"/>
              <a:t>ekklecia</a:t>
            </a:r>
            <a:r>
              <a:rPr lang="en-US" dirty="0"/>
              <a:t> `pi `</a:t>
            </a:r>
            <a:r>
              <a:rPr lang="en-US" dirty="0" err="1"/>
              <a:t>nte</a:t>
            </a:r>
            <a:r>
              <a:rPr lang="en-US" dirty="0"/>
              <a:t> </a:t>
            </a:r>
            <a:r>
              <a:rPr lang="en-US" dirty="0" err="1"/>
              <a:t>niajjeloc</a:t>
            </a:r>
            <a:endParaRPr lang="en-US" dirty="0"/>
          </a:p>
        </p:txBody>
      </p:sp>
    </p:spTree>
  </p:cSld>
  <p:clrMapOvr>
    <a:masterClrMapping/>
  </p:clrMapOvr>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ومن</a:t>
                      </a:r>
                      <a:r>
                        <a:rPr lang="ar-EG" sz="4800" b="1" dirty="0"/>
                        <a:t> </a:t>
                      </a:r>
                      <a:r>
                        <a:rPr lang="ar-SA" sz="4800" b="1" dirty="0"/>
                        <a:t>أجل كلنا نحن الذين نرجوك</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eqbhten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thren</a:t>
                      </a:r>
                      <a:r>
                        <a:rPr lang="en-US" sz="4000" b="0" kern="1200" baseline="0" dirty="0">
                          <a:solidFill>
                            <a:srgbClr val="FFFF00"/>
                          </a:solidFill>
                          <a:latin typeface="Athanasius" pitchFamily="2" charset="0"/>
                          <a:ea typeface="+mn-ea"/>
                          <a:cs typeface="+mn-cs"/>
                        </a:rPr>
                        <a:t> 'a </a:t>
                      </a:r>
                      <a:r>
                        <a:rPr lang="en-US" sz="4000" b="0" kern="1200" baseline="0" dirty="0" err="1">
                          <a:solidFill>
                            <a:srgbClr val="FFFF00"/>
                          </a:solidFill>
                          <a:latin typeface="Athanasius" pitchFamily="2" charset="0"/>
                          <a:ea typeface="+mn-ea"/>
                          <a:cs typeface="+mn-cs"/>
                        </a:rPr>
                        <a:t>nhter</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elpic</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erok</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نيم إث</a:t>
                      </a:r>
                      <a:r>
                        <a:rPr lang="ar-EG" sz="4000" b="1" dirty="0"/>
                        <a:t>ف</a:t>
                      </a:r>
                      <a:r>
                        <a:rPr lang="ar-SA" sz="4000" b="1" dirty="0"/>
                        <a:t>يتين تيرين خانئيت إيرهيلبيس إيروك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59649104"/>
      </p:ext>
    </p:extLst>
  </p:cSld>
  <p:clrMapOvr>
    <a:masterClrMapping/>
  </p:clrMapOvr>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ونطلب إسمك القدوس</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rtl="0"/>
                      <a:r>
                        <a:rPr lang="en-US" sz="4000" b="0" kern="1200" baseline="0" dirty="0" err="1">
                          <a:solidFill>
                            <a:srgbClr val="FFFF00"/>
                          </a:solidFill>
                          <a:latin typeface="Athanasius" pitchFamily="2" charset="0"/>
                          <a:ea typeface="+mn-ea"/>
                          <a:cs typeface="+mn-cs"/>
                        </a:rPr>
                        <a:t>ettwb</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mpekran</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eqouab</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اووه اتط</a:t>
                      </a:r>
                      <a:r>
                        <a:rPr lang="ar-EG" sz="4800" b="1" dirty="0"/>
                        <a:t>ف</a:t>
                      </a:r>
                      <a:r>
                        <a:rPr lang="ar-SA" sz="4800" b="1" dirty="0"/>
                        <a:t>ه إم بيكران إثؤواب</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16924078"/>
      </p:ext>
    </p:extLst>
  </p:cSld>
  <p:clrMapOvr>
    <a:masterClrMapping/>
  </p:clrMapOvr>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ل</a:t>
                      </a:r>
                      <a:r>
                        <a:rPr lang="ar-EG" sz="5400" b="1" dirty="0"/>
                        <a:t>أ</a:t>
                      </a:r>
                      <a:r>
                        <a:rPr lang="ar-SA" sz="5400" b="1" dirty="0"/>
                        <a:t>ن أعين الكل تترجاك</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Je  </a:t>
                      </a:r>
                      <a:r>
                        <a:rPr lang="en-US" sz="4000" b="0" kern="1200" baseline="0" dirty="0" err="1">
                          <a:solidFill>
                            <a:srgbClr val="FFFF00"/>
                          </a:solidFill>
                          <a:latin typeface="Athanasius" pitchFamily="2" charset="0"/>
                          <a:ea typeface="+mn-ea"/>
                          <a:cs typeface="+mn-cs"/>
                        </a:rPr>
                        <a:t>nenbal</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nouon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niben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ceer</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elpic</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erok</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جي نين </a:t>
                      </a:r>
                      <a:r>
                        <a:rPr lang="ar-EG" sz="4000" b="1" dirty="0"/>
                        <a:t>ف</a:t>
                      </a:r>
                      <a:r>
                        <a:rPr lang="ar-SA" sz="4000" b="1" dirty="0"/>
                        <a:t>ال إن اؤون ني</a:t>
                      </a:r>
                      <a:r>
                        <a:rPr lang="ar-EG" sz="4000" b="1" dirty="0"/>
                        <a:t>ف</a:t>
                      </a:r>
                      <a:r>
                        <a:rPr lang="ar-SA" sz="4000" b="1" dirty="0"/>
                        <a:t>ين سي إيرهيلبيس إيروك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18518292"/>
      </p:ext>
    </p:extLst>
  </p:cSld>
  <p:clrMapOvr>
    <a:masterClrMapping/>
  </p:clrMapOvr>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لأنك انت الذي تعطيهم طعامهم في حين حسن</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i="0" kern="1200" baseline="0" dirty="0">
                          <a:solidFill>
                            <a:srgbClr val="FFFF00"/>
                          </a:solidFill>
                          <a:latin typeface="Athanasius" pitchFamily="2" charset="0"/>
                          <a:ea typeface="+mn-ea"/>
                          <a:cs typeface="+mn-cs"/>
                        </a:rPr>
                        <a:t>Je  `</a:t>
                      </a:r>
                      <a:r>
                        <a:rPr lang="en-US" sz="4000" b="0" i="0" kern="1200" baseline="0" dirty="0" err="1">
                          <a:solidFill>
                            <a:srgbClr val="FFFF00"/>
                          </a:solidFill>
                          <a:latin typeface="Athanasius" pitchFamily="2" charset="0"/>
                          <a:ea typeface="+mn-ea"/>
                          <a:cs typeface="+mn-cs"/>
                        </a:rPr>
                        <a:t>nqok</a:t>
                      </a:r>
                      <a:r>
                        <a:rPr lang="en-US" sz="4000" b="0" i="0" kern="1200" baseline="0" dirty="0">
                          <a:solidFill>
                            <a:srgbClr val="FFFF00"/>
                          </a:solidFill>
                          <a:latin typeface="Athanasius" pitchFamily="2" charset="0"/>
                          <a:ea typeface="+mn-ea"/>
                          <a:cs typeface="+mn-cs"/>
                        </a:rPr>
                        <a:t> et; </a:t>
                      </a:r>
                    </a:p>
                    <a:p>
                      <a:pPr algn="ctr" rtl="0"/>
                      <a:r>
                        <a:rPr lang="en-US" sz="4000" b="0" i="0" kern="1200" baseline="0" dirty="0">
                          <a:solidFill>
                            <a:srgbClr val="FFFF00"/>
                          </a:solidFill>
                          <a:latin typeface="Athanasius" pitchFamily="2" charset="0"/>
                          <a:ea typeface="+mn-ea"/>
                          <a:cs typeface="+mn-cs"/>
                        </a:rPr>
                        <a:t> </a:t>
                      </a:r>
                      <a:r>
                        <a:rPr lang="fr-FR" sz="4000" b="0" i="0" kern="1200" baseline="0" dirty="0">
                          <a:solidFill>
                            <a:srgbClr val="FFFF00"/>
                          </a:solidFill>
                          <a:latin typeface="Athanasius" pitchFamily="2" charset="0"/>
                          <a:ea typeface="+mn-ea"/>
                          <a:cs typeface="+mn-cs"/>
                        </a:rPr>
                        <a:t>`</a:t>
                      </a:r>
                      <a:r>
                        <a:rPr lang="fr-FR" sz="4000" b="0" i="0" kern="1200" baseline="0" dirty="0" err="1">
                          <a:solidFill>
                            <a:srgbClr val="FFFF00"/>
                          </a:solidFill>
                          <a:latin typeface="Athanasius" pitchFamily="2" charset="0"/>
                          <a:ea typeface="+mn-ea"/>
                          <a:cs typeface="+mn-cs"/>
                        </a:rPr>
                        <a:t>ntou</a:t>
                      </a:r>
                      <a:r>
                        <a:rPr lang="fr-FR" sz="4000" b="0" i="0" kern="1200" baseline="0" dirty="0">
                          <a:solidFill>
                            <a:srgbClr val="FFFF00"/>
                          </a:solidFill>
                          <a:latin typeface="Athanasius" pitchFamily="2" charset="0"/>
                          <a:ea typeface="+mn-ea"/>
                          <a:cs typeface="+mn-cs"/>
                        </a:rPr>
                        <a:t>`'</a:t>
                      </a:r>
                      <a:r>
                        <a:rPr lang="fr-FR" sz="4000" b="0" i="0" kern="1200" baseline="0" dirty="0" err="1">
                          <a:solidFill>
                            <a:srgbClr val="FFFF00"/>
                          </a:solidFill>
                          <a:latin typeface="Athanasius" pitchFamily="2" charset="0"/>
                          <a:ea typeface="+mn-ea"/>
                          <a:cs typeface="+mn-cs"/>
                        </a:rPr>
                        <a:t>re</a:t>
                      </a:r>
                      <a:r>
                        <a:rPr lang="fr-FR" sz="4000" b="0" i="0" kern="1200" baseline="0" dirty="0">
                          <a:solidFill>
                            <a:srgbClr val="FFFF00"/>
                          </a:solidFill>
                          <a:latin typeface="Athanasius" pitchFamily="2" charset="0"/>
                          <a:ea typeface="+mn-ea"/>
                          <a:cs typeface="+mn-cs"/>
                        </a:rPr>
                        <a:t> </a:t>
                      </a:r>
                      <a:r>
                        <a:rPr lang="fr-FR" sz="4000" b="0" i="0" kern="1200" baseline="0" dirty="0" err="1">
                          <a:solidFill>
                            <a:srgbClr val="FFFF00"/>
                          </a:solidFill>
                          <a:latin typeface="Athanasius" pitchFamily="2" charset="0"/>
                          <a:ea typeface="+mn-ea"/>
                          <a:cs typeface="+mn-cs"/>
                        </a:rPr>
                        <a:t>nwou</a:t>
                      </a:r>
                      <a:r>
                        <a:rPr lang="fr-FR" sz="4000" b="0" i="0" kern="1200" baseline="0" dirty="0">
                          <a:solidFill>
                            <a:srgbClr val="FFFF00"/>
                          </a:solidFill>
                          <a:latin typeface="Athanasius" pitchFamily="2" charset="0"/>
                          <a:ea typeface="+mn-ea"/>
                          <a:cs typeface="+mn-cs"/>
                        </a:rPr>
                        <a:t> 'en    </a:t>
                      </a:r>
                      <a:r>
                        <a:rPr lang="fr-FR" sz="4000" b="0" i="0" kern="1200" baseline="0" dirty="0" err="1">
                          <a:solidFill>
                            <a:srgbClr val="FFFF00"/>
                          </a:solidFill>
                          <a:latin typeface="Athanasius" pitchFamily="2" charset="0"/>
                          <a:ea typeface="+mn-ea"/>
                          <a:cs typeface="+mn-cs"/>
                        </a:rPr>
                        <a:t>ouchou</a:t>
                      </a:r>
                      <a:endParaRPr lang="fr-FR" sz="4000" b="0" i="0" kern="1200" baseline="0" dirty="0">
                        <a:solidFill>
                          <a:srgbClr val="FFFF00"/>
                        </a:solidFill>
                        <a:latin typeface="Athanasius" pitchFamily="2" charset="0"/>
                        <a:ea typeface="+mn-ea"/>
                        <a:cs typeface="+mn-cs"/>
                      </a:endParaRPr>
                    </a:p>
                    <a:p>
                      <a:pPr algn="ctr" rtl="0"/>
                      <a:r>
                        <a:rPr lang="fr-FR" sz="4000" b="0" i="0" kern="1200" baseline="0" dirty="0">
                          <a:solidFill>
                            <a:srgbClr val="FFFF00"/>
                          </a:solidFill>
                          <a:latin typeface="Athanasius" pitchFamily="2" charset="0"/>
                          <a:ea typeface="+mn-ea"/>
                          <a:cs typeface="+mn-cs"/>
                        </a:rPr>
                        <a:t> `</a:t>
                      </a:r>
                      <a:r>
                        <a:rPr lang="fr-FR" sz="4000" b="0" i="0" kern="1200" baseline="0" dirty="0" err="1">
                          <a:solidFill>
                            <a:srgbClr val="FFFF00"/>
                          </a:solidFill>
                          <a:latin typeface="Athanasius" pitchFamily="2" charset="0"/>
                          <a:ea typeface="+mn-ea"/>
                          <a:cs typeface="+mn-cs"/>
                        </a:rPr>
                        <a:t>enanef</a:t>
                      </a:r>
                      <a:endParaRPr lang="en-US" sz="7200" b="0" i="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جي إنثوك إت تي إنطو إخري نوؤوخين أوسيو إينانيف</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85782100"/>
      </p:ext>
    </p:extLst>
  </p:cSld>
  <p:clrMapOvr>
    <a:masterClrMapping/>
  </p:clrMapOvr>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إصنع م</a:t>
                      </a:r>
                      <a:r>
                        <a:rPr lang="ar-EG" sz="5200" b="1" dirty="0"/>
                        <a:t>عن</a:t>
                      </a:r>
                      <a:r>
                        <a:rPr lang="ar-SA" sz="5200" b="1" dirty="0"/>
                        <a:t>ا حسب صلاحك</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Arioui</a:t>
                      </a:r>
                      <a:r>
                        <a:rPr lang="en-US" sz="4400" b="0" kern="1200" baseline="0" dirty="0">
                          <a:solidFill>
                            <a:srgbClr val="FFFF00"/>
                          </a:solidFill>
                          <a:latin typeface="Athanasius" pitchFamily="2" charset="0"/>
                          <a:ea typeface="+mn-ea"/>
                          <a:cs typeface="+mn-cs"/>
                        </a:rPr>
                        <a:t> </a:t>
                      </a:r>
                    </a:p>
                    <a:p>
                      <a:pPr algn="ctr" rtl="0"/>
                      <a:r>
                        <a:rPr lang="en-US" sz="4400" b="0" kern="1200" baseline="0" dirty="0" err="1">
                          <a:solidFill>
                            <a:srgbClr val="FFFF00"/>
                          </a:solidFill>
                          <a:latin typeface="Athanasius" pitchFamily="2" charset="0"/>
                          <a:ea typeface="+mn-ea"/>
                          <a:cs typeface="+mn-cs"/>
                        </a:rPr>
                        <a:t>neman</a:t>
                      </a:r>
                      <a:r>
                        <a:rPr lang="en-US" sz="44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tekmet`agaqoc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إريئوي نيمان كاطاتيك ميت آغاثوس</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71024692"/>
      </p:ext>
    </p:extLst>
  </p:cSld>
  <p:clrMapOvr>
    <a:masterClrMapping/>
  </p:clrMapOvr>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يا معطياً طعاماً</a:t>
                      </a:r>
                      <a:r>
                        <a:rPr lang="ar-EG" sz="5200" b="1" dirty="0"/>
                        <a:t> </a:t>
                      </a:r>
                      <a:r>
                        <a:rPr lang="ar-SA" sz="5200" b="1" dirty="0"/>
                        <a:t>لكل جسد</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err="1">
                          <a:solidFill>
                            <a:srgbClr val="FFFF00"/>
                          </a:solidFill>
                          <a:latin typeface="Athanasius" pitchFamily="2" charset="0"/>
                          <a:ea typeface="+mn-ea"/>
                          <a:cs typeface="+mn-cs"/>
                        </a:rPr>
                        <a:t>vhet</a:t>
                      </a:r>
                      <a:r>
                        <a:rPr lang="en-US" sz="4800" b="0" kern="1200" baseline="0" dirty="0">
                          <a:solidFill>
                            <a:srgbClr val="FFFF00"/>
                          </a:solidFill>
                          <a:latin typeface="Athanasius" pitchFamily="2" charset="0"/>
                          <a:ea typeface="+mn-ea"/>
                          <a:cs typeface="+mn-cs"/>
                        </a:rPr>
                        <a:t>;   `'re</a:t>
                      </a: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ncar</a:t>
                      </a:r>
                      <a:r>
                        <a:rPr lang="en-US" sz="4800" b="0" kern="1200" baseline="0" dirty="0">
                          <a:solidFill>
                            <a:srgbClr val="FFFF00"/>
                          </a:solidFill>
                          <a:latin typeface="Athanasius" pitchFamily="2" charset="0"/>
                          <a:ea typeface="+mn-ea"/>
                          <a:cs typeface="+mn-cs"/>
                        </a:rPr>
                        <a:t>[ </a:t>
                      </a:r>
                    </a:p>
                    <a:p>
                      <a:pPr algn="ctr"/>
                      <a:r>
                        <a:rPr lang="en-US" sz="4800" b="0" kern="1200" baseline="0" dirty="0" err="1">
                          <a:solidFill>
                            <a:srgbClr val="FFFF00"/>
                          </a:solidFill>
                          <a:latin typeface="Athanasius" pitchFamily="2" charset="0"/>
                          <a:ea typeface="+mn-ea"/>
                          <a:cs typeface="+mn-cs"/>
                        </a:rPr>
                        <a:t>niben</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في إتتي إخري إن ساركس ني</a:t>
                      </a:r>
                      <a:r>
                        <a:rPr lang="ar-EG" sz="4800" b="1" dirty="0"/>
                        <a:t>ف</a:t>
                      </a:r>
                      <a:r>
                        <a:rPr lang="ar-SA" sz="4800" b="1" dirty="0"/>
                        <a:t>ين</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24650711"/>
      </p:ext>
    </p:extLst>
  </p:cSld>
  <p:clrMapOvr>
    <a:masterClrMapping/>
  </p:clrMapOvr>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إملأ قلوبنا فرحاً و</a:t>
                      </a:r>
                      <a:r>
                        <a:rPr lang="ar-EG" sz="5400" b="1" dirty="0"/>
                        <a:t> </a:t>
                      </a:r>
                      <a:r>
                        <a:rPr lang="ar-SA" sz="5400" b="1" dirty="0"/>
                        <a:t>نعيماً </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4000" b="0" kern="1200" baseline="0" dirty="0">
                          <a:solidFill>
                            <a:srgbClr val="FFFF00"/>
                          </a:solidFill>
                          <a:latin typeface="Athanasius" pitchFamily="2" charset="0"/>
                          <a:ea typeface="+mn-ea"/>
                          <a:cs typeface="+mn-cs"/>
                        </a:rPr>
                        <a:t>mo\</a:t>
                      </a:r>
                    </a:p>
                    <a:p>
                      <a:pPr algn="ctr"/>
                      <a:r>
                        <a:rPr lang="pt-BR" sz="4000" b="0" kern="1200" baseline="0" dirty="0">
                          <a:solidFill>
                            <a:srgbClr val="FFFF00"/>
                          </a:solidFill>
                          <a:latin typeface="Athanasius" pitchFamily="2" charset="0"/>
                          <a:ea typeface="+mn-ea"/>
                          <a:cs typeface="+mn-cs"/>
                        </a:rPr>
                        <a:t>`nnen\ht</a:t>
                      </a:r>
                    </a:p>
                    <a:p>
                      <a:pPr algn="ctr"/>
                      <a:r>
                        <a:rPr lang="pt-BR" sz="4000" b="0" kern="1200" baseline="0" dirty="0">
                          <a:solidFill>
                            <a:srgbClr val="FFFF00"/>
                          </a:solidFill>
                          <a:latin typeface="Athanasius" pitchFamily="2" charset="0"/>
                          <a:ea typeface="+mn-ea"/>
                          <a:cs typeface="+mn-cs"/>
                        </a:rPr>
                        <a:t> `nra]i nem </a:t>
                      </a:r>
                    </a:p>
                    <a:p>
                      <a:pPr algn="ctr"/>
                      <a:r>
                        <a:rPr lang="pt-BR" sz="4000" b="0" kern="1200" baseline="0" dirty="0">
                          <a:solidFill>
                            <a:srgbClr val="FFFF00"/>
                          </a:solidFill>
                          <a:latin typeface="Athanasius" pitchFamily="2" charset="0"/>
                          <a:ea typeface="+mn-ea"/>
                          <a:cs typeface="+mn-cs"/>
                        </a:rPr>
                        <a:t>ouounof</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موه إن نينهيت إن راشي نيم أوأونوف </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56648596"/>
      </p:ext>
    </p:extLst>
  </p:cSld>
  <p:clrMapOvr>
    <a:masterClrMapping/>
  </p:clrMapOvr>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لكي نحن أيضاً إذ يكون لنا</a:t>
                      </a:r>
                      <a:r>
                        <a:rPr lang="ar-EG" sz="4800" b="1" dirty="0"/>
                        <a:t> </a:t>
                      </a:r>
                      <a:r>
                        <a:rPr lang="ar-SA" sz="4800" b="1" dirty="0"/>
                        <a:t>الكفاف</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dirty="0" err="1">
                          <a:solidFill>
                            <a:srgbClr val="FFFF00"/>
                          </a:solidFill>
                          <a:latin typeface="Avva_Shenouda" pitchFamily="34" charset="2"/>
                          <a:ea typeface="+mn-ea"/>
                          <a:cs typeface="+mn-cs"/>
                        </a:rPr>
                        <a:t>hina</a:t>
                      </a:r>
                      <a:r>
                        <a:rPr lang="en-US" sz="3600" b="0" kern="1200" dirty="0">
                          <a:solidFill>
                            <a:srgbClr val="FFFF00"/>
                          </a:solidFill>
                          <a:latin typeface="Avva_Shenouda" pitchFamily="34" charset="2"/>
                          <a:ea typeface="+mn-ea"/>
                          <a:cs typeface="+mn-cs"/>
                        </a:rPr>
                        <a:t> anon </a:t>
                      </a:r>
                      <a:r>
                        <a:rPr lang="en-US" sz="3600" b="0" kern="1200" dirty="0" err="1">
                          <a:solidFill>
                            <a:srgbClr val="FFFF00"/>
                          </a:solidFill>
                          <a:latin typeface="Avva_Shenouda" pitchFamily="34" charset="2"/>
                          <a:ea typeface="+mn-ea"/>
                          <a:cs typeface="+mn-cs"/>
                        </a:rPr>
                        <a:t>hwn</a:t>
                      </a:r>
                      <a:r>
                        <a:rPr lang="en-US" sz="3600" b="0" kern="1200" dirty="0">
                          <a:solidFill>
                            <a:srgbClr val="FFFF00"/>
                          </a:solidFill>
                          <a:latin typeface="Avva_Shenouda" pitchFamily="34" charset="2"/>
                          <a:ea typeface="+mn-ea"/>
                          <a:cs typeface="+mn-cs"/>
                        </a:rPr>
                        <a:t> `ere `frw2i `</a:t>
                      </a:r>
                      <a:r>
                        <a:rPr lang="en-US" sz="3600" b="0" kern="1200" dirty="0" err="1">
                          <a:solidFill>
                            <a:srgbClr val="FFFF00"/>
                          </a:solidFill>
                          <a:latin typeface="Avva_Shenouda" pitchFamily="34" charset="2"/>
                          <a:ea typeface="+mn-ea"/>
                          <a:cs typeface="+mn-cs"/>
                        </a:rPr>
                        <a:t>ntoten</a:t>
                      </a:r>
                      <a:endParaRPr lang="en-US" sz="7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هينا أنون هون إري إفروشي إنتو تين</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66848631"/>
      </p:ext>
    </p:extLst>
  </p:cSld>
  <p:clrMapOvr>
    <a:masterClrMapping/>
  </p:clrMapOvr>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في كل شيء</a:t>
                      </a:r>
                      <a:r>
                        <a:rPr lang="ar-EG" sz="5400" b="1" dirty="0"/>
                        <a:t> </a:t>
                      </a:r>
                      <a:r>
                        <a:rPr lang="ar-SA" sz="5400" b="1" dirty="0"/>
                        <a:t>كل حين </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dirty="0" err="1">
                          <a:solidFill>
                            <a:srgbClr val="FFFF00"/>
                          </a:solidFill>
                          <a:latin typeface="Avva_Shenouda" pitchFamily="34" charset="2"/>
                          <a:ea typeface="+mn-ea"/>
                          <a:cs typeface="+mn-cs"/>
                        </a:rPr>
                        <a:t>qen</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hwb</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niben</a:t>
                      </a:r>
                      <a:r>
                        <a:rPr lang="en-US" sz="4000" b="0" kern="1200" dirty="0">
                          <a:solidFill>
                            <a:srgbClr val="FFFF00"/>
                          </a:solidFill>
                          <a:latin typeface="Avva_Shenouda" pitchFamily="34" charset="2"/>
                          <a:ea typeface="+mn-ea"/>
                          <a:cs typeface="+mn-cs"/>
                        </a:rPr>
                        <a:t> `nc3ov </a:t>
                      </a:r>
                      <a:r>
                        <a:rPr lang="en-US" sz="4000" b="0" kern="1200" dirty="0" err="1">
                          <a:solidFill>
                            <a:srgbClr val="FFFF00"/>
                          </a:solidFill>
                          <a:latin typeface="Avva_Shenouda" pitchFamily="34" charset="2"/>
                          <a:ea typeface="+mn-ea"/>
                          <a:cs typeface="+mn-cs"/>
                        </a:rPr>
                        <a:t>niben</a:t>
                      </a:r>
                      <a:endParaRPr lang="en-US" sz="8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خين هو</a:t>
                      </a:r>
                      <a:r>
                        <a:rPr lang="ar-EG" sz="5400" b="1" dirty="0"/>
                        <a:t>ب</a:t>
                      </a:r>
                      <a:r>
                        <a:rPr lang="ar-SA" sz="5400" b="1" dirty="0"/>
                        <a:t> ني</a:t>
                      </a:r>
                      <a:r>
                        <a:rPr lang="ar-EG" sz="5400" b="1" dirty="0"/>
                        <a:t>ف</a:t>
                      </a:r>
                      <a:r>
                        <a:rPr lang="ar-SA" sz="5400" b="1" dirty="0"/>
                        <a:t>ين إنسيو ني</a:t>
                      </a:r>
                      <a:r>
                        <a:rPr lang="ar-EG" sz="5400" b="1" dirty="0"/>
                        <a:t>ف</a:t>
                      </a:r>
                      <a:r>
                        <a:rPr lang="ar-SA" sz="5400" b="1" dirty="0"/>
                        <a:t>ين</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77189216"/>
      </p:ext>
    </p:extLst>
  </p:cSld>
  <p:clrMapOvr>
    <a:masterClrMapping/>
  </p:clrMapOvr>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نزداد في كل عمل صالح</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400" b="0" kern="1200" baseline="0" dirty="0">
                          <a:solidFill>
                            <a:srgbClr val="FFFF00"/>
                          </a:solidFill>
                          <a:latin typeface="Athanasius" pitchFamily="2" charset="0"/>
                          <a:ea typeface="+mn-ea"/>
                          <a:cs typeface="+mn-cs"/>
                        </a:rPr>
                        <a:t>`ntener\  ou`o 'en \wn niben</a:t>
                      </a:r>
                    </a:p>
                    <a:p>
                      <a:pPr algn="ctr" rtl="0"/>
                      <a:r>
                        <a:rPr lang="pt-BR" sz="4400" b="0" kern="1200" baseline="0" dirty="0">
                          <a:solidFill>
                            <a:srgbClr val="FFFF00"/>
                          </a:solidFill>
                          <a:latin typeface="Athanasius" pitchFamily="2" charset="0"/>
                          <a:ea typeface="+mn-ea"/>
                          <a:cs typeface="+mn-cs"/>
                        </a:rPr>
                        <a:t>`n`agaqon</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إنتين إير هوؤوخين هوف ني</a:t>
                      </a:r>
                      <a:r>
                        <a:rPr lang="ar-EG" sz="4000" b="1" dirty="0"/>
                        <a:t>ف</a:t>
                      </a:r>
                      <a:r>
                        <a:rPr lang="ar-SA" sz="4000" b="1" dirty="0"/>
                        <a:t>ين إن آغاثون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79026905"/>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السلام للعذراء التي ولدت مخلصنا</a:t>
            </a:r>
            <a:endParaRPr lang="en-US" dirty="0"/>
          </a:p>
        </p:txBody>
      </p:sp>
      <p:sp>
        <p:nvSpPr>
          <p:cNvPr id="3" name="Text Placeholder 2"/>
          <p:cNvSpPr>
            <a:spLocks noGrp="1"/>
          </p:cNvSpPr>
          <p:nvPr>
            <p:ph type="body" idx="1"/>
          </p:nvPr>
        </p:nvSpPr>
        <p:spPr/>
        <p:txBody>
          <a:bodyPr/>
          <a:lstStyle/>
          <a:p>
            <a:r>
              <a:rPr lang="ar-EG" dirty="0"/>
              <a:t>شيري تي بارثينوس : إتاسميس بين سوتير</a:t>
            </a:r>
          </a:p>
        </p:txBody>
      </p:sp>
      <p:sp>
        <p:nvSpPr>
          <p:cNvPr id="5" name="Text Placeholder 4"/>
          <p:cNvSpPr>
            <a:spLocks noGrp="1"/>
          </p:cNvSpPr>
          <p:nvPr>
            <p:ph type="body" sz="quarter" idx="3"/>
          </p:nvPr>
        </p:nvSpPr>
        <p:spPr>
          <a:xfrm>
            <a:off x="0" y="5257800"/>
            <a:ext cx="9144000" cy="682357"/>
          </a:xfrm>
        </p:spPr>
        <p:txBody>
          <a:bodyPr/>
          <a:lstStyle/>
          <a:p>
            <a:r>
              <a:rPr lang="en-US" dirty="0" err="1"/>
              <a:t>xere</a:t>
            </a:r>
            <a:r>
              <a:rPr lang="en-US" dirty="0"/>
              <a:t> </a:t>
            </a:r>
            <a:r>
              <a:rPr lang="en-US" dirty="0" err="1"/>
              <a:t>Tparqenoc</a:t>
            </a:r>
            <a:r>
              <a:rPr lang="en-US" dirty="0"/>
              <a:t>  </a:t>
            </a:r>
            <a:r>
              <a:rPr lang="en-US" dirty="0" err="1"/>
              <a:t>tacmec</a:t>
            </a:r>
            <a:r>
              <a:rPr lang="en-US" dirty="0"/>
              <a:t> </a:t>
            </a:r>
            <a:r>
              <a:rPr lang="en-US" dirty="0" err="1"/>
              <a:t>pencwter</a:t>
            </a:r>
            <a:endParaRPr lang="en-US" dirty="0"/>
          </a:p>
        </p:txBody>
      </p:sp>
    </p:spTree>
  </p:cSld>
  <p:clrMapOvr>
    <a:masterClrMapping/>
  </p:clrMapOvr>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57059621"/>
      </p:ext>
    </p:extLst>
  </p:cSld>
  <p:clrMapOvr>
    <a:masterClrMapping/>
  </p:clrMapOvr>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u="none" kern="1200" dirty="0">
                          <a:solidFill>
                            <a:srgbClr val="FFC000"/>
                          </a:solidFill>
                          <a:effectLst/>
                          <a:latin typeface="Tahoma" pitchFamily="34" charset="0"/>
                          <a:ea typeface="Tahoma" pitchFamily="34" charset="0"/>
                          <a:cs typeface="Tahoma" pitchFamily="34" charset="0"/>
                        </a:rPr>
                        <a:t>أوشية الملوك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69343265"/>
      </p:ext>
    </p:extLst>
  </p:cSld>
  <p:clrMapOvr>
    <a:masterClrMapping/>
  </p:clrMapOvr>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وأيضاً فلنسأل الله ضابط الكل</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3600" b="0" kern="1200" baseline="0" dirty="0">
                          <a:solidFill>
                            <a:srgbClr val="FFFF00"/>
                          </a:solidFill>
                          <a:latin typeface="Athanasius" pitchFamily="2" charset="0"/>
                          <a:ea typeface="+mn-ea"/>
                          <a:cs typeface="+mn-cs"/>
                        </a:rPr>
                        <a:t>Palin on maren;\o `eV; pipantokratwr</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بالين أون مارين تيهو إى إفنوتي </a:t>
                      </a:r>
                      <a:br>
                        <a:rPr lang="ar-SA" sz="4000" b="1" dirty="0">
                          <a:cs typeface="+mj-cs"/>
                        </a:rPr>
                      </a:br>
                      <a:r>
                        <a:rPr lang="ar-SA" sz="4000" b="1" dirty="0">
                          <a:cs typeface="+mj-cs"/>
                        </a:rPr>
                        <a:t>بي بانطوكراطور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70989854"/>
      </p:ext>
    </p:extLst>
  </p:cSld>
  <p:clrMapOvr>
    <a:masterClrMapping/>
  </p:clrMapOvr>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أبا ربنا وإلهنا </a:t>
                      </a:r>
                      <a:br>
                        <a:rPr lang="ar-SA" sz="4800" b="1" dirty="0">
                          <a:cs typeface="+mj-cs"/>
                        </a:rPr>
                      </a:br>
                      <a:r>
                        <a:rPr lang="ar-SA" sz="4800" b="1" dirty="0">
                          <a:cs typeface="+mj-cs"/>
                        </a:rPr>
                        <a:t>ومخلصنا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Viwt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a:t>
                      </a:r>
                      <a:r>
                        <a:rPr lang="en-US" sz="4000" b="0" kern="1200" baseline="0" dirty="0">
                          <a:solidFill>
                            <a:srgbClr val="FFFF00"/>
                          </a:solidFill>
                          <a:latin typeface="Athanasius" pitchFamily="2" charset="0"/>
                          <a:ea typeface="+mn-ea"/>
                          <a:cs typeface="+mn-cs"/>
                        </a:rPr>
                        <a:t>_</a:t>
                      </a:r>
                    </a:p>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pencwthr</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إفيوت إمبين</a:t>
                      </a:r>
                      <a:r>
                        <a:rPr lang="ar-EG" sz="4000" b="1" dirty="0">
                          <a:cs typeface="+mj-cs"/>
                        </a:rPr>
                        <a:t> </a:t>
                      </a:r>
                      <a:r>
                        <a:rPr lang="ar-SA" sz="4000" b="1" dirty="0">
                          <a:cs typeface="+mj-cs"/>
                        </a:rPr>
                        <a:t>شويس أووه بيننوتي أووه بينسوتير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81468985"/>
      </p:ext>
    </p:extLst>
  </p:cSld>
  <p:clrMapOvr>
    <a:masterClrMapping/>
  </p:clrMapOvr>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يسوع المسيح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err="1">
                          <a:solidFill>
                            <a:srgbClr val="FFFF00"/>
                          </a:solidFill>
                          <a:latin typeface="Athanasius" pitchFamily="2" charset="0"/>
                          <a:ea typeface="+mn-ea"/>
                          <a:cs typeface="+mn-cs"/>
                        </a:rPr>
                        <a:t>Ihcouc</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Pi`xrictoc</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إيسوس بي إخرستوس</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45224754"/>
      </p:ext>
    </p:extLst>
  </p:cSld>
  <p:clrMapOvr>
    <a:masterClrMapping/>
  </p:clrMapOvr>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نسأل ونطلب من صلاحك </a:t>
                      </a:r>
                      <a:br>
                        <a:rPr lang="ar-SA" sz="4800" b="1" dirty="0">
                          <a:cs typeface="+mj-cs"/>
                        </a:rPr>
                      </a:br>
                      <a:r>
                        <a:rPr lang="ar-SA" sz="4800" b="1" dirty="0">
                          <a:cs typeface="+mj-cs"/>
                        </a:rPr>
                        <a:t>يا محب البشر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Ten;\o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tentwb</a:t>
                      </a:r>
                      <a:r>
                        <a:rPr lang="en-US" sz="4000" b="0" kern="1200" baseline="0" dirty="0">
                          <a:solidFill>
                            <a:srgbClr val="FFFF00"/>
                          </a:solidFill>
                          <a:latin typeface="Athanasius" pitchFamily="2" charset="0"/>
                          <a:ea typeface="+mn-ea"/>
                          <a:cs typeface="+mn-cs"/>
                        </a:rPr>
                        <a:t>\</a:t>
                      </a: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ntekmet`agaqoc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pimairwmi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تين تيهو أووه تين طفه إنتيك ميت غاثوس بي ماي رومي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35004338"/>
      </p:ext>
    </p:extLst>
  </p:cSld>
  <p:clrMapOvr>
    <a:masterClrMapping/>
  </p:clrMapOvr>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j-cs"/>
                        </a:rPr>
                        <a:t>أذكر يا رب رئيس أرضنا عبدك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44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08676093"/>
      </p:ext>
    </p:extLst>
  </p:cSld>
  <p:clrMapOvr>
    <a:masterClrMapping/>
  </p:clrMapOvr>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لكي يعطينا المسيح إلهنا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طوفه هينا انتى بخرستوس</a:t>
                      </a:r>
                      <a:br>
                        <a:rPr lang="ar-EG" sz="4400" b="1" dirty="0"/>
                      </a:br>
                      <a:r>
                        <a:rPr lang="ar-EG" sz="4400" b="1" i="0" kern="1200" dirty="0">
                          <a:solidFill>
                            <a:schemeClr val="lt1"/>
                          </a:solidFill>
                          <a:latin typeface="+mn-lt"/>
                          <a:ea typeface="+mn-ea"/>
                          <a:cs typeface="+mn-cs"/>
                        </a:rPr>
                        <a:t>بينوتى </a:t>
                      </a:r>
                      <a:endParaRPr lang="ar-EG" sz="44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27551655"/>
      </p:ext>
    </p:extLst>
  </p:cSld>
  <p:clrMapOvr>
    <a:masterClrMapping/>
  </p:clrMapOvr>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رحمة ورأفة امام السلاطين الأعزاء</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تى تين انها ناى نيم هان متشنهيت أم بى امتو إن نى إكسوسيا ات اماهى</a:t>
                      </a:r>
                      <a:endParaRPr lang="ar-EG" sz="3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67703772"/>
      </p:ext>
    </p:extLst>
  </p:cSld>
  <p:clrMapOvr>
    <a:masterClrMapping/>
  </p:clrMapOvr>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ويعطف قلوبهم علينا بالصلاح في كل حين</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انتى فرمالاجين ام بوهيت ايخون</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ايرون إبى اغاثون إنسيو نيفين</a:t>
                      </a:r>
                      <a:endParaRPr lang="ar-EG" sz="7200" b="1"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6681507"/>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487805-FD04-C8C5-7529-10B7D0490262}"/>
              </a:ext>
            </a:extLst>
          </p:cNvPr>
          <p:cNvSpPr>
            <a:spLocks noGrp="1"/>
          </p:cNvSpPr>
          <p:nvPr>
            <p:ph type="title"/>
          </p:nvPr>
        </p:nvSpPr>
        <p:spPr>
          <a:xfrm>
            <a:off x="-19050" y="4287582"/>
            <a:ext cx="9144000" cy="782371"/>
          </a:xfrm>
        </p:spPr>
        <p:txBody>
          <a:bodyPr/>
          <a:lstStyle/>
          <a:p>
            <a:r>
              <a:rPr lang="ar-EG" sz="4000" dirty="0"/>
              <a:t>جسدك ودمك هما لغفران خطايانا</a:t>
            </a:r>
            <a:endParaRPr lang="en-US" sz="4000" dirty="0"/>
          </a:p>
        </p:txBody>
      </p:sp>
      <p:sp>
        <p:nvSpPr>
          <p:cNvPr id="6" name="Text Placeholder 5">
            <a:extLst>
              <a:ext uri="{FF2B5EF4-FFF2-40B4-BE49-F238E27FC236}">
                <a16:creationId xmlns:a16="http://schemas.microsoft.com/office/drawing/2014/main" id="{072E8F78-0109-0FED-CF80-04605F488972}"/>
              </a:ext>
            </a:extLst>
          </p:cNvPr>
          <p:cNvSpPr>
            <a:spLocks noGrp="1"/>
          </p:cNvSpPr>
          <p:nvPr>
            <p:ph type="body" idx="1"/>
          </p:nvPr>
        </p:nvSpPr>
        <p:spPr>
          <a:xfrm>
            <a:off x="19050" y="6049107"/>
            <a:ext cx="9143999" cy="808893"/>
          </a:xfrm>
        </p:spPr>
        <p:txBody>
          <a:bodyPr/>
          <a:lstStyle/>
          <a:p>
            <a:r>
              <a:rPr lang="ar-EG" dirty="0"/>
              <a:t>بي سوما نيم بي إسنوف إنطاك: بيه إبكو إيڤول إنتيه نين نوڤي</a:t>
            </a:r>
            <a:endParaRPr lang="en-US" dirty="0"/>
          </a:p>
        </p:txBody>
      </p:sp>
      <p:sp>
        <p:nvSpPr>
          <p:cNvPr id="4" name="Text Placeholder 3">
            <a:extLst>
              <a:ext uri="{FF2B5EF4-FFF2-40B4-BE49-F238E27FC236}">
                <a16:creationId xmlns:a16="http://schemas.microsoft.com/office/drawing/2014/main" id="{94E25C1A-522A-FE7F-1F1D-60C02CC5330D}"/>
              </a:ext>
            </a:extLst>
          </p:cNvPr>
          <p:cNvSpPr>
            <a:spLocks noGrp="1"/>
          </p:cNvSpPr>
          <p:nvPr>
            <p:ph type="body" sz="quarter" idx="3"/>
          </p:nvPr>
        </p:nvSpPr>
        <p:spPr>
          <a:xfrm>
            <a:off x="0" y="5486400"/>
            <a:ext cx="9144000" cy="682357"/>
          </a:xfrm>
        </p:spPr>
        <p:txBody>
          <a:bodyPr/>
          <a:lstStyle/>
          <a:p>
            <a:r>
              <a:rPr lang="en-US" dirty="0" err="1"/>
              <a:t>Picwma</a:t>
            </a:r>
            <a:r>
              <a:rPr lang="en-US" dirty="0"/>
              <a:t> </a:t>
            </a:r>
            <a:r>
              <a:rPr lang="en-US" dirty="0" err="1"/>
              <a:t>nem</a:t>
            </a:r>
            <a:r>
              <a:rPr lang="en-US" dirty="0"/>
              <a:t> </a:t>
            </a:r>
            <a:r>
              <a:rPr lang="en-US" dirty="0" err="1"/>
              <a:t>pi`cnof</a:t>
            </a:r>
            <a:r>
              <a:rPr lang="en-US" dirty="0"/>
              <a:t> `</a:t>
            </a:r>
            <a:r>
              <a:rPr lang="en-US" dirty="0" err="1"/>
              <a:t>ntak</a:t>
            </a:r>
            <a:r>
              <a:rPr lang="en-US" dirty="0"/>
              <a:t>&gt; pe `</a:t>
            </a:r>
            <a:r>
              <a:rPr lang="en-US" dirty="0" err="1"/>
              <a:t>pxw</a:t>
            </a:r>
            <a:r>
              <a:rPr lang="en-US" dirty="0"/>
              <a:t> `</a:t>
            </a:r>
            <a:r>
              <a:rPr lang="en-US" dirty="0" err="1"/>
              <a:t>ebol</a:t>
            </a:r>
            <a:r>
              <a:rPr lang="en-US" dirty="0"/>
              <a:t> `</a:t>
            </a:r>
            <a:r>
              <a:rPr lang="en-US" dirty="0" err="1"/>
              <a:t>nte</a:t>
            </a:r>
            <a:r>
              <a:rPr lang="en-US" dirty="0"/>
              <a:t> </a:t>
            </a:r>
            <a:r>
              <a:rPr lang="en-US" dirty="0" err="1"/>
              <a:t>nennobi</a:t>
            </a:r>
            <a:endParaRPr lang="en-US" dirty="0"/>
          </a:p>
        </p:txBody>
      </p:sp>
    </p:spTree>
    <p:extLst>
      <p:ext uri="{BB962C8B-B14F-4D97-AF65-F5344CB8AC3E}">
        <p14:creationId xmlns:p14="http://schemas.microsoft.com/office/powerpoint/2010/main" val="1423759366"/>
      </p:ext>
    </p:extLst>
  </p:cSld>
  <p:clrMapOvr>
    <a:masterClrMapping/>
  </p:clrMapOvr>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kern="1200" dirty="0">
                          <a:solidFill>
                            <a:schemeClr val="lt1"/>
                          </a:solidFill>
                          <a:latin typeface="+mn-lt"/>
                          <a:ea typeface="+mn-ea"/>
                          <a:cs typeface="+mn-cs"/>
                        </a:rPr>
                        <a:t>ويغفر لنا خطايانا</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ntefxa</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nennobi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nan</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ebol</a:t>
                      </a:r>
                      <a:r>
                        <a:rPr lang="en-US" sz="4800" b="0" kern="1200" baseline="0" dirty="0">
                          <a:solidFill>
                            <a:srgbClr val="FFFF00"/>
                          </a:solidFill>
                          <a:latin typeface="Athanasius" pitchFamily="2" charset="0"/>
                          <a:ea typeface="+mn-ea"/>
                          <a:cs typeface="+mn-cs"/>
                        </a:rPr>
                        <a:t>.</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kern="1200" dirty="0">
                          <a:solidFill>
                            <a:schemeClr val="lt1"/>
                          </a:solidFill>
                          <a:latin typeface="+mn-lt"/>
                          <a:ea typeface="+mn-ea"/>
                          <a:cs typeface="+mn-cs"/>
                        </a:rPr>
                        <a:t>إنتيف كانين نوفى نان إيفول.</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97932700"/>
      </p:ext>
    </p:extLst>
  </p:cSld>
  <p:clrMapOvr>
    <a:masterClrMapping/>
  </p:clrMapOvr>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0" y="4953000"/>
            <a:ext cx="6629400" cy="830997"/>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إحفظه بسلامه وعدل وجبروت</a:t>
            </a:r>
            <a:endParaRPr kumimoji="0" lang="ar-EG" sz="96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endParaRPr>
          </a:p>
        </p:txBody>
      </p:sp>
    </p:spTree>
    <p:extLst>
      <p:ext uri="{BB962C8B-B14F-4D97-AF65-F5344CB8AC3E}">
        <p14:creationId xmlns:p14="http://schemas.microsoft.com/office/powerpoint/2010/main" val="1064812574"/>
      </p:ext>
    </p:extLst>
  </p:cSld>
  <p:clrMapOvr>
    <a:masterClrMapping/>
  </p:clrMapOvr>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371600" y="4953000"/>
            <a:ext cx="6477000" cy="830997"/>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ولتخضع له كل البرابره الأمم</a:t>
            </a:r>
            <a:endParaRPr kumimoji="0" lang="ar-EG" sz="96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endParaRPr>
          </a:p>
        </p:txBody>
      </p:sp>
    </p:spTree>
    <p:extLst>
      <p:ext uri="{BB962C8B-B14F-4D97-AF65-F5344CB8AC3E}">
        <p14:creationId xmlns:p14="http://schemas.microsoft.com/office/powerpoint/2010/main" val="3885028745"/>
      </p:ext>
    </p:extLst>
  </p:cSld>
  <p:clrMapOvr>
    <a:masterClrMapping/>
  </p:clrMapOvr>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4953000"/>
            <a:ext cx="8305800" cy="707886"/>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الذين يريدون الحروب فى جميع ما لنا من الخصب</a:t>
            </a:r>
            <a:endParaRPr kumimoji="0" lang="ar-EG" sz="80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endParaRPr>
          </a:p>
        </p:txBody>
      </p:sp>
    </p:spTree>
    <p:extLst>
      <p:ext uri="{BB962C8B-B14F-4D97-AF65-F5344CB8AC3E}">
        <p14:creationId xmlns:p14="http://schemas.microsoft.com/office/powerpoint/2010/main" val="3741565350"/>
      </p:ext>
    </p:extLst>
  </p:cSld>
  <p:clrMapOvr>
    <a:masterClrMapping/>
  </p:clrMapOvr>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57200" y="5105400"/>
            <a:ext cx="8458200" cy="830997"/>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تكلم فى قلبه من أجل سلامة كنيستك</a:t>
            </a:r>
            <a:endParaRPr kumimoji="0" lang="ar-EG" sz="96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endParaRPr>
          </a:p>
        </p:txBody>
      </p:sp>
    </p:spTree>
    <p:extLst>
      <p:ext uri="{BB962C8B-B14F-4D97-AF65-F5344CB8AC3E}">
        <p14:creationId xmlns:p14="http://schemas.microsoft.com/office/powerpoint/2010/main" val="1052891736"/>
      </p:ext>
    </p:extLst>
  </p:cSld>
  <p:clrMapOvr>
    <a:masterClrMapping/>
  </p:clrMapOvr>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243840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44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p:cNvSpPr/>
          <p:nvPr/>
        </p:nvSpPr>
        <p:spPr>
          <a:xfrm>
            <a:off x="685800" y="5263413"/>
            <a:ext cx="7772400" cy="707886"/>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الواحده الوحيده المقدسه الجامعه الرسوليه</a:t>
            </a:r>
            <a:endParaRPr kumimoji="0" lang="ar-EG" sz="80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endParaRPr>
          </a:p>
        </p:txBody>
      </p:sp>
    </p:spTree>
    <p:extLst>
      <p:ext uri="{BB962C8B-B14F-4D97-AF65-F5344CB8AC3E}">
        <p14:creationId xmlns:p14="http://schemas.microsoft.com/office/powerpoint/2010/main" val="3878897210"/>
      </p:ext>
    </p:extLst>
  </p:cSld>
  <p:clrMapOvr>
    <a:masterClrMapping/>
  </p:clrMapOvr>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09600" y="4724400"/>
            <a:ext cx="8153400" cy="830997"/>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إعطه أن يفكر بالسلامه فينا</a:t>
            </a:r>
            <a:endParaRPr kumimoji="0" lang="ar-EG" sz="96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endParaRPr>
          </a:p>
        </p:txBody>
      </p:sp>
    </p:spTree>
    <p:extLst>
      <p:ext uri="{BB962C8B-B14F-4D97-AF65-F5344CB8AC3E}">
        <p14:creationId xmlns:p14="http://schemas.microsoft.com/office/powerpoint/2010/main" val="3259140496"/>
      </p:ext>
    </p:extLst>
  </p:cSld>
  <p:clrMapOvr>
    <a:masterClrMapping/>
  </p:clrMapOvr>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274320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44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Rectangle 1"/>
          <p:cNvSpPr/>
          <p:nvPr/>
        </p:nvSpPr>
        <p:spPr>
          <a:xfrm>
            <a:off x="609600" y="4876800"/>
            <a:ext cx="7924800" cy="1015663"/>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60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وفى إسمك القدوس</a:t>
            </a:r>
            <a:endParaRPr kumimoji="0" lang="ar-EG" sz="138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endParaRPr>
          </a:p>
        </p:txBody>
      </p:sp>
    </p:spTree>
    <p:extLst>
      <p:ext uri="{BB962C8B-B14F-4D97-AF65-F5344CB8AC3E}">
        <p14:creationId xmlns:p14="http://schemas.microsoft.com/office/powerpoint/2010/main" val="589477119"/>
      </p:ext>
    </p:extLst>
  </p:cSld>
  <p:clrMapOvr>
    <a:masterClrMapping/>
  </p:clrMapOvr>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2895600" y="4321944"/>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44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Rectangle 1"/>
          <p:cNvSpPr/>
          <p:nvPr/>
        </p:nvSpPr>
        <p:spPr>
          <a:xfrm>
            <a:off x="-609600" y="5029200"/>
            <a:ext cx="10287000" cy="769441"/>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كى نحن أيضاً نعيش فى سيره هادئه ساكنه</a:t>
            </a:r>
            <a:endParaRPr kumimoji="0" lang="ar-EG" sz="88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endParaRPr>
          </a:p>
        </p:txBody>
      </p:sp>
    </p:spTree>
    <p:extLst>
      <p:ext uri="{BB962C8B-B14F-4D97-AF65-F5344CB8AC3E}">
        <p14:creationId xmlns:p14="http://schemas.microsoft.com/office/powerpoint/2010/main" val="1654787354"/>
      </p:ext>
    </p:extLst>
  </p:cSld>
  <p:clrMapOvr>
    <a:masterClrMapping/>
  </p:clrMapOvr>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2819400" y="4321944"/>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44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Rectangle 1"/>
          <p:cNvSpPr/>
          <p:nvPr/>
        </p:nvSpPr>
        <p:spPr>
          <a:xfrm>
            <a:off x="19050" y="4953000"/>
            <a:ext cx="9220200" cy="830997"/>
          </a:xfrm>
          <a:prstGeom prst="rect">
            <a:avLst/>
          </a:prstGeom>
        </p:spPr>
        <p:txBody>
          <a:bodyPr wrap="square">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ونوجد كائنين فى كل تقوى وكل عفاف بك</a:t>
            </a:r>
            <a:endParaRPr kumimoji="0" lang="ar-EG" sz="96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endParaRPr>
          </a:p>
        </p:txBody>
      </p:sp>
    </p:spTree>
    <p:extLst>
      <p:ext uri="{BB962C8B-B14F-4D97-AF65-F5344CB8AC3E}">
        <p14:creationId xmlns:p14="http://schemas.microsoft.com/office/powerpoint/2010/main" val="530922838"/>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497907-1719-D135-8BDF-04894CF56497}"/>
              </a:ext>
            </a:extLst>
          </p:cNvPr>
          <p:cNvSpPr>
            <a:spLocks noGrp="1"/>
          </p:cNvSpPr>
          <p:nvPr>
            <p:ph type="title"/>
          </p:nvPr>
        </p:nvSpPr>
        <p:spPr>
          <a:xfrm>
            <a:off x="0" y="4371751"/>
            <a:ext cx="9144000" cy="782371"/>
          </a:xfrm>
        </p:spPr>
        <p:txBody>
          <a:bodyPr/>
          <a:lstStyle/>
          <a:p>
            <a:r>
              <a:rPr lang="ar-SA" altLang="en-US" sz="4000" b="1" dirty="0">
                <a:solidFill>
                  <a:schemeClr val="bg1"/>
                </a:solidFill>
                <a:latin typeface="CS New Athanasius" panose="020B0500000000000000" pitchFamily="34" charset="0"/>
                <a:cs typeface="Times New Roman" panose="02020603050405020304" pitchFamily="18" charset="0"/>
              </a:rPr>
              <a:t>وللعهد الجديد</a:t>
            </a:r>
            <a:r>
              <a:rPr lang="en-US" altLang="en-US" dirty="0">
                <a:latin typeface="CS New Athanasius" panose="020B0500000000000000" pitchFamily="34" charset="0"/>
              </a:rPr>
              <a:t> </a:t>
            </a:r>
            <a:r>
              <a:rPr lang="ar-SA" altLang="en-US" sz="4000" b="1" dirty="0">
                <a:solidFill>
                  <a:schemeClr val="bg1"/>
                </a:solidFill>
                <a:latin typeface="CS New Athanasius" panose="020B0500000000000000" pitchFamily="34" charset="0"/>
                <a:cs typeface="Times New Roman" panose="02020603050405020304" pitchFamily="18" charset="0"/>
              </a:rPr>
              <a:t>الذ</a:t>
            </a:r>
            <a:r>
              <a:rPr lang="ar-EG" altLang="en-US" sz="4000" b="1" dirty="0">
                <a:solidFill>
                  <a:schemeClr val="bg1"/>
                </a:solidFill>
                <a:latin typeface="CS New Athanasius" panose="020B0500000000000000" pitchFamily="34" charset="0"/>
                <a:cs typeface="Times New Roman" panose="02020603050405020304" pitchFamily="18" charset="0"/>
              </a:rPr>
              <a:t>ي</a:t>
            </a:r>
            <a:r>
              <a:rPr lang="ar-SA" altLang="en-US" sz="4000" b="1" dirty="0">
                <a:solidFill>
                  <a:schemeClr val="bg1"/>
                </a:solidFill>
                <a:latin typeface="CS New Athanasius" panose="020B0500000000000000" pitchFamily="34" charset="0"/>
                <a:cs typeface="Times New Roman" panose="02020603050405020304" pitchFamily="18" charset="0"/>
              </a:rPr>
              <a:t> أعطيته لتلاميذك.</a:t>
            </a:r>
            <a:endParaRPr lang="en-US" dirty="0"/>
          </a:p>
        </p:txBody>
      </p:sp>
      <p:sp>
        <p:nvSpPr>
          <p:cNvPr id="6" name="Text Placeholder 5">
            <a:extLst>
              <a:ext uri="{FF2B5EF4-FFF2-40B4-BE49-F238E27FC236}">
                <a16:creationId xmlns:a16="http://schemas.microsoft.com/office/drawing/2014/main" id="{77831A75-E125-EC78-E03B-82C55479C7A8}"/>
              </a:ext>
            </a:extLst>
          </p:cNvPr>
          <p:cNvSpPr>
            <a:spLocks noGrp="1"/>
          </p:cNvSpPr>
          <p:nvPr>
            <p:ph type="body" idx="1"/>
          </p:nvPr>
        </p:nvSpPr>
        <p:spPr/>
        <p:txBody>
          <a:bodyPr/>
          <a:lstStyle/>
          <a:p>
            <a:r>
              <a:rPr lang="ar-EG" dirty="0"/>
              <a:t>نيم تي ذياثيكي إمڤيري: إيتاك تيس إن نيك ماثيتيس.</a:t>
            </a:r>
            <a:endParaRPr lang="en-US" dirty="0"/>
          </a:p>
        </p:txBody>
      </p:sp>
      <p:sp>
        <p:nvSpPr>
          <p:cNvPr id="7" name="Text Placeholder 6">
            <a:extLst>
              <a:ext uri="{FF2B5EF4-FFF2-40B4-BE49-F238E27FC236}">
                <a16:creationId xmlns:a16="http://schemas.microsoft.com/office/drawing/2014/main" id="{1964FABF-DC82-2D96-6DFD-D09296E57B7A}"/>
              </a:ext>
            </a:extLst>
          </p:cNvPr>
          <p:cNvSpPr>
            <a:spLocks noGrp="1"/>
          </p:cNvSpPr>
          <p:nvPr>
            <p:ph type="body" sz="quarter" idx="3"/>
          </p:nvPr>
        </p:nvSpPr>
        <p:spPr>
          <a:xfrm>
            <a:off x="0" y="5486400"/>
            <a:ext cx="9144000" cy="682357"/>
          </a:xfrm>
        </p:spPr>
        <p:txBody>
          <a:bodyPr/>
          <a:lstStyle/>
          <a:p>
            <a:r>
              <a:rPr lang="en-US" dirty="0" err="1"/>
              <a:t>nem</a:t>
            </a:r>
            <a:r>
              <a:rPr lang="en-US" dirty="0"/>
              <a:t> ;</a:t>
            </a:r>
            <a:r>
              <a:rPr lang="en-US" dirty="0" err="1"/>
              <a:t>diaqhkh</a:t>
            </a:r>
            <a:r>
              <a:rPr lang="en-US" dirty="0"/>
              <a:t> `</a:t>
            </a:r>
            <a:r>
              <a:rPr lang="en-US" dirty="0" err="1"/>
              <a:t>mberi</a:t>
            </a:r>
            <a:r>
              <a:rPr lang="en-US" dirty="0"/>
              <a:t>&gt; </a:t>
            </a:r>
            <a:r>
              <a:rPr lang="en-US" dirty="0" err="1"/>
              <a:t>etakthic</a:t>
            </a:r>
            <a:r>
              <a:rPr lang="en-US" dirty="0"/>
              <a:t> `</a:t>
            </a:r>
            <a:r>
              <a:rPr lang="en-US" dirty="0" err="1"/>
              <a:t>nnekmaqhthc</a:t>
            </a:r>
            <a:r>
              <a:rPr lang="en-US" dirty="0"/>
              <a:t>.</a:t>
            </a:r>
          </a:p>
        </p:txBody>
      </p:sp>
    </p:spTree>
    <p:extLst>
      <p:ext uri="{BB962C8B-B14F-4D97-AF65-F5344CB8AC3E}">
        <p14:creationId xmlns:p14="http://schemas.microsoft.com/office/powerpoint/2010/main" val="282960404"/>
      </p:ext>
    </p:extLst>
  </p:cSld>
  <p:clrMapOvr>
    <a:masterClrMapping/>
  </p:clrMapOvr>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44667159"/>
      </p:ext>
    </p:extLst>
  </p:cSld>
  <p:clrMapOvr>
    <a:masterClrMapping/>
  </p:clrMapOvr>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u="none" kern="1200" dirty="0">
                          <a:solidFill>
                            <a:srgbClr val="FFC000"/>
                          </a:solidFill>
                          <a:effectLst/>
                          <a:latin typeface="Tahoma" pitchFamily="34" charset="0"/>
                          <a:ea typeface="Tahoma" pitchFamily="34" charset="0"/>
                          <a:cs typeface="Tahoma" pitchFamily="34" charset="0"/>
                        </a:rPr>
                        <a:t>أوشية الراقدين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22019201"/>
      </p:ext>
    </p:extLst>
  </p:cSld>
  <p:clrMapOvr>
    <a:masterClrMapping/>
  </p:clrMapOvr>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وأيضاً فلنسأل الله ضابط الكل</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3600" b="0" kern="1200" baseline="0" dirty="0">
                          <a:solidFill>
                            <a:srgbClr val="FFFF00"/>
                          </a:solidFill>
                          <a:latin typeface="Athanasius" pitchFamily="2" charset="0"/>
                          <a:ea typeface="+mn-ea"/>
                          <a:cs typeface="+mn-cs"/>
                        </a:rPr>
                        <a:t>Palin on maren;\o `eV; pipantokratwr</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بالين أون مارين تيهو إى إفنوتي </a:t>
                      </a:r>
                      <a:br>
                        <a:rPr lang="ar-SA" sz="4000" b="1" dirty="0">
                          <a:cs typeface="+mj-cs"/>
                        </a:rPr>
                      </a:br>
                      <a:r>
                        <a:rPr lang="ar-SA" sz="4000" b="1" dirty="0">
                          <a:cs typeface="+mj-cs"/>
                        </a:rPr>
                        <a:t>بي بانطوكراطور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15266305"/>
      </p:ext>
    </p:extLst>
  </p:cSld>
  <p:clrMapOvr>
    <a:masterClrMapping/>
  </p:clrMapOvr>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أبا ربنا وإلهنا </a:t>
                      </a:r>
                      <a:br>
                        <a:rPr lang="ar-SA" sz="4800" b="1" dirty="0">
                          <a:cs typeface="+mj-cs"/>
                        </a:rPr>
                      </a:br>
                      <a:r>
                        <a:rPr lang="ar-SA" sz="4800" b="1" dirty="0">
                          <a:cs typeface="+mj-cs"/>
                        </a:rPr>
                        <a:t>ومخلصنا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Viwt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a:t>
                      </a:r>
                      <a:r>
                        <a:rPr lang="en-US" sz="4000" b="0" kern="1200" baseline="0" dirty="0">
                          <a:solidFill>
                            <a:srgbClr val="FFFF00"/>
                          </a:solidFill>
                          <a:latin typeface="Athanasius" pitchFamily="2" charset="0"/>
                          <a:ea typeface="+mn-ea"/>
                          <a:cs typeface="+mn-cs"/>
                        </a:rPr>
                        <a:t>_</a:t>
                      </a:r>
                    </a:p>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pencwthr</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إفيوت إمبين</a:t>
                      </a:r>
                      <a:r>
                        <a:rPr lang="ar-EG" sz="4000" b="1" dirty="0">
                          <a:cs typeface="+mj-cs"/>
                        </a:rPr>
                        <a:t> </a:t>
                      </a:r>
                      <a:r>
                        <a:rPr lang="ar-SA" sz="4000" b="1" dirty="0">
                          <a:cs typeface="+mj-cs"/>
                        </a:rPr>
                        <a:t>شويس أووه بيننوتي أووه بينسوتير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07374041"/>
      </p:ext>
    </p:extLst>
  </p:cSld>
  <p:clrMapOvr>
    <a:masterClrMapping/>
  </p:clrMapOvr>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يسوع المسيح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err="1">
                          <a:solidFill>
                            <a:srgbClr val="FFFF00"/>
                          </a:solidFill>
                          <a:latin typeface="Athanasius" pitchFamily="2" charset="0"/>
                          <a:ea typeface="+mn-ea"/>
                          <a:cs typeface="+mn-cs"/>
                        </a:rPr>
                        <a:t>Ihcouc</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Pi`xrictoc</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إيسوس بي إخرستوس</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35430393"/>
      </p:ext>
    </p:extLst>
  </p:cSld>
  <p:clrMapOvr>
    <a:masterClrMapping/>
  </p:clrMapOvr>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نسأل ونطلب من صلاحك </a:t>
                      </a:r>
                      <a:br>
                        <a:rPr lang="ar-SA" sz="4800" b="1" dirty="0">
                          <a:cs typeface="+mj-cs"/>
                        </a:rPr>
                      </a:br>
                      <a:r>
                        <a:rPr lang="ar-SA" sz="4800" b="1" dirty="0">
                          <a:cs typeface="+mj-cs"/>
                        </a:rPr>
                        <a:t>يا محب البشر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Ten;\o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tentwb</a:t>
                      </a:r>
                      <a:r>
                        <a:rPr lang="en-US" sz="4000" b="0" kern="1200" baseline="0" dirty="0">
                          <a:solidFill>
                            <a:srgbClr val="FFFF00"/>
                          </a:solidFill>
                          <a:latin typeface="Athanasius" pitchFamily="2" charset="0"/>
                          <a:ea typeface="+mn-ea"/>
                          <a:cs typeface="+mn-cs"/>
                        </a:rPr>
                        <a:t>\</a:t>
                      </a: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ntekmet`agaqoc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pimairwmi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تين تيهو أووه تين طفه إنتيك ميت غاثوس بي ماي رومي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52349358"/>
      </p:ext>
    </p:extLst>
  </p:cSld>
  <p:clrMapOvr>
    <a:masterClrMapping/>
  </p:clrMapOvr>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اذكر يا رب أنفس عبيدك الذين رقدوا، آبائنا وإخوتنا</a:t>
                      </a:r>
                      <a:endParaRPr lang="ar-EG" sz="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2800" b="0" baseline="0" dirty="0" err="1">
                          <a:solidFill>
                            <a:srgbClr val="FFFF00"/>
                          </a:solidFill>
                          <a:latin typeface="Athanasius" pitchFamily="2" charset="0"/>
                        </a:rPr>
                        <a:t>Ari`vmeu`i</a:t>
                      </a:r>
                      <a:r>
                        <a:rPr lang="en-US" sz="2800" b="0" baseline="0" dirty="0">
                          <a:solidFill>
                            <a:srgbClr val="FFFF00"/>
                          </a:solidFill>
                          <a:latin typeface="Athanasius" pitchFamily="2" charset="0"/>
                        </a:rPr>
                        <a:t>   ~P_</a:t>
                      </a:r>
                    </a:p>
                    <a:p>
                      <a:pPr algn="ctr"/>
                      <a:r>
                        <a:rPr lang="en-US" sz="2800" b="0" baseline="0" dirty="0">
                          <a:solidFill>
                            <a:srgbClr val="FFFF00"/>
                          </a:solidFill>
                          <a:latin typeface="Athanasius" pitchFamily="2" charset="0"/>
                        </a:rPr>
                        <a:t> `</a:t>
                      </a:r>
                      <a:r>
                        <a:rPr lang="en-US" sz="2800" b="0" baseline="0" dirty="0" err="1">
                          <a:solidFill>
                            <a:srgbClr val="FFFF00"/>
                          </a:solidFill>
                          <a:latin typeface="Athanasius" pitchFamily="2" charset="0"/>
                        </a:rPr>
                        <a:t>nniyuxh</a:t>
                      </a:r>
                      <a:r>
                        <a:rPr lang="en-US" sz="2800" b="0" baseline="0" dirty="0">
                          <a:solidFill>
                            <a:srgbClr val="FFFF00"/>
                          </a:solidFill>
                          <a:latin typeface="Athanasius" pitchFamily="2" charset="0"/>
                        </a:rPr>
                        <a:t>  `</a:t>
                      </a:r>
                      <a:r>
                        <a:rPr lang="en-US" sz="2800" b="0" baseline="0" dirty="0" err="1">
                          <a:solidFill>
                            <a:srgbClr val="FFFF00"/>
                          </a:solidFill>
                          <a:latin typeface="Athanasius" pitchFamily="2" charset="0"/>
                        </a:rPr>
                        <a:t>nte</a:t>
                      </a:r>
                      <a:endParaRPr lang="en-US" sz="2800" b="0" baseline="0" dirty="0">
                        <a:solidFill>
                          <a:srgbClr val="FFFF00"/>
                        </a:solidFill>
                        <a:latin typeface="Athanasius" pitchFamily="2" charset="0"/>
                      </a:endParaRPr>
                    </a:p>
                    <a:p>
                      <a:pPr algn="ctr"/>
                      <a:r>
                        <a:rPr lang="en-US" sz="2800" b="0" baseline="0" dirty="0" err="1">
                          <a:solidFill>
                            <a:srgbClr val="FFFF00"/>
                          </a:solidFill>
                          <a:latin typeface="Athanasius" pitchFamily="2" charset="0"/>
                        </a:rPr>
                        <a:t>nek`ebiaik</a:t>
                      </a:r>
                      <a:r>
                        <a:rPr lang="en-US" sz="2800" b="0" baseline="0" dirty="0">
                          <a:solidFill>
                            <a:srgbClr val="FFFF00"/>
                          </a:solidFill>
                          <a:latin typeface="Athanasius" pitchFamily="2" charset="0"/>
                        </a:rPr>
                        <a:t>&gt; `</a:t>
                      </a:r>
                      <a:r>
                        <a:rPr lang="en-US" sz="2800" b="0" baseline="0" dirty="0" err="1">
                          <a:solidFill>
                            <a:srgbClr val="FFFF00"/>
                          </a:solidFill>
                          <a:latin typeface="Athanasius" pitchFamily="2" charset="0"/>
                        </a:rPr>
                        <a:t>etauenkot</a:t>
                      </a:r>
                      <a:r>
                        <a:rPr lang="en-US" sz="2800" b="0" baseline="0" dirty="0">
                          <a:solidFill>
                            <a:srgbClr val="FFFF00"/>
                          </a:solidFill>
                          <a:latin typeface="Athanasius" pitchFamily="2" charset="0"/>
                        </a:rPr>
                        <a:t> </a:t>
                      </a:r>
                      <a:r>
                        <a:rPr lang="en-US" sz="2800" b="0" baseline="0" dirty="0" err="1">
                          <a:solidFill>
                            <a:srgbClr val="FFFF00"/>
                          </a:solidFill>
                          <a:latin typeface="Athanasius" pitchFamily="2" charset="0"/>
                        </a:rPr>
                        <a:t>nenio</a:t>
                      </a:r>
                      <a:r>
                        <a:rPr lang="en-US" sz="2800" b="0" baseline="0" dirty="0">
                          <a:solidFill>
                            <a:srgbClr val="FFFF00"/>
                          </a:solidFill>
                          <a:latin typeface="Athanasius" pitchFamily="2" charset="0"/>
                        </a:rPr>
                        <a:t>; </a:t>
                      </a:r>
                      <a:r>
                        <a:rPr lang="en-US" sz="2800" b="0" baseline="0" dirty="0" err="1">
                          <a:solidFill>
                            <a:srgbClr val="FFFF00"/>
                          </a:solidFill>
                          <a:latin typeface="Athanasius" pitchFamily="2" charset="0"/>
                        </a:rPr>
                        <a:t>nem</a:t>
                      </a:r>
                      <a:endParaRPr lang="en-US" sz="2800" b="0" baseline="0" dirty="0">
                        <a:solidFill>
                          <a:srgbClr val="FFFF00"/>
                        </a:solidFill>
                        <a:latin typeface="Athanasius" pitchFamily="2" charset="0"/>
                      </a:endParaRPr>
                    </a:p>
                    <a:p>
                      <a:pPr algn="ctr"/>
                      <a:r>
                        <a:rPr lang="en-US" sz="2800" b="0" baseline="0" dirty="0" err="1">
                          <a:solidFill>
                            <a:srgbClr val="FFFF00"/>
                          </a:solidFill>
                          <a:latin typeface="Athanasius" pitchFamily="2" charset="0"/>
                        </a:rPr>
                        <a:t>nen`cnhou</a:t>
                      </a:r>
                      <a:r>
                        <a:rPr lang="en-US" sz="2800" b="0" baseline="0" dirty="0">
                          <a:solidFill>
                            <a:srgbClr val="FFFF00"/>
                          </a:solidFill>
                          <a:latin typeface="Athanasius" pitchFamily="2" charset="0"/>
                        </a:rPr>
                        <a:t>.</a:t>
                      </a:r>
                      <a:endParaRPr lang="en-US" sz="2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أرى إفميفئى إبشويس إن نى إبسيشى إنتى نيك إيفى أيك إيطاف إنكوت نينوتى نيم نين إسنيو</a:t>
                      </a:r>
                      <a:endParaRPr lang="ar-EG" sz="32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10051608"/>
      </p:ext>
    </p:extLst>
  </p:cSld>
  <p:clrMapOvr>
    <a:masterClrMapping/>
  </p:clrMapOvr>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أطلبوا عن آباءنا وأخوتنا الذين رقدوا</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4000" b="0" kern="1200" baseline="0" dirty="0">
                          <a:solidFill>
                            <a:srgbClr val="FFFF00"/>
                          </a:solidFill>
                          <a:latin typeface="Athanasius" pitchFamily="2" charset="0"/>
                          <a:ea typeface="+mn-ea"/>
                          <a:cs typeface="+mn-cs"/>
                        </a:rPr>
                        <a:t>Twb\ `ejen nenio; nem</a:t>
                      </a:r>
                    </a:p>
                    <a:p>
                      <a:pPr algn="ctr"/>
                      <a:r>
                        <a:rPr lang="pt-BR" sz="4000" b="0" kern="1200" baseline="0" dirty="0">
                          <a:solidFill>
                            <a:srgbClr val="FFFF00"/>
                          </a:solidFill>
                          <a:latin typeface="Athanasius" pitchFamily="2" charset="0"/>
                          <a:ea typeface="+mn-ea"/>
                          <a:cs typeface="+mn-cs"/>
                        </a:rPr>
                        <a:t>nen`cnhou `etauenkot</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طفه إيجين نينيوتى نيم نيم إسنيو </a:t>
                      </a:r>
                      <a:br>
                        <a:rPr lang="ar-SA" sz="4000" b="1" kern="1200" dirty="0">
                          <a:solidFill>
                            <a:schemeClr val="lt1"/>
                          </a:solidFill>
                          <a:latin typeface="+mn-lt"/>
                          <a:ea typeface="+mn-ea"/>
                          <a:cs typeface="+mn-cs"/>
                        </a:rPr>
                      </a:br>
                      <a:r>
                        <a:rPr lang="ar-SA" sz="4000" b="1" kern="1200" dirty="0">
                          <a:solidFill>
                            <a:schemeClr val="lt1"/>
                          </a:solidFill>
                          <a:latin typeface="+mn-lt"/>
                          <a:ea typeface="+mn-ea"/>
                          <a:cs typeface="+mn-cs"/>
                        </a:rPr>
                        <a:t>إيتاف إنكوت</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82965605"/>
      </p:ext>
    </p:extLst>
  </p:cSld>
  <p:clrMapOvr>
    <a:masterClrMapping/>
  </p:clrMapOvr>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وتنيحوا في الإيمان بالمسيح منذ البدء</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au`mton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mmwou</a:t>
                      </a:r>
                      <a:r>
                        <a:rPr lang="en-US" sz="4000" b="0" kern="1200" baseline="0" dirty="0">
                          <a:solidFill>
                            <a:srgbClr val="FFFF00"/>
                          </a:solidFill>
                          <a:latin typeface="Athanasius" pitchFamily="2" charset="0"/>
                          <a:ea typeface="+mn-ea"/>
                          <a:cs typeface="+mn-cs"/>
                        </a:rPr>
                        <a:t>  'en </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vna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mPx</a:t>
                      </a:r>
                      <a:r>
                        <a:rPr lang="en-US" sz="4000" b="0" kern="1200" baseline="0" dirty="0">
                          <a:solidFill>
                            <a:srgbClr val="FFFF00"/>
                          </a:solidFill>
                          <a:latin typeface="Athanasius" pitchFamily="2" charset="0"/>
                          <a:ea typeface="+mn-ea"/>
                          <a:cs typeface="+mn-cs"/>
                        </a:rPr>
                        <a:t>/c/</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icjen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p`ene</a:t>
                      </a:r>
                      <a:r>
                        <a:rPr lang="en-US" sz="40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kern="1200" dirty="0">
                          <a:solidFill>
                            <a:schemeClr val="lt1"/>
                          </a:solidFill>
                          <a:latin typeface="+mn-lt"/>
                          <a:ea typeface="+mn-ea"/>
                          <a:cs typeface="+mn-cs"/>
                        </a:rPr>
                        <a:t>أف إمطون إم موؤو خين إفناهتى إم بى إخرستوس يس جين إب إينيه </a:t>
                      </a:r>
                      <a:endParaRPr lang="ar-EG" sz="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43854179"/>
      </p:ext>
    </p:extLst>
  </p:cSld>
  <p:clrMapOvr>
    <a:masterClrMapping/>
  </p:clrMapOvr>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آباءنا القديسين رؤساء الأساقفة وآباءنا الأساقفة</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Nenio</a:t>
                      </a:r>
                      <a:r>
                        <a:rPr lang="en-US" sz="4000" b="0" kern="1200" baseline="0" dirty="0">
                          <a:solidFill>
                            <a:srgbClr val="FFFF00"/>
                          </a:solidFill>
                          <a:latin typeface="Athanasius" pitchFamily="2" charset="0"/>
                          <a:ea typeface="+mn-ea"/>
                          <a:cs typeface="+mn-cs"/>
                        </a:rPr>
                        <a:t>; e/q/u/</a:t>
                      </a:r>
                    </a:p>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narxiepicokopoc</a:t>
                      </a:r>
                      <a:r>
                        <a:rPr lang="en-US" sz="32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nenio</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n`epickopoc</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kern="1200" dirty="0">
                          <a:solidFill>
                            <a:schemeClr val="lt1"/>
                          </a:solidFill>
                          <a:latin typeface="+mn-lt"/>
                          <a:ea typeface="+mn-ea"/>
                          <a:cs typeface="+mn-cs"/>
                        </a:rPr>
                        <a:t>نينيوتى إثؤواب إن ارشى إبيسكوبوس كى نينيوتى إن إبيكسوبوس </a:t>
                      </a:r>
                      <a:endParaRPr lang="ar-EG" sz="1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765032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07160357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لأنه مر ولذلك دعى ذلك المكان مر فتذمر الشعب</a:t>
                      </a:r>
                      <a:r>
                        <a:rPr lang="en-US" sz="5400" b="1" dirty="0">
                          <a:solidFill>
                            <a:schemeClr val="bg1"/>
                          </a:solidFill>
                          <a:latin typeface="Times New Roman" pitchFamily="18" charset="0"/>
                          <a:cs typeface="Simplified Arabic" pitchFamily="2" charset="-78"/>
                        </a:rPr>
                        <a:t> </a:t>
                      </a:r>
                      <a:r>
                        <a:rPr lang="ar-KW" sz="5400" b="1" dirty="0">
                          <a:solidFill>
                            <a:schemeClr val="bg1"/>
                          </a:solidFill>
                          <a:latin typeface="Times New Roman" pitchFamily="18" charset="0"/>
                          <a:cs typeface="Simplified Arabic" pitchFamily="2" charset="-78"/>
                        </a:rPr>
                        <a:t>على موسى قائلين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السلام لك يا مريم الحمامة الحسنة</a:t>
            </a:r>
            <a:endParaRPr lang="en-US" dirty="0"/>
          </a:p>
        </p:txBody>
      </p:sp>
      <p:sp>
        <p:nvSpPr>
          <p:cNvPr id="3" name="Text Placeholder 2"/>
          <p:cNvSpPr>
            <a:spLocks noGrp="1"/>
          </p:cNvSpPr>
          <p:nvPr>
            <p:ph type="body" idx="1"/>
          </p:nvPr>
        </p:nvSpPr>
        <p:spPr/>
        <p:txBody>
          <a:bodyPr/>
          <a:lstStyle/>
          <a:p>
            <a:r>
              <a:rPr lang="ar-EG" dirty="0"/>
              <a:t> شيري نيه ماريا :تي تشرومبي إثنيسوس</a:t>
            </a:r>
          </a:p>
        </p:txBody>
      </p:sp>
      <p:sp>
        <p:nvSpPr>
          <p:cNvPr id="5" name="Text Placeholder 4"/>
          <p:cNvSpPr>
            <a:spLocks noGrp="1"/>
          </p:cNvSpPr>
          <p:nvPr>
            <p:ph type="body" sz="quarter" idx="3"/>
          </p:nvPr>
        </p:nvSpPr>
        <p:spPr/>
        <p:txBody>
          <a:bodyPr/>
          <a:lstStyle/>
          <a:p>
            <a:r>
              <a:rPr lang="it-IT" dirty="0"/>
              <a:t>Xere ne Maria :`srompi e0necwc</a:t>
            </a:r>
          </a:p>
        </p:txBody>
      </p:sp>
      <p:sp>
        <p:nvSpPr>
          <p:cNvPr id="4" name="TextBox 3">
            <a:hlinkClick r:id="rId3" action="ppaction://hlinksldjump"/>
            <a:extLst>
              <a:ext uri="{FF2B5EF4-FFF2-40B4-BE49-F238E27FC236}">
                <a16:creationId xmlns:a16="http://schemas.microsoft.com/office/drawing/2014/main" id="{872BA1AD-990C-8282-DE5A-68BFF3D9D4A7}"/>
              </a:ext>
            </a:extLst>
          </p:cNvPr>
          <p:cNvSpPr txBox="1"/>
          <p:nvPr/>
        </p:nvSpPr>
        <p:spPr>
          <a:xfrm>
            <a:off x="4572000" y="3806220"/>
            <a:ext cx="4572000" cy="523220"/>
          </a:xfrm>
          <a:prstGeom prst="rect">
            <a:avLst/>
          </a:prstGeom>
          <a:noFill/>
        </p:spPr>
        <p:txBody>
          <a:bodyPr wrap="square">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lang="en-US" sz="1400" dirty="0">
              <a:solidFill>
                <a:srgbClr val="FFC000"/>
              </a:solidFill>
            </a:endParaRPr>
          </a:p>
        </p:txBody>
      </p:sp>
    </p:spTree>
  </p:cSld>
  <p:clrMapOvr>
    <a:masterClrMapping/>
  </p:clrMapOvr>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آبائنا القمامصة وآبائنا القسوس </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nenio</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`n\</a:t>
                      </a:r>
                      <a:r>
                        <a:rPr lang="en-US" sz="4000" b="0" kern="1200" baseline="0" dirty="0" err="1">
                          <a:solidFill>
                            <a:srgbClr val="FFFF00"/>
                          </a:solidFill>
                          <a:latin typeface="Athanasius" pitchFamily="2" charset="0"/>
                          <a:ea typeface="+mn-ea"/>
                          <a:cs typeface="+mn-cs"/>
                        </a:rPr>
                        <a:t>hgoumenoc</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nenio</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mprecbuteroc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نينيوتى إنهيغومينوس</a:t>
                      </a:r>
                      <a:r>
                        <a:rPr lang="ar-EG" sz="4000" b="1" kern="1200" dirty="0">
                          <a:solidFill>
                            <a:schemeClr val="lt1"/>
                          </a:solidFill>
                          <a:latin typeface="+mn-lt"/>
                          <a:ea typeface="+mn-ea"/>
                          <a:cs typeface="+mn-cs"/>
                        </a:rPr>
                        <a:t> </a:t>
                      </a:r>
                      <a:r>
                        <a:rPr lang="ar-SA" sz="4000" b="1" kern="1200" dirty="0">
                          <a:solidFill>
                            <a:schemeClr val="lt1"/>
                          </a:solidFill>
                          <a:latin typeface="+mn-lt"/>
                          <a:ea typeface="+mn-ea"/>
                          <a:cs typeface="+mn-cs"/>
                        </a:rPr>
                        <a:t>كى نينوتى إم إبريسفيتيروس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86856396"/>
      </p:ext>
    </p:extLst>
  </p:cSld>
  <p:clrMapOvr>
    <a:masterClrMapping/>
  </p:clrMapOvr>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kern="1200" dirty="0">
                          <a:solidFill>
                            <a:schemeClr val="lt1"/>
                          </a:solidFill>
                          <a:latin typeface="+mn-lt"/>
                          <a:ea typeface="+mn-ea"/>
                          <a:cs typeface="+mn-cs"/>
                        </a:rPr>
                        <a:t>وإخوتنا الشمامسة </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Nem</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nen`cnhou</a:t>
                      </a:r>
                      <a:endParaRPr lang="en-US" sz="5400" b="0" kern="1200" baseline="0" dirty="0">
                        <a:solidFill>
                          <a:srgbClr val="FFFF00"/>
                        </a:solidFill>
                        <a:latin typeface="Athanasius" pitchFamily="2" charset="0"/>
                        <a:ea typeface="+mn-ea"/>
                        <a:cs typeface="+mn-cs"/>
                      </a:endParaRPr>
                    </a:p>
                    <a:p>
                      <a:pPr algn="ctr" rtl="0"/>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ndi`akwn</a:t>
                      </a:r>
                      <a:r>
                        <a:rPr lang="en-US" sz="5400" b="0" kern="1200" baseline="0" dirty="0">
                          <a:solidFill>
                            <a:srgbClr val="FFFF00"/>
                          </a:solidFill>
                          <a:latin typeface="Athanasius" pitchFamily="2" charset="0"/>
                          <a:ea typeface="+mn-ea"/>
                          <a:cs typeface="+mn-cs"/>
                        </a:rPr>
                        <a:t>&gt;</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نيم نين إسنيو إنذياكون </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0549833"/>
      </p:ext>
    </p:extLst>
  </p:cSld>
  <p:clrMapOvr>
    <a:masterClrMapping/>
  </p:clrMapOvr>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آبائنا الرهبان وآباءنا العلمانيين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Nenio</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mmonaxoc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nenio</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nla`ikoc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نينيوتى إم موناخوس كي نينيوتى إنلايكوس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36745521"/>
      </p:ext>
    </p:extLst>
  </p:cSld>
  <p:clrMapOvr>
    <a:masterClrMapping/>
  </p:clrMapOvr>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وعن نياح كل المسيحيين</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`e`\</a:t>
                      </a:r>
                      <a:r>
                        <a:rPr lang="en-US" sz="4000" b="0" kern="1200" baseline="0" dirty="0" err="1">
                          <a:solidFill>
                            <a:srgbClr val="FFFF00"/>
                          </a:solidFill>
                          <a:latin typeface="Athanasius" pitchFamily="2" charset="0"/>
                          <a:ea typeface="+mn-ea"/>
                          <a:cs typeface="+mn-cs"/>
                        </a:rPr>
                        <a:t>rhi</a:t>
                      </a:r>
                      <a:r>
                        <a:rPr lang="en-US" sz="4000" b="0" kern="1200" baseline="0" dirty="0">
                          <a:solidFill>
                            <a:srgbClr val="FFFF00"/>
                          </a:solidFill>
                          <a:latin typeface="Athanasius" pitchFamily="2" charset="0"/>
                          <a:ea typeface="+mn-ea"/>
                          <a:cs typeface="+mn-cs"/>
                        </a:rPr>
                        <a:t> </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ejen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anapaucic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thrc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ni`xricti`anoc</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kern="1200" dirty="0">
                          <a:solidFill>
                            <a:schemeClr val="lt1"/>
                          </a:solidFill>
                          <a:latin typeface="+mn-lt"/>
                          <a:ea typeface="+mn-ea"/>
                          <a:cs typeface="+mn-cs"/>
                        </a:rPr>
                        <a:t>نيم إى إهرى إيجين تى آنابافسيس </a:t>
                      </a:r>
                      <a:br>
                        <a:rPr lang="ar-SA" sz="3600" b="1" kern="1200" dirty="0">
                          <a:solidFill>
                            <a:schemeClr val="lt1"/>
                          </a:solidFill>
                          <a:latin typeface="+mn-lt"/>
                          <a:ea typeface="+mn-ea"/>
                          <a:cs typeface="+mn-cs"/>
                        </a:rPr>
                      </a:br>
                      <a:r>
                        <a:rPr lang="ar-SA" sz="3600" b="1" kern="1200" dirty="0">
                          <a:solidFill>
                            <a:schemeClr val="lt1"/>
                          </a:solidFill>
                          <a:latin typeface="+mn-lt"/>
                          <a:ea typeface="+mn-ea"/>
                          <a:cs typeface="+mn-cs"/>
                        </a:rPr>
                        <a:t>تيرس إنتى نى إخرست</a:t>
                      </a:r>
                      <a:r>
                        <a:rPr lang="ar-EG" sz="3600" b="1" kern="1200" dirty="0">
                          <a:solidFill>
                            <a:schemeClr val="lt1"/>
                          </a:solidFill>
                          <a:latin typeface="+mn-lt"/>
                          <a:ea typeface="+mn-ea"/>
                          <a:cs typeface="+mn-cs"/>
                        </a:rPr>
                        <a:t>يان</a:t>
                      </a:r>
                      <a:r>
                        <a:rPr lang="ar-SA" sz="3600" b="1" kern="1200" dirty="0">
                          <a:solidFill>
                            <a:schemeClr val="lt1"/>
                          </a:solidFill>
                          <a:latin typeface="+mn-lt"/>
                          <a:ea typeface="+mn-ea"/>
                          <a:cs typeface="+mn-cs"/>
                        </a:rPr>
                        <a:t>وس</a:t>
                      </a:r>
                      <a:endParaRPr lang="ar-EG" sz="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2358233"/>
      </p:ext>
    </p:extLst>
  </p:cSld>
  <p:clrMapOvr>
    <a:masterClrMapping/>
  </p:clrMapOvr>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لكي المسيح إلهنا ينيح نفسوهم أجمعين </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ina</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Px</a:t>
                      </a:r>
                      <a:r>
                        <a:rPr lang="en-US" sz="3600" b="0" kern="1200" baseline="0" dirty="0">
                          <a:solidFill>
                            <a:srgbClr val="FFFF00"/>
                          </a:solidFill>
                          <a:latin typeface="Athanasius" pitchFamily="2" charset="0"/>
                          <a:ea typeface="+mn-ea"/>
                          <a:cs typeface="+mn-cs"/>
                        </a:rPr>
                        <a:t>/c/ </a:t>
                      </a:r>
                      <a:r>
                        <a:rPr lang="en-US" sz="3600" b="0" kern="1200" baseline="0" dirty="0" err="1">
                          <a:solidFill>
                            <a:srgbClr val="FFFF00"/>
                          </a:solidFill>
                          <a:latin typeface="Athanasius" pitchFamily="2" charset="0"/>
                          <a:ea typeface="+mn-ea"/>
                          <a:cs typeface="+mn-cs"/>
                        </a:rPr>
                        <a:t>Pennou</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mton</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nnouyuxh</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throu</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بيننوتى تى إمطون إن نو إبسيشى تيرو</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38595560"/>
      </p:ext>
    </p:extLst>
  </p:cSld>
  <p:clrMapOvr>
    <a:masterClrMapping/>
  </p:clrMapOvr>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kern="1200" dirty="0">
                          <a:solidFill>
                            <a:schemeClr val="lt1"/>
                          </a:solidFill>
                          <a:latin typeface="+mn-lt"/>
                          <a:ea typeface="+mn-ea"/>
                          <a:cs typeface="+mn-cs"/>
                        </a:rPr>
                        <a:t>في فردوس النعيم </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'en </a:t>
                      </a:r>
                      <a:r>
                        <a:rPr lang="en-US" sz="4400" b="0" kern="1200" baseline="0" dirty="0" err="1">
                          <a:solidFill>
                            <a:srgbClr val="FFFF00"/>
                          </a:solidFill>
                          <a:latin typeface="Athanasius" pitchFamily="2" charset="0"/>
                          <a:ea typeface="+mn-ea"/>
                          <a:cs typeface="+mn-cs"/>
                        </a:rPr>
                        <a:t>piparadicoc</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nte</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pounof</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خين بى باراذيسوس إنتى إبؤونوف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72471508"/>
      </p:ext>
    </p:extLst>
  </p:cSld>
  <p:clrMapOvr>
    <a:masterClrMapping/>
  </p:clrMapOvr>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ونحن أيضاً يصنع معنا رحمة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4800" b="0" kern="1200" baseline="0" dirty="0">
                          <a:solidFill>
                            <a:srgbClr val="FFFF00"/>
                          </a:solidFill>
                          <a:latin typeface="Athanasius" pitchFamily="2" charset="0"/>
                          <a:ea typeface="+mn-ea"/>
                          <a:cs typeface="+mn-cs"/>
                        </a:rPr>
                        <a:t>`anon de \wn `ntefer</a:t>
                      </a:r>
                    </a:p>
                    <a:p>
                      <a:pPr algn="ctr"/>
                      <a:r>
                        <a:rPr lang="pt-BR" sz="4800" b="0" kern="1200" baseline="0" dirty="0">
                          <a:solidFill>
                            <a:srgbClr val="FFFF00"/>
                          </a:solidFill>
                          <a:latin typeface="Athanasius" pitchFamily="2" charset="0"/>
                          <a:ea typeface="+mn-ea"/>
                          <a:cs typeface="+mn-cs"/>
                        </a:rPr>
                        <a:t>pinai neman</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أنون ذى هون إنتيف إير بيناى نيمان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87373959"/>
      </p:ext>
    </p:extLst>
  </p:cSld>
  <p:clrMapOvr>
    <a:masterClrMapping/>
  </p:clrMapOvr>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kern="1200" dirty="0">
                          <a:solidFill>
                            <a:schemeClr val="lt1"/>
                          </a:solidFill>
                          <a:latin typeface="+mn-lt"/>
                          <a:ea typeface="+mn-ea"/>
                          <a:cs typeface="+mn-cs"/>
                        </a:rPr>
                        <a:t>ويغفر لنا خطايانا</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ntefxa</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nennobi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nan</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ebol</a:t>
                      </a:r>
                      <a:r>
                        <a:rPr lang="en-US" sz="4800" b="0" kern="1200" baseline="0" dirty="0">
                          <a:solidFill>
                            <a:srgbClr val="FFFF00"/>
                          </a:solidFill>
                          <a:latin typeface="Athanasius" pitchFamily="2" charset="0"/>
                          <a:ea typeface="+mn-ea"/>
                          <a:cs typeface="+mn-cs"/>
                        </a:rPr>
                        <a:t>.</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kern="1200" dirty="0">
                          <a:solidFill>
                            <a:schemeClr val="lt1"/>
                          </a:solidFill>
                          <a:latin typeface="+mn-lt"/>
                          <a:ea typeface="+mn-ea"/>
                          <a:cs typeface="+mn-cs"/>
                        </a:rPr>
                        <a:t>إنتيف كانين نوفى نان إيفول.</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8032886"/>
      </p:ext>
    </p:extLst>
  </p:cSld>
  <p:clrMapOvr>
    <a:masterClrMapping/>
  </p:clrMapOvr>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29540341"/>
      </p:ext>
    </p:extLst>
  </p:cSld>
  <p:clrMapOvr>
    <a:masterClrMapping/>
  </p:clrMapOvr>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تفضل يا رب نيح</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نفوسهم جميعاً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Arikata</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ioin</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~P_ </a:t>
                      </a:r>
                      <a:r>
                        <a:rPr lang="en-US" sz="4000" b="0" kern="1200" baseline="0" dirty="0" err="1">
                          <a:solidFill>
                            <a:srgbClr val="FFFF00"/>
                          </a:solidFill>
                          <a:latin typeface="Athanasius" pitchFamily="2" charset="0"/>
                          <a:ea typeface="+mn-ea"/>
                          <a:cs typeface="+mn-cs"/>
                        </a:rPr>
                        <a:t>ma`mton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nnouyuxh</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throu</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أريكاتاكسين إبشويس ما امطون إن نو إبسيشى تيرو</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60444117"/>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التي ولدت لنا الله الكلمة</a:t>
            </a:r>
            <a:endParaRPr lang="en-US" dirty="0"/>
          </a:p>
        </p:txBody>
      </p:sp>
      <p:sp>
        <p:nvSpPr>
          <p:cNvPr id="3" name="Text Placeholder 2"/>
          <p:cNvSpPr>
            <a:spLocks noGrp="1"/>
          </p:cNvSpPr>
          <p:nvPr>
            <p:ph type="body" idx="1"/>
          </p:nvPr>
        </p:nvSpPr>
        <p:spPr/>
        <p:txBody>
          <a:bodyPr/>
          <a:lstStyle/>
          <a:p>
            <a:r>
              <a:rPr lang="ar-EG" dirty="0">
                <a:solidFill>
                  <a:schemeClr val="lt1"/>
                </a:solidFill>
              </a:rPr>
              <a:t> ثي إتاسميسي نان : إم إفنوتي بي لوغوس</a:t>
            </a:r>
            <a:endParaRPr lang="ar-EG" sz="6600" dirty="0"/>
          </a:p>
        </p:txBody>
      </p:sp>
      <p:sp>
        <p:nvSpPr>
          <p:cNvPr id="5" name="Text Placeholder 4"/>
          <p:cNvSpPr>
            <a:spLocks noGrp="1"/>
          </p:cNvSpPr>
          <p:nvPr>
            <p:ph type="body" sz="quarter" idx="3"/>
          </p:nvPr>
        </p:nvSpPr>
        <p:spPr/>
        <p:txBody>
          <a:bodyPr/>
          <a:lstStyle/>
          <a:p>
            <a:pPr lvl="0">
              <a:spcBef>
                <a:spcPts val="0"/>
              </a:spcBef>
            </a:pPr>
            <a:r>
              <a:rPr lang="en-US" sz="3200" dirty="0">
                <a:effectLst/>
                <a:latin typeface="Avva_Shenouda" pitchFamily="34" charset="2"/>
                <a:cs typeface="+mn-cs"/>
              </a:rPr>
              <a:t>03etacmici nan : `m`fnov5 </a:t>
            </a:r>
            <a:r>
              <a:rPr lang="en-US" sz="3200" dirty="0" err="1">
                <a:effectLst/>
                <a:latin typeface="Avva_Shenouda" pitchFamily="34" charset="2"/>
                <a:cs typeface="+mn-cs"/>
              </a:rPr>
              <a:t>pilojoc</a:t>
            </a:r>
            <a:r>
              <a:rPr lang="en-US" sz="3200" dirty="0">
                <a:effectLst/>
                <a:latin typeface="Avva_Shenouda" pitchFamily="34" charset="2"/>
                <a:cs typeface="+mn-cs"/>
              </a:rPr>
              <a:t> </a:t>
            </a:r>
            <a:endParaRPr lang="en-US" sz="5400" dirty="0">
              <a:effectLst/>
              <a:latin typeface="Avva_Shenouda" pitchFamily="34" charset="2"/>
              <a:cs typeface="+mn-cs"/>
            </a:endParaRPr>
          </a:p>
        </p:txBody>
      </p:sp>
    </p:spTree>
  </p:cSld>
  <p:clrMapOvr>
    <a:masterClrMapping/>
  </p:clrMapOvr>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في أحضان آبائنا القديسين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a:solidFill>
                            <a:srgbClr val="FFFF00"/>
                          </a:solidFill>
                          <a:latin typeface="Athanasius" pitchFamily="2" charset="0"/>
                          <a:ea typeface="+mn-ea"/>
                          <a:cs typeface="+mn-cs"/>
                        </a:rPr>
                        <a:t>'en </a:t>
                      </a:r>
                      <a:r>
                        <a:rPr lang="en-US" sz="5200" b="0" kern="1200" baseline="0" dirty="0" err="1">
                          <a:solidFill>
                            <a:srgbClr val="FFFF00"/>
                          </a:solidFill>
                          <a:latin typeface="Athanasius" pitchFamily="2" charset="0"/>
                          <a:ea typeface="+mn-ea"/>
                          <a:cs typeface="+mn-cs"/>
                        </a:rPr>
                        <a:t>kenf</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nnenio</a:t>
                      </a:r>
                      <a:r>
                        <a:rPr lang="en-US" sz="5200" b="0" kern="1200" baseline="0" dirty="0">
                          <a:solidFill>
                            <a:srgbClr val="FFFF00"/>
                          </a:solidFill>
                          <a:latin typeface="Athanasius" pitchFamily="2" charset="0"/>
                          <a:ea typeface="+mn-ea"/>
                          <a:cs typeface="+mn-cs"/>
                        </a:rPr>
                        <a:t>; e/q/u/</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kern="1200" dirty="0">
                          <a:solidFill>
                            <a:schemeClr val="lt1"/>
                          </a:solidFill>
                          <a:latin typeface="+mn-lt"/>
                          <a:ea typeface="+mn-ea"/>
                          <a:cs typeface="+mn-cs"/>
                        </a:rPr>
                        <a:t>خين كنف إن نينيوتى إثؤواب</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50287201"/>
      </p:ext>
    </p:extLst>
  </p:cSld>
  <p:clrMapOvr>
    <a:masterClrMapping/>
  </p:clrMapOvr>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إبراهيم وإسحق و</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يعقوب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Abraam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Icaak</a:t>
                      </a:r>
                      <a:endParaRPr lang="en-US" sz="4800" b="0" kern="1200" baseline="0" dirty="0">
                        <a:solidFill>
                          <a:srgbClr val="FFFF00"/>
                        </a:solidFill>
                        <a:latin typeface="Athanasius" pitchFamily="2" charset="0"/>
                        <a:ea typeface="+mn-ea"/>
                        <a:cs typeface="+mn-cs"/>
                      </a:endParaRPr>
                    </a:p>
                    <a:p>
                      <a:pPr algn="ctr" rtl="0"/>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Iakwb</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kern="1200" dirty="0">
                          <a:solidFill>
                            <a:schemeClr val="lt1"/>
                          </a:solidFill>
                          <a:latin typeface="+mn-lt"/>
                          <a:ea typeface="+mn-ea"/>
                          <a:cs typeface="+mn-cs"/>
                        </a:rPr>
                        <a:t>أفراآم نيم إيسآك نيم ياكوب</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39045803"/>
      </p:ext>
    </p:extLst>
  </p:cSld>
  <p:clrMapOvr>
    <a:masterClrMapping/>
  </p:clrMapOvr>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علهم في </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موضع خضرة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anou</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ou</a:t>
                      </a:r>
                      <a:r>
                        <a:rPr lang="en-US" sz="4800" b="0" kern="1200" baseline="0" dirty="0">
                          <a:solidFill>
                            <a:srgbClr val="FFFF00"/>
                          </a:solidFill>
                          <a:latin typeface="Athanasius" pitchFamily="2" charset="0"/>
                          <a:ea typeface="+mn-ea"/>
                          <a:cs typeface="+mn-cs"/>
                        </a:rPr>
                        <a:t> 'en </a:t>
                      </a:r>
                      <a:r>
                        <a:rPr lang="en-US" sz="4800" b="0" kern="1200" baseline="0" dirty="0" err="1">
                          <a:solidFill>
                            <a:srgbClr val="FFFF00"/>
                          </a:solidFill>
                          <a:latin typeface="Athanasius" pitchFamily="2" charset="0"/>
                          <a:ea typeface="+mn-ea"/>
                          <a:cs typeface="+mn-cs"/>
                        </a:rPr>
                        <a:t>ouma</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n`xlo`h</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kern="1200" dirty="0">
                          <a:solidFill>
                            <a:schemeClr val="lt1"/>
                          </a:solidFill>
                          <a:latin typeface="+mn-lt"/>
                          <a:ea typeface="+mn-ea"/>
                          <a:cs typeface="+mn-cs"/>
                        </a:rPr>
                        <a:t>شانو شو خين أوما إن إخلو </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90528200"/>
      </p:ext>
    </p:extLst>
  </p:cSld>
  <p:clrMapOvr>
    <a:masterClrMapping/>
  </p:clrMapOvr>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kern="1200" dirty="0">
                          <a:solidFill>
                            <a:schemeClr val="lt1"/>
                          </a:solidFill>
                          <a:latin typeface="+mn-lt"/>
                          <a:ea typeface="+mn-ea"/>
                          <a:cs typeface="+mn-cs"/>
                        </a:rPr>
                        <a:t>على ماء الراحة</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ijen</a:t>
                      </a:r>
                      <a:endParaRPr lang="en-US"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vmwou</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nte</a:t>
                      </a:r>
                      <a:endParaRPr lang="en-US"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pemton</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kern="1200" dirty="0">
                          <a:solidFill>
                            <a:schemeClr val="lt1"/>
                          </a:solidFill>
                          <a:latin typeface="+mn-lt"/>
                          <a:ea typeface="+mn-ea"/>
                          <a:cs typeface="+mn-cs"/>
                        </a:rPr>
                        <a:t>إي هيجين إفموؤو إنتى إب إمطون</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19456736"/>
      </p:ext>
    </p:extLst>
  </p:cSld>
  <p:clrMapOvr>
    <a:masterClrMapping/>
  </p:clrMapOvr>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kern="1200" dirty="0">
                          <a:solidFill>
                            <a:schemeClr val="lt1"/>
                          </a:solidFill>
                          <a:latin typeface="+mn-lt"/>
                          <a:ea typeface="+mn-ea"/>
                          <a:cs typeface="+mn-cs"/>
                        </a:rPr>
                        <a:t>في فردوس النعيم </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'en</a:t>
                      </a:r>
                    </a:p>
                    <a:p>
                      <a:pPr algn="ctr" rtl="0"/>
                      <a:r>
                        <a:rPr lang="en-US" sz="4400" b="0" kern="1200" baseline="0" dirty="0" err="1">
                          <a:solidFill>
                            <a:srgbClr val="FFFF00"/>
                          </a:solidFill>
                          <a:latin typeface="Athanasius" pitchFamily="2" charset="0"/>
                          <a:ea typeface="+mn-ea"/>
                          <a:cs typeface="+mn-cs"/>
                        </a:rPr>
                        <a:t>piparadicoc</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nte</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pounof</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خين بى باراذيسوس إنتى إبؤونوف</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56870710"/>
      </p:ext>
    </p:extLst>
  </p:cSld>
  <p:clrMapOvr>
    <a:masterClrMapping/>
  </p:clrMapOvr>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الموضع الذي هرب منه</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Pima</a:t>
                      </a: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etafvwt</a:t>
                      </a:r>
                      <a:endParaRPr lang="en-US"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ebol`n'htf</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kern="1200" dirty="0">
                          <a:solidFill>
                            <a:schemeClr val="lt1"/>
                          </a:solidFill>
                          <a:latin typeface="+mn-lt"/>
                          <a:ea typeface="+mn-ea"/>
                          <a:cs typeface="+mn-cs"/>
                        </a:rPr>
                        <a:t>بى ما إتاف فوت إيفول إنخيتف</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64706996"/>
      </p:ext>
    </p:extLst>
  </p:cSld>
  <p:clrMapOvr>
    <a:masterClrMapping/>
  </p:clrMapOvr>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kern="1200" dirty="0">
                          <a:solidFill>
                            <a:schemeClr val="lt1"/>
                          </a:solidFill>
                          <a:latin typeface="+mn-lt"/>
                          <a:ea typeface="+mn-ea"/>
                          <a:cs typeface="+mn-cs"/>
                        </a:rPr>
                        <a:t>الحزن والكآبة والتنهد</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`nje  pi`mka\</a:t>
                      </a:r>
                    </a:p>
                    <a:p>
                      <a:pPr algn="ctr" rtl="0"/>
                      <a:r>
                        <a:rPr lang="pt-BR" sz="4000" b="0" kern="1200" baseline="0" dirty="0">
                          <a:solidFill>
                            <a:srgbClr val="FFFF00"/>
                          </a:solidFill>
                          <a:latin typeface="Athanasius" pitchFamily="2" charset="0"/>
                          <a:ea typeface="+mn-ea"/>
                          <a:cs typeface="+mn-cs"/>
                        </a:rPr>
                        <a:t> `n\ht nem ;luph nem</a:t>
                      </a:r>
                    </a:p>
                    <a:p>
                      <a:pPr algn="ctr" rtl="0"/>
                      <a:r>
                        <a:rPr lang="en-US" sz="4000" b="0" kern="1200" baseline="0" dirty="0" err="1">
                          <a:solidFill>
                            <a:srgbClr val="FFFF00"/>
                          </a:solidFill>
                          <a:latin typeface="Athanasius" pitchFamily="2" charset="0"/>
                          <a:ea typeface="+mn-ea"/>
                          <a:cs typeface="+mn-cs"/>
                        </a:rPr>
                        <a:t>pifi`a</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om</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إنجى بى إمكاه إنهيت نيم تى ليبى نيم بى فياهوم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19843097"/>
      </p:ext>
    </p:extLst>
  </p:cSld>
  <p:clrMapOvr>
    <a:masterClrMapping/>
  </p:clrMapOvr>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kern="1200" dirty="0">
                          <a:solidFill>
                            <a:schemeClr val="lt1"/>
                          </a:solidFill>
                          <a:latin typeface="+mn-lt"/>
                          <a:ea typeface="+mn-ea"/>
                          <a:cs typeface="+mn-cs"/>
                        </a:rPr>
                        <a:t>في نور قديسيك</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'en   `</a:t>
                      </a:r>
                      <a:r>
                        <a:rPr lang="en-US" sz="4000" b="0" kern="1200" baseline="0" dirty="0" err="1">
                          <a:solidFill>
                            <a:srgbClr val="FFFF00"/>
                          </a:solidFill>
                          <a:latin typeface="Athanasius" pitchFamily="2" charset="0"/>
                          <a:ea typeface="+mn-ea"/>
                          <a:cs typeface="+mn-cs"/>
                        </a:rPr>
                        <a:t>vouwini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nh`eqouab</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ntak</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خين إفئو أوينى إنتى نبى إثؤواب إنتاك</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13163921"/>
      </p:ext>
    </p:extLst>
  </p:cSld>
  <p:clrMapOvr>
    <a:masterClrMapping/>
  </p:clrMapOvr>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أقم أجسادهم في اليوم الذي رسمته </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baseline="0" dirty="0" err="1">
                          <a:solidFill>
                            <a:srgbClr val="FFFF00"/>
                          </a:solidFill>
                          <a:latin typeface="Athanasius" pitchFamily="2" charset="0"/>
                        </a:rPr>
                        <a:t>Ek`etounoc</a:t>
                      </a:r>
                      <a:r>
                        <a:rPr lang="en-US" sz="3600" b="0" baseline="0" dirty="0">
                          <a:solidFill>
                            <a:srgbClr val="FFFF00"/>
                          </a:solidFill>
                          <a:latin typeface="Athanasius" pitchFamily="2" charset="0"/>
                        </a:rPr>
                        <a:t> `</a:t>
                      </a:r>
                      <a:r>
                        <a:rPr lang="en-US" sz="3600" b="0" baseline="0" dirty="0" err="1">
                          <a:solidFill>
                            <a:srgbClr val="FFFF00"/>
                          </a:solidFill>
                          <a:latin typeface="Athanasius" pitchFamily="2" charset="0"/>
                        </a:rPr>
                        <a:t>ntoukecar</a:t>
                      </a:r>
                      <a:r>
                        <a:rPr lang="en-US" sz="3600" b="0" baseline="0" dirty="0">
                          <a:solidFill>
                            <a:srgbClr val="FFFF00"/>
                          </a:solidFill>
                          <a:latin typeface="Athanasius" pitchFamily="2" charset="0"/>
                        </a:rPr>
                        <a:t>[ 'en</a:t>
                      </a:r>
                    </a:p>
                    <a:p>
                      <a:pPr algn="ctr"/>
                      <a:r>
                        <a:rPr lang="en-US" sz="3600" b="0" baseline="0" dirty="0" err="1">
                          <a:solidFill>
                            <a:srgbClr val="FFFF00"/>
                          </a:solidFill>
                          <a:latin typeface="Athanasius" pitchFamily="2" charset="0"/>
                        </a:rPr>
                        <a:t>pi`e</a:t>
                      </a:r>
                      <a:r>
                        <a:rPr lang="en-US" sz="3600" b="0" baseline="0" dirty="0">
                          <a:solidFill>
                            <a:srgbClr val="FFFF00"/>
                          </a:solidFill>
                          <a:latin typeface="Athanasius" pitchFamily="2" charset="0"/>
                        </a:rPr>
                        <a:t>\</a:t>
                      </a:r>
                      <a:r>
                        <a:rPr lang="en-US" sz="3600" b="0" baseline="0" dirty="0" err="1">
                          <a:solidFill>
                            <a:srgbClr val="FFFF00"/>
                          </a:solidFill>
                          <a:latin typeface="Athanasius" pitchFamily="2" charset="0"/>
                        </a:rPr>
                        <a:t>oou</a:t>
                      </a:r>
                      <a:endParaRPr lang="ar-EG" sz="3600" b="0" baseline="0" dirty="0">
                        <a:solidFill>
                          <a:srgbClr val="FFFF00"/>
                        </a:solidFill>
                        <a:latin typeface="Athanasius" pitchFamily="2" charset="0"/>
                      </a:endParaRPr>
                    </a:p>
                    <a:p>
                      <a:pPr algn="ctr"/>
                      <a:r>
                        <a:rPr lang="en-US" sz="3600" b="0" baseline="0" dirty="0">
                          <a:solidFill>
                            <a:srgbClr val="FFFF00"/>
                          </a:solidFill>
                          <a:latin typeface="Athanasius" pitchFamily="2" charset="0"/>
                        </a:rPr>
                        <a:t> `</a:t>
                      </a:r>
                      <a:r>
                        <a:rPr lang="en-US" sz="3600" b="0" baseline="0" dirty="0" err="1">
                          <a:solidFill>
                            <a:srgbClr val="FFFF00"/>
                          </a:solidFill>
                          <a:latin typeface="Athanasius" pitchFamily="2" charset="0"/>
                        </a:rPr>
                        <a:t>etakqa</a:t>
                      </a:r>
                      <a:r>
                        <a:rPr lang="en-US" sz="3600" b="0" baseline="0" dirty="0">
                          <a:solidFill>
                            <a:srgbClr val="FFFF00"/>
                          </a:solidFill>
                          <a:latin typeface="Athanasius" pitchFamily="2" charset="0"/>
                        </a:rPr>
                        <a:t>]f</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إكئيطونوس إنتو كيساركس خين بى إيهوؤو إيتاك شاشف</a:t>
                      </a:r>
                      <a:endParaRPr lang="ar-EG" sz="66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10679029"/>
      </p:ext>
    </p:extLst>
  </p:cSld>
  <p:clrMapOvr>
    <a:masterClrMapping/>
  </p:clrMapOvr>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كمواعيدك الحقيقية غير الكاذبة</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kata</a:t>
                      </a:r>
                      <a:r>
                        <a:rPr lang="ar-EG" sz="4000" b="0" kern="1200" baseline="0" dirty="0">
                          <a:solidFill>
                            <a:srgbClr val="FFFF00"/>
                          </a:solidFill>
                          <a:latin typeface="Athanasius" pitchFamily="2" charset="0"/>
                          <a:ea typeface="+mn-ea"/>
                          <a:cs typeface="+mn-cs"/>
                        </a:rPr>
                        <a:t> </a:t>
                      </a:r>
                      <a:r>
                        <a:rPr lang="en-US" sz="4000" b="0" baseline="0" dirty="0" err="1">
                          <a:solidFill>
                            <a:srgbClr val="FFFF00"/>
                          </a:solidFill>
                          <a:latin typeface="Athanasius" pitchFamily="2" charset="0"/>
                        </a:rPr>
                        <a:t>nek`epaggeli`a</a:t>
                      </a:r>
                      <a:endParaRPr lang="ar-EG" sz="4000" b="0" baseline="0" dirty="0">
                        <a:solidFill>
                          <a:srgbClr val="FFFF00"/>
                        </a:solidFill>
                        <a:latin typeface="Athanasius" pitchFamily="2" charset="0"/>
                      </a:endParaRPr>
                    </a:p>
                    <a:p>
                      <a:pPr algn="ctr"/>
                      <a:r>
                        <a:rPr lang="en-US" sz="4000" b="0" baseline="0" dirty="0">
                          <a:solidFill>
                            <a:srgbClr val="FFFF00"/>
                          </a:solidFill>
                          <a:latin typeface="Athanasius" pitchFamily="2" charset="0"/>
                        </a:rPr>
                        <a:t> `</a:t>
                      </a:r>
                      <a:r>
                        <a:rPr lang="en-US" sz="4000" b="0" baseline="0" dirty="0" err="1">
                          <a:solidFill>
                            <a:srgbClr val="FFFF00"/>
                          </a:solidFill>
                          <a:latin typeface="Athanasius" pitchFamily="2" charset="0"/>
                        </a:rPr>
                        <a:t>mmhi</a:t>
                      </a:r>
                      <a:r>
                        <a:rPr lang="en-US" sz="4000" b="0" baseline="0" dirty="0">
                          <a:solidFill>
                            <a:srgbClr val="FFFF00"/>
                          </a:solidFill>
                          <a:latin typeface="Athanasius" pitchFamily="2" charset="0"/>
                        </a:rPr>
                        <a:t> </a:t>
                      </a:r>
                      <a:r>
                        <a:rPr lang="en-US" sz="4000" b="0" baseline="0" dirty="0" err="1">
                          <a:solidFill>
                            <a:srgbClr val="FFFF00"/>
                          </a:solidFill>
                          <a:latin typeface="Athanasius" pitchFamily="2" charset="0"/>
                        </a:rPr>
                        <a:t>ouo</a:t>
                      </a:r>
                      <a:r>
                        <a:rPr lang="en-US" sz="4000" b="0" baseline="0" dirty="0">
                          <a:solidFill>
                            <a:srgbClr val="FFFF00"/>
                          </a:solidFill>
                          <a:latin typeface="Athanasius" pitchFamily="2" charset="0"/>
                        </a:rPr>
                        <a:t>\</a:t>
                      </a:r>
                    </a:p>
                    <a:p>
                      <a:pPr algn="ctr"/>
                      <a:r>
                        <a:rPr lang="en-US" sz="4000" b="0" baseline="0" dirty="0">
                          <a:solidFill>
                            <a:srgbClr val="FFFF00"/>
                          </a:solidFill>
                          <a:latin typeface="Athanasius" pitchFamily="2" charset="0"/>
                        </a:rPr>
                        <a:t>`</a:t>
                      </a:r>
                      <a:r>
                        <a:rPr lang="en-US" sz="4000" b="0" baseline="0" dirty="0" err="1">
                          <a:solidFill>
                            <a:srgbClr val="FFFF00"/>
                          </a:solidFill>
                          <a:latin typeface="Athanasius" pitchFamily="2" charset="0"/>
                        </a:rPr>
                        <a:t>natmeqnouj</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كاطا نيك إب إنجيليا إممى أووه إن أتمثينوج</a:t>
                      </a:r>
                      <a:endParaRPr lang="ar-EG" sz="66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74447466"/>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 السلام لك يا مريم سلام مقدس</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نيه ماريا : خين أوو شيري إفؤواب</a:t>
            </a:r>
            <a:endParaRPr lang="ar-EG" sz="6600" dirty="0"/>
          </a:p>
        </p:txBody>
      </p:sp>
      <p:sp>
        <p:nvSpPr>
          <p:cNvPr id="5" name="Text Placeholder 4"/>
          <p:cNvSpPr>
            <a:spLocks noGrp="1"/>
          </p:cNvSpPr>
          <p:nvPr>
            <p:ph type="body" sz="quarter" idx="3"/>
          </p:nvPr>
        </p:nvSpPr>
        <p:spPr/>
        <p:txBody>
          <a:bodyPr/>
          <a:lstStyle/>
          <a:p>
            <a:r>
              <a:rPr lang="en-US" sz="3200" dirty="0">
                <a:latin typeface="Avva_Shenouda" pitchFamily="34" charset="2"/>
              </a:rPr>
              <a:t>Xere ne Maria : qen </a:t>
            </a:r>
            <a:r>
              <a:rPr lang="en-US" sz="3200" dirty="0" err="1">
                <a:latin typeface="Avva_Shenouda" pitchFamily="34" charset="2"/>
              </a:rPr>
              <a:t>ovxere</a:t>
            </a:r>
            <a:r>
              <a:rPr lang="en-US" sz="3200" dirty="0">
                <a:latin typeface="Avva_Shenouda" pitchFamily="34" charset="2"/>
              </a:rPr>
              <a:t> e4ovab</a:t>
            </a:r>
            <a:endParaRPr lang="en-US" sz="5400" dirty="0">
              <a:latin typeface="Avva_Shenouda" pitchFamily="34" charset="2"/>
            </a:endParaRPr>
          </a:p>
        </p:txBody>
      </p:sp>
      <p:sp>
        <p:nvSpPr>
          <p:cNvPr id="4" name="TextBox 3">
            <a:hlinkClick r:id="rId3" action="ppaction://hlinksldjump"/>
            <a:extLst>
              <a:ext uri="{FF2B5EF4-FFF2-40B4-BE49-F238E27FC236}">
                <a16:creationId xmlns:a16="http://schemas.microsoft.com/office/drawing/2014/main" id="{21045742-429B-4AA9-5788-2113180C7909}"/>
              </a:ext>
            </a:extLst>
          </p:cNvPr>
          <p:cNvSpPr txBox="1"/>
          <p:nvPr/>
        </p:nvSpPr>
        <p:spPr>
          <a:xfrm>
            <a:off x="4572000" y="3806220"/>
            <a:ext cx="4572000" cy="523220"/>
          </a:xfrm>
          <a:prstGeom prst="rect">
            <a:avLst/>
          </a:prstGeom>
          <a:noFill/>
        </p:spPr>
        <p:txBody>
          <a:bodyPr wrap="square">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lang="en-US" sz="1400" dirty="0">
              <a:solidFill>
                <a:srgbClr val="FFC000"/>
              </a:solidFill>
            </a:endParaRPr>
          </a:p>
        </p:txBody>
      </p:sp>
    </p:spTree>
  </p:cSld>
  <p:clrMapOvr>
    <a:masterClrMapping/>
  </p:clrMapOvr>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هب لهم خيرات مواعيدك</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Ek`eerxarizecqe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nwou</a:t>
                      </a:r>
                      <a:endParaRPr lang="en-US" sz="3600" b="0" kern="1200" baseline="0" dirty="0">
                        <a:solidFill>
                          <a:srgbClr val="FFFF00"/>
                        </a:solidFill>
                        <a:latin typeface="Athanasius" pitchFamily="2" charset="0"/>
                        <a:ea typeface="+mn-ea"/>
                        <a:cs typeface="+mn-cs"/>
                      </a:endParaRPr>
                    </a:p>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nni`agaqon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nek`epaggeli`a</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 إكئى إرخاريزستى نؤو إن نى آغاثون إنتى نيك إب أنجيليا </a:t>
                      </a:r>
                      <a:endParaRPr lang="ar-EG" sz="60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92558747"/>
      </p:ext>
    </p:extLst>
  </p:cSld>
  <p:clrMapOvr>
    <a:masterClrMapping/>
  </p:clrMapOvr>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ما لم تره عين</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de-DE" sz="4400" b="0" kern="1200" baseline="0" dirty="0">
                          <a:solidFill>
                            <a:srgbClr val="FFFF00"/>
                          </a:solidFill>
                          <a:latin typeface="Athanasius" pitchFamily="2" charset="0"/>
                          <a:ea typeface="+mn-ea"/>
                          <a:cs typeface="+mn-cs"/>
                        </a:rPr>
                        <a:t>nh`ete `mpe bal nau `erwou</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نى إيتى إمبى فال ناف إيروؤ</a:t>
                      </a:r>
                      <a:endParaRPr lang="ar-EG" sz="52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92516518"/>
      </p:ext>
    </p:extLst>
  </p:cSld>
  <p:clrMapOvr>
    <a:masterClrMapping/>
  </p:clrMapOvr>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ولم تسمع به أذن</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oude</a:t>
                      </a:r>
                      <a:r>
                        <a:rPr lang="ar-EG" sz="3200" b="0" kern="1200" baseline="0" dirty="0">
                          <a:solidFill>
                            <a:srgbClr val="FFFF00"/>
                          </a:solidFill>
                          <a:latin typeface="Athanasius" pitchFamily="2" charset="0"/>
                          <a:ea typeface="+mn-ea"/>
                          <a:cs typeface="+mn-cs"/>
                        </a:rPr>
                        <a:t> </a:t>
                      </a:r>
                      <a:r>
                        <a:rPr lang="pt-BR" sz="3200" b="0" kern="1200" baseline="0" dirty="0">
                          <a:solidFill>
                            <a:srgbClr val="FFFF00"/>
                          </a:solidFill>
                          <a:latin typeface="Athanasius" pitchFamily="2" charset="0"/>
                          <a:ea typeface="+mn-ea"/>
                          <a:cs typeface="+mn-cs"/>
                        </a:rPr>
                        <a:t>`mpe ma]j coqmou</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أوذى إمبى ماشج سوثمو </a:t>
                      </a:r>
                      <a:endParaRPr lang="ar-EG" sz="52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95088910"/>
      </p:ext>
    </p:extLst>
  </p:cSld>
  <p:clrMapOvr>
    <a:masterClrMapping/>
  </p:clrMapOvr>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ولم يخطر علي قلب بشر</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3600" b="0" kern="1200" baseline="0" dirty="0">
                          <a:solidFill>
                            <a:srgbClr val="FFFF00"/>
                          </a:solidFill>
                          <a:latin typeface="Athanasius" pitchFamily="2" charset="0"/>
                          <a:ea typeface="+mn-ea"/>
                          <a:cs typeface="+mn-cs"/>
                        </a:rPr>
                        <a:t>oude `mpou`i</a:t>
                      </a:r>
                    </a:p>
                    <a:p>
                      <a:pPr algn="ctr"/>
                      <a:r>
                        <a:rPr lang="en-US" sz="3600" b="0" kern="1200" baseline="0" dirty="0">
                          <a:solidFill>
                            <a:srgbClr val="FFFF00"/>
                          </a:solidFill>
                          <a:latin typeface="Athanasius" pitchFamily="2" charset="0"/>
                          <a:ea typeface="+mn-ea"/>
                          <a:cs typeface="+mn-cs"/>
                        </a:rPr>
                        <a:t>`e`\</a:t>
                      </a:r>
                      <a:r>
                        <a:rPr lang="en-US" sz="3600" b="0" kern="1200" baseline="0" dirty="0" err="1">
                          <a:solidFill>
                            <a:srgbClr val="FFFF00"/>
                          </a:solidFill>
                          <a:latin typeface="Athanasius" pitchFamily="2" charset="0"/>
                          <a:ea typeface="+mn-ea"/>
                          <a:cs typeface="+mn-cs"/>
                        </a:rPr>
                        <a:t>rhi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ejen</a:t>
                      </a:r>
                      <a:r>
                        <a:rPr lang="en-US" sz="3600" b="0" kern="1200" baseline="0" dirty="0">
                          <a:solidFill>
                            <a:srgbClr val="FFFF00"/>
                          </a:solidFill>
                          <a:latin typeface="Athanasius" pitchFamily="2" charset="0"/>
                          <a:ea typeface="+mn-ea"/>
                          <a:cs typeface="+mn-cs"/>
                        </a:rPr>
                        <a:t> `p\ht</a:t>
                      </a:r>
                      <a:endParaRPr lang="ar-EG" sz="3600" b="0" kern="1200" baseline="0" dirty="0">
                        <a:solidFill>
                          <a:srgbClr val="FFFF00"/>
                        </a:solidFill>
                        <a:latin typeface="Athanasius" pitchFamily="2" charset="0"/>
                        <a:ea typeface="+mn-ea"/>
                        <a:cs typeface="+mn-cs"/>
                      </a:endParaRPr>
                    </a:p>
                    <a:p>
                      <a:pPr algn="ct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nrwmi</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إمبو إى إهرى إيجين إبهيت إن رومى</a:t>
                      </a:r>
                      <a:endParaRPr lang="ar-EG" sz="48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98145282"/>
      </p:ext>
    </p:extLst>
  </p:cSld>
  <p:clrMapOvr>
    <a:masterClrMapping/>
  </p:clrMapOvr>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ما أعددته يا الله لمحبي اسمك القدوس</a:t>
                      </a:r>
                      <a:endParaRPr lang="ar-EG" sz="4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2800" b="0" kern="1200" baseline="0" dirty="0" err="1">
                          <a:solidFill>
                            <a:srgbClr val="FFFF00"/>
                          </a:solidFill>
                          <a:latin typeface="Athanasius" pitchFamily="2" charset="0"/>
                          <a:ea typeface="+mn-ea"/>
                          <a:cs typeface="+mn-cs"/>
                        </a:rPr>
                        <a:t>Nh`etakcebtwtou</a:t>
                      </a:r>
                      <a:r>
                        <a:rPr lang="en-US" sz="3200" b="0" kern="1200" baseline="0" dirty="0">
                          <a:solidFill>
                            <a:srgbClr val="FFFF00"/>
                          </a:solidFill>
                          <a:latin typeface="Athanasius" pitchFamily="2" charset="0"/>
                          <a:ea typeface="+mn-ea"/>
                          <a:cs typeface="+mn-cs"/>
                        </a:rPr>
                        <a:t> V;</a:t>
                      </a:r>
                    </a:p>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nnheqmei</a:t>
                      </a:r>
                      <a:endParaRPr lang="ar-EG"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mpekran</a:t>
                      </a:r>
                      <a:r>
                        <a:rPr lang="ar-EG" sz="3200" b="0" kern="1200" baseline="0" dirty="0">
                          <a:solidFill>
                            <a:srgbClr val="FFFF00"/>
                          </a:solidFill>
                          <a:latin typeface="Athanasius" pitchFamily="2" charset="0"/>
                          <a:ea typeface="+mn-ea"/>
                          <a:cs typeface="+mn-cs"/>
                        </a:rPr>
                        <a:t> </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eqouab</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نى إيتاك سيفطوطو إفنوتى إن نيئثمى إم بيكران إثوواب</a:t>
                      </a:r>
                      <a:endParaRPr lang="ar-EG" sz="66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2281226"/>
      </p:ext>
    </p:extLst>
  </p:cSld>
  <p:clrMapOvr>
    <a:masterClrMapping/>
  </p:clrMapOvr>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لأنه لا يكون موت لعبيدك بل هو انتقال</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nl-NL" sz="3200" b="0" kern="1200" baseline="0" dirty="0">
                          <a:solidFill>
                            <a:srgbClr val="FFFF00"/>
                          </a:solidFill>
                          <a:latin typeface="Athanasius" pitchFamily="2" charset="0"/>
                          <a:ea typeface="+mn-ea"/>
                          <a:cs typeface="+mn-cs"/>
                        </a:rPr>
                        <a:t>Je `mmon mou ]op `nnek`ebiaik</a:t>
                      </a:r>
                    </a:p>
                    <a:p>
                      <a:pPr algn="ctr"/>
                      <a:r>
                        <a:rPr lang="en-US" sz="3200" b="0" kern="1200" baseline="0" dirty="0" err="1">
                          <a:solidFill>
                            <a:srgbClr val="FFFF00"/>
                          </a:solidFill>
                          <a:latin typeface="Athanasius" pitchFamily="2" charset="0"/>
                          <a:ea typeface="+mn-ea"/>
                          <a:cs typeface="+mn-cs"/>
                        </a:rPr>
                        <a:t>alla</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ouou`wteb</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ebol</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pe</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جى إممون موشوب إن نيك إيفى إيك أللا أو أو أوتيب إيفول بى</a:t>
                      </a:r>
                      <a:endParaRPr lang="ar-EG" sz="60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22424718"/>
      </p:ext>
    </p:extLst>
  </p:cSld>
  <p:clrMapOvr>
    <a:masterClrMapping/>
  </p:clrMapOvr>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وإن كان لحقهم توان أو تفريط كبشر</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2800" b="0" kern="1200" baseline="0" dirty="0" err="1">
                          <a:solidFill>
                            <a:srgbClr val="FFFF00"/>
                          </a:solidFill>
                          <a:latin typeface="Athanasius" pitchFamily="2" charset="0"/>
                          <a:ea typeface="+mn-ea"/>
                          <a:cs typeface="+mn-cs"/>
                        </a:rPr>
                        <a:t>Icje</a:t>
                      </a:r>
                      <a:r>
                        <a:rPr lang="en-US" sz="2800" b="0" kern="1200" baseline="0" dirty="0">
                          <a:solidFill>
                            <a:srgbClr val="FFFF00"/>
                          </a:solidFill>
                          <a:latin typeface="Athanasius" pitchFamily="2" charset="0"/>
                          <a:ea typeface="+mn-ea"/>
                          <a:cs typeface="+mn-cs"/>
                        </a:rPr>
                        <a:t> de </a:t>
                      </a:r>
                      <a:r>
                        <a:rPr lang="en-US" sz="2800" b="0" kern="1200" baseline="0" dirty="0" err="1">
                          <a:solidFill>
                            <a:srgbClr val="FFFF00"/>
                          </a:solidFill>
                          <a:latin typeface="Athanasius" pitchFamily="2" charset="0"/>
                          <a:ea typeface="+mn-ea"/>
                          <a:cs typeface="+mn-cs"/>
                        </a:rPr>
                        <a:t>ouon</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oumet`amelhc</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si</a:t>
                      </a:r>
                      <a:endParaRPr lang="en-US" sz="2800" b="0" kern="1200" baseline="0" dirty="0">
                        <a:solidFill>
                          <a:srgbClr val="FFFF00"/>
                        </a:solidFill>
                        <a:latin typeface="Athanasius" pitchFamily="2" charset="0"/>
                        <a:ea typeface="+mn-ea"/>
                        <a:cs typeface="+mn-cs"/>
                      </a:endParaRPr>
                    </a:p>
                    <a:p>
                      <a:pPr algn="ctr"/>
                      <a:r>
                        <a:rPr lang="en-US" sz="2800" b="0" kern="1200" baseline="0" dirty="0">
                          <a:solidFill>
                            <a:srgbClr val="FFFF00"/>
                          </a:solidFill>
                          <a:latin typeface="Athanasius" pitchFamily="2" charset="0"/>
                          <a:ea typeface="+mn-ea"/>
                          <a:cs typeface="+mn-cs"/>
                        </a:rPr>
                        <a:t>`</a:t>
                      </a:r>
                      <a:r>
                        <a:rPr lang="en-US" sz="2800" b="0" kern="1200" baseline="0" dirty="0" err="1">
                          <a:solidFill>
                            <a:srgbClr val="FFFF00"/>
                          </a:solidFill>
                          <a:latin typeface="Athanasius" pitchFamily="2" charset="0"/>
                          <a:ea typeface="+mn-ea"/>
                          <a:cs typeface="+mn-cs"/>
                        </a:rPr>
                        <a:t>erwou</a:t>
                      </a:r>
                      <a:r>
                        <a:rPr lang="en-US" sz="2800" b="0" kern="1200" baseline="0" dirty="0">
                          <a:solidFill>
                            <a:srgbClr val="FFFF00"/>
                          </a:solidFill>
                          <a:latin typeface="Athanasius" pitchFamily="2" charset="0"/>
                          <a:ea typeface="+mn-ea"/>
                          <a:cs typeface="+mn-cs"/>
                        </a:rPr>
                        <a:t>&gt; </a:t>
                      </a:r>
                      <a:r>
                        <a:rPr lang="en-US" sz="2800" b="0" kern="1200" baseline="0" dirty="0" err="1">
                          <a:solidFill>
                            <a:srgbClr val="FFFF00"/>
                          </a:solidFill>
                          <a:latin typeface="Athanasius" pitchFamily="2" charset="0"/>
                          <a:ea typeface="+mn-ea"/>
                          <a:cs typeface="+mn-cs"/>
                        </a:rPr>
                        <a:t>ie</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oumetat</a:t>
                      </a:r>
                      <a:r>
                        <a:rPr lang="en-US" sz="2800" b="0" kern="1200" baseline="0" dirty="0">
                          <a:solidFill>
                            <a:srgbClr val="FFFF00"/>
                          </a:solidFill>
                          <a:latin typeface="Athanasius" pitchFamily="2" charset="0"/>
                          <a:ea typeface="+mn-ea"/>
                          <a:cs typeface="+mn-cs"/>
                        </a:rPr>
                        <a:t>;`\</a:t>
                      </a:r>
                      <a:r>
                        <a:rPr lang="en-US" sz="2800" b="0" kern="1200" baseline="0" dirty="0" err="1">
                          <a:solidFill>
                            <a:srgbClr val="FFFF00"/>
                          </a:solidFill>
                          <a:latin typeface="Athanasius" pitchFamily="2" charset="0"/>
                          <a:ea typeface="+mn-ea"/>
                          <a:cs typeface="+mn-cs"/>
                        </a:rPr>
                        <a:t>qhf</a:t>
                      </a:r>
                      <a:r>
                        <a:rPr lang="ar-EG" sz="2800" b="0" kern="1200" baseline="0" dirty="0">
                          <a:solidFill>
                            <a:srgbClr val="FFFF00"/>
                          </a:solidFill>
                          <a:latin typeface="Athanasius" pitchFamily="2" charset="0"/>
                          <a:ea typeface="+mn-ea"/>
                          <a:cs typeface="+mn-cs"/>
                        </a:rPr>
                        <a:t> </a:t>
                      </a:r>
                    </a:p>
                    <a:p>
                      <a:pPr algn="ct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wc</a:t>
                      </a:r>
                      <a:r>
                        <a:rPr lang="ar-EG"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rwmi</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سجى ذى أؤون أوميتاميليس إتشى إيرؤوو بى أوميت أتتى إهثيف هوس رومى</a:t>
                      </a:r>
                      <a:endParaRPr lang="ar-EG" sz="54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27454034"/>
      </p:ext>
    </p:extLst>
  </p:cSld>
  <p:clrMapOvr>
    <a:masterClrMapping/>
  </p:clrMapOvr>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وقد لبسوا جسداً وسكنوا في هذا العالم</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eauervorin</a:t>
                      </a:r>
                      <a:endParaRPr lang="ar-EG"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noucar</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a:r>
                        <a:rPr lang="en-US" sz="4000" b="0" kern="1200" baseline="0" dirty="0">
                          <a:solidFill>
                            <a:srgbClr val="FFFF00"/>
                          </a:solidFill>
                          <a:latin typeface="Athanasius" pitchFamily="2" charset="0"/>
                          <a:ea typeface="+mn-ea"/>
                          <a:cs typeface="+mn-cs"/>
                        </a:rPr>
                        <a:t>au]</a:t>
                      </a:r>
                      <a:r>
                        <a:rPr lang="en-US" sz="4000" b="0" kern="1200" baseline="0" dirty="0" err="1">
                          <a:solidFill>
                            <a:srgbClr val="FFFF00"/>
                          </a:solidFill>
                          <a:latin typeface="Athanasius" pitchFamily="2" charset="0"/>
                          <a:ea typeface="+mn-ea"/>
                          <a:cs typeface="+mn-cs"/>
                        </a:rPr>
                        <a:t>wpi</a:t>
                      </a:r>
                      <a:r>
                        <a:rPr lang="en-US" sz="4000" b="0" kern="1200" baseline="0" dirty="0">
                          <a:solidFill>
                            <a:srgbClr val="FFFF00"/>
                          </a:solidFill>
                          <a:latin typeface="Athanasius" pitchFamily="2" charset="0"/>
                          <a:ea typeface="+mn-ea"/>
                          <a:cs typeface="+mn-cs"/>
                        </a:rPr>
                        <a:t> 'en </a:t>
                      </a:r>
                      <a:r>
                        <a:rPr lang="en-US" sz="4000" b="0" kern="1200" baseline="0" dirty="0" err="1">
                          <a:solidFill>
                            <a:srgbClr val="FFFF00"/>
                          </a:solidFill>
                          <a:latin typeface="Athanasius" pitchFamily="2" charset="0"/>
                          <a:ea typeface="+mn-ea"/>
                          <a:cs typeface="+mn-cs"/>
                        </a:rPr>
                        <a:t>paikocmoc</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إى أفئيرفورين إن أو ساركس أووه أفشوبى خين باى كوزموس</a:t>
                      </a:r>
                      <a:endParaRPr lang="ar-EG" sz="60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74146157"/>
      </p:ext>
    </p:extLst>
  </p:cSld>
  <p:clrMapOvr>
    <a:masterClrMapping/>
  </p:clrMapOvr>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فأنت كصالح و محب البشر</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Nqok</a:t>
                      </a:r>
                      <a:r>
                        <a:rPr lang="en-US" sz="4000" b="0" kern="1200" baseline="0" dirty="0">
                          <a:solidFill>
                            <a:srgbClr val="FFFF00"/>
                          </a:solidFill>
                          <a:latin typeface="Athanasius" pitchFamily="2" charset="0"/>
                          <a:ea typeface="+mn-ea"/>
                          <a:cs typeface="+mn-cs"/>
                        </a:rPr>
                        <a:t> de \</a:t>
                      </a:r>
                      <a:r>
                        <a:rPr lang="en-US" sz="4000" b="0" kern="1200" baseline="0" dirty="0" err="1">
                          <a:solidFill>
                            <a:srgbClr val="FFFF00"/>
                          </a:solidFill>
                          <a:latin typeface="Athanasius" pitchFamily="2" charset="0"/>
                          <a:ea typeface="+mn-ea"/>
                          <a:cs typeface="+mn-cs"/>
                        </a:rPr>
                        <a:t>wc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agaqoc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mmairwmi</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إنثوك ذىهوس أغاثوس أووه إم ماى رومى</a:t>
                      </a:r>
                      <a:endParaRPr lang="ar-EG" sz="72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79192838"/>
      </p:ext>
    </p:extLst>
  </p:cSld>
  <p:clrMapOvr>
    <a:masterClrMapping/>
  </p:clrMapOvr>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اللهم إغفر لهم عبيدك المسيحيين </a:t>
                      </a:r>
                      <a:br>
                        <a:rPr lang="ar-EG" sz="4000" b="1" dirty="0"/>
                      </a:br>
                      <a:r>
                        <a:rPr lang="ar-EG" sz="4000" b="1" i="0" kern="1200" dirty="0">
                          <a:solidFill>
                            <a:schemeClr val="lt1"/>
                          </a:solidFill>
                          <a:latin typeface="+mn-lt"/>
                          <a:ea typeface="+mn-ea"/>
                          <a:cs typeface="+mn-cs"/>
                        </a:rPr>
                        <a:t>الأرثوذكسيين</a:t>
                      </a:r>
                      <a:endParaRPr lang="ar-EG" sz="4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a:solidFill>
                            <a:srgbClr val="FFFF00"/>
                          </a:solidFill>
                          <a:latin typeface="Athanasius" pitchFamily="2" charset="0"/>
                          <a:ea typeface="+mn-ea"/>
                          <a:cs typeface="+mn-cs"/>
                        </a:rPr>
                        <a:t>V; `</a:t>
                      </a:r>
                      <a:r>
                        <a:rPr lang="en-US" sz="3200" b="0" kern="1200" baseline="0" dirty="0" err="1">
                          <a:solidFill>
                            <a:srgbClr val="FFFF00"/>
                          </a:solidFill>
                          <a:latin typeface="Athanasius" pitchFamily="2" charset="0"/>
                          <a:ea typeface="+mn-ea"/>
                          <a:cs typeface="+mn-cs"/>
                        </a:rPr>
                        <a:t>arikata</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ioin</a:t>
                      </a:r>
                      <a:endParaRPr lang="ar-EG"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 ~P_</a:t>
                      </a:r>
                    </a:p>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nnek`ebiaik</a:t>
                      </a:r>
                      <a:endParaRPr lang="ar-EG"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n`xricti`anoc</a:t>
                      </a:r>
                      <a:endParaRPr lang="en-US"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norqodo</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oc</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إفنوتى أريكاتاكسين كونؤ إيفول إن نيك إيفى أيك إن أخرستيانوس إن أورثوذكسوس</a:t>
                      </a:r>
                      <a:endParaRPr lang="ar-EG" sz="54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9145670"/>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السلام لك يا مريم أم القدوس</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نيه : ماريا إثماف إم في إثؤواب</a:t>
            </a:r>
            <a:endParaRPr lang="ar-EG" sz="6600" dirty="0"/>
          </a:p>
        </p:txBody>
      </p:sp>
      <p:sp>
        <p:nvSpPr>
          <p:cNvPr id="5" name="Text Placeholder 4"/>
          <p:cNvSpPr>
            <a:spLocks noGrp="1"/>
          </p:cNvSpPr>
          <p:nvPr>
            <p:ph type="body" sz="quarter" idx="3"/>
          </p:nvPr>
        </p:nvSpPr>
        <p:spPr/>
        <p:txBody>
          <a:bodyPr/>
          <a:lstStyle/>
          <a:p>
            <a:r>
              <a:rPr lang="en-US" sz="3600" dirty="0">
                <a:latin typeface="Avva_Shenouda" pitchFamily="34" charset="2"/>
              </a:rPr>
              <a:t>xere ne Maria : `0mav `mf3e0ovab</a:t>
            </a:r>
            <a:endParaRPr lang="en-US" sz="4800" dirty="0">
              <a:latin typeface="Avva_Shenouda" pitchFamily="34" charset="2"/>
            </a:endParaRPr>
          </a:p>
        </p:txBody>
      </p:sp>
    </p:spTree>
  </p:cSld>
  <p:clrMapOvr>
    <a:masterClrMapping/>
  </p:clrMapOvr>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الذي في المسكونة كلها</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a:solidFill>
                            <a:srgbClr val="FFFF00"/>
                          </a:solidFill>
                          <a:latin typeface="Athanasius" pitchFamily="2" charset="0"/>
                          <a:ea typeface="+mn-ea"/>
                          <a:cs typeface="+mn-cs"/>
                        </a:rPr>
                        <a:t>et 'en ;</a:t>
                      </a:r>
                      <a:r>
                        <a:rPr lang="en-US" sz="4400" b="0" kern="1200" baseline="0" dirty="0" err="1">
                          <a:solidFill>
                            <a:srgbClr val="FFFF00"/>
                          </a:solidFill>
                          <a:latin typeface="Athanasius" pitchFamily="2" charset="0"/>
                          <a:ea typeface="+mn-ea"/>
                          <a:cs typeface="+mn-cs"/>
                        </a:rPr>
                        <a:t>oikoumenh</a:t>
                      </a:r>
                      <a:endParaRPr lang="en-US" sz="4400" b="0" kern="1200" baseline="0" dirty="0">
                        <a:solidFill>
                          <a:srgbClr val="FFFF00"/>
                        </a:solidFill>
                        <a:latin typeface="Athanasius" pitchFamily="2" charset="0"/>
                        <a:ea typeface="+mn-ea"/>
                        <a:cs typeface="+mn-cs"/>
                      </a:endParaRPr>
                    </a:p>
                    <a:p>
                      <a:pPr algn="ctr"/>
                      <a:r>
                        <a:rPr lang="en-US" sz="4400" b="0" kern="1200" baseline="0" dirty="0" err="1">
                          <a:solidFill>
                            <a:srgbClr val="FFFF00"/>
                          </a:solidFill>
                          <a:latin typeface="Athanasius" pitchFamily="2" charset="0"/>
                          <a:ea typeface="+mn-ea"/>
                          <a:cs typeface="+mn-cs"/>
                        </a:rPr>
                        <a:t>thrc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إتخين تى إيكومينى تيرس</a:t>
                      </a:r>
                      <a:endParaRPr lang="ar-EG" sz="52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37258810"/>
      </p:ext>
    </p:extLst>
  </p:cSld>
  <p:clrMapOvr>
    <a:masterClrMapping/>
  </p:clrMapOvr>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من مشارق الشمس إلى مغاربها</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icjen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nima`n</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endParaRPr lang="ar-EG"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vrh</a:t>
                      </a:r>
                      <a:r>
                        <a:rPr lang="en-US" sz="4000" b="0" kern="1200" baseline="0" dirty="0">
                          <a:solidFill>
                            <a:srgbClr val="FFFF00"/>
                          </a:solidFill>
                          <a:latin typeface="Athanasius" pitchFamily="2" charset="0"/>
                          <a:ea typeface="+mn-ea"/>
                          <a:cs typeface="+mn-cs"/>
                        </a:rPr>
                        <a:t> ]a</a:t>
                      </a:r>
                    </a:p>
                    <a:p>
                      <a:pPr algn="ctr"/>
                      <a:r>
                        <a:rPr lang="en-US" sz="4000" b="0" kern="1200" baseline="0" dirty="0" err="1">
                          <a:solidFill>
                            <a:srgbClr val="FFFF00"/>
                          </a:solidFill>
                          <a:latin typeface="Athanasius" pitchFamily="2" charset="0"/>
                          <a:ea typeface="+mn-ea"/>
                          <a:cs typeface="+mn-cs"/>
                        </a:rPr>
                        <a:t>nefma`n</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wtp</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سجين نى ما إتشاى إنتى إفرى شانيف ما إنهوتب </a:t>
                      </a:r>
                      <a:endParaRPr lang="ar-EG" sz="66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26890531"/>
      </p:ext>
    </p:extLst>
  </p:cSld>
  <p:clrMapOvr>
    <a:masterClrMapping/>
  </p:clrMapOvr>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ومن الشمال إلى الجنوب</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icjen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pem</a:t>
                      </a:r>
                      <a:r>
                        <a:rPr lang="en-US" sz="4800" b="0" kern="1200" baseline="0" dirty="0">
                          <a:solidFill>
                            <a:srgbClr val="FFFF00"/>
                          </a:solidFill>
                          <a:latin typeface="Athanasius" pitchFamily="2" charset="0"/>
                          <a:ea typeface="+mn-ea"/>
                          <a:cs typeface="+mn-cs"/>
                        </a:rPr>
                        <a:t>\ht</a:t>
                      </a:r>
                    </a:p>
                    <a:p>
                      <a:pPr algn="ctr"/>
                      <a:r>
                        <a:rPr lang="en-US" sz="4800" b="0" kern="1200" baseline="0" dirty="0">
                          <a:solidFill>
                            <a:srgbClr val="FFFF00"/>
                          </a:solidFill>
                          <a:latin typeface="Athanasius" pitchFamily="2" charset="0"/>
                          <a:ea typeface="+mn-ea"/>
                          <a:cs typeface="+mn-cs"/>
                        </a:rPr>
                        <a:t>]a `</a:t>
                      </a:r>
                      <a:r>
                        <a:rPr lang="en-US" sz="4800" b="0" kern="1200" baseline="0" dirty="0" err="1">
                          <a:solidFill>
                            <a:srgbClr val="FFFF00"/>
                          </a:solidFill>
                          <a:latin typeface="Athanasius" pitchFamily="2" charset="0"/>
                          <a:ea typeface="+mn-ea"/>
                          <a:cs typeface="+mn-cs"/>
                        </a:rPr>
                        <a:t>vrhc</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نيم يسجين بيمهيت شا إفريس</a:t>
                      </a:r>
                      <a:endParaRPr lang="ar-EG" sz="52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17434708"/>
      </p:ext>
    </p:extLst>
  </p:cSld>
  <p:clrMapOvr>
    <a:masterClrMapping/>
  </p:clrMapOvr>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كل واحد بإسمه وكل واحدة بإسمها</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piouai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piouai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kata</a:t>
                      </a:r>
                      <a:r>
                        <a:rPr lang="ar-EG"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pefran</a:t>
                      </a:r>
                      <a:r>
                        <a:rPr lang="en-US" sz="3600" b="0" kern="1200" baseline="0" dirty="0">
                          <a:solidFill>
                            <a:srgbClr val="FFFF00"/>
                          </a:solidFill>
                          <a:latin typeface="Athanasius" pitchFamily="2" charset="0"/>
                          <a:ea typeface="+mn-ea"/>
                          <a:cs typeface="+mn-cs"/>
                        </a:rPr>
                        <a:t>&gt; </a:t>
                      </a:r>
                      <a:r>
                        <a:rPr lang="en-US" sz="3600" b="0" kern="1200" baseline="0" dirty="0" err="1">
                          <a:solidFill>
                            <a:srgbClr val="FFFF00"/>
                          </a:solidFill>
                          <a:latin typeface="Athanasius" pitchFamily="2" charset="0"/>
                          <a:ea typeface="+mn-ea"/>
                          <a:cs typeface="+mn-cs"/>
                        </a:rPr>
                        <a:t>nem</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ou`i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ou`i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kata</a:t>
                      </a:r>
                      <a:r>
                        <a:rPr lang="ar-EG"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pecran</a:t>
                      </a:r>
                      <a:r>
                        <a:rPr lang="en-US" sz="3600" b="0" kern="1200" baseline="0" dirty="0">
                          <a:solidFill>
                            <a:srgbClr val="FFFF00"/>
                          </a:solidFill>
                          <a:latin typeface="Athanasius" pitchFamily="2" charset="0"/>
                          <a:ea typeface="+mn-ea"/>
                          <a:cs typeface="+mn-cs"/>
                        </a:rPr>
                        <a:t>&gt;</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بى أواى بى أواى كاطابيف ران نيم تى أوىتى أوى كاطا بيسران</a:t>
                      </a:r>
                      <a:endParaRPr lang="ar-EG" sz="66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47447525"/>
      </p:ext>
    </p:extLst>
  </p:cSld>
  <p:clrMapOvr>
    <a:masterClrMapping/>
  </p:clrMapOvr>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200" dirty="0">
                          <a:solidFill>
                            <a:schemeClr val="bg1"/>
                          </a:solidFill>
                          <a:latin typeface="+mn-lt"/>
                          <a:ea typeface="+mn-ea"/>
                          <a:cs typeface="+mj-cs"/>
                        </a:rPr>
                        <a:t>يا رب نيحهم و إغفر لهم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ma `</a:t>
                      </a:r>
                      <a:r>
                        <a:rPr lang="en-US" sz="4000" b="0" kern="1200" baseline="0" dirty="0" err="1">
                          <a:solidFill>
                            <a:srgbClr val="FFFF00"/>
                          </a:solidFill>
                          <a:latin typeface="Athanasius" pitchFamily="2" charset="0"/>
                          <a:ea typeface="+mn-ea"/>
                          <a:cs typeface="+mn-cs"/>
                        </a:rPr>
                        <a:t>mton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nwou</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xw</a:t>
                      </a:r>
                      <a:endParaRPr lang="en-US" sz="4000" b="0" kern="1200" baseline="0" dirty="0">
                        <a:solidFill>
                          <a:srgbClr val="FFFF00"/>
                        </a:solidFill>
                        <a:latin typeface="Athanasius" pitchFamily="2" charset="0"/>
                        <a:ea typeface="+mn-ea"/>
                        <a:cs typeface="+mn-cs"/>
                      </a:endParaRPr>
                    </a:p>
                    <a:p>
                      <a:pPr algn="ctr"/>
                      <a:r>
                        <a:rPr lang="en-US" sz="4000" b="0" kern="1200" baseline="0" dirty="0" err="1">
                          <a:solidFill>
                            <a:srgbClr val="FFFF00"/>
                          </a:solidFill>
                          <a:latin typeface="Athanasius" pitchFamily="2" charset="0"/>
                          <a:ea typeface="+mn-ea"/>
                          <a:cs typeface="+mn-cs"/>
                        </a:rPr>
                        <a:t>nwou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كيريى ما إمطون نوؤوكونوؤو إيفول</a:t>
                      </a:r>
                      <a:endParaRPr lang="ar-EG" sz="40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35580271"/>
      </p:ext>
    </p:extLst>
  </p:cSld>
  <p:clrMapOvr>
    <a:masterClrMapping/>
  </p:clrMapOvr>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لأنه ليس أحد طاهراً من دنس</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sz="4400" b="0" kern="1200" baseline="0" dirty="0">
                          <a:solidFill>
                            <a:srgbClr val="FFFF00"/>
                          </a:solidFill>
                          <a:latin typeface="Athanasius" pitchFamily="2" charset="0"/>
                          <a:ea typeface="+mn-ea"/>
                          <a:cs typeface="+mn-cs"/>
                        </a:rPr>
                        <a:t>Je `</a:t>
                      </a:r>
                      <a:r>
                        <a:rPr lang="fr-FR" sz="4400" b="0" kern="1200" baseline="0" dirty="0" err="1">
                          <a:solidFill>
                            <a:srgbClr val="FFFF00"/>
                          </a:solidFill>
                          <a:latin typeface="Athanasius" pitchFamily="2" charset="0"/>
                          <a:ea typeface="+mn-ea"/>
                          <a:cs typeface="+mn-cs"/>
                        </a:rPr>
                        <a:t>mmon</a:t>
                      </a:r>
                      <a:r>
                        <a:rPr lang="fr-FR" sz="4400" b="0" kern="1200" baseline="0" dirty="0">
                          <a:solidFill>
                            <a:srgbClr val="FFFF00"/>
                          </a:solidFill>
                          <a:latin typeface="Athanasius" pitchFamily="2" charset="0"/>
                          <a:ea typeface="+mn-ea"/>
                          <a:cs typeface="+mn-cs"/>
                        </a:rPr>
                        <a:t> `\li </a:t>
                      </a:r>
                      <a:r>
                        <a:rPr lang="fr-FR" sz="4400" b="0" kern="1200" baseline="0" dirty="0" err="1">
                          <a:solidFill>
                            <a:srgbClr val="FFFF00"/>
                          </a:solidFill>
                          <a:latin typeface="Athanasius" pitchFamily="2" charset="0"/>
                          <a:ea typeface="+mn-ea"/>
                          <a:cs typeface="+mn-cs"/>
                        </a:rPr>
                        <a:t>efouab</a:t>
                      </a:r>
                      <a:endParaRPr lang="ar-EG" sz="4400" b="0" kern="1200" baseline="0" dirty="0">
                        <a:solidFill>
                          <a:srgbClr val="FFFF00"/>
                        </a:solidFill>
                        <a:latin typeface="Athanasius" pitchFamily="2" charset="0"/>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lang="fr-FR" sz="4400" b="0" kern="1200" baseline="0" dirty="0">
                          <a:solidFill>
                            <a:srgbClr val="FFFF00"/>
                          </a:solidFill>
                          <a:latin typeface="Athanasius" pitchFamily="2" charset="0"/>
                          <a:ea typeface="+mn-ea"/>
                          <a:cs typeface="+mn-cs"/>
                        </a:rPr>
                        <a:t> `</a:t>
                      </a:r>
                      <a:r>
                        <a:rPr lang="fr-FR" sz="4400" b="0" kern="1200" baseline="0" dirty="0" err="1">
                          <a:solidFill>
                            <a:srgbClr val="FFFF00"/>
                          </a:solidFill>
                          <a:latin typeface="Athanasius" pitchFamily="2" charset="0"/>
                          <a:ea typeface="+mn-ea"/>
                          <a:cs typeface="+mn-cs"/>
                        </a:rPr>
                        <a:t>eqwleb</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جىإممون إهلى إفؤوآب إيثوليب</a:t>
                      </a:r>
                      <a:endParaRPr lang="ar-EG" sz="52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1558339"/>
      </p:ext>
    </p:extLst>
  </p:cSld>
  <p:clrMapOvr>
    <a:masterClrMapping/>
  </p:clrMapOvr>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ولو كانت حياته يوماً واحداًعلى الارض</a:t>
                      </a:r>
                      <a:endParaRPr lang="ar-EG" sz="7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nl-NL" sz="4000" b="0" kern="1200" baseline="0" dirty="0">
                          <a:solidFill>
                            <a:srgbClr val="FFFF00"/>
                          </a:solidFill>
                          <a:latin typeface="Athanasius" pitchFamily="2" charset="0"/>
                          <a:ea typeface="+mn-ea"/>
                          <a:cs typeface="+mn-cs"/>
                        </a:rPr>
                        <a:t>oude kan ou`e\oou </a:t>
                      </a:r>
                      <a:r>
                        <a:rPr lang="nl-NL" sz="3200" b="0" kern="1200" baseline="0" dirty="0">
                          <a:solidFill>
                            <a:srgbClr val="FFFF00"/>
                          </a:solidFill>
                          <a:latin typeface="Athanasius" pitchFamily="2" charset="0"/>
                          <a:ea typeface="+mn-ea"/>
                          <a:cs typeface="+mn-cs"/>
                        </a:rPr>
                        <a:t>`nouwt</a:t>
                      </a:r>
                      <a:r>
                        <a:rPr lang="nl-NL" sz="4000" b="0" kern="1200" baseline="0" dirty="0">
                          <a:solidFill>
                            <a:srgbClr val="FFFF00"/>
                          </a:solidFill>
                          <a:latin typeface="Athanasius" pitchFamily="2" charset="0"/>
                          <a:ea typeface="+mn-ea"/>
                          <a:cs typeface="+mn-cs"/>
                        </a:rPr>
                        <a:t>&gt; pe</a:t>
                      </a:r>
                      <a:r>
                        <a:rPr lang="ar-EG"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pefwn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ijen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pika</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a:t>
                      </a:r>
                      <a:r>
                        <a:rPr lang="en-US" sz="4000" b="0" kern="1200" baseline="0" dirty="0">
                          <a:solidFill>
                            <a:srgbClr val="FFFF00"/>
                          </a:solidFill>
                          <a:latin typeface="Athanasius" pitchFamily="2" charset="0"/>
                          <a:ea typeface="+mn-ea"/>
                          <a:cs typeface="+mn-cs"/>
                        </a:rPr>
                        <a:t>.</a:t>
                      </a:r>
                      <a:endParaRPr lang="en-US" sz="115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أوذى كان او إيهوؤو إنئو أوت بى بيفؤنخ هيجين بى كاهى</a:t>
                      </a:r>
                      <a:endParaRPr lang="ar-EG" sz="40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7727618"/>
      </p:ext>
    </p:extLst>
  </p:cSld>
  <p:clrMapOvr>
    <a:masterClrMapping/>
  </p:clrMapOvr>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اما هم يا رب الذين أخذت نفوسهم نيحهم</a:t>
                      </a:r>
                      <a:endParaRPr lang="ar-EG" sz="7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Nqwou</a:t>
                      </a:r>
                      <a:r>
                        <a:rPr lang="en-US" sz="3600" b="0" kern="1200" baseline="0" dirty="0">
                          <a:solidFill>
                            <a:srgbClr val="FFFF00"/>
                          </a:solidFill>
                          <a:latin typeface="Athanasius" pitchFamily="2" charset="0"/>
                          <a:ea typeface="+mn-ea"/>
                          <a:cs typeface="+mn-cs"/>
                        </a:rPr>
                        <a:t> men \am </a:t>
                      </a:r>
                      <a:r>
                        <a:rPr lang="en-US" sz="3600" b="0" kern="1200" baseline="0" dirty="0" err="1">
                          <a:solidFill>
                            <a:srgbClr val="FFFF00"/>
                          </a:solidFill>
                          <a:latin typeface="Athanasius" pitchFamily="2" charset="0"/>
                          <a:ea typeface="+mn-ea"/>
                          <a:cs typeface="+mn-cs"/>
                        </a:rPr>
                        <a:t>nh</a:t>
                      </a:r>
                      <a:r>
                        <a:rPr lang="en-US" sz="3600" b="0" kern="1200" baseline="0" dirty="0">
                          <a:solidFill>
                            <a:srgbClr val="FFFF00"/>
                          </a:solidFill>
                          <a:latin typeface="Athanasius" pitchFamily="2" charset="0"/>
                          <a:ea typeface="+mn-ea"/>
                          <a:cs typeface="+mn-cs"/>
                        </a:rPr>
                        <a:t> ~P_ `</a:t>
                      </a:r>
                      <a:r>
                        <a:rPr lang="en-US" sz="3600" b="0" kern="1200" baseline="0" dirty="0" err="1">
                          <a:solidFill>
                            <a:srgbClr val="FFFF00"/>
                          </a:solidFill>
                          <a:latin typeface="Athanasius" pitchFamily="2" charset="0"/>
                          <a:ea typeface="+mn-ea"/>
                          <a:cs typeface="+mn-cs"/>
                        </a:rPr>
                        <a:t>eaksi</a:t>
                      </a:r>
                      <a:endParaRPr lang="en-US" sz="3600" b="0" kern="1200" baseline="0" dirty="0">
                        <a:solidFill>
                          <a:srgbClr val="FFFF00"/>
                        </a:solidFill>
                        <a:latin typeface="Athanasius" pitchFamily="2" charset="0"/>
                        <a:ea typeface="+mn-ea"/>
                        <a:cs typeface="+mn-cs"/>
                      </a:endParaRPr>
                    </a:p>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nnouyuxh</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ma`mton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nwou</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انثؤو مين هامنى ابشويس اي اك تشى إن نو إبسيشى ما إمطون نؤو </a:t>
                      </a:r>
                      <a:endParaRPr lang="ar-EG" sz="54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36200137"/>
      </p:ext>
    </p:extLst>
  </p:cSld>
  <p:clrMapOvr>
    <a:masterClrMapping/>
  </p:clrMapOvr>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وليستحقوا ملكوت السموات</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Ouo</a:t>
                      </a:r>
                      <a:r>
                        <a:rPr lang="en-US" sz="3600" b="0" kern="1200" baseline="0" dirty="0">
                          <a:solidFill>
                            <a:srgbClr val="FFFF00"/>
                          </a:solidFill>
                          <a:latin typeface="Athanasius" pitchFamily="2" charset="0"/>
                          <a:ea typeface="+mn-ea"/>
                          <a:cs typeface="+mn-cs"/>
                        </a:rPr>
                        <a:t>\</a:t>
                      </a:r>
                      <a:r>
                        <a:rPr lang="ar-EG"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marouer`pem`p</a:t>
                      </a:r>
                      <a:r>
                        <a:rPr lang="en-US" sz="3600" b="0" kern="1200" baseline="0" dirty="0">
                          <a:solidFill>
                            <a:srgbClr val="FFFF00"/>
                          </a:solidFill>
                          <a:latin typeface="Athanasius" pitchFamily="2" charset="0"/>
                          <a:ea typeface="+mn-ea"/>
                          <a:cs typeface="+mn-cs"/>
                        </a:rPr>
                        <a:t>]a `</a:t>
                      </a:r>
                      <a:r>
                        <a:rPr lang="en-US" sz="3600" b="0" kern="1200" baseline="0" dirty="0" err="1">
                          <a:solidFill>
                            <a:srgbClr val="FFFF00"/>
                          </a:solidFill>
                          <a:latin typeface="Athanasius" pitchFamily="2" charset="0"/>
                          <a:ea typeface="+mn-ea"/>
                          <a:cs typeface="+mn-cs"/>
                        </a:rPr>
                        <a:t>n;metouro</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nte</a:t>
                      </a:r>
                      <a:endParaRPr lang="en-US" sz="3600" b="0" kern="1200" baseline="0" dirty="0">
                        <a:solidFill>
                          <a:srgbClr val="FFFF00"/>
                        </a:solidFill>
                        <a:latin typeface="Athanasius" pitchFamily="2" charset="0"/>
                        <a:ea typeface="+mn-ea"/>
                        <a:cs typeface="+mn-cs"/>
                      </a:endParaRPr>
                    </a:p>
                    <a:p>
                      <a:pPr algn="ctr"/>
                      <a:r>
                        <a:rPr lang="en-US" sz="3600" b="0" kern="1200" baseline="0" dirty="0" err="1">
                          <a:solidFill>
                            <a:srgbClr val="FFFF00"/>
                          </a:solidFill>
                          <a:latin typeface="Athanasius" pitchFamily="2" charset="0"/>
                          <a:ea typeface="+mn-ea"/>
                          <a:cs typeface="+mn-cs"/>
                        </a:rPr>
                        <a:t>nivhou`i</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أووه مارو إر إبئميبشا إنتى ميتئورو إنتى نيفيؤوى</a:t>
                      </a:r>
                      <a:endParaRPr lang="ar-EG" sz="66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2246653"/>
      </p:ext>
    </p:extLst>
  </p:cSld>
  <p:clrMapOvr>
    <a:masterClrMapping/>
  </p:clrMapOvr>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وأما نحن كلنا فهب لنا</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Anon de </a:t>
                      </a:r>
                      <a:r>
                        <a:rPr lang="en-US" sz="4000" b="0" kern="1200" baseline="0" dirty="0" err="1">
                          <a:solidFill>
                            <a:srgbClr val="FFFF00"/>
                          </a:solidFill>
                          <a:latin typeface="Athanasius" pitchFamily="2" charset="0"/>
                          <a:ea typeface="+mn-ea"/>
                          <a:cs typeface="+mn-cs"/>
                        </a:rPr>
                        <a:t>thren</a:t>
                      </a:r>
                      <a:endParaRPr lang="ar-EG"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arixarizecqe</a:t>
                      </a:r>
                      <a:endParaRPr lang="en-US" sz="4000" b="0" kern="1200" baseline="0" dirty="0">
                        <a:solidFill>
                          <a:srgbClr val="FFFF00"/>
                        </a:solidFill>
                        <a:latin typeface="Athanasius" pitchFamily="2" charset="0"/>
                        <a:ea typeface="+mn-ea"/>
                        <a:cs typeface="+mn-cs"/>
                      </a:endParaRPr>
                    </a:p>
                    <a:p>
                      <a:pPr algn="ctr"/>
                      <a:r>
                        <a:rPr lang="en-US" sz="4000" b="0" kern="1200" baseline="0" dirty="0" err="1">
                          <a:solidFill>
                            <a:srgbClr val="FFFF00"/>
                          </a:solidFill>
                          <a:latin typeface="Athanasius" pitchFamily="2" charset="0"/>
                          <a:ea typeface="+mn-ea"/>
                          <a:cs typeface="+mn-cs"/>
                        </a:rPr>
                        <a:t>nan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آنون ذى تيرين آرى خاريزستى نان</a:t>
                      </a:r>
                      <a:endParaRPr lang="ar-EG" sz="80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91723519"/>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السلام لميخائيل رئيس الملائكة العظيم</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ميخائيل : بي نيشتي إن أرشي أنجيلوس</a:t>
            </a:r>
            <a:endParaRPr lang="ar-EG" sz="6600" dirty="0"/>
          </a:p>
        </p:txBody>
      </p:sp>
      <p:sp>
        <p:nvSpPr>
          <p:cNvPr id="5" name="Text Placeholder 4"/>
          <p:cNvSpPr>
            <a:spLocks noGrp="1"/>
          </p:cNvSpPr>
          <p:nvPr>
            <p:ph type="body" sz="quarter" idx="3"/>
          </p:nvPr>
        </p:nvSpPr>
        <p:spPr/>
        <p:txBody>
          <a:bodyPr/>
          <a:lstStyle/>
          <a:p>
            <a:r>
              <a:rPr lang="en-US" sz="2800" dirty="0">
                <a:latin typeface="Avva_Shenouda" pitchFamily="34" charset="2"/>
              </a:rPr>
              <a:t>Xere Mixa3l : pini25 `narx3ajjeloc</a:t>
            </a:r>
            <a:endParaRPr lang="en-US" sz="4800" dirty="0">
              <a:latin typeface="Avva_Shenouda" pitchFamily="34" charset="2"/>
            </a:endParaRPr>
          </a:p>
        </p:txBody>
      </p:sp>
      <p:sp>
        <p:nvSpPr>
          <p:cNvPr id="4" name="TextBox 3">
            <a:hlinkClick r:id="rId3" action="ppaction://hlinksldjump"/>
            <a:extLst>
              <a:ext uri="{FF2B5EF4-FFF2-40B4-BE49-F238E27FC236}">
                <a16:creationId xmlns:a16="http://schemas.microsoft.com/office/drawing/2014/main" id="{6B7EE049-DFB9-B0D5-D4D7-34AE46AA2313}"/>
              </a:ext>
            </a:extLst>
          </p:cNvPr>
          <p:cNvSpPr txBox="1"/>
          <p:nvPr/>
        </p:nvSpPr>
        <p:spPr>
          <a:xfrm>
            <a:off x="4572000" y="3806220"/>
            <a:ext cx="4572000" cy="523220"/>
          </a:xfrm>
          <a:prstGeom prst="rect">
            <a:avLst/>
          </a:prstGeom>
          <a:noFill/>
        </p:spPr>
        <p:txBody>
          <a:bodyPr wrap="square">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lang="en-US" sz="1400" dirty="0">
              <a:solidFill>
                <a:srgbClr val="FFC000"/>
              </a:solidFill>
            </a:endParaRPr>
          </a:p>
        </p:txBody>
      </p:sp>
    </p:spTree>
  </p:cSld>
  <p:clrMapOvr>
    <a:masterClrMapping/>
  </p:clrMapOvr>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كمالاً مسيحياً يرضيك أمامك</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mpenjwk</a:t>
                      </a:r>
                      <a:endParaRPr lang="ar-EG"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n`xricti`anoc</a:t>
                      </a:r>
                      <a:endParaRPr lang="en-US" sz="4000" b="0" kern="1200" baseline="0" dirty="0">
                        <a:solidFill>
                          <a:srgbClr val="FFFF00"/>
                        </a:solidFill>
                        <a:latin typeface="Athanasius" pitchFamily="2" charset="0"/>
                        <a:ea typeface="+mn-ea"/>
                        <a:cs typeface="+mn-cs"/>
                      </a:endParaRPr>
                    </a:p>
                    <a:p>
                      <a:pPr algn="ctr"/>
                      <a:r>
                        <a:rPr lang="en-US" sz="4000" b="0" kern="1200" baseline="0" dirty="0" err="1">
                          <a:solidFill>
                            <a:srgbClr val="FFFF00"/>
                          </a:solidFill>
                          <a:latin typeface="Athanasius" pitchFamily="2" charset="0"/>
                          <a:ea typeface="+mn-ea"/>
                          <a:cs typeface="+mn-cs"/>
                        </a:rPr>
                        <a:t>efranak</a:t>
                      </a:r>
                      <a:endParaRPr lang="ar-EG"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mpek`mqo</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إمبين جوك إن إخرستيانوس إفراناك إم بيك إمثو</a:t>
                      </a:r>
                      <a:endParaRPr lang="ar-EG" sz="40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97806481"/>
      </p:ext>
    </p:extLst>
  </p:cSld>
  <p:clrMapOvr>
    <a:masterClrMapping/>
  </p:clrMapOvr>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وأعطهم وإيانا نصيباً وميراثاً</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Ouo</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moi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nwou</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neman`noumeroc</a:t>
                      </a:r>
                      <a:r>
                        <a:rPr lang="en-US" sz="3600" b="0" kern="1200" baseline="0" dirty="0">
                          <a:solidFill>
                            <a:srgbClr val="FFFF00"/>
                          </a:solidFill>
                          <a:latin typeface="Athanasius" pitchFamily="2" charset="0"/>
                          <a:ea typeface="+mn-ea"/>
                          <a:cs typeface="+mn-cs"/>
                        </a:rPr>
                        <a:t>&gt; </a:t>
                      </a:r>
                      <a:r>
                        <a:rPr lang="en-US" sz="3600" b="0" kern="1200" baseline="0" dirty="0" err="1">
                          <a:solidFill>
                            <a:srgbClr val="FFFF00"/>
                          </a:solidFill>
                          <a:latin typeface="Athanasius" pitchFamily="2" charset="0"/>
                          <a:ea typeface="+mn-ea"/>
                          <a:cs typeface="+mn-cs"/>
                        </a:rPr>
                        <a:t>nem</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ou`klhroc</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 أووه موى نؤو نيمان إن أو ميروس نيم أو إكليروس</a:t>
                      </a:r>
                      <a:endParaRPr lang="ar-EG" sz="66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80288050"/>
      </p:ext>
    </p:extLst>
  </p:cSld>
  <p:clrMapOvr>
    <a:masterClrMapping/>
  </p:clrMapOvr>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مع كافة قديسيك</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err="1">
                          <a:solidFill>
                            <a:srgbClr val="FFFF00"/>
                          </a:solidFill>
                          <a:latin typeface="Athanasius" pitchFamily="2" charset="0"/>
                          <a:ea typeface="+mn-ea"/>
                          <a:cs typeface="+mn-cs"/>
                        </a:rPr>
                        <a:t>nem</a:t>
                      </a:r>
                      <a:endParaRPr lang="en-US" sz="4800" b="0" kern="1200" baseline="0" dirty="0">
                        <a:solidFill>
                          <a:srgbClr val="FFFF00"/>
                        </a:solidFill>
                        <a:latin typeface="Athanasius" pitchFamily="2" charset="0"/>
                        <a:ea typeface="+mn-ea"/>
                        <a:cs typeface="+mn-cs"/>
                      </a:endParaRPr>
                    </a:p>
                    <a:p>
                      <a:pPr algn="ctr"/>
                      <a:r>
                        <a:rPr lang="en-US" sz="4800" b="0" kern="1200" baseline="0" dirty="0" err="1">
                          <a:solidFill>
                            <a:srgbClr val="FFFF00"/>
                          </a:solidFill>
                          <a:latin typeface="Athanasius" pitchFamily="2" charset="0"/>
                          <a:ea typeface="+mn-ea"/>
                          <a:cs typeface="+mn-cs"/>
                        </a:rPr>
                        <a:t>nhe</a:t>
                      </a:r>
                      <a:r>
                        <a:rPr lang="en-US" sz="4800" b="0" kern="1200" baseline="0" dirty="0">
                          <a:solidFill>
                            <a:srgbClr val="FFFF00"/>
                          </a:solidFill>
                          <a:latin typeface="Athanasius" pitchFamily="2" charset="0"/>
                          <a:ea typeface="+mn-ea"/>
                          <a:cs typeface="+mn-cs"/>
                        </a:rPr>
                        <a:t>/q/u/ </a:t>
                      </a:r>
                      <a:r>
                        <a:rPr lang="en-US" sz="4800" b="0" kern="1200" baseline="0" dirty="0" err="1">
                          <a:solidFill>
                            <a:srgbClr val="FFFF00"/>
                          </a:solidFill>
                          <a:latin typeface="Athanasius" pitchFamily="2" charset="0"/>
                          <a:ea typeface="+mn-ea"/>
                          <a:cs typeface="+mn-cs"/>
                        </a:rPr>
                        <a:t>throu</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ntak</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نيم نى إثؤواب تيرو إنتاك</a:t>
                      </a:r>
                      <a:endParaRPr lang="ar-EG" sz="5200" b="1"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01342541"/>
      </p:ext>
    </p:extLst>
  </p:cSld>
  <p:clrMapOvr>
    <a:masterClrMapping/>
  </p:clrMapOvr>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24092184"/>
      </p:ext>
    </p:extLst>
  </p:cSld>
  <p:clrMapOvr>
    <a:masterClrMapping/>
  </p:clrMapOvr>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u="none" kern="1200" dirty="0">
                          <a:solidFill>
                            <a:srgbClr val="FFC000"/>
                          </a:solidFill>
                          <a:effectLst/>
                          <a:latin typeface="Tahoma" pitchFamily="34" charset="0"/>
                          <a:ea typeface="Tahoma" pitchFamily="34" charset="0"/>
                          <a:cs typeface="Tahoma" pitchFamily="34" charset="0"/>
                        </a:rPr>
                        <a:t>أوشية القرابين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89271331"/>
      </p:ext>
    </p:extLst>
  </p:cSld>
  <p:clrMapOvr>
    <a:masterClrMapping/>
  </p:clrMapOvr>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وأيضاً فلنسأل الله ضابط الكل</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3600" b="0" kern="1200" baseline="0" dirty="0">
                          <a:solidFill>
                            <a:srgbClr val="FFFF00"/>
                          </a:solidFill>
                          <a:latin typeface="Athanasius" pitchFamily="2" charset="0"/>
                          <a:ea typeface="+mn-ea"/>
                          <a:cs typeface="+mn-cs"/>
                        </a:rPr>
                        <a:t>Palin on maren;\o `eV; pipantokratwr</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بالين أون مارين تيهو إى إفنوتي </a:t>
                      </a:r>
                      <a:br>
                        <a:rPr lang="ar-SA" sz="4000" b="1" dirty="0">
                          <a:cs typeface="+mj-cs"/>
                        </a:rPr>
                      </a:br>
                      <a:r>
                        <a:rPr lang="ar-SA" sz="4000" b="1" dirty="0">
                          <a:cs typeface="+mj-cs"/>
                        </a:rPr>
                        <a:t>بي بانطوكراطور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78649810"/>
      </p:ext>
    </p:extLst>
  </p:cSld>
  <p:clrMapOvr>
    <a:masterClrMapping/>
  </p:clrMapOvr>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أبا ربنا وإلهنا </a:t>
                      </a:r>
                      <a:br>
                        <a:rPr lang="ar-SA" sz="4800" b="1" dirty="0">
                          <a:cs typeface="+mj-cs"/>
                        </a:rPr>
                      </a:br>
                      <a:r>
                        <a:rPr lang="ar-SA" sz="4800" b="1" dirty="0">
                          <a:cs typeface="+mj-cs"/>
                        </a:rPr>
                        <a:t>ومخلصنا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Viwt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a:t>
                      </a:r>
                      <a:r>
                        <a:rPr lang="en-US" sz="4000" b="0" kern="1200" baseline="0" dirty="0">
                          <a:solidFill>
                            <a:srgbClr val="FFFF00"/>
                          </a:solidFill>
                          <a:latin typeface="Athanasius" pitchFamily="2" charset="0"/>
                          <a:ea typeface="+mn-ea"/>
                          <a:cs typeface="+mn-cs"/>
                        </a:rPr>
                        <a:t>_</a:t>
                      </a:r>
                    </a:p>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pencwthr</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إفيوت إمبين</a:t>
                      </a:r>
                      <a:r>
                        <a:rPr lang="ar-EG" sz="4000" b="1" dirty="0">
                          <a:cs typeface="+mj-cs"/>
                        </a:rPr>
                        <a:t> </a:t>
                      </a:r>
                      <a:r>
                        <a:rPr lang="ar-SA" sz="4000" b="1" dirty="0">
                          <a:cs typeface="+mj-cs"/>
                        </a:rPr>
                        <a:t>شويس أووه بيننوتي أووه بينسوتير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55136449"/>
      </p:ext>
    </p:extLst>
  </p:cSld>
  <p:clrMapOvr>
    <a:masterClrMapping/>
  </p:clrMapOvr>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يسوع المسيح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err="1">
                          <a:solidFill>
                            <a:srgbClr val="FFFF00"/>
                          </a:solidFill>
                          <a:latin typeface="Athanasius" pitchFamily="2" charset="0"/>
                          <a:ea typeface="+mn-ea"/>
                          <a:cs typeface="+mn-cs"/>
                        </a:rPr>
                        <a:t>Ihcouc</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Pi`xrictoc</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إيسوس بي إخرستوس</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02926554"/>
      </p:ext>
    </p:extLst>
  </p:cSld>
  <p:clrMapOvr>
    <a:masterClrMapping/>
  </p:clrMapOvr>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نسأل ونطلب من صلاحك </a:t>
                      </a:r>
                      <a:br>
                        <a:rPr lang="ar-SA" sz="4800" b="1" dirty="0">
                          <a:cs typeface="+mj-cs"/>
                        </a:rPr>
                      </a:br>
                      <a:r>
                        <a:rPr lang="ar-SA" sz="4800" b="1" dirty="0">
                          <a:cs typeface="+mj-cs"/>
                        </a:rPr>
                        <a:t>يا محب البشر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Ten;\o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tentwb</a:t>
                      </a:r>
                      <a:r>
                        <a:rPr lang="en-US" sz="4000" b="0" kern="1200" baseline="0" dirty="0">
                          <a:solidFill>
                            <a:srgbClr val="FFFF00"/>
                          </a:solidFill>
                          <a:latin typeface="Athanasius" pitchFamily="2" charset="0"/>
                          <a:ea typeface="+mn-ea"/>
                          <a:cs typeface="+mn-cs"/>
                        </a:rPr>
                        <a:t>\</a:t>
                      </a: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ntekmet`agaqoc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pimairwmi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تين تيهو أووه تين طفه إنتيك ميت غاثوس بي ماي رومي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16768656"/>
      </p:ext>
    </p:extLst>
  </p:cSld>
  <p:clrMapOvr>
    <a:masterClrMapping/>
  </p:clrMapOvr>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ذكر يا رب صعائد</a:t>
                      </a:r>
                      <a:r>
                        <a:rPr lang="en-US" sz="4000" b="1" i="0" kern="1200" dirty="0">
                          <a:solidFill>
                            <a:schemeClr val="lt1"/>
                          </a:solidFill>
                          <a:latin typeface="+mn-lt"/>
                          <a:ea typeface="+mn-ea"/>
                          <a:cs typeface="+mn-cs"/>
                        </a:rPr>
                        <a:t> </a:t>
                      </a:r>
                      <a:r>
                        <a:rPr lang="ar-EG" sz="4000" b="1" i="0" kern="1200" dirty="0">
                          <a:solidFill>
                            <a:schemeClr val="lt1"/>
                          </a:solidFill>
                          <a:latin typeface="+mn-lt"/>
                          <a:ea typeface="+mn-ea"/>
                          <a:cs typeface="+mn-cs"/>
                        </a:rPr>
                        <a:t>وقرابين وشكر الذين يقربون</a:t>
                      </a:r>
                      <a:endParaRPr lang="ar-EG" sz="28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2800" b="0" kern="1200" baseline="0" dirty="0" err="1">
                          <a:solidFill>
                            <a:srgbClr val="FFFF00"/>
                          </a:solidFill>
                          <a:latin typeface="Athanasius" pitchFamily="2" charset="0"/>
                          <a:ea typeface="+mn-ea"/>
                          <a:cs typeface="+mn-cs"/>
                        </a:rPr>
                        <a:t>Ari`vmeu`i</a:t>
                      </a:r>
                      <a:endParaRPr lang="en-US" sz="2800" b="0" kern="1200" baseline="0" dirty="0">
                        <a:solidFill>
                          <a:srgbClr val="FFFF00"/>
                        </a:solidFill>
                        <a:latin typeface="Athanasius" pitchFamily="2" charset="0"/>
                        <a:ea typeface="+mn-ea"/>
                        <a:cs typeface="+mn-cs"/>
                      </a:endParaRPr>
                    </a:p>
                    <a:p>
                      <a:pPr algn="ctr"/>
                      <a:r>
                        <a:rPr lang="en-US" sz="2800" b="0" kern="1200" baseline="0" dirty="0">
                          <a:solidFill>
                            <a:srgbClr val="FFFF00"/>
                          </a:solidFill>
                          <a:latin typeface="Athanasius" pitchFamily="2" charset="0"/>
                          <a:ea typeface="+mn-ea"/>
                          <a:cs typeface="+mn-cs"/>
                        </a:rPr>
                        <a:t> ~P_ `</a:t>
                      </a:r>
                      <a:r>
                        <a:rPr lang="en-US" sz="2800" b="0" kern="1200" baseline="0" dirty="0" err="1">
                          <a:solidFill>
                            <a:srgbClr val="FFFF00"/>
                          </a:solidFill>
                          <a:latin typeface="Athanasius" pitchFamily="2" charset="0"/>
                          <a:ea typeface="+mn-ea"/>
                          <a:cs typeface="+mn-cs"/>
                        </a:rPr>
                        <a:t>nniquci`a</a:t>
                      </a:r>
                      <a:endParaRPr lang="en-US" sz="2800" b="0" kern="1200" baseline="0" dirty="0">
                        <a:solidFill>
                          <a:srgbClr val="FFFF00"/>
                        </a:solidFill>
                        <a:latin typeface="Athanasius" pitchFamily="2" charset="0"/>
                        <a:ea typeface="+mn-ea"/>
                        <a:cs typeface="+mn-cs"/>
                      </a:endParaRPr>
                    </a:p>
                    <a:p>
                      <a:pPr algn="ctr"/>
                      <a:r>
                        <a:rPr lang="en-US" sz="2800" b="0" kern="1200" baseline="0" dirty="0" err="1">
                          <a:solidFill>
                            <a:srgbClr val="FFFF00"/>
                          </a:solidFill>
                          <a:latin typeface="Athanasius" pitchFamily="2" charset="0"/>
                          <a:ea typeface="+mn-ea"/>
                          <a:cs typeface="+mn-cs"/>
                        </a:rPr>
                        <a:t>ni`procvora</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ni</a:t>
                      </a:r>
                      <a:r>
                        <a:rPr lang="en-US" sz="2800" b="0" kern="1200" baseline="0" dirty="0">
                          <a:solidFill>
                            <a:srgbClr val="FFFF00"/>
                          </a:solidFill>
                          <a:latin typeface="Athanasius" pitchFamily="2" charset="0"/>
                          <a:ea typeface="+mn-ea"/>
                          <a:cs typeface="+mn-cs"/>
                        </a:rPr>
                        <a:t>]</a:t>
                      </a:r>
                      <a:r>
                        <a:rPr lang="en-US" sz="2800" b="0" kern="1200" baseline="0" dirty="0" err="1">
                          <a:solidFill>
                            <a:srgbClr val="FFFF00"/>
                          </a:solidFill>
                          <a:latin typeface="Athanasius" pitchFamily="2" charset="0"/>
                          <a:ea typeface="+mn-ea"/>
                          <a:cs typeface="+mn-cs"/>
                        </a:rPr>
                        <a:t>ep</a:t>
                      </a:r>
                      <a:r>
                        <a:rPr lang="en-US" sz="2800" b="0" kern="1200" baseline="0" dirty="0">
                          <a:solidFill>
                            <a:srgbClr val="FFFF00"/>
                          </a:solidFill>
                          <a:latin typeface="Athanasius" pitchFamily="2" charset="0"/>
                          <a:ea typeface="+mn-ea"/>
                          <a:cs typeface="+mn-cs"/>
                        </a:rPr>
                        <a:t>`\mot `</a:t>
                      </a:r>
                      <a:r>
                        <a:rPr lang="en-US" sz="2800" b="0" kern="1200" baseline="0" dirty="0" err="1">
                          <a:solidFill>
                            <a:srgbClr val="FFFF00"/>
                          </a:solidFill>
                          <a:latin typeface="Athanasius" pitchFamily="2" charset="0"/>
                          <a:ea typeface="+mn-ea"/>
                          <a:cs typeface="+mn-cs"/>
                        </a:rPr>
                        <a:t>nte</a:t>
                      </a:r>
                      <a:endParaRPr lang="en-US" sz="2800" b="0" kern="1200" baseline="0" dirty="0">
                        <a:solidFill>
                          <a:srgbClr val="FFFF00"/>
                        </a:solidFill>
                        <a:latin typeface="Athanasius" pitchFamily="2" charset="0"/>
                        <a:ea typeface="+mn-ea"/>
                        <a:cs typeface="+mn-cs"/>
                      </a:endParaRPr>
                    </a:p>
                    <a:p>
                      <a:pPr algn="ctr"/>
                      <a:r>
                        <a:rPr lang="en-US" sz="2800" b="0" kern="1200" baseline="0" dirty="0" err="1">
                          <a:solidFill>
                            <a:srgbClr val="FFFF00"/>
                          </a:solidFill>
                          <a:latin typeface="Athanasius" pitchFamily="2" charset="0"/>
                          <a:ea typeface="+mn-ea"/>
                          <a:cs typeface="+mn-cs"/>
                        </a:rPr>
                        <a:t>nh`etauer`procverin</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آرى إفميفئى إبشويس إن نى ثيسيا نى إبروسفورا نى شيبئهموت إنتى نى </a:t>
                      </a:r>
                      <a:br>
                        <a:rPr lang="ar-EG" sz="3200" dirty="0"/>
                      </a:br>
                      <a:r>
                        <a:rPr lang="ar-EG" sz="3200" b="1" i="0" kern="1200" dirty="0">
                          <a:solidFill>
                            <a:schemeClr val="lt1"/>
                          </a:solidFill>
                          <a:latin typeface="+mn-lt"/>
                          <a:ea typeface="+mn-ea"/>
                          <a:cs typeface="+mn-cs"/>
                        </a:rPr>
                        <a:t>إيتاف إر إبروسفيرين</a:t>
                      </a:r>
                      <a:endParaRPr lang="ar-EG" sz="3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37586071"/>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7255"/>
            <a:ext cx="9144000" cy="782371"/>
          </a:xfrm>
        </p:spPr>
        <p:txBody>
          <a:bodyPr/>
          <a:lstStyle/>
          <a:p>
            <a:r>
              <a:rPr lang="ar-EG" dirty="0">
                <a:solidFill>
                  <a:schemeClr val="lt1"/>
                </a:solidFill>
              </a:rPr>
              <a:t>السلام لغبريال المبشر المختار</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غابرييل : بي سوتب إمبي فاي شينووفي </a:t>
            </a:r>
            <a:endParaRPr lang="ar-EG" sz="6600" dirty="0"/>
          </a:p>
        </p:txBody>
      </p:sp>
      <p:sp>
        <p:nvSpPr>
          <p:cNvPr id="5" name="Text Placeholder 4"/>
          <p:cNvSpPr>
            <a:spLocks noGrp="1"/>
          </p:cNvSpPr>
          <p:nvPr>
            <p:ph type="body" sz="quarter" idx="3"/>
          </p:nvPr>
        </p:nvSpPr>
        <p:spPr>
          <a:xfrm>
            <a:off x="0" y="5332826"/>
            <a:ext cx="9144000" cy="682357"/>
          </a:xfrm>
        </p:spPr>
        <p:txBody>
          <a:bodyPr/>
          <a:lstStyle/>
          <a:p>
            <a:r>
              <a:rPr lang="en-US" sz="3200" dirty="0">
                <a:latin typeface="Avva_Shenouda" pitchFamily="34" charset="2"/>
              </a:rPr>
              <a:t>xere Jabri3l : picwtp `mpi4ai2ennov4i</a:t>
            </a:r>
            <a:endParaRPr lang="en-US" sz="5400" dirty="0">
              <a:latin typeface="Avva_Shenouda" pitchFamily="34" charset="2"/>
            </a:endParaRPr>
          </a:p>
        </p:txBody>
      </p:sp>
    </p:spTree>
  </p:cSld>
  <p:clrMapOvr>
    <a:masterClrMapping/>
  </p:clrMapOvr>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كرامة ومجدًا لإسمك</a:t>
                      </a:r>
                      <a:endParaRPr lang="en-US" sz="48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القدوس</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Eoutai`o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ou`wou</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mpekran</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e/q/u/</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إى أوطايو نيم او أوؤو إمبيك ران إثؤواب</a:t>
                      </a:r>
                      <a:endParaRPr lang="ar-EG" sz="199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51206025"/>
      </p:ext>
    </p:extLst>
  </p:cSld>
  <p:clrMapOvr>
    <a:masterClrMapping/>
  </p:clrMapOvr>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اطلبوا عن المهتمين بالصعائد والقرابين</a:t>
                      </a:r>
                      <a:endParaRPr lang="ar-EG" sz="23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Twb</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ejen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nhetfi</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m`vrwou</a:t>
                      </a:r>
                      <a:r>
                        <a:rPr lang="en-US" sz="3200" b="0" kern="1200" baseline="0" dirty="0">
                          <a:solidFill>
                            <a:srgbClr val="FFFF00"/>
                          </a:solidFill>
                          <a:latin typeface="Athanasius" pitchFamily="2" charset="0"/>
                          <a:ea typeface="+mn-ea"/>
                          <a:cs typeface="+mn-cs"/>
                        </a:rPr>
                        <a:t>]&gt;</a:t>
                      </a:r>
                    </a:p>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nniqucia</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ni`procvora</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طبه إيجين نى إتفى إم إفروؤش </a:t>
                      </a:r>
                      <a:br>
                        <a:rPr lang="ar-EG" sz="4000" dirty="0"/>
                      </a:br>
                      <a:r>
                        <a:rPr lang="ar-EG" sz="4000" b="1" i="0" kern="1200" dirty="0">
                          <a:solidFill>
                            <a:schemeClr val="lt1"/>
                          </a:solidFill>
                          <a:latin typeface="+mn-lt"/>
                          <a:ea typeface="+mn-ea"/>
                          <a:cs typeface="+mn-cs"/>
                        </a:rPr>
                        <a:t>إن نىثيسيانى إبروسفورا</a:t>
                      </a:r>
                      <a:endParaRPr lang="ar-EG" sz="4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90734400"/>
      </p:ext>
    </p:extLst>
  </p:cSld>
  <p:clrMapOvr>
    <a:masterClrMapping/>
  </p:clrMapOvr>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البكور والزيت</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والبخور والستور</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ni`aparxh</a:t>
                      </a:r>
                      <a:endParaRPr lang="en-US" sz="3600" b="0" kern="1200" baseline="0" dirty="0">
                        <a:solidFill>
                          <a:srgbClr val="FFFF00"/>
                        </a:solidFill>
                        <a:latin typeface="Athanasius" pitchFamily="2" charset="0"/>
                        <a:ea typeface="+mn-ea"/>
                        <a:cs typeface="+mn-cs"/>
                      </a:endParaRPr>
                    </a:p>
                    <a:p>
                      <a:pPr algn="ctr"/>
                      <a:r>
                        <a:rPr lang="en-US" sz="3600" b="0" kern="1200" baseline="0" dirty="0">
                          <a:solidFill>
                            <a:srgbClr val="FFFF00"/>
                          </a:solidFill>
                          <a:latin typeface="Athanasius" pitchFamily="2" charset="0"/>
                          <a:ea typeface="+mn-ea"/>
                          <a:cs typeface="+mn-cs"/>
                        </a:rPr>
                        <a:t>nine\ </a:t>
                      </a:r>
                      <a:r>
                        <a:rPr lang="en-US" sz="3600" b="0" kern="1200" baseline="0" dirty="0" err="1">
                          <a:solidFill>
                            <a:srgbClr val="FFFF00"/>
                          </a:solidFill>
                          <a:latin typeface="Athanasius" pitchFamily="2" charset="0"/>
                          <a:ea typeface="+mn-ea"/>
                          <a:cs typeface="+mn-cs"/>
                        </a:rPr>
                        <a:t>ni`cqoinoufi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ni`ckepacma</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نى آبارشى نى نيه نى إستوى نوفى ني إس كيبازما</a:t>
                      </a:r>
                      <a:endParaRPr lang="ar-EG" sz="1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2250444"/>
      </p:ext>
    </p:extLst>
  </p:cSld>
  <p:clrMapOvr>
    <a:masterClrMapping/>
  </p:clrMapOvr>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وكتب القراءة وأواني المذبح</a:t>
                      </a:r>
                      <a:endParaRPr lang="ar-EG" sz="34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nijwm</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nw</a:t>
                      </a:r>
                      <a:r>
                        <a:rPr lang="en-US" sz="3600" b="0" kern="1200" baseline="0" dirty="0">
                          <a:solidFill>
                            <a:srgbClr val="FFFF00"/>
                          </a:solidFill>
                          <a:latin typeface="Athanasius" pitchFamily="2" charset="0"/>
                          <a:ea typeface="+mn-ea"/>
                          <a:cs typeface="+mn-cs"/>
                        </a:rPr>
                        <a:t>]&gt; </a:t>
                      </a:r>
                      <a:r>
                        <a:rPr lang="en-US" sz="3600" b="0" kern="1200" baseline="0" dirty="0" err="1">
                          <a:solidFill>
                            <a:srgbClr val="FFFF00"/>
                          </a:solidFill>
                          <a:latin typeface="Athanasius" pitchFamily="2" charset="0"/>
                          <a:ea typeface="+mn-ea"/>
                          <a:cs typeface="+mn-cs"/>
                        </a:rPr>
                        <a:t>nikumillion</a:t>
                      </a:r>
                      <a:endParaRPr lang="en-US" sz="3600" b="0" kern="1200" baseline="0" dirty="0">
                        <a:solidFill>
                          <a:srgbClr val="FFFF00"/>
                        </a:solidFill>
                        <a:latin typeface="Athanasius" pitchFamily="2" charset="0"/>
                        <a:ea typeface="+mn-ea"/>
                        <a:cs typeface="+mn-cs"/>
                      </a:endParaRPr>
                    </a:p>
                    <a:p>
                      <a:pPr algn="ct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nte</a:t>
                      </a:r>
                      <a:endParaRPr lang="en-US" sz="3600" b="0" kern="1200" baseline="0" dirty="0">
                        <a:solidFill>
                          <a:srgbClr val="FFFF00"/>
                        </a:solidFill>
                        <a:latin typeface="Athanasius" pitchFamily="2" charset="0"/>
                        <a:ea typeface="+mn-ea"/>
                        <a:cs typeface="+mn-cs"/>
                      </a:endParaRPr>
                    </a:p>
                    <a:p>
                      <a:pPr algn="ctr"/>
                      <a:r>
                        <a:rPr lang="en-US" sz="3600" b="0" kern="1200" baseline="0" dirty="0" err="1">
                          <a:solidFill>
                            <a:srgbClr val="FFFF00"/>
                          </a:solidFill>
                          <a:latin typeface="Athanasius" pitchFamily="2" charset="0"/>
                          <a:ea typeface="+mn-ea"/>
                          <a:cs typeface="+mn-cs"/>
                        </a:rPr>
                        <a:t>pima`ner</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wou</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i</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نى جوم إن أوش نى كيميلليون إنتى بى ما إن إيرشؤوشى</a:t>
                      </a:r>
                      <a:endParaRPr lang="ar-EG" sz="13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73073837"/>
      </p:ext>
    </p:extLst>
  </p:cSld>
  <p:clrMapOvr>
    <a:masterClrMapping/>
  </p:clrMapOvr>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لكي المسيح إلهنا يكافئهم في أورشليم السمائية</a:t>
                      </a:r>
                      <a:endParaRPr lang="ar-EG" sz="287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ina</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nte</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Px</a:t>
                      </a:r>
                      <a:r>
                        <a:rPr lang="en-US" sz="3200" b="0" kern="1200" baseline="0" dirty="0">
                          <a:solidFill>
                            <a:srgbClr val="FFFF00"/>
                          </a:solidFill>
                          <a:latin typeface="Athanasius" pitchFamily="2" charset="0"/>
                          <a:ea typeface="+mn-ea"/>
                          <a:cs typeface="+mn-cs"/>
                        </a:rPr>
                        <a:t>/c/</a:t>
                      </a:r>
                    </a:p>
                    <a:p>
                      <a:pPr algn="ctr"/>
                      <a:r>
                        <a:rPr lang="en-US" sz="3200" b="0" kern="1200" baseline="0" dirty="0" err="1">
                          <a:solidFill>
                            <a:srgbClr val="FFFF00"/>
                          </a:solidFill>
                          <a:latin typeface="Athanasius" pitchFamily="2" charset="0"/>
                          <a:ea typeface="+mn-ea"/>
                          <a:cs typeface="+mn-cs"/>
                        </a:rPr>
                        <a:t>Pennou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ebi`w</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nwou</a:t>
                      </a:r>
                      <a:r>
                        <a:rPr lang="en-US" sz="3200" b="0" kern="1200" baseline="0" dirty="0">
                          <a:solidFill>
                            <a:srgbClr val="FFFF00"/>
                          </a:solidFill>
                          <a:latin typeface="Athanasius" pitchFamily="2" charset="0"/>
                          <a:ea typeface="+mn-ea"/>
                          <a:cs typeface="+mn-cs"/>
                        </a:rPr>
                        <a:t> 'en </a:t>
                      </a:r>
                      <a:r>
                        <a:rPr lang="en-US" sz="3200" b="0" kern="1200" baseline="0" dirty="0" err="1">
                          <a:solidFill>
                            <a:srgbClr val="FFFF00"/>
                          </a:solidFill>
                          <a:latin typeface="Athanasius" pitchFamily="2" charset="0"/>
                          <a:ea typeface="+mn-ea"/>
                          <a:cs typeface="+mn-cs"/>
                        </a:rPr>
                        <a:t>Ilh</a:t>
                      </a:r>
                      <a:r>
                        <a:rPr lang="en-US" sz="3200" b="0" kern="1200" baseline="0" dirty="0">
                          <a:solidFill>
                            <a:srgbClr val="FFFF00"/>
                          </a:solidFill>
                          <a:latin typeface="Athanasius" pitchFamily="2" charset="0"/>
                          <a:ea typeface="+mn-ea"/>
                          <a:cs typeface="+mn-cs"/>
                        </a:rPr>
                        <a:t>/m/</a:t>
                      </a:r>
                    </a:p>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nte</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tve</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هينا إنتى بى إخرستوس بيننوتى تى شيفيو نوؤو خين يروساليم إنتى إتفى</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44008407"/>
      </p:ext>
    </p:extLst>
  </p:cSld>
  <p:clrMapOvr>
    <a:masterClrMapping/>
  </p:clrMapOvr>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 و يغفر لنا خطايانا</a:t>
                      </a:r>
                      <a:endParaRPr lang="ar-EG" sz="102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i="0" kern="1200" dirty="0">
                          <a:solidFill>
                            <a:srgbClr val="FFFF00"/>
                          </a:solidFill>
                          <a:latin typeface="Avva_Shenouda" pitchFamily="34" charset="2"/>
                          <a:ea typeface="+mn-ea"/>
                          <a:cs typeface="+mn-cs"/>
                        </a:rPr>
                        <a:t> `nte4xa </a:t>
                      </a:r>
                      <a:r>
                        <a:rPr lang="en-US" sz="4000" b="0" i="0" kern="1200" dirty="0" err="1">
                          <a:solidFill>
                            <a:srgbClr val="FFFF00"/>
                          </a:solidFill>
                          <a:latin typeface="Avva_Shenouda" pitchFamily="34" charset="2"/>
                          <a:ea typeface="+mn-ea"/>
                          <a:cs typeface="+mn-cs"/>
                        </a:rPr>
                        <a:t>nen</a:t>
                      </a:r>
                      <a:r>
                        <a:rPr lang="en-US" sz="4000" b="0" i="0" kern="1200" dirty="0">
                          <a:solidFill>
                            <a:srgbClr val="FFFF00"/>
                          </a:solidFill>
                          <a:latin typeface="Avva_Shenouda" pitchFamily="34" charset="2"/>
                          <a:ea typeface="+mn-ea"/>
                          <a:cs typeface="+mn-cs"/>
                        </a:rPr>
                        <a:t> </a:t>
                      </a:r>
                      <a:r>
                        <a:rPr lang="en-US" sz="4000" b="0" i="0" kern="1200" dirty="0" err="1">
                          <a:solidFill>
                            <a:srgbClr val="FFFF00"/>
                          </a:solidFill>
                          <a:latin typeface="Avva_Shenouda" pitchFamily="34" charset="2"/>
                          <a:ea typeface="+mn-ea"/>
                          <a:cs typeface="+mn-cs"/>
                        </a:rPr>
                        <a:t>nenobi</a:t>
                      </a:r>
                      <a:r>
                        <a:rPr lang="en-US" sz="4000" b="0" i="0" kern="1200" dirty="0">
                          <a:solidFill>
                            <a:srgbClr val="FFFF00"/>
                          </a:solidFill>
                          <a:latin typeface="Avva_Shenouda" pitchFamily="34" charset="2"/>
                          <a:ea typeface="+mn-ea"/>
                          <a:cs typeface="+mn-cs"/>
                        </a:rPr>
                        <a:t> </a:t>
                      </a:r>
                      <a:r>
                        <a:rPr lang="en-US" sz="4000" b="0" i="0" kern="1200" dirty="0" err="1">
                          <a:solidFill>
                            <a:srgbClr val="FFFF00"/>
                          </a:solidFill>
                          <a:latin typeface="Avva_Shenouda" pitchFamily="34" charset="2"/>
                          <a:ea typeface="+mn-ea"/>
                          <a:cs typeface="+mn-cs"/>
                        </a:rPr>
                        <a:t>nan</a:t>
                      </a:r>
                      <a:r>
                        <a:rPr lang="en-US" sz="4000" b="0" i="0" kern="1200" dirty="0">
                          <a:solidFill>
                            <a:srgbClr val="FFFF00"/>
                          </a:solidFill>
                          <a:latin typeface="Avva_Shenouda" pitchFamily="34" charset="2"/>
                          <a:ea typeface="+mn-ea"/>
                          <a:cs typeface="+mn-cs"/>
                        </a:rPr>
                        <a:t> ~</a:t>
                      </a:r>
                      <a:r>
                        <a:rPr lang="en-US" sz="4000" b="0" i="0" kern="1200" dirty="0" err="1">
                          <a:solidFill>
                            <a:srgbClr val="FFFF00"/>
                          </a:solidFill>
                          <a:latin typeface="Avva_Shenouda" pitchFamily="34" charset="2"/>
                          <a:ea typeface="+mn-ea"/>
                          <a:cs typeface="+mn-cs"/>
                        </a:rPr>
                        <a:t>ebol</a:t>
                      </a:r>
                      <a:endParaRPr lang="en-US" sz="13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إنيتف كانين نوفي نان إيفول</a:t>
                      </a:r>
                      <a:endParaRPr lang="ar-EG" sz="413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27813553"/>
      </p:ext>
    </p:extLst>
  </p:cSld>
  <p:clrMapOvr>
    <a:masterClrMapping/>
  </p:clrMapOvr>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9997101"/>
      </p:ext>
    </p:extLst>
  </p:cSld>
  <p:clrMapOvr>
    <a:masterClrMapping/>
  </p:clrMapOvr>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إقبلها إليك على مذبحك المقدس الناطق السمائي</a:t>
                      </a:r>
                      <a:endParaRPr lang="ar-EG" sz="307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opou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erok</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ejen</a:t>
                      </a:r>
                      <a:endParaRPr lang="en-US" sz="3200" b="0" kern="1200" baseline="0" dirty="0">
                        <a:solidFill>
                          <a:srgbClr val="FFFF00"/>
                        </a:solidFill>
                        <a:latin typeface="Athanasius" pitchFamily="2" charset="0"/>
                        <a:ea typeface="+mn-ea"/>
                        <a:cs typeface="+mn-cs"/>
                      </a:endParaRPr>
                    </a:p>
                    <a:p>
                      <a:pPr algn="ctr"/>
                      <a:r>
                        <a:rPr lang="en-US" sz="3200" b="0" kern="1200" baseline="0" dirty="0" err="1">
                          <a:solidFill>
                            <a:srgbClr val="FFFF00"/>
                          </a:solidFill>
                          <a:latin typeface="Athanasius" pitchFamily="2" charset="0"/>
                          <a:ea typeface="+mn-ea"/>
                          <a:cs typeface="+mn-cs"/>
                        </a:rPr>
                        <a:t>pekquciacthrion</a:t>
                      </a:r>
                      <a:r>
                        <a:rPr lang="en-US" sz="3200" b="0" kern="1200" baseline="0" dirty="0">
                          <a:solidFill>
                            <a:srgbClr val="FFFF00"/>
                          </a:solidFill>
                          <a:latin typeface="Athanasius" pitchFamily="2" charset="0"/>
                          <a:ea typeface="+mn-ea"/>
                          <a:cs typeface="+mn-cs"/>
                        </a:rPr>
                        <a:t> e/q/u/&gt;</a:t>
                      </a:r>
                    </a:p>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nellogimon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nte</a:t>
                      </a:r>
                      <a:endParaRPr lang="en-US" sz="287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شوبو إيروك إيجين بيك ثيسيا إستيريون إثؤواب ان إيللو جيمون إنتى</a:t>
                      </a:r>
                      <a:endParaRPr lang="ar-EG" sz="3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77670908"/>
      </p:ext>
    </p:extLst>
  </p:cSld>
  <p:clrMapOvr>
    <a:masterClrMapping/>
  </p:clrMapOvr>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رائحة بخور تدخل إلى عظمتك التي في السموات</a:t>
                      </a:r>
                      <a:endParaRPr lang="ar-EG" sz="307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eou`cqoi</a:t>
                      </a:r>
                      <a:endParaRPr lang="en-US" sz="3600" b="0" kern="1200" baseline="0" dirty="0">
                        <a:solidFill>
                          <a:srgbClr val="FFFF00"/>
                        </a:solidFill>
                        <a:latin typeface="Athanasius" pitchFamily="2" charset="0"/>
                        <a:ea typeface="+mn-ea"/>
                        <a:cs typeface="+mn-cs"/>
                      </a:endParaRPr>
                    </a:p>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n`cqoinoufi</a:t>
                      </a:r>
                      <a:r>
                        <a:rPr lang="en-US" sz="3600" b="0" kern="1200" baseline="0" dirty="0">
                          <a:solidFill>
                            <a:srgbClr val="FFFF00"/>
                          </a:solidFill>
                          <a:latin typeface="Athanasius" pitchFamily="2" charset="0"/>
                          <a:ea typeface="+mn-ea"/>
                          <a:cs typeface="+mn-cs"/>
                        </a:rPr>
                        <a:t>&gt;</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e'oun</a:t>
                      </a:r>
                      <a:r>
                        <a:rPr lang="en-US" sz="2800" b="0" kern="1200" baseline="0" dirty="0">
                          <a:solidFill>
                            <a:srgbClr val="FFFF00"/>
                          </a:solidFill>
                          <a:latin typeface="Athanasius" pitchFamily="2" charset="0"/>
                          <a:ea typeface="+mn-ea"/>
                          <a:cs typeface="+mn-cs"/>
                        </a:rPr>
                        <a:t> </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etekmetni</a:t>
                      </a:r>
                      <a:r>
                        <a:rPr lang="en-US" sz="3600" b="0" kern="1200" baseline="0" dirty="0">
                          <a:solidFill>
                            <a:srgbClr val="FFFF00"/>
                          </a:solidFill>
                          <a:latin typeface="Athanasius" pitchFamily="2" charset="0"/>
                          <a:ea typeface="+mn-ea"/>
                          <a:cs typeface="+mn-cs"/>
                        </a:rPr>
                        <a:t>];</a:t>
                      </a:r>
                    </a:p>
                    <a:p>
                      <a:pPr algn="ctr"/>
                      <a:r>
                        <a:rPr lang="en-US" sz="3600" b="0" kern="1200" baseline="0" dirty="0">
                          <a:solidFill>
                            <a:srgbClr val="FFFF00"/>
                          </a:solidFill>
                          <a:latin typeface="Athanasius" pitchFamily="2" charset="0"/>
                          <a:ea typeface="+mn-ea"/>
                          <a:cs typeface="+mn-cs"/>
                        </a:rPr>
                        <a:t>et 'en </a:t>
                      </a:r>
                      <a:r>
                        <a:rPr lang="en-US" sz="3600" b="0" kern="1200" baseline="0" dirty="0" err="1">
                          <a:solidFill>
                            <a:srgbClr val="FFFF00"/>
                          </a:solidFill>
                          <a:latin typeface="Athanasius" pitchFamily="2" charset="0"/>
                          <a:ea typeface="+mn-ea"/>
                          <a:cs typeface="+mn-cs"/>
                        </a:rPr>
                        <a:t>nivhou`i</a:t>
                      </a:r>
                      <a:endParaRPr lang="en-US" sz="3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إيو إثيو إن إستوى نوفى إيخون إى تيك ميت نيشتى إتخين نى فيؤوى</a:t>
                      </a:r>
                      <a:endParaRPr lang="ar-EG" sz="857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86769889"/>
      </p:ext>
    </p:extLst>
  </p:cSld>
  <p:clrMapOvr>
    <a:masterClrMapping/>
  </p:clrMapOvr>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بواسطة خدمة ملائكتك ورؤساء ملائكتك المقدسين</a:t>
                      </a:r>
                      <a:endParaRPr lang="ar-EG" sz="4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ebol</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iten</a:t>
                      </a:r>
                      <a:endParaRPr lang="en-US"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`p]</a:t>
                      </a:r>
                      <a:r>
                        <a:rPr lang="en-US" sz="3200" b="0" kern="1200" baseline="0" dirty="0" err="1">
                          <a:solidFill>
                            <a:srgbClr val="FFFF00"/>
                          </a:solidFill>
                          <a:latin typeface="Athanasius" pitchFamily="2" charset="0"/>
                          <a:ea typeface="+mn-ea"/>
                          <a:cs typeface="+mn-cs"/>
                        </a:rPr>
                        <a:t>em</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i</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nte</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nekaggeloc</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nem</a:t>
                      </a:r>
                      <a:endParaRPr lang="en-US" sz="3200" b="0" kern="1200" baseline="0" dirty="0">
                        <a:solidFill>
                          <a:srgbClr val="FFFF00"/>
                        </a:solidFill>
                        <a:latin typeface="Athanasius" pitchFamily="2" charset="0"/>
                        <a:ea typeface="+mn-ea"/>
                        <a:cs typeface="+mn-cs"/>
                      </a:endParaRPr>
                    </a:p>
                    <a:p>
                      <a:pPr algn="ctr"/>
                      <a:r>
                        <a:rPr lang="en-US" sz="3200" b="0" kern="1200" baseline="0" dirty="0" err="1">
                          <a:solidFill>
                            <a:srgbClr val="FFFF00"/>
                          </a:solidFill>
                          <a:latin typeface="Athanasius" pitchFamily="2" charset="0"/>
                          <a:ea typeface="+mn-ea"/>
                          <a:cs typeface="+mn-cs"/>
                        </a:rPr>
                        <a:t>nekarxhaggeloc</a:t>
                      </a:r>
                      <a:r>
                        <a:rPr lang="en-US" sz="3200" b="0" kern="1200" baseline="0" dirty="0">
                          <a:solidFill>
                            <a:srgbClr val="FFFF00"/>
                          </a:solidFill>
                          <a:latin typeface="Athanasius" pitchFamily="2" charset="0"/>
                          <a:ea typeface="+mn-ea"/>
                          <a:cs typeface="+mn-cs"/>
                        </a:rPr>
                        <a:t> e/q/u/</a:t>
                      </a:r>
                      <a:endParaRPr lang="en-US" sz="287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إيفول يتين إبشيمشى إنتى نيك إنجيلوس نيم ني</a:t>
                      </a:r>
                      <a:r>
                        <a:rPr lang="ar-EG" sz="3200" b="1" i="0" kern="1200" baseline="0" dirty="0">
                          <a:solidFill>
                            <a:schemeClr val="lt1"/>
                          </a:solidFill>
                          <a:latin typeface="+mn-lt"/>
                          <a:ea typeface="+mn-ea"/>
                          <a:cs typeface="+mn-cs"/>
                        </a:rPr>
                        <a:t> </a:t>
                      </a:r>
                      <a:r>
                        <a:rPr lang="ar-EG" sz="3200" b="1" i="0" kern="1200" dirty="0">
                          <a:solidFill>
                            <a:schemeClr val="lt1"/>
                          </a:solidFill>
                          <a:latin typeface="+mn-lt"/>
                          <a:ea typeface="+mn-ea"/>
                          <a:cs typeface="+mn-cs"/>
                        </a:rPr>
                        <a:t>أرشى أنجيلوس إثؤواب</a:t>
                      </a:r>
                      <a:endParaRPr lang="ar-EG" sz="857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66726736"/>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57415"/>
            <a:ext cx="9144000" cy="782371"/>
          </a:xfrm>
        </p:spPr>
        <p:txBody>
          <a:bodyPr/>
          <a:lstStyle/>
          <a:p>
            <a:r>
              <a:rPr lang="ar-EG" dirty="0">
                <a:solidFill>
                  <a:schemeClr val="lt1"/>
                </a:solidFill>
              </a:rPr>
              <a:t> السلام للشاروبيم السلام للسيرافيم</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ني شيروبيم : شيري ني سيرافيم</a:t>
            </a:r>
            <a:endParaRPr lang="ar-EG" sz="6600" dirty="0"/>
          </a:p>
        </p:txBody>
      </p:sp>
      <p:sp>
        <p:nvSpPr>
          <p:cNvPr id="5" name="Text Placeholder 4"/>
          <p:cNvSpPr>
            <a:spLocks noGrp="1"/>
          </p:cNvSpPr>
          <p:nvPr>
            <p:ph type="body" sz="quarter" idx="3"/>
          </p:nvPr>
        </p:nvSpPr>
        <p:spPr>
          <a:xfrm>
            <a:off x="-1" y="5215168"/>
            <a:ext cx="9144000" cy="682357"/>
          </a:xfrm>
        </p:spPr>
        <p:txBody>
          <a:bodyPr/>
          <a:lstStyle/>
          <a:p>
            <a:r>
              <a:rPr lang="en-US" sz="3600" dirty="0">
                <a:latin typeface="Avva_Shenouda" pitchFamily="34" charset="2"/>
              </a:rPr>
              <a:t>Xere nixerovbim : </a:t>
            </a:r>
            <a:r>
              <a:rPr lang="en-US" sz="3600" dirty="0" err="1">
                <a:latin typeface="Avva_Shenouda" pitchFamily="34" charset="2"/>
              </a:rPr>
              <a:t>xere</a:t>
            </a:r>
            <a:r>
              <a:rPr lang="en-US" sz="3600" dirty="0">
                <a:latin typeface="Avva_Shenouda" pitchFamily="34" charset="2"/>
              </a:rPr>
              <a:t> </a:t>
            </a:r>
            <a:r>
              <a:rPr lang="en-US" sz="3600" dirty="0" err="1">
                <a:latin typeface="Avva_Shenouda" pitchFamily="34" charset="2"/>
              </a:rPr>
              <a:t>nicerafim</a:t>
            </a:r>
            <a:endParaRPr lang="en-US" sz="4800" dirty="0">
              <a:latin typeface="Avva_Shenouda" pitchFamily="34" charset="2"/>
            </a:endParaRPr>
          </a:p>
        </p:txBody>
      </p:sp>
      <p:sp>
        <p:nvSpPr>
          <p:cNvPr id="4" name="TextBox 3">
            <a:hlinkClick r:id="rId3" action="ppaction://hlinksldjump"/>
            <a:extLst>
              <a:ext uri="{FF2B5EF4-FFF2-40B4-BE49-F238E27FC236}">
                <a16:creationId xmlns:a16="http://schemas.microsoft.com/office/drawing/2014/main" id="{F927EB8F-11C9-4309-125E-00383D67DFBF}"/>
              </a:ext>
            </a:extLst>
          </p:cNvPr>
          <p:cNvSpPr txBox="1"/>
          <p:nvPr/>
        </p:nvSpPr>
        <p:spPr>
          <a:xfrm>
            <a:off x="4572000" y="3806220"/>
            <a:ext cx="4572000" cy="523220"/>
          </a:xfrm>
          <a:prstGeom prst="rect">
            <a:avLst/>
          </a:prstGeom>
          <a:noFill/>
        </p:spPr>
        <p:txBody>
          <a:bodyPr wrap="square">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lang="en-US" sz="1400" dirty="0">
              <a:solidFill>
                <a:srgbClr val="FFC000"/>
              </a:solidFill>
            </a:endParaRPr>
          </a:p>
        </p:txBody>
      </p:sp>
    </p:spTree>
  </p:cSld>
  <p:clrMapOvr>
    <a:masterClrMapping/>
  </p:clrMapOvr>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وكما</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قبلت إليك قرابين هابيل</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الصديق</a:t>
                      </a:r>
                      <a:endParaRPr lang="ar-EG" sz="368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M`vrh</a:t>
                      </a:r>
                      <a:r>
                        <a:rPr lang="en-US" sz="3600" b="0" kern="1200" baseline="0" dirty="0">
                          <a:solidFill>
                            <a:srgbClr val="FFFF00"/>
                          </a:solidFill>
                          <a:latin typeface="Athanasius" pitchFamily="2" charset="0"/>
                          <a:ea typeface="+mn-ea"/>
                          <a:cs typeface="+mn-cs"/>
                        </a:rPr>
                        <a:t>; </a:t>
                      </a:r>
                    </a:p>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etal</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wp</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erok</a:t>
                      </a:r>
                      <a:endParaRPr lang="en-US" sz="3600" b="0" kern="1200" baseline="0" dirty="0">
                        <a:solidFill>
                          <a:srgbClr val="FFFF00"/>
                        </a:solidFill>
                        <a:latin typeface="Athanasius" pitchFamily="2" charset="0"/>
                        <a:ea typeface="+mn-ea"/>
                        <a:cs typeface="+mn-cs"/>
                      </a:endParaRPr>
                    </a:p>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nnidwron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pi`qmhi</a:t>
                      </a:r>
                      <a:r>
                        <a:rPr lang="en-US" sz="3600" b="0" kern="1200" baseline="0" dirty="0">
                          <a:solidFill>
                            <a:srgbClr val="FFFF00"/>
                          </a:solidFill>
                          <a:latin typeface="Athanasius" pitchFamily="2" charset="0"/>
                          <a:ea typeface="+mn-ea"/>
                          <a:cs typeface="+mn-cs"/>
                        </a:rPr>
                        <a:t> Abel</a:t>
                      </a:r>
                      <a:endParaRPr lang="en-US" sz="3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إم إفريتى إيتاك شوب إيروك إن نيذورون إنتى بى إثمى آفيل</a:t>
                      </a:r>
                      <a:endParaRPr lang="ar-EG" sz="1028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60378105"/>
      </p:ext>
    </p:extLst>
  </p:cSld>
  <p:clrMapOvr>
    <a:masterClrMapping/>
  </p:clrMapOvr>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وذبيحة أبينا إبراهيم وفلسي الأرملة</a:t>
                      </a:r>
                      <a:endParaRPr lang="ar-EG" sz="368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nem</a:t>
                      </a:r>
                      <a:r>
                        <a:rPr lang="en-US" sz="3200" b="0" kern="1200" baseline="0" dirty="0">
                          <a:solidFill>
                            <a:srgbClr val="FFFF00"/>
                          </a:solidFill>
                          <a:latin typeface="Athanasius" pitchFamily="2" charset="0"/>
                          <a:ea typeface="+mn-ea"/>
                          <a:cs typeface="+mn-cs"/>
                        </a:rPr>
                        <a:t> </a:t>
                      </a:r>
                      <a:r>
                        <a:rPr lang="pt-BR" sz="3200" b="0" kern="1200" baseline="0" dirty="0">
                          <a:solidFill>
                            <a:srgbClr val="FFFF00"/>
                          </a:solidFill>
                          <a:latin typeface="Athanasius" pitchFamily="2" charset="0"/>
                          <a:ea typeface="+mn-ea"/>
                          <a:cs typeface="+mn-cs"/>
                        </a:rPr>
                        <a:t>;quci`a `nte peniwt Abraam&gt; nem </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tebi</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cnou</a:t>
                      </a:r>
                      <a:r>
                        <a:rPr lang="en-US" sz="3200" b="0" kern="1200" baseline="0" dirty="0">
                          <a:solidFill>
                            <a:srgbClr val="FFFF00"/>
                          </a:solidFill>
                          <a:latin typeface="Athanasius" pitchFamily="2" charset="0"/>
                          <a:ea typeface="+mn-ea"/>
                          <a:cs typeface="+mn-cs"/>
                        </a:rPr>
                        <a:t>;</a:t>
                      </a:r>
                    </a:p>
                    <a:p>
                      <a:pPr algn="ct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nte</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xhra</a:t>
                      </a:r>
                      <a:endParaRPr lang="en-US" sz="287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نيم تى ثيسيا إنتى بينوت آفراآم نيم تي تيفي إسنوتي إنتيتي شيرا</a:t>
                      </a:r>
                      <a:endParaRPr lang="ar-EG" sz="36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60352230"/>
      </p:ext>
    </p:extLst>
  </p:cSld>
  <p:clrMapOvr>
    <a:masterClrMapping/>
  </p:clrMapOvr>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هكذا أيضا نذور</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عبيدك إقبلها إليك</a:t>
                      </a:r>
                      <a:endParaRPr lang="ar-EG" sz="368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Pairh</a:t>
                      </a:r>
                      <a:r>
                        <a:rPr lang="en-US" sz="3600" b="0" kern="1200" baseline="0" dirty="0">
                          <a:solidFill>
                            <a:srgbClr val="FFFF00"/>
                          </a:solidFill>
                          <a:latin typeface="Athanasius" pitchFamily="2" charset="0"/>
                          <a:ea typeface="+mn-ea"/>
                          <a:cs typeface="+mn-cs"/>
                        </a:rPr>
                        <a:t>; on </a:t>
                      </a:r>
                      <a:r>
                        <a:rPr lang="en-US" sz="3600" b="0" kern="1200" baseline="0" dirty="0" err="1">
                          <a:solidFill>
                            <a:srgbClr val="FFFF00"/>
                          </a:solidFill>
                          <a:latin typeface="Athanasius" pitchFamily="2" charset="0"/>
                          <a:ea typeface="+mn-ea"/>
                          <a:cs typeface="+mn-cs"/>
                        </a:rPr>
                        <a:t>nik</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eeuxaricthrion</a:t>
                      </a:r>
                      <a:endParaRPr lang="en-US" sz="3600" b="0" kern="1200" baseline="0" dirty="0">
                        <a:solidFill>
                          <a:srgbClr val="FFFF00"/>
                        </a:solidFill>
                        <a:latin typeface="Athanasius" pitchFamily="2" charset="0"/>
                        <a:ea typeface="+mn-ea"/>
                        <a:cs typeface="+mn-cs"/>
                      </a:endParaRPr>
                    </a:p>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nte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nek`ebiaik</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opou</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erok</a:t>
                      </a:r>
                      <a:endParaRPr lang="en-US" sz="3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اى ريتى أون نى كى إفخار يستيريون إنتى نيك إيفى أيك شوبو إيروك</a:t>
                      </a:r>
                      <a:endParaRPr lang="ar-EG" sz="3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58428132"/>
      </p:ext>
    </p:extLst>
  </p:cSld>
  <p:clrMapOvr>
    <a:masterClrMapping/>
  </p:clrMapOvr>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أصحاب</a:t>
                      </a:r>
                      <a:r>
                        <a:rPr lang="en-US" sz="4000" b="1" i="0" kern="1200" dirty="0">
                          <a:solidFill>
                            <a:schemeClr val="lt1"/>
                          </a:solidFill>
                          <a:latin typeface="+mn-lt"/>
                          <a:ea typeface="+mn-ea"/>
                          <a:cs typeface="+mn-cs"/>
                        </a:rPr>
                        <a:t> </a:t>
                      </a:r>
                      <a:r>
                        <a:rPr lang="ar-EG" sz="4000" b="1" i="0" kern="1200" dirty="0">
                          <a:solidFill>
                            <a:schemeClr val="lt1"/>
                          </a:solidFill>
                          <a:latin typeface="+mn-lt"/>
                          <a:ea typeface="+mn-ea"/>
                          <a:cs typeface="+mn-cs"/>
                        </a:rPr>
                        <a:t>الكثير وأصحاب القليل الخفيات والظاهرات</a:t>
                      </a:r>
                      <a:endParaRPr lang="ar-EG" sz="307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a:solidFill>
                            <a:srgbClr val="FFFF00"/>
                          </a:solidFill>
                          <a:latin typeface="Athanasius" pitchFamily="2" charset="0"/>
                          <a:ea typeface="+mn-ea"/>
                          <a:cs typeface="+mn-cs"/>
                        </a:rPr>
                        <a:t>Na </a:t>
                      </a:r>
                      <a:r>
                        <a:rPr lang="pt-BR" sz="3600" b="0" kern="1200" baseline="0" dirty="0">
                          <a:solidFill>
                            <a:srgbClr val="FFFF00"/>
                          </a:solidFill>
                          <a:latin typeface="Athanasius" pitchFamily="2" charset="0"/>
                          <a:ea typeface="+mn-ea"/>
                          <a:cs typeface="+mn-cs"/>
                        </a:rPr>
                        <a:t>pi\ou`o nem na pikouji&gt; nhet\hp </a:t>
                      </a:r>
                      <a:r>
                        <a:rPr lang="en-US" sz="3600" b="0" kern="1200" baseline="0" dirty="0" err="1">
                          <a:solidFill>
                            <a:srgbClr val="FFFF00"/>
                          </a:solidFill>
                          <a:latin typeface="Athanasius" pitchFamily="2" charset="0"/>
                          <a:ea typeface="+mn-ea"/>
                          <a:cs typeface="+mn-cs"/>
                        </a:rPr>
                        <a:t>nem</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nheqouwn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ebol</a:t>
                      </a:r>
                      <a:endParaRPr lang="en-US" sz="3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نابى هوؤو نيم نابى كوجى نيئتهيب نيم نى إثؤؤنه إيفول</a:t>
                      </a:r>
                      <a:endParaRPr lang="ar-EG" sz="123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46964479"/>
      </p:ext>
    </p:extLst>
  </p:cSld>
  <p:clrMapOvr>
    <a:masterClrMapping/>
  </p:clrMapOvr>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والذين يريدون أن يقدموا لك وليس لهم</a:t>
                      </a:r>
                      <a:endParaRPr lang="ar-EG" sz="368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Nheqouw</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e`ini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nak</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e'oun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mmon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ntwou</a:t>
                      </a:r>
                      <a:endParaRPr lang="en-US" sz="413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نيئثوؤوش إى إينى ناك إيخون أووه إممون انطوؤو</a:t>
                      </a:r>
                      <a:endParaRPr lang="ar-EG" sz="123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57762104"/>
      </p:ext>
    </p:extLst>
  </p:cSld>
  <p:clrMapOvr>
    <a:masterClrMapping/>
  </p:clrMapOvr>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والذين قدموا لك</a:t>
                      </a:r>
                      <a:r>
                        <a:rPr lang="en-US" sz="4000" b="1" i="0" kern="1200" dirty="0">
                          <a:solidFill>
                            <a:schemeClr val="lt1"/>
                          </a:solidFill>
                          <a:latin typeface="+mn-lt"/>
                          <a:ea typeface="+mn-ea"/>
                          <a:cs typeface="+mn-cs"/>
                        </a:rPr>
                        <a:t> </a:t>
                      </a:r>
                      <a:r>
                        <a:rPr lang="ar-EG" sz="4000" b="1" i="0" kern="1200" dirty="0">
                          <a:solidFill>
                            <a:schemeClr val="lt1"/>
                          </a:solidFill>
                          <a:latin typeface="+mn-lt"/>
                          <a:ea typeface="+mn-ea"/>
                          <a:cs typeface="+mn-cs"/>
                        </a:rPr>
                        <a:t>في هذا اليوم هذه</a:t>
                      </a:r>
                      <a:r>
                        <a:rPr lang="en-US" sz="4000" b="1" i="0" kern="1200" dirty="0">
                          <a:solidFill>
                            <a:schemeClr val="lt1"/>
                          </a:solidFill>
                          <a:latin typeface="+mn-lt"/>
                          <a:ea typeface="+mn-ea"/>
                          <a:cs typeface="+mn-cs"/>
                        </a:rPr>
                        <a:t> </a:t>
                      </a:r>
                      <a:r>
                        <a:rPr lang="ar-EG" sz="4000" b="1" i="0" kern="1200" dirty="0">
                          <a:solidFill>
                            <a:schemeClr val="lt1"/>
                          </a:solidFill>
                          <a:latin typeface="+mn-lt"/>
                          <a:ea typeface="+mn-ea"/>
                          <a:cs typeface="+mn-cs"/>
                        </a:rPr>
                        <a:t>القرابين</a:t>
                      </a:r>
                      <a:endParaRPr lang="ar-EG" sz="307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nem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nh`etau`ini</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nak</a:t>
                      </a:r>
                      <a:r>
                        <a:rPr lang="ar-EG" sz="3200" b="0" kern="1200" baseline="0" dirty="0">
                          <a:solidFill>
                            <a:srgbClr val="FFFF00"/>
                          </a:solidFill>
                          <a:latin typeface="Athanasius" pitchFamily="2" charset="0"/>
                          <a:ea typeface="+mn-ea"/>
                          <a:cs typeface="+mn-cs"/>
                        </a:rPr>
                        <a:t> </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e'oun</a:t>
                      </a:r>
                      <a:r>
                        <a:rPr lang="ar-EG" sz="3200" b="0" kern="1200" baseline="0" dirty="0">
                          <a:solidFill>
                            <a:srgbClr val="FFFF00"/>
                          </a:solidFill>
                          <a:latin typeface="Athanasius" pitchFamily="2" charset="0"/>
                          <a:ea typeface="+mn-ea"/>
                          <a:cs typeface="+mn-cs"/>
                        </a:rPr>
                        <a:t> </a:t>
                      </a:r>
                      <a:r>
                        <a:rPr lang="en-US" sz="3200" b="0" kern="1200" baseline="0" dirty="0">
                          <a:solidFill>
                            <a:srgbClr val="FFFF00"/>
                          </a:solidFill>
                          <a:latin typeface="Athanasius" pitchFamily="2" charset="0"/>
                          <a:ea typeface="+mn-ea"/>
                          <a:cs typeface="+mn-cs"/>
                        </a:rPr>
                        <a:t> </a:t>
                      </a:r>
                      <a:r>
                        <a:rPr lang="pt-BR" sz="3200" b="0" kern="1200" baseline="0" dirty="0">
                          <a:solidFill>
                            <a:srgbClr val="FFFF00"/>
                          </a:solidFill>
                          <a:latin typeface="Athanasius" pitchFamily="2" charset="0"/>
                          <a:ea typeface="+mn-ea"/>
                          <a:cs typeface="+mn-cs"/>
                        </a:rPr>
                        <a:t>'en pai`e\oou </a:t>
                      </a:r>
                      <a:endParaRPr lang="en-US" sz="3200" b="0" kern="1200" baseline="0" dirty="0">
                        <a:solidFill>
                          <a:srgbClr val="FFFF00"/>
                        </a:solidFill>
                        <a:latin typeface="Athanasius" pitchFamily="2" charset="0"/>
                        <a:ea typeface="+mn-ea"/>
                        <a:cs typeface="+mn-cs"/>
                      </a:endParaRPr>
                    </a:p>
                    <a:p>
                      <a:pPr algn="ctr"/>
                      <a:r>
                        <a:rPr lang="en-US" sz="3200" b="0" kern="1200" baseline="0" dirty="0" err="1">
                          <a:solidFill>
                            <a:srgbClr val="FFFF00"/>
                          </a:solidFill>
                          <a:latin typeface="Athanasius" pitchFamily="2" charset="0"/>
                          <a:ea typeface="+mn-ea"/>
                          <a:cs typeface="+mn-cs"/>
                        </a:rPr>
                        <a:t>voou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nnaidwron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nai</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نيم نى إيتاف إينى ناك إيخون خين باى إيهوؤو إنتى فوؤو إن ناى ذورون ناى</a:t>
                      </a:r>
                      <a:endParaRPr lang="ar-EG" sz="857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81316522"/>
      </p:ext>
    </p:extLst>
  </p:cSld>
  <p:clrMapOvr>
    <a:masterClrMapping/>
  </p:clrMapOvr>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أعطهم الباقيات عوض الفانيات</a:t>
                      </a:r>
                      <a:endParaRPr lang="ar-EG" sz="307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Moi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nwou</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nniattako</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`n`t]</a:t>
                      </a:r>
                      <a:r>
                        <a:rPr lang="en-US" sz="4000" b="0" kern="1200" baseline="0" dirty="0" err="1">
                          <a:solidFill>
                            <a:srgbClr val="FFFF00"/>
                          </a:solidFill>
                          <a:latin typeface="Athanasius" pitchFamily="2" charset="0"/>
                          <a:ea typeface="+mn-ea"/>
                          <a:cs typeface="+mn-cs"/>
                        </a:rPr>
                        <a:t>ebi`w</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nnheqnatako</a:t>
                      </a:r>
                      <a:endParaRPr lang="en-US" sz="413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موى نوؤو إن نى أتتاكو إن إتشفيو إن نيئثناتاكو</a:t>
                      </a:r>
                      <a:endParaRPr lang="ar-EG" sz="123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31355759"/>
      </p:ext>
    </p:extLst>
  </p:cSld>
  <p:clrMapOvr>
    <a:masterClrMapping/>
  </p:clrMapOvr>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السمائيات عوض الأرضيات الأبديات عوض الزمنيات</a:t>
                      </a:r>
                      <a:endParaRPr lang="ar-EG" sz="255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na</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nivho`i</a:t>
                      </a:r>
                      <a:r>
                        <a:rPr lang="en-US" sz="3200" b="0" kern="1200" baseline="0" dirty="0">
                          <a:solidFill>
                            <a:srgbClr val="FFFF00"/>
                          </a:solidFill>
                          <a:latin typeface="Athanasius" pitchFamily="2" charset="0"/>
                          <a:ea typeface="+mn-ea"/>
                          <a:cs typeface="+mn-cs"/>
                        </a:rPr>
                        <a:t> `n`t]</a:t>
                      </a:r>
                      <a:r>
                        <a:rPr lang="en-US" sz="3200" b="0" kern="1200" baseline="0" dirty="0" err="1">
                          <a:solidFill>
                            <a:srgbClr val="FFFF00"/>
                          </a:solidFill>
                          <a:latin typeface="Athanasius" pitchFamily="2" charset="0"/>
                          <a:ea typeface="+mn-ea"/>
                          <a:cs typeface="+mn-cs"/>
                        </a:rPr>
                        <a:t>ebi`w</a:t>
                      </a:r>
                      <a:endParaRPr lang="en-US"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nna</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pka</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i</a:t>
                      </a:r>
                      <a:r>
                        <a:rPr lang="en-US" sz="3200" b="0" kern="1200" baseline="0" dirty="0">
                          <a:solidFill>
                            <a:srgbClr val="FFFF00"/>
                          </a:solidFill>
                          <a:latin typeface="Athanasius" pitchFamily="2" charset="0"/>
                          <a:ea typeface="+mn-ea"/>
                          <a:cs typeface="+mn-cs"/>
                        </a:rPr>
                        <a:t>&gt; </a:t>
                      </a:r>
                      <a:r>
                        <a:rPr lang="en-US" sz="3200" b="0" kern="1200" baseline="0" dirty="0" err="1">
                          <a:solidFill>
                            <a:srgbClr val="FFFF00"/>
                          </a:solidFill>
                          <a:latin typeface="Athanasius" pitchFamily="2" charset="0"/>
                          <a:ea typeface="+mn-ea"/>
                          <a:cs typeface="+mn-cs"/>
                        </a:rPr>
                        <a:t>ni</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a`ene</a:t>
                      </a:r>
                      <a:r>
                        <a:rPr lang="en-US" sz="3200" b="0" kern="1200" baseline="0" dirty="0">
                          <a:solidFill>
                            <a:srgbClr val="FFFF00"/>
                          </a:solidFill>
                          <a:latin typeface="Athanasius" pitchFamily="2" charset="0"/>
                          <a:ea typeface="+mn-ea"/>
                          <a:cs typeface="+mn-cs"/>
                        </a:rPr>
                        <a:t>\ `n`t]</a:t>
                      </a:r>
                      <a:r>
                        <a:rPr lang="en-US" sz="3200" b="0" kern="1200" baseline="0" dirty="0" err="1">
                          <a:solidFill>
                            <a:srgbClr val="FFFF00"/>
                          </a:solidFill>
                          <a:latin typeface="Athanasius" pitchFamily="2" charset="0"/>
                          <a:ea typeface="+mn-ea"/>
                          <a:cs typeface="+mn-cs"/>
                        </a:rPr>
                        <a:t>ebi`w</a:t>
                      </a:r>
                      <a:endParaRPr lang="en-US"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nni`procouchou</a:t>
                      </a:r>
                      <a:endParaRPr lang="en-US" sz="287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نانيفيئوى إن إتشفيو إن نا إبكاهى نى شائينيه إن إتشيفيو إن نى إبوسوسيو</a:t>
                      </a:r>
                      <a:endParaRPr lang="ar-EG" sz="3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42877289"/>
      </p:ext>
    </p:extLst>
  </p:cSld>
  <p:clrMapOvr>
    <a:masterClrMapping/>
  </p:clrMapOvr>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بيوتهم ومخازنهم إملأها من </a:t>
                      </a:r>
                      <a:br>
                        <a:rPr lang="ar-EG" sz="4000" dirty="0"/>
                      </a:br>
                      <a:r>
                        <a:rPr lang="ar-EG" sz="4000" b="1" i="0" kern="1200" dirty="0">
                          <a:solidFill>
                            <a:schemeClr val="lt1"/>
                          </a:solidFill>
                          <a:latin typeface="+mn-lt"/>
                          <a:ea typeface="+mn-ea"/>
                          <a:cs typeface="+mn-cs"/>
                        </a:rPr>
                        <a:t>كل الخيرات</a:t>
                      </a:r>
                      <a:endParaRPr lang="ar-EG" sz="307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Nou`hou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noutamion</a:t>
                      </a:r>
                      <a:r>
                        <a:rPr lang="en-US" sz="3200" b="0" kern="1200" baseline="0" dirty="0">
                          <a:solidFill>
                            <a:srgbClr val="FFFF00"/>
                          </a:solidFill>
                          <a:latin typeface="Athanasius" pitchFamily="2" charset="0"/>
                          <a:ea typeface="+mn-ea"/>
                          <a:cs typeface="+mn-cs"/>
                        </a:rPr>
                        <a:t> ma\</a:t>
                      </a:r>
                      <a:r>
                        <a:rPr lang="en-US" sz="3200" b="0" kern="1200" baseline="0" dirty="0" err="1">
                          <a:solidFill>
                            <a:srgbClr val="FFFF00"/>
                          </a:solidFill>
                          <a:latin typeface="Athanasius" pitchFamily="2" charset="0"/>
                          <a:ea typeface="+mn-ea"/>
                          <a:cs typeface="+mn-cs"/>
                        </a:rPr>
                        <a:t>ou</a:t>
                      </a:r>
                      <a:endParaRPr lang="en-US"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ebol'en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agaqon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niben</a:t>
                      </a:r>
                      <a:endParaRPr lang="en-US" sz="287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نو إيو نو تاميون ما هو إيفول. خين آغاثون نيفين</a:t>
                      </a:r>
                      <a:endParaRPr lang="ar-EG" sz="123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70879978"/>
      </p:ext>
    </p:extLst>
  </p:cSld>
  <p:clrMapOvr>
    <a:masterClrMapping/>
  </p:clrMapOvr>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أحطهم يا رب بقوة ملائكتك</a:t>
                      </a:r>
                      <a:endParaRPr lang="ar-EG" sz="368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Matakto</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erwou</a:t>
                      </a:r>
                      <a:r>
                        <a:rPr lang="en-US" sz="4000" b="0" kern="1200" baseline="0" dirty="0">
                          <a:solidFill>
                            <a:srgbClr val="FFFF00"/>
                          </a:solidFill>
                          <a:latin typeface="Athanasius" pitchFamily="2" charset="0"/>
                          <a:ea typeface="+mn-ea"/>
                          <a:cs typeface="+mn-cs"/>
                        </a:rPr>
                        <a:t> ~P_</a:t>
                      </a: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n`tjom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nakaggeloc</a:t>
                      </a:r>
                      <a:endParaRPr lang="en-US" sz="413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ماتا كتو إيرؤو إبشويس إتجوم إنتى نيك انجيلوس</a:t>
                      </a:r>
                      <a:endParaRPr lang="ar-EG"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58702641"/>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السلام لجميع الطغمات السمائية</a:t>
            </a:r>
            <a:endParaRPr lang="en-US" dirty="0"/>
          </a:p>
        </p:txBody>
      </p:sp>
      <p:sp>
        <p:nvSpPr>
          <p:cNvPr id="3" name="Text Placeholder 2"/>
          <p:cNvSpPr>
            <a:spLocks noGrp="1"/>
          </p:cNvSpPr>
          <p:nvPr>
            <p:ph type="body" idx="1"/>
          </p:nvPr>
        </p:nvSpPr>
        <p:spPr/>
        <p:txBody>
          <a:bodyPr/>
          <a:lstStyle/>
          <a:p>
            <a:r>
              <a:rPr lang="ar-EG" dirty="0">
                <a:solidFill>
                  <a:schemeClr val="lt1"/>
                </a:solidFill>
              </a:rPr>
              <a:t>شيري ني طاغما تيروو : إن إبوورانيون</a:t>
            </a:r>
            <a:endParaRPr lang="ar-EG" sz="6600" dirty="0"/>
          </a:p>
        </p:txBody>
      </p:sp>
      <p:sp>
        <p:nvSpPr>
          <p:cNvPr id="5" name="Text Placeholder 4"/>
          <p:cNvSpPr>
            <a:spLocks noGrp="1"/>
          </p:cNvSpPr>
          <p:nvPr>
            <p:ph type="body" sz="quarter" idx="3"/>
          </p:nvPr>
        </p:nvSpPr>
        <p:spPr/>
        <p:txBody>
          <a:bodyPr/>
          <a:lstStyle/>
          <a:p>
            <a:r>
              <a:rPr lang="en-US" sz="3600" dirty="0">
                <a:latin typeface="Avva_Shenouda" pitchFamily="34" charset="2"/>
              </a:rPr>
              <a:t>xere nitajma t3rov : `</a:t>
            </a:r>
            <a:r>
              <a:rPr lang="en-US" sz="3200" dirty="0" err="1">
                <a:latin typeface="Avva_Shenouda" pitchFamily="34" charset="2"/>
              </a:rPr>
              <a:t>nepovranion</a:t>
            </a:r>
            <a:endParaRPr lang="en-US" sz="4800" dirty="0">
              <a:latin typeface="Avva_Shenouda" pitchFamily="34" charset="2"/>
            </a:endParaRPr>
          </a:p>
        </p:txBody>
      </p:sp>
    </p:spTree>
  </p:cSld>
  <p:clrMapOvr>
    <a:masterClrMapping/>
  </p:clrMapOvr>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a:t>
                      </a:r>
                      <a:r>
                        <a:rPr lang="en-US" sz="4000" b="1" i="0" kern="1200" dirty="0">
                          <a:solidFill>
                            <a:schemeClr val="lt1"/>
                          </a:solidFill>
                          <a:latin typeface="+mn-lt"/>
                          <a:ea typeface="+mn-ea"/>
                          <a:cs typeface="+mn-cs"/>
                        </a:rPr>
                        <a:t> </a:t>
                      </a:r>
                      <a:r>
                        <a:rPr lang="ar-EG" sz="4000" b="1" i="0" kern="1200" dirty="0">
                          <a:solidFill>
                            <a:schemeClr val="lt1"/>
                          </a:solidFill>
                          <a:latin typeface="+mn-lt"/>
                          <a:ea typeface="+mn-ea"/>
                          <a:cs typeface="+mn-cs"/>
                        </a:rPr>
                        <a:t>رؤساء ملائكتك الأطهار</a:t>
                      </a:r>
                      <a:endParaRPr lang="ar-EG" sz="307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FF00"/>
                          </a:solidFill>
                          <a:latin typeface="Athanasius" pitchFamily="2" charset="0"/>
                          <a:ea typeface="+mn-ea"/>
                          <a:cs typeface="+mn-cs"/>
                        </a:rPr>
                        <a:t>nem</a:t>
                      </a:r>
                      <a:endParaRPr lang="en-US" sz="4400" b="0" kern="1200" baseline="0" dirty="0">
                        <a:solidFill>
                          <a:srgbClr val="FFFF00"/>
                        </a:solidFill>
                        <a:latin typeface="Athanasius" pitchFamily="2" charset="0"/>
                        <a:ea typeface="+mn-ea"/>
                        <a:cs typeface="+mn-cs"/>
                      </a:endParaRPr>
                    </a:p>
                    <a:p>
                      <a:pPr algn="ctr"/>
                      <a:r>
                        <a:rPr lang="en-US" sz="4400" b="0" kern="1200" baseline="0" dirty="0" err="1">
                          <a:solidFill>
                            <a:srgbClr val="FFFF00"/>
                          </a:solidFill>
                          <a:latin typeface="Athanasius" pitchFamily="2" charset="0"/>
                          <a:ea typeface="+mn-ea"/>
                          <a:cs typeface="+mn-cs"/>
                        </a:rPr>
                        <a:t>nekarxhaggeloc</a:t>
                      </a:r>
                      <a:r>
                        <a:rPr lang="en-US" sz="4400" b="0" kern="1200" baseline="0" dirty="0">
                          <a:solidFill>
                            <a:srgbClr val="FFFF00"/>
                          </a:solidFill>
                          <a:latin typeface="Athanasius" pitchFamily="2" charset="0"/>
                          <a:ea typeface="+mn-ea"/>
                          <a:cs typeface="+mn-cs"/>
                        </a:rPr>
                        <a:t> e/q/u/.</a:t>
                      </a:r>
                      <a:endParaRPr lang="en-US" sz="4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نيم نيك أرشى أنجيلوس إثؤواب</a:t>
                      </a:r>
                      <a:endParaRPr lang="ar-EG" sz="1481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91481784"/>
      </p:ext>
    </p:extLst>
  </p:cSld>
  <p:clrMapOvr>
    <a:masterClrMapping/>
  </p:clrMapOvr>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a:t>
                      </a:r>
                      <a:r>
                        <a:rPr lang="en-US" sz="4000" b="1" i="0" kern="1200" dirty="0">
                          <a:solidFill>
                            <a:schemeClr val="lt1"/>
                          </a:solidFill>
                          <a:latin typeface="+mn-lt"/>
                          <a:ea typeface="+mn-ea"/>
                          <a:cs typeface="+mn-cs"/>
                        </a:rPr>
                        <a:t> </a:t>
                      </a:r>
                      <a:r>
                        <a:rPr lang="ar-EG" sz="4000" b="1" i="0" kern="1200" dirty="0">
                          <a:solidFill>
                            <a:schemeClr val="lt1"/>
                          </a:solidFill>
                          <a:latin typeface="+mn-lt"/>
                          <a:ea typeface="+mn-ea"/>
                          <a:cs typeface="+mn-cs"/>
                        </a:rPr>
                        <a:t>كما ذكروا إسمك القدوس على الأرض</a:t>
                      </a:r>
                      <a:endParaRPr lang="ar-EG" sz="307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M`vrh</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etauer`vmeu`i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mpekran</a:t>
                      </a:r>
                      <a:endParaRPr lang="en-US" sz="3600" b="0" kern="1200" baseline="0" dirty="0">
                        <a:solidFill>
                          <a:srgbClr val="FFFF00"/>
                        </a:solidFill>
                        <a:latin typeface="Athanasius" pitchFamily="2" charset="0"/>
                        <a:ea typeface="+mn-ea"/>
                        <a:cs typeface="+mn-cs"/>
                      </a:endParaRPr>
                    </a:p>
                    <a:p>
                      <a:pPr algn="ctr"/>
                      <a:r>
                        <a:rPr lang="en-US" sz="3600" b="0" kern="1200" baseline="0" dirty="0">
                          <a:solidFill>
                            <a:srgbClr val="FFFF00"/>
                          </a:solidFill>
                          <a:latin typeface="Athanasius" pitchFamily="2" charset="0"/>
                          <a:ea typeface="+mn-ea"/>
                          <a:cs typeface="+mn-cs"/>
                        </a:rPr>
                        <a:t>e/q/u/ \</a:t>
                      </a:r>
                      <a:r>
                        <a:rPr lang="en-US" sz="3600" b="0" kern="1200" baseline="0" dirty="0" err="1">
                          <a:solidFill>
                            <a:srgbClr val="FFFF00"/>
                          </a:solidFill>
                          <a:latin typeface="Athanasius" pitchFamily="2" charset="0"/>
                          <a:ea typeface="+mn-ea"/>
                          <a:cs typeface="+mn-cs"/>
                        </a:rPr>
                        <a:t>ijen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pika</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i</a:t>
                      </a:r>
                      <a:endParaRPr lang="en-US" sz="3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إم إفريتى إيتاف إيرى إفميفئى إم بيك ران إثؤواب هيجين بى كاهى</a:t>
                      </a:r>
                      <a:endParaRPr lang="ar-EG" sz="36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62574062"/>
      </p:ext>
    </p:extLst>
  </p:cSld>
  <p:clrMapOvr>
    <a:masterClrMapping/>
  </p:clrMapOvr>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أذكرهم هم أيضًا يا رب في ملكوتك</a:t>
                      </a:r>
                      <a:endParaRPr lang="ar-EG" sz="400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aripoumeu`i</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wou</a:t>
                      </a:r>
                      <a:r>
                        <a:rPr lang="en-US" sz="4000" b="0" kern="1200" baseline="0" dirty="0">
                          <a:solidFill>
                            <a:srgbClr val="FFFF00"/>
                          </a:solidFill>
                          <a:latin typeface="Athanasius" pitchFamily="2" charset="0"/>
                          <a:ea typeface="+mn-ea"/>
                          <a:cs typeface="+mn-cs"/>
                        </a:rPr>
                        <a:t> ~P_ 'en </a:t>
                      </a:r>
                      <a:r>
                        <a:rPr lang="en-US" sz="4000" b="0" kern="1200" baseline="0" dirty="0" err="1">
                          <a:solidFill>
                            <a:srgbClr val="FFFF00"/>
                          </a:solidFill>
                          <a:latin typeface="Athanasius" pitchFamily="2" charset="0"/>
                          <a:ea typeface="+mn-ea"/>
                          <a:cs typeface="+mn-cs"/>
                        </a:rPr>
                        <a:t>tekmetouro</a:t>
                      </a:r>
                      <a:endParaRPr lang="en-US" sz="413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أريبو ميفئى هوؤو إبشويس خين تيك ميت أورو</a:t>
                      </a:r>
                      <a:endParaRPr lang="ar-EG" sz="4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36103529"/>
      </p:ext>
    </p:extLst>
  </p:cSld>
  <p:clrMapOvr>
    <a:masterClrMapping/>
  </p:clrMapOvr>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وفي هذا الدهر لا تتركهم عنك</a:t>
                      </a:r>
                      <a:endParaRPr lang="ar-EG" sz="400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a:r>
                        <a:rPr lang="fi-FI" sz="4000" b="0" kern="1200" baseline="0" dirty="0">
                          <a:solidFill>
                            <a:srgbClr val="FFFF00"/>
                          </a:solidFill>
                          <a:latin typeface="Athanasius" pitchFamily="2" charset="0"/>
                          <a:ea typeface="+mn-ea"/>
                          <a:cs typeface="+mn-cs"/>
                        </a:rPr>
                        <a:t>'en paike`ewn vai `mperxau</a:t>
                      </a:r>
                    </a:p>
                    <a:p>
                      <a:pPr algn="ctr"/>
                      <a:r>
                        <a:rPr lang="fi-FI" sz="4000" b="0" kern="1200" baseline="0" dirty="0">
                          <a:solidFill>
                            <a:srgbClr val="FFFF00"/>
                          </a:solidFill>
                          <a:latin typeface="Athanasius" pitchFamily="2" charset="0"/>
                          <a:ea typeface="+mn-ea"/>
                          <a:cs typeface="+mn-cs"/>
                        </a:rPr>
                        <a:t> `ncwk</a:t>
                      </a:r>
                      <a:endParaRPr lang="en-US" sz="413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أووه خين باى كى إى أون فاى إمبير كاف إنسوك</a:t>
                      </a:r>
                      <a:endParaRPr lang="ar-EG" sz="123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48972665"/>
      </p:ext>
    </p:extLst>
  </p:cSld>
  <p:clrMapOvr>
    <a:masterClrMapping/>
  </p:clrMapOvr>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75294044"/>
      </p:ext>
    </p:extLst>
  </p:cSld>
  <p:clrMapOvr>
    <a:masterClrMapping/>
  </p:clrMapOvr>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u="none" kern="1200" dirty="0">
                          <a:solidFill>
                            <a:srgbClr val="FFC000"/>
                          </a:solidFill>
                          <a:effectLst/>
                          <a:latin typeface="Tahoma" pitchFamily="34" charset="0"/>
                          <a:ea typeface="Tahoma" pitchFamily="34" charset="0"/>
                          <a:cs typeface="Tahoma" pitchFamily="34" charset="0"/>
                        </a:rPr>
                        <a:t>أوشية الموعوظين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27085279"/>
      </p:ext>
    </p:extLst>
  </p:cSld>
  <p:clrMapOvr>
    <a:masterClrMapping/>
  </p:clrMapOvr>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وأيضاً فلنسأل الله ضابط الكل</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3600" b="0" kern="1200" baseline="0" dirty="0">
                          <a:solidFill>
                            <a:srgbClr val="FFFF00"/>
                          </a:solidFill>
                          <a:latin typeface="Athanasius" pitchFamily="2" charset="0"/>
                          <a:ea typeface="+mn-ea"/>
                          <a:cs typeface="+mn-cs"/>
                        </a:rPr>
                        <a:t>Palin on maren;\o `eV; pipantokratwr</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بالين أون مارين تيهو إى إفنوتي </a:t>
                      </a:r>
                      <a:br>
                        <a:rPr lang="ar-SA" sz="4000" b="1" dirty="0">
                          <a:cs typeface="+mj-cs"/>
                        </a:rPr>
                      </a:br>
                      <a:r>
                        <a:rPr lang="ar-SA" sz="4000" b="1" dirty="0">
                          <a:cs typeface="+mj-cs"/>
                        </a:rPr>
                        <a:t>بي بانطوكراطور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46641811"/>
      </p:ext>
    </p:extLst>
  </p:cSld>
  <p:clrMapOvr>
    <a:masterClrMapping/>
  </p:clrMapOvr>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أبا ربنا وإلهنا </a:t>
                      </a:r>
                      <a:br>
                        <a:rPr lang="ar-SA" sz="4800" b="1" dirty="0">
                          <a:cs typeface="+mj-cs"/>
                        </a:rPr>
                      </a:br>
                      <a:r>
                        <a:rPr lang="ar-SA" sz="4800" b="1" dirty="0">
                          <a:cs typeface="+mj-cs"/>
                        </a:rPr>
                        <a:t>ومخلصنا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Viwt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a:t>
                      </a:r>
                      <a:r>
                        <a:rPr lang="en-US" sz="4000" b="0" kern="1200" baseline="0" dirty="0">
                          <a:solidFill>
                            <a:srgbClr val="FFFF00"/>
                          </a:solidFill>
                          <a:latin typeface="Athanasius" pitchFamily="2" charset="0"/>
                          <a:ea typeface="+mn-ea"/>
                          <a:cs typeface="+mn-cs"/>
                        </a:rPr>
                        <a:t>_</a:t>
                      </a:r>
                    </a:p>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pencwthr</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إفيوت إمبين</a:t>
                      </a:r>
                      <a:r>
                        <a:rPr lang="ar-EG" sz="4000" b="1" dirty="0">
                          <a:cs typeface="+mj-cs"/>
                        </a:rPr>
                        <a:t> </a:t>
                      </a:r>
                      <a:r>
                        <a:rPr lang="ar-SA" sz="4000" b="1" dirty="0">
                          <a:cs typeface="+mj-cs"/>
                        </a:rPr>
                        <a:t>شويس أووه بيننوتي أووه بينسوتير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84424569"/>
      </p:ext>
    </p:extLst>
  </p:cSld>
  <p:clrMapOvr>
    <a:masterClrMapping/>
  </p:clrMapOvr>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يسوع المسيح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err="1">
                          <a:solidFill>
                            <a:srgbClr val="FFFF00"/>
                          </a:solidFill>
                          <a:latin typeface="Athanasius" pitchFamily="2" charset="0"/>
                          <a:ea typeface="+mn-ea"/>
                          <a:cs typeface="+mn-cs"/>
                        </a:rPr>
                        <a:t>Ihcouc</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Pi`xrictoc</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إيسوس بي إخرستوس</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73641343"/>
      </p:ext>
    </p:extLst>
  </p:cSld>
  <p:clrMapOvr>
    <a:masterClrMapping/>
  </p:clrMapOvr>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نسأل ونطلب من صلاحك </a:t>
                      </a:r>
                      <a:br>
                        <a:rPr lang="ar-SA" sz="4800" b="1" dirty="0">
                          <a:cs typeface="+mj-cs"/>
                        </a:rPr>
                      </a:br>
                      <a:r>
                        <a:rPr lang="ar-SA" sz="4800" b="1" dirty="0">
                          <a:cs typeface="+mj-cs"/>
                        </a:rPr>
                        <a:t>يا محب البشر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Ten;\o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tentwb</a:t>
                      </a:r>
                      <a:r>
                        <a:rPr lang="en-US" sz="4000" b="0" kern="1200" baseline="0" dirty="0">
                          <a:solidFill>
                            <a:srgbClr val="FFFF00"/>
                          </a:solidFill>
                          <a:latin typeface="Athanasius" pitchFamily="2" charset="0"/>
                          <a:ea typeface="+mn-ea"/>
                          <a:cs typeface="+mn-cs"/>
                        </a:rPr>
                        <a:t>\</a:t>
                      </a: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ntekmet`agaqoc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pimairwmi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تين تيهو أووه تين طفه إنتيك ميت غاثوس بي ماي رومي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10704123"/>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E06C100-7810-4BCA-AF5F-38369EEC4FC7}"/>
              </a:ext>
            </a:extLst>
          </p:cNvPr>
          <p:cNvSpPr>
            <a:spLocks noGrp="1"/>
          </p:cNvSpPr>
          <p:nvPr>
            <p:ph type="title"/>
          </p:nvPr>
        </p:nvSpPr>
        <p:spPr/>
        <p:txBody>
          <a:bodyPr>
            <a:normAutofit/>
          </a:bodyPr>
          <a:lstStyle/>
          <a:p>
            <a:r>
              <a:rPr lang="ar-EG" dirty="0"/>
              <a:t>السلام ليوحنا السابق العظيم</a:t>
            </a:r>
            <a:endParaRPr lang="en-US" dirty="0"/>
          </a:p>
        </p:txBody>
      </p:sp>
      <p:sp>
        <p:nvSpPr>
          <p:cNvPr id="3" name="Text Placeholder 2">
            <a:extLst>
              <a:ext uri="{FF2B5EF4-FFF2-40B4-BE49-F238E27FC236}">
                <a16:creationId xmlns:a16="http://schemas.microsoft.com/office/drawing/2014/main" id="{22DD302B-32C3-43B7-B3AB-243D22824C8D}"/>
              </a:ext>
            </a:extLst>
          </p:cNvPr>
          <p:cNvSpPr>
            <a:spLocks noGrp="1"/>
          </p:cNvSpPr>
          <p:nvPr>
            <p:ph type="body" idx="1"/>
          </p:nvPr>
        </p:nvSpPr>
        <p:spPr/>
        <p:txBody>
          <a:bodyPr/>
          <a:lstStyle/>
          <a:p>
            <a:r>
              <a:rPr lang="ar-EG" dirty="0"/>
              <a:t>شيري يوأنيس : بي نيشتي إمبروذروموس</a:t>
            </a:r>
          </a:p>
        </p:txBody>
      </p:sp>
      <p:sp>
        <p:nvSpPr>
          <p:cNvPr id="9" name="Text Placeholder 8">
            <a:extLst>
              <a:ext uri="{FF2B5EF4-FFF2-40B4-BE49-F238E27FC236}">
                <a16:creationId xmlns:a16="http://schemas.microsoft.com/office/drawing/2014/main" id="{AB731BEA-9D40-45C6-8E44-330073316DB8}"/>
              </a:ext>
            </a:extLst>
          </p:cNvPr>
          <p:cNvSpPr>
            <a:spLocks noGrp="1"/>
          </p:cNvSpPr>
          <p:nvPr>
            <p:ph type="body" sz="quarter" idx="3"/>
          </p:nvPr>
        </p:nvSpPr>
        <p:spPr/>
        <p:txBody>
          <a:bodyPr/>
          <a:lstStyle/>
          <a:p>
            <a:r>
              <a:rPr lang="en-US" dirty="0" err="1"/>
              <a:t>Xere</a:t>
            </a:r>
            <a:r>
              <a:rPr lang="en-US" dirty="0"/>
              <a:t> Iwann3c : pini25 </a:t>
            </a:r>
            <a:r>
              <a:rPr lang="en-US" dirty="0" err="1"/>
              <a:t>mprodromoc</a:t>
            </a:r>
            <a:endParaRPr lang="en-US" dirty="0"/>
          </a:p>
        </p:txBody>
      </p:sp>
      <p:sp>
        <p:nvSpPr>
          <p:cNvPr id="2" name="TextBox 1">
            <a:hlinkClick r:id="rId3" action="ppaction://hlinksldjump"/>
            <a:extLst>
              <a:ext uri="{FF2B5EF4-FFF2-40B4-BE49-F238E27FC236}">
                <a16:creationId xmlns:a16="http://schemas.microsoft.com/office/drawing/2014/main" id="{7F14798F-D5E7-56FF-E334-DF1BE56B66BC}"/>
              </a:ext>
            </a:extLst>
          </p:cNvPr>
          <p:cNvSpPr txBox="1"/>
          <p:nvPr/>
        </p:nvSpPr>
        <p:spPr>
          <a:xfrm>
            <a:off x="4572000" y="3806220"/>
            <a:ext cx="4572000" cy="523220"/>
          </a:xfrm>
          <a:prstGeom prst="rect">
            <a:avLst/>
          </a:prstGeom>
          <a:noFill/>
        </p:spPr>
        <p:txBody>
          <a:bodyPr wrap="square">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lang="en-US" sz="1400" dirty="0">
              <a:solidFill>
                <a:srgbClr val="FFC000"/>
              </a:solidFill>
            </a:endParaRPr>
          </a:p>
        </p:txBody>
      </p:sp>
    </p:spTree>
    <p:extLst>
      <p:ext uri="{BB962C8B-B14F-4D97-AF65-F5344CB8AC3E}">
        <p14:creationId xmlns:p14="http://schemas.microsoft.com/office/powerpoint/2010/main" val="1131909999"/>
      </p:ext>
    </p:extLst>
  </p:cSld>
  <p:clrMapOvr>
    <a:masterClrMapping/>
  </p:clrMapOvr>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dirty="0"/>
                        <a:t>اذكر يا رب موعوظى شعبك</a:t>
                      </a:r>
                      <a:r>
                        <a:rPr lang="ar-EG" sz="4400" dirty="0"/>
                        <a:t> </a:t>
                      </a:r>
                      <a:r>
                        <a:rPr kumimoji="0" lang="ar-SA" sz="4400" b="1" i="0" u="none" strike="noStrike" cap="none" normalizeH="0" baseline="0" dirty="0">
                          <a:ln>
                            <a:noFill/>
                          </a:ln>
                          <a:solidFill>
                            <a:schemeClr val="bg1"/>
                          </a:solidFill>
                          <a:effectLst/>
                          <a:latin typeface="Arial" charset="0"/>
                          <a:cs typeface="Arial" charset="0"/>
                        </a:rPr>
                        <a:t>ارح</a:t>
                      </a:r>
                      <a:r>
                        <a:rPr kumimoji="0" lang="ar-EG" sz="4400" b="1" i="0" u="none" strike="noStrike" cap="none" normalizeH="0" baseline="0" dirty="0">
                          <a:ln>
                            <a:noFill/>
                          </a:ln>
                          <a:solidFill>
                            <a:schemeClr val="bg1"/>
                          </a:solidFill>
                          <a:effectLst/>
                          <a:latin typeface="Arial" charset="0"/>
                          <a:cs typeface="Arial" charset="0"/>
                        </a:rPr>
                        <a:t>مهم</a:t>
                      </a:r>
                      <a:r>
                        <a:rPr kumimoji="0" lang="ar-SA" sz="4400" b="1" i="0" u="none" strike="noStrike" cap="none" normalizeH="0" baseline="0" dirty="0">
                          <a:ln>
                            <a:noFill/>
                          </a:ln>
                          <a:solidFill>
                            <a:schemeClr val="bg1"/>
                          </a:solidFill>
                          <a:effectLst/>
                          <a:latin typeface="Arial" charset="0"/>
                          <a:cs typeface="Arial" charset="0"/>
                        </a:rPr>
                        <a:t> </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Ari`vmeu`i</a:t>
                      </a:r>
                      <a:r>
                        <a:rPr lang="en-US" sz="3600" b="0" kern="1200" baseline="0" dirty="0">
                          <a:solidFill>
                            <a:srgbClr val="FFFF00"/>
                          </a:solidFill>
                          <a:latin typeface="Athanasius" pitchFamily="2" charset="0"/>
                          <a:ea typeface="+mn-ea"/>
                          <a:cs typeface="+mn-cs"/>
                        </a:rPr>
                        <a:t> ~P_</a:t>
                      </a:r>
                    </a:p>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nnikathxoumenoc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peklaoc</a:t>
                      </a:r>
                      <a:endParaRPr lang="en-US" sz="3600" b="0" kern="1200" baseline="0" dirty="0">
                        <a:solidFill>
                          <a:srgbClr val="FFFF00"/>
                        </a:solidFill>
                        <a:latin typeface="Athanasius" pitchFamily="2" charset="0"/>
                        <a:ea typeface="+mn-ea"/>
                        <a:cs typeface="+mn-cs"/>
                      </a:endParaRPr>
                    </a:p>
                    <a:p>
                      <a:pPr algn="ctr"/>
                      <a:r>
                        <a:rPr lang="en-US" sz="3600" b="0" kern="1200" baseline="0" dirty="0" err="1">
                          <a:solidFill>
                            <a:srgbClr val="FFFF00"/>
                          </a:solidFill>
                          <a:latin typeface="Athanasius" pitchFamily="2" charset="0"/>
                          <a:ea typeface="+mn-ea"/>
                          <a:cs typeface="+mn-cs"/>
                        </a:rPr>
                        <a:t>nai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nwou</a:t>
                      </a:r>
                      <a:endParaRPr lang="en-US" sz="3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75904163"/>
      </p:ext>
    </p:extLst>
  </p:cSld>
  <p:clrMapOvr>
    <a:masterClrMapping/>
  </p:clrMapOvr>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dirty="0"/>
                        <a:t>اطلبوا عن موعوظى شعبنا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طوفه إيجين نى كاتى خوموينوس</a:t>
                      </a:r>
                      <a:br>
                        <a:rPr lang="ar-EG" sz="4000" dirty="0"/>
                      </a:br>
                      <a:r>
                        <a:rPr lang="ar-EG" sz="4000" b="1" i="0" kern="1200" dirty="0">
                          <a:solidFill>
                            <a:schemeClr val="lt1"/>
                          </a:solidFill>
                          <a:latin typeface="+mn-lt"/>
                          <a:ea typeface="+mn-ea"/>
                          <a:cs typeface="+mn-cs"/>
                        </a:rPr>
                        <a:t>انتى بين لاوس</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16219126"/>
      </p:ext>
    </p:extLst>
  </p:cSld>
  <p:clrMapOvr>
    <a:masterClrMapping/>
  </p:clrMapOvr>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t>لكى يباركهم المسيح إلهنا</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هينا انتى بخرستوس بينوتى ازمو ايروؤ</a:t>
                      </a:r>
                      <a:endParaRPr lang="ar-EG" sz="1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15819391"/>
      </p:ext>
    </p:extLst>
  </p:cSld>
  <p:clrMapOvr>
    <a:masterClrMapping/>
  </p:clrMapOvr>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dirty="0"/>
                        <a:t>و يثبتهم فى الايمان المستقيم </a:t>
                      </a:r>
                      <a:r>
                        <a:rPr lang="ar-SA" sz="4000" dirty="0"/>
                        <a:t>الى النفس الاخير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انتيف تاجروو خين بى ناهتى ايتسوتون شابى بى نى في ان خائى</a:t>
                      </a:r>
                      <a:endParaRPr lang="ar-EG" sz="3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90616639"/>
      </p:ext>
    </p:extLst>
  </p:cSld>
  <p:clrMapOvr>
    <a:masterClrMapping/>
  </p:clrMapOvr>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 و يغفر لنا خطايانا</a:t>
                      </a:r>
                      <a:endParaRPr lang="ar-EG" sz="102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i="0" kern="1200" dirty="0">
                          <a:solidFill>
                            <a:srgbClr val="FFFF00"/>
                          </a:solidFill>
                          <a:latin typeface="Avva_Shenouda" pitchFamily="34" charset="2"/>
                          <a:ea typeface="+mn-ea"/>
                          <a:cs typeface="+mn-cs"/>
                        </a:rPr>
                        <a:t> `nte4xa </a:t>
                      </a:r>
                      <a:r>
                        <a:rPr lang="en-US" sz="4000" b="0" i="0" kern="1200" dirty="0" err="1">
                          <a:solidFill>
                            <a:srgbClr val="FFFF00"/>
                          </a:solidFill>
                          <a:latin typeface="Avva_Shenouda" pitchFamily="34" charset="2"/>
                          <a:ea typeface="+mn-ea"/>
                          <a:cs typeface="+mn-cs"/>
                        </a:rPr>
                        <a:t>nen</a:t>
                      </a:r>
                      <a:r>
                        <a:rPr lang="en-US" sz="4000" b="0" i="0" kern="1200" dirty="0">
                          <a:solidFill>
                            <a:srgbClr val="FFFF00"/>
                          </a:solidFill>
                          <a:latin typeface="Avva_Shenouda" pitchFamily="34" charset="2"/>
                          <a:ea typeface="+mn-ea"/>
                          <a:cs typeface="+mn-cs"/>
                        </a:rPr>
                        <a:t> </a:t>
                      </a:r>
                      <a:r>
                        <a:rPr lang="en-US" sz="4000" b="0" i="0" kern="1200" dirty="0" err="1">
                          <a:solidFill>
                            <a:srgbClr val="FFFF00"/>
                          </a:solidFill>
                          <a:latin typeface="Avva_Shenouda" pitchFamily="34" charset="2"/>
                          <a:ea typeface="+mn-ea"/>
                          <a:cs typeface="+mn-cs"/>
                        </a:rPr>
                        <a:t>nenobi</a:t>
                      </a:r>
                      <a:r>
                        <a:rPr lang="en-US" sz="4000" b="0" i="0" kern="1200" dirty="0">
                          <a:solidFill>
                            <a:srgbClr val="FFFF00"/>
                          </a:solidFill>
                          <a:latin typeface="Avva_Shenouda" pitchFamily="34" charset="2"/>
                          <a:ea typeface="+mn-ea"/>
                          <a:cs typeface="+mn-cs"/>
                        </a:rPr>
                        <a:t> </a:t>
                      </a:r>
                      <a:r>
                        <a:rPr lang="en-US" sz="4000" b="0" i="0" kern="1200" dirty="0" err="1">
                          <a:solidFill>
                            <a:srgbClr val="FFFF00"/>
                          </a:solidFill>
                          <a:latin typeface="Avva_Shenouda" pitchFamily="34" charset="2"/>
                          <a:ea typeface="+mn-ea"/>
                          <a:cs typeface="+mn-cs"/>
                        </a:rPr>
                        <a:t>nan</a:t>
                      </a:r>
                      <a:r>
                        <a:rPr lang="en-US" sz="4000" b="0" i="0" kern="1200" dirty="0">
                          <a:solidFill>
                            <a:srgbClr val="FFFF00"/>
                          </a:solidFill>
                          <a:latin typeface="Avva_Shenouda" pitchFamily="34" charset="2"/>
                          <a:ea typeface="+mn-ea"/>
                          <a:cs typeface="+mn-cs"/>
                        </a:rPr>
                        <a:t> ~</a:t>
                      </a:r>
                      <a:r>
                        <a:rPr lang="en-US" sz="4000" b="0" i="0" kern="1200" dirty="0" err="1">
                          <a:solidFill>
                            <a:srgbClr val="FFFF00"/>
                          </a:solidFill>
                          <a:latin typeface="Avva_Shenouda" pitchFamily="34" charset="2"/>
                          <a:ea typeface="+mn-ea"/>
                          <a:cs typeface="+mn-cs"/>
                        </a:rPr>
                        <a:t>ebol</a:t>
                      </a:r>
                      <a:endParaRPr lang="en-US" sz="13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إنيتف كانين نوفي نان إيفول</a:t>
                      </a:r>
                      <a:endParaRPr lang="ar-EG" sz="413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87832126"/>
      </p:ext>
    </p:extLst>
  </p:cSld>
  <p:clrMapOvr>
    <a:masterClrMapping/>
  </p:clrMapOvr>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70192777"/>
      </p:ext>
    </p:extLst>
  </p:cSld>
  <p:clrMapOvr>
    <a:masterClrMapping/>
  </p:clrMapOvr>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Arial" charset="0"/>
                          <a:cs typeface="Arial" charset="0"/>
                        </a:rPr>
                        <a:t>ثبتهم فى الايمان المستقيم بك</a:t>
                      </a:r>
                      <a:endParaRPr lang="ar-SA" sz="44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Matajrwou</a:t>
                      </a:r>
                      <a:r>
                        <a:rPr lang="en-US" sz="4000" b="0" kern="1200" baseline="0" dirty="0">
                          <a:solidFill>
                            <a:srgbClr val="FFFF00"/>
                          </a:solidFill>
                          <a:latin typeface="Athanasius" pitchFamily="2" charset="0"/>
                          <a:ea typeface="+mn-ea"/>
                          <a:cs typeface="+mn-cs"/>
                        </a:rPr>
                        <a:t> 'en </a:t>
                      </a:r>
                      <a:r>
                        <a:rPr lang="en-US" sz="4000" b="0" kern="1200" baseline="0" dirty="0" err="1">
                          <a:solidFill>
                            <a:srgbClr val="FFFF00"/>
                          </a:solidFill>
                          <a:latin typeface="Athanasius" pitchFamily="2" charset="0"/>
                          <a:ea typeface="+mn-ea"/>
                          <a:cs typeface="+mn-cs"/>
                        </a:rPr>
                        <a:t>pina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e'oun</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erok</a:t>
                      </a:r>
                      <a:endParaRPr lang="en-US" sz="13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37673177"/>
      </p:ext>
    </p:extLst>
  </p:cSld>
  <p:clrMapOvr>
    <a:masterClrMapping/>
  </p:clrMapOvr>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dirty="0"/>
                        <a:t>وكل بقايا عبادة الاوثان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FF00"/>
                          </a:solidFill>
                          <a:latin typeface="Athanasius" pitchFamily="2" charset="0"/>
                          <a:ea typeface="+mn-ea"/>
                          <a:cs typeface="+mn-cs"/>
                        </a:rPr>
                        <a:t>Cwjp</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niben</a:t>
                      </a:r>
                      <a:r>
                        <a:rPr lang="en-US" sz="4400" b="0" kern="1200" baseline="0" dirty="0">
                          <a:solidFill>
                            <a:srgbClr val="FFFF00"/>
                          </a:solidFill>
                          <a:latin typeface="Athanasius" pitchFamily="2" charset="0"/>
                          <a:ea typeface="+mn-ea"/>
                          <a:cs typeface="+mn-cs"/>
                        </a:rPr>
                        <a:t> </a:t>
                      </a:r>
                      <a:endParaRPr lang="ar-EG" sz="4400" b="0" kern="1200" baseline="0" dirty="0">
                        <a:solidFill>
                          <a:srgbClr val="FFFF00"/>
                        </a:solidFill>
                        <a:latin typeface="Athanasius" pitchFamily="2" charset="0"/>
                        <a:ea typeface="+mn-ea"/>
                        <a:cs typeface="+mn-cs"/>
                      </a:endParaRPr>
                    </a:p>
                    <a:p>
                      <a:pPr algn="ct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mmet</a:t>
                      </a:r>
                      <a:r>
                        <a:rPr lang="en-US" sz="4400" b="0" kern="1200" baseline="0" dirty="0">
                          <a:solidFill>
                            <a:srgbClr val="FFFF00"/>
                          </a:solidFill>
                          <a:latin typeface="Athanasius" pitchFamily="2" charset="0"/>
                          <a:ea typeface="+mn-ea"/>
                          <a:cs typeface="+mn-cs"/>
                        </a:rPr>
                        <a:t>]am]e</a:t>
                      </a:r>
                    </a:p>
                    <a:p>
                      <a:pPr algn="ct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idwdon</a:t>
                      </a:r>
                      <a:endParaRPr lang="en-US" sz="1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32336024"/>
      </p:ext>
    </p:extLst>
  </p:cSld>
  <p:clrMapOvr>
    <a:masterClrMapping/>
  </p:clrMapOvr>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kumimoji="0" lang="ar-SA" sz="5200" b="1" i="0" u="none" strike="noStrike" cap="none" normalizeH="0" baseline="0" dirty="0">
                          <a:ln>
                            <a:noFill/>
                          </a:ln>
                          <a:solidFill>
                            <a:schemeClr val="bg1"/>
                          </a:solidFill>
                          <a:effectLst/>
                          <a:latin typeface="Arial" charset="0"/>
                          <a:cs typeface="Arial" charset="0"/>
                        </a:rPr>
                        <a:t>انزعها من قلوبهم </a:t>
                      </a:r>
                      <a:endParaRPr lang="ar-SA" sz="52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itou</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ebol</a:t>
                      </a:r>
                      <a:r>
                        <a:rPr lang="en-US" sz="4400" b="0" kern="1200" baseline="0" dirty="0">
                          <a:solidFill>
                            <a:srgbClr val="FFFF00"/>
                          </a:solidFill>
                          <a:latin typeface="Athanasius" pitchFamily="2" charset="0"/>
                          <a:ea typeface="+mn-ea"/>
                          <a:cs typeface="+mn-cs"/>
                        </a:rPr>
                        <a:t> 'en </a:t>
                      </a:r>
                      <a:r>
                        <a:rPr lang="en-US" sz="4400" b="0" kern="1200" baseline="0" dirty="0" err="1">
                          <a:solidFill>
                            <a:srgbClr val="FFFF00"/>
                          </a:solidFill>
                          <a:latin typeface="Athanasius" pitchFamily="2" charset="0"/>
                          <a:ea typeface="+mn-ea"/>
                          <a:cs typeface="+mn-cs"/>
                        </a:rPr>
                        <a:t>pou</a:t>
                      </a:r>
                      <a:r>
                        <a:rPr lang="en-US" sz="4400" b="0" kern="1200" baseline="0" dirty="0">
                          <a:solidFill>
                            <a:srgbClr val="FFFF00"/>
                          </a:solidFill>
                          <a:latin typeface="Athanasius" pitchFamily="2" charset="0"/>
                          <a:ea typeface="+mn-ea"/>
                          <a:cs typeface="+mn-cs"/>
                        </a:rPr>
                        <a:t>\ht</a:t>
                      </a:r>
                      <a:endParaRPr lang="en-US" sz="1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69569551"/>
      </p:ext>
    </p:extLst>
  </p:cSld>
  <p:clrMapOvr>
    <a:masterClrMapping/>
  </p:clrMapOvr>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dirty="0"/>
                        <a:t>ناموسك</a:t>
                      </a:r>
                      <a:r>
                        <a:rPr lang="ar-EG" sz="4800" dirty="0"/>
                        <a:t> خوفك</a:t>
                      </a:r>
                      <a:r>
                        <a:rPr lang="ar-SA" sz="4800" dirty="0"/>
                        <a:t> و</a:t>
                      </a:r>
                      <a:r>
                        <a:rPr lang="ar-EG" sz="4800" dirty="0"/>
                        <a:t> </a:t>
                      </a:r>
                      <a:r>
                        <a:rPr lang="ar-SA" sz="4800" dirty="0"/>
                        <a:t>وصاياك وحقوقك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Peknomoc</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tek</a:t>
                      </a:r>
                      <a:r>
                        <a:rPr lang="en-US" sz="3200" b="0" kern="1200" baseline="0" dirty="0">
                          <a:solidFill>
                            <a:srgbClr val="FFFF00"/>
                          </a:solidFill>
                          <a:latin typeface="Athanasius" pitchFamily="2" charset="0"/>
                          <a:ea typeface="+mn-ea"/>
                          <a:cs typeface="+mn-cs"/>
                        </a:rPr>
                        <a:t>\o; </a:t>
                      </a:r>
                      <a:r>
                        <a:rPr lang="en-US" sz="3200" b="0" kern="1200" baseline="0" dirty="0" err="1">
                          <a:solidFill>
                            <a:srgbClr val="FFFF00"/>
                          </a:solidFill>
                          <a:latin typeface="Athanasius" pitchFamily="2" charset="0"/>
                          <a:ea typeface="+mn-ea"/>
                          <a:cs typeface="+mn-cs"/>
                        </a:rPr>
                        <a:t>nekentolh</a:t>
                      </a:r>
                      <a:endParaRPr lang="en-US" sz="3200" b="0" kern="1200" baseline="0" dirty="0">
                        <a:solidFill>
                          <a:srgbClr val="FFFF00"/>
                        </a:solidFill>
                        <a:latin typeface="Athanasius" pitchFamily="2" charset="0"/>
                        <a:ea typeface="+mn-ea"/>
                        <a:cs typeface="+mn-cs"/>
                      </a:endParaRPr>
                    </a:p>
                    <a:p>
                      <a:pPr algn="ctr"/>
                      <a:r>
                        <a:rPr lang="en-US" sz="3200" b="0" kern="1200" baseline="0" dirty="0" err="1">
                          <a:solidFill>
                            <a:srgbClr val="FFFF00"/>
                          </a:solidFill>
                          <a:latin typeface="Athanasius" pitchFamily="2" charset="0"/>
                          <a:ea typeface="+mn-ea"/>
                          <a:cs typeface="+mn-cs"/>
                        </a:rPr>
                        <a:t>nekmeqmhi</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24583512"/>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120D882-F501-4B8F-AA6C-0243B190A9FA}"/>
              </a:ext>
            </a:extLst>
          </p:cNvPr>
          <p:cNvSpPr>
            <a:spLocks noGrp="1"/>
          </p:cNvSpPr>
          <p:nvPr>
            <p:ph type="title"/>
          </p:nvPr>
        </p:nvSpPr>
        <p:spPr>
          <a:xfrm>
            <a:off x="-1" y="4326935"/>
            <a:ext cx="9144000" cy="782371"/>
          </a:xfrm>
        </p:spPr>
        <p:txBody>
          <a:bodyPr>
            <a:normAutofit/>
          </a:bodyPr>
          <a:lstStyle/>
          <a:p>
            <a:r>
              <a:rPr lang="ar-EG" dirty="0"/>
              <a:t>السلام للكاهن نسيب عمانوئيل</a:t>
            </a:r>
            <a:endParaRPr lang="en-US" dirty="0"/>
          </a:p>
        </p:txBody>
      </p:sp>
      <p:sp>
        <p:nvSpPr>
          <p:cNvPr id="7" name="Text Placeholder 6">
            <a:extLst>
              <a:ext uri="{FF2B5EF4-FFF2-40B4-BE49-F238E27FC236}">
                <a16:creationId xmlns:a16="http://schemas.microsoft.com/office/drawing/2014/main" id="{55D6E1C1-7916-4F7D-AACA-09F5B0BB8085}"/>
              </a:ext>
            </a:extLst>
          </p:cNvPr>
          <p:cNvSpPr>
            <a:spLocks noGrp="1"/>
          </p:cNvSpPr>
          <p:nvPr>
            <p:ph type="body" idx="1"/>
          </p:nvPr>
        </p:nvSpPr>
        <p:spPr/>
        <p:txBody>
          <a:bodyPr/>
          <a:lstStyle/>
          <a:p>
            <a:r>
              <a:rPr lang="ar-EG" dirty="0"/>
              <a:t>شيري بي أوويب : إبسينجينيس إن إممانوئيل</a:t>
            </a:r>
          </a:p>
        </p:txBody>
      </p:sp>
      <p:sp>
        <p:nvSpPr>
          <p:cNvPr id="8" name="Text Placeholder 7">
            <a:extLst>
              <a:ext uri="{FF2B5EF4-FFF2-40B4-BE49-F238E27FC236}">
                <a16:creationId xmlns:a16="http://schemas.microsoft.com/office/drawing/2014/main" id="{FF7ED3D0-4A69-412E-ACD8-B42BB94D69D0}"/>
              </a:ext>
            </a:extLst>
          </p:cNvPr>
          <p:cNvSpPr>
            <a:spLocks noGrp="1"/>
          </p:cNvSpPr>
          <p:nvPr>
            <p:ph type="body" sz="quarter" idx="3"/>
          </p:nvPr>
        </p:nvSpPr>
        <p:spPr>
          <a:xfrm>
            <a:off x="19049" y="5271500"/>
            <a:ext cx="9144000" cy="682357"/>
          </a:xfrm>
        </p:spPr>
        <p:txBody>
          <a:bodyPr/>
          <a:lstStyle/>
          <a:p>
            <a:r>
              <a:rPr lang="en-US" dirty="0" err="1"/>
              <a:t>Xere</a:t>
            </a:r>
            <a:r>
              <a:rPr lang="en-US" dirty="0"/>
              <a:t> piov3b : `pcvjjen3c `nEmannov3l</a:t>
            </a:r>
          </a:p>
        </p:txBody>
      </p:sp>
    </p:spTree>
    <p:extLst>
      <p:ext uri="{BB962C8B-B14F-4D97-AF65-F5344CB8AC3E}">
        <p14:creationId xmlns:p14="http://schemas.microsoft.com/office/powerpoint/2010/main" val="2728835896"/>
      </p:ext>
    </p:extLst>
  </p:cSld>
  <p:clrMapOvr>
    <a:masterClrMapping/>
  </p:clrMapOvr>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Arial" charset="0"/>
                          <a:cs typeface="Arial" charset="0"/>
                        </a:rPr>
                        <a:t>واوامرك المقدسة</a:t>
                      </a:r>
                      <a:r>
                        <a:rPr kumimoji="0" lang="ar-EG" sz="4800" b="1" i="0" u="none" strike="noStrike" cap="none" normalizeH="0" baseline="0" dirty="0">
                          <a:ln>
                            <a:noFill/>
                          </a:ln>
                          <a:solidFill>
                            <a:schemeClr val="bg1"/>
                          </a:solidFill>
                          <a:effectLst/>
                          <a:latin typeface="Arial" charset="0"/>
                          <a:cs typeface="Arial" charset="0"/>
                        </a:rPr>
                        <a:t> </a:t>
                      </a:r>
                      <a:r>
                        <a:rPr kumimoji="0" lang="ar-SA" sz="4800" b="1" i="0" u="none" strike="noStrike" cap="none" normalizeH="0" baseline="0" dirty="0">
                          <a:ln>
                            <a:noFill/>
                          </a:ln>
                          <a:solidFill>
                            <a:schemeClr val="bg1"/>
                          </a:solidFill>
                          <a:effectLst/>
                          <a:latin typeface="Arial" charset="0"/>
                          <a:cs typeface="Arial" charset="0"/>
                        </a:rPr>
                        <a:t>ثبتها فى قلوبهم</a:t>
                      </a:r>
                      <a:endParaRPr lang="ar-SA" sz="48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nekoua</a:t>
                      </a:r>
                      <a:r>
                        <a:rPr lang="en-US" sz="3200" b="0" kern="1200" baseline="0" dirty="0">
                          <a:solidFill>
                            <a:srgbClr val="FFFF00"/>
                          </a:solidFill>
                          <a:latin typeface="Athanasius" pitchFamily="2" charset="0"/>
                          <a:ea typeface="+mn-ea"/>
                          <a:cs typeface="+mn-cs"/>
                        </a:rPr>
                        <a:t>\ca\</a:t>
                      </a:r>
                      <a:r>
                        <a:rPr lang="en-US" sz="3200" b="0" kern="1200" baseline="0" dirty="0" err="1">
                          <a:solidFill>
                            <a:srgbClr val="FFFF00"/>
                          </a:solidFill>
                          <a:latin typeface="Athanasius" pitchFamily="2" charset="0"/>
                          <a:ea typeface="+mn-ea"/>
                          <a:cs typeface="+mn-cs"/>
                        </a:rPr>
                        <a:t>ni</a:t>
                      </a:r>
                      <a:endParaRPr lang="en-US"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eqouab</a:t>
                      </a:r>
                      <a:r>
                        <a:rPr lang="en-US" sz="3200" b="0" kern="1200" baseline="0" dirty="0">
                          <a:solidFill>
                            <a:srgbClr val="FFFF00"/>
                          </a:solidFill>
                          <a:latin typeface="Athanasius" pitchFamily="2" charset="0"/>
                          <a:ea typeface="+mn-ea"/>
                          <a:cs typeface="+mn-cs"/>
                        </a:rPr>
                        <a:t>&gt; </a:t>
                      </a:r>
                      <a:r>
                        <a:rPr lang="en-US" sz="3200" b="0" kern="1200" baseline="0" dirty="0" err="1">
                          <a:solidFill>
                            <a:srgbClr val="FFFF00"/>
                          </a:solidFill>
                          <a:latin typeface="Athanasius" pitchFamily="2" charset="0"/>
                          <a:ea typeface="+mn-ea"/>
                          <a:cs typeface="+mn-cs"/>
                        </a:rPr>
                        <a:t>matajrwou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n`'rhi</a:t>
                      </a:r>
                      <a:r>
                        <a:rPr lang="en-US" sz="3200" b="0" kern="1200" baseline="0" dirty="0">
                          <a:solidFill>
                            <a:srgbClr val="FFFF00"/>
                          </a:solidFill>
                          <a:latin typeface="Athanasius" pitchFamily="2" charset="0"/>
                          <a:ea typeface="+mn-ea"/>
                          <a:cs typeface="+mn-cs"/>
                        </a:rPr>
                        <a:t> 'en</a:t>
                      </a:r>
                      <a:r>
                        <a:rPr lang="ar-EG"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pou</a:t>
                      </a:r>
                      <a:r>
                        <a:rPr lang="en-US" sz="3200" b="0" kern="1200" baseline="0" dirty="0">
                          <a:solidFill>
                            <a:srgbClr val="FFFF00"/>
                          </a:solidFill>
                          <a:latin typeface="Athanasius" pitchFamily="2" charset="0"/>
                          <a:ea typeface="+mn-ea"/>
                          <a:cs typeface="+mn-cs"/>
                        </a:rPr>
                        <a:t>\ht</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2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01064904"/>
      </p:ext>
    </p:extLst>
  </p:cSld>
  <p:clrMapOvr>
    <a:masterClrMapping/>
  </p:clrMapOvr>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dirty="0"/>
                        <a:t>امنحهم أن يفهموا</a:t>
                      </a:r>
                      <a:r>
                        <a:rPr lang="en-US" sz="4000" dirty="0"/>
                        <a:t> </a:t>
                      </a:r>
                      <a:r>
                        <a:rPr lang="ar-SA" sz="4000" dirty="0"/>
                        <a:t>ثبات الكلام الذى وعظوا به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2800" b="0" kern="1200" baseline="0" dirty="0" err="1">
                          <a:solidFill>
                            <a:srgbClr val="FFFF00"/>
                          </a:solidFill>
                          <a:latin typeface="Athanasius" pitchFamily="2" charset="0"/>
                          <a:ea typeface="+mn-ea"/>
                          <a:cs typeface="+mn-cs"/>
                        </a:rPr>
                        <a:t>Mhic</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nwou</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eqroucouen</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ptajro</a:t>
                      </a:r>
                      <a:endParaRPr lang="en-US" sz="2800" b="0" kern="1200" baseline="0" dirty="0">
                        <a:solidFill>
                          <a:srgbClr val="FFFF00"/>
                        </a:solidFill>
                        <a:latin typeface="Athanasius" pitchFamily="2" charset="0"/>
                        <a:ea typeface="+mn-ea"/>
                        <a:cs typeface="+mn-cs"/>
                      </a:endParaRPr>
                    </a:p>
                    <a:p>
                      <a:pPr algn="ctr"/>
                      <a:r>
                        <a:rPr lang="en-US" sz="2800" b="0" kern="1200" baseline="0" dirty="0">
                          <a:solidFill>
                            <a:srgbClr val="FFFF00"/>
                          </a:solidFill>
                          <a:latin typeface="Athanasius" pitchFamily="2" charset="0"/>
                          <a:ea typeface="+mn-ea"/>
                          <a:cs typeface="+mn-cs"/>
                        </a:rPr>
                        <a:t>`</a:t>
                      </a:r>
                      <a:r>
                        <a:rPr lang="en-US" sz="2800" b="0" kern="1200" baseline="0" dirty="0" err="1">
                          <a:solidFill>
                            <a:srgbClr val="FFFF00"/>
                          </a:solidFill>
                          <a:latin typeface="Athanasius" pitchFamily="2" charset="0"/>
                          <a:ea typeface="+mn-ea"/>
                          <a:cs typeface="+mn-cs"/>
                        </a:rPr>
                        <a:t>nnicaji</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etauerkathxin</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mmwou</a:t>
                      </a:r>
                      <a:endParaRPr lang="en-US" sz="2800" b="0" kern="1200" baseline="0" dirty="0">
                        <a:solidFill>
                          <a:srgbClr val="FFFF00"/>
                        </a:solidFill>
                        <a:latin typeface="Athanasius" pitchFamily="2" charset="0"/>
                        <a:ea typeface="+mn-ea"/>
                        <a:cs typeface="+mn-cs"/>
                      </a:endParaRPr>
                    </a:p>
                    <a:p>
                      <a:pPr algn="ctr"/>
                      <a:r>
                        <a:rPr lang="en-US" sz="2800" b="0" kern="1200" baseline="0" dirty="0">
                          <a:solidFill>
                            <a:srgbClr val="FFFF00"/>
                          </a:solidFill>
                          <a:latin typeface="Athanasius" pitchFamily="2" charset="0"/>
                          <a:ea typeface="+mn-ea"/>
                          <a:cs typeface="+mn-cs"/>
                        </a:rPr>
                        <a:t>`</a:t>
                      </a:r>
                      <a:r>
                        <a:rPr lang="en-US" sz="2800" b="0" kern="1200" baseline="0" dirty="0" err="1">
                          <a:solidFill>
                            <a:srgbClr val="FFFF00"/>
                          </a:solidFill>
                          <a:latin typeface="Athanasius" pitchFamily="2" charset="0"/>
                          <a:ea typeface="+mn-ea"/>
                          <a:cs typeface="+mn-cs"/>
                        </a:rPr>
                        <a:t>n'htou</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2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185629"/>
      </p:ext>
    </p:extLst>
  </p:cSld>
  <p:clrMapOvr>
    <a:masterClrMapping/>
  </p:clrMapOvr>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dirty="0"/>
                        <a:t>وفى </a:t>
                      </a:r>
                      <a:r>
                        <a:rPr lang="ar-EG" sz="4000" dirty="0"/>
                        <a:t>ال</a:t>
                      </a:r>
                      <a:r>
                        <a:rPr lang="ar-SA" sz="4000" dirty="0"/>
                        <a:t>زمن </a:t>
                      </a:r>
                      <a:r>
                        <a:rPr lang="ar-EG" sz="4000" dirty="0"/>
                        <a:t>ال</a:t>
                      </a:r>
                      <a:r>
                        <a:rPr lang="ar-SA" sz="4000" dirty="0"/>
                        <a:t>محدد</a:t>
                      </a:r>
                      <a:r>
                        <a:rPr lang="ar-EG" sz="4000" dirty="0"/>
                        <a:t> ف</a:t>
                      </a:r>
                      <a:r>
                        <a:rPr lang="ar-SA" sz="4000" dirty="0"/>
                        <a:t>ليستحقوا حميم الميلاد الجديد</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a:solidFill>
                            <a:srgbClr val="FFFF00"/>
                          </a:solidFill>
                          <a:latin typeface="Athanasius" pitchFamily="2" charset="0"/>
                          <a:ea typeface="+mn-ea"/>
                          <a:cs typeface="+mn-cs"/>
                        </a:rPr>
                        <a:t>:en </a:t>
                      </a:r>
                      <a:r>
                        <a:rPr lang="en-US" sz="3200" b="0" kern="1200" baseline="0" dirty="0" err="1">
                          <a:solidFill>
                            <a:srgbClr val="FFFF00"/>
                          </a:solidFill>
                          <a:latin typeface="Athanasius" pitchFamily="2" charset="0"/>
                          <a:ea typeface="+mn-ea"/>
                          <a:cs typeface="+mn-cs"/>
                        </a:rPr>
                        <a:t>pichou</a:t>
                      </a:r>
                      <a:r>
                        <a:rPr lang="en-US" sz="3200" b="0" kern="1200" baseline="0" dirty="0">
                          <a:solidFill>
                            <a:srgbClr val="FFFF00"/>
                          </a:solidFill>
                          <a:latin typeface="Athanasius" pitchFamily="2" charset="0"/>
                          <a:ea typeface="+mn-ea"/>
                          <a:cs typeface="+mn-cs"/>
                        </a:rPr>
                        <a:t> de </a:t>
                      </a:r>
                      <a:r>
                        <a:rPr lang="en-US" sz="3200" b="0" kern="1200" baseline="0" dirty="0" err="1">
                          <a:solidFill>
                            <a:srgbClr val="FFFF00"/>
                          </a:solidFill>
                          <a:latin typeface="Athanasius" pitchFamily="2" charset="0"/>
                          <a:ea typeface="+mn-ea"/>
                          <a:cs typeface="+mn-cs"/>
                        </a:rPr>
                        <a:t>etqh</a:t>
                      </a:r>
                      <a:r>
                        <a:rPr lang="en-US" sz="3200" b="0" kern="1200" baseline="0" dirty="0">
                          <a:solidFill>
                            <a:srgbClr val="FFFF00"/>
                          </a:solidFill>
                          <a:latin typeface="Athanasius" pitchFamily="2" charset="0"/>
                          <a:ea typeface="+mn-ea"/>
                          <a:cs typeface="+mn-cs"/>
                        </a:rPr>
                        <a:t>]</a:t>
                      </a:r>
                    </a:p>
                    <a:p>
                      <a:pPr algn="ctr"/>
                      <a:r>
                        <a:rPr lang="en-US" sz="3200" b="0" kern="1200" baseline="0" dirty="0" err="1">
                          <a:solidFill>
                            <a:srgbClr val="FFFF00"/>
                          </a:solidFill>
                          <a:latin typeface="Athanasius" pitchFamily="2" charset="0"/>
                          <a:ea typeface="+mn-ea"/>
                          <a:cs typeface="+mn-cs"/>
                        </a:rPr>
                        <a:t>marouer`pem`p</a:t>
                      </a:r>
                      <a:r>
                        <a:rPr lang="en-US" sz="3200" b="0" kern="1200" baseline="0" dirty="0">
                          <a:solidFill>
                            <a:srgbClr val="FFFF00"/>
                          </a:solidFill>
                          <a:latin typeface="Athanasius" pitchFamily="2" charset="0"/>
                          <a:ea typeface="+mn-ea"/>
                          <a:cs typeface="+mn-cs"/>
                        </a:rPr>
                        <a:t>]a</a:t>
                      </a:r>
                      <a:endParaRPr lang="ar-EG"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mpijwkem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nte</a:t>
                      </a:r>
                      <a:endParaRPr lang="en-US" sz="3200" b="0" kern="1200" baseline="0" dirty="0">
                        <a:solidFill>
                          <a:srgbClr val="FFFF00"/>
                        </a:solidFill>
                        <a:latin typeface="Athanasius" pitchFamily="2" charset="0"/>
                        <a:ea typeface="+mn-ea"/>
                        <a:cs typeface="+mn-cs"/>
                      </a:endParaRPr>
                    </a:p>
                    <a:p>
                      <a:pPr algn="ctr"/>
                      <a:r>
                        <a:rPr lang="en-US" sz="3200" b="0" kern="1200" baseline="0" dirty="0" err="1">
                          <a:solidFill>
                            <a:srgbClr val="FFFF00"/>
                          </a:solidFill>
                          <a:latin typeface="Athanasius" pitchFamily="2" charset="0"/>
                          <a:ea typeface="+mn-ea"/>
                          <a:cs typeface="+mn-cs"/>
                        </a:rPr>
                        <a:t>piou`a</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em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mici</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2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164136"/>
      </p:ext>
    </p:extLst>
  </p:cSld>
  <p:clrMapOvr>
    <a:masterClrMapping/>
  </p:clrMapOvr>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t>لغفران خطاياهم</a:t>
                      </a:r>
                      <a:endParaRPr lang="ar-SA"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e`pxw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ebol</a:t>
                      </a:r>
                      <a:endParaRPr lang="ar-EG"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nte</a:t>
                      </a:r>
                      <a:r>
                        <a:rPr lang="ar-EG"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nounobi</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2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99709772"/>
      </p:ext>
    </p:extLst>
  </p:cSld>
  <p:clrMapOvr>
    <a:masterClrMapping/>
  </p:clrMapOvr>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dirty="0"/>
                        <a:t>أعدهم هيكلا لروحك القدوس</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Ekcob</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mmwou</a:t>
                      </a:r>
                      <a:endParaRPr lang="ar-EG" sz="3600" b="0" kern="1200" baseline="0" dirty="0">
                        <a:solidFill>
                          <a:srgbClr val="FFFF00"/>
                        </a:solidFill>
                        <a:latin typeface="Athanasius" pitchFamily="2" charset="0"/>
                        <a:ea typeface="+mn-ea"/>
                        <a:cs typeface="+mn-cs"/>
                      </a:endParaRPr>
                    </a:p>
                    <a:p>
                      <a:pPr algn="ct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nouervei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nte</a:t>
                      </a:r>
                      <a:endParaRPr lang="en-US" sz="3600" b="0" kern="1200" baseline="0" dirty="0">
                        <a:solidFill>
                          <a:srgbClr val="FFFF00"/>
                        </a:solidFill>
                        <a:latin typeface="Athanasius" pitchFamily="2" charset="0"/>
                        <a:ea typeface="+mn-ea"/>
                        <a:cs typeface="+mn-cs"/>
                      </a:endParaRPr>
                    </a:p>
                    <a:p>
                      <a:pPr algn="ctr"/>
                      <a:r>
                        <a:rPr lang="en-US" sz="3600" b="0" kern="1200" baseline="0" dirty="0" err="1">
                          <a:solidFill>
                            <a:srgbClr val="FFFF00"/>
                          </a:solidFill>
                          <a:latin typeface="Athanasius" pitchFamily="2" charset="0"/>
                          <a:ea typeface="+mn-ea"/>
                          <a:cs typeface="+mn-cs"/>
                        </a:rPr>
                        <a:t>pek`pneuma</a:t>
                      </a:r>
                      <a:endParaRPr lang="ar-EG" sz="3600" b="0" kern="1200" baseline="0" dirty="0">
                        <a:solidFill>
                          <a:srgbClr val="FFFF00"/>
                        </a:solidFill>
                        <a:latin typeface="Athanasius" pitchFamily="2" charset="0"/>
                        <a:ea typeface="+mn-ea"/>
                        <a:cs typeface="+mn-cs"/>
                      </a:endParaRPr>
                    </a:p>
                    <a:p>
                      <a:pPr algn="ct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eqouab</a:t>
                      </a:r>
                      <a:endParaRPr lang="en-US" sz="115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28234852"/>
      </p:ext>
    </p:extLst>
  </p:cSld>
  <p:clrMapOvr>
    <a:masterClrMapping/>
  </p:clrMapOvr>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29515541"/>
      </p:ext>
    </p:extLst>
  </p:cSld>
  <p:clrMapOvr>
    <a:masterClrMapping/>
  </p:clrMapOvr>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0" i="0" kern="1200" dirty="0">
                          <a:solidFill>
                            <a:schemeClr val="lt1"/>
                          </a:solidFill>
                          <a:latin typeface="+mn-lt"/>
                          <a:ea typeface="+mn-ea"/>
                          <a:cs typeface="+mn-cs"/>
                        </a:rPr>
                        <a:t> </a:t>
                      </a:r>
                      <a:r>
                        <a:rPr lang="ar-EG" sz="5400" b="1" i="0" kern="1200" dirty="0">
                          <a:solidFill>
                            <a:schemeClr val="lt1"/>
                          </a:solidFill>
                          <a:latin typeface="+mn-lt"/>
                          <a:ea typeface="+mn-ea"/>
                          <a:cs typeface="+mn-cs"/>
                        </a:rPr>
                        <a:t>يا من إشتد بمنديل وستر عراء آدم , وأنعم علينا بلباس البنوه الإلهيه .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52064391"/>
      </p:ext>
    </p:extLst>
  </p:cSld>
  <p:clrMapOvr>
    <a:masterClrMapping/>
  </p:clrMapOvr>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نطلب إليك أيها المسيح إلهنا إسمعنا و إرحمنا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62507947"/>
      </p:ext>
    </p:extLst>
  </p:cSld>
  <p:clrMapOvr>
    <a:masterClrMapping/>
  </p:clrMapOvr>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54771051"/>
      </p:ext>
    </p:extLst>
  </p:cSld>
  <p:clrMapOvr>
    <a:masterClrMapping/>
  </p:clrMapOvr>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يا مَن مِن أجل محبته للبشر صار إنساناً و بمحبته لنا إشتد بمنديل و غسل أدناس خطايانا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415689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71652568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ماذا نشرب فصرخ موسى الى الرب ف</a:t>
                      </a:r>
                      <a:r>
                        <a:rPr lang="ar-EG" sz="5400" b="1" dirty="0">
                          <a:solidFill>
                            <a:schemeClr val="bg1"/>
                          </a:solidFill>
                          <a:latin typeface="Times New Roman" pitchFamily="18" charset="0"/>
                          <a:cs typeface="Simplified Arabic" pitchFamily="2" charset="-78"/>
                        </a:rPr>
                        <a:t>أ</a:t>
                      </a:r>
                      <a:r>
                        <a:rPr lang="ar-KW" sz="5400" b="1" dirty="0">
                          <a:solidFill>
                            <a:schemeClr val="bg1"/>
                          </a:solidFill>
                          <a:latin typeface="Times New Roman" pitchFamily="18" charset="0"/>
                          <a:cs typeface="Simplified Arabic" pitchFamily="2" charset="-78"/>
                        </a:rPr>
                        <a:t>راه الرب عوداً</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4D3FA46-5B32-4961-B7D1-6E8167D3E578}"/>
              </a:ext>
            </a:extLst>
          </p:cNvPr>
          <p:cNvSpPr>
            <a:spLocks noGrp="1"/>
          </p:cNvSpPr>
          <p:nvPr>
            <p:ph type="title"/>
          </p:nvPr>
        </p:nvSpPr>
        <p:spPr/>
        <p:txBody>
          <a:bodyPr>
            <a:normAutofit/>
          </a:bodyPr>
          <a:lstStyle/>
          <a:p>
            <a:r>
              <a:rPr lang="ar-EG" dirty="0"/>
              <a:t> السلام لسادتي الأباء الرسل</a:t>
            </a:r>
            <a:endParaRPr lang="en-US" dirty="0"/>
          </a:p>
        </p:txBody>
      </p:sp>
      <p:sp>
        <p:nvSpPr>
          <p:cNvPr id="7" name="Text Placeholder 6">
            <a:extLst>
              <a:ext uri="{FF2B5EF4-FFF2-40B4-BE49-F238E27FC236}">
                <a16:creationId xmlns:a16="http://schemas.microsoft.com/office/drawing/2014/main" id="{E01B9DA8-040C-4F61-9F27-3AD7DEC1D8E5}"/>
              </a:ext>
            </a:extLst>
          </p:cNvPr>
          <p:cNvSpPr>
            <a:spLocks noGrp="1"/>
          </p:cNvSpPr>
          <p:nvPr>
            <p:ph type="body" idx="1"/>
          </p:nvPr>
        </p:nvSpPr>
        <p:spPr/>
        <p:txBody>
          <a:bodyPr/>
          <a:lstStyle/>
          <a:p>
            <a:r>
              <a:rPr lang="ar-EG" dirty="0"/>
              <a:t> شيري ناتشويس إنيوتي :إن أبوسطولوس</a:t>
            </a:r>
          </a:p>
        </p:txBody>
      </p:sp>
      <p:sp>
        <p:nvSpPr>
          <p:cNvPr id="8" name="Text Placeholder 7">
            <a:extLst>
              <a:ext uri="{FF2B5EF4-FFF2-40B4-BE49-F238E27FC236}">
                <a16:creationId xmlns:a16="http://schemas.microsoft.com/office/drawing/2014/main" id="{FE8FAE3B-5867-4D3F-8B91-7DC9DE2A86B0}"/>
              </a:ext>
            </a:extLst>
          </p:cNvPr>
          <p:cNvSpPr>
            <a:spLocks noGrp="1"/>
          </p:cNvSpPr>
          <p:nvPr>
            <p:ph type="body" sz="quarter" idx="3"/>
          </p:nvPr>
        </p:nvSpPr>
        <p:spPr/>
        <p:txBody>
          <a:bodyPr/>
          <a:lstStyle/>
          <a:p>
            <a:r>
              <a:rPr lang="en-US" dirty="0" err="1"/>
              <a:t>Xere</a:t>
            </a:r>
            <a:r>
              <a:rPr lang="en-US" dirty="0"/>
              <a:t> </a:t>
            </a:r>
            <a:r>
              <a:rPr lang="en-US" dirty="0" err="1"/>
              <a:t>nasoic</a:t>
            </a:r>
            <a:r>
              <a:rPr lang="en-US" dirty="0"/>
              <a:t> `nio5 : `</a:t>
            </a:r>
            <a:r>
              <a:rPr lang="en-US" dirty="0" err="1"/>
              <a:t>napoctoloc</a:t>
            </a:r>
            <a:endParaRPr lang="en-US" dirty="0"/>
          </a:p>
        </p:txBody>
      </p:sp>
      <p:sp>
        <p:nvSpPr>
          <p:cNvPr id="2" name="TextBox 1">
            <a:hlinkClick r:id="rId3" action="ppaction://hlinksldjump"/>
            <a:extLst>
              <a:ext uri="{FF2B5EF4-FFF2-40B4-BE49-F238E27FC236}">
                <a16:creationId xmlns:a16="http://schemas.microsoft.com/office/drawing/2014/main" id="{F8CA5CFB-FC2D-A88B-FE11-99C9C81EB29A}"/>
              </a:ext>
            </a:extLst>
          </p:cNvPr>
          <p:cNvSpPr txBox="1"/>
          <p:nvPr/>
        </p:nvSpPr>
        <p:spPr>
          <a:xfrm>
            <a:off x="4572000" y="3806220"/>
            <a:ext cx="4572000" cy="523220"/>
          </a:xfrm>
          <a:prstGeom prst="rect">
            <a:avLst/>
          </a:prstGeom>
          <a:noFill/>
        </p:spPr>
        <p:txBody>
          <a:bodyPr wrap="square">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lang="en-US" sz="1400" dirty="0">
              <a:solidFill>
                <a:srgbClr val="FFC000"/>
              </a:solidFill>
            </a:endParaRPr>
          </a:p>
        </p:txBody>
      </p:sp>
    </p:spTree>
    <p:extLst>
      <p:ext uri="{BB962C8B-B14F-4D97-AF65-F5344CB8AC3E}">
        <p14:creationId xmlns:p14="http://schemas.microsoft.com/office/powerpoint/2010/main" val="2184574844"/>
      </p:ext>
    </p:extLst>
  </p:cSld>
  <p:clrMapOvr>
    <a:masterClrMapping/>
  </p:clrMapOvr>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نسألك أيها المسيح إلهنا أن تسمعنا و ترحمنا</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75652743"/>
      </p:ext>
    </p:extLst>
  </p:cSld>
  <p:clrMapOvr>
    <a:masterClrMapping/>
  </p:clrMapOvr>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02344039"/>
      </p:ext>
    </p:extLst>
  </p:cSld>
  <p:clrMapOvr>
    <a:masterClrMapping/>
  </p:clrMapOvr>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0" i="0" kern="1200" dirty="0">
                          <a:solidFill>
                            <a:schemeClr val="lt1"/>
                          </a:solidFill>
                          <a:latin typeface="+mn-lt"/>
                          <a:ea typeface="+mn-ea"/>
                          <a:cs typeface="+mn-cs"/>
                        </a:rPr>
                        <a:t> </a:t>
                      </a:r>
                      <a:r>
                        <a:rPr lang="ar-EG" sz="5400" b="1" i="0" kern="1200" dirty="0">
                          <a:solidFill>
                            <a:schemeClr val="lt1"/>
                          </a:solidFill>
                          <a:latin typeface="+mn-lt"/>
                          <a:ea typeface="+mn-ea"/>
                          <a:cs typeface="+mn-cs"/>
                        </a:rPr>
                        <a:t>يا من أعد لنا طريق الحياه بواسطة غسل أرجل رسله المختارين الأطهار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61679501"/>
      </p:ext>
    </p:extLst>
  </p:cSld>
  <p:clrMapOvr>
    <a:masterClrMapping/>
  </p:clrMapOvr>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نسألك ايها المسيح إلهنا إسمعنا وإرحمنا</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82545645"/>
      </p:ext>
    </p:extLst>
  </p:cSld>
  <p:clrMapOvr>
    <a:masterClrMapping/>
  </p:clrMapOvr>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98453200"/>
      </p:ext>
    </p:extLst>
  </p:cSld>
  <p:clrMapOvr>
    <a:masterClrMapping/>
  </p:clrMapOvr>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أيها المسيح إلهنا يا من جعل مشيه على المياه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12791338"/>
      </p:ext>
    </p:extLst>
  </p:cSld>
  <p:clrMapOvr>
    <a:masterClrMapping/>
  </p:clrMapOvr>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بمحبته للبشر غسل أرجل تلاميذه  نطلب إليك أيها المسيح إلهنا إسمعنا وإرحمنا</a:t>
                      </a:r>
                      <a:endParaRPr lang="ar-EG" sz="4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29793388"/>
      </p:ext>
    </p:extLst>
  </p:cSld>
  <p:clrMapOvr>
    <a:masterClrMapping/>
  </p:clrMapOvr>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45681707"/>
      </p:ext>
    </p:extLst>
  </p:cSld>
  <p:clrMapOvr>
    <a:masterClrMapping/>
  </p:clrMapOvr>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0" i="0" kern="1200" dirty="0">
                          <a:solidFill>
                            <a:schemeClr val="lt1"/>
                          </a:solidFill>
                          <a:latin typeface="+mn-lt"/>
                          <a:ea typeface="+mn-ea"/>
                          <a:cs typeface="+mn-cs"/>
                        </a:rPr>
                        <a:t>  </a:t>
                      </a:r>
                      <a:r>
                        <a:rPr lang="ar-EG" sz="5400" b="1" i="0" kern="1200" dirty="0">
                          <a:solidFill>
                            <a:schemeClr val="lt1"/>
                          </a:solidFill>
                          <a:latin typeface="+mn-lt"/>
                          <a:ea typeface="+mn-ea"/>
                          <a:cs typeface="+mn-cs"/>
                        </a:rPr>
                        <a:t>يا من إلتحف بالنور كالثوب و إشتد بمئزره وغسل أرجل تلاميذه ومسحها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1768278"/>
      </p:ext>
    </p:extLst>
  </p:cSld>
  <p:clrMapOvr>
    <a:masterClrMapping/>
  </p:clrMapOvr>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نسألك ايها المسيح إلهنا إسمعنا وإرحمنا</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65224158"/>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446A0C-DC18-485B-A0A6-4EA1A57FD304}"/>
              </a:ext>
            </a:extLst>
          </p:cNvPr>
          <p:cNvSpPr>
            <a:spLocks noGrp="1"/>
          </p:cNvSpPr>
          <p:nvPr>
            <p:ph type="title"/>
          </p:nvPr>
        </p:nvSpPr>
        <p:spPr>
          <a:xfrm>
            <a:off x="-1" y="4418375"/>
            <a:ext cx="9144000" cy="782371"/>
          </a:xfrm>
        </p:spPr>
        <p:txBody>
          <a:bodyPr>
            <a:normAutofit/>
          </a:bodyPr>
          <a:lstStyle/>
          <a:p>
            <a:r>
              <a:rPr lang="ar-EG" dirty="0"/>
              <a:t>السلام لتلاميذ ربنا يسوع المسيح</a:t>
            </a:r>
            <a:endParaRPr lang="en-US" dirty="0"/>
          </a:p>
        </p:txBody>
      </p:sp>
      <p:sp>
        <p:nvSpPr>
          <p:cNvPr id="7" name="Text Placeholder 6">
            <a:extLst>
              <a:ext uri="{FF2B5EF4-FFF2-40B4-BE49-F238E27FC236}">
                <a16:creationId xmlns:a16="http://schemas.microsoft.com/office/drawing/2014/main" id="{A47B80E0-0580-460E-95D4-1BD56591B0D9}"/>
              </a:ext>
            </a:extLst>
          </p:cNvPr>
          <p:cNvSpPr>
            <a:spLocks noGrp="1"/>
          </p:cNvSpPr>
          <p:nvPr>
            <p:ph type="body" idx="1"/>
          </p:nvPr>
        </p:nvSpPr>
        <p:spPr>
          <a:xfrm>
            <a:off x="0" y="5896707"/>
            <a:ext cx="9143999" cy="808893"/>
          </a:xfrm>
        </p:spPr>
        <p:txBody>
          <a:bodyPr/>
          <a:lstStyle/>
          <a:p>
            <a:r>
              <a:rPr lang="ar-EG" sz="3600" b="1" i="0" kern="1200" dirty="0">
                <a:solidFill>
                  <a:schemeClr val="lt1"/>
                </a:solidFill>
                <a:latin typeface="+mn-lt"/>
                <a:ea typeface="+mn-ea"/>
                <a:cs typeface="+mn-cs"/>
              </a:rPr>
              <a:t>شيري ني ماثيتيس : إنتيه بين تشويس إيسوس بي خريستوس</a:t>
            </a:r>
            <a:endParaRPr lang="ar-EG" sz="5400" b="1" dirty="0"/>
          </a:p>
        </p:txBody>
      </p:sp>
      <p:sp>
        <p:nvSpPr>
          <p:cNvPr id="8" name="Text Placeholder 7">
            <a:extLst>
              <a:ext uri="{FF2B5EF4-FFF2-40B4-BE49-F238E27FC236}">
                <a16:creationId xmlns:a16="http://schemas.microsoft.com/office/drawing/2014/main" id="{18265DF3-CB6F-4884-BBF2-B26BE4BF89BA}"/>
              </a:ext>
            </a:extLst>
          </p:cNvPr>
          <p:cNvSpPr>
            <a:spLocks noGrp="1"/>
          </p:cNvSpPr>
          <p:nvPr>
            <p:ph type="body" sz="quarter" idx="3"/>
          </p:nvPr>
        </p:nvSpPr>
        <p:spPr>
          <a:xfrm>
            <a:off x="0" y="5105400"/>
            <a:ext cx="9144000" cy="682357"/>
          </a:xfrm>
        </p:spPr>
        <p:txBody>
          <a:bodyPr/>
          <a:lstStyle/>
          <a:p>
            <a:r>
              <a:rPr lang="it-IT" sz="2800" dirty="0"/>
              <a:t>Xere nima03t3c : `nte pensoic I=3c P=xc</a:t>
            </a:r>
          </a:p>
        </p:txBody>
      </p:sp>
    </p:spTree>
    <p:extLst>
      <p:ext uri="{BB962C8B-B14F-4D97-AF65-F5344CB8AC3E}">
        <p14:creationId xmlns:p14="http://schemas.microsoft.com/office/powerpoint/2010/main" val="1782412984"/>
      </p:ext>
    </p:extLst>
  </p:cSld>
  <p:clrMapOvr>
    <a:masterClrMapping/>
  </p:clrMapOvr>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33972622"/>
      </p:ext>
    </p:extLst>
  </p:cSld>
  <p:clrMapOvr>
    <a:masterClrMapping/>
  </p:clrMapOvr>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اللهم إرحمنا جميعاً كعظيم رحمتك , ونطلب من صلاحك أيها الرب إلهنا أن تستجيب لنا وترحمنا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4797607"/>
      </p:ext>
    </p:extLst>
  </p:cSld>
  <p:clrMapOvr>
    <a:masterClrMapping/>
  </p:clrMapOvr>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53875921"/>
      </p:ext>
    </p:extLst>
  </p:cSld>
  <p:clrMapOvr>
    <a:masterClrMapping/>
  </p:clrMapOvr>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0" i="0" kern="1200" dirty="0">
                          <a:solidFill>
                            <a:schemeClr val="lt1"/>
                          </a:solidFill>
                          <a:latin typeface="+mn-lt"/>
                          <a:ea typeface="+mn-ea"/>
                          <a:cs typeface="+mn-cs"/>
                        </a:rPr>
                        <a:t>  </a:t>
                      </a:r>
                      <a:r>
                        <a:rPr lang="ar-EG" sz="4800" b="1" i="0" kern="1200" dirty="0">
                          <a:solidFill>
                            <a:schemeClr val="lt1"/>
                          </a:solidFill>
                          <a:latin typeface="+mn-lt"/>
                          <a:ea typeface="+mn-ea"/>
                          <a:cs typeface="+mn-cs"/>
                        </a:rPr>
                        <a:t>أيها المسيح الرب إلهنا الضابط الكل الرازق المواهب الإلهيه للذين يخدمون أسمك القدوس</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591121"/>
      </p:ext>
    </p:extLst>
  </p:cSld>
  <p:clrMapOvr>
    <a:masterClrMapping/>
  </p:clrMapOvr>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الذى ينمى ويربى ويعول الكل و يقوتهم بمحبته , نطلب إليك أيها المسيح إلهنا إستجب لنا وإرحمنا</a:t>
                      </a:r>
                      <a:endParaRPr lang="ar-EG" sz="4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24230502"/>
      </p:ext>
    </p:extLst>
  </p:cSld>
  <p:clrMapOvr>
    <a:masterClrMapping/>
  </p:clrMapOvr>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78005024"/>
      </p:ext>
    </p:extLst>
  </p:cSld>
  <p:clrMapOvr>
    <a:masterClrMapping/>
  </p:clrMapOvr>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0" i="0" kern="1200" dirty="0">
                          <a:solidFill>
                            <a:schemeClr val="lt1"/>
                          </a:solidFill>
                          <a:latin typeface="+mn-lt"/>
                          <a:ea typeface="+mn-ea"/>
                          <a:cs typeface="+mn-cs"/>
                        </a:rPr>
                        <a:t>  </a:t>
                      </a:r>
                      <a:r>
                        <a:rPr lang="ar-EG" sz="5400" b="1" i="0" kern="1200" dirty="0">
                          <a:solidFill>
                            <a:schemeClr val="lt1"/>
                          </a:solidFill>
                          <a:latin typeface="+mn-lt"/>
                          <a:ea typeface="+mn-ea"/>
                          <a:cs typeface="+mn-cs"/>
                        </a:rPr>
                        <a:t>يا من جمع المياه إلى مجمع واحد , وجعل لها حداً فوق السموات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89443972"/>
      </p:ext>
    </p:extLst>
  </p:cSld>
  <p:clrMapOvr>
    <a:masterClrMapping/>
  </p:clrMapOvr>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نطلب إليك ايها المسيح إلهنا إستجب لنا وإرحمنا </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49778195"/>
      </p:ext>
    </p:extLst>
  </p:cSld>
  <p:clrMapOvr>
    <a:masterClrMapping/>
  </p:clrMapOvr>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1332068"/>
      </p:ext>
    </p:extLst>
  </p:cSld>
  <p:clrMapOvr>
    <a:masterClrMapping/>
  </p:clrMapOvr>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يا الذى كال الماء بيده , وقاس السماء بشبره , والأرض كلها بقبضته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15787229"/>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ECDC9E2-7395-43D7-9ABE-32BF44E0FB09}"/>
              </a:ext>
            </a:extLst>
          </p:cNvPr>
          <p:cNvSpPr>
            <a:spLocks noGrp="1"/>
          </p:cNvSpPr>
          <p:nvPr>
            <p:ph type="title"/>
          </p:nvPr>
        </p:nvSpPr>
        <p:spPr/>
        <p:txBody>
          <a:bodyPr>
            <a:normAutofit/>
          </a:bodyPr>
          <a:lstStyle/>
          <a:p>
            <a:r>
              <a:rPr lang="ar-EG" dirty="0"/>
              <a:t>السلام لك أيها الشهيد السلام للإنجيلي</a:t>
            </a:r>
            <a:endParaRPr lang="en-US" dirty="0"/>
          </a:p>
        </p:txBody>
      </p:sp>
      <p:sp>
        <p:nvSpPr>
          <p:cNvPr id="7" name="Text Placeholder 6">
            <a:extLst>
              <a:ext uri="{FF2B5EF4-FFF2-40B4-BE49-F238E27FC236}">
                <a16:creationId xmlns:a16="http://schemas.microsoft.com/office/drawing/2014/main" id="{BE7D77BE-4B63-4EB0-A680-9B1DF4E339D7}"/>
              </a:ext>
            </a:extLst>
          </p:cNvPr>
          <p:cNvSpPr>
            <a:spLocks noGrp="1"/>
          </p:cNvSpPr>
          <p:nvPr>
            <p:ph type="body" idx="1"/>
          </p:nvPr>
        </p:nvSpPr>
        <p:spPr/>
        <p:txBody>
          <a:bodyPr/>
          <a:lstStyle/>
          <a:p>
            <a:r>
              <a:rPr lang="ar-EG" sz="3600" dirty="0"/>
              <a:t>شيري ناك أو بي مارتيروس : شيري بي إف أنجيليستيس</a:t>
            </a:r>
          </a:p>
        </p:txBody>
      </p:sp>
      <p:sp>
        <p:nvSpPr>
          <p:cNvPr id="8" name="Text Placeholder 7">
            <a:extLst>
              <a:ext uri="{FF2B5EF4-FFF2-40B4-BE49-F238E27FC236}">
                <a16:creationId xmlns:a16="http://schemas.microsoft.com/office/drawing/2014/main" id="{3568828D-406F-4147-8F3F-F62EC590D487}"/>
              </a:ext>
            </a:extLst>
          </p:cNvPr>
          <p:cNvSpPr>
            <a:spLocks noGrp="1"/>
          </p:cNvSpPr>
          <p:nvPr>
            <p:ph type="body" sz="quarter" idx="3"/>
          </p:nvPr>
        </p:nvSpPr>
        <p:spPr>
          <a:xfrm>
            <a:off x="-1" y="5380817"/>
            <a:ext cx="9144000" cy="682357"/>
          </a:xfrm>
        </p:spPr>
        <p:txBody>
          <a:bodyPr/>
          <a:lstStyle/>
          <a:p>
            <a:r>
              <a:rPr lang="en-US" sz="2800" dirty="0" err="1"/>
              <a:t>Xere</a:t>
            </a:r>
            <a:r>
              <a:rPr lang="en-US" sz="2800" dirty="0"/>
              <a:t> </a:t>
            </a:r>
            <a:r>
              <a:rPr lang="en-US" sz="2800" dirty="0" err="1"/>
              <a:t>nak</a:t>
            </a:r>
            <a:r>
              <a:rPr lang="en-US" sz="2800" dirty="0"/>
              <a:t> w </a:t>
            </a:r>
            <a:r>
              <a:rPr lang="en-US" sz="2800" dirty="0" err="1"/>
              <a:t>pimartvroc</a:t>
            </a:r>
            <a:r>
              <a:rPr lang="en-US" sz="2800" dirty="0"/>
              <a:t> : </a:t>
            </a:r>
            <a:r>
              <a:rPr lang="en-US" sz="2800" dirty="0" err="1"/>
              <a:t>xere</a:t>
            </a:r>
            <a:r>
              <a:rPr lang="en-US" sz="2800" dirty="0"/>
              <a:t> pievajjelict3c</a:t>
            </a:r>
          </a:p>
        </p:txBody>
      </p:sp>
      <p:sp>
        <p:nvSpPr>
          <p:cNvPr id="2" name="TextBox 1">
            <a:hlinkClick r:id="rId3" action="ppaction://hlinksldjump"/>
            <a:extLst>
              <a:ext uri="{FF2B5EF4-FFF2-40B4-BE49-F238E27FC236}">
                <a16:creationId xmlns:a16="http://schemas.microsoft.com/office/drawing/2014/main" id="{5DC37E7C-5FE9-3266-B1BD-99EE552B9567}"/>
              </a:ext>
            </a:extLst>
          </p:cNvPr>
          <p:cNvSpPr txBox="1"/>
          <p:nvPr/>
        </p:nvSpPr>
        <p:spPr>
          <a:xfrm>
            <a:off x="4572000" y="3806220"/>
            <a:ext cx="4572000" cy="523220"/>
          </a:xfrm>
          <a:prstGeom prst="rect">
            <a:avLst/>
          </a:prstGeom>
          <a:noFill/>
        </p:spPr>
        <p:txBody>
          <a:bodyPr wrap="square">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lang="en-US" sz="1400" dirty="0">
              <a:solidFill>
                <a:srgbClr val="FFC000"/>
              </a:solidFill>
            </a:endParaRPr>
          </a:p>
        </p:txBody>
      </p:sp>
    </p:spTree>
    <p:extLst>
      <p:ext uri="{BB962C8B-B14F-4D97-AF65-F5344CB8AC3E}">
        <p14:creationId xmlns:p14="http://schemas.microsoft.com/office/powerpoint/2010/main" val="2226727509"/>
      </p:ext>
    </p:extLst>
  </p:cSld>
  <p:clrMapOvr>
    <a:masterClrMapping/>
  </p:clrMapOvr>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نسألك أيها المسيح إلهنا إستجب لنا وإرحمنا</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6417502"/>
      </p:ext>
    </p:extLst>
  </p:cSld>
  <p:clrMapOvr>
    <a:masterClrMapping/>
  </p:clrMapOvr>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80414578"/>
      </p:ext>
    </p:extLst>
  </p:cSld>
  <p:clrMapOvr>
    <a:masterClrMapping/>
  </p:clrMapOvr>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0" i="0" kern="1200" dirty="0">
                          <a:solidFill>
                            <a:schemeClr val="lt1"/>
                          </a:solidFill>
                          <a:latin typeface="+mn-lt"/>
                          <a:ea typeface="+mn-ea"/>
                          <a:cs typeface="+mn-cs"/>
                        </a:rPr>
                        <a:t> </a:t>
                      </a:r>
                      <a:r>
                        <a:rPr lang="ar-EG" sz="4000" b="1" i="0" kern="1200" dirty="0">
                          <a:solidFill>
                            <a:schemeClr val="lt1"/>
                          </a:solidFill>
                          <a:latin typeface="+mn-lt"/>
                          <a:ea typeface="+mn-ea"/>
                          <a:cs typeface="+mn-cs"/>
                        </a:rPr>
                        <a:t>يا الذى صير ينابيع الأوديه أنهاراً بإرادته المقدسه وبمحبتك الغير مدركه للبشر أعددت لنا كل شئ لخدمتنا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45324269"/>
      </p:ext>
    </p:extLst>
  </p:cSld>
  <p:clrMapOvr>
    <a:masterClrMapping/>
  </p:clrMapOvr>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وخلق الكل من لا شئ , نطلب إليك أيها المسيح إلهنا إستجب لنا وإرحمنا </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70851877"/>
      </p:ext>
    </p:extLst>
  </p:cSld>
  <p:clrMapOvr>
    <a:masterClrMapping/>
  </p:clrMapOvr>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09962961"/>
      </p:ext>
    </p:extLst>
  </p:cSld>
  <p:clrMapOvr>
    <a:masterClrMapping/>
  </p:clrMapOvr>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هكذا أيضاً أيها المعطى الحق وعظم الغنى ومحبة البشر يا إله الرحمه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67257292"/>
      </p:ext>
    </p:extLst>
  </p:cSld>
  <p:clrMapOvr>
    <a:masterClrMapping/>
  </p:clrMapOvr>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إفتقد الأرض وإروها بصعود النهر فتثمر حسناً</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10930268"/>
      </p:ext>
    </p:extLst>
  </p:cSld>
  <p:clrMapOvr>
    <a:masterClrMapping/>
  </p:clrMapOvr>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نطلب إليك ايها المسيح إلهنا ليروى حرثها وليكثر ثمارها بصلاحك نسألك ايها المسيح إلهنا إستجب لنا وإرحمنا</a:t>
                      </a:r>
                      <a:endParaRPr lang="ar-EG" sz="3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49825413"/>
      </p:ext>
    </p:extLst>
  </p:cSld>
  <p:clrMapOvr>
    <a:masterClrMapping/>
  </p:clrMapOvr>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97983557"/>
      </p:ext>
    </p:extLst>
  </p:cSld>
  <p:clrMapOvr>
    <a:masterClrMapping/>
  </p:clrMapOvr>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فرّح وجه الارض , جددها دفعه أخرى , إصعد نهر النيل كمقداره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3505922"/>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2A050D6-E77C-4528-873B-87A4F2B218AF}"/>
              </a:ext>
            </a:extLst>
          </p:cNvPr>
          <p:cNvSpPr>
            <a:spLocks noGrp="1"/>
          </p:cNvSpPr>
          <p:nvPr>
            <p:ph type="title"/>
          </p:nvPr>
        </p:nvSpPr>
        <p:spPr>
          <a:xfrm>
            <a:off x="0" y="4326935"/>
            <a:ext cx="9144000" cy="782371"/>
          </a:xfrm>
        </p:spPr>
        <p:txBody>
          <a:bodyPr>
            <a:normAutofit/>
          </a:bodyPr>
          <a:lstStyle/>
          <a:p>
            <a:r>
              <a:rPr lang="ar-EG" dirty="0"/>
              <a:t>السلام للرسول أنبا مرقس ناظر الإله</a:t>
            </a:r>
            <a:endParaRPr lang="en-US" dirty="0"/>
          </a:p>
        </p:txBody>
      </p:sp>
      <p:sp>
        <p:nvSpPr>
          <p:cNvPr id="7" name="Text Placeholder 6">
            <a:extLst>
              <a:ext uri="{FF2B5EF4-FFF2-40B4-BE49-F238E27FC236}">
                <a16:creationId xmlns:a16="http://schemas.microsoft.com/office/drawing/2014/main" id="{EEE92D1C-F981-449F-AD7B-7FA425D127AE}"/>
              </a:ext>
            </a:extLst>
          </p:cNvPr>
          <p:cNvSpPr>
            <a:spLocks noGrp="1"/>
          </p:cNvSpPr>
          <p:nvPr>
            <p:ph type="body" idx="1"/>
          </p:nvPr>
        </p:nvSpPr>
        <p:spPr/>
        <p:txBody>
          <a:bodyPr/>
          <a:lstStyle/>
          <a:p>
            <a:r>
              <a:rPr lang="ar-EG" sz="4000" b="1" i="0" kern="1200" dirty="0">
                <a:solidFill>
                  <a:schemeClr val="lt1"/>
                </a:solidFill>
                <a:latin typeface="+mn-lt"/>
                <a:ea typeface="+mn-ea"/>
                <a:cs typeface="+mn-cs"/>
              </a:rPr>
              <a:t>شيري بي أبوسطولوس : أفا ماركوس بي ثيئوريموس</a:t>
            </a:r>
            <a:endParaRPr lang="ar-EG" sz="8000" b="1" dirty="0">
              <a:solidFill>
                <a:schemeClr val="bg1"/>
              </a:solidFill>
            </a:endParaRPr>
          </a:p>
        </p:txBody>
      </p:sp>
      <p:sp>
        <p:nvSpPr>
          <p:cNvPr id="8" name="Text Placeholder 7">
            <a:extLst>
              <a:ext uri="{FF2B5EF4-FFF2-40B4-BE49-F238E27FC236}">
                <a16:creationId xmlns:a16="http://schemas.microsoft.com/office/drawing/2014/main" id="{3B5E0C69-C59F-4EBD-9AB7-EC32C3431CBA}"/>
              </a:ext>
            </a:extLst>
          </p:cNvPr>
          <p:cNvSpPr>
            <a:spLocks noGrp="1"/>
          </p:cNvSpPr>
          <p:nvPr>
            <p:ph type="body" sz="quarter" idx="3"/>
          </p:nvPr>
        </p:nvSpPr>
        <p:spPr>
          <a:xfrm>
            <a:off x="0" y="5340177"/>
            <a:ext cx="9144000" cy="682357"/>
          </a:xfrm>
        </p:spPr>
        <p:txBody>
          <a:bodyPr/>
          <a:lstStyle/>
          <a:p>
            <a:r>
              <a:rPr lang="en-US" sz="2800" dirty="0" err="1"/>
              <a:t>xere</a:t>
            </a:r>
            <a:r>
              <a:rPr lang="en-US" sz="2800" dirty="0"/>
              <a:t> </a:t>
            </a:r>
            <a:r>
              <a:rPr lang="en-US" sz="2800" dirty="0" err="1"/>
              <a:t>piapoctoloc</a:t>
            </a:r>
            <a:r>
              <a:rPr lang="en-US" sz="2800" dirty="0"/>
              <a:t> : abba </a:t>
            </a:r>
            <a:r>
              <a:rPr lang="en-US" sz="2800" dirty="0" err="1"/>
              <a:t>Markoc</a:t>
            </a:r>
            <a:r>
              <a:rPr lang="en-US" sz="2800" dirty="0"/>
              <a:t> pi0ewrimoc</a:t>
            </a:r>
          </a:p>
        </p:txBody>
      </p:sp>
    </p:spTree>
    <p:extLst>
      <p:ext uri="{BB962C8B-B14F-4D97-AF65-F5344CB8AC3E}">
        <p14:creationId xmlns:p14="http://schemas.microsoft.com/office/powerpoint/2010/main" val="4034423797"/>
      </p:ext>
    </p:extLst>
  </p:cSld>
  <p:clrMapOvr>
    <a:masterClrMapping/>
  </p:clrMapOvr>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نطلب إليك أيها المسيح إلهنا إستجب لنا وإرحمنا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15780966"/>
      </p:ext>
    </p:extLst>
  </p:cSld>
  <p:clrMapOvr>
    <a:masterClrMapping/>
  </p:clrMapOvr>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47138280"/>
      </p:ext>
    </p:extLst>
  </p:cSld>
  <p:clrMapOvr>
    <a:masterClrMapping/>
  </p:clrMapOvr>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بارك إكليل السنة بصلاحك , وبقاع مصر إملأها من الدسم ليكثر حرثها وتتبارك ثمارها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25609986"/>
      </p:ext>
    </p:extLst>
  </p:cSld>
  <p:clrMapOvr>
    <a:masterClrMapping/>
  </p:clrMapOvr>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 نطلب إليك أيها المسيح إلهنا إستجب لنا وإرحمنا</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5614800"/>
      </p:ext>
    </p:extLst>
  </p:cSld>
  <p:clrMapOvr>
    <a:masterClrMapping/>
  </p:clrMapOvr>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13384309"/>
      </p:ext>
    </p:extLst>
  </p:cSld>
  <p:clrMapOvr>
    <a:masterClrMapping/>
  </p:clrMapOvr>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لتفرح حدود كورة مصر ولتهلل الآكام بفرح من قبل صلاحك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61234592"/>
      </p:ext>
    </p:extLst>
  </p:cSld>
  <p:clrMapOvr>
    <a:masterClrMapping/>
  </p:clrMapOvr>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نطلب إليك أيها المسيح إلهنا إستجب لنا وإرحمنا</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15511643"/>
      </p:ext>
    </p:extLst>
  </p:cSld>
  <p:clrMapOvr>
    <a:masterClrMapping/>
  </p:clrMapOvr>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36146595"/>
      </p:ext>
    </p:extLst>
  </p:cSld>
  <p:clrMapOvr>
    <a:masterClrMapping/>
  </p:clrMapOvr>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اللهم خلّص شعبك , بارك ميراثك , إفتقد العالم أجمع بالمراحم والرأفات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22938959"/>
      </p:ext>
    </p:extLst>
  </p:cSld>
  <p:clrMapOvr>
    <a:masterClrMapping/>
  </p:clrMapOvr>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إرفع شأن المسيحيين بقوة صليبك المحى , نطلب إليك ايها المسيح إلهنا إستجب لنا وإرحمنا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57202467"/>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6687DB2-2950-4DD1-BB38-233B1C497EBB}"/>
              </a:ext>
            </a:extLst>
          </p:cNvPr>
          <p:cNvSpPr>
            <a:spLocks noGrp="1"/>
          </p:cNvSpPr>
          <p:nvPr>
            <p:ph type="title"/>
          </p:nvPr>
        </p:nvSpPr>
        <p:spPr/>
        <p:txBody>
          <a:bodyPr>
            <a:normAutofit/>
          </a:bodyPr>
          <a:lstStyle/>
          <a:p>
            <a:r>
              <a:rPr lang="ar-EG" dirty="0"/>
              <a:t> السلام لإسطفانوس أول الشهداء</a:t>
            </a:r>
            <a:endParaRPr lang="en-US" dirty="0"/>
          </a:p>
        </p:txBody>
      </p:sp>
      <p:sp>
        <p:nvSpPr>
          <p:cNvPr id="7" name="Text Placeholder 6">
            <a:extLst>
              <a:ext uri="{FF2B5EF4-FFF2-40B4-BE49-F238E27FC236}">
                <a16:creationId xmlns:a16="http://schemas.microsoft.com/office/drawing/2014/main" id="{FFDF1A7F-FAB5-40C1-AB6C-DF06B964D6BC}"/>
              </a:ext>
            </a:extLst>
          </p:cNvPr>
          <p:cNvSpPr>
            <a:spLocks noGrp="1"/>
          </p:cNvSpPr>
          <p:nvPr>
            <p:ph type="body" idx="1"/>
          </p:nvPr>
        </p:nvSpPr>
        <p:spPr/>
        <p:txBody>
          <a:bodyPr/>
          <a:lstStyle/>
          <a:p>
            <a:r>
              <a:rPr lang="ar-EG" dirty="0"/>
              <a:t>شيري استيفانوس : بي شورب إممارتيروس </a:t>
            </a:r>
          </a:p>
        </p:txBody>
      </p:sp>
      <p:sp>
        <p:nvSpPr>
          <p:cNvPr id="8" name="Text Placeholder 7">
            <a:extLst>
              <a:ext uri="{FF2B5EF4-FFF2-40B4-BE49-F238E27FC236}">
                <a16:creationId xmlns:a16="http://schemas.microsoft.com/office/drawing/2014/main" id="{7C748473-1D16-43CE-BEF1-5764B0F2F79B}"/>
              </a:ext>
            </a:extLst>
          </p:cNvPr>
          <p:cNvSpPr>
            <a:spLocks noGrp="1"/>
          </p:cNvSpPr>
          <p:nvPr>
            <p:ph type="body" sz="quarter" idx="3"/>
          </p:nvPr>
        </p:nvSpPr>
        <p:spPr/>
        <p:txBody>
          <a:bodyPr/>
          <a:lstStyle/>
          <a:p>
            <a:r>
              <a:rPr lang="en-US" dirty="0" err="1"/>
              <a:t>xere</a:t>
            </a:r>
            <a:r>
              <a:rPr lang="en-US" dirty="0"/>
              <a:t> `</a:t>
            </a:r>
            <a:r>
              <a:rPr lang="en-US" dirty="0" err="1"/>
              <a:t>ctefanoc</a:t>
            </a:r>
            <a:r>
              <a:rPr lang="en-US" dirty="0"/>
              <a:t> : pi2orp `</a:t>
            </a:r>
            <a:r>
              <a:rPr lang="en-US" dirty="0" err="1"/>
              <a:t>mmartvroc</a:t>
            </a:r>
            <a:endParaRPr lang="en-US" dirty="0"/>
          </a:p>
        </p:txBody>
      </p:sp>
      <p:sp>
        <p:nvSpPr>
          <p:cNvPr id="2" name="TextBox 1">
            <a:hlinkClick r:id="rId3" action="ppaction://hlinksldjump"/>
            <a:extLst>
              <a:ext uri="{FF2B5EF4-FFF2-40B4-BE49-F238E27FC236}">
                <a16:creationId xmlns:a16="http://schemas.microsoft.com/office/drawing/2014/main" id="{835B0B84-81F6-2AE1-6E1C-94273A25F546}"/>
              </a:ext>
            </a:extLst>
          </p:cNvPr>
          <p:cNvSpPr txBox="1"/>
          <p:nvPr/>
        </p:nvSpPr>
        <p:spPr>
          <a:xfrm>
            <a:off x="4572000" y="3806220"/>
            <a:ext cx="4572000" cy="523220"/>
          </a:xfrm>
          <a:prstGeom prst="rect">
            <a:avLst/>
          </a:prstGeom>
          <a:noFill/>
        </p:spPr>
        <p:txBody>
          <a:bodyPr wrap="square">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lang="en-US" sz="1400" dirty="0">
              <a:solidFill>
                <a:srgbClr val="FFC000"/>
              </a:solidFill>
            </a:endParaRPr>
          </a:p>
        </p:txBody>
      </p:sp>
    </p:spTree>
    <p:extLst>
      <p:ext uri="{BB962C8B-B14F-4D97-AF65-F5344CB8AC3E}">
        <p14:creationId xmlns:p14="http://schemas.microsoft.com/office/powerpoint/2010/main" val="1096352708"/>
      </p:ext>
    </p:extLst>
  </p:cSld>
  <p:clrMapOvr>
    <a:masterClrMapping/>
  </p:clrMapOvr>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5813518"/>
      </p:ext>
    </p:extLst>
  </p:cSld>
  <p:clrMapOvr>
    <a:masterClrMapping/>
  </p:clrMapOvr>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r>
                        <a:rPr lang="ar-EG" sz="4400" b="0" i="0" kern="1200" dirty="0">
                          <a:solidFill>
                            <a:schemeClr val="lt1"/>
                          </a:solidFill>
                          <a:latin typeface="+mn-lt"/>
                          <a:ea typeface="+mn-ea"/>
                          <a:cs typeface="+mn-cs"/>
                        </a:rPr>
                        <a:t> </a:t>
                      </a:r>
                      <a:r>
                        <a:rPr lang="ar-EG" sz="4400" b="1" i="0" kern="1200" dirty="0">
                          <a:solidFill>
                            <a:schemeClr val="lt1"/>
                          </a:solidFill>
                          <a:latin typeface="+mn-lt"/>
                          <a:ea typeface="+mn-ea"/>
                          <a:cs typeface="+mn-cs"/>
                        </a:rPr>
                        <a:t>إعط طمأنينه وثباتاً وسلاماً للممالك بصلاحك أنعم لنا بالخصب وبمراحمك لسائر فقراء شعبك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50522931"/>
      </p:ext>
    </p:extLst>
  </p:cSld>
  <p:clrMapOvr>
    <a:masterClrMapping/>
  </p:clrMapOvr>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r>
                        <a:rPr lang="ar-EG" sz="5400" b="1" i="0" kern="1200" dirty="0">
                          <a:solidFill>
                            <a:schemeClr val="lt1"/>
                          </a:solidFill>
                          <a:latin typeface="+mn-lt"/>
                          <a:ea typeface="+mn-ea"/>
                          <a:cs typeface="+mn-cs"/>
                        </a:rPr>
                        <a:t>ولتبتهج قلوبنا </a:t>
                      </a:r>
                      <a:r>
                        <a:rPr lang="en-US" sz="5400" b="0" i="0" kern="1200" dirty="0">
                          <a:solidFill>
                            <a:schemeClr val="lt1"/>
                          </a:solidFill>
                          <a:latin typeface="+mn-lt"/>
                          <a:ea typeface="+mn-ea"/>
                          <a:cs typeface="+mn-cs"/>
                        </a:rPr>
                        <a:t> </a:t>
                      </a:r>
                      <a:r>
                        <a:rPr lang="ar-EG" sz="5400" b="1" i="0" kern="1200" dirty="0">
                          <a:solidFill>
                            <a:schemeClr val="lt1"/>
                          </a:solidFill>
                          <a:latin typeface="+mn-lt"/>
                          <a:ea typeface="+mn-ea"/>
                          <a:cs typeface="+mn-cs"/>
                        </a:rPr>
                        <a:t>بطلبات أمك العذراء الطاهره مريم والقديس يوحنا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39419811"/>
      </p:ext>
    </p:extLst>
  </p:cSld>
  <p:clrMapOvr>
    <a:masterClrMapping/>
  </p:clrMapOvr>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r>
                        <a:rPr lang="ar-EG" sz="4800" b="1" i="0" kern="1200" dirty="0">
                          <a:solidFill>
                            <a:schemeClr val="lt1"/>
                          </a:solidFill>
                          <a:latin typeface="+mn-lt"/>
                          <a:ea typeface="+mn-ea"/>
                          <a:cs typeface="+mn-cs"/>
                        </a:rPr>
                        <a:t>وكافة آبائنا الرسل قاطبه  نطلب إليك أيها المسيح إلهنا إستجب لنا وإرحمنا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78017233"/>
      </p:ext>
    </p:extLst>
  </p:cSld>
  <p:clrMapOvr>
    <a:masterClrMapping/>
  </p:clrMapOvr>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09241359"/>
      </p:ext>
    </p:extLst>
  </p:cSld>
  <p:clrMapOvr>
    <a:masterClrMapping/>
  </p:clrMapOvr>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kern="10" dirty="0">
                          <a:ln w="9525">
                            <a:noFill/>
                            <a:round/>
                            <a:headEnd/>
                            <a:tailEnd/>
                          </a:ln>
                          <a:solidFill>
                            <a:srgbClr val="FFC000"/>
                          </a:solidFill>
                          <a:effectLst/>
                          <a:latin typeface="Times New Roman"/>
                          <a:cs typeface="Times New Roman"/>
                        </a:rPr>
                        <a:t>نسألك</a:t>
                      </a:r>
                      <a:r>
                        <a:rPr lang="ar-EG" sz="4800" kern="10" baseline="0" dirty="0">
                          <a:ln w="9525">
                            <a:noFill/>
                            <a:round/>
                            <a:headEnd/>
                            <a:tailEnd/>
                          </a:ln>
                          <a:solidFill>
                            <a:srgbClr val="FFC000"/>
                          </a:solidFill>
                          <a:effectLst/>
                          <a:latin typeface="Times New Roman"/>
                          <a:cs typeface="Times New Roman"/>
                        </a:rPr>
                        <a:t> يا رب أسمعنا وأرحمنا و أغفر خطاينا أمين</a:t>
                      </a:r>
                      <a:endParaRPr lang="ar-EG" sz="48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71951"/>
      </p:ext>
    </p:extLst>
  </p:cSld>
  <p:clrMapOvr>
    <a:masterClrMapping/>
  </p:clrMapOvr>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يا رب إرحم</a:t>
                      </a:r>
                      <a:r>
                        <a:rPr lang="en-US" sz="5400" b="1" dirty="0"/>
                        <a:t>)</a:t>
                      </a:r>
                      <a:r>
                        <a:rPr lang="ar-EG" sz="5400" b="1" dirty="0"/>
                        <a:t>100</a:t>
                      </a:r>
                      <a:r>
                        <a:rPr lang="en-US" sz="5400" b="1" dirty="0"/>
                        <a:t>(</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4859833"/>
      </p:ext>
    </p:extLst>
  </p:cSld>
  <p:clrMapOvr>
    <a:masterClrMapping/>
  </p:clrMapOvr>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u="none" kern="1200" dirty="0">
                          <a:solidFill>
                            <a:srgbClr val="FFC000"/>
                          </a:solidFill>
                          <a:effectLst/>
                          <a:latin typeface="Tahoma" pitchFamily="34" charset="0"/>
                          <a:ea typeface="Tahoma" pitchFamily="34" charset="0"/>
                          <a:cs typeface="Tahoma" pitchFamily="34" charset="0"/>
                        </a:rPr>
                        <a:t>أوشية السلام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78423590"/>
      </p:ext>
    </p:extLst>
  </p:cSld>
  <p:clrMapOvr>
    <a:masterClrMapping/>
  </p:clrMapOvr>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9600" b="1" dirty="0">
                          <a:solidFill>
                            <a:schemeClr val="bg1"/>
                          </a:solidFill>
                        </a:rPr>
                        <a:t>صل</a:t>
                      </a:r>
                      <a:endParaRPr lang="ar-EG" sz="413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6600" kern="1200" baseline="0" dirty="0">
                          <a:solidFill>
                            <a:srgbClr val="FFFF00"/>
                          </a:solidFill>
                          <a:latin typeface="Athanasius" pitchFamily="2" charset="0"/>
                          <a:ea typeface="+mn-ea"/>
                          <a:cs typeface="+mn-cs"/>
                        </a:rPr>
                        <a:t>}</a:t>
                      </a:r>
                      <a:r>
                        <a:rPr lang="en-US" sz="6600" kern="1200" baseline="0" dirty="0" err="1">
                          <a:solidFill>
                            <a:srgbClr val="FFFF00"/>
                          </a:solidFill>
                          <a:latin typeface="Athanasius" pitchFamily="2" charset="0"/>
                          <a:ea typeface="+mn-ea"/>
                          <a:cs typeface="+mn-cs"/>
                        </a:rPr>
                        <a:t>lhl</a:t>
                      </a:r>
                      <a:endParaRPr lang="ar-EG" sz="2390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800" b="1" dirty="0">
                          <a:solidFill>
                            <a:schemeClr val="bg1"/>
                          </a:solidFill>
                        </a:rPr>
                        <a:t>إشليل</a:t>
                      </a:r>
                      <a:endParaRPr lang="ar-SA" sz="8800" b="1" kern="1200" dirty="0">
                        <a:solidFill>
                          <a:schemeClr val="bg1"/>
                        </a:solidFill>
                        <a:latin typeface="+mn-lt"/>
                        <a:ea typeface="Times New Roman" pitchFamily="18" charset="0"/>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98221667"/>
      </p:ext>
    </p:extLst>
  </p:cSld>
  <p:clrMapOvr>
    <a:masterClrMapping/>
  </p:clrMapOvr>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ar-SA" sz="6600" b="1" dirty="0">
                          <a:solidFill>
                            <a:schemeClr val="bg1"/>
                          </a:solidFill>
                        </a:rPr>
                        <a:t>للصلاة قفوا</a:t>
                      </a:r>
                      <a:endParaRPr lang="ar-EG" sz="66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200" b="0" kern="1200" baseline="0" dirty="0" err="1">
                          <a:solidFill>
                            <a:srgbClr val="FFFF00"/>
                          </a:solidFill>
                          <a:latin typeface="Athanasius" pitchFamily="2" charset="0"/>
                          <a:ea typeface="+mn-ea"/>
                          <a:cs typeface="+mn-cs"/>
                        </a:rPr>
                        <a:t>Epi</a:t>
                      </a:r>
                      <a:r>
                        <a:rPr lang="en-US" sz="4200" b="0" kern="1200" baseline="0" dirty="0">
                          <a:solidFill>
                            <a:srgbClr val="FFFF00"/>
                          </a:solidFill>
                          <a:latin typeface="Athanasius" pitchFamily="2" charset="0"/>
                          <a:ea typeface="+mn-ea"/>
                          <a:cs typeface="+mn-cs"/>
                        </a:rPr>
                        <a:t> `</a:t>
                      </a:r>
                      <a:r>
                        <a:rPr lang="en-US" sz="4200" b="0" kern="1200" baseline="0" dirty="0" err="1">
                          <a:solidFill>
                            <a:srgbClr val="FFFF00"/>
                          </a:solidFill>
                          <a:latin typeface="Athanasius" pitchFamily="2" charset="0"/>
                          <a:ea typeface="+mn-ea"/>
                          <a:cs typeface="+mn-cs"/>
                        </a:rPr>
                        <a:t>proceuxh</a:t>
                      </a:r>
                      <a:endParaRPr lang="en-US" sz="4200" b="0" kern="1200" baseline="0" dirty="0">
                        <a:solidFill>
                          <a:srgbClr val="FFFF00"/>
                        </a:solidFill>
                        <a:latin typeface="Athanasius" pitchFamily="2" charset="0"/>
                        <a:ea typeface="+mn-ea"/>
                        <a:cs typeface="+mn-cs"/>
                      </a:endParaRPr>
                    </a:p>
                    <a:p>
                      <a:pPr algn="ctr" rtl="0"/>
                      <a:r>
                        <a:rPr lang="en-US" sz="4200" b="0" kern="1200" baseline="0" dirty="0">
                          <a:solidFill>
                            <a:srgbClr val="FFFF00"/>
                          </a:solidFill>
                          <a:latin typeface="Athanasius" pitchFamily="2" charset="0"/>
                          <a:ea typeface="+mn-ea"/>
                          <a:cs typeface="+mn-cs"/>
                        </a:rPr>
                        <a:t> `</a:t>
                      </a:r>
                      <a:r>
                        <a:rPr lang="en-US" sz="4200" b="0" kern="1200" baseline="0" dirty="0" err="1">
                          <a:solidFill>
                            <a:srgbClr val="FFFF00"/>
                          </a:solidFill>
                          <a:latin typeface="Athanasius" pitchFamily="2" charset="0"/>
                          <a:ea typeface="+mn-ea"/>
                          <a:cs typeface="+mn-cs"/>
                        </a:rPr>
                        <a:t>ctaqhte</a:t>
                      </a:r>
                      <a:endParaRPr lang="ar-EG" sz="42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solidFill>
                            <a:schemeClr val="bg1"/>
                          </a:solidFill>
                        </a:rPr>
                        <a:t>إيبى إبروس إفكى إستاثيتى</a:t>
                      </a:r>
                      <a:endParaRPr lang="ar-SA" sz="4800" b="1" kern="1200" dirty="0">
                        <a:solidFill>
                          <a:schemeClr val="bg1"/>
                        </a:solidFill>
                        <a:latin typeface="+mn-lt"/>
                        <a:ea typeface="Times New Roman" pitchFamily="18" charset="0"/>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24099867"/>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876DDE-6FAB-4AFF-BF6F-60AC9B58DD26}"/>
              </a:ext>
            </a:extLst>
          </p:cNvPr>
          <p:cNvSpPr>
            <a:spLocks noGrp="1"/>
          </p:cNvSpPr>
          <p:nvPr>
            <p:ph type="title"/>
          </p:nvPr>
        </p:nvSpPr>
        <p:spPr/>
        <p:txBody>
          <a:bodyPr>
            <a:normAutofit/>
          </a:bodyPr>
          <a:lstStyle/>
          <a:p>
            <a:r>
              <a:rPr lang="ar-EG" dirty="0"/>
              <a:t>السلام لرئيس الشمامسة المبارك</a:t>
            </a:r>
            <a:endParaRPr lang="en-US" dirty="0"/>
          </a:p>
        </p:txBody>
      </p:sp>
      <p:sp>
        <p:nvSpPr>
          <p:cNvPr id="7" name="Text Placeholder 6">
            <a:extLst>
              <a:ext uri="{FF2B5EF4-FFF2-40B4-BE49-F238E27FC236}">
                <a16:creationId xmlns:a16="http://schemas.microsoft.com/office/drawing/2014/main" id="{11963375-F459-404E-8D1B-085F736FF63A}"/>
              </a:ext>
            </a:extLst>
          </p:cNvPr>
          <p:cNvSpPr>
            <a:spLocks noGrp="1"/>
          </p:cNvSpPr>
          <p:nvPr>
            <p:ph type="body" idx="1"/>
          </p:nvPr>
        </p:nvSpPr>
        <p:spPr/>
        <p:txBody>
          <a:bodyPr/>
          <a:lstStyle/>
          <a:p>
            <a:r>
              <a:rPr lang="ar-EG" dirty="0"/>
              <a:t>شيري بي أرشي ذياكون : أووه إت إسماروؤوت</a:t>
            </a:r>
          </a:p>
        </p:txBody>
      </p:sp>
      <p:sp>
        <p:nvSpPr>
          <p:cNvPr id="8" name="Text Placeholder 7">
            <a:extLst>
              <a:ext uri="{FF2B5EF4-FFF2-40B4-BE49-F238E27FC236}">
                <a16:creationId xmlns:a16="http://schemas.microsoft.com/office/drawing/2014/main" id="{DF7D2D9B-C19F-440B-A047-CF7A37592DC5}"/>
              </a:ext>
            </a:extLst>
          </p:cNvPr>
          <p:cNvSpPr>
            <a:spLocks noGrp="1"/>
          </p:cNvSpPr>
          <p:nvPr>
            <p:ph type="body" sz="quarter" idx="3"/>
          </p:nvPr>
        </p:nvSpPr>
        <p:spPr/>
        <p:txBody>
          <a:bodyPr/>
          <a:lstStyle/>
          <a:p>
            <a:r>
              <a:rPr lang="en-US" sz="2800" dirty="0" err="1"/>
              <a:t>xere</a:t>
            </a:r>
            <a:r>
              <a:rPr lang="en-US" sz="2800" dirty="0"/>
              <a:t> piarx3diakwn : </a:t>
            </a:r>
            <a:r>
              <a:rPr lang="en-US" sz="2800" dirty="0" err="1"/>
              <a:t>ovoh</a:t>
            </a:r>
            <a:r>
              <a:rPr lang="en-US" sz="2800" dirty="0"/>
              <a:t> </a:t>
            </a:r>
            <a:r>
              <a:rPr lang="en-US" sz="2800" dirty="0" err="1"/>
              <a:t>et`cmarwovt</a:t>
            </a:r>
            <a:endParaRPr lang="en-US" sz="2800" dirty="0"/>
          </a:p>
        </p:txBody>
      </p:sp>
    </p:spTree>
    <p:extLst>
      <p:ext uri="{BB962C8B-B14F-4D97-AF65-F5344CB8AC3E}">
        <p14:creationId xmlns:p14="http://schemas.microsoft.com/office/powerpoint/2010/main" val="641665721"/>
      </p:ext>
    </p:extLst>
  </p:cSld>
  <p:clrMapOvr>
    <a:masterClrMapping/>
  </p:clrMapOvr>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السلام للكل</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7200" b="0" kern="1200" baseline="0" dirty="0" err="1">
                          <a:solidFill>
                            <a:srgbClr val="FFFF00"/>
                          </a:solidFill>
                          <a:latin typeface="Athanasius" pitchFamily="2" charset="0"/>
                          <a:ea typeface="+mn-ea"/>
                          <a:cs typeface="+mn-cs"/>
                        </a:rPr>
                        <a:t>Irhnh</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paci</a:t>
                      </a:r>
                      <a:endParaRPr lang="ar-EG" sz="9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إيرينى باسى</a:t>
                      </a:r>
                      <a:endParaRPr lang="ar-EG" sz="28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17630814"/>
      </p:ext>
    </p:extLst>
  </p:cSld>
  <p:clrMapOvr>
    <a:masterClrMapping/>
  </p:clrMapOvr>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solidFill>
                            <a:schemeClr val="bg1"/>
                          </a:solidFill>
                        </a:rPr>
                        <a:t>ولروحك أيضاً</a:t>
                      </a:r>
                      <a:endParaRPr lang="ar-EG" sz="8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Ke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pneuma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cou</a:t>
                      </a:r>
                      <a:endParaRPr lang="ar-EG" sz="6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ar-SA" sz="5400" b="1" kern="1200" dirty="0">
                          <a:solidFill>
                            <a:schemeClr val="bg1"/>
                          </a:solidFill>
                          <a:latin typeface="+mn-lt"/>
                          <a:ea typeface="+mn-ea"/>
                          <a:cs typeface="+mn-cs"/>
                        </a:rPr>
                        <a:t>كيطو إبنيفماتى سو</a:t>
                      </a:r>
                      <a:endParaRPr lang="ar-EG" sz="7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40625730"/>
      </p:ext>
    </p:extLst>
  </p:cSld>
  <p:clrMapOvr>
    <a:masterClrMapping/>
  </p:clrMapOvr>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وأيضاً فلنسأل الله ضابط الكل</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3600" b="0" kern="1200" baseline="0" dirty="0">
                          <a:solidFill>
                            <a:srgbClr val="FFFF00"/>
                          </a:solidFill>
                          <a:latin typeface="Athanasius" pitchFamily="2" charset="0"/>
                          <a:ea typeface="+mn-ea"/>
                          <a:cs typeface="+mn-cs"/>
                        </a:rPr>
                        <a:t>Palin on maren;\o `eV; pipantokratwr</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بالين أون مارين تيهو إى إفنوتي </a:t>
                      </a:r>
                      <a:br>
                        <a:rPr lang="ar-SA" sz="4000" b="1" dirty="0">
                          <a:cs typeface="+mj-cs"/>
                        </a:rPr>
                      </a:br>
                      <a:r>
                        <a:rPr lang="ar-SA" sz="4000" b="1" dirty="0">
                          <a:cs typeface="+mj-cs"/>
                        </a:rPr>
                        <a:t>بي بانطوكراطور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88726278"/>
      </p:ext>
    </p:extLst>
  </p:cSld>
  <p:clrMapOvr>
    <a:masterClrMapping/>
  </p:clrMapOvr>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أبا ربنا وإلهنا </a:t>
                      </a:r>
                      <a:br>
                        <a:rPr lang="ar-SA" sz="4800" b="1" dirty="0">
                          <a:cs typeface="+mj-cs"/>
                        </a:rPr>
                      </a:br>
                      <a:r>
                        <a:rPr lang="ar-SA" sz="4800" b="1" dirty="0">
                          <a:cs typeface="+mj-cs"/>
                        </a:rPr>
                        <a:t>ومخلصنا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Viwt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a:t>
                      </a:r>
                      <a:r>
                        <a:rPr lang="en-US" sz="4000" b="0" kern="1200" baseline="0" dirty="0">
                          <a:solidFill>
                            <a:srgbClr val="FFFF00"/>
                          </a:solidFill>
                          <a:latin typeface="Athanasius" pitchFamily="2" charset="0"/>
                          <a:ea typeface="+mn-ea"/>
                          <a:cs typeface="+mn-cs"/>
                        </a:rPr>
                        <a:t>_</a:t>
                      </a:r>
                    </a:p>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pencwthr</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إفيوت إمبين</a:t>
                      </a:r>
                      <a:r>
                        <a:rPr lang="ar-EG" sz="4000" b="1" dirty="0">
                          <a:cs typeface="+mj-cs"/>
                        </a:rPr>
                        <a:t> </a:t>
                      </a:r>
                      <a:r>
                        <a:rPr lang="ar-SA" sz="4000" b="1" dirty="0">
                          <a:cs typeface="+mj-cs"/>
                        </a:rPr>
                        <a:t>شويس أووه بيننوتي أووه بينسوتير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3491292"/>
      </p:ext>
    </p:extLst>
  </p:cSld>
  <p:clrMapOvr>
    <a:masterClrMapping/>
  </p:clrMapOvr>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يسوع المسيح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err="1">
                          <a:solidFill>
                            <a:srgbClr val="FFFF00"/>
                          </a:solidFill>
                          <a:latin typeface="Athanasius" pitchFamily="2" charset="0"/>
                          <a:ea typeface="+mn-ea"/>
                          <a:cs typeface="+mn-cs"/>
                        </a:rPr>
                        <a:t>Ihcouc</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Pi`xrictoc</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إيسوس بي إخرستوس</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42124323"/>
      </p:ext>
    </p:extLst>
  </p:cSld>
  <p:clrMapOvr>
    <a:masterClrMapping/>
  </p:clrMapOvr>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نسأل ونطلب من صلاحك </a:t>
                      </a:r>
                      <a:br>
                        <a:rPr lang="ar-SA" sz="4800" b="1" dirty="0">
                          <a:cs typeface="+mj-cs"/>
                        </a:rPr>
                      </a:br>
                      <a:r>
                        <a:rPr lang="ar-SA" sz="4800" b="1" dirty="0">
                          <a:cs typeface="+mj-cs"/>
                        </a:rPr>
                        <a:t>يا محب البشر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Ten;\o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tentwb</a:t>
                      </a:r>
                      <a:r>
                        <a:rPr lang="en-US" sz="4000" b="0" kern="1200" baseline="0" dirty="0">
                          <a:solidFill>
                            <a:srgbClr val="FFFF00"/>
                          </a:solidFill>
                          <a:latin typeface="Athanasius" pitchFamily="2" charset="0"/>
                          <a:ea typeface="+mn-ea"/>
                          <a:cs typeface="+mn-cs"/>
                        </a:rPr>
                        <a:t>\</a:t>
                      </a: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ntekmet`agaqoc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pimairwmi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تين تيهو أووه تين طفه إنتيك ميت غاثوس بي ماي رومي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95122923"/>
      </p:ext>
    </p:extLst>
  </p:cSld>
  <p:clrMapOvr>
    <a:masterClrMapping/>
  </p:clrMapOvr>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أذكر</a:t>
                      </a:r>
                      <a:r>
                        <a:rPr lang="ar-EG" sz="4400" b="1" dirty="0">
                          <a:cs typeface="+mj-cs"/>
                        </a:rPr>
                        <a:t> </a:t>
                      </a:r>
                      <a:r>
                        <a:rPr lang="ar-SA" sz="4400" b="1" dirty="0">
                          <a:cs typeface="+mj-cs"/>
                        </a:rPr>
                        <a:t>يا رب سلام كنيستك</a:t>
                      </a:r>
                      <a:r>
                        <a:rPr lang="ar-EG" sz="4400" b="1" dirty="0">
                          <a:cs typeface="+mj-cs"/>
                        </a:rPr>
                        <a:t> </a:t>
                      </a:r>
                      <a:r>
                        <a:rPr lang="ar-SA" sz="4400" b="1" kern="1200" dirty="0">
                          <a:solidFill>
                            <a:schemeClr val="lt1"/>
                          </a:solidFill>
                          <a:latin typeface="+mn-lt"/>
                          <a:ea typeface="+mn-ea"/>
                          <a:cs typeface="+mj-cs"/>
                        </a:rPr>
                        <a:t>الواحدة الوحيدة </a:t>
                      </a:r>
                      <a:r>
                        <a:rPr lang="ar-SA" sz="4400" b="1" dirty="0">
                          <a:cs typeface="+mj-cs"/>
                        </a:rPr>
                        <a:t> </a:t>
                      </a:r>
                      <a:endParaRPr lang="ar-EG" sz="4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Ari`vmeu`i ~P_ `n;\irhnh `nte</a:t>
                      </a:r>
                    </a:p>
                    <a:p>
                      <a:pPr algn="ctr" rtl="0"/>
                      <a:r>
                        <a:rPr lang="en-US" sz="4000" b="0" kern="1200" baseline="0" dirty="0" err="1">
                          <a:solidFill>
                            <a:srgbClr val="FFFF00"/>
                          </a:solidFill>
                          <a:latin typeface="Athanasius" pitchFamily="2" charset="0"/>
                          <a:ea typeface="+mn-ea"/>
                          <a:cs typeface="+mn-cs"/>
                        </a:rPr>
                        <a:t>tekou`i</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mmauatc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آري</a:t>
                      </a:r>
                      <a:r>
                        <a:rPr lang="ar-EG" sz="3600" b="1" dirty="0">
                          <a:cs typeface="+mj-cs"/>
                        </a:rPr>
                        <a:t> </a:t>
                      </a:r>
                      <a:r>
                        <a:rPr lang="ar-SA" sz="3600" b="1" dirty="0">
                          <a:cs typeface="+mj-cs"/>
                        </a:rPr>
                        <a:t>إفميفئي</a:t>
                      </a:r>
                      <a:r>
                        <a:rPr lang="ar-EG" sz="3600" b="1" dirty="0">
                          <a:cs typeface="+mj-cs"/>
                        </a:rPr>
                        <a:t> </a:t>
                      </a:r>
                      <a:r>
                        <a:rPr lang="ar-SA" sz="3600" b="1" dirty="0">
                          <a:cs typeface="+mj-cs"/>
                        </a:rPr>
                        <a:t>إبشويس إنتي هيريني</a:t>
                      </a:r>
                      <a:r>
                        <a:rPr lang="ar-EG" sz="3600" b="1" dirty="0">
                          <a:cs typeface="+mj-cs"/>
                        </a:rPr>
                        <a:t> </a:t>
                      </a:r>
                      <a:r>
                        <a:rPr lang="ar-SA" sz="3600" b="1" kern="1200" dirty="0">
                          <a:solidFill>
                            <a:schemeClr val="lt1"/>
                          </a:solidFill>
                          <a:latin typeface="+mn-lt"/>
                          <a:ea typeface="+mn-ea"/>
                          <a:cs typeface="+mj-cs"/>
                        </a:rPr>
                        <a:t>إنتي تيك أوى إم مافتس </a:t>
                      </a:r>
                      <a:endParaRPr lang="ar-EG" sz="3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2004497"/>
      </p:ext>
    </p:extLst>
  </p:cSld>
  <p:clrMapOvr>
    <a:masterClrMapping/>
  </p:clrMapOvr>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المقدسة الجامعة الرسولية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eqouab</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nkaqolikh</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n`apoctolikh</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nek`klhci`a</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إثؤواب إن كاثوليكي إن آبوسطوليكي إن إككليسيا</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40301275"/>
      </p:ext>
    </p:extLst>
  </p:cSld>
  <p:clrMapOvr>
    <a:masterClrMapping/>
  </p:clrMapOvr>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صلوا من أجل سلام</a:t>
                      </a:r>
                      <a:r>
                        <a:rPr lang="ar-EG" sz="4800" b="1" dirty="0">
                          <a:cs typeface="+mj-cs"/>
                        </a:rPr>
                        <a:t> </a:t>
                      </a:r>
                      <a:r>
                        <a:rPr lang="ar-SA" sz="4800" b="1" dirty="0">
                          <a:cs typeface="+mj-cs"/>
                        </a:rPr>
                        <a:t>كنيسة الله</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Proceu</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acqe</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uper</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thc</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i</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rhnhc</a:t>
                      </a:r>
                      <a:r>
                        <a:rPr lang="en-US" sz="4400" b="0" kern="1200" baseline="0" dirty="0">
                          <a:solidFill>
                            <a:srgbClr val="FFFF00"/>
                          </a:solidFill>
                          <a:latin typeface="Athanasius" pitchFamily="2" charset="0"/>
                          <a:ea typeface="+mn-ea"/>
                          <a:cs typeface="+mn-cs"/>
                        </a:rPr>
                        <a:t> </a:t>
                      </a:r>
                      <a:r>
                        <a:rPr lang="en-US" sz="4400" b="1" kern="1200" baseline="0" dirty="0" err="1">
                          <a:solidFill>
                            <a:srgbClr val="FFFF00"/>
                          </a:solidFill>
                          <a:latin typeface="Athanasius" pitchFamily="2" charset="0"/>
                          <a:ea typeface="+mn-ea"/>
                          <a:cs typeface="+mn-cs"/>
                        </a:rPr>
                        <a:t>thc</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إبروس إفئكساستي إيبرتيس إيرينيس تيس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93777622"/>
      </p:ext>
    </p:extLst>
  </p:cSld>
  <p:clrMapOvr>
    <a:masterClrMapping/>
  </p:clrMapOvr>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الواحدة</a:t>
                      </a:r>
                      <a:r>
                        <a:rPr lang="ar-EG" sz="4000" b="1" dirty="0">
                          <a:cs typeface="+mj-cs"/>
                        </a:rPr>
                        <a:t> </a:t>
                      </a:r>
                      <a:r>
                        <a:rPr lang="ar-SA" sz="4000" b="1" dirty="0">
                          <a:cs typeface="+mj-cs"/>
                        </a:rPr>
                        <a:t>المقدسة الجامعة الرسولية </a:t>
                      </a:r>
                      <a:br>
                        <a:rPr lang="ar-SA" sz="4000" b="1" dirty="0">
                          <a:cs typeface="+mj-cs"/>
                        </a:rPr>
                      </a:br>
                      <a:r>
                        <a:rPr lang="ar-SA" sz="4000" b="1" dirty="0">
                          <a:cs typeface="+mj-cs"/>
                        </a:rPr>
                        <a:t>الأرثوذكسية</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agiac</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monhc</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kaqolikhc</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ke</a:t>
                      </a:r>
                      <a:endParaRPr lang="en-US" sz="3200" b="0" kern="1200" baseline="0" dirty="0">
                        <a:solidFill>
                          <a:srgbClr val="FFFF00"/>
                        </a:solidFill>
                        <a:latin typeface="Athanasius" pitchFamily="2" charset="0"/>
                        <a:ea typeface="+mn-ea"/>
                        <a:cs typeface="+mn-cs"/>
                      </a:endParaRPr>
                    </a:p>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apoctolikhc</a:t>
                      </a:r>
                      <a:r>
                        <a:rPr lang="en-US" sz="3200" b="0" kern="1200" baseline="0" dirty="0">
                          <a:solidFill>
                            <a:srgbClr val="FFFF00"/>
                          </a:solidFill>
                          <a:latin typeface="Athanasius" pitchFamily="2" charset="0"/>
                          <a:ea typeface="+mn-ea"/>
                          <a:cs typeface="+mn-cs"/>
                        </a:rPr>
                        <a:t>&gt; </a:t>
                      </a:r>
                      <a:r>
                        <a:rPr lang="en-US" sz="3200" b="0" kern="1200" baseline="0" dirty="0" err="1">
                          <a:solidFill>
                            <a:srgbClr val="FFFF00"/>
                          </a:solidFill>
                          <a:latin typeface="Athanasius" pitchFamily="2" charset="0"/>
                          <a:ea typeface="+mn-ea"/>
                          <a:cs typeface="+mn-cs"/>
                        </a:rPr>
                        <a:t>orqodo</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tou</a:t>
                      </a:r>
                      <a:endParaRPr lang="en-US" sz="3200" b="0" kern="1200" baseline="0" dirty="0">
                        <a:solidFill>
                          <a:srgbClr val="FFFF00"/>
                        </a:solidFill>
                        <a:latin typeface="Athanasius" pitchFamily="2" charset="0"/>
                        <a:ea typeface="+mn-ea"/>
                        <a:cs typeface="+mn-cs"/>
                      </a:endParaRPr>
                    </a:p>
                    <a:p>
                      <a:pPr algn="ctr" rtl="0"/>
                      <a:r>
                        <a:rPr lang="en-US" sz="3200" b="0" kern="1200" baseline="0" dirty="0" err="1">
                          <a:solidFill>
                            <a:srgbClr val="FFFF00"/>
                          </a:solidFill>
                          <a:latin typeface="Athanasius" pitchFamily="2" charset="0"/>
                          <a:ea typeface="+mn-ea"/>
                          <a:cs typeface="+mn-cs"/>
                        </a:rPr>
                        <a:t>Qeou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ek`klhciac</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200" b="1" dirty="0">
                          <a:cs typeface="+mj-cs"/>
                        </a:rPr>
                        <a:t>آجياس مونيسكاثوليكيس</a:t>
                      </a:r>
                      <a:r>
                        <a:rPr lang="ar-EG" sz="3200" b="1" dirty="0">
                          <a:cs typeface="+mj-cs"/>
                        </a:rPr>
                        <a:t> </a:t>
                      </a:r>
                      <a:r>
                        <a:rPr lang="ar-SA" sz="3200" b="1" dirty="0">
                          <a:cs typeface="+mj-cs"/>
                        </a:rPr>
                        <a:t>كي آبسطوليكيس</a:t>
                      </a:r>
                      <a:r>
                        <a:rPr lang="ar-EG" sz="3200" b="1" dirty="0">
                          <a:cs typeface="+mj-cs"/>
                        </a:rPr>
                        <a:t> </a:t>
                      </a:r>
                      <a:r>
                        <a:rPr lang="ar-SA" sz="3200" b="1" dirty="0">
                          <a:cs typeface="+mj-cs"/>
                        </a:rPr>
                        <a:t>أرثوذكسوطوثيئو إككليسياس</a:t>
                      </a:r>
                      <a:endParaRPr lang="ar-EG" sz="6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10245086"/>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2CFFD18-061A-47A7-8276-E88A4F1CF9D9}"/>
              </a:ext>
            </a:extLst>
          </p:cNvPr>
          <p:cNvSpPr>
            <a:spLocks noGrp="1"/>
          </p:cNvSpPr>
          <p:nvPr>
            <p:ph type="title"/>
          </p:nvPr>
        </p:nvSpPr>
        <p:spPr/>
        <p:txBody>
          <a:bodyPr/>
          <a:lstStyle/>
          <a:p>
            <a:r>
              <a:rPr lang="ar-EG" dirty="0"/>
              <a:t>السلام لك أيها الشهيد السلام للشجاع البطل</a:t>
            </a:r>
          </a:p>
        </p:txBody>
      </p:sp>
      <p:sp>
        <p:nvSpPr>
          <p:cNvPr id="7" name="Text Placeholder 6">
            <a:extLst>
              <a:ext uri="{FF2B5EF4-FFF2-40B4-BE49-F238E27FC236}">
                <a16:creationId xmlns:a16="http://schemas.microsoft.com/office/drawing/2014/main" id="{1C46B038-C6B6-4A22-84E8-5F4341BEDCE9}"/>
              </a:ext>
            </a:extLst>
          </p:cNvPr>
          <p:cNvSpPr>
            <a:spLocks noGrp="1"/>
          </p:cNvSpPr>
          <p:nvPr>
            <p:ph type="body" idx="1"/>
          </p:nvPr>
        </p:nvSpPr>
        <p:spPr/>
        <p:txBody>
          <a:bodyPr/>
          <a:lstStyle/>
          <a:p>
            <a:r>
              <a:rPr lang="ar-EG" sz="3600" dirty="0"/>
              <a:t>شيري ناك أو بي مارتيروس : شيري بي شويج إن جينيؤس</a:t>
            </a:r>
          </a:p>
        </p:txBody>
      </p:sp>
      <p:sp>
        <p:nvSpPr>
          <p:cNvPr id="8" name="Text Placeholder 7">
            <a:extLst>
              <a:ext uri="{FF2B5EF4-FFF2-40B4-BE49-F238E27FC236}">
                <a16:creationId xmlns:a16="http://schemas.microsoft.com/office/drawing/2014/main" id="{01245E40-8DB0-4144-9A64-78AE2C4172D6}"/>
              </a:ext>
            </a:extLst>
          </p:cNvPr>
          <p:cNvSpPr>
            <a:spLocks noGrp="1"/>
          </p:cNvSpPr>
          <p:nvPr>
            <p:ph type="body" sz="quarter" idx="3"/>
          </p:nvPr>
        </p:nvSpPr>
        <p:spPr>
          <a:xfrm>
            <a:off x="0" y="5424266"/>
            <a:ext cx="9144000" cy="682357"/>
          </a:xfrm>
        </p:spPr>
        <p:txBody>
          <a:bodyPr/>
          <a:lstStyle/>
          <a:p>
            <a:r>
              <a:rPr lang="en-US" sz="2800" dirty="0"/>
              <a:t> </a:t>
            </a:r>
            <a:r>
              <a:rPr lang="en-US" sz="2800" dirty="0" err="1"/>
              <a:t>xere</a:t>
            </a:r>
            <a:r>
              <a:rPr lang="en-US" sz="2800" dirty="0"/>
              <a:t> </a:t>
            </a:r>
            <a:r>
              <a:rPr lang="en-US" sz="2800" dirty="0" err="1"/>
              <a:t>nak</a:t>
            </a:r>
            <a:r>
              <a:rPr lang="en-US" sz="2800" dirty="0"/>
              <a:t> w </a:t>
            </a:r>
            <a:r>
              <a:rPr lang="en-US" sz="2800" dirty="0" err="1"/>
              <a:t>pimartvroc</a:t>
            </a:r>
            <a:r>
              <a:rPr lang="en-US" sz="2800" dirty="0"/>
              <a:t> : </a:t>
            </a:r>
            <a:r>
              <a:rPr lang="en-US" sz="2800" dirty="0" err="1"/>
              <a:t>xere</a:t>
            </a:r>
            <a:r>
              <a:rPr lang="en-US" sz="2800" dirty="0"/>
              <a:t> pi2wig `</a:t>
            </a:r>
            <a:r>
              <a:rPr lang="en-US" sz="2800" dirty="0" err="1"/>
              <a:t>njenneoc</a:t>
            </a:r>
            <a:endParaRPr lang="en-US" sz="2800" dirty="0"/>
          </a:p>
        </p:txBody>
      </p:sp>
      <p:sp>
        <p:nvSpPr>
          <p:cNvPr id="2" name="TextBox 1">
            <a:hlinkClick r:id="rId3" action="ppaction://hlinksldjump"/>
            <a:extLst>
              <a:ext uri="{FF2B5EF4-FFF2-40B4-BE49-F238E27FC236}">
                <a16:creationId xmlns:a16="http://schemas.microsoft.com/office/drawing/2014/main" id="{6D0A3F5D-2532-0E27-5F2D-CFF10BD312BE}"/>
              </a:ext>
            </a:extLst>
          </p:cNvPr>
          <p:cNvSpPr txBox="1"/>
          <p:nvPr/>
        </p:nvSpPr>
        <p:spPr>
          <a:xfrm>
            <a:off x="4572000" y="3806220"/>
            <a:ext cx="4572000" cy="523220"/>
          </a:xfrm>
          <a:prstGeom prst="rect">
            <a:avLst/>
          </a:prstGeom>
          <a:noFill/>
        </p:spPr>
        <p:txBody>
          <a:bodyPr wrap="square">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lang="en-US" sz="1400" dirty="0">
              <a:solidFill>
                <a:srgbClr val="FFC000"/>
              </a:solidFill>
            </a:endParaRPr>
          </a:p>
        </p:txBody>
      </p:sp>
    </p:spTree>
    <p:extLst>
      <p:ext uri="{BB962C8B-B14F-4D97-AF65-F5344CB8AC3E}">
        <p14:creationId xmlns:p14="http://schemas.microsoft.com/office/powerpoint/2010/main" val="760830322"/>
      </p:ext>
    </p:extLst>
  </p:cSld>
  <p:clrMapOvr>
    <a:masterClrMapping/>
  </p:clrMapOvr>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65192859"/>
      </p:ext>
    </p:extLst>
  </p:cSld>
  <p:clrMapOvr>
    <a:masterClrMapping/>
  </p:clrMapOvr>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هذه الكائنة من أقاصي</a:t>
                      </a:r>
                      <a:r>
                        <a:rPr lang="ar-EG" sz="4000" b="1" dirty="0">
                          <a:cs typeface="+mj-cs"/>
                        </a:rPr>
                        <a:t> </a:t>
                      </a:r>
                      <a:r>
                        <a:rPr lang="ar-SA" sz="4000" b="1" dirty="0">
                          <a:cs typeface="+mj-cs"/>
                        </a:rPr>
                        <a:t>المسكونة إلى أقاصيها</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Qai</a:t>
                      </a:r>
                      <a:r>
                        <a:rPr lang="en-US" sz="4000" b="0" kern="1200" baseline="0" dirty="0">
                          <a:solidFill>
                            <a:srgbClr val="FFFF00"/>
                          </a:solidFill>
                          <a:latin typeface="Athanasius" pitchFamily="2" charset="0"/>
                          <a:ea typeface="+mn-ea"/>
                          <a:cs typeface="+mn-cs"/>
                        </a:rPr>
                        <a:t> et]op </a:t>
                      </a:r>
                      <a:r>
                        <a:rPr lang="en-US" sz="4000" b="0" kern="1200" baseline="0" dirty="0" err="1">
                          <a:solidFill>
                            <a:srgbClr val="FFFF00"/>
                          </a:solidFill>
                          <a:latin typeface="Athanasius" pitchFamily="2" charset="0"/>
                          <a:ea typeface="+mn-ea"/>
                          <a:cs typeface="+mn-cs"/>
                        </a:rPr>
                        <a:t>icjen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aurhjc</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n;oikoumenh</a:t>
                      </a:r>
                      <a:r>
                        <a:rPr lang="en-US" sz="4000" b="0" kern="1200" baseline="0" dirty="0">
                          <a:solidFill>
                            <a:srgbClr val="FFFF00"/>
                          </a:solidFill>
                          <a:latin typeface="Athanasius" pitchFamily="2" charset="0"/>
                          <a:ea typeface="+mn-ea"/>
                          <a:cs typeface="+mn-cs"/>
                        </a:rPr>
                        <a:t> ]a </a:t>
                      </a:r>
                      <a:r>
                        <a:rPr lang="en-US" sz="4000" b="0" kern="1200" baseline="0" dirty="0" err="1">
                          <a:solidFill>
                            <a:srgbClr val="FFFF00"/>
                          </a:solidFill>
                          <a:latin typeface="Athanasius" pitchFamily="2" charset="0"/>
                          <a:ea typeface="+mn-ea"/>
                          <a:cs typeface="+mn-cs"/>
                        </a:rPr>
                        <a:t>aurhjc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ثاي إتشوب يسجين أفرجس إنتي إيكوميني شا أفرجس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4247702"/>
      </p:ext>
    </p:extLst>
  </p:cSld>
  <p:clrMapOvr>
    <a:masterClrMapping/>
  </p:clrMapOvr>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كل الشعوب وكل</a:t>
                      </a:r>
                      <a:r>
                        <a:rPr lang="ar-EG" sz="4800" b="1" dirty="0">
                          <a:cs typeface="+mj-cs"/>
                        </a:rPr>
                        <a:t> </a:t>
                      </a:r>
                      <a:r>
                        <a:rPr lang="ar-SA" sz="4800" b="1" dirty="0">
                          <a:cs typeface="+mj-cs"/>
                        </a:rPr>
                        <a:t>القطعان باركهم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Nilaoc throu nem ni`o\i throu</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cmou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erwou</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ني لاوس تيرونيم ني اوهي تيرو</a:t>
                      </a:r>
                      <a:r>
                        <a:rPr lang="ar-EG" sz="4000" b="1" dirty="0">
                          <a:cs typeface="+mj-cs"/>
                        </a:rPr>
                        <a:t> </a:t>
                      </a:r>
                      <a:r>
                        <a:rPr lang="ar-SA" sz="4000" b="1" dirty="0">
                          <a:cs typeface="+mj-cs"/>
                        </a:rPr>
                        <a:t>إزموا إيروؤو</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39111508"/>
      </p:ext>
    </p:extLst>
  </p:cSld>
  <p:clrMapOvr>
    <a:masterClrMapping/>
  </p:clrMapOvr>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السلام</a:t>
                      </a:r>
                      <a:r>
                        <a:rPr lang="ar-EG" sz="5400" b="1" dirty="0">
                          <a:cs typeface="+mj-cs"/>
                        </a:rPr>
                        <a:t> </a:t>
                      </a:r>
                      <a:r>
                        <a:rPr lang="ar-SA" sz="5400" b="1" dirty="0">
                          <a:cs typeface="+mj-cs"/>
                        </a:rPr>
                        <a:t>الذي من السموات</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irhnh</a:t>
                      </a:r>
                      <a:r>
                        <a:rPr lang="en-US" sz="4800" b="0" kern="1200" baseline="0" dirty="0">
                          <a:solidFill>
                            <a:srgbClr val="FFFF00"/>
                          </a:solidFill>
                          <a:latin typeface="Athanasius" pitchFamily="2" charset="0"/>
                          <a:ea typeface="+mn-ea"/>
                          <a:cs typeface="+mn-cs"/>
                        </a:rPr>
                        <a:t> ; `</a:t>
                      </a:r>
                      <a:r>
                        <a:rPr lang="en-US" sz="4800" b="0" kern="1200" baseline="0" dirty="0" err="1">
                          <a:solidFill>
                            <a:srgbClr val="FFFF00"/>
                          </a:solidFill>
                          <a:latin typeface="Athanasius" pitchFamily="2" charset="0"/>
                          <a:ea typeface="+mn-ea"/>
                          <a:cs typeface="+mn-cs"/>
                        </a:rPr>
                        <a:t>ebol</a:t>
                      </a:r>
                      <a:r>
                        <a:rPr lang="en-US" sz="4800" b="0" kern="1200" baseline="0" dirty="0">
                          <a:solidFill>
                            <a:srgbClr val="FFFF00"/>
                          </a:solidFill>
                          <a:latin typeface="Athanasius" pitchFamily="2" charset="0"/>
                          <a:ea typeface="+mn-ea"/>
                          <a:cs typeface="+mn-cs"/>
                        </a:rPr>
                        <a:t> 'en</a:t>
                      </a:r>
                    </a:p>
                    <a:p>
                      <a:pPr algn="ctr" rtl="0"/>
                      <a:r>
                        <a:rPr lang="en-US" sz="4800" b="0" kern="1200" baseline="0" dirty="0" err="1">
                          <a:solidFill>
                            <a:srgbClr val="FFFF00"/>
                          </a:solidFill>
                          <a:latin typeface="Athanasius" pitchFamily="2" charset="0"/>
                          <a:ea typeface="+mn-ea"/>
                          <a:cs typeface="+mn-cs"/>
                        </a:rPr>
                        <a:t>nivhou`i</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تي هيريني تي إيفول خين ني فيئووي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61111534"/>
      </p:ext>
    </p:extLst>
  </p:cSld>
  <p:clrMapOvr>
    <a:masterClrMapping/>
  </p:clrMapOvr>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أنزله على قلوبنا جميعاً</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mhic</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e`'rhi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enen</a:t>
                      </a:r>
                      <a:r>
                        <a:rPr lang="en-US" sz="4800" b="0" kern="1200" baseline="0" dirty="0">
                          <a:solidFill>
                            <a:srgbClr val="FFFF00"/>
                          </a:solidFill>
                          <a:latin typeface="Athanasius" pitchFamily="2" charset="0"/>
                          <a:ea typeface="+mn-ea"/>
                          <a:cs typeface="+mn-cs"/>
                        </a:rPr>
                        <a:t>\ht</a:t>
                      </a:r>
                    </a:p>
                    <a:p>
                      <a:pPr algn="ctr" rtl="0"/>
                      <a:r>
                        <a:rPr lang="en-US" sz="4800" b="0" kern="1200" baseline="0" dirty="0" err="1">
                          <a:solidFill>
                            <a:srgbClr val="FFFF00"/>
                          </a:solidFill>
                          <a:latin typeface="Athanasius" pitchFamily="2" charset="0"/>
                          <a:ea typeface="+mn-ea"/>
                          <a:cs typeface="+mn-cs"/>
                        </a:rPr>
                        <a:t>throu</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ميس إى إخري إى نين هيت تيرو</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42364964"/>
      </p:ext>
    </p:extLst>
  </p:cSld>
  <p:clrMapOvr>
    <a:masterClrMapping/>
  </p:clrMapOvr>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cs typeface="+mj-cs"/>
                        </a:rPr>
                        <a:t>بل وسلام هذا العمر</a:t>
                      </a:r>
                      <a:endParaRPr lang="ar-EG" sz="19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Alla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ben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irhnh</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paibioc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vai</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تيروآللانيم تي كي هيريني إنتي باي فيوس فاي </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82534694"/>
      </p:ext>
    </p:extLst>
  </p:cSld>
  <p:clrMapOvr>
    <a:masterClrMapping/>
  </p:clrMapOvr>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أنعم به علينا إنعاماً</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arixarizecqe</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mmoc</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nan</a:t>
                      </a:r>
                      <a:r>
                        <a:rPr lang="en-US" sz="4400" b="0" kern="1200" baseline="0" dirty="0">
                          <a:solidFill>
                            <a:srgbClr val="FFFF00"/>
                          </a:solidFill>
                          <a:latin typeface="Athanasius" pitchFamily="2" charset="0"/>
                          <a:ea typeface="+mn-ea"/>
                          <a:cs typeface="+mn-cs"/>
                        </a:rPr>
                        <a:t>  `n`\mot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أري خاريزيستي إمموس نان إن إهموت</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76485412"/>
      </p:ext>
    </p:extLst>
  </p:cSld>
  <p:clrMapOvr>
    <a:masterClrMapping/>
  </p:clrMapOvr>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الرئيس و</a:t>
                      </a:r>
                      <a:r>
                        <a:rPr lang="ar-EG" sz="4000" b="1" dirty="0">
                          <a:cs typeface="+mj-cs"/>
                        </a:rPr>
                        <a:t> </a:t>
                      </a:r>
                      <a:r>
                        <a:rPr lang="ar-SA" sz="4000" b="1" dirty="0">
                          <a:cs typeface="+mj-cs"/>
                        </a:rPr>
                        <a:t>الجند و</a:t>
                      </a:r>
                      <a:r>
                        <a:rPr lang="ar-EG" sz="4000" b="1" dirty="0">
                          <a:cs typeface="+mj-cs"/>
                        </a:rPr>
                        <a:t> </a:t>
                      </a:r>
                      <a:r>
                        <a:rPr lang="ar-SA" sz="4000" b="1" dirty="0">
                          <a:cs typeface="+mj-cs"/>
                        </a:rPr>
                        <a:t>الرؤساء و</a:t>
                      </a:r>
                      <a:r>
                        <a:rPr lang="ar-EG" sz="4000" b="1" dirty="0">
                          <a:cs typeface="+mj-cs"/>
                        </a:rPr>
                        <a:t> </a:t>
                      </a:r>
                      <a:r>
                        <a:rPr lang="ar-SA" sz="4000" b="1" dirty="0">
                          <a:cs typeface="+mj-cs"/>
                        </a:rPr>
                        <a:t>الوزراء</a:t>
                      </a:r>
                      <a:r>
                        <a:rPr lang="ar-EG" sz="4000" b="1" dirty="0">
                          <a:cs typeface="+mj-cs"/>
                        </a:rPr>
                        <a:t> </a:t>
                      </a:r>
                      <a:r>
                        <a:rPr lang="ar-SA" sz="4000" b="1" kern="1200" dirty="0">
                          <a:solidFill>
                            <a:schemeClr val="lt1"/>
                          </a:solidFill>
                          <a:latin typeface="+mn-lt"/>
                          <a:ea typeface="+mn-ea"/>
                          <a:cs typeface="+mj-cs"/>
                        </a:rPr>
                        <a:t>و</a:t>
                      </a:r>
                      <a:r>
                        <a:rPr lang="ar-EG" sz="4000" b="1" kern="1200" dirty="0">
                          <a:solidFill>
                            <a:schemeClr val="lt1"/>
                          </a:solidFill>
                          <a:latin typeface="+mn-lt"/>
                          <a:ea typeface="+mn-ea"/>
                          <a:cs typeface="+mj-cs"/>
                        </a:rPr>
                        <a:t> </a:t>
                      </a:r>
                      <a:r>
                        <a:rPr lang="ar-SA" sz="4000" b="1" kern="1200" dirty="0">
                          <a:solidFill>
                            <a:schemeClr val="lt1"/>
                          </a:solidFill>
                          <a:latin typeface="+mn-lt"/>
                          <a:ea typeface="+mn-ea"/>
                          <a:cs typeface="+mj-cs"/>
                        </a:rPr>
                        <a:t>الجموع</a:t>
                      </a:r>
                      <a:endParaRPr lang="ar-EG" sz="4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Piouro</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nimetmatoi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arxwn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nicosini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nimh</a:t>
                      </a:r>
                      <a:r>
                        <a:rPr lang="en-US" sz="3600" b="0" kern="1200" baseline="0" dirty="0">
                          <a:solidFill>
                            <a:srgbClr val="FFFF00"/>
                          </a:solidFill>
                          <a:latin typeface="Athanasius" pitchFamily="2" charset="0"/>
                          <a:ea typeface="+mn-ea"/>
                          <a:cs typeface="+mn-cs"/>
                        </a:rPr>
                        <a:t>]</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بي أورو ني ميت ماطوي ني ارخون ني سوتشني ني ميش</a:t>
                      </a:r>
                      <a:endParaRPr lang="ar-EG" sz="3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15713280"/>
      </p:ext>
    </p:extLst>
  </p:cSld>
  <p:clrMapOvr>
    <a:masterClrMapping/>
  </p:clrMapOvr>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cs typeface="+mj-cs"/>
                        </a:rPr>
                        <a:t>و </a:t>
                      </a:r>
                      <a:r>
                        <a:rPr lang="ar-SA" sz="4800" b="1" dirty="0">
                          <a:cs typeface="+mj-cs"/>
                        </a:rPr>
                        <a:t>جيراننا ومداخلنا</a:t>
                      </a:r>
                      <a:r>
                        <a:rPr lang="ar-EG" sz="4800" b="1" dirty="0">
                          <a:cs typeface="+mj-cs"/>
                        </a:rPr>
                        <a:t> و</a:t>
                      </a:r>
                      <a:r>
                        <a:rPr lang="ar-SA" sz="4800" b="1" dirty="0">
                          <a:cs typeface="+mj-cs"/>
                        </a:rPr>
                        <a:t> </a:t>
                      </a:r>
                      <a:r>
                        <a:rPr lang="ar-EG" sz="4800" b="1" dirty="0">
                          <a:cs typeface="+mj-cs"/>
                        </a:rPr>
                        <a:t>م</a:t>
                      </a:r>
                      <a:r>
                        <a:rPr lang="ar-SA" sz="4800" b="1" dirty="0">
                          <a:cs typeface="+mj-cs"/>
                        </a:rPr>
                        <a:t>خارجنا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nenqe</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eu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nenjinmo</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i</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e'oun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nenjinmo</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i</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ebol</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j-cs"/>
                        </a:rPr>
                        <a:t>نين ثيشيف </a:t>
                      </a:r>
                      <a:r>
                        <a:rPr lang="ar-SA" sz="4000" dirty="0">
                          <a:cs typeface="+mj-cs"/>
                        </a:rPr>
                        <a:t>نين حينموشي إيخون نيم نين جينموشي إيفول</a:t>
                      </a:r>
                      <a:endParaRPr lang="ar-EG" sz="4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29792898"/>
      </p:ext>
    </p:extLst>
  </p:cSld>
  <p:clrMapOvr>
    <a:masterClrMapping/>
  </p:clrMapOvr>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cs typeface="+mj-cs"/>
                        </a:rPr>
                        <a:t>زينهم</a:t>
                      </a:r>
                      <a:r>
                        <a:rPr lang="ar-EG" sz="7200" b="1" dirty="0">
                          <a:cs typeface="+mj-cs"/>
                        </a:rPr>
                        <a:t> </a:t>
                      </a:r>
                      <a:r>
                        <a:rPr lang="ar-SA" sz="7200" b="1" dirty="0">
                          <a:cs typeface="+mj-cs"/>
                        </a:rPr>
                        <a:t>بكل سلام </a:t>
                      </a:r>
                      <a:endParaRPr lang="ar-EG" sz="19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celcwlou</a:t>
                      </a:r>
                      <a:r>
                        <a:rPr lang="en-US" sz="4800" b="0" kern="1200" baseline="0" dirty="0">
                          <a:solidFill>
                            <a:srgbClr val="FFFF00"/>
                          </a:solidFill>
                          <a:latin typeface="Athanasius" pitchFamily="2" charset="0"/>
                          <a:ea typeface="+mn-ea"/>
                          <a:cs typeface="+mn-cs"/>
                        </a:rPr>
                        <a:t> 'en</a:t>
                      </a: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irhnh</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niben</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سيلسولو خين هيريني نيفين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61927370"/>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AE56C4D-1421-4446-B5A9-5B5BE6F6A52A}"/>
              </a:ext>
            </a:extLst>
          </p:cNvPr>
          <p:cNvSpPr>
            <a:spLocks noGrp="1"/>
          </p:cNvSpPr>
          <p:nvPr>
            <p:ph type="title"/>
          </p:nvPr>
        </p:nvSpPr>
        <p:spPr/>
        <p:txBody>
          <a:bodyPr>
            <a:normAutofit/>
          </a:bodyPr>
          <a:lstStyle/>
          <a:p>
            <a:r>
              <a:rPr lang="ar-EG" dirty="0"/>
              <a:t>السلام للابس الجهاد سيدي الملك جورجيوس</a:t>
            </a:r>
            <a:endParaRPr lang="en-US" dirty="0"/>
          </a:p>
        </p:txBody>
      </p:sp>
      <p:sp>
        <p:nvSpPr>
          <p:cNvPr id="7" name="Text Placeholder 6">
            <a:extLst>
              <a:ext uri="{FF2B5EF4-FFF2-40B4-BE49-F238E27FC236}">
                <a16:creationId xmlns:a16="http://schemas.microsoft.com/office/drawing/2014/main" id="{F4DFF9A2-910A-45AA-83D1-72312A6D846D}"/>
              </a:ext>
            </a:extLst>
          </p:cNvPr>
          <p:cNvSpPr>
            <a:spLocks noGrp="1"/>
          </p:cNvSpPr>
          <p:nvPr>
            <p:ph type="body" idx="1"/>
          </p:nvPr>
        </p:nvSpPr>
        <p:spPr/>
        <p:txBody>
          <a:bodyPr/>
          <a:lstStyle/>
          <a:p>
            <a:r>
              <a:rPr lang="ar-EG" sz="3600" dirty="0"/>
              <a:t>شيري بي أثلوفوروس :باتشويس إب أوورو جيؤرجيوس</a:t>
            </a:r>
          </a:p>
        </p:txBody>
      </p:sp>
      <p:sp>
        <p:nvSpPr>
          <p:cNvPr id="8" name="Text Placeholder 7">
            <a:extLst>
              <a:ext uri="{FF2B5EF4-FFF2-40B4-BE49-F238E27FC236}">
                <a16:creationId xmlns:a16="http://schemas.microsoft.com/office/drawing/2014/main" id="{B7904557-F896-47DF-BC6B-9A75A77A15FE}"/>
              </a:ext>
            </a:extLst>
          </p:cNvPr>
          <p:cNvSpPr>
            <a:spLocks noGrp="1"/>
          </p:cNvSpPr>
          <p:nvPr>
            <p:ph type="body" sz="quarter" idx="3"/>
          </p:nvPr>
        </p:nvSpPr>
        <p:spPr/>
        <p:txBody>
          <a:bodyPr/>
          <a:lstStyle/>
          <a:p>
            <a:r>
              <a:rPr lang="en-US" sz="2800" dirty="0" err="1"/>
              <a:t>xere</a:t>
            </a:r>
            <a:r>
              <a:rPr lang="en-US" sz="2800" dirty="0"/>
              <a:t> pia0loforoc: </a:t>
            </a:r>
            <a:r>
              <a:rPr lang="en-US" sz="2800" dirty="0" err="1"/>
              <a:t>pasoic</a:t>
            </a:r>
            <a:r>
              <a:rPr lang="en-US" sz="2800" dirty="0"/>
              <a:t> `</a:t>
            </a:r>
            <a:r>
              <a:rPr lang="en-US" sz="2800" dirty="0" err="1"/>
              <a:t>povro</a:t>
            </a:r>
            <a:r>
              <a:rPr lang="en-US" sz="2800" dirty="0"/>
              <a:t> </a:t>
            </a:r>
            <a:r>
              <a:rPr lang="en-US" sz="2800" dirty="0" err="1"/>
              <a:t>Jewrjioc</a:t>
            </a:r>
            <a:endParaRPr lang="en-US" sz="2800" dirty="0"/>
          </a:p>
        </p:txBody>
      </p:sp>
    </p:spTree>
    <p:extLst>
      <p:ext uri="{BB962C8B-B14F-4D97-AF65-F5344CB8AC3E}">
        <p14:creationId xmlns:p14="http://schemas.microsoft.com/office/powerpoint/2010/main" val="2469285860"/>
      </p:ext>
    </p:extLst>
  </p:cSld>
  <p:clrMapOvr>
    <a:masterClrMapping/>
  </p:clrMapOvr>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يا ملك</a:t>
                      </a:r>
                      <a:r>
                        <a:rPr lang="ar-EG" sz="5400" b="1" dirty="0">
                          <a:cs typeface="+mj-cs"/>
                        </a:rPr>
                        <a:t> </a:t>
                      </a:r>
                      <a:r>
                        <a:rPr lang="ar-SA" sz="5400" b="1" dirty="0">
                          <a:cs typeface="+mj-cs"/>
                        </a:rPr>
                        <a:t>السلام اعطنا سلامك </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4000" b="0" kern="1200" baseline="0" dirty="0">
                          <a:solidFill>
                            <a:srgbClr val="FFFF00"/>
                          </a:solidFill>
                          <a:latin typeface="Athanasius" pitchFamily="2" charset="0"/>
                          <a:ea typeface="+mn-ea"/>
                          <a:cs typeface="+mn-cs"/>
                        </a:rPr>
                        <a:t>~</a:t>
                      </a:r>
                      <a:r>
                        <a:rPr lang="fr-FR" sz="4000" b="0" kern="1200" baseline="0" dirty="0" err="1">
                          <a:solidFill>
                            <a:srgbClr val="FFFF00"/>
                          </a:solidFill>
                          <a:latin typeface="Athanasius" pitchFamily="2" charset="0"/>
                          <a:ea typeface="+mn-ea"/>
                          <a:cs typeface="+mn-cs"/>
                        </a:rPr>
                        <a:t>Pouro</a:t>
                      </a:r>
                      <a:r>
                        <a:rPr lang="fr-FR" sz="4000" b="0" kern="1200" baseline="0" dirty="0">
                          <a:solidFill>
                            <a:srgbClr val="FFFF00"/>
                          </a:solidFill>
                          <a:latin typeface="Athanasius" pitchFamily="2" charset="0"/>
                          <a:ea typeface="+mn-ea"/>
                          <a:cs typeface="+mn-cs"/>
                        </a:rPr>
                        <a:t> `</a:t>
                      </a:r>
                      <a:r>
                        <a:rPr lang="fr-FR" sz="4000" b="0" kern="1200" baseline="0" dirty="0" err="1">
                          <a:solidFill>
                            <a:srgbClr val="FFFF00"/>
                          </a:solidFill>
                          <a:latin typeface="Athanasius" pitchFamily="2" charset="0"/>
                          <a:ea typeface="+mn-ea"/>
                          <a:cs typeface="+mn-cs"/>
                        </a:rPr>
                        <a:t>nte</a:t>
                      </a:r>
                      <a:r>
                        <a:rPr lang="fr-FR" sz="4000" b="0" kern="1200" baseline="0" dirty="0">
                          <a:solidFill>
                            <a:srgbClr val="FFFF00"/>
                          </a:solidFill>
                          <a:latin typeface="Athanasius" pitchFamily="2" charset="0"/>
                          <a:ea typeface="+mn-ea"/>
                          <a:cs typeface="+mn-cs"/>
                        </a:rPr>
                        <a:t> ;\</a:t>
                      </a:r>
                      <a:r>
                        <a:rPr lang="fr-FR" sz="4000" b="0" kern="1200" baseline="0" dirty="0" err="1">
                          <a:solidFill>
                            <a:srgbClr val="FFFF00"/>
                          </a:solidFill>
                          <a:latin typeface="Athanasius" pitchFamily="2" charset="0"/>
                          <a:ea typeface="+mn-ea"/>
                          <a:cs typeface="+mn-cs"/>
                        </a:rPr>
                        <a:t>irhnh</a:t>
                      </a:r>
                      <a:r>
                        <a:rPr lang="fr-FR" sz="4000" b="0" kern="1200" baseline="0" dirty="0">
                          <a:solidFill>
                            <a:srgbClr val="FFFF00"/>
                          </a:solidFill>
                          <a:latin typeface="Athanasius" pitchFamily="2" charset="0"/>
                          <a:ea typeface="+mn-ea"/>
                          <a:cs typeface="+mn-cs"/>
                        </a:rPr>
                        <a:t>&gt;</a:t>
                      </a:r>
                    </a:p>
                    <a:p>
                      <a:pPr algn="ctr" rtl="0"/>
                      <a:r>
                        <a:rPr lang="fr-FR" sz="4000" b="0" kern="1200" baseline="0" dirty="0">
                          <a:solidFill>
                            <a:srgbClr val="FFFF00"/>
                          </a:solidFill>
                          <a:latin typeface="Athanasius" pitchFamily="2" charset="0"/>
                          <a:ea typeface="+mn-ea"/>
                          <a:cs typeface="+mn-cs"/>
                        </a:rPr>
                        <a:t> moi nan</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ntek</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irhnh</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إبؤروإنتي تي هيريني موى نان إنتيك هيريني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37837664"/>
      </p:ext>
    </p:extLst>
  </p:cSld>
  <p:clrMapOvr>
    <a:masterClrMapping/>
  </p:clrMapOvr>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لأن كل شي قد أعطيتنا</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wb</a:t>
                      </a:r>
                      <a:r>
                        <a:rPr lang="en-US" sz="4000" b="0" kern="1200" baseline="0" dirty="0">
                          <a:solidFill>
                            <a:srgbClr val="FFFF00"/>
                          </a:solidFill>
                          <a:latin typeface="Athanasius" pitchFamily="2" charset="0"/>
                          <a:ea typeface="+mn-ea"/>
                          <a:cs typeface="+mn-cs"/>
                        </a:rPr>
                        <a:t>  gar </a:t>
                      </a:r>
                      <a:r>
                        <a:rPr lang="en-US" sz="4000" b="0" kern="1200" baseline="0" dirty="0" err="1">
                          <a:solidFill>
                            <a:srgbClr val="FFFF00"/>
                          </a:solidFill>
                          <a:latin typeface="Athanasius" pitchFamily="2" charset="0"/>
                          <a:ea typeface="+mn-ea"/>
                          <a:cs typeface="+mn-cs"/>
                        </a:rPr>
                        <a:t>niben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akthitou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هوب غار نيفين أكتيتو نان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8576217"/>
      </p:ext>
    </p:extLst>
  </p:cSld>
  <p:clrMapOvr>
    <a:masterClrMapping/>
  </p:clrMapOvr>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إقتتنالك يا الله</a:t>
                      </a:r>
                      <a:r>
                        <a:rPr lang="ar-EG" sz="6000" b="1" dirty="0">
                          <a:cs typeface="+mj-cs"/>
                        </a:rPr>
                        <a:t> </a:t>
                      </a:r>
                      <a:r>
                        <a:rPr lang="ar-SA" sz="6000" b="1" dirty="0">
                          <a:cs typeface="+mj-cs"/>
                        </a:rPr>
                        <a:t>مخلصنا </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Jvon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nak</a:t>
                      </a:r>
                      <a:r>
                        <a:rPr lang="en-US" sz="4800" b="0" kern="1200" baseline="0" dirty="0">
                          <a:solidFill>
                            <a:srgbClr val="FFFF00"/>
                          </a:solidFill>
                          <a:latin typeface="Athanasius" pitchFamily="2" charset="0"/>
                          <a:ea typeface="+mn-ea"/>
                          <a:cs typeface="+mn-cs"/>
                        </a:rPr>
                        <a:t> V; </a:t>
                      </a:r>
                      <a:r>
                        <a:rPr lang="en-US" sz="4800" b="0" kern="1200" baseline="0" dirty="0" err="1">
                          <a:solidFill>
                            <a:srgbClr val="FFFF00"/>
                          </a:solidFill>
                          <a:latin typeface="Athanasius" pitchFamily="2" charset="0"/>
                          <a:ea typeface="+mn-ea"/>
                          <a:cs typeface="+mn-cs"/>
                        </a:rPr>
                        <a:t>pencwthr</a:t>
                      </a:r>
                      <a:endParaRPr lang="en-US" sz="239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إجفون ناك إفنوتي بينسوتير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50464721"/>
      </p:ext>
    </p:extLst>
  </p:cSld>
  <p:clrMapOvr>
    <a:masterClrMapping/>
  </p:clrMapOvr>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لأننا</a:t>
                      </a:r>
                      <a:r>
                        <a:rPr lang="ar-EG" sz="5400" b="1" dirty="0">
                          <a:cs typeface="+mj-cs"/>
                        </a:rPr>
                        <a:t> </a:t>
                      </a:r>
                      <a:r>
                        <a:rPr lang="ar-SA" sz="5400" b="1" dirty="0">
                          <a:cs typeface="+mj-cs"/>
                        </a:rPr>
                        <a:t>لا نعرف أخر سواك</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Tencwoun</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nkeouai</a:t>
                      </a:r>
                      <a:r>
                        <a:rPr lang="en-US" sz="4400" b="0" kern="1200" baseline="0" dirty="0">
                          <a:solidFill>
                            <a:srgbClr val="FFFF00"/>
                          </a:solidFill>
                          <a:latin typeface="Athanasius" pitchFamily="2" charset="0"/>
                          <a:ea typeface="+mn-ea"/>
                          <a:cs typeface="+mn-cs"/>
                        </a:rPr>
                        <a:t> an `</a:t>
                      </a:r>
                      <a:r>
                        <a:rPr lang="en-US" sz="4400" b="0" kern="1200" baseline="0" dirty="0" err="1">
                          <a:solidFill>
                            <a:srgbClr val="FFFF00"/>
                          </a:solidFill>
                          <a:latin typeface="Athanasius" pitchFamily="2" charset="0"/>
                          <a:ea typeface="+mn-ea"/>
                          <a:cs typeface="+mn-cs"/>
                        </a:rPr>
                        <a:t>ebhl</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erok</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جي تين سوؤون إنكي أواى آن إيفيل إيروك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78915398"/>
      </p:ext>
    </p:extLst>
  </p:cSld>
  <p:clrMapOvr>
    <a:masterClrMapping/>
  </p:clrMapOvr>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اسمك القدوس هو الذي</a:t>
                      </a:r>
                      <a:r>
                        <a:rPr lang="ar-EG" sz="4800" b="1" dirty="0">
                          <a:cs typeface="+mj-cs"/>
                        </a:rPr>
                        <a:t> </a:t>
                      </a:r>
                      <a:r>
                        <a:rPr lang="ar-SA" sz="4800" b="1" dirty="0">
                          <a:cs typeface="+mj-cs"/>
                        </a:rPr>
                        <a:t>نقوله</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Pekran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eqouab</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petenjw</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mmof</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بيكران إثؤواب بيتين جو إمموف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73045616"/>
      </p:ext>
    </p:extLst>
  </p:cSld>
  <p:clrMapOvr>
    <a:masterClrMapping/>
  </p:clrMapOvr>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فلتحيا نفوسنا</a:t>
                      </a:r>
                      <a:r>
                        <a:rPr lang="ar-EG" sz="4800" b="1" dirty="0">
                          <a:cs typeface="+mj-cs"/>
                        </a:rPr>
                        <a:t> </a:t>
                      </a:r>
                      <a:r>
                        <a:rPr lang="ar-SA" sz="4800" b="1" dirty="0">
                          <a:cs typeface="+mj-cs"/>
                        </a:rPr>
                        <a:t>بروحك القدوس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Marouwn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nje</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nh`ete</a:t>
                      </a:r>
                      <a:r>
                        <a:rPr lang="en-US" sz="3200" b="0" kern="1200" baseline="0" dirty="0">
                          <a:solidFill>
                            <a:srgbClr val="FFFF00"/>
                          </a:solidFill>
                          <a:latin typeface="Athanasius" pitchFamily="2" charset="0"/>
                          <a:ea typeface="+mn-ea"/>
                          <a:cs typeface="+mn-cs"/>
                        </a:rPr>
                        <a:t> noun</a:t>
                      </a:r>
                    </a:p>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myuxh</a:t>
                      </a:r>
                      <a:r>
                        <a:rPr lang="en-US" sz="3200" b="0" kern="1200" baseline="0" dirty="0">
                          <a:solidFill>
                            <a:srgbClr val="FFFF00"/>
                          </a:solidFill>
                          <a:latin typeface="Athanasius" pitchFamily="2" charset="0"/>
                          <a:ea typeface="+mn-ea"/>
                          <a:cs typeface="+mn-cs"/>
                        </a:rPr>
                        <a:t>&gt; \</a:t>
                      </a:r>
                      <a:r>
                        <a:rPr lang="en-US" sz="3200" b="0" kern="1200" baseline="0" dirty="0" err="1">
                          <a:solidFill>
                            <a:srgbClr val="FFFF00"/>
                          </a:solidFill>
                          <a:latin typeface="Athanasius" pitchFamily="2" charset="0"/>
                          <a:ea typeface="+mn-ea"/>
                          <a:cs typeface="+mn-cs"/>
                        </a:rPr>
                        <a:t>iten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Pek`pneuma</a:t>
                      </a:r>
                      <a:endParaRPr lang="en-US" sz="3200" b="0" kern="1200" baseline="0" dirty="0">
                        <a:solidFill>
                          <a:srgbClr val="FFFF00"/>
                        </a:solidFill>
                        <a:latin typeface="Athanasius" pitchFamily="2" charset="0"/>
                        <a:ea typeface="+mn-ea"/>
                        <a:cs typeface="+mn-cs"/>
                      </a:endParaRPr>
                    </a:p>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eqouab</a:t>
                      </a:r>
                      <a:r>
                        <a:rPr lang="en-US" sz="3200" b="0" kern="1200" baseline="0" dirty="0">
                          <a:solidFill>
                            <a:srgbClr val="FFFF00"/>
                          </a:solidFill>
                          <a:latin typeface="Athanasius" pitchFamily="2" charset="0"/>
                          <a:ea typeface="+mn-ea"/>
                          <a:cs typeface="+mn-cs"/>
                        </a:rPr>
                        <a:t>.</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مارو أونخ إنجي ني إيتينون إم إبسيشي هيتين بيك إبنيفما إثؤواب </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95187637"/>
      </p:ext>
    </p:extLst>
  </p:cSld>
  <p:clrMapOvr>
    <a:masterClrMapping/>
  </p:clrMapOvr>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ولا يقوي علينا</a:t>
                      </a:r>
                      <a:r>
                        <a:rPr lang="ar-EG" sz="4800" b="1" dirty="0">
                          <a:cs typeface="+mj-cs"/>
                        </a:rPr>
                        <a:t> </a:t>
                      </a:r>
                      <a:r>
                        <a:rPr lang="ar-SA" sz="4800" b="1" dirty="0">
                          <a:cs typeface="+mj-cs"/>
                        </a:rPr>
                        <a:t>نحن عبيدك</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mpen`qrefjemjom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eron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`anon 'a </a:t>
                      </a:r>
                      <a:r>
                        <a:rPr lang="en-US" sz="4000" b="0" kern="1200" baseline="0" dirty="0" err="1">
                          <a:solidFill>
                            <a:srgbClr val="FFFF00"/>
                          </a:solidFill>
                          <a:latin typeface="Athanasius" pitchFamily="2" charset="0"/>
                          <a:ea typeface="+mn-ea"/>
                          <a:cs typeface="+mn-cs"/>
                        </a:rPr>
                        <a:t>nek`ebiaik</a:t>
                      </a:r>
                      <a:r>
                        <a:rPr lang="en-US" sz="4000" b="0" kern="1200" baseline="0" dirty="0">
                          <a:solidFill>
                            <a:srgbClr val="FFFF00"/>
                          </a:solidFill>
                          <a:latin typeface="Athanasius" pitchFamily="2" charset="0"/>
                          <a:ea typeface="+mn-ea"/>
                          <a:cs typeface="+mn-cs"/>
                        </a:rPr>
                        <a:t>&gt;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dirty="0">
                          <a:cs typeface="+mj-cs"/>
                        </a:rPr>
                        <a:t>اووه إمبين إثريف جيمجوم إيرون أنون خانيك إيفيئيك</a:t>
                      </a:r>
                      <a:endParaRPr lang="ar-EG" sz="4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66519861"/>
      </p:ext>
    </p:extLst>
  </p:cSld>
  <p:clrMapOvr>
    <a:masterClrMapping/>
  </p:clrMapOvr>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موت الخطية ولا على كل شعبك</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nje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vmou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annobi</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oude</a:t>
                      </a:r>
                      <a:r>
                        <a:rPr lang="en-US" sz="4000" b="0" kern="1200" baseline="0" dirty="0">
                          <a:solidFill>
                            <a:srgbClr val="FFFF00"/>
                          </a:solidFill>
                          <a:latin typeface="Athanasius" pitchFamily="2" charset="0"/>
                          <a:ea typeface="+mn-ea"/>
                          <a:cs typeface="+mn-cs"/>
                        </a:rPr>
                        <a:t> 'a </a:t>
                      </a:r>
                      <a:r>
                        <a:rPr lang="en-US" sz="4000" b="0" kern="1200" baseline="0" dirty="0" err="1">
                          <a:solidFill>
                            <a:srgbClr val="FFFF00"/>
                          </a:solidFill>
                          <a:latin typeface="Athanasius" pitchFamily="2" charset="0"/>
                          <a:ea typeface="+mn-ea"/>
                          <a:cs typeface="+mn-cs"/>
                        </a:rPr>
                        <a:t>peklaoc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thrf</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إنجي إفمو إنتي هان نوفي أودي خابيك لاؤس تيرف</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96533864"/>
      </p:ext>
    </p:extLst>
  </p:cSld>
  <p:clrMapOvr>
    <a:masterClrMapping/>
  </p:clrMapOvr>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8686654"/>
      </p:ext>
    </p:extLst>
  </p:cSld>
  <p:clrMapOvr>
    <a:masterClrMapping/>
  </p:clrMapOvr>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u="none" kern="1200" dirty="0">
                          <a:solidFill>
                            <a:srgbClr val="FFC000"/>
                          </a:solidFill>
                          <a:effectLst/>
                          <a:latin typeface="Tahoma" pitchFamily="34" charset="0"/>
                          <a:ea typeface="Tahoma" pitchFamily="34" charset="0"/>
                          <a:cs typeface="Tahoma" pitchFamily="34" charset="0"/>
                        </a:rPr>
                        <a:t>أوشية الاباء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02586840"/>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6958F09-8AA4-43E2-B100-5E618E6D04AA}"/>
              </a:ext>
            </a:extLst>
          </p:cNvPr>
          <p:cNvSpPr>
            <a:spLocks noGrp="1"/>
          </p:cNvSpPr>
          <p:nvPr>
            <p:ph type="title"/>
          </p:nvPr>
        </p:nvSpPr>
        <p:spPr/>
        <p:txBody>
          <a:bodyPr>
            <a:normAutofit/>
          </a:bodyPr>
          <a:lstStyle/>
          <a:p>
            <a:r>
              <a:rPr lang="ar-EG" dirty="0"/>
              <a:t>السلام لك أيها الشهيد السلام للشجاع البطل</a:t>
            </a:r>
            <a:endParaRPr lang="en-US" dirty="0"/>
          </a:p>
        </p:txBody>
      </p:sp>
      <p:sp>
        <p:nvSpPr>
          <p:cNvPr id="7" name="Text Placeholder 6">
            <a:extLst>
              <a:ext uri="{FF2B5EF4-FFF2-40B4-BE49-F238E27FC236}">
                <a16:creationId xmlns:a16="http://schemas.microsoft.com/office/drawing/2014/main" id="{3FDD905A-2A4B-4C13-99D4-1ACFDCD1E783}"/>
              </a:ext>
            </a:extLst>
          </p:cNvPr>
          <p:cNvSpPr>
            <a:spLocks noGrp="1"/>
          </p:cNvSpPr>
          <p:nvPr>
            <p:ph type="body" idx="1"/>
          </p:nvPr>
        </p:nvSpPr>
        <p:spPr/>
        <p:txBody>
          <a:bodyPr/>
          <a:lstStyle/>
          <a:p>
            <a:r>
              <a:rPr lang="ar-EG" sz="3600" dirty="0"/>
              <a:t>شيري ناك أو بي مارتيروس : شيري بي شويج إن جينيؤس</a:t>
            </a:r>
          </a:p>
        </p:txBody>
      </p:sp>
      <p:sp>
        <p:nvSpPr>
          <p:cNvPr id="8" name="Text Placeholder 7">
            <a:extLst>
              <a:ext uri="{FF2B5EF4-FFF2-40B4-BE49-F238E27FC236}">
                <a16:creationId xmlns:a16="http://schemas.microsoft.com/office/drawing/2014/main" id="{052CD283-3069-49E3-BB88-78DD57F2C38B}"/>
              </a:ext>
            </a:extLst>
          </p:cNvPr>
          <p:cNvSpPr>
            <a:spLocks noGrp="1"/>
          </p:cNvSpPr>
          <p:nvPr>
            <p:ph type="body" sz="quarter" idx="3"/>
          </p:nvPr>
        </p:nvSpPr>
        <p:spPr>
          <a:xfrm>
            <a:off x="-1" y="5435871"/>
            <a:ext cx="9144000" cy="682357"/>
          </a:xfrm>
        </p:spPr>
        <p:txBody>
          <a:bodyPr/>
          <a:lstStyle/>
          <a:p>
            <a:r>
              <a:rPr lang="en-US" sz="2800" dirty="0"/>
              <a:t> </a:t>
            </a:r>
            <a:r>
              <a:rPr lang="en-US" sz="2800" dirty="0" err="1"/>
              <a:t>xere</a:t>
            </a:r>
            <a:r>
              <a:rPr lang="en-US" sz="2800" dirty="0"/>
              <a:t> </a:t>
            </a:r>
            <a:r>
              <a:rPr lang="en-US" sz="2800" dirty="0" err="1"/>
              <a:t>nak</a:t>
            </a:r>
            <a:r>
              <a:rPr lang="en-US" sz="2800" dirty="0"/>
              <a:t> w </a:t>
            </a:r>
            <a:r>
              <a:rPr lang="en-US" sz="2800" dirty="0" err="1"/>
              <a:t>pimartvroc</a:t>
            </a:r>
            <a:r>
              <a:rPr lang="en-US" sz="2800" dirty="0"/>
              <a:t> : </a:t>
            </a:r>
            <a:r>
              <a:rPr lang="en-US" sz="2800" dirty="0" err="1"/>
              <a:t>xere</a:t>
            </a:r>
            <a:r>
              <a:rPr lang="en-US" sz="2800" dirty="0"/>
              <a:t> pi2wig `</a:t>
            </a:r>
            <a:r>
              <a:rPr lang="en-US" sz="2800" dirty="0" err="1"/>
              <a:t>njenneoc</a:t>
            </a:r>
            <a:endParaRPr lang="en-US" sz="2800" dirty="0"/>
          </a:p>
        </p:txBody>
      </p:sp>
      <p:sp>
        <p:nvSpPr>
          <p:cNvPr id="2" name="TextBox 1">
            <a:hlinkClick r:id="rId3" action="ppaction://hlinksldjump"/>
            <a:extLst>
              <a:ext uri="{FF2B5EF4-FFF2-40B4-BE49-F238E27FC236}">
                <a16:creationId xmlns:a16="http://schemas.microsoft.com/office/drawing/2014/main" id="{2FB9A259-707E-A2DF-20BE-1781792F3F11}"/>
              </a:ext>
            </a:extLst>
          </p:cNvPr>
          <p:cNvSpPr txBox="1"/>
          <p:nvPr/>
        </p:nvSpPr>
        <p:spPr>
          <a:xfrm>
            <a:off x="4572000" y="3806220"/>
            <a:ext cx="4572000" cy="523220"/>
          </a:xfrm>
          <a:prstGeom prst="rect">
            <a:avLst/>
          </a:prstGeom>
          <a:noFill/>
        </p:spPr>
        <p:txBody>
          <a:bodyPr wrap="square">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lang="en-US" sz="1400" dirty="0">
              <a:solidFill>
                <a:srgbClr val="FFC000"/>
              </a:solidFill>
            </a:endParaRPr>
          </a:p>
        </p:txBody>
      </p:sp>
    </p:spTree>
    <p:extLst>
      <p:ext uri="{BB962C8B-B14F-4D97-AF65-F5344CB8AC3E}">
        <p14:creationId xmlns:p14="http://schemas.microsoft.com/office/powerpoint/2010/main" val="2309818430"/>
      </p:ext>
    </p:extLst>
  </p:cSld>
  <p:clrMapOvr>
    <a:masterClrMapping/>
  </p:clrMapOvr>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وأيضاً فلنسأل الله ضابط الكل</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3600" b="0" kern="1200" baseline="0" dirty="0">
                          <a:solidFill>
                            <a:srgbClr val="FFFF00"/>
                          </a:solidFill>
                          <a:latin typeface="Athanasius" pitchFamily="2" charset="0"/>
                          <a:ea typeface="+mn-ea"/>
                          <a:cs typeface="+mn-cs"/>
                        </a:rPr>
                        <a:t>Palin on maren;\o `eV; pipantokratwr</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بالين أون مارين تيهو إى إفنوتي </a:t>
                      </a:r>
                      <a:br>
                        <a:rPr lang="ar-SA" sz="4000" b="1" dirty="0">
                          <a:cs typeface="+mj-cs"/>
                        </a:rPr>
                      </a:br>
                      <a:r>
                        <a:rPr lang="ar-SA" sz="4000" b="1" dirty="0">
                          <a:cs typeface="+mj-cs"/>
                        </a:rPr>
                        <a:t>بي بانطوكراطور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3808827"/>
      </p:ext>
    </p:extLst>
  </p:cSld>
  <p:clrMapOvr>
    <a:masterClrMapping/>
  </p:clrMapOvr>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أبا ربنا وإلهنا </a:t>
                      </a:r>
                      <a:br>
                        <a:rPr lang="ar-SA" sz="4800" b="1" dirty="0">
                          <a:cs typeface="+mj-cs"/>
                        </a:rPr>
                      </a:br>
                      <a:r>
                        <a:rPr lang="ar-SA" sz="4800" b="1" dirty="0">
                          <a:cs typeface="+mj-cs"/>
                        </a:rPr>
                        <a:t>ومخلصنا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Viwt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a:t>
                      </a:r>
                      <a:r>
                        <a:rPr lang="en-US" sz="4000" b="0" kern="1200" baseline="0" dirty="0">
                          <a:solidFill>
                            <a:srgbClr val="FFFF00"/>
                          </a:solidFill>
                          <a:latin typeface="Athanasius" pitchFamily="2" charset="0"/>
                          <a:ea typeface="+mn-ea"/>
                          <a:cs typeface="+mn-cs"/>
                        </a:rPr>
                        <a:t>_</a:t>
                      </a:r>
                    </a:p>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pencwthr</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إفيوت إمبين</a:t>
                      </a:r>
                      <a:r>
                        <a:rPr lang="ar-EG" sz="4000" b="1" dirty="0">
                          <a:cs typeface="+mj-cs"/>
                        </a:rPr>
                        <a:t> </a:t>
                      </a:r>
                      <a:r>
                        <a:rPr lang="ar-SA" sz="4000" b="1" dirty="0">
                          <a:cs typeface="+mj-cs"/>
                        </a:rPr>
                        <a:t>شويس أووه بيننوتي أووه بينسوتير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87734668"/>
      </p:ext>
    </p:extLst>
  </p:cSld>
  <p:clrMapOvr>
    <a:masterClrMapping/>
  </p:clrMapOvr>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يسوع المسيح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err="1">
                          <a:solidFill>
                            <a:srgbClr val="FFFF00"/>
                          </a:solidFill>
                          <a:latin typeface="Athanasius" pitchFamily="2" charset="0"/>
                          <a:ea typeface="+mn-ea"/>
                          <a:cs typeface="+mn-cs"/>
                        </a:rPr>
                        <a:t>Ihcouc</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Pi`xrictoc</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إيسوس بي إخرستوس</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66015745"/>
      </p:ext>
    </p:extLst>
  </p:cSld>
  <p:clrMapOvr>
    <a:masterClrMapping/>
  </p:clrMapOvr>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نسأل ونطلب من صلاحك </a:t>
                      </a:r>
                      <a:br>
                        <a:rPr lang="ar-SA" sz="4800" b="1" dirty="0">
                          <a:cs typeface="+mj-cs"/>
                        </a:rPr>
                      </a:br>
                      <a:r>
                        <a:rPr lang="ar-SA" sz="4800" b="1" dirty="0">
                          <a:cs typeface="+mj-cs"/>
                        </a:rPr>
                        <a:t>يا محب البشر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Ten;\o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tentwb</a:t>
                      </a:r>
                      <a:r>
                        <a:rPr lang="en-US" sz="4000" b="0" kern="1200" baseline="0" dirty="0">
                          <a:solidFill>
                            <a:srgbClr val="FFFF00"/>
                          </a:solidFill>
                          <a:latin typeface="Athanasius" pitchFamily="2" charset="0"/>
                          <a:ea typeface="+mn-ea"/>
                          <a:cs typeface="+mn-cs"/>
                        </a:rPr>
                        <a:t>\</a:t>
                      </a: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ntekmet`agaqoc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pimairwmi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تين تيهو أووه تين طفه إنتيك ميت غاثوس بي ماي رومي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3966551"/>
      </p:ext>
    </p:extLst>
  </p:cSld>
  <p:clrMapOvr>
    <a:masterClrMapping/>
  </p:clrMapOvr>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أذكر يا رب بطريركنا الأب المكرم</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Ari`vmeu`i</a:t>
                      </a:r>
                      <a:r>
                        <a:rPr lang="en-US" sz="4000" b="0" kern="1200" baseline="0" dirty="0">
                          <a:solidFill>
                            <a:srgbClr val="FFFF00"/>
                          </a:solidFill>
                          <a:latin typeface="Athanasius" pitchFamily="2" charset="0"/>
                          <a:ea typeface="+mn-ea"/>
                          <a:cs typeface="+mn-cs"/>
                        </a:rPr>
                        <a:t> ~P_</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mpenpa</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triarxhc</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niwt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ettaihout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آري إفميفئي إبشويس إمبين</a:t>
                      </a:r>
                      <a:r>
                        <a:rPr lang="ar-EG" sz="4000" b="1" dirty="0">
                          <a:cs typeface="+mj-cs"/>
                        </a:rPr>
                        <a:t> </a:t>
                      </a:r>
                      <a:r>
                        <a:rPr lang="ar-SA" sz="4000" b="1" dirty="0">
                          <a:cs typeface="+mj-cs"/>
                        </a:rPr>
                        <a:t>بطريارشيس إنيوت إتطايوت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72554627"/>
      </p:ext>
    </p:extLst>
  </p:cSld>
  <p:clrMapOvr>
    <a:masterClrMapping/>
  </p:clrMapOvr>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رئيس الكهنة البابا</a:t>
                      </a:r>
                      <a:r>
                        <a:rPr lang="ar-EG" sz="4000" b="1" dirty="0">
                          <a:cs typeface="+mj-cs"/>
                        </a:rPr>
                        <a:t> </a:t>
                      </a:r>
                      <a:r>
                        <a:rPr lang="ar-SA" sz="4000" b="1" dirty="0">
                          <a:cs typeface="+mj-cs"/>
                        </a:rPr>
                        <a:t>انبا </a:t>
                      </a:r>
                      <a:r>
                        <a:rPr lang="ar-EG" sz="4000" b="1" dirty="0">
                          <a:cs typeface="+mj-cs"/>
                        </a:rPr>
                        <a:t>تاوضروس</a:t>
                      </a:r>
                      <a:r>
                        <a:rPr lang="ar-EG" sz="4000" b="1" baseline="0" dirty="0">
                          <a:cs typeface="+mj-cs"/>
                        </a:rPr>
                        <a:t> الثانى</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narxh`ereuc</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abba</a:t>
                      </a:r>
                      <a:r>
                        <a:rPr lang="en-US" sz="4800" b="0" kern="1200" baseline="0" dirty="0">
                          <a:solidFill>
                            <a:srgbClr val="FFFF00"/>
                          </a:solidFill>
                          <a:latin typeface="Athanasius" pitchFamily="2" charset="0"/>
                          <a:ea typeface="+mn-ea"/>
                          <a:cs typeface="+mn-cs"/>
                        </a:rPr>
                        <a:t> (...).</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إن آرشي إرفس بابا آ</a:t>
                      </a:r>
                      <a:r>
                        <a:rPr lang="ar-EG" sz="4800" b="1" dirty="0"/>
                        <a:t>ف</a:t>
                      </a:r>
                      <a:r>
                        <a:rPr lang="ar-SA" sz="4800" b="1" dirty="0"/>
                        <a:t>ا </a:t>
                      </a:r>
                      <a:r>
                        <a:rPr lang="ar-EG" sz="4800" b="1" kern="1200" dirty="0">
                          <a:solidFill>
                            <a:schemeClr val="lt1"/>
                          </a:solidFill>
                          <a:latin typeface="+mn-lt"/>
                          <a:ea typeface="+mn-ea"/>
                          <a:cs typeface="+mn-cs"/>
                        </a:rPr>
                        <a:t>تاوضروس</a:t>
                      </a:r>
                      <a:r>
                        <a:rPr lang="ar-EG" sz="4800" b="1" kern="1200" baseline="0" dirty="0">
                          <a:solidFill>
                            <a:schemeClr val="lt1"/>
                          </a:solidFill>
                          <a:latin typeface="+mn-lt"/>
                          <a:ea typeface="+mn-ea"/>
                          <a:cs typeface="+mn-cs"/>
                        </a:rPr>
                        <a:t>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47884824"/>
      </p:ext>
    </p:extLst>
  </p:cSld>
  <p:clrMapOvr>
    <a:masterClrMapping/>
  </p:clrMapOvr>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و شريكه فى الخدمة</a:t>
                      </a:r>
                      <a:r>
                        <a:rPr lang="ar-EG" sz="4400" b="1" kern="1200" baseline="0" dirty="0">
                          <a:solidFill>
                            <a:schemeClr val="bg1"/>
                          </a:solidFill>
                          <a:latin typeface="+mn-lt"/>
                          <a:ea typeface="+mn-ea"/>
                          <a:cs typeface="+mn-cs"/>
                        </a:rPr>
                        <a:t> الرسولية </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pefke</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vhr</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nlitourgoc</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apoctolwn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dirty="0"/>
                        <a:t>نيم</a:t>
                      </a:r>
                      <a:r>
                        <a:rPr lang="ar-EG" sz="4000" baseline="0" dirty="0"/>
                        <a:t> بيك أشفير أن لى تورغوس أبوسطولون</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6045641"/>
      </p:ext>
    </p:extLst>
  </p:cSld>
  <p:clrMapOvr>
    <a:masterClrMapping/>
  </p:clrMapOvr>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32050821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أبينا</a:t>
                      </a:r>
                      <a:r>
                        <a:rPr lang="ar-EG" sz="4400" b="1" kern="1200" baseline="0" dirty="0">
                          <a:solidFill>
                            <a:schemeClr val="bg1"/>
                          </a:solidFill>
                          <a:latin typeface="+mn-lt"/>
                          <a:ea typeface="+mn-ea"/>
                          <a:cs typeface="+mn-cs"/>
                        </a:rPr>
                        <a:t> المطران المكرم الأنبا دانيال</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C000"/>
                          </a:solidFill>
                          <a:latin typeface="Athanasius" pitchFamily="2" charset="0"/>
                          <a:ea typeface="+mn-ea"/>
                          <a:cs typeface="+mn-cs"/>
                        </a:rPr>
                        <a:t>Peniwt</a:t>
                      </a:r>
                      <a:r>
                        <a:rPr lang="ar-EG" sz="4800" b="0" kern="1200" baseline="0" dirty="0">
                          <a:solidFill>
                            <a:srgbClr val="FFC000"/>
                          </a:solidFill>
                          <a:effectLst/>
                          <a:latin typeface="Athanasius" pitchFamily="2" charset="0"/>
                          <a:ea typeface="+mn-ea"/>
                          <a:cs typeface="+mn-cs"/>
                        </a:rPr>
                        <a:t> </a:t>
                      </a:r>
                      <a:r>
                        <a:rPr lang="en-US" sz="4800" dirty="0" err="1">
                          <a:solidFill>
                            <a:srgbClr val="FFC000"/>
                          </a:solidFill>
                          <a:effectLst/>
                          <a:latin typeface="Athanasius" pitchFamily="2" charset="0"/>
                          <a:ea typeface="Times New Roman" panose="02020603050405020304" pitchFamily="18" charset="0"/>
                          <a:cs typeface="Arial" panose="020B0604020202020204" pitchFamily="34" charset="0"/>
                        </a:rPr>
                        <a:t>mmhtropolithc</a:t>
                      </a:r>
                      <a:r>
                        <a:rPr lang="ar-EG" sz="4800" dirty="0">
                          <a:solidFill>
                            <a:srgbClr val="FFC000"/>
                          </a:solidFill>
                          <a:effectLst/>
                          <a:latin typeface="Athanasius" pitchFamily="2" charset="0"/>
                          <a:ea typeface="Times New Roman" panose="02020603050405020304" pitchFamily="18" charset="0"/>
                          <a:cs typeface="Arial" panose="020B0604020202020204" pitchFamily="34" charset="0"/>
                        </a:rPr>
                        <a:t> </a:t>
                      </a:r>
                      <a:r>
                        <a:rPr lang="en-US" sz="4800" b="0" kern="1200" baseline="0" dirty="0">
                          <a:solidFill>
                            <a:srgbClr val="FFC000"/>
                          </a:solidFill>
                          <a:latin typeface="Athanasius" pitchFamily="2" charset="0"/>
                          <a:ea typeface="+mn-ea"/>
                          <a:cs typeface="+mn-cs"/>
                        </a:rPr>
                        <a:t>abba</a:t>
                      </a:r>
                      <a:r>
                        <a:rPr lang="ar-EG" sz="4800" b="0" kern="1200" baseline="0" dirty="0">
                          <a:solidFill>
                            <a:srgbClr val="FFC000"/>
                          </a:solidFill>
                          <a:latin typeface="Athanasius" pitchFamily="2" charset="0"/>
                          <a:ea typeface="+mn-ea"/>
                          <a:cs typeface="+mn-cs"/>
                        </a:rPr>
                        <a:t>...</a:t>
                      </a:r>
                      <a:endParaRPr lang="en-US" sz="8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t>بنيوت</a:t>
                      </a:r>
                      <a:r>
                        <a:rPr lang="ar-EG" sz="4800" baseline="0" dirty="0"/>
                        <a:t> امتروبوليتيس افا دانيال</a:t>
                      </a:r>
                      <a:endParaRPr lang="ar-EG"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18133989"/>
      </p:ext>
    </p:extLst>
  </p:cSld>
  <p:clrMapOvr>
    <a:masterClrMapping/>
  </p:clrMapOvr>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صلوا من أجل رئيس كهنتنا البابا أنبا </a:t>
                      </a:r>
                      <a:r>
                        <a:rPr lang="ar-EG" sz="4000" b="1" kern="1200" dirty="0">
                          <a:solidFill>
                            <a:schemeClr val="lt1"/>
                          </a:solidFill>
                          <a:latin typeface="+mn-lt"/>
                          <a:ea typeface="+mn-ea"/>
                          <a:cs typeface="+mn-cs"/>
                        </a:rPr>
                        <a:t>تاوضروس</a:t>
                      </a:r>
                      <a:r>
                        <a:rPr lang="ar-EG" sz="4000" b="1" kern="1200" baseline="0" dirty="0">
                          <a:solidFill>
                            <a:schemeClr val="lt1"/>
                          </a:solidFill>
                          <a:latin typeface="+mn-lt"/>
                          <a:ea typeface="+mn-ea"/>
                          <a:cs typeface="+mn-cs"/>
                        </a:rPr>
                        <a:t> الثانى</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Proceu</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acqe</a:t>
                      </a:r>
                      <a:r>
                        <a:rPr lang="en-US" sz="3600" b="0" kern="1200" baseline="0" dirty="0">
                          <a:solidFill>
                            <a:srgbClr val="FFFF00"/>
                          </a:solidFill>
                          <a:latin typeface="Athanasius" pitchFamily="2" charset="0"/>
                          <a:ea typeface="+mn-ea"/>
                          <a:cs typeface="+mn-cs"/>
                        </a:rPr>
                        <a:t> </a:t>
                      </a: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uper</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tou</a:t>
                      </a:r>
                      <a:endParaRPr lang="en-US" sz="3600" b="0" kern="1200" baseline="0" dirty="0">
                        <a:solidFill>
                          <a:srgbClr val="FFFF00"/>
                        </a:solidFill>
                        <a:latin typeface="Athanasius" pitchFamily="2" charset="0"/>
                        <a:ea typeface="+mn-ea"/>
                        <a:cs typeface="+mn-cs"/>
                      </a:endParaRPr>
                    </a:p>
                    <a:p>
                      <a:pPr algn="ctr" rtl="0"/>
                      <a:r>
                        <a:rPr lang="en-US" sz="3600" b="0" kern="1200" baseline="0" dirty="0" err="1">
                          <a:solidFill>
                            <a:srgbClr val="FFFF00"/>
                          </a:solidFill>
                          <a:latin typeface="Athanasius" pitchFamily="2" charset="0"/>
                          <a:ea typeface="+mn-ea"/>
                          <a:cs typeface="+mn-cs"/>
                        </a:rPr>
                        <a:t>arxi`erewc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hmwn</a:t>
                      </a:r>
                      <a:r>
                        <a:rPr lang="en-US" sz="3600" b="0" kern="1200" baseline="0" dirty="0">
                          <a:solidFill>
                            <a:srgbClr val="FFFF00"/>
                          </a:solidFill>
                          <a:latin typeface="Athanasius" pitchFamily="2" charset="0"/>
                          <a:ea typeface="+mn-ea"/>
                          <a:cs typeface="+mn-cs"/>
                        </a:rPr>
                        <a:t> papa </a:t>
                      </a:r>
                      <a:r>
                        <a:rPr lang="en-US" sz="3600" b="0" kern="1200" baseline="0" dirty="0" err="1">
                          <a:solidFill>
                            <a:srgbClr val="FFFF00"/>
                          </a:solidFill>
                          <a:latin typeface="Athanasius" pitchFamily="2" charset="0"/>
                          <a:ea typeface="+mn-ea"/>
                          <a:cs typeface="+mn-cs"/>
                        </a:rPr>
                        <a:t>abba</a:t>
                      </a:r>
                      <a:r>
                        <a:rPr lang="en-US" sz="3600" b="0" kern="1200" baseline="0" dirty="0">
                          <a:solidFill>
                            <a:srgbClr val="FFFF00"/>
                          </a:solidFill>
                          <a:latin typeface="Athanasius" pitchFamily="2" charset="0"/>
                          <a:ea typeface="+mn-ea"/>
                          <a:cs typeface="+mn-cs"/>
                        </a:rPr>
                        <a:t> (...)&gt;</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إبروس إفئكساستي إيبرتو أرشي إيريئوس إيمون باب</a:t>
                      </a:r>
                      <a:r>
                        <a:rPr lang="ar-EG" sz="3600" b="1" dirty="0">
                          <a:cs typeface="+mj-cs"/>
                        </a:rPr>
                        <a:t>ا</a:t>
                      </a:r>
                      <a:r>
                        <a:rPr lang="ar-SA" sz="3600" b="1" dirty="0">
                          <a:cs typeface="+mj-cs"/>
                        </a:rPr>
                        <a:t> آفا </a:t>
                      </a:r>
                      <a:r>
                        <a:rPr lang="ar-EG" sz="3600" b="1" kern="1200" dirty="0">
                          <a:solidFill>
                            <a:schemeClr val="lt1"/>
                          </a:solidFill>
                          <a:latin typeface="+mn-lt"/>
                          <a:ea typeface="+mn-ea"/>
                          <a:cs typeface="+mn-cs"/>
                        </a:rPr>
                        <a:t>تاوضروس</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1846223"/>
      </p:ext>
    </p:extLst>
  </p:cSld>
  <p:clrMapOvr>
    <a:masterClrMapping/>
  </p:clrMapOvr>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بابا وبطريرك</a:t>
                      </a:r>
                      <a:r>
                        <a:rPr lang="ar-EG" sz="4800" b="1" dirty="0">
                          <a:cs typeface="+mj-cs"/>
                        </a:rPr>
                        <a:t> </a:t>
                      </a:r>
                      <a:r>
                        <a:rPr lang="ar-SA" sz="4800" b="1" dirty="0">
                          <a:cs typeface="+mj-cs"/>
                        </a:rPr>
                        <a:t>ورئيس أساقفة</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a:solidFill>
                            <a:srgbClr val="FFFF00"/>
                          </a:solidFill>
                          <a:latin typeface="Athanasius" pitchFamily="2" charset="0"/>
                          <a:ea typeface="+mn-ea"/>
                          <a:cs typeface="+mn-cs"/>
                        </a:rPr>
                        <a:t>papa </a:t>
                      </a:r>
                      <a:r>
                        <a:rPr lang="en-US" sz="3600" b="0" kern="1200" baseline="0" dirty="0" err="1">
                          <a:solidFill>
                            <a:srgbClr val="FFFF00"/>
                          </a:solidFill>
                          <a:latin typeface="Athanasius" pitchFamily="2" charset="0"/>
                          <a:ea typeface="+mn-ea"/>
                          <a:cs typeface="+mn-cs"/>
                        </a:rPr>
                        <a:t>ke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patriarxou</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ke</a:t>
                      </a:r>
                      <a:endParaRPr lang="en-US" sz="3600" b="0" kern="1200" baseline="0" dirty="0">
                        <a:solidFill>
                          <a:srgbClr val="FFFF00"/>
                        </a:solidFill>
                        <a:latin typeface="Athanasius" pitchFamily="2" charset="0"/>
                        <a:ea typeface="+mn-ea"/>
                        <a:cs typeface="+mn-cs"/>
                      </a:endParaRPr>
                    </a:p>
                    <a:p>
                      <a:pPr algn="ctr"/>
                      <a:r>
                        <a:rPr lang="en-US" sz="3600" b="0" kern="1200" baseline="0" dirty="0" err="1">
                          <a:solidFill>
                            <a:srgbClr val="FFFF00"/>
                          </a:solidFill>
                          <a:latin typeface="Athanasius" pitchFamily="2" charset="0"/>
                          <a:ea typeface="+mn-ea"/>
                          <a:cs typeface="+mn-cs"/>
                        </a:rPr>
                        <a:t>arxh`epickopou</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بابا</a:t>
                      </a:r>
                      <a:r>
                        <a:rPr lang="ar-EG" sz="4000" b="1" dirty="0"/>
                        <a:t> </a:t>
                      </a:r>
                      <a:r>
                        <a:rPr lang="ar-SA" sz="4000" b="1" dirty="0"/>
                        <a:t>كي باطريارخو</a:t>
                      </a:r>
                      <a:r>
                        <a:rPr lang="ar-EG" sz="4000" b="1" dirty="0"/>
                        <a:t> </a:t>
                      </a:r>
                      <a:r>
                        <a:rPr lang="ar-SA" sz="4000" b="1" dirty="0"/>
                        <a:t>كي أرشي إبيسكوبو</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35701286"/>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13E037C-03B2-4A4A-823B-6FF04F86CA66}"/>
              </a:ext>
            </a:extLst>
          </p:cNvPr>
          <p:cNvSpPr>
            <a:spLocks noGrp="1"/>
          </p:cNvSpPr>
          <p:nvPr>
            <p:ph type="title"/>
          </p:nvPr>
        </p:nvSpPr>
        <p:spPr/>
        <p:txBody>
          <a:bodyPr>
            <a:normAutofit/>
          </a:bodyPr>
          <a:lstStyle/>
          <a:p>
            <a:r>
              <a:rPr lang="ar-EG" dirty="0"/>
              <a:t>السلام للابس الجهاد محب الأب مرقوريوس</a:t>
            </a:r>
          </a:p>
        </p:txBody>
      </p:sp>
      <p:sp>
        <p:nvSpPr>
          <p:cNvPr id="7" name="Text Placeholder 6">
            <a:extLst>
              <a:ext uri="{FF2B5EF4-FFF2-40B4-BE49-F238E27FC236}">
                <a16:creationId xmlns:a16="http://schemas.microsoft.com/office/drawing/2014/main" id="{6994AF29-CEDB-4B21-B063-542CF399B60B}"/>
              </a:ext>
            </a:extLst>
          </p:cNvPr>
          <p:cNvSpPr>
            <a:spLocks noGrp="1"/>
          </p:cNvSpPr>
          <p:nvPr>
            <p:ph type="body" idx="1"/>
          </p:nvPr>
        </p:nvSpPr>
        <p:spPr/>
        <p:txBody>
          <a:bodyPr/>
          <a:lstStyle/>
          <a:p>
            <a:r>
              <a:rPr lang="ar-EG" dirty="0"/>
              <a:t>شيري بي أثلوفوروس : فيلوباتير ميركوريوس</a:t>
            </a:r>
          </a:p>
        </p:txBody>
      </p:sp>
      <p:sp>
        <p:nvSpPr>
          <p:cNvPr id="8" name="Text Placeholder 7">
            <a:extLst>
              <a:ext uri="{FF2B5EF4-FFF2-40B4-BE49-F238E27FC236}">
                <a16:creationId xmlns:a16="http://schemas.microsoft.com/office/drawing/2014/main" id="{AB11B425-5198-409B-BAE3-F9CBDB6A03BD}"/>
              </a:ext>
            </a:extLst>
          </p:cNvPr>
          <p:cNvSpPr>
            <a:spLocks noGrp="1"/>
          </p:cNvSpPr>
          <p:nvPr>
            <p:ph type="body" sz="quarter" idx="3"/>
          </p:nvPr>
        </p:nvSpPr>
        <p:spPr/>
        <p:txBody>
          <a:bodyPr/>
          <a:lstStyle/>
          <a:p>
            <a:r>
              <a:rPr lang="en-US" sz="2800" dirty="0" err="1"/>
              <a:t>xere</a:t>
            </a:r>
            <a:r>
              <a:rPr lang="en-US" sz="2800" dirty="0"/>
              <a:t> pia0loforoc : filopat3r </a:t>
            </a:r>
            <a:r>
              <a:rPr lang="en-US" sz="2800" dirty="0" err="1"/>
              <a:t>Merkovrioc</a:t>
            </a:r>
            <a:endParaRPr lang="en-US" sz="2800" dirty="0"/>
          </a:p>
        </p:txBody>
      </p:sp>
    </p:spTree>
    <p:extLst>
      <p:ext uri="{BB962C8B-B14F-4D97-AF65-F5344CB8AC3E}">
        <p14:creationId xmlns:p14="http://schemas.microsoft.com/office/powerpoint/2010/main" val="1640323438"/>
      </p:ext>
    </p:extLst>
  </p:cSld>
  <p:clrMapOvr>
    <a:masterClrMapping/>
  </p:clrMapOvr>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المدينة</a:t>
                      </a:r>
                      <a:r>
                        <a:rPr lang="ar-EG" sz="4800" b="1" dirty="0">
                          <a:cs typeface="+mj-cs"/>
                        </a:rPr>
                        <a:t> </a:t>
                      </a:r>
                      <a:r>
                        <a:rPr lang="ar-SA" sz="4800" b="1" dirty="0">
                          <a:cs typeface="+mj-cs"/>
                        </a:rPr>
                        <a:t>العظمي الأسكندرية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tic </a:t>
                      </a:r>
                      <a:r>
                        <a:rPr lang="en-US" sz="4000" b="0" kern="1200" baseline="0" dirty="0" err="1">
                          <a:solidFill>
                            <a:srgbClr val="FFFF00"/>
                          </a:solidFill>
                          <a:latin typeface="Athanasius" pitchFamily="2" charset="0"/>
                          <a:ea typeface="+mn-ea"/>
                          <a:cs typeface="+mn-cs"/>
                        </a:rPr>
                        <a:t>megalo</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polewc</a:t>
                      </a:r>
                      <a:r>
                        <a:rPr lang="en-US" sz="4000" b="0" kern="1200" baseline="0" dirty="0">
                          <a:solidFill>
                            <a:srgbClr val="FFFF00"/>
                          </a:solidFill>
                          <a:latin typeface="Athanasius" pitchFamily="2" charset="0"/>
                          <a:ea typeface="+mn-ea"/>
                          <a:cs typeface="+mn-cs"/>
                        </a:rPr>
                        <a:t> Ale[</a:t>
                      </a:r>
                      <a:r>
                        <a:rPr lang="en-US" sz="4000" b="0" kern="1200" baseline="0" dirty="0" err="1">
                          <a:solidFill>
                            <a:srgbClr val="FFFF00"/>
                          </a:solidFill>
                          <a:latin typeface="Athanasius" pitchFamily="2" charset="0"/>
                          <a:ea typeface="+mn-ea"/>
                          <a:cs typeface="+mn-cs"/>
                        </a:rPr>
                        <a:t>an`driac</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dirty="0">
                          <a:cs typeface="+mj-cs"/>
                        </a:rPr>
                        <a:t>تي</a:t>
                      </a:r>
                      <a:r>
                        <a:rPr lang="ar-SA" sz="4400" b="1" dirty="0">
                          <a:cs typeface="+mj-cs"/>
                        </a:rPr>
                        <a:t>س ميغالو بوليئوس أليكسان إدرياس</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58337622"/>
      </p:ext>
    </p:extLst>
  </p:cSld>
  <p:clrMapOvr>
    <a:masterClrMapping/>
  </p:clrMapOvr>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و شريكه فى الخدمة</a:t>
                      </a:r>
                      <a:r>
                        <a:rPr lang="ar-EG" sz="4400" b="1" kern="1200" baseline="0" dirty="0">
                          <a:solidFill>
                            <a:schemeClr val="bg1"/>
                          </a:solidFill>
                          <a:latin typeface="+mn-lt"/>
                          <a:ea typeface="+mn-ea"/>
                          <a:cs typeface="+mn-cs"/>
                        </a:rPr>
                        <a:t> الرسولية </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pefke</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vhr</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nlitourgoc</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apoctolwn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dirty="0"/>
                        <a:t>نيم</a:t>
                      </a:r>
                      <a:r>
                        <a:rPr lang="ar-EG" sz="4000" baseline="0" dirty="0"/>
                        <a:t> بيك أشفير أن لى تورغوس أبوسطولون</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49864385"/>
      </p:ext>
    </p:extLst>
  </p:cSld>
  <p:clrMapOvr>
    <a:masterClrMapping/>
  </p:clrMapOvr>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83534125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أبينا</a:t>
                      </a:r>
                      <a:r>
                        <a:rPr lang="ar-EG" sz="4400" b="1" kern="1200" baseline="0" dirty="0">
                          <a:solidFill>
                            <a:schemeClr val="bg1"/>
                          </a:solidFill>
                          <a:latin typeface="+mn-lt"/>
                          <a:ea typeface="+mn-ea"/>
                          <a:cs typeface="+mn-cs"/>
                        </a:rPr>
                        <a:t> المطران المكرم الأنبا دانيال</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C000"/>
                          </a:solidFill>
                          <a:latin typeface="Athanasius" pitchFamily="2" charset="0"/>
                          <a:ea typeface="+mn-ea"/>
                          <a:cs typeface="+mn-cs"/>
                        </a:rPr>
                        <a:t>Peniwt</a:t>
                      </a:r>
                      <a:r>
                        <a:rPr lang="ar-EG" sz="4800" b="0" kern="1200" baseline="0" dirty="0">
                          <a:solidFill>
                            <a:srgbClr val="FFC000"/>
                          </a:solidFill>
                          <a:effectLst/>
                          <a:latin typeface="Athanasius" pitchFamily="2" charset="0"/>
                          <a:ea typeface="+mn-ea"/>
                          <a:cs typeface="+mn-cs"/>
                        </a:rPr>
                        <a:t> </a:t>
                      </a:r>
                      <a:r>
                        <a:rPr lang="en-US" sz="4800" dirty="0" err="1">
                          <a:solidFill>
                            <a:srgbClr val="FFC000"/>
                          </a:solidFill>
                          <a:effectLst/>
                          <a:latin typeface="Athanasius" pitchFamily="2" charset="0"/>
                          <a:ea typeface="Times New Roman" panose="02020603050405020304" pitchFamily="18" charset="0"/>
                          <a:cs typeface="Arial" panose="020B0604020202020204" pitchFamily="34" charset="0"/>
                        </a:rPr>
                        <a:t>mmhtropolithc</a:t>
                      </a:r>
                      <a:r>
                        <a:rPr lang="ar-EG" sz="4800" dirty="0">
                          <a:solidFill>
                            <a:srgbClr val="FFC000"/>
                          </a:solidFill>
                          <a:effectLst/>
                          <a:latin typeface="Athanasius" pitchFamily="2" charset="0"/>
                          <a:ea typeface="Times New Roman" panose="02020603050405020304" pitchFamily="18" charset="0"/>
                          <a:cs typeface="Arial" panose="020B0604020202020204" pitchFamily="34" charset="0"/>
                        </a:rPr>
                        <a:t> </a:t>
                      </a:r>
                      <a:r>
                        <a:rPr lang="en-US" sz="4800" b="0" kern="1200" baseline="0" dirty="0">
                          <a:solidFill>
                            <a:srgbClr val="FFC000"/>
                          </a:solidFill>
                          <a:latin typeface="Athanasius" pitchFamily="2" charset="0"/>
                          <a:ea typeface="+mn-ea"/>
                          <a:cs typeface="+mn-cs"/>
                        </a:rPr>
                        <a:t>abba</a:t>
                      </a:r>
                      <a:r>
                        <a:rPr lang="ar-EG" sz="4800" b="0" kern="1200" baseline="0" dirty="0">
                          <a:solidFill>
                            <a:srgbClr val="FFC000"/>
                          </a:solidFill>
                          <a:latin typeface="Athanasius" pitchFamily="2" charset="0"/>
                          <a:ea typeface="+mn-ea"/>
                          <a:cs typeface="+mn-cs"/>
                        </a:rPr>
                        <a:t>...</a:t>
                      </a:r>
                      <a:endParaRPr lang="en-US" sz="8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t>بنيوت</a:t>
                      </a:r>
                      <a:r>
                        <a:rPr lang="ar-EG" sz="4800" baseline="0" dirty="0"/>
                        <a:t> امتروبوليتيس افا دانيال</a:t>
                      </a:r>
                      <a:endParaRPr lang="ar-EG"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61286011"/>
      </p:ext>
    </p:extLst>
  </p:cSld>
  <p:clrMapOvr>
    <a:masterClrMapping/>
  </p:clrMapOvr>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وسائر</a:t>
                      </a:r>
                      <a:r>
                        <a:rPr lang="ar-EG" sz="4800" b="1" dirty="0">
                          <a:cs typeface="+mj-cs"/>
                        </a:rPr>
                        <a:t> </a:t>
                      </a:r>
                      <a:r>
                        <a:rPr lang="ar-SA" sz="4800" b="1" dirty="0">
                          <a:cs typeface="+mj-cs"/>
                        </a:rPr>
                        <a:t>أساقفتنا الأرثوذكسيين</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ketwn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orqodo</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wn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hmwn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epickopwn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كي طون أورثوذكسون إيمون إبيسكوبون</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444322"/>
      </p:ext>
    </p:extLst>
  </p:cSld>
  <p:clrMapOvr>
    <a:masterClrMapping/>
  </p:clrMapOvr>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45989054"/>
      </p:ext>
    </p:extLst>
  </p:cSld>
  <p:clrMapOvr>
    <a:masterClrMapping/>
  </p:clrMapOvr>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حفظاً إحفظه لنا سنين كثيرة</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"en </a:t>
                      </a:r>
                      <a:r>
                        <a:rPr lang="en-US" sz="4000" b="0" kern="1200" baseline="0" dirty="0" err="1">
                          <a:solidFill>
                            <a:srgbClr val="FFFF00"/>
                          </a:solidFill>
                          <a:latin typeface="Athanasius" pitchFamily="2" charset="0"/>
                          <a:ea typeface="+mn-ea"/>
                          <a:cs typeface="+mn-cs"/>
                        </a:rPr>
                        <a:t>ou`are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erof</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nan</a:t>
                      </a:r>
                      <a:r>
                        <a:rPr lang="en-US" sz="4000" b="0" kern="1200" baseline="0" dirty="0">
                          <a:solidFill>
                            <a:srgbClr val="FFFF00"/>
                          </a:solidFill>
                          <a:latin typeface="Athanasius" pitchFamily="2" charset="0"/>
                          <a:ea typeface="+mn-ea"/>
                          <a:cs typeface="+mn-cs"/>
                        </a:rPr>
                        <a:t>  `n\</a:t>
                      </a:r>
                      <a:r>
                        <a:rPr lang="en-US" sz="4000" b="0" kern="1200" baseline="0" dirty="0" err="1">
                          <a:solidFill>
                            <a:srgbClr val="FFFF00"/>
                          </a:solidFill>
                          <a:latin typeface="Athanasius" pitchFamily="2" charset="0"/>
                          <a:ea typeface="+mn-ea"/>
                          <a:cs typeface="+mn-cs"/>
                        </a:rPr>
                        <a:t>anmh</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nrompi</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خين أو آريه آريه إيروف نان إنهان ميش إن رومبي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3252204"/>
      </p:ext>
    </p:extLst>
  </p:cSld>
  <p:clrMapOvr>
    <a:masterClrMapping/>
  </p:clrMapOvr>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و</a:t>
                      </a:r>
                      <a:r>
                        <a:rPr lang="en-US" sz="6600" b="1" dirty="0">
                          <a:cs typeface="+mj-cs"/>
                        </a:rPr>
                        <a:t> </a:t>
                      </a:r>
                      <a:r>
                        <a:rPr lang="ar-SA" sz="6600" b="1" dirty="0">
                          <a:cs typeface="+mj-cs"/>
                        </a:rPr>
                        <a:t>أزمنة سالمة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anchou</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`n\</a:t>
                      </a:r>
                      <a:r>
                        <a:rPr lang="en-US" sz="4800" b="0" kern="1200" baseline="0" dirty="0" err="1">
                          <a:solidFill>
                            <a:srgbClr val="FFFF00"/>
                          </a:solidFill>
                          <a:latin typeface="Athanasius" pitchFamily="2" charset="0"/>
                          <a:ea typeface="+mn-ea"/>
                          <a:cs typeface="+mn-cs"/>
                        </a:rPr>
                        <a:t>irhnikon</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نيم هان سيو إنهيرينيكون </a:t>
                      </a:r>
                      <a:endParaRPr lang="ar-EG" sz="9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40745743"/>
      </p:ext>
    </p:extLst>
  </p:cSld>
  <p:clrMapOvr>
    <a:masterClrMapping/>
  </p:clrMapOvr>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مكملاً رئاسة الكهنوت</a:t>
                      </a:r>
                      <a:r>
                        <a:rPr lang="ar-EG" sz="4800" b="1" dirty="0">
                          <a:cs typeface="+mj-cs"/>
                        </a:rPr>
                        <a:t> </a:t>
                      </a:r>
                      <a:r>
                        <a:rPr lang="ar-SA" sz="4800" b="1" dirty="0">
                          <a:cs typeface="+mj-cs"/>
                        </a:rPr>
                        <a:t>المقدسة</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FF00"/>
                          </a:solidFill>
                          <a:latin typeface="Athanasius" pitchFamily="2" charset="0"/>
                          <a:ea typeface="+mn-ea"/>
                          <a:cs typeface="+mn-cs"/>
                        </a:rPr>
                        <a:t>Efjwk</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ebol</a:t>
                      </a:r>
                      <a:r>
                        <a:rPr lang="en-US" sz="4400" b="0" kern="1200" baseline="0" dirty="0">
                          <a:solidFill>
                            <a:srgbClr val="FFFF00"/>
                          </a:solidFill>
                          <a:latin typeface="Athanasius" pitchFamily="2" charset="0"/>
                          <a:ea typeface="+mn-ea"/>
                          <a:cs typeface="+mn-cs"/>
                        </a:rPr>
                        <a:t> </a:t>
                      </a:r>
                    </a:p>
                    <a:p>
                      <a:pPr algn="ct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nqh`eqouab</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إفجوك إيفول إنثيئثؤواب </a:t>
                      </a:r>
                      <a:endParaRPr lang="ar-EG" sz="9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76030376"/>
      </p:ext>
    </p:extLst>
  </p:cSld>
  <p:clrMapOvr>
    <a:masterClrMapping/>
  </p:clrMapOvr>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التي إئتمنتيه عليها من قبلك</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etakten</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outf</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eroc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ebol</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itotk</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mmetarxh`ereuc</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إيتاك تين هفف إيروس إيفول هيططك إمميت أرشي إريفس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40809850"/>
      </p:ext>
    </p:extLst>
  </p:cSld>
  <p:clrMapOvr>
    <a:masterClrMapping/>
  </p:clrMapOvr>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كإراداتك المقدسة الطوباوية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kata</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pekouw</a:t>
                      </a:r>
                      <a:r>
                        <a:rPr lang="en-US" sz="3600" b="0" kern="1200" baseline="0" dirty="0">
                          <a:solidFill>
                            <a:srgbClr val="FFFF00"/>
                          </a:solidFill>
                          <a:latin typeface="Athanasius" pitchFamily="2" charset="0"/>
                          <a:ea typeface="+mn-ea"/>
                          <a:cs typeface="+mn-cs"/>
                        </a:rPr>
                        <a:t>]</a:t>
                      </a:r>
                    </a:p>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eqouab</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ouo</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mmakrion</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كاطابيك أو أوش إثؤواب أووه إم ماكاريون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256970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05658006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فطرحه فى الماء فصار الماء عذباً فى ذلك المكان قرر له</a:t>
                      </a:r>
                      <a:r>
                        <a:rPr lang="en-US" sz="5400" b="1" dirty="0">
                          <a:solidFill>
                            <a:schemeClr val="bg1"/>
                          </a:solidFill>
                          <a:latin typeface="Times New Roman" pitchFamily="18" charset="0"/>
                          <a:cs typeface="Simplified Arabic" pitchFamily="2" charset="-78"/>
                        </a:rPr>
                        <a:t> </a:t>
                      </a:r>
                      <a:r>
                        <a:rPr lang="ar-KW" sz="5400" b="1" dirty="0">
                          <a:solidFill>
                            <a:schemeClr val="bg1"/>
                          </a:solidFill>
                          <a:latin typeface="Times New Roman" pitchFamily="18" charset="0"/>
                          <a:cs typeface="Simplified Arabic" pitchFamily="2" charset="-78"/>
                        </a:rPr>
                        <a:t>الفرائض وا</a:t>
                      </a:r>
                      <a:r>
                        <a:rPr lang="ar-EG" sz="5400" b="1" dirty="0">
                          <a:solidFill>
                            <a:schemeClr val="bg1"/>
                          </a:solidFill>
                          <a:latin typeface="Times New Roman" pitchFamily="18" charset="0"/>
                          <a:cs typeface="Simplified Arabic" pitchFamily="2" charset="-78"/>
                        </a:rPr>
                        <a:t>لأ</a:t>
                      </a:r>
                      <a:r>
                        <a:rPr lang="ar-KW" sz="5400" b="1" dirty="0">
                          <a:solidFill>
                            <a:schemeClr val="bg1"/>
                          </a:solidFill>
                          <a:latin typeface="Times New Roman" pitchFamily="18" charset="0"/>
                          <a:cs typeface="Simplified Arabic" pitchFamily="2" charset="-78"/>
                        </a:rPr>
                        <a:t>حكام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70E5EA5-8602-40F2-A745-F7DA058894BD}"/>
              </a:ext>
            </a:extLst>
          </p:cNvPr>
          <p:cNvSpPr>
            <a:spLocks noGrp="1"/>
          </p:cNvSpPr>
          <p:nvPr>
            <p:ph type="title"/>
          </p:nvPr>
        </p:nvSpPr>
        <p:spPr/>
        <p:txBody>
          <a:bodyPr>
            <a:normAutofit/>
          </a:bodyPr>
          <a:lstStyle/>
          <a:p>
            <a:r>
              <a:rPr lang="ar-EG" dirty="0"/>
              <a:t>السلام لك أيها الشهيد السلام للشجاع البطل</a:t>
            </a:r>
            <a:endParaRPr lang="en-US" dirty="0"/>
          </a:p>
        </p:txBody>
      </p:sp>
      <p:sp>
        <p:nvSpPr>
          <p:cNvPr id="7" name="Text Placeholder 6">
            <a:extLst>
              <a:ext uri="{FF2B5EF4-FFF2-40B4-BE49-F238E27FC236}">
                <a16:creationId xmlns:a16="http://schemas.microsoft.com/office/drawing/2014/main" id="{6BE5B18C-2CD0-43B6-90BD-40BDCE085534}"/>
              </a:ext>
            </a:extLst>
          </p:cNvPr>
          <p:cNvSpPr>
            <a:spLocks noGrp="1"/>
          </p:cNvSpPr>
          <p:nvPr>
            <p:ph type="body" idx="1"/>
          </p:nvPr>
        </p:nvSpPr>
        <p:spPr/>
        <p:txBody>
          <a:bodyPr/>
          <a:lstStyle/>
          <a:p>
            <a:r>
              <a:rPr lang="ar-EG" sz="3600" dirty="0"/>
              <a:t>شيري ناك أو بي مارتيروس : شيري بي شويج إن جينيؤس</a:t>
            </a:r>
          </a:p>
        </p:txBody>
      </p:sp>
      <p:sp>
        <p:nvSpPr>
          <p:cNvPr id="8" name="Text Placeholder 7">
            <a:extLst>
              <a:ext uri="{FF2B5EF4-FFF2-40B4-BE49-F238E27FC236}">
                <a16:creationId xmlns:a16="http://schemas.microsoft.com/office/drawing/2014/main" id="{7395F8F9-A2DE-42B2-8ADD-DB737DEF4791}"/>
              </a:ext>
            </a:extLst>
          </p:cNvPr>
          <p:cNvSpPr>
            <a:spLocks noGrp="1"/>
          </p:cNvSpPr>
          <p:nvPr>
            <p:ph type="body" sz="quarter" idx="3"/>
          </p:nvPr>
        </p:nvSpPr>
        <p:spPr>
          <a:xfrm>
            <a:off x="-1" y="5383626"/>
            <a:ext cx="9144000" cy="682357"/>
          </a:xfrm>
        </p:spPr>
        <p:txBody>
          <a:bodyPr/>
          <a:lstStyle/>
          <a:p>
            <a:r>
              <a:rPr lang="en-US" sz="2800" dirty="0"/>
              <a:t> </a:t>
            </a:r>
            <a:r>
              <a:rPr lang="en-US" sz="2800" dirty="0" err="1"/>
              <a:t>xere</a:t>
            </a:r>
            <a:r>
              <a:rPr lang="en-US" sz="2800" dirty="0"/>
              <a:t> </a:t>
            </a:r>
            <a:r>
              <a:rPr lang="en-US" sz="2800" dirty="0" err="1"/>
              <a:t>nak</a:t>
            </a:r>
            <a:r>
              <a:rPr lang="en-US" sz="2800" dirty="0"/>
              <a:t> w </a:t>
            </a:r>
            <a:r>
              <a:rPr lang="en-US" sz="2800" dirty="0" err="1"/>
              <a:t>pimartvroc</a:t>
            </a:r>
            <a:r>
              <a:rPr lang="en-US" sz="2800" dirty="0"/>
              <a:t> : </a:t>
            </a:r>
            <a:r>
              <a:rPr lang="en-US" sz="2800" dirty="0" err="1"/>
              <a:t>xere</a:t>
            </a:r>
            <a:r>
              <a:rPr lang="en-US" sz="2800" dirty="0"/>
              <a:t> pi2wig `</a:t>
            </a:r>
            <a:r>
              <a:rPr lang="en-US" sz="2800" dirty="0" err="1"/>
              <a:t>njenneoc</a:t>
            </a:r>
            <a:endParaRPr lang="en-US" sz="2800" dirty="0"/>
          </a:p>
        </p:txBody>
      </p:sp>
      <p:sp>
        <p:nvSpPr>
          <p:cNvPr id="2" name="TextBox 1">
            <a:hlinkClick r:id="rId3" action="ppaction://hlinksldjump"/>
            <a:extLst>
              <a:ext uri="{FF2B5EF4-FFF2-40B4-BE49-F238E27FC236}">
                <a16:creationId xmlns:a16="http://schemas.microsoft.com/office/drawing/2014/main" id="{A6B7D81B-0800-6895-F893-2E44F281D266}"/>
              </a:ext>
            </a:extLst>
          </p:cNvPr>
          <p:cNvSpPr txBox="1"/>
          <p:nvPr/>
        </p:nvSpPr>
        <p:spPr>
          <a:xfrm>
            <a:off x="4572000" y="3806220"/>
            <a:ext cx="4572000" cy="523220"/>
          </a:xfrm>
          <a:prstGeom prst="rect">
            <a:avLst/>
          </a:prstGeom>
          <a:noFill/>
        </p:spPr>
        <p:txBody>
          <a:bodyPr wrap="square">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هيتين ني إبريسفيا </a:t>
            </a:r>
            <a:endParaRPr lang="en-US" sz="1400" dirty="0">
              <a:solidFill>
                <a:srgbClr val="FFC000"/>
              </a:solidFill>
            </a:endParaRPr>
          </a:p>
        </p:txBody>
      </p:sp>
    </p:spTree>
    <p:extLst>
      <p:ext uri="{BB962C8B-B14F-4D97-AF65-F5344CB8AC3E}">
        <p14:creationId xmlns:p14="http://schemas.microsoft.com/office/powerpoint/2010/main" val="2134202907"/>
      </p:ext>
    </p:extLst>
  </p:cSld>
  <p:clrMapOvr>
    <a:masterClrMapping/>
  </p:clrMapOvr>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مفصلاً</a:t>
                      </a:r>
                      <a:r>
                        <a:rPr lang="ar-EG" sz="4800" b="1" dirty="0">
                          <a:cs typeface="+mj-cs"/>
                        </a:rPr>
                        <a:t> </a:t>
                      </a:r>
                      <a:r>
                        <a:rPr lang="ar-SA" sz="4800" b="1" dirty="0">
                          <a:cs typeface="+mj-cs"/>
                        </a:rPr>
                        <a:t>كلمة الحق </a:t>
                      </a:r>
                      <a:r>
                        <a:rPr lang="ar-EG" sz="4800" b="1" dirty="0">
                          <a:cs typeface="+mj-cs"/>
                        </a:rPr>
                        <a:t>ب</a:t>
                      </a:r>
                      <a:r>
                        <a:rPr lang="ar-SA" sz="4800" b="1" dirty="0">
                          <a:cs typeface="+mj-cs"/>
                        </a:rPr>
                        <a:t>استقامه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Ef</a:t>
                      </a:r>
                      <a:r>
                        <a:rPr lang="en-US" sz="4000" b="0" kern="1200" baseline="0" dirty="0">
                          <a:solidFill>
                            <a:srgbClr val="FFFF00"/>
                          </a:solidFill>
                          <a:latin typeface="Athanasius" pitchFamily="2" charset="0"/>
                          <a:ea typeface="+mn-ea"/>
                          <a:cs typeface="+mn-cs"/>
                        </a:rPr>
                        <a:t>]wt `</a:t>
                      </a:r>
                      <a:r>
                        <a:rPr lang="en-US" sz="4000" b="0" kern="1200" baseline="0" dirty="0" err="1">
                          <a:solidFill>
                            <a:srgbClr val="FFFF00"/>
                          </a:solidFill>
                          <a:latin typeface="Athanasius" pitchFamily="2" charset="0"/>
                          <a:ea typeface="+mn-ea"/>
                          <a:cs typeface="+mn-cs"/>
                        </a:rPr>
                        <a:t>ebol</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m`pcaji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meqmhi</a:t>
                      </a:r>
                      <a:r>
                        <a:rPr lang="en-US" sz="4000" b="0" kern="1200" baseline="0" dirty="0">
                          <a:solidFill>
                            <a:srgbClr val="FFFF00"/>
                          </a:solidFill>
                          <a:latin typeface="Athanasius" pitchFamily="2" charset="0"/>
                          <a:ea typeface="+mn-ea"/>
                          <a:cs typeface="+mn-cs"/>
                        </a:rPr>
                        <a:t> 'en </a:t>
                      </a:r>
                      <a:r>
                        <a:rPr lang="en-US" sz="4000" b="0" kern="1200" baseline="0" dirty="0" err="1">
                          <a:solidFill>
                            <a:srgbClr val="FFFF00"/>
                          </a:solidFill>
                          <a:latin typeface="Athanasius" pitchFamily="2" charset="0"/>
                          <a:ea typeface="+mn-ea"/>
                          <a:cs typeface="+mn-cs"/>
                        </a:rPr>
                        <a:t>oucwouten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إنشوت إيفول إم إبساجي إنتي تي ميثمي خين أو سوأوتين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79216633"/>
      </p:ext>
    </p:extLst>
  </p:cSld>
  <p:clrMapOvr>
    <a:masterClrMapping/>
  </p:clrMapOvr>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راعياً شعبك بطهارة وبر </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ef`amoni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mpeklaoc</a:t>
                      </a:r>
                      <a:r>
                        <a:rPr lang="en-US" sz="4000" b="0" kern="1200" baseline="0" dirty="0">
                          <a:solidFill>
                            <a:srgbClr val="FFFF00"/>
                          </a:solidFill>
                          <a:latin typeface="Athanasius" pitchFamily="2" charset="0"/>
                          <a:ea typeface="+mn-ea"/>
                          <a:cs typeface="+mn-cs"/>
                        </a:rPr>
                        <a:t> 'en </a:t>
                      </a:r>
                      <a:r>
                        <a:rPr lang="en-US" sz="4000" b="0" kern="1200" baseline="0" dirty="0" err="1">
                          <a:solidFill>
                            <a:srgbClr val="FFFF00"/>
                          </a:solidFill>
                          <a:latin typeface="Athanasius" pitchFamily="2" charset="0"/>
                          <a:ea typeface="+mn-ea"/>
                          <a:cs typeface="+mn-cs"/>
                        </a:rPr>
                        <a:t>outoubo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oumeqmhi</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إف اموني إمبيك لاس خين أوطوفو نيم او ميثمي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33113606"/>
      </p:ext>
    </p:extLst>
  </p:cSld>
  <p:clrMapOvr>
    <a:masterClrMapping/>
  </p:clrMapOvr>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وجميع الأساقفة الأرثوذكسيين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ni`epickopoc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throu</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norqido</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oc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نيم ني إيبسكوبوس نيم ني أرثوذكسوس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3230364"/>
      </p:ext>
    </p:extLst>
  </p:cSld>
  <p:clrMapOvr>
    <a:masterClrMapping/>
  </p:clrMapOvr>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والقمامصة والقسوس والشمامسة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nem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ni</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hgoumenoc</a:t>
                      </a:r>
                      <a:endParaRPr lang="en-US" sz="3200" b="0" kern="1200" baseline="0" dirty="0">
                        <a:solidFill>
                          <a:srgbClr val="FFFF00"/>
                        </a:solidFill>
                        <a:latin typeface="Athanasius" pitchFamily="2" charset="0"/>
                        <a:ea typeface="+mn-ea"/>
                        <a:cs typeface="+mn-cs"/>
                      </a:endParaRPr>
                    </a:p>
                    <a:p>
                      <a:pPr algn="ctr" rtl="0"/>
                      <a:r>
                        <a:rPr lang="en-US" sz="3200" b="0" kern="1200" baseline="0" dirty="0" err="1">
                          <a:solidFill>
                            <a:srgbClr val="FFFF00"/>
                          </a:solidFill>
                          <a:latin typeface="Athanasius" pitchFamily="2" charset="0"/>
                          <a:ea typeface="+mn-ea"/>
                          <a:cs typeface="+mn-cs"/>
                        </a:rPr>
                        <a:t>nem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ni`precbuteroc</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nidi`akwn</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نيم بي ني هيغومينوس نيم ني إبريسفيتيروس نيم ني ذياكون </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802244"/>
      </p:ext>
    </p:extLst>
  </p:cSld>
  <p:clrMapOvr>
    <a:masterClrMapping/>
  </p:clrMapOvr>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وكل امتلاء كنيستك الواحدة الوحيدة</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vmo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thrf</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tekou`i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mmauatc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نيم إفموه تيرف إنتي تيك اووه إممافتس</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98327070"/>
      </p:ext>
    </p:extLst>
  </p:cSld>
  <p:clrMapOvr>
    <a:masterClrMapping/>
  </p:clrMapOvr>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المقدسة الجامعة الرسولية</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eqouab</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nkaqolikh</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n`apoctolikh</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nek`klhci`a</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إثؤواب إنكاثوليكي إن أبوسطوليكي إن </a:t>
                      </a:r>
                      <a:br>
                        <a:rPr lang="ar-SA" sz="4000" b="1" dirty="0">
                          <a:cs typeface="+mj-cs"/>
                        </a:rPr>
                      </a:br>
                      <a:r>
                        <a:rPr lang="ar-SA" sz="4000" b="1" dirty="0">
                          <a:cs typeface="+mj-cs"/>
                        </a:rPr>
                        <a:t>إككليسيا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7421573"/>
      </p:ext>
    </p:extLst>
  </p:cSld>
  <p:clrMapOvr>
    <a:masterClrMapping/>
  </p:clrMapOvr>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انعم عليهم وعلينا</a:t>
                      </a:r>
                      <a:r>
                        <a:rPr lang="ar-EG" sz="4800" b="1" dirty="0">
                          <a:cs typeface="+mj-cs"/>
                        </a:rPr>
                        <a:t> </a:t>
                      </a:r>
                      <a:r>
                        <a:rPr lang="ar-SA" sz="4800" b="1" dirty="0">
                          <a:cs typeface="+mj-cs"/>
                        </a:rPr>
                        <a:t>بالسلام والعافية</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Ek`eerxarizecqe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nwou</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neman</a:t>
                      </a:r>
                      <a:r>
                        <a:rPr lang="en-US" sz="3600" b="0" kern="1200" baseline="0" dirty="0">
                          <a:solidFill>
                            <a:srgbClr val="FFFF00"/>
                          </a:solidFill>
                          <a:latin typeface="Athanasius" pitchFamily="2" charset="0"/>
                          <a:ea typeface="+mn-ea"/>
                          <a:cs typeface="+mn-cs"/>
                        </a:rPr>
                        <a:t>&gt;</a:t>
                      </a: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nou</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irhnh</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nem</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ououjai</a:t>
                      </a:r>
                      <a:r>
                        <a:rPr lang="en-US" sz="3600" b="0" kern="1200" baseline="0" dirty="0">
                          <a:solidFill>
                            <a:srgbClr val="FFFF00"/>
                          </a:solidFill>
                          <a:latin typeface="Athanasius" pitchFamily="2" charset="0"/>
                          <a:ea typeface="+mn-ea"/>
                          <a:cs typeface="+mn-cs"/>
                        </a:rPr>
                        <a:t> </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إيك إى إير خاريزستي نوؤو نيمان إن أو هيريني نيم أو أوجاي</a:t>
                      </a:r>
                      <a:r>
                        <a:rPr lang="en-US" sz="3600" b="1" dirty="0">
                          <a:cs typeface="+mj-cs"/>
                        </a:rPr>
                        <a:t> </a:t>
                      </a:r>
                      <a:r>
                        <a:rPr lang="ar-SA" sz="3600" b="1" dirty="0">
                          <a:cs typeface="+mj-cs"/>
                        </a:rPr>
                        <a:t>إي</a:t>
                      </a:r>
                      <a:r>
                        <a:rPr lang="ar-EG" sz="3600" b="1" dirty="0">
                          <a:cs typeface="+mj-cs"/>
                        </a:rPr>
                        <a:t>ف</a:t>
                      </a:r>
                      <a:r>
                        <a:rPr lang="ar-SA" sz="3600" b="1" dirty="0">
                          <a:cs typeface="+mj-cs"/>
                        </a:rPr>
                        <a:t>ول</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33857855"/>
      </p:ext>
    </p:extLst>
  </p:cSld>
  <p:clrMapOvr>
    <a:masterClrMapping/>
  </p:clrMapOvr>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في</a:t>
                      </a:r>
                      <a:r>
                        <a:rPr lang="ar-EG" sz="6600" b="1" dirty="0">
                          <a:cs typeface="+mj-cs"/>
                        </a:rPr>
                        <a:t> </a:t>
                      </a:r>
                      <a:r>
                        <a:rPr lang="ar-SA" sz="6600" b="1" dirty="0">
                          <a:cs typeface="+mj-cs"/>
                        </a:rPr>
                        <a:t>كل موضع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600" b="0" kern="1200" baseline="0" dirty="0">
                          <a:solidFill>
                            <a:srgbClr val="FFFF00"/>
                          </a:solidFill>
                          <a:latin typeface="Athanasius" pitchFamily="2" charset="0"/>
                          <a:ea typeface="+mn-ea"/>
                          <a:cs typeface="+mn-cs"/>
                        </a:rPr>
                        <a:t>`</a:t>
                      </a:r>
                      <a:r>
                        <a:rPr lang="en-US" sz="6600" b="0" kern="1200" baseline="0" dirty="0" err="1">
                          <a:solidFill>
                            <a:srgbClr val="FFFF00"/>
                          </a:solidFill>
                          <a:latin typeface="Athanasius" pitchFamily="2" charset="0"/>
                          <a:ea typeface="+mn-ea"/>
                          <a:cs typeface="+mn-cs"/>
                        </a:rPr>
                        <a:t>ebol'en</a:t>
                      </a:r>
                      <a:endParaRPr lang="en-US" sz="6600" b="0" kern="1200" baseline="0" dirty="0">
                        <a:solidFill>
                          <a:srgbClr val="FFFF00"/>
                        </a:solidFill>
                        <a:latin typeface="Athanasius" pitchFamily="2" charset="0"/>
                        <a:ea typeface="+mn-ea"/>
                        <a:cs typeface="+mn-cs"/>
                      </a:endParaRPr>
                    </a:p>
                    <a:p>
                      <a:pPr algn="ctr" rtl="0"/>
                      <a:r>
                        <a:rPr lang="en-US" sz="6600" b="0" kern="1200" baseline="0" dirty="0" err="1">
                          <a:solidFill>
                            <a:srgbClr val="FFFF00"/>
                          </a:solidFill>
                          <a:latin typeface="Athanasius" pitchFamily="2" charset="0"/>
                          <a:ea typeface="+mn-ea"/>
                          <a:cs typeface="+mn-cs"/>
                        </a:rPr>
                        <a:t>mai</a:t>
                      </a: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niben</a:t>
                      </a:r>
                      <a:endParaRPr lang="en-US" sz="13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إي</a:t>
                      </a:r>
                      <a:r>
                        <a:rPr lang="ar-EG" sz="6000" b="1" dirty="0"/>
                        <a:t>ف</a:t>
                      </a:r>
                      <a:r>
                        <a:rPr lang="ar-SA" sz="6000" b="1" dirty="0"/>
                        <a:t>ول خين ماي نيفين </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02902271"/>
      </p:ext>
    </p:extLst>
  </p:cSld>
  <p:clrMapOvr>
    <a:masterClrMapping/>
  </p:clrMapOvr>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وصلواتهم التي يقدمونها عنا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Nou`proceuxh</a:t>
                      </a:r>
                      <a:r>
                        <a:rPr lang="en-US" sz="4000" b="0" kern="1200" baseline="0" dirty="0">
                          <a:solidFill>
                            <a:srgbClr val="FFFF00"/>
                          </a:solidFill>
                          <a:latin typeface="Athanasius" pitchFamily="2" charset="0"/>
                          <a:ea typeface="+mn-ea"/>
                          <a:cs typeface="+mn-cs"/>
                        </a:rPr>
                        <a:t> de `</a:t>
                      </a:r>
                      <a:r>
                        <a:rPr lang="en-US" sz="4000" b="0" kern="1200" baseline="0" dirty="0" err="1">
                          <a:solidFill>
                            <a:srgbClr val="FFFF00"/>
                          </a:solidFill>
                          <a:latin typeface="Athanasius" pitchFamily="2" charset="0"/>
                          <a:ea typeface="+mn-ea"/>
                          <a:cs typeface="+mn-cs"/>
                        </a:rPr>
                        <a:t>etou`iri</a:t>
                      </a:r>
                      <a:endParaRPr lang="en-US" sz="4000" b="0" kern="1200" baseline="0" dirty="0">
                        <a:solidFill>
                          <a:srgbClr val="FFFF00"/>
                        </a:solidFill>
                        <a:latin typeface="Athanasius" pitchFamily="2" charset="0"/>
                        <a:ea typeface="+mn-ea"/>
                        <a:cs typeface="+mn-cs"/>
                      </a:endParaRPr>
                    </a:p>
                    <a:p>
                      <a:pPr algn="ctr" rtl="0"/>
                      <a:r>
                        <a:rPr lang="pt-BR" sz="4000" b="0" kern="1200" baseline="0" dirty="0">
                          <a:solidFill>
                            <a:srgbClr val="FFFF00"/>
                          </a:solidFill>
                          <a:latin typeface="Athanasius" pitchFamily="2" charset="0"/>
                          <a:ea typeface="+mn-ea"/>
                          <a:cs typeface="+mn-cs"/>
                        </a:rPr>
                        <a:t>`mmwou `e`\rhi</a:t>
                      </a:r>
                    </a:p>
                    <a:p>
                      <a:pPr algn="ctr" rtl="0"/>
                      <a:r>
                        <a:rPr lang="pt-BR" sz="4000" b="0" kern="1200" baseline="0" dirty="0">
                          <a:solidFill>
                            <a:srgbClr val="FFFF00"/>
                          </a:solidFill>
                          <a:latin typeface="Athanasius" pitchFamily="2" charset="0"/>
                          <a:ea typeface="+mn-ea"/>
                          <a:cs typeface="+mn-cs"/>
                        </a:rPr>
                        <a:t> `ejwn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نو إبروس إفكي ذى إيتو إيري إمموؤوإي إهري إيجون</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71026310"/>
      </p:ext>
    </p:extLst>
  </p:cSld>
  <p:clrMapOvr>
    <a:masterClrMapping/>
  </p:clrMapOvr>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cs typeface="+mj-cs"/>
                        </a:rPr>
                        <a:t>وعن كل شعبك</a:t>
                      </a:r>
                      <a:endParaRPr lang="ar-EG" sz="19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800" b="0" kern="1200" baseline="0" dirty="0">
                          <a:solidFill>
                            <a:srgbClr val="FFFF00"/>
                          </a:solidFill>
                          <a:latin typeface="Athanasius" pitchFamily="2" charset="0"/>
                          <a:ea typeface="+mn-ea"/>
                          <a:cs typeface="+mn-cs"/>
                        </a:rPr>
                        <a:t> nem `ejen</a:t>
                      </a:r>
                    </a:p>
                    <a:p>
                      <a:pPr algn="ctr" rtl="0"/>
                      <a:r>
                        <a:rPr lang="en-US" sz="4800" b="0" kern="1200" baseline="0" dirty="0" err="1">
                          <a:solidFill>
                            <a:srgbClr val="FFFF00"/>
                          </a:solidFill>
                          <a:latin typeface="Athanasius" pitchFamily="2" charset="0"/>
                          <a:ea typeface="+mn-ea"/>
                          <a:cs typeface="+mn-cs"/>
                        </a:rPr>
                        <a:t>peklaoc</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thrf</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نيم إيجين بيك لاؤس تيرف</a:t>
                      </a:r>
                      <a:endParaRPr lang="ar-EG" sz="9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38262967"/>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49A75B7-1966-4640-8FF5-841E90825795}"/>
              </a:ext>
            </a:extLst>
          </p:cNvPr>
          <p:cNvSpPr>
            <a:spLocks noGrp="1"/>
          </p:cNvSpPr>
          <p:nvPr>
            <p:ph type="title"/>
          </p:nvPr>
        </p:nvSpPr>
        <p:spPr/>
        <p:txBody>
          <a:bodyPr>
            <a:normAutofit/>
          </a:bodyPr>
          <a:lstStyle/>
          <a:p>
            <a:r>
              <a:rPr lang="ar-EG" sz="4400" b="1" i="0" kern="1200" dirty="0">
                <a:solidFill>
                  <a:schemeClr val="lt1"/>
                </a:solidFill>
                <a:latin typeface="+mn-lt"/>
                <a:ea typeface="+mn-ea"/>
                <a:cs typeface="+mn-cs"/>
              </a:rPr>
              <a:t>السلام للابس الجهاد أبا مينا البياضي</a:t>
            </a:r>
            <a:endParaRPr lang="en-US" dirty="0"/>
          </a:p>
        </p:txBody>
      </p:sp>
      <p:sp>
        <p:nvSpPr>
          <p:cNvPr id="7" name="Text Placeholder 6">
            <a:extLst>
              <a:ext uri="{FF2B5EF4-FFF2-40B4-BE49-F238E27FC236}">
                <a16:creationId xmlns:a16="http://schemas.microsoft.com/office/drawing/2014/main" id="{8FFF91E7-E775-47EA-9677-07B297B89DED}"/>
              </a:ext>
            </a:extLst>
          </p:cNvPr>
          <p:cNvSpPr>
            <a:spLocks noGrp="1"/>
          </p:cNvSpPr>
          <p:nvPr>
            <p:ph type="body" idx="1"/>
          </p:nvPr>
        </p:nvSpPr>
        <p:spPr/>
        <p:txBody>
          <a:bodyPr/>
          <a:lstStyle/>
          <a:p>
            <a:r>
              <a:rPr lang="ar-EG" dirty="0"/>
              <a:t>شيري بي أثلوفوروس : أفا مينا إنتيه ني فايات</a:t>
            </a:r>
          </a:p>
        </p:txBody>
      </p:sp>
      <p:sp>
        <p:nvSpPr>
          <p:cNvPr id="8" name="Text Placeholder 7">
            <a:extLst>
              <a:ext uri="{FF2B5EF4-FFF2-40B4-BE49-F238E27FC236}">
                <a16:creationId xmlns:a16="http://schemas.microsoft.com/office/drawing/2014/main" id="{6481DB6B-EBE3-4FF7-A24B-68E2D290A70F}"/>
              </a:ext>
            </a:extLst>
          </p:cNvPr>
          <p:cNvSpPr>
            <a:spLocks noGrp="1"/>
          </p:cNvSpPr>
          <p:nvPr>
            <p:ph type="body" sz="quarter" idx="3"/>
          </p:nvPr>
        </p:nvSpPr>
        <p:spPr/>
        <p:txBody>
          <a:bodyPr/>
          <a:lstStyle/>
          <a:p>
            <a:r>
              <a:rPr lang="en-US" sz="2800" dirty="0" err="1"/>
              <a:t>xere</a:t>
            </a:r>
            <a:r>
              <a:rPr lang="en-US" sz="2800" dirty="0"/>
              <a:t> pia0loforoc :abba M3na `</a:t>
            </a:r>
            <a:r>
              <a:rPr lang="en-US" sz="2800" dirty="0" err="1"/>
              <a:t>nte</a:t>
            </a:r>
            <a:r>
              <a:rPr lang="en-US" sz="2800" dirty="0"/>
              <a:t> </a:t>
            </a:r>
            <a:r>
              <a:rPr lang="en-US" sz="2800" dirty="0" err="1"/>
              <a:t>nifaiat</a:t>
            </a:r>
            <a:endParaRPr lang="en-US" sz="2800" dirty="0"/>
          </a:p>
        </p:txBody>
      </p:sp>
    </p:spTree>
    <p:extLst>
      <p:ext uri="{BB962C8B-B14F-4D97-AF65-F5344CB8AC3E}">
        <p14:creationId xmlns:p14="http://schemas.microsoft.com/office/powerpoint/2010/main" val="2640394272"/>
      </p:ext>
    </p:extLst>
  </p:cSld>
  <p:clrMapOvr>
    <a:masterClrMapping/>
  </p:clrMapOvr>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وصلواتنا نحن أيضاً عنهم</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noun \</a:t>
                      </a:r>
                      <a:r>
                        <a:rPr lang="en-US" sz="4800" b="0" kern="1200" baseline="0" dirty="0" err="1">
                          <a:solidFill>
                            <a:srgbClr val="FFFF00"/>
                          </a:solidFill>
                          <a:latin typeface="Athanasius" pitchFamily="2" charset="0"/>
                          <a:ea typeface="+mn-ea"/>
                          <a:cs typeface="+mn-cs"/>
                        </a:rPr>
                        <a:t>wn</a:t>
                      </a:r>
                      <a:r>
                        <a:rPr lang="en-US" sz="4800" b="0" kern="1200" baseline="0" dirty="0">
                          <a:solidFill>
                            <a:srgbClr val="FFFF00"/>
                          </a:solidFill>
                          <a:latin typeface="Athanasius" pitchFamily="2" charset="0"/>
                          <a:ea typeface="+mn-ea"/>
                          <a:cs typeface="+mn-cs"/>
                        </a:rPr>
                        <a:t>  `e`\</a:t>
                      </a:r>
                      <a:r>
                        <a:rPr lang="en-US" sz="4800" b="0" kern="1200" baseline="0" dirty="0" err="1">
                          <a:solidFill>
                            <a:srgbClr val="FFFF00"/>
                          </a:solidFill>
                          <a:latin typeface="Athanasius" pitchFamily="2" charset="0"/>
                          <a:ea typeface="+mn-ea"/>
                          <a:cs typeface="+mn-cs"/>
                        </a:rPr>
                        <a:t>rhi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ejwou</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نيم نونهون إى إهري إيجوؤو</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15165974"/>
      </p:ext>
    </p:extLst>
  </p:cSld>
  <p:clrMapOvr>
    <a:masterClrMapping/>
  </p:clrMapOvr>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إقبلها إليك علي مذبحك المقدس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opou</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erok</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ejen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pekquciacthrion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eqouab</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شوبو إيروك إيجين بيك ثيسيا ستيريون إثؤواب</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50077217"/>
      </p:ext>
    </p:extLst>
  </p:cSld>
  <p:clrMapOvr>
    <a:masterClrMapping/>
  </p:clrMapOvr>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الناطق السمائي رائحة بخور</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nellogimon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tve</a:t>
                      </a:r>
                      <a:r>
                        <a:rPr lang="en-US" sz="4000" b="0" kern="1200" baseline="0" dirty="0">
                          <a:solidFill>
                            <a:srgbClr val="FFFF00"/>
                          </a:solidFill>
                          <a:latin typeface="Athanasius" pitchFamily="2" charset="0"/>
                          <a:ea typeface="+mn-ea"/>
                          <a:cs typeface="+mn-cs"/>
                        </a:rPr>
                        <a:t>&gt;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eou`cqoi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n`cqoinoufi</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إن إيللوجيمون إنتي إتفي أي أو إسطوي إن إسطوى نوفي</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22122375"/>
      </p:ext>
    </p:extLst>
  </p:cSld>
  <p:clrMapOvr>
    <a:masterClrMapping/>
  </p:clrMapOvr>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cs typeface="+mj-cs"/>
                        </a:rPr>
                        <a:t>وسائر أعدائهم الذين يرون</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Noujaji</a:t>
                      </a:r>
                      <a:r>
                        <a:rPr lang="en-US" sz="4000" b="0" kern="1200" baseline="0" dirty="0">
                          <a:solidFill>
                            <a:srgbClr val="FFFF00"/>
                          </a:solidFill>
                          <a:latin typeface="Athanasius" pitchFamily="2" charset="0"/>
                          <a:ea typeface="+mn-ea"/>
                          <a:cs typeface="+mn-cs"/>
                        </a:rPr>
                        <a:t> men </a:t>
                      </a:r>
                      <a:r>
                        <a:rPr lang="en-US" sz="4000" b="0" kern="1200" baseline="0" dirty="0" err="1">
                          <a:solidFill>
                            <a:srgbClr val="FFFF00"/>
                          </a:solidFill>
                          <a:latin typeface="Athanasius" pitchFamily="2" charset="0"/>
                          <a:ea typeface="+mn-ea"/>
                          <a:cs typeface="+mn-cs"/>
                        </a:rPr>
                        <a:t>throu</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nh`etounau</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erwou</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نوجاجي مين تيرو نيئيطوناف إيروؤو </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31694981"/>
      </p:ext>
    </p:extLst>
  </p:cSld>
  <p:clrMapOvr>
    <a:masterClrMapping/>
  </p:clrMapOvr>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cs typeface="+mj-cs"/>
                        </a:rPr>
                        <a:t>و</a:t>
                      </a:r>
                      <a:r>
                        <a:rPr lang="ar-EG" sz="7200" b="1" dirty="0">
                          <a:cs typeface="+mj-cs"/>
                        </a:rPr>
                        <a:t> </a:t>
                      </a:r>
                      <a:r>
                        <a:rPr lang="ar-SA" sz="7200" b="1" dirty="0">
                          <a:cs typeface="+mj-cs"/>
                        </a:rPr>
                        <a:t>الذين لا يرون</a:t>
                      </a:r>
                      <a:endParaRPr lang="ar-EG" sz="19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p>
                    <a:p>
                      <a:pPr algn="ctr" rtl="0"/>
                      <a:r>
                        <a:rPr lang="en-US" sz="4000" b="0" kern="1200" baseline="0" dirty="0" err="1">
                          <a:solidFill>
                            <a:srgbClr val="FFFF00"/>
                          </a:solidFill>
                          <a:latin typeface="Athanasius" pitchFamily="2" charset="0"/>
                          <a:ea typeface="+mn-ea"/>
                          <a:cs typeface="+mn-cs"/>
                        </a:rPr>
                        <a:t>nh`ete</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ncenau</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erwou</a:t>
                      </a:r>
                      <a:r>
                        <a:rPr lang="en-US" sz="4000" b="0" kern="1200" baseline="0" dirty="0">
                          <a:solidFill>
                            <a:srgbClr val="FFFF00"/>
                          </a:solidFill>
                          <a:latin typeface="Athanasius" pitchFamily="2" charset="0"/>
                          <a:ea typeface="+mn-ea"/>
                          <a:cs typeface="+mn-cs"/>
                        </a:rPr>
                        <a:t> an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نيم ني إنسيناف إيروؤو آن</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47330372"/>
      </p:ext>
    </p:extLst>
  </p:cSld>
  <p:clrMapOvr>
    <a:masterClrMapping/>
  </p:clrMapOvr>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إسحقهم و</a:t>
                      </a:r>
                      <a:r>
                        <a:rPr lang="ar-EG" sz="6600" b="1" dirty="0">
                          <a:cs typeface="+mj-cs"/>
                        </a:rPr>
                        <a:t> </a:t>
                      </a:r>
                      <a:r>
                        <a:rPr lang="ar-SA" sz="6600" b="1" dirty="0">
                          <a:cs typeface="+mj-cs"/>
                        </a:rPr>
                        <a:t>أذلهم</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em'wmou</a:t>
                      </a:r>
                      <a:endParaRPr lang="en-US" sz="4800" b="0" kern="1200" baseline="0" dirty="0">
                        <a:solidFill>
                          <a:srgbClr val="FFFF00"/>
                        </a:solidFill>
                        <a:latin typeface="Athanasius" pitchFamily="2" charset="0"/>
                        <a:ea typeface="+mn-ea"/>
                        <a:cs typeface="+mn-cs"/>
                      </a:endParaRPr>
                    </a:p>
                    <a:p>
                      <a:pPr algn="ctr" rtl="0"/>
                      <a:r>
                        <a:rPr lang="en-US" sz="4800" b="0" kern="1200" baseline="0" dirty="0" err="1">
                          <a:solidFill>
                            <a:srgbClr val="FFFF00"/>
                          </a:solidFill>
                          <a:latin typeface="Athanasius" pitchFamily="2" charset="0"/>
                          <a:ea typeface="+mn-ea"/>
                          <a:cs typeface="+mn-cs"/>
                        </a:rPr>
                        <a:t>ouo</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maqebi`wou</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خيم خومو أووه ماثيفيو </a:t>
                      </a:r>
                      <a:endParaRPr lang="ar-EG" sz="9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6750864"/>
      </p:ext>
    </p:extLst>
  </p:cSld>
  <p:clrMapOvr>
    <a:masterClrMapping/>
  </p:clrMapOvr>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تحت أقدامهم سريعاً</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capecht</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nnousalauj</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nxwlem</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سابيسيت إن نوتشالفج إنكوليم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88806148"/>
      </p:ext>
    </p:extLst>
  </p:cSld>
  <p:clrMapOvr>
    <a:masterClrMapping/>
  </p:clrMapOvr>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واما هم فإحفظهم في سلام وعدل</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Nqwou</a:t>
                      </a:r>
                      <a:r>
                        <a:rPr lang="en-US" sz="3600" b="0" kern="1200" baseline="0" dirty="0">
                          <a:solidFill>
                            <a:srgbClr val="FFFF00"/>
                          </a:solidFill>
                          <a:latin typeface="Athanasius" pitchFamily="2" charset="0"/>
                          <a:ea typeface="+mn-ea"/>
                          <a:cs typeface="+mn-cs"/>
                        </a:rPr>
                        <a:t> de `are\ `</a:t>
                      </a:r>
                      <a:r>
                        <a:rPr lang="en-US" sz="3600" b="0" kern="1200" baseline="0" dirty="0" err="1">
                          <a:solidFill>
                            <a:srgbClr val="FFFF00"/>
                          </a:solidFill>
                          <a:latin typeface="Athanasius" pitchFamily="2" charset="0"/>
                          <a:ea typeface="+mn-ea"/>
                          <a:cs typeface="+mn-cs"/>
                        </a:rPr>
                        <a:t>erwou</a:t>
                      </a:r>
                      <a:r>
                        <a:rPr lang="en-US" sz="3600" b="0" kern="1200" baseline="0" dirty="0">
                          <a:solidFill>
                            <a:srgbClr val="FFFF00"/>
                          </a:solidFill>
                          <a:latin typeface="Athanasius" pitchFamily="2" charset="0"/>
                          <a:ea typeface="+mn-ea"/>
                          <a:cs typeface="+mn-cs"/>
                        </a:rPr>
                        <a:t>&gt; </a:t>
                      </a:r>
                      <a:r>
                        <a:rPr lang="en-US" sz="3400" b="0" kern="1200" baseline="0" dirty="0">
                          <a:solidFill>
                            <a:srgbClr val="FFFF00"/>
                          </a:solidFill>
                          <a:latin typeface="Athanasius" pitchFamily="2" charset="0"/>
                          <a:ea typeface="+mn-ea"/>
                          <a:cs typeface="+mn-cs"/>
                        </a:rPr>
                        <a:t>'en </a:t>
                      </a:r>
                      <a:r>
                        <a:rPr lang="en-US" sz="3400" b="0" kern="1200" baseline="0" dirty="0" err="1">
                          <a:solidFill>
                            <a:srgbClr val="FFFF00"/>
                          </a:solidFill>
                          <a:latin typeface="Athanasius" pitchFamily="2" charset="0"/>
                          <a:ea typeface="+mn-ea"/>
                          <a:cs typeface="+mn-cs"/>
                        </a:rPr>
                        <a:t>ou</a:t>
                      </a:r>
                      <a:r>
                        <a:rPr lang="en-US" sz="3400" b="0" kern="1200" baseline="0" dirty="0">
                          <a:solidFill>
                            <a:srgbClr val="FFFF00"/>
                          </a:solidFill>
                          <a:latin typeface="Athanasius" pitchFamily="2" charset="0"/>
                          <a:ea typeface="+mn-ea"/>
                          <a:cs typeface="+mn-cs"/>
                        </a:rPr>
                        <a:t>\</a:t>
                      </a:r>
                      <a:r>
                        <a:rPr lang="en-US" sz="3400" b="0" kern="1200" baseline="0" dirty="0" err="1">
                          <a:solidFill>
                            <a:srgbClr val="FFFF00"/>
                          </a:solidFill>
                          <a:latin typeface="Athanasius" pitchFamily="2" charset="0"/>
                          <a:ea typeface="+mn-ea"/>
                          <a:cs typeface="+mn-cs"/>
                        </a:rPr>
                        <a:t>irhnh</a:t>
                      </a:r>
                      <a:r>
                        <a:rPr lang="en-US" sz="3400" b="0" kern="1200" baseline="0" dirty="0">
                          <a:solidFill>
                            <a:srgbClr val="FFFF00"/>
                          </a:solidFill>
                          <a:latin typeface="Athanasius" pitchFamily="2" charset="0"/>
                          <a:ea typeface="+mn-ea"/>
                          <a:cs typeface="+mn-cs"/>
                        </a:rPr>
                        <a:t> </a:t>
                      </a:r>
                      <a:r>
                        <a:rPr lang="en-US" sz="3400" b="0" kern="1200" baseline="0" dirty="0" err="1">
                          <a:solidFill>
                            <a:srgbClr val="FFFF00"/>
                          </a:solidFill>
                          <a:latin typeface="Athanasius" pitchFamily="2" charset="0"/>
                          <a:ea typeface="+mn-ea"/>
                          <a:cs typeface="+mn-cs"/>
                        </a:rPr>
                        <a:t>nem</a:t>
                      </a:r>
                      <a:r>
                        <a:rPr lang="en-US" sz="34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oudike`ocunh</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إن ثؤوذي آريه إيروؤو خين أو هيريني نيم اوذيكيئوسيني</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00076974"/>
      </p:ext>
    </p:extLst>
  </p:cSld>
  <p:clrMapOvr>
    <a:masterClrMapping/>
  </p:clrMapOvr>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في كنيستك المقدسة</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'en </a:t>
                      </a:r>
                      <a:r>
                        <a:rPr lang="en-US" sz="4400" b="0" kern="1200" baseline="0" dirty="0" err="1">
                          <a:solidFill>
                            <a:srgbClr val="FFFF00"/>
                          </a:solidFill>
                          <a:latin typeface="Athanasius" pitchFamily="2" charset="0"/>
                          <a:ea typeface="+mn-ea"/>
                          <a:cs typeface="+mn-cs"/>
                        </a:rPr>
                        <a:t>tekek`klhci`a</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eqouab</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خين تيك إككليسيا إثؤواب</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31101687"/>
      </p:ext>
    </p:extLst>
  </p:cSld>
  <p:clrMapOvr>
    <a:masterClrMapping/>
  </p:clrMapOvr>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03323029"/>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5466765-67D4-486D-A329-92F5DA1C21D7}"/>
              </a:ext>
            </a:extLst>
          </p:cNvPr>
          <p:cNvSpPr>
            <a:spLocks noGrp="1"/>
          </p:cNvSpPr>
          <p:nvPr>
            <p:ph type="title"/>
          </p:nvPr>
        </p:nvSpPr>
        <p:spPr/>
        <p:txBody>
          <a:bodyPr>
            <a:normAutofit/>
          </a:bodyPr>
          <a:lstStyle/>
          <a:p>
            <a:r>
              <a:rPr lang="ar-EG" dirty="0"/>
              <a:t>بشفاعات والدة الإله القديسة مريم </a:t>
            </a:r>
            <a:endParaRPr lang="en-US" dirty="0"/>
          </a:p>
        </p:txBody>
      </p:sp>
      <p:sp>
        <p:nvSpPr>
          <p:cNvPr id="7" name="Text Placeholder 6">
            <a:extLst>
              <a:ext uri="{FF2B5EF4-FFF2-40B4-BE49-F238E27FC236}">
                <a16:creationId xmlns:a16="http://schemas.microsoft.com/office/drawing/2014/main" id="{AA9D40F9-1B0B-41E5-83D1-C15BBD741EB5}"/>
              </a:ext>
            </a:extLst>
          </p:cNvPr>
          <p:cNvSpPr>
            <a:spLocks noGrp="1"/>
          </p:cNvSpPr>
          <p:nvPr>
            <p:ph type="body" idx="1"/>
          </p:nvPr>
        </p:nvSpPr>
        <p:spPr/>
        <p:txBody>
          <a:bodyPr/>
          <a:lstStyle/>
          <a:p>
            <a:r>
              <a:rPr lang="ar-EG" dirty="0"/>
              <a:t>هيتين ني إبريسفيا إنتي تي ثيئو طوكوس إثؤواب ماريا </a:t>
            </a:r>
          </a:p>
        </p:txBody>
      </p:sp>
      <p:sp>
        <p:nvSpPr>
          <p:cNvPr id="10" name="Text Placeholder 9">
            <a:extLst>
              <a:ext uri="{FF2B5EF4-FFF2-40B4-BE49-F238E27FC236}">
                <a16:creationId xmlns:a16="http://schemas.microsoft.com/office/drawing/2014/main" id="{8E14BFCB-2223-450E-A1E4-1F6CF1CAE7AF}"/>
              </a:ext>
            </a:extLst>
          </p:cNvPr>
          <p:cNvSpPr>
            <a:spLocks noGrp="1"/>
          </p:cNvSpPr>
          <p:nvPr>
            <p:ph type="body" sz="quarter" idx="3"/>
          </p:nvPr>
        </p:nvSpPr>
        <p:spPr/>
        <p:txBody>
          <a:bodyPr/>
          <a:lstStyle/>
          <a:p>
            <a:r>
              <a:rPr lang="es-ES" dirty="0"/>
              <a:t>|</a:t>
            </a:r>
            <a:r>
              <a:rPr lang="es-ES" dirty="0" err="1"/>
              <a:t>iten</a:t>
            </a:r>
            <a:r>
              <a:rPr lang="es-ES" dirty="0"/>
              <a:t> </a:t>
            </a:r>
            <a:r>
              <a:rPr lang="es-ES" dirty="0" err="1"/>
              <a:t>ni`precbi`a</a:t>
            </a:r>
            <a:r>
              <a:rPr lang="es-ES" dirty="0"/>
              <a:t> `</a:t>
            </a:r>
            <a:r>
              <a:rPr lang="es-ES" dirty="0" err="1"/>
              <a:t>nte</a:t>
            </a:r>
            <a:r>
              <a:rPr lang="es-ES" dirty="0"/>
              <a:t> ;</a:t>
            </a:r>
            <a:r>
              <a:rPr lang="es-ES" dirty="0" err="1"/>
              <a:t>qe`otokoc</a:t>
            </a:r>
            <a:r>
              <a:rPr lang="es-ES" dirty="0"/>
              <a:t> e/q/u/ </a:t>
            </a:r>
            <a:r>
              <a:rPr lang="es-ES" dirty="0" err="1"/>
              <a:t>Mari`a</a:t>
            </a:r>
            <a:endParaRPr lang="es-ES" dirty="0"/>
          </a:p>
        </p:txBody>
      </p:sp>
    </p:spTree>
    <p:extLst>
      <p:ext uri="{BB962C8B-B14F-4D97-AF65-F5344CB8AC3E}">
        <p14:creationId xmlns:p14="http://schemas.microsoft.com/office/powerpoint/2010/main" val="1661496780"/>
      </p:ext>
    </p:extLst>
  </p:cSld>
  <p:clrMapOvr>
    <a:masterClrMapping/>
  </p:clrMapOvr>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u="none" kern="1200" dirty="0">
                          <a:solidFill>
                            <a:srgbClr val="FFC000"/>
                          </a:solidFill>
                          <a:effectLst/>
                          <a:latin typeface="Tahoma" pitchFamily="34" charset="0"/>
                          <a:ea typeface="Tahoma" pitchFamily="34" charset="0"/>
                          <a:cs typeface="Tahoma" pitchFamily="34" charset="0"/>
                        </a:rPr>
                        <a:t>أوشية الإجتماعات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40661309"/>
      </p:ext>
    </p:extLst>
  </p:cSld>
  <p:clrMapOvr>
    <a:masterClrMapping/>
  </p:clrMapOvr>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وأيضاً فلنسأل الله ضابط الكل</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3600" b="0" kern="1200" baseline="0" dirty="0">
                          <a:solidFill>
                            <a:srgbClr val="FFFF00"/>
                          </a:solidFill>
                          <a:latin typeface="Athanasius" pitchFamily="2" charset="0"/>
                          <a:ea typeface="+mn-ea"/>
                          <a:cs typeface="+mn-cs"/>
                        </a:rPr>
                        <a:t>Palin on maren;\o `eV; pipantokratwr</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بالين أون مارين تيهو إى إفنوتي </a:t>
                      </a:r>
                      <a:br>
                        <a:rPr lang="ar-SA" sz="4000" b="1" dirty="0">
                          <a:cs typeface="+mj-cs"/>
                        </a:rPr>
                      </a:br>
                      <a:r>
                        <a:rPr lang="ar-SA" sz="4000" b="1" dirty="0">
                          <a:cs typeface="+mj-cs"/>
                        </a:rPr>
                        <a:t>بي بانطوكراطور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3008088"/>
      </p:ext>
    </p:extLst>
  </p:cSld>
  <p:clrMapOvr>
    <a:masterClrMapping/>
  </p:clrMapOvr>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أبا ربنا وإلهنا </a:t>
                      </a:r>
                      <a:br>
                        <a:rPr lang="ar-SA" sz="4800" b="1" dirty="0">
                          <a:cs typeface="+mj-cs"/>
                        </a:rPr>
                      </a:br>
                      <a:r>
                        <a:rPr lang="ar-SA" sz="4800" b="1" dirty="0">
                          <a:cs typeface="+mj-cs"/>
                        </a:rPr>
                        <a:t>ومخلصنا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Viwt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a:t>
                      </a:r>
                      <a:r>
                        <a:rPr lang="en-US" sz="4000" b="0" kern="1200" baseline="0" dirty="0">
                          <a:solidFill>
                            <a:srgbClr val="FFFF00"/>
                          </a:solidFill>
                          <a:latin typeface="Athanasius" pitchFamily="2" charset="0"/>
                          <a:ea typeface="+mn-ea"/>
                          <a:cs typeface="+mn-cs"/>
                        </a:rPr>
                        <a:t>_</a:t>
                      </a:r>
                    </a:p>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pencwthr</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إفيوت إمبين</a:t>
                      </a:r>
                      <a:r>
                        <a:rPr lang="ar-EG" sz="4000" b="1" dirty="0">
                          <a:cs typeface="+mj-cs"/>
                        </a:rPr>
                        <a:t> </a:t>
                      </a:r>
                      <a:r>
                        <a:rPr lang="ar-SA" sz="4000" b="1" dirty="0">
                          <a:cs typeface="+mj-cs"/>
                        </a:rPr>
                        <a:t>شويس أووه بيننوتي أووه بينسوتير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5241077"/>
      </p:ext>
    </p:extLst>
  </p:cSld>
  <p:clrMapOvr>
    <a:masterClrMapping/>
  </p:clrMapOvr>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يسوع المسيح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err="1">
                          <a:solidFill>
                            <a:srgbClr val="FFFF00"/>
                          </a:solidFill>
                          <a:latin typeface="Athanasius" pitchFamily="2" charset="0"/>
                          <a:ea typeface="+mn-ea"/>
                          <a:cs typeface="+mn-cs"/>
                        </a:rPr>
                        <a:t>Ihcouc</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Pi`xrictoc</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إيسوس بي إخرستوس</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914110"/>
      </p:ext>
    </p:extLst>
  </p:cSld>
  <p:clrMapOvr>
    <a:masterClrMapping/>
  </p:clrMapOvr>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نسأل ونطلب من صلاحك </a:t>
                      </a:r>
                      <a:br>
                        <a:rPr lang="ar-SA" sz="4800" b="1" dirty="0">
                          <a:cs typeface="+mj-cs"/>
                        </a:rPr>
                      </a:br>
                      <a:r>
                        <a:rPr lang="ar-SA" sz="4800" b="1" dirty="0">
                          <a:cs typeface="+mj-cs"/>
                        </a:rPr>
                        <a:t>يا محب البشر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Ten;\o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tentwb</a:t>
                      </a:r>
                      <a:r>
                        <a:rPr lang="en-US" sz="4000" b="0" kern="1200" baseline="0" dirty="0">
                          <a:solidFill>
                            <a:srgbClr val="FFFF00"/>
                          </a:solidFill>
                          <a:latin typeface="Athanasius" pitchFamily="2" charset="0"/>
                          <a:ea typeface="+mn-ea"/>
                          <a:cs typeface="+mn-cs"/>
                        </a:rPr>
                        <a:t>\</a:t>
                      </a: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ntekmet`agaqoc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pimairwmi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تين تيهو أووه تين طفه إنتيك ميت غاثوس بي ماي رومي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73360897"/>
      </p:ext>
    </p:extLst>
  </p:cSld>
  <p:clrMapOvr>
    <a:masterClrMapping/>
  </p:clrMapOvr>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أذكر يا رب اجتماعاتنا</a:t>
                      </a:r>
                      <a:r>
                        <a:rPr lang="ar-EG" sz="4800" b="1" dirty="0">
                          <a:cs typeface="+mj-cs"/>
                        </a:rPr>
                        <a:t> </a:t>
                      </a:r>
                      <a:r>
                        <a:rPr lang="ar-SA" sz="4800" b="1" dirty="0">
                          <a:cs typeface="+mj-cs"/>
                        </a:rPr>
                        <a:t>باركها</a:t>
                      </a:r>
                      <a:endParaRPr lang="ar-EG" sz="4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Ari`vmeu`i</a:t>
                      </a:r>
                      <a:r>
                        <a:rPr lang="en-US" sz="4000" b="0" kern="1200" baseline="0" dirty="0">
                          <a:solidFill>
                            <a:srgbClr val="FFFF00"/>
                          </a:solidFill>
                          <a:latin typeface="Athanasius" pitchFamily="2" charset="0"/>
                          <a:ea typeface="+mn-ea"/>
                          <a:cs typeface="+mn-cs"/>
                        </a:rPr>
                        <a:t> ~P_ `</a:t>
                      </a:r>
                      <a:r>
                        <a:rPr lang="en-US" sz="4000" b="0" kern="1200" baseline="0" dirty="0" err="1">
                          <a:solidFill>
                            <a:srgbClr val="FFFF00"/>
                          </a:solidFill>
                          <a:latin typeface="Athanasius" pitchFamily="2" charset="0"/>
                          <a:ea typeface="+mn-ea"/>
                          <a:cs typeface="+mn-cs"/>
                        </a:rPr>
                        <a:t>nnenjinqwou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Cmou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erwou</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آري إفميفئي إبشويس إننين جين ثوؤوتي</a:t>
                      </a:r>
                      <a:r>
                        <a:rPr lang="ar-EG" sz="4000" b="1" dirty="0">
                          <a:cs typeface="+mj-cs"/>
                        </a:rPr>
                        <a:t> </a:t>
                      </a:r>
                      <a:r>
                        <a:rPr lang="ar-SA" sz="4000" b="1" dirty="0">
                          <a:cs typeface="+mj-cs"/>
                        </a:rPr>
                        <a:t>إزمو إيروؤو </a:t>
                      </a:r>
                      <a:endParaRPr lang="ar-SA"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84766549"/>
      </p:ext>
    </p:extLst>
  </p:cSld>
  <p:clrMapOvr>
    <a:masterClrMapping/>
  </p:clrMapOvr>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صلوا من أجل هذه الكنيسة المقدسة و</a:t>
                      </a:r>
                      <a:r>
                        <a:rPr lang="ar-EG" sz="4000" b="1" dirty="0">
                          <a:cs typeface="+mj-cs"/>
                        </a:rPr>
                        <a:t> </a:t>
                      </a:r>
                      <a:r>
                        <a:rPr lang="ar-SA" sz="4000" b="1" dirty="0">
                          <a:cs typeface="+mj-cs"/>
                        </a:rPr>
                        <a:t>اجتماعاتنا</a:t>
                      </a:r>
                      <a:endParaRPr lang="ar-SA"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2800" b="0" kern="1200" baseline="0" dirty="0" err="1">
                          <a:solidFill>
                            <a:srgbClr val="FFFF00"/>
                          </a:solidFill>
                          <a:latin typeface="Athanasius" pitchFamily="2" charset="0"/>
                          <a:ea typeface="+mn-ea"/>
                          <a:cs typeface="+mn-cs"/>
                        </a:rPr>
                        <a:t>Proceu</a:t>
                      </a:r>
                      <a:r>
                        <a:rPr lang="en-US" sz="2800" b="0" kern="1200" baseline="0" dirty="0">
                          <a:solidFill>
                            <a:srgbClr val="FFFF00"/>
                          </a:solidFill>
                          <a:latin typeface="Athanasius" pitchFamily="2" charset="0"/>
                          <a:ea typeface="+mn-ea"/>
                          <a:cs typeface="+mn-cs"/>
                        </a:rPr>
                        <a:t>[</a:t>
                      </a:r>
                      <a:r>
                        <a:rPr lang="en-US" sz="2800" b="0" kern="1200" baseline="0" dirty="0" err="1">
                          <a:solidFill>
                            <a:srgbClr val="FFFF00"/>
                          </a:solidFill>
                          <a:latin typeface="Athanasius" pitchFamily="2" charset="0"/>
                          <a:ea typeface="+mn-ea"/>
                          <a:cs typeface="+mn-cs"/>
                        </a:rPr>
                        <a:t>acqe</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uper</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thc</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agiac</a:t>
                      </a:r>
                      <a:endParaRPr lang="en-US" sz="2800" b="0" kern="1200" baseline="0" dirty="0">
                        <a:solidFill>
                          <a:srgbClr val="FFFF00"/>
                        </a:solidFill>
                        <a:latin typeface="Athanasius" pitchFamily="2" charset="0"/>
                        <a:ea typeface="+mn-ea"/>
                        <a:cs typeface="+mn-cs"/>
                      </a:endParaRPr>
                    </a:p>
                    <a:p>
                      <a:pPr algn="ctr"/>
                      <a:r>
                        <a:rPr lang="en-US" sz="2800" b="0" kern="1200" baseline="0" dirty="0" err="1">
                          <a:solidFill>
                            <a:srgbClr val="FFFF00"/>
                          </a:solidFill>
                          <a:latin typeface="Athanasius" pitchFamily="2" charset="0"/>
                          <a:ea typeface="+mn-ea"/>
                          <a:cs typeface="+mn-cs"/>
                        </a:rPr>
                        <a:t>ekklhciac</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tauthc</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ke</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twn</a:t>
                      </a:r>
                      <a:endParaRPr lang="en-US" sz="2800" b="0" kern="1200" baseline="0" dirty="0">
                        <a:solidFill>
                          <a:srgbClr val="FFFF00"/>
                        </a:solidFill>
                        <a:latin typeface="Athanasius" pitchFamily="2" charset="0"/>
                        <a:ea typeface="+mn-ea"/>
                        <a:cs typeface="+mn-cs"/>
                      </a:endParaRPr>
                    </a:p>
                    <a:p>
                      <a:pPr algn="ctr"/>
                      <a:r>
                        <a:rPr lang="en-US" sz="2800" b="0" kern="1200" baseline="0" dirty="0" err="1">
                          <a:solidFill>
                            <a:srgbClr val="FFFF00"/>
                          </a:solidFill>
                          <a:latin typeface="Athanasius" pitchFamily="2" charset="0"/>
                          <a:ea typeface="+mn-ea"/>
                          <a:cs typeface="+mn-cs"/>
                        </a:rPr>
                        <a:t>cun`eleucewn</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hmwn</a:t>
                      </a:r>
                      <a:endParaRPr lang="en-US" sz="2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200" b="1" dirty="0">
                          <a:cs typeface="+mj-cs"/>
                        </a:rPr>
                        <a:t>إبروس إفئكساستي إيبرتيس آجياس إككلسياس طاف تيس كيطون سين إيليفسيون إيمون</a:t>
                      </a:r>
                      <a:endParaRPr lang="ar-EG" sz="6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15013576"/>
      </p:ext>
    </p:extLst>
  </p:cSld>
  <p:clrMapOvr>
    <a:masterClrMapping/>
  </p:clrMapOvr>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16465083"/>
      </p:ext>
    </p:extLst>
  </p:cSld>
  <p:clrMapOvr>
    <a:masterClrMapping/>
  </p:clrMapOvr>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أعط أن تكون</a:t>
                      </a:r>
                      <a:r>
                        <a:rPr lang="ar-EG" sz="4800" b="1" dirty="0">
                          <a:cs typeface="+mj-cs"/>
                        </a:rPr>
                        <a:t> </a:t>
                      </a:r>
                      <a:r>
                        <a:rPr lang="ar-SA" sz="4800" b="1" dirty="0">
                          <a:cs typeface="+mj-cs"/>
                        </a:rPr>
                        <a:t>لنا بغير مانع ولا عائق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Mhic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eqrou</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wpi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nan</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naterkwlin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natta</a:t>
                      </a:r>
                      <a:r>
                        <a:rPr lang="en-US" sz="3600" b="0" kern="1200" baseline="0" dirty="0">
                          <a:solidFill>
                            <a:srgbClr val="FFFF00"/>
                          </a:solidFill>
                          <a:latin typeface="Athanasius" pitchFamily="2" charset="0"/>
                          <a:ea typeface="+mn-ea"/>
                          <a:cs typeface="+mn-cs"/>
                        </a:rPr>
                        <a:t>\no</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ميس إثرؤ شوبي نان إن أتئير كولين إن أتطاهنو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07763751"/>
      </p:ext>
    </p:extLst>
  </p:cSld>
  <p:clrMapOvr>
    <a:masterClrMapping/>
  </p:clrMapOvr>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لنصنعها كمشيئتك المقدسة</a:t>
                      </a:r>
                      <a:r>
                        <a:rPr lang="ar-EG" sz="4000" b="1" baseline="0" dirty="0">
                          <a:cs typeface="+mj-cs"/>
                        </a:rPr>
                        <a:t> </a:t>
                      </a:r>
                      <a:r>
                        <a:rPr lang="ar-SA" sz="4000" b="1" dirty="0">
                          <a:cs typeface="+mj-cs"/>
                        </a:rPr>
                        <a:t>الطوباوية</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eqrenaitou</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kata</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pekouw</a:t>
                      </a:r>
                      <a:r>
                        <a:rPr lang="en-US" sz="3600" b="0" kern="1200" baseline="0" dirty="0">
                          <a:solidFill>
                            <a:srgbClr val="FFFF00"/>
                          </a:solidFill>
                          <a:latin typeface="Athanasius" pitchFamily="2" charset="0"/>
                          <a:ea typeface="+mn-ea"/>
                          <a:cs typeface="+mn-cs"/>
                        </a:rPr>
                        <a:t>] e/q/u/ </a:t>
                      </a:r>
                      <a:r>
                        <a:rPr lang="en-US" sz="3600" b="0" kern="1200" baseline="0" dirty="0" err="1">
                          <a:solidFill>
                            <a:srgbClr val="FFFF00"/>
                          </a:solidFill>
                          <a:latin typeface="Athanasius" pitchFamily="2" charset="0"/>
                          <a:ea typeface="+mn-ea"/>
                          <a:cs typeface="+mn-cs"/>
                        </a:rPr>
                        <a:t>ouo</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mmakarion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إثرين أيطو</a:t>
                      </a:r>
                      <a:r>
                        <a:rPr lang="ar-EG" sz="4000" b="1" dirty="0">
                          <a:cs typeface="+mj-cs"/>
                        </a:rPr>
                        <a:t> </a:t>
                      </a:r>
                      <a:r>
                        <a:rPr lang="ar-SA" sz="4000" b="1" dirty="0">
                          <a:cs typeface="+mj-cs"/>
                        </a:rPr>
                        <a:t>كاطا بيك اؤوس إثؤواب اووه إممكاريون</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99979189"/>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7B32FFD-937F-423D-9C01-871D14D39757}"/>
              </a:ext>
            </a:extLst>
          </p:cNvPr>
          <p:cNvSpPr>
            <a:spLocks noGrp="1"/>
          </p:cNvSpPr>
          <p:nvPr>
            <p:ph type="title"/>
          </p:nvPr>
        </p:nvSpPr>
        <p:spPr/>
        <p:txBody>
          <a:bodyPr>
            <a:normAutofit/>
          </a:bodyPr>
          <a:lstStyle/>
          <a:p>
            <a:r>
              <a:rPr lang="ar-EG" dirty="0"/>
              <a:t>يا رب انعم لنا بمغفرة خطايانا</a:t>
            </a:r>
            <a:endParaRPr lang="en-US" dirty="0"/>
          </a:p>
        </p:txBody>
      </p:sp>
      <p:sp>
        <p:nvSpPr>
          <p:cNvPr id="7" name="Text Placeholder 6">
            <a:extLst>
              <a:ext uri="{FF2B5EF4-FFF2-40B4-BE49-F238E27FC236}">
                <a16:creationId xmlns:a16="http://schemas.microsoft.com/office/drawing/2014/main" id="{D7D4388E-3828-4137-859E-C91931000E56}"/>
              </a:ext>
            </a:extLst>
          </p:cNvPr>
          <p:cNvSpPr>
            <a:spLocks noGrp="1"/>
          </p:cNvSpPr>
          <p:nvPr>
            <p:ph type="body" idx="1"/>
          </p:nvPr>
        </p:nvSpPr>
        <p:spPr/>
        <p:txBody>
          <a:bodyPr/>
          <a:lstStyle/>
          <a:p>
            <a:r>
              <a:rPr lang="ar-EG" dirty="0"/>
              <a:t>إبشويس آري إهموت نان إمبي كو إيفول إنتي نين نوفي</a:t>
            </a:r>
          </a:p>
        </p:txBody>
      </p:sp>
      <p:sp>
        <p:nvSpPr>
          <p:cNvPr id="8" name="Text Placeholder 7">
            <a:extLst>
              <a:ext uri="{FF2B5EF4-FFF2-40B4-BE49-F238E27FC236}">
                <a16:creationId xmlns:a16="http://schemas.microsoft.com/office/drawing/2014/main" id="{7C9BFDA6-2BDA-4DA0-BC9C-888BD36A09D4}"/>
              </a:ext>
            </a:extLst>
          </p:cNvPr>
          <p:cNvSpPr>
            <a:spLocks noGrp="1"/>
          </p:cNvSpPr>
          <p:nvPr>
            <p:ph type="body" sz="quarter" idx="3"/>
          </p:nvPr>
        </p:nvSpPr>
        <p:spPr/>
        <p:txBody>
          <a:bodyPr/>
          <a:lstStyle/>
          <a:p>
            <a:r>
              <a:rPr lang="en-US" sz="4000" dirty="0"/>
              <a:t>P_  `</a:t>
            </a:r>
            <a:r>
              <a:rPr lang="en-US" sz="4000" dirty="0" err="1"/>
              <a:t>ari</a:t>
            </a:r>
            <a:r>
              <a:rPr lang="en-US" sz="4000" dirty="0"/>
              <a:t>`\mot nan&gt; `</a:t>
            </a:r>
            <a:r>
              <a:rPr lang="en-US" sz="4000" dirty="0" err="1"/>
              <a:t>mpixw</a:t>
            </a:r>
            <a:r>
              <a:rPr lang="en-US" sz="4000" dirty="0"/>
              <a:t> `</a:t>
            </a:r>
            <a:r>
              <a:rPr lang="en-US" sz="4000" dirty="0" err="1"/>
              <a:t>ebol</a:t>
            </a:r>
            <a:r>
              <a:rPr lang="en-US" sz="4000" dirty="0"/>
              <a:t> `</a:t>
            </a:r>
            <a:r>
              <a:rPr lang="en-US" sz="4000" dirty="0" err="1"/>
              <a:t>nte</a:t>
            </a:r>
            <a:r>
              <a:rPr lang="en-US" sz="4000" dirty="0"/>
              <a:t> </a:t>
            </a:r>
            <a:r>
              <a:rPr lang="en-US" sz="4000" dirty="0" err="1"/>
              <a:t>nennobi</a:t>
            </a:r>
            <a:endParaRPr lang="en-US" sz="4000" dirty="0"/>
          </a:p>
        </p:txBody>
      </p:sp>
    </p:spTree>
    <p:extLst>
      <p:ext uri="{BB962C8B-B14F-4D97-AF65-F5344CB8AC3E}">
        <p14:creationId xmlns:p14="http://schemas.microsoft.com/office/powerpoint/2010/main" val="1798475514"/>
      </p:ext>
    </p:extLst>
  </p:cSld>
  <p:clrMapOvr>
    <a:masterClrMapping/>
  </p:clrMapOvr>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بيوت صلاة بيوت طهارة بيوت بركة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anhi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neuxh</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anhi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ntoubo</a:t>
                      </a:r>
                      <a:r>
                        <a:rPr lang="en-US" sz="4000" b="0" kern="1200" baseline="0" dirty="0">
                          <a:solidFill>
                            <a:srgbClr val="FFFF00"/>
                          </a:solidFill>
                          <a:latin typeface="Athanasius" pitchFamily="2" charset="0"/>
                          <a:ea typeface="+mn-ea"/>
                          <a:cs typeface="+mn-cs"/>
                        </a:rPr>
                        <a:t>&gt;</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anhi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n`cmou</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هانئي إن إفكي هانئي ان أنطوفو هانئي إن إزمو</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80737145"/>
      </p:ext>
    </p:extLst>
  </p:cSld>
  <p:clrMapOvr>
    <a:masterClrMapping/>
  </p:clrMapOvr>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أنعم بها علينا يا رب</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arixarizecqe</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mmwou</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nan</a:t>
                      </a:r>
                      <a:r>
                        <a:rPr lang="en-US" sz="4400" b="0" kern="1200" baseline="0" dirty="0">
                          <a:solidFill>
                            <a:srgbClr val="FFFF00"/>
                          </a:solidFill>
                          <a:latin typeface="Athanasius" pitchFamily="2" charset="0"/>
                          <a:ea typeface="+mn-ea"/>
                          <a:cs typeface="+mn-cs"/>
                        </a:rPr>
                        <a:t> ~P_</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أريخاريزستي إمموؤو نان إبشويس</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14444957"/>
      </p:ext>
    </p:extLst>
  </p:cSld>
  <p:clrMapOvr>
    <a:masterClrMapping/>
  </p:clrMapOvr>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وعلى عبيدك الآتيين بعدنا إلى الأبد</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nek`ebiaik</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eqnhou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menencwn</a:t>
                      </a:r>
                      <a:r>
                        <a:rPr lang="en-US" sz="4000" b="0" kern="1200" baseline="0" dirty="0">
                          <a:solidFill>
                            <a:srgbClr val="FFFF00"/>
                          </a:solidFill>
                          <a:latin typeface="Athanasius" pitchFamily="2" charset="0"/>
                          <a:ea typeface="+mn-ea"/>
                          <a:cs typeface="+mn-cs"/>
                        </a:rPr>
                        <a:t> ]a `</a:t>
                      </a:r>
                      <a:r>
                        <a:rPr lang="en-US" sz="4000" b="0" kern="1200" baseline="0" dirty="0" err="1">
                          <a:solidFill>
                            <a:srgbClr val="FFFF00"/>
                          </a:solidFill>
                          <a:latin typeface="Athanasius" pitchFamily="2" charset="0"/>
                          <a:ea typeface="+mn-ea"/>
                          <a:cs typeface="+mn-cs"/>
                        </a:rPr>
                        <a:t>ene</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نيم بيك إيفي أيك إثنو مينين سون شا إينيه</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39192279"/>
      </p:ext>
    </p:extLst>
  </p:cSld>
  <p:clrMapOvr>
    <a:masterClrMapping/>
  </p:clrMapOvr>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عبادة الأوثان بالكمال إقلعها من العالم</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a:solidFill>
                            <a:srgbClr val="FFFF00"/>
                          </a:solidFill>
                          <a:latin typeface="Athanasius" pitchFamily="2" charset="0"/>
                          <a:ea typeface="+mn-ea"/>
                          <a:cs typeface="+mj-cs"/>
                        </a:rPr>
                        <a:t>:met]am]e `</a:t>
                      </a:r>
                      <a:r>
                        <a:rPr lang="en-US" sz="3200" b="0" kern="1200" baseline="0" dirty="0" err="1">
                          <a:solidFill>
                            <a:srgbClr val="FFFF00"/>
                          </a:solidFill>
                          <a:latin typeface="Athanasius" pitchFamily="2" charset="0"/>
                          <a:ea typeface="+mn-ea"/>
                          <a:cs typeface="+mj-cs"/>
                        </a:rPr>
                        <a:t>idwlon</a:t>
                      </a:r>
                      <a:r>
                        <a:rPr lang="en-US" sz="3200" b="0" kern="1200" baseline="0" dirty="0">
                          <a:solidFill>
                            <a:srgbClr val="FFFF00"/>
                          </a:solidFill>
                          <a:latin typeface="Athanasius" pitchFamily="2" charset="0"/>
                          <a:ea typeface="+mn-ea"/>
                          <a:cs typeface="+mj-cs"/>
                        </a:rPr>
                        <a:t> 'en </a:t>
                      </a:r>
                      <a:r>
                        <a:rPr lang="en-US" sz="3200" b="0" kern="1200" baseline="0" dirty="0" err="1">
                          <a:solidFill>
                            <a:srgbClr val="FFFF00"/>
                          </a:solidFill>
                          <a:latin typeface="Athanasius" pitchFamily="2" charset="0"/>
                          <a:ea typeface="+mn-ea"/>
                          <a:cs typeface="+mj-cs"/>
                        </a:rPr>
                        <a:t>oujwk</a:t>
                      </a:r>
                      <a:r>
                        <a:rPr lang="en-US" sz="3200" b="0" kern="1200" baseline="0" dirty="0">
                          <a:solidFill>
                            <a:srgbClr val="FFFF00"/>
                          </a:solidFill>
                          <a:latin typeface="Athanasius" pitchFamily="2" charset="0"/>
                          <a:ea typeface="+mn-ea"/>
                          <a:cs typeface="+mj-cs"/>
                        </a:rPr>
                        <a:t> </a:t>
                      </a:r>
                      <a:r>
                        <a:rPr lang="en-US" sz="3200" b="0" kern="1200" baseline="0" dirty="0" err="1">
                          <a:solidFill>
                            <a:srgbClr val="FFFF00"/>
                          </a:solidFill>
                          <a:latin typeface="Athanasius" pitchFamily="2" charset="0"/>
                          <a:ea typeface="+mn-ea"/>
                          <a:cs typeface="+mj-cs"/>
                        </a:rPr>
                        <a:t>fojc</a:t>
                      </a:r>
                      <a:r>
                        <a:rPr lang="en-US" sz="3200" b="0" kern="1200" baseline="0" dirty="0">
                          <a:solidFill>
                            <a:srgbClr val="FFFF00"/>
                          </a:solidFill>
                          <a:latin typeface="Athanasius" pitchFamily="2" charset="0"/>
                          <a:ea typeface="+mn-ea"/>
                          <a:cs typeface="+mj-cs"/>
                        </a:rPr>
                        <a:t> `</a:t>
                      </a:r>
                      <a:r>
                        <a:rPr lang="en-US" sz="3200" b="0" kern="1200" baseline="0" dirty="0" err="1">
                          <a:solidFill>
                            <a:srgbClr val="FFFF00"/>
                          </a:solidFill>
                          <a:latin typeface="Athanasius" pitchFamily="2" charset="0"/>
                          <a:ea typeface="+mn-ea"/>
                          <a:cs typeface="+mj-cs"/>
                        </a:rPr>
                        <a:t>ebol</a:t>
                      </a:r>
                      <a:r>
                        <a:rPr lang="en-US" sz="3200" b="0" kern="1200" baseline="0" dirty="0">
                          <a:solidFill>
                            <a:srgbClr val="FFFF00"/>
                          </a:solidFill>
                          <a:latin typeface="Athanasius" pitchFamily="2" charset="0"/>
                          <a:ea typeface="+mn-ea"/>
                          <a:cs typeface="+mj-cs"/>
                        </a:rPr>
                        <a:t> 'en </a:t>
                      </a:r>
                      <a:r>
                        <a:rPr lang="en-US" sz="3200" b="0" kern="1200" baseline="0" dirty="0" err="1">
                          <a:solidFill>
                            <a:srgbClr val="FFFF00"/>
                          </a:solidFill>
                          <a:latin typeface="Athanasius" pitchFamily="2" charset="0"/>
                          <a:ea typeface="+mn-ea"/>
                          <a:cs typeface="+mj-cs"/>
                        </a:rPr>
                        <a:t>pikocmoc</a:t>
                      </a:r>
                      <a:endParaRPr lang="en-US" sz="115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lt1"/>
                          </a:solidFill>
                          <a:latin typeface="+mn-lt"/>
                          <a:ea typeface="+mn-ea"/>
                          <a:cs typeface="+mj-cs"/>
                        </a:rPr>
                        <a:t>تيميت شامشيه إيذولون خين أوجوك فوجس إيﭬول خين بي كوزموس </a:t>
                      </a:r>
                      <a:endParaRPr lang="ar-EG" sz="6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90979907"/>
      </p:ext>
    </p:extLst>
  </p:cSld>
  <p:clrMapOvr>
    <a:masterClrMapping/>
  </p:clrMapOvr>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الشيطان وكل قواته الشريرة</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Pcatanac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jom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niben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et\</a:t>
                      </a:r>
                      <a:r>
                        <a:rPr lang="en-US" sz="4000" b="0" kern="1200" baseline="0" dirty="0" err="1">
                          <a:solidFill>
                            <a:srgbClr val="FFFF00"/>
                          </a:solidFill>
                          <a:latin typeface="Athanasius" pitchFamily="2" charset="0"/>
                          <a:ea typeface="+mn-ea"/>
                          <a:cs typeface="+mn-cs"/>
                        </a:rPr>
                        <a:t>wou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ntaf</a:t>
                      </a:r>
                      <a:endParaRPr lang="en-US" sz="1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إبساتاناس نيم جوم نيﭬين إتهوؤ إنتاف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10873855"/>
      </p:ext>
    </p:extLst>
  </p:cSld>
  <p:clrMapOvr>
    <a:masterClrMapping/>
  </p:clrMapOvr>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اسحقهم وأذلهم تحت أقدامنا </a:t>
                      </a:r>
                      <a:r>
                        <a:rPr lang="ar-EG" sz="4800" b="1" dirty="0">
                          <a:cs typeface="+mj-cs"/>
                        </a:rPr>
                        <a:t>سريعا</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em'wmou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ouo</a:t>
                      </a:r>
                      <a:r>
                        <a:rPr lang="en-US" sz="3200" b="0" kern="1200" baseline="0" dirty="0">
                          <a:solidFill>
                            <a:srgbClr val="FFFF00"/>
                          </a:solidFill>
                          <a:latin typeface="Athanasius" pitchFamily="2" charset="0"/>
                          <a:ea typeface="+mn-ea"/>
                          <a:cs typeface="+mn-cs"/>
                        </a:rPr>
                        <a:t>\</a:t>
                      </a:r>
                    </a:p>
                    <a:p>
                      <a:pPr algn="ctr" rtl="0"/>
                      <a:r>
                        <a:rPr lang="en-US" sz="3200" b="0" kern="1200" baseline="0" dirty="0" err="1">
                          <a:solidFill>
                            <a:srgbClr val="FFFF00"/>
                          </a:solidFill>
                          <a:latin typeface="Athanasius" pitchFamily="2" charset="0"/>
                          <a:ea typeface="+mn-ea"/>
                          <a:cs typeface="+mn-cs"/>
                        </a:rPr>
                        <a:t>maqebi`wou</a:t>
                      </a:r>
                      <a:r>
                        <a:rPr lang="en-US" sz="3200" b="0" kern="1200" baseline="0" dirty="0">
                          <a:solidFill>
                            <a:srgbClr val="FFFF00"/>
                          </a:solidFill>
                          <a:latin typeface="Athanasius" pitchFamily="2" charset="0"/>
                          <a:ea typeface="+mn-ea"/>
                          <a:cs typeface="+mn-cs"/>
                        </a:rPr>
                        <a:t>&gt; </a:t>
                      </a:r>
                      <a:r>
                        <a:rPr lang="en-US" sz="3200" b="0" kern="1200" baseline="0" dirty="0" err="1">
                          <a:solidFill>
                            <a:srgbClr val="FFFF00"/>
                          </a:solidFill>
                          <a:latin typeface="Athanasius" pitchFamily="2" charset="0"/>
                          <a:ea typeface="+mn-ea"/>
                          <a:cs typeface="+mn-cs"/>
                        </a:rPr>
                        <a:t>capecht</a:t>
                      </a:r>
                      <a:endParaRPr lang="en-US" sz="3200" b="0" kern="1200" baseline="0" dirty="0">
                        <a:solidFill>
                          <a:srgbClr val="FFFF00"/>
                        </a:solidFill>
                        <a:latin typeface="Athanasius" pitchFamily="2" charset="0"/>
                        <a:ea typeface="+mn-ea"/>
                        <a:cs typeface="+mn-cs"/>
                      </a:endParaRPr>
                    </a:p>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nnensalauj</a:t>
                      </a:r>
                      <a:r>
                        <a:rPr lang="en-US" sz="3200" b="0" kern="1200" baseline="0" dirty="0">
                          <a:solidFill>
                            <a:srgbClr val="FFFF00"/>
                          </a:solidFill>
                          <a:latin typeface="Athanasius" pitchFamily="2" charset="0"/>
                          <a:ea typeface="+mn-ea"/>
                          <a:cs typeface="+mn-cs"/>
                        </a:rPr>
                        <a:t> </a:t>
                      </a:r>
                    </a:p>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nxwlem</a:t>
                      </a:r>
                      <a:endParaRPr lang="en-US" sz="115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j-cs"/>
                        </a:rPr>
                        <a:t>خيم خوموؤ اووه ماثوﭬيوؤ : سابيسيت أننين تشالاج إنكوليم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16586509"/>
      </p:ext>
    </p:extLst>
  </p:cSld>
  <p:clrMapOvr>
    <a:masterClrMapping/>
  </p:clrMapOvr>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الشكوك وفاعلوها أبطلهم</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Ni`ckandalon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nhet`iri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mmwou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korfou</a:t>
                      </a:r>
                      <a:endParaRPr lang="en-US" sz="1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lt1"/>
                          </a:solidFill>
                          <a:latin typeface="+mn-lt"/>
                          <a:ea typeface="+mn-ea"/>
                          <a:cs typeface="+mj-cs"/>
                        </a:rPr>
                        <a:t>ني إسكانذولون نيم ني إت إيري إمموؤ كورفو </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18828361"/>
      </p:ext>
    </p:extLst>
  </p:cSld>
  <p:clrMapOvr>
    <a:masterClrMapping/>
  </p:clrMapOvr>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ولينقضي إفتراق فساد البدع </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maroukhn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nje</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Nivwrj</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m`ptako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erecic</a:t>
                      </a:r>
                      <a:endParaRPr lang="en-US" sz="1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j-cs"/>
                        </a:rPr>
                        <a:t>ماروكين إنﭽيه نيفورج إم إبطاكو إنتيه ني هيريسيس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50175393"/>
      </p:ext>
    </p:extLst>
  </p:cSld>
  <p:clrMapOvr>
    <a:masterClrMapping/>
  </p:clrMapOvr>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أعداء كنيستك المقدسة يا رب </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Nijaji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nte</a:t>
                      </a:r>
                      <a:r>
                        <a:rPr lang="en-US" sz="48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tekek`klhcia</a:t>
                      </a:r>
                      <a:r>
                        <a:rPr lang="en-US" sz="4800" b="0" kern="1200" baseline="0" dirty="0">
                          <a:solidFill>
                            <a:srgbClr val="FFFF00"/>
                          </a:solidFill>
                          <a:latin typeface="Athanasius" pitchFamily="2" charset="0"/>
                          <a:ea typeface="+mn-ea"/>
                          <a:cs typeface="+mn-cs"/>
                        </a:rPr>
                        <a:t> e/q/u/ ~P_&gt;</a:t>
                      </a:r>
                      <a:endParaRPr lang="en-US" sz="239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j-cs"/>
                        </a:rPr>
                        <a:t>ني جاﭽي إنتيه تيك إكليسيا إثؤواب إبتشويس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19792812"/>
      </p:ext>
    </p:extLst>
  </p:cSld>
  <p:clrMapOvr>
    <a:masterClrMapping/>
  </p:clrMapOvr>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مثل كل زمان والآن أذلهم </a:t>
                      </a:r>
                      <a:endParaRPr lang="ar-EG" sz="4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nl-NL" sz="4000" b="0" kern="1200" baseline="0" dirty="0">
                          <a:solidFill>
                            <a:srgbClr val="FFFF00"/>
                          </a:solidFill>
                          <a:latin typeface="Athanasius" pitchFamily="2" charset="0"/>
                          <a:ea typeface="+mn-ea"/>
                          <a:cs typeface="+mn-cs"/>
                        </a:rPr>
                        <a:t>m`vrh; `nchou niben nem ;nou</a:t>
                      </a:r>
                    </a:p>
                    <a:p>
                      <a:pPr algn="ctr" rtl="0"/>
                      <a:r>
                        <a:rPr lang="en-US" sz="4000" b="0" kern="1200" baseline="0" dirty="0" err="1">
                          <a:solidFill>
                            <a:srgbClr val="FFFF00"/>
                          </a:solidFill>
                          <a:latin typeface="Athanasius" pitchFamily="2" charset="0"/>
                          <a:ea typeface="+mn-ea"/>
                          <a:cs typeface="+mn-cs"/>
                        </a:rPr>
                        <a:t>maqebi`wou</a:t>
                      </a:r>
                      <a:endParaRPr lang="en-US" sz="1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lt1"/>
                          </a:solidFill>
                          <a:latin typeface="+mn-lt"/>
                          <a:ea typeface="+mn-ea"/>
                          <a:cs typeface="+mj-cs"/>
                        </a:rPr>
                        <a:t>إم إفريتي إنسيو نيفين نيم تينو ماثيفيوؤ </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27772081"/>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18C3D3C-4758-42FF-B55C-3D61397B9306}"/>
              </a:ext>
            </a:extLst>
          </p:cNvPr>
          <p:cNvSpPr>
            <a:spLocks noGrp="1"/>
          </p:cNvSpPr>
          <p:nvPr>
            <p:ph type="title"/>
          </p:nvPr>
        </p:nvSpPr>
        <p:spPr/>
        <p:txBody>
          <a:bodyPr>
            <a:normAutofit/>
          </a:bodyPr>
          <a:lstStyle/>
          <a:p>
            <a:r>
              <a:rPr lang="ar-EG" dirty="0"/>
              <a:t>لكي نسبحك مع أبيك الصالح و الروح القدس</a:t>
            </a:r>
            <a:endParaRPr lang="en-US" dirty="0"/>
          </a:p>
        </p:txBody>
      </p:sp>
      <p:sp>
        <p:nvSpPr>
          <p:cNvPr id="7" name="Text Placeholder 6">
            <a:extLst>
              <a:ext uri="{FF2B5EF4-FFF2-40B4-BE49-F238E27FC236}">
                <a16:creationId xmlns:a16="http://schemas.microsoft.com/office/drawing/2014/main" id="{A98637DB-5536-4220-B81F-FB53C20DA191}"/>
              </a:ext>
            </a:extLst>
          </p:cNvPr>
          <p:cNvSpPr>
            <a:spLocks noGrp="1"/>
          </p:cNvSpPr>
          <p:nvPr>
            <p:ph type="body" idx="1"/>
          </p:nvPr>
        </p:nvSpPr>
        <p:spPr/>
        <p:txBody>
          <a:bodyPr/>
          <a:lstStyle/>
          <a:p>
            <a:r>
              <a:rPr lang="ar-EG" sz="3200" dirty="0"/>
              <a:t>إثرين هوس إروك : نيم بيكيوت إن إغاثوس : نيم بي بنيفما إثؤواب</a:t>
            </a:r>
          </a:p>
        </p:txBody>
      </p:sp>
      <p:sp>
        <p:nvSpPr>
          <p:cNvPr id="8" name="Text Placeholder 7">
            <a:extLst>
              <a:ext uri="{FF2B5EF4-FFF2-40B4-BE49-F238E27FC236}">
                <a16:creationId xmlns:a16="http://schemas.microsoft.com/office/drawing/2014/main" id="{F837C144-F356-481B-8CD9-21EEB77661B9}"/>
              </a:ext>
            </a:extLst>
          </p:cNvPr>
          <p:cNvSpPr>
            <a:spLocks noGrp="1"/>
          </p:cNvSpPr>
          <p:nvPr>
            <p:ph type="body" sz="quarter" idx="3"/>
          </p:nvPr>
        </p:nvSpPr>
        <p:spPr>
          <a:xfrm>
            <a:off x="-1" y="5424266"/>
            <a:ext cx="9144000" cy="682357"/>
          </a:xfrm>
        </p:spPr>
        <p:txBody>
          <a:bodyPr/>
          <a:lstStyle/>
          <a:p>
            <a:r>
              <a:rPr lang="pt-BR" sz="2800" dirty="0"/>
              <a:t>E0renhwc `erok : nem pekiwt `naja0oc : nem pipnevma e0ovab</a:t>
            </a:r>
          </a:p>
        </p:txBody>
      </p:sp>
    </p:spTree>
    <p:extLst>
      <p:ext uri="{BB962C8B-B14F-4D97-AF65-F5344CB8AC3E}">
        <p14:creationId xmlns:p14="http://schemas.microsoft.com/office/powerpoint/2010/main" val="1904748589"/>
      </p:ext>
    </p:extLst>
  </p:cSld>
  <p:clrMapOvr>
    <a:masterClrMapping/>
  </p:clrMapOvr>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حل تعاظمهم عرفهم ضعفهم سريعاً </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Bwl</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ntoumetsaci</a:t>
                      </a:r>
                      <a:r>
                        <a:rPr lang="en-US" sz="3200" b="0" kern="1200" baseline="0" dirty="0">
                          <a:solidFill>
                            <a:srgbClr val="FFFF00"/>
                          </a:solidFill>
                          <a:latin typeface="Athanasius" pitchFamily="2" charset="0"/>
                          <a:ea typeface="+mn-ea"/>
                          <a:cs typeface="+mn-cs"/>
                        </a:rPr>
                        <a:t>\ht `</a:t>
                      </a:r>
                      <a:r>
                        <a:rPr lang="en-US" sz="3200" b="0" kern="1200" baseline="0" dirty="0" err="1">
                          <a:solidFill>
                            <a:srgbClr val="FFFF00"/>
                          </a:solidFill>
                          <a:latin typeface="Athanasius" pitchFamily="2" charset="0"/>
                          <a:ea typeface="+mn-ea"/>
                          <a:cs typeface="+mn-cs"/>
                        </a:rPr>
                        <a:t>ebol</a:t>
                      </a:r>
                      <a:r>
                        <a:rPr lang="ar-EG" sz="3200" b="0" kern="1200" baseline="0" dirty="0">
                          <a:solidFill>
                            <a:srgbClr val="FFFF00"/>
                          </a:solidFill>
                          <a:latin typeface="Athanasius" pitchFamily="2" charset="0"/>
                          <a:ea typeface="+mn-ea"/>
                          <a:cs typeface="+mn-cs"/>
                        </a:rPr>
                        <a:t>:</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Matamwou</a:t>
                      </a:r>
                      <a:endParaRPr lang="en-US" sz="3200" b="0" kern="1200" baseline="0" dirty="0">
                        <a:solidFill>
                          <a:srgbClr val="FFFF00"/>
                        </a:solidFill>
                        <a:latin typeface="Athanasius" pitchFamily="2" charset="0"/>
                        <a:ea typeface="+mn-ea"/>
                        <a:cs typeface="+mn-cs"/>
                      </a:endParaRPr>
                    </a:p>
                    <a:p>
                      <a:pPr algn="ctr" rtl="0"/>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etoumetjwb</a:t>
                      </a:r>
                      <a:endParaRPr lang="en-US" sz="3200" b="0" kern="1200" baseline="0" dirty="0">
                        <a:solidFill>
                          <a:srgbClr val="FFFF00"/>
                        </a:solidFill>
                        <a:latin typeface="Athanasius" pitchFamily="2" charset="0"/>
                        <a:ea typeface="+mn-ea"/>
                        <a:cs typeface="+mn-cs"/>
                      </a:endParaRPr>
                    </a:p>
                    <a:p>
                      <a:pPr algn="ctr" rtl="0"/>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nxwlem</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200" dirty="0">
                          <a:solidFill>
                            <a:schemeClr val="lt1"/>
                          </a:solidFill>
                          <a:latin typeface="+mn-lt"/>
                          <a:ea typeface="+mn-ea"/>
                          <a:cs typeface="+mj-cs"/>
                        </a:rPr>
                        <a:t>ﭬول إنتوميت تشاسيهيت إيفول : ماتاموؤ إيتو ميت جوب إن إكلوم </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93689773"/>
      </p:ext>
    </p:extLst>
  </p:cSld>
  <p:clrMapOvr>
    <a:masterClrMapping/>
  </p:clrMapOvr>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أبطل حسدهم وسعايتهم</a:t>
                      </a:r>
                      <a:endParaRPr lang="ar-EG" sz="4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Kwrf</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nnou`vqonoc</a:t>
                      </a:r>
                      <a:endParaRPr lang="en-US" sz="4400" b="0" kern="1200" baseline="0" dirty="0">
                        <a:solidFill>
                          <a:srgbClr val="FFFF00"/>
                        </a:solidFill>
                        <a:latin typeface="Athanasius" pitchFamily="2" charset="0"/>
                        <a:ea typeface="+mn-ea"/>
                        <a:cs typeface="+mn-cs"/>
                      </a:endParaRPr>
                    </a:p>
                    <a:p>
                      <a:pPr algn="ctr" rtl="0"/>
                      <a:r>
                        <a:rPr lang="en-US" sz="4400" b="0" kern="1200" baseline="0" dirty="0" err="1">
                          <a:solidFill>
                            <a:srgbClr val="FFFF00"/>
                          </a:solidFill>
                          <a:latin typeface="Athanasius" pitchFamily="2" charset="0"/>
                          <a:ea typeface="+mn-ea"/>
                          <a:cs typeface="+mn-cs"/>
                        </a:rPr>
                        <a:t>nou`epiboulh</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j-cs"/>
                        </a:rPr>
                        <a:t>كورف إننو إفثونوس نو إي بي ﭬولي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75115581"/>
      </p:ext>
    </p:extLst>
  </p:cSld>
  <p:clrMapOvr>
    <a:masterClrMapping/>
  </p:clrMapOvr>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وجنونهم وشرهم ونميمتهم </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noumankani`a</a:t>
                      </a:r>
                      <a:endParaRPr lang="en-US" sz="3600" b="0" kern="1200" baseline="0" dirty="0">
                        <a:solidFill>
                          <a:srgbClr val="FFFF00"/>
                        </a:solidFill>
                        <a:latin typeface="Athanasius" pitchFamily="2" charset="0"/>
                        <a:ea typeface="+mn-ea"/>
                        <a:cs typeface="+mn-cs"/>
                      </a:endParaRPr>
                    </a:p>
                    <a:p>
                      <a:pPr algn="ctr" rtl="0"/>
                      <a:r>
                        <a:rPr lang="en-US" sz="3600" b="0" kern="1200" baseline="0" dirty="0" err="1">
                          <a:solidFill>
                            <a:srgbClr val="FFFF00"/>
                          </a:solidFill>
                          <a:latin typeface="Athanasius" pitchFamily="2" charset="0"/>
                          <a:ea typeface="+mn-ea"/>
                          <a:cs typeface="+mn-cs"/>
                        </a:rPr>
                        <a:t>noukakourgi`a</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noukatalali`a</a:t>
                      </a:r>
                      <a:endParaRPr lang="en-US" sz="13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j-cs"/>
                        </a:rPr>
                        <a:t>نومان كانيا نوكاكورغيا نوكاطالوليا</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14294381"/>
      </p:ext>
    </p:extLst>
  </p:cSld>
  <p:clrMapOvr>
    <a:masterClrMapping/>
  </p:clrMapOvr>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التي يصنعونها فينا</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etou`iri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mmwou</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aron</a:t>
                      </a:r>
                      <a:endParaRPr lang="en-US" sz="239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j-cs"/>
                        </a:rPr>
                        <a:t>إيتو إيري إمموؤ خارون </a:t>
                      </a:r>
                      <a:endParaRPr lang="ar-EG" sz="4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56248149"/>
      </p:ext>
    </p:extLst>
  </p:cSld>
  <p:clrMapOvr>
    <a:masterClrMapping/>
  </p:clrMapOvr>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000" b="1" kern="1200" dirty="0">
                          <a:solidFill>
                            <a:schemeClr val="lt1"/>
                          </a:solidFill>
                          <a:latin typeface="+mn-lt"/>
                          <a:ea typeface="+mn-ea"/>
                          <a:cs typeface="+mj-cs"/>
                        </a:rPr>
                        <a:t>يا رب </a:t>
                      </a:r>
                      <a:r>
                        <a:rPr lang="ar-SA" sz="5000" b="1" dirty="0">
                          <a:cs typeface="+mj-cs"/>
                        </a:rPr>
                        <a:t>إجعلهم كلهم كلا شيء </a:t>
                      </a:r>
                      <a:endParaRPr lang="ar-EG" sz="5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P_ `</a:t>
                      </a:r>
                      <a:r>
                        <a:rPr lang="en-US" sz="4400" b="0" kern="1200" baseline="0" dirty="0" err="1">
                          <a:solidFill>
                            <a:srgbClr val="FFFF00"/>
                          </a:solidFill>
                          <a:latin typeface="Athanasius" pitchFamily="2" charset="0"/>
                          <a:ea typeface="+mn-ea"/>
                          <a:cs typeface="+mn-cs"/>
                        </a:rPr>
                        <a:t>aritou</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throu</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naprakton</a:t>
                      </a:r>
                      <a:endParaRPr lang="en-US" sz="199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j-cs"/>
                        </a:rPr>
                        <a:t>إبتشويس آربتو تيرو إن آبراكتون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40160268"/>
      </p:ext>
    </p:extLst>
  </p:cSld>
  <p:clrMapOvr>
    <a:masterClrMapping/>
  </p:clrMapOvr>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وبدد مشورتهم يا الله </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jwr</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 </a:t>
                      </a:r>
                    </a:p>
                    <a:p>
                      <a:pPr marL="0" marR="0" indent="0" algn="ctr" defTabSz="914400" rtl="0" eaLnBrk="1" fontAlgn="auto" latinLnBrk="0" hangingPunct="1">
                        <a:lnSpc>
                          <a:spcPct val="100000"/>
                        </a:lnSpc>
                        <a:spcBef>
                          <a:spcPts val="0"/>
                        </a:spcBef>
                        <a:spcAft>
                          <a:spcPts val="0"/>
                        </a:spcAft>
                        <a:buClrTx/>
                        <a:buSzTx/>
                        <a:buFontTx/>
                        <a:buNone/>
                        <a:tabLst/>
                        <a:defRPr/>
                      </a:pP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mpoucosni</a:t>
                      </a:r>
                      <a:r>
                        <a:rPr lang="en-US" sz="4000" b="0" kern="1200" baseline="0" dirty="0">
                          <a:solidFill>
                            <a:srgbClr val="FFFF00"/>
                          </a:solidFill>
                          <a:latin typeface="Athanasius" pitchFamily="2" charset="0"/>
                          <a:ea typeface="+mn-ea"/>
                          <a:cs typeface="+mn-cs"/>
                        </a:rPr>
                        <a:t> </a:t>
                      </a:r>
                    </a:p>
                    <a:p>
                      <a:pPr marL="0" marR="0" indent="0" algn="ctr" defTabSz="914400" rtl="0" eaLnBrk="1" fontAlgn="auto" latinLnBrk="0" hangingPunct="1">
                        <a:lnSpc>
                          <a:spcPct val="100000"/>
                        </a:lnSpc>
                        <a:spcBef>
                          <a:spcPts val="0"/>
                        </a:spcBef>
                        <a:spcAft>
                          <a:spcPts val="0"/>
                        </a:spcAft>
                        <a:buClrTx/>
                        <a:buSzTx/>
                        <a:buFontTx/>
                        <a:buNone/>
                        <a:tabLst/>
                        <a:defRPr/>
                      </a:pPr>
                      <a:r>
                        <a:rPr lang="en-US" sz="4000" b="0" kern="1200" baseline="0" dirty="0">
                          <a:solidFill>
                            <a:srgbClr val="FFFF00"/>
                          </a:solidFill>
                          <a:latin typeface="Athanasius" pitchFamily="2" charset="0"/>
                          <a:ea typeface="+mn-ea"/>
                          <a:cs typeface="+mn-cs"/>
                        </a:rPr>
                        <a:t>V;</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j-cs"/>
                        </a:rPr>
                        <a:t>اووه جور إيﭬول إمبو سوتسيني إفنوتي</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72623445"/>
      </p:ext>
    </p:extLst>
  </p:cSld>
  <p:clrMapOvr>
    <a:masterClrMapping/>
  </p:clrMapOvr>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الذي بدد مشورة أخيتوفل</a:t>
                      </a:r>
                      <a:endParaRPr lang="ar-EG" sz="413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vh`etafjwr</a:t>
                      </a:r>
                      <a:r>
                        <a:rPr lang="en-US" sz="4000" b="0" kern="1200" baseline="0" dirty="0">
                          <a:solidFill>
                            <a:srgbClr val="FFFF00"/>
                          </a:solidFill>
                          <a:latin typeface="Athanasius" pitchFamily="2" charset="0"/>
                          <a:ea typeface="+mn-ea"/>
                          <a:cs typeface="+mn-cs"/>
                        </a:rPr>
                        <a:t> </a:t>
                      </a: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m`pcosni</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n~Axitovel</a:t>
                      </a:r>
                      <a:endParaRPr lang="en-US" sz="1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j-cs"/>
                        </a:rPr>
                        <a:t>في إيتاف جور إيفول إم إب سوتشيني إن آكيتوفيل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2030937"/>
      </p:ext>
    </p:extLst>
  </p:cSld>
  <p:clrMapOvr>
    <a:masterClrMapping/>
  </p:clrMapOvr>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dirty="0"/>
                        <a:t>أمين </a:t>
                      </a:r>
                      <a:r>
                        <a:rPr lang="ar-SA" sz="6600" b="1" dirty="0"/>
                        <a:t>يا رب إرحم</a:t>
                      </a:r>
                      <a:endParaRPr lang="ar-SA" sz="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a:solidFill>
                            <a:srgbClr val="FFFF00"/>
                          </a:solidFill>
                          <a:latin typeface="Athanasius" pitchFamily="2" charset="0"/>
                          <a:ea typeface="+mn-ea"/>
                          <a:cs typeface="+mn-cs"/>
                        </a:rPr>
                        <a:t>`</a:t>
                      </a:r>
                      <a:r>
                        <a:rPr lang="en-US" sz="5400" b="0" kern="1200" baseline="0" dirty="0" err="1">
                          <a:solidFill>
                            <a:srgbClr val="FFFF00"/>
                          </a:solidFill>
                          <a:latin typeface="Athanasius" pitchFamily="2" charset="0"/>
                          <a:ea typeface="+mn-ea"/>
                          <a:cs typeface="+mn-cs"/>
                        </a:rPr>
                        <a:t>amhn</a:t>
                      </a:r>
                      <a:r>
                        <a:rPr lang="ar-EG"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Kuri`e</a:t>
                      </a:r>
                      <a:endParaRPr lang="en-US" sz="5400" b="0" kern="1200" baseline="0" dirty="0">
                        <a:solidFill>
                          <a:srgbClr val="FFFF00"/>
                        </a:solidFill>
                        <a:latin typeface="Athanasius" pitchFamily="2" charset="0"/>
                        <a:ea typeface="+mn-ea"/>
                        <a:cs typeface="+mn-cs"/>
                      </a:endParaRPr>
                    </a:p>
                    <a:p>
                      <a:pPr algn="ct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ele`hcon</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dirty="0"/>
                        <a:t>امين </a:t>
                      </a:r>
                      <a:r>
                        <a:rPr lang="ar-SA" sz="6000" b="1" dirty="0"/>
                        <a:t>كيريى إليسون</a:t>
                      </a:r>
                      <a:endParaRPr lang="ar-EG"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5542694"/>
      </p:ext>
    </p:extLst>
  </p:cSld>
  <p:clrMapOvr>
    <a:masterClrMapping/>
  </p:clrMapOvr>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قم أيها الرب الإله وليتفرق جميع اعدائك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Twnk</a:t>
                      </a:r>
                      <a:r>
                        <a:rPr lang="en-US" sz="3600" b="0" kern="1200" baseline="0" dirty="0">
                          <a:solidFill>
                            <a:srgbClr val="FFFF00"/>
                          </a:solidFill>
                          <a:latin typeface="Athanasius" pitchFamily="2" charset="0"/>
                          <a:ea typeface="+mn-ea"/>
                          <a:cs typeface="+mn-cs"/>
                        </a:rPr>
                        <a:t> ~P_ V;&gt; </a:t>
                      </a:r>
                      <a:r>
                        <a:rPr lang="en-US" sz="3600" b="0" kern="1200" baseline="0" dirty="0" err="1">
                          <a:solidFill>
                            <a:srgbClr val="FFFF00"/>
                          </a:solidFill>
                          <a:latin typeface="Athanasius" pitchFamily="2" charset="0"/>
                          <a:ea typeface="+mn-ea"/>
                          <a:cs typeface="+mn-cs"/>
                        </a:rPr>
                        <a:t>maroujwr</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ebol</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nje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nekjaji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throu</a:t>
                      </a:r>
                      <a:endParaRPr lang="en-US" sz="115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j-cs"/>
                        </a:rPr>
                        <a:t>طونك إبشويس إفنوتى ماروجور إيفول إنجى نيك جاجي تيرو</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01454674"/>
      </p:ext>
    </p:extLst>
  </p:cSld>
  <p:clrMapOvr>
    <a:masterClrMapping/>
  </p:clrMapOvr>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وليهرب من قدام وجهك</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Marouvwt</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a`t</a:t>
                      </a:r>
                      <a:r>
                        <a:rPr lang="en-US" sz="4000" b="0" kern="1200" baseline="0" dirty="0">
                          <a:solidFill>
                            <a:srgbClr val="FFFF00"/>
                          </a:solidFill>
                          <a:latin typeface="Athanasius" pitchFamily="2" charset="0"/>
                          <a:ea typeface="+mn-ea"/>
                          <a:cs typeface="+mn-cs"/>
                        </a:rPr>
                        <a:t>\h `</a:t>
                      </a:r>
                      <a:r>
                        <a:rPr lang="en-US" sz="4000" b="0" kern="1200" baseline="0" dirty="0" err="1">
                          <a:solidFill>
                            <a:srgbClr val="FFFF00"/>
                          </a:solidFill>
                          <a:latin typeface="Athanasius" pitchFamily="2" charset="0"/>
                          <a:ea typeface="+mn-ea"/>
                          <a:cs typeface="+mn-cs"/>
                        </a:rPr>
                        <a:t>mpek</a:t>
                      </a:r>
                      <a:r>
                        <a:rPr lang="en-US" sz="4000" b="0" kern="1200" baseline="0" dirty="0">
                          <a:solidFill>
                            <a:srgbClr val="FFFF00"/>
                          </a:solidFill>
                          <a:latin typeface="Athanasius" pitchFamily="2" charset="0"/>
                          <a:ea typeface="+mn-ea"/>
                          <a:cs typeface="+mn-cs"/>
                        </a:rPr>
                        <a:t>\o</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j-cs"/>
                        </a:rPr>
                        <a:t>ماروفوت إيفول خا إتهى إم بيكهو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32088262"/>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13112F1-C772-4BD5-B3B3-FEB247C23477}"/>
              </a:ext>
            </a:extLst>
          </p:cNvPr>
          <p:cNvSpPr>
            <a:spLocks noGrp="1"/>
          </p:cNvSpPr>
          <p:nvPr>
            <p:ph type="title"/>
          </p:nvPr>
        </p:nvSpPr>
        <p:spPr/>
        <p:txBody>
          <a:bodyPr>
            <a:normAutofit/>
          </a:bodyPr>
          <a:lstStyle/>
          <a:p>
            <a:r>
              <a:rPr lang="ar-EG" dirty="0"/>
              <a:t>لأنك صلبت و خلصتنا </a:t>
            </a:r>
            <a:endParaRPr lang="en-US" dirty="0"/>
          </a:p>
        </p:txBody>
      </p:sp>
      <p:sp>
        <p:nvSpPr>
          <p:cNvPr id="7" name="Text Placeholder 6">
            <a:extLst>
              <a:ext uri="{FF2B5EF4-FFF2-40B4-BE49-F238E27FC236}">
                <a16:creationId xmlns:a16="http://schemas.microsoft.com/office/drawing/2014/main" id="{F2F9D88D-F19B-4AC8-9EE5-27B7AE62A4F9}"/>
              </a:ext>
            </a:extLst>
          </p:cNvPr>
          <p:cNvSpPr>
            <a:spLocks noGrp="1"/>
          </p:cNvSpPr>
          <p:nvPr>
            <p:ph type="body" idx="1"/>
          </p:nvPr>
        </p:nvSpPr>
        <p:spPr/>
        <p:txBody>
          <a:bodyPr/>
          <a:lstStyle/>
          <a:p>
            <a:r>
              <a:rPr lang="ar-EG" dirty="0"/>
              <a:t> جيه اف اشك أك سوتي إمون ناي نان </a:t>
            </a:r>
          </a:p>
        </p:txBody>
      </p:sp>
      <p:sp>
        <p:nvSpPr>
          <p:cNvPr id="8" name="Text Placeholder 7">
            <a:extLst>
              <a:ext uri="{FF2B5EF4-FFF2-40B4-BE49-F238E27FC236}">
                <a16:creationId xmlns:a16="http://schemas.microsoft.com/office/drawing/2014/main" id="{3C3F36F0-87ED-4A3F-A70B-7CE42D9B2423}"/>
              </a:ext>
            </a:extLst>
          </p:cNvPr>
          <p:cNvSpPr>
            <a:spLocks noGrp="1"/>
          </p:cNvSpPr>
          <p:nvPr>
            <p:ph type="body" sz="quarter" idx="3"/>
          </p:nvPr>
        </p:nvSpPr>
        <p:spPr/>
        <p:txBody>
          <a:bodyPr/>
          <a:lstStyle/>
          <a:p>
            <a:r>
              <a:rPr lang="en-US" dirty="0" err="1"/>
              <a:t>ge</a:t>
            </a:r>
            <a:r>
              <a:rPr lang="en-US" dirty="0"/>
              <a:t> </a:t>
            </a:r>
            <a:r>
              <a:rPr lang="pt-BR" sz="3200" dirty="0">
                <a:latin typeface="Avva_Shenouda"/>
              </a:rPr>
              <a:t>a4a2k</a:t>
            </a:r>
            <a:r>
              <a:rPr lang="en-US" dirty="0"/>
              <a:t> akcw5 `</a:t>
            </a:r>
            <a:r>
              <a:rPr lang="en-US" dirty="0" err="1"/>
              <a:t>mmon</a:t>
            </a:r>
            <a:r>
              <a:rPr lang="en-US" dirty="0"/>
              <a:t> </a:t>
            </a:r>
            <a:r>
              <a:rPr lang="en-US" dirty="0" err="1"/>
              <a:t>nai</a:t>
            </a:r>
            <a:r>
              <a:rPr lang="en-US" dirty="0"/>
              <a:t> nan</a:t>
            </a:r>
          </a:p>
        </p:txBody>
      </p:sp>
    </p:spTree>
    <p:extLst>
      <p:ext uri="{BB962C8B-B14F-4D97-AF65-F5344CB8AC3E}">
        <p14:creationId xmlns:p14="http://schemas.microsoft.com/office/powerpoint/2010/main" val="3466857602"/>
      </p:ext>
    </p:extLst>
  </p:cSld>
  <p:clrMapOvr>
    <a:masterClrMapping/>
  </p:clrMapOvr>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كل بغضي إسمك القدوس</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nje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niben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eqmoc</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mpekran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eqouab</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j-cs"/>
                        </a:rPr>
                        <a:t>إنجى أؤون نيفين إثموستى إم بيكران إثؤواب</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32782285"/>
      </p:ext>
    </p:extLst>
  </p:cSld>
  <p:clrMapOvr>
    <a:masterClrMapping/>
  </p:clrMapOvr>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وأما شعبك فليكن بالبركة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Peklaoc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demaref</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wpi</a:t>
                      </a:r>
                      <a:r>
                        <a:rPr lang="en-US" sz="4000" b="0" kern="1200" baseline="0" dirty="0">
                          <a:solidFill>
                            <a:srgbClr val="FFFF00"/>
                          </a:solidFill>
                          <a:latin typeface="Athanasius" pitchFamily="2" charset="0"/>
                          <a:ea typeface="+mn-ea"/>
                          <a:cs typeface="+mn-cs"/>
                        </a:rPr>
                        <a:t> 'en</a:t>
                      </a:r>
                    </a:p>
                    <a:p>
                      <a:pPr algn="ctr" rtl="0"/>
                      <a:r>
                        <a:rPr lang="en-US" sz="4000" b="0" kern="1200" baseline="0" dirty="0" err="1">
                          <a:solidFill>
                            <a:srgbClr val="FFFF00"/>
                          </a:solidFill>
                          <a:latin typeface="Athanasius" pitchFamily="2" charset="0"/>
                          <a:ea typeface="+mn-ea"/>
                          <a:cs typeface="+mn-cs"/>
                        </a:rPr>
                        <a:t>pi`cmou</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j-cs"/>
                        </a:rPr>
                        <a:t>بيك لاؤس ذى ماريف شوبى خين بى إزمو</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58517284"/>
      </p:ext>
    </p:extLst>
  </p:cSld>
  <p:clrMapOvr>
    <a:masterClrMapping/>
  </p:clrMapOvr>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ألوف ألوف وربوات ربوات يصنعون إرادتك</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a:solidFill>
                            <a:srgbClr val="FFFF00"/>
                          </a:solidFill>
                          <a:latin typeface="Athanasius" pitchFamily="2" charset="0"/>
                          <a:ea typeface="+mn-ea"/>
                          <a:cs typeface="+mn-cs"/>
                        </a:rPr>
                        <a:t>`e\</a:t>
                      </a:r>
                      <a:r>
                        <a:rPr lang="en-US" sz="3600" b="0" kern="1200" baseline="0" dirty="0" err="1">
                          <a:solidFill>
                            <a:srgbClr val="FFFF00"/>
                          </a:solidFill>
                          <a:latin typeface="Athanasius" pitchFamily="2" charset="0"/>
                          <a:ea typeface="+mn-ea"/>
                          <a:cs typeface="+mn-cs"/>
                        </a:rPr>
                        <a:t>anan</a:t>
                      </a:r>
                      <a:r>
                        <a:rPr lang="en-US" sz="3600" b="0" kern="1200" baseline="0" dirty="0">
                          <a:solidFill>
                            <a:srgbClr val="FFFF00"/>
                          </a:solidFill>
                          <a:latin typeface="Athanasius" pitchFamily="2" charset="0"/>
                          <a:ea typeface="+mn-ea"/>
                          <a:cs typeface="+mn-cs"/>
                        </a:rPr>
                        <a:t>]o `n]o </a:t>
                      </a:r>
                      <a:r>
                        <a:rPr lang="en-US" sz="3600" b="0" kern="1200" baseline="0" dirty="0" err="1">
                          <a:solidFill>
                            <a:srgbClr val="FFFF00"/>
                          </a:solidFill>
                          <a:latin typeface="Athanasius" pitchFamily="2" charset="0"/>
                          <a:ea typeface="+mn-ea"/>
                          <a:cs typeface="+mn-cs"/>
                        </a:rPr>
                        <a:t>nem</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an`qba</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n`qba</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eu`iri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mpekouw</a:t>
                      </a:r>
                      <a:r>
                        <a:rPr lang="en-US" sz="3600" b="0" kern="1200" baseline="0" dirty="0">
                          <a:solidFill>
                            <a:srgbClr val="FFFF00"/>
                          </a:solidFill>
                          <a:latin typeface="Athanasius" pitchFamily="2" charset="0"/>
                          <a:ea typeface="+mn-ea"/>
                          <a:cs typeface="+mn-cs"/>
                        </a:rPr>
                        <a:t>]</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j-cs"/>
                        </a:rPr>
                        <a:t>إى هان أنشو إنشونيم هان إثفا إن إثفا إف إيرى إم بيك أؤوش</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47389226"/>
      </p:ext>
    </p:extLst>
  </p:cSld>
  <p:clrMapOvr>
    <a:masterClrMapping/>
  </p:clrMapOvr>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انصتوا بحكمة الله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En </a:t>
                      </a:r>
                      <a:r>
                        <a:rPr lang="en-US" sz="4800" b="0" kern="1200" baseline="0" dirty="0" err="1">
                          <a:solidFill>
                            <a:srgbClr val="FFFF00"/>
                          </a:solidFill>
                          <a:latin typeface="Athanasius" pitchFamily="2" charset="0"/>
                          <a:ea typeface="+mn-ea"/>
                          <a:cs typeface="+mn-cs"/>
                        </a:rPr>
                        <a:t>covi`a</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Qeou</a:t>
                      </a:r>
                      <a:endParaRPr lang="en-US"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procxwmen</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إن صوفيا ثيئوإبروس خومين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242089"/>
      </p:ext>
    </p:extLst>
  </p:cSld>
  <p:clrMapOvr>
    <a:masterClrMapping/>
  </p:clrMapOvr>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4800" b="1" dirty="0"/>
                        <a:t>  </a:t>
                      </a:r>
                      <a:r>
                        <a:rPr lang="ar-SA" sz="4800" b="1" dirty="0"/>
                        <a:t>يا رب إرحم </a:t>
                      </a:r>
                      <a:r>
                        <a:rPr lang="en-US" sz="4800" b="1" dirty="0"/>
                        <a:t> </a:t>
                      </a:r>
                      <a:r>
                        <a:rPr lang="ar-SA" sz="4800" b="1" dirty="0"/>
                        <a:t>يا رب إرحم بالحقيقة آمين</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4000" b="0" kern="1200" baseline="0" dirty="0">
                          <a:solidFill>
                            <a:srgbClr val="FFFF00"/>
                          </a:solidFill>
                          <a:latin typeface="Athanasius" pitchFamily="2" charset="0"/>
                          <a:ea typeface="+mn-ea"/>
                          <a:cs typeface="+mn-cs"/>
                        </a:rPr>
                        <a:t>Kuri`e `ele`hconKuri`e `ele`hcon</a:t>
                      </a:r>
                    </a:p>
                    <a:p>
                      <a:pPr algn="ctr" rtl="0"/>
                      <a:r>
                        <a:rPr lang="fi-FI" sz="4000" b="0" kern="1200" baseline="0" dirty="0">
                          <a:solidFill>
                            <a:srgbClr val="FFFF00"/>
                          </a:solidFill>
                          <a:latin typeface="Athanasius" pitchFamily="2" charset="0"/>
                          <a:ea typeface="+mn-ea"/>
                          <a:cs typeface="+mn-cs"/>
                        </a:rPr>
                        <a:t>'en oumeqmhi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كيريي إليسون كيريي إليسون خين أوميثمي آمين.</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16295442"/>
      </p:ext>
    </p:extLst>
  </p:cSld>
  <p:clrMapOvr>
    <a:masterClrMapping/>
  </p:clrMapOvr>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62128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6600" kern="10" dirty="0">
                          <a:ln w="9525">
                            <a:noFill/>
                            <a:round/>
                            <a:headEnd/>
                            <a:tailEnd/>
                          </a:ln>
                          <a:solidFill>
                            <a:srgbClr val="FFC000"/>
                          </a:solidFill>
                          <a:effectLst>
                            <a:outerShdw dist="35921" dir="2700000" algn="ctr" rotWithShape="0">
                              <a:srgbClr val="C0C0C0">
                                <a:alpha val="79999"/>
                              </a:srgbClr>
                            </a:outerShdw>
                          </a:effectLst>
                          <a:latin typeface="Times New Roman"/>
                          <a:cs typeface="Times New Roman"/>
                        </a:rPr>
                        <a:t>قانون الإيمان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15105920"/>
      </p:ext>
    </p:extLst>
  </p:cSld>
  <p:clrMapOvr>
    <a:masterClrMapping/>
  </p:clrMapOvr>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solidFill>
                            <a:schemeClr val="bg1"/>
                          </a:solidFill>
                          <a:cs typeface="+mj-cs"/>
                        </a:rPr>
                        <a:t>بالحقيقة نؤمن ب</a:t>
                      </a:r>
                      <a:r>
                        <a:rPr lang="ar-SA" sz="4800" b="1" dirty="0">
                          <a:solidFill>
                            <a:schemeClr val="bg1"/>
                          </a:solidFill>
                          <a:cs typeface="+mj-cs"/>
                        </a:rPr>
                        <a:t>إ</a:t>
                      </a:r>
                      <a:r>
                        <a:rPr lang="ar-EG" sz="4800" b="1" dirty="0">
                          <a:solidFill>
                            <a:schemeClr val="bg1"/>
                          </a:solidFill>
                          <a:cs typeface="+mj-cs"/>
                        </a:rPr>
                        <a:t>له واحد: الله الآب ضابط الكل خالق السماء والأرض ما يرى وما لا يرى</a:t>
                      </a:r>
                      <a:endParaRPr lang="ar-EG" sz="4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80706920"/>
      </p:ext>
    </p:extLst>
  </p:cSld>
  <p:clrMapOvr>
    <a:masterClrMapping/>
  </p:clrMapOvr>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نؤمن بربٍ واحد يسوع المسيح ابن الله الوحيد المولود من الآب قبل كل الدهور</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65923055"/>
      </p:ext>
    </p:extLst>
  </p:cSld>
  <p:clrMapOvr>
    <a:masterClrMapping/>
  </p:clrMapOvr>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نور من نور إله حق من إله حق، مولود غير مخلوق مساو للآب فى الجوهر</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26162286"/>
      </p:ext>
    </p:extLst>
  </p:cSld>
  <p:clrMapOvr>
    <a:masterClrMapping/>
  </p:clrMapOvr>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spcBef>
                          <a:spcPct val="50000"/>
                        </a:spcBef>
                      </a:pPr>
                      <a:r>
                        <a:rPr lang="ar-EG" sz="6000" b="1" kern="1200" dirty="0">
                          <a:solidFill>
                            <a:schemeClr val="bg1"/>
                          </a:solidFill>
                          <a:latin typeface="+mn-lt"/>
                          <a:ea typeface="+mn-ea"/>
                          <a:cs typeface="+mj-cs"/>
                        </a:rPr>
                        <a:t>الذى به كان كل شىء ,</a:t>
                      </a:r>
                      <a:r>
                        <a:rPr lang="ar-EG" sz="6000" b="1" dirty="0">
                          <a:solidFill>
                            <a:schemeClr val="bg1"/>
                          </a:solidFill>
                          <a:cs typeface="+mj-cs"/>
                        </a:rPr>
                        <a:t>هذا الذى من أجلنا نحن البشر ومن أجل خلاصنا</a:t>
                      </a:r>
                      <a:endParaRPr lang="en-US" sz="6000" b="1" dirty="0">
                        <a:solidFill>
                          <a:schemeClr val="bg1"/>
                        </a:solidFill>
                        <a:latin typeface="Garamond" pitchFamily="18"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55215773"/>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ارحمني يا الله كعظيم رحمتك، ومثل كثرة رأفتك تمحو إثمي. اغسلني كثيرا من إثمي ومن خطيتي طهرني</a:t>
                      </a:r>
                      <a:endParaRPr lang="ar-EG" sz="9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bg1"/>
                          </a:solidFill>
                          <a:latin typeface="+mn-lt"/>
                          <a:ea typeface="+mn-ea"/>
                          <a:cs typeface="+mn-cs"/>
                        </a:rPr>
                        <a:t>نزل من السماء وتجسد من الروح</a:t>
                      </a:r>
                      <a:r>
                        <a:rPr lang="ar-SA" sz="6000" b="1" kern="1200" dirty="0">
                          <a:solidFill>
                            <a:schemeClr val="bg1"/>
                          </a:solidFill>
                          <a:latin typeface="+mn-lt"/>
                          <a:ea typeface="+mn-ea"/>
                          <a:cs typeface="+mn-cs"/>
                        </a:rPr>
                        <a:t> القدس </a:t>
                      </a:r>
                      <a:r>
                        <a:rPr lang="ar-EG" sz="6000" b="1" kern="1200" dirty="0">
                          <a:solidFill>
                            <a:schemeClr val="bg1"/>
                          </a:solidFill>
                          <a:latin typeface="+mn-lt"/>
                          <a:ea typeface="+mn-ea"/>
                          <a:cs typeface="+mn-cs"/>
                        </a:rPr>
                        <a:t>ومن مريم العذراء </a:t>
                      </a:r>
                      <a:r>
                        <a:rPr lang="ar-EG" sz="6000" b="1" kern="1200" dirty="0">
                          <a:solidFill>
                            <a:schemeClr val="bg1"/>
                          </a:solidFill>
                          <a:latin typeface="Garamond" pitchFamily="18" charset="0"/>
                          <a:ea typeface="+mn-ea"/>
                          <a:cs typeface="+mn-cs"/>
                        </a:rPr>
                        <a:t>تأنس</a:t>
                      </a:r>
                      <a:endParaRPr lang="ar-EG" sz="6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67956482"/>
      </p:ext>
    </p:extLst>
  </p:cSld>
  <p:clrMapOvr>
    <a:masterClrMapping/>
  </p:clrMapOvr>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dirty="0">
                          <a:solidFill>
                            <a:schemeClr val="bg1"/>
                          </a:solidFill>
                          <a:cs typeface="+mj-cs"/>
                        </a:rPr>
                        <a:t>و صلب عنا على عهد بيلاطس البنطى، تألم وقبر و قام من بين الأموات فى اليوم الثالث كما فى الكتب </a:t>
                      </a:r>
                      <a:endParaRPr lang="en-US" sz="4400" b="1"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94295349"/>
      </p:ext>
    </p:extLst>
  </p:cSld>
  <p:clrMapOvr>
    <a:masterClrMapping/>
  </p:clrMapOvr>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dirty="0">
                          <a:solidFill>
                            <a:schemeClr val="bg1"/>
                          </a:solidFill>
                          <a:cs typeface="+mj-cs"/>
                        </a:rPr>
                        <a:t>و صعد إلى السموات </a:t>
                      </a:r>
                      <a:r>
                        <a:rPr lang="ar-EG" sz="6000" b="1" dirty="0">
                          <a:solidFill>
                            <a:schemeClr val="bg1"/>
                          </a:solidFill>
                          <a:latin typeface="Garamond" pitchFamily="18" charset="0"/>
                          <a:cs typeface="+mj-cs"/>
                        </a:rPr>
                        <a:t>وجلس عن يمين أبيه, </a:t>
                      </a:r>
                      <a:r>
                        <a:rPr lang="ar-EG" sz="6000" b="1" kern="1200" dirty="0">
                          <a:solidFill>
                            <a:schemeClr val="bg1"/>
                          </a:solidFill>
                          <a:latin typeface="Garamond" pitchFamily="18" charset="0"/>
                          <a:ea typeface="+mn-ea"/>
                          <a:cs typeface="+mj-cs"/>
                        </a:rPr>
                        <a:t>وأيضا يأتي فى مجده </a:t>
                      </a:r>
                      <a:endParaRPr lang="ar-EG" sz="6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76703871"/>
      </p:ext>
    </p:extLst>
  </p:cSld>
  <p:clrMapOvr>
    <a:masterClrMapping/>
  </p:clrMapOvr>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200" dirty="0">
                          <a:solidFill>
                            <a:schemeClr val="bg1"/>
                          </a:solidFill>
                          <a:latin typeface="Garamond" pitchFamily="18" charset="0"/>
                          <a:ea typeface="+mn-ea"/>
                          <a:cs typeface="+mj-cs"/>
                        </a:rPr>
                        <a:t>ليدين ال</a:t>
                      </a:r>
                      <a:r>
                        <a:rPr lang="ar-SA" sz="7200" b="1" kern="1200" dirty="0">
                          <a:solidFill>
                            <a:schemeClr val="bg1"/>
                          </a:solidFill>
                          <a:latin typeface="Garamond" pitchFamily="18" charset="0"/>
                          <a:ea typeface="+mn-ea"/>
                          <a:cs typeface="+mj-cs"/>
                        </a:rPr>
                        <a:t>أ</a:t>
                      </a:r>
                      <a:r>
                        <a:rPr lang="ar-EG" sz="7200" b="1" kern="1200" dirty="0">
                          <a:solidFill>
                            <a:schemeClr val="bg1"/>
                          </a:solidFill>
                          <a:latin typeface="Garamond" pitchFamily="18" charset="0"/>
                          <a:ea typeface="+mn-ea"/>
                          <a:cs typeface="+mj-cs"/>
                        </a:rPr>
                        <a:t>حياء و الأموات الذى ليس لملكه </a:t>
                      </a:r>
                      <a:r>
                        <a:rPr lang="ar-SA" sz="7200" b="1" kern="1200" dirty="0">
                          <a:solidFill>
                            <a:schemeClr val="bg1"/>
                          </a:solidFill>
                          <a:latin typeface="Garamond" pitchFamily="18" charset="0"/>
                          <a:ea typeface="+mn-ea"/>
                          <a:cs typeface="+mj-cs"/>
                        </a:rPr>
                        <a:t>ا</a:t>
                      </a:r>
                      <a:r>
                        <a:rPr lang="ar-EG" sz="7200" b="1" kern="1200" dirty="0">
                          <a:solidFill>
                            <a:schemeClr val="bg1"/>
                          </a:solidFill>
                          <a:latin typeface="Garamond" pitchFamily="18" charset="0"/>
                          <a:ea typeface="+mn-ea"/>
                          <a:cs typeface="+mj-cs"/>
                        </a:rPr>
                        <a:t>نقضاء</a:t>
                      </a:r>
                      <a:endParaRPr lang="ar-EG" sz="7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3547757"/>
      </p:ext>
    </p:extLst>
  </p:cSld>
  <p:clrMapOvr>
    <a:masterClrMapping/>
  </p:clrMapOvr>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نعم نؤمن بالروح القدس الرب المح</a:t>
                      </a:r>
                      <a:r>
                        <a:rPr lang="ar-SA" sz="5400" b="1" dirty="0">
                          <a:solidFill>
                            <a:schemeClr val="bg1"/>
                          </a:solidFill>
                          <a:cs typeface="+mj-cs"/>
                        </a:rPr>
                        <a:t>ي</a:t>
                      </a:r>
                      <a:r>
                        <a:rPr lang="ar-EG" sz="5400" b="1" dirty="0">
                          <a:solidFill>
                            <a:schemeClr val="bg1"/>
                          </a:solidFill>
                          <a:cs typeface="+mj-cs"/>
                        </a:rPr>
                        <a:t> المنبثق من الآب . </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48056714"/>
      </p:ext>
    </p:extLst>
  </p:cSld>
  <p:clrMapOvr>
    <a:masterClrMapping/>
  </p:clrMapOvr>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bg1"/>
                          </a:solidFill>
                          <a:latin typeface="+mn-lt"/>
                          <a:ea typeface="+mn-ea"/>
                          <a:cs typeface="+mj-cs"/>
                        </a:rPr>
                        <a:t>نسجد له ونمجده مع الآب والابن، الناطق في الأنبياء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92027316"/>
      </p:ext>
    </p:extLst>
  </p:cSld>
  <p:clrMapOvr>
    <a:masterClrMapping/>
  </p:clrMapOvr>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وبكنيسة واحدة مقدسة جامعة رسولية، ونعترف بمعمودية واحدة لمغفرة الخطايا</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9761862"/>
      </p:ext>
    </p:extLst>
  </p:cSld>
  <p:clrMapOvr>
    <a:masterClrMapping/>
  </p:clrMapOvr>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dirty="0">
                          <a:solidFill>
                            <a:schemeClr val="bg1"/>
                          </a:solidFill>
                          <a:cs typeface="+mj-cs"/>
                        </a:rPr>
                        <a:t>وننتظر قيامة الأموات وحي</a:t>
                      </a:r>
                      <a:r>
                        <a:rPr lang="ar-SA" sz="8000" b="1" dirty="0">
                          <a:solidFill>
                            <a:schemeClr val="bg1"/>
                          </a:solidFill>
                          <a:cs typeface="+mj-cs"/>
                        </a:rPr>
                        <a:t>ا</a:t>
                      </a:r>
                      <a:r>
                        <a:rPr lang="ar-EG" sz="8000" b="1" dirty="0">
                          <a:solidFill>
                            <a:schemeClr val="bg1"/>
                          </a:solidFill>
                          <a:cs typeface="+mj-cs"/>
                        </a:rPr>
                        <a:t>ة الدهرالآتي. آمين</a:t>
                      </a:r>
                      <a:r>
                        <a:rPr lang="ar-EG" sz="8000" b="1" dirty="0">
                          <a:solidFill>
                            <a:schemeClr val="bg1"/>
                          </a:solidFill>
                          <a:latin typeface="Garamond" pitchFamily="18" charset="0"/>
                          <a:cs typeface="+mj-cs"/>
                        </a:rPr>
                        <a:t> </a:t>
                      </a:r>
                      <a:endParaRPr lang="en-US" sz="8000" b="1" dirty="0">
                        <a:solidFill>
                          <a:schemeClr val="bg1"/>
                        </a:solidFill>
                        <a:latin typeface="Garamond" pitchFamily="18"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97666264"/>
      </p:ext>
    </p:extLst>
  </p:cSld>
  <p:clrMapOvr>
    <a:masterClrMapping/>
  </p:clrMapOvr>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200" dirty="0">
                          <a:solidFill>
                            <a:schemeClr val="bg1"/>
                          </a:solidFill>
                          <a:latin typeface="+mn-lt"/>
                          <a:ea typeface="+mn-ea"/>
                          <a:cs typeface="+mn-cs"/>
                        </a:rPr>
                        <a:t>خبز الحياة الذي نزل لنا </a:t>
                      </a: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vva_Shenouda" pitchFamily="34" charset="2"/>
                          <a:ea typeface="+mn-ea"/>
                          <a:cs typeface="+mn-cs"/>
                        </a:rPr>
                        <a:t>Piwik</a:t>
                      </a:r>
                      <a:r>
                        <a:rPr lang="en-US" sz="3200" b="0" kern="1200" baseline="0" dirty="0">
                          <a:solidFill>
                            <a:srgbClr val="FFFF00"/>
                          </a:solidFill>
                          <a:latin typeface="Avva_Shenouda" pitchFamily="34" charset="2"/>
                          <a:ea typeface="+mn-ea"/>
                          <a:cs typeface="+mn-cs"/>
                        </a:rPr>
                        <a:t> `</a:t>
                      </a:r>
                      <a:r>
                        <a:rPr lang="en-US" sz="3200" b="0" kern="1200" baseline="0" dirty="0" err="1">
                          <a:solidFill>
                            <a:srgbClr val="FFFF00"/>
                          </a:solidFill>
                          <a:latin typeface="Avva_Shenouda" pitchFamily="34" charset="2"/>
                          <a:ea typeface="+mn-ea"/>
                          <a:cs typeface="+mn-cs"/>
                        </a:rPr>
                        <a:t>nte</a:t>
                      </a:r>
                      <a:r>
                        <a:rPr lang="en-US" sz="3200" b="0" kern="1200" baseline="0" dirty="0">
                          <a:solidFill>
                            <a:srgbClr val="FFFF00"/>
                          </a:solidFill>
                          <a:latin typeface="Avva_Shenouda" pitchFamily="34" charset="2"/>
                          <a:ea typeface="+mn-ea"/>
                          <a:cs typeface="+mn-cs"/>
                        </a:rPr>
                        <a:t> `</a:t>
                      </a:r>
                      <a:r>
                        <a:rPr lang="en-US" sz="3200" b="0" kern="1200" baseline="0" dirty="0" err="1">
                          <a:solidFill>
                            <a:srgbClr val="FFFF00"/>
                          </a:solidFill>
                          <a:latin typeface="Avva_Shenouda" pitchFamily="34" charset="2"/>
                          <a:ea typeface="+mn-ea"/>
                          <a:cs typeface="+mn-cs"/>
                        </a:rPr>
                        <a:t>pwnq</a:t>
                      </a:r>
                      <a:r>
                        <a:rPr lang="en-US" sz="3200" b="0" kern="1200" baseline="0" dirty="0">
                          <a:solidFill>
                            <a:srgbClr val="FFFF00"/>
                          </a:solidFill>
                          <a:latin typeface="Avva_Shenouda" pitchFamily="34" charset="2"/>
                          <a:ea typeface="+mn-ea"/>
                          <a:cs typeface="+mn-cs"/>
                        </a:rPr>
                        <a:t> : `eta4`I `epec3t </a:t>
                      </a:r>
                      <a:r>
                        <a:rPr lang="en-US" sz="3200" b="0" kern="1200" baseline="0" dirty="0" err="1">
                          <a:solidFill>
                            <a:srgbClr val="FFFF00"/>
                          </a:solidFill>
                          <a:latin typeface="Avva_Shenouda" pitchFamily="34" charset="2"/>
                          <a:ea typeface="+mn-ea"/>
                          <a:cs typeface="+mn-cs"/>
                        </a:rPr>
                        <a:t>nan</a:t>
                      </a:r>
                      <a:r>
                        <a:rPr lang="en-US" sz="3200" b="0" kern="1200" baseline="0" dirty="0">
                          <a:solidFill>
                            <a:srgbClr val="FFFF00"/>
                          </a:solidFill>
                          <a:latin typeface="Avva_Shenouda" pitchFamily="34" charset="2"/>
                          <a:ea typeface="+mn-ea"/>
                          <a:cs typeface="+mn-cs"/>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بي أويك انتي اب أونخ : ايتاف اي ايبيسيت نان </a:t>
                      </a: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57355835"/>
      </p:ext>
    </p:extLst>
  </p:cSld>
  <p:clrMapOvr>
    <a:masterClrMapping/>
  </p:clrMapOvr>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200" dirty="0">
                          <a:solidFill>
                            <a:schemeClr val="bg1"/>
                          </a:solidFill>
                          <a:latin typeface="+mn-lt"/>
                          <a:ea typeface="+mn-ea"/>
                          <a:cs typeface="+mn-cs"/>
                        </a:rPr>
                        <a:t>من السماء و أعطي الحياة للعالم</a:t>
                      </a: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a:solidFill>
                            <a:srgbClr val="FFFF00"/>
                          </a:solidFill>
                          <a:latin typeface="Avva_Shenouda" pitchFamily="34" charset="2"/>
                          <a:ea typeface="+mn-ea"/>
                          <a:cs typeface="+mn-cs"/>
                        </a:rPr>
                        <a:t>`</a:t>
                      </a:r>
                      <a:r>
                        <a:rPr lang="en-US" sz="3600" b="0" kern="1200" baseline="0" dirty="0" err="1">
                          <a:solidFill>
                            <a:srgbClr val="FFFF00"/>
                          </a:solidFill>
                          <a:latin typeface="Avva_Shenouda" pitchFamily="34" charset="2"/>
                          <a:ea typeface="+mn-ea"/>
                          <a:cs typeface="+mn-cs"/>
                        </a:rPr>
                        <a:t>ebolqen</a:t>
                      </a:r>
                      <a:r>
                        <a:rPr lang="en-US" sz="3600" b="0" kern="1200" baseline="0" dirty="0">
                          <a:solidFill>
                            <a:srgbClr val="FFFF00"/>
                          </a:solidFill>
                          <a:latin typeface="Avva_Shenouda" pitchFamily="34" charset="2"/>
                          <a:ea typeface="+mn-ea"/>
                          <a:cs typeface="+mn-cs"/>
                        </a:rPr>
                        <a:t> `</a:t>
                      </a:r>
                      <a:r>
                        <a:rPr lang="en-US" sz="3600" b="0" kern="1200" baseline="0" dirty="0" err="1">
                          <a:solidFill>
                            <a:srgbClr val="FFFF00"/>
                          </a:solidFill>
                          <a:latin typeface="Avva_Shenouda" pitchFamily="34" charset="2"/>
                          <a:ea typeface="+mn-ea"/>
                          <a:cs typeface="+mn-cs"/>
                        </a:rPr>
                        <a:t>tfe</a:t>
                      </a:r>
                      <a:r>
                        <a:rPr lang="en-US" sz="3600" b="0" kern="1200" baseline="0" dirty="0">
                          <a:solidFill>
                            <a:srgbClr val="FFFF00"/>
                          </a:solidFill>
                          <a:latin typeface="Avva_Shenouda" pitchFamily="34" charset="2"/>
                          <a:ea typeface="+mn-ea"/>
                          <a:cs typeface="+mn-cs"/>
                        </a:rPr>
                        <a:t> : a45 `</a:t>
                      </a:r>
                      <a:r>
                        <a:rPr lang="en-US" sz="3600" b="0" kern="1200" baseline="0" dirty="0" err="1">
                          <a:solidFill>
                            <a:srgbClr val="FFFF00"/>
                          </a:solidFill>
                          <a:latin typeface="Avva_Shenouda" pitchFamily="34" charset="2"/>
                          <a:ea typeface="+mn-ea"/>
                          <a:cs typeface="+mn-cs"/>
                        </a:rPr>
                        <a:t>m`pwnq</a:t>
                      </a:r>
                      <a:r>
                        <a:rPr lang="en-US" sz="3600" b="0" kern="1200" baseline="0" dirty="0">
                          <a:solidFill>
                            <a:srgbClr val="FFFF00"/>
                          </a:solidFill>
                          <a:latin typeface="Avva_Shenouda" pitchFamily="34" charset="2"/>
                          <a:ea typeface="+mn-ea"/>
                          <a:cs typeface="+mn-cs"/>
                        </a:rPr>
                        <a:t> `</a:t>
                      </a:r>
                      <a:r>
                        <a:rPr lang="en-US" sz="3600" b="0" kern="1200" baseline="0" dirty="0" err="1">
                          <a:solidFill>
                            <a:srgbClr val="FFFF00"/>
                          </a:solidFill>
                          <a:latin typeface="Avva_Shenouda" pitchFamily="34" charset="2"/>
                          <a:ea typeface="+mn-ea"/>
                          <a:cs typeface="+mn-cs"/>
                        </a:rPr>
                        <a:t>mpikocmoc</a:t>
                      </a:r>
                      <a:endParaRPr lang="en-US" sz="3600" b="0" kern="1200" baseline="0" dirty="0">
                        <a:solidFill>
                          <a:srgbClr val="FFFF00"/>
                        </a:solidFill>
                        <a:latin typeface="Avva_Shenouda" pitchFamily="34" charset="2"/>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افول خين اتفي : أفتي ام اب أونخ امبي كوزموس </a:t>
                      </a: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86434062"/>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لأني أنا عارف بإثمي وخطيتي أمامي في كل حين. لك وحدك أخطأت، والشر قدامك صنعت</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bg1"/>
                          </a:solidFill>
                          <a:latin typeface="+mn-lt"/>
                          <a:ea typeface="+mn-ea"/>
                          <a:cs typeface="+mn-cs"/>
                        </a:rPr>
                        <a:t>ولدته بغير دنس و أعطانا جسده </a:t>
                      </a: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a:solidFill>
                            <a:srgbClr val="FFFF00"/>
                          </a:solidFill>
                          <a:latin typeface="Avva_Shenouda" pitchFamily="34" charset="2"/>
                          <a:ea typeface="+mn-ea"/>
                          <a:cs typeface="+mn-cs"/>
                        </a:rPr>
                        <a:t>Aremac4 asne0wleb : a45 </a:t>
                      </a:r>
                      <a:r>
                        <a:rPr lang="en-US" sz="3200" b="0" kern="1200" baseline="0" dirty="0" err="1">
                          <a:solidFill>
                            <a:srgbClr val="FFFF00"/>
                          </a:solidFill>
                          <a:latin typeface="Avva_Shenouda" pitchFamily="34" charset="2"/>
                          <a:ea typeface="+mn-ea"/>
                          <a:cs typeface="+mn-cs"/>
                        </a:rPr>
                        <a:t>nan</a:t>
                      </a:r>
                      <a:r>
                        <a:rPr lang="en-US" sz="3200" b="0" kern="1200" baseline="0" dirty="0">
                          <a:solidFill>
                            <a:srgbClr val="FFFF00"/>
                          </a:solidFill>
                          <a:latin typeface="Avva_Shenouda" pitchFamily="34" charset="2"/>
                          <a:ea typeface="+mn-ea"/>
                          <a:cs typeface="+mn-cs"/>
                        </a:rPr>
                        <a:t> `mpe4cwma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أري ماسف اتشني ثوليب : أفتي نان امبيف سوما</a:t>
                      </a: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64850386"/>
      </p:ext>
    </p:extLst>
  </p:cSld>
  <p:clrMapOvr>
    <a:masterClrMapping/>
  </p:clrMapOvr>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و دمه الكريمين فحيينا الي الأبد </a:t>
                      </a: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3200" b="0" kern="1200" baseline="0" dirty="0">
                          <a:solidFill>
                            <a:srgbClr val="FFFF00"/>
                          </a:solidFill>
                          <a:latin typeface="Avva_Shenouda" pitchFamily="34" charset="2"/>
                          <a:ea typeface="+mn-ea"/>
                          <a:cs typeface="+mn-cs"/>
                        </a:rPr>
                        <a:t> nem pe4`cno4 ettai3ovt : anwnq 2a `eneh</a:t>
                      </a:r>
                      <a:endParaRPr lang="en-US" sz="3200" b="0" kern="1200" baseline="0" dirty="0">
                        <a:solidFill>
                          <a:srgbClr val="FFFF00"/>
                        </a:solidFill>
                        <a:latin typeface="Avva_Shenouda" pitchFamily="34" charset="2"/>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نيم بيف اسنوف اتطايوت : آن أونخ شا اينيه</a:t>
                      </a: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76795025"/>
      </p:ext>
    </p:extLst>
  </p:cSld>
  <p:clrMapOvr>
    <a:masterClrMapping/>
  </p:clrMapOvr>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dirty="0"/>
                        <a:t>تَقَدَّموا على الرسمِ </a:t>
                      </a:r>
                      <a:endParaRPr lang="ar-EG" sz="6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Procverin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kata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tropon</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t>ابرو سفرين كاطا اطروبو</a:t>
                      </a:r>
                      <a:endParaRPr lang="ar-EG" sz="54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1698390"/>
      </p:ext>
    </p:extLst>
  </p:cSld>
  <p:clrMapOvr>
    <a:masterClrMapping/>
  </p:clrMapOvr>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dirty="0"/>
                        <a:t>قِفوا بخوفٍ ورعدَةٍ</a:t>
                      </a:r>
                      <a:endParaRPr lang="ar-EG" sz="6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ctaqhte</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kata</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tromou</a:t>
                      </a:r>
                      <a:endParaRPr lang="en-US" sz="5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t>استاثيتي كاطا اطرو مو</a:t>
                      </a:r>
                      <a:endParaRPr lang="ar-EG" sz="4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55639668"/>
      </p:ext>
    </p:extLst>
  </p:cSld>
  <p:clrMapOvr>
    <a:masterClrMapping/>
  </p:clrMapOvr>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t>وإلى الشرقِ انظروا، نُنصِتْ</a:t>
                      </a:r>
                      <a:endParaRPr lang="ar-EG" sz="4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anatolac</a:t>
                      </a:r>
                      <a:r>
                        <a:rPr lang="en-US" sz="4800" b="0" kern="1200" baseline="0" dirty="0">
                          <a:solidFill>
                            <a:srgbClr val="FFFF00"/>
                          </a:solidFill>
                          <a:latin typeface="Athanasius" pitchFamily="2" charset="0"/>
                          <a:ea typeface="+mn-ea"/>
                          <a:cs typeface="+mn-cs"/>
                        </a:rPr>
                        <a:t> </a:t>
                      </a: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bleyate</a:t>
                      </a:r>
                      <a:r>
                        <a:rPr lang="en-US" sz="4800" b="0" kern="1200" baseline="0" dirty="0">
                          <a:solidFill>
                            <a:srgbClr val="FFFF00"/>
                          </a:solidFill>
                          <a:latin typeface="Athanasius" pitchFamily="2" charset="0"/>
                          <a:ea typeface="+mn-ea"/>
                          <a:cs typeface="+mn-cs"/>
                        </a:rPr>
                        <a:t>&gt;</a:t>
                      </a: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procxwmen</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dirty="0"/>
                        <a:t>ايس اناطولاسي افل ابساتي ابروس خومين</a:t>
                      </a:r>
                      <a:endParaRPr lang="ar-EG" sz="44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64392318"/>
      </p:ext>
    </p:extLst>
  </p:cSld>
  <p:clrMapOvr>
    <a:masterClrMapping/>
  </p:clrMapOvr>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بشفاعات والدة الإله القديسة مريم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iten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ni`precbi`a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qe`otokoc</a:t>
                      </a:r>
                      <a:r>
                        <a:rPr lang="en-US" sz="4000" b="0" kern="1200" baseline="0" dirty="0">
                          <a:solidFill>
                            <a:srgbClr val="FFFF00"/>
                          </a:solidFill>
                          <a:latin typeface="Athanasius" pitchFamily="2" charset="0"/>
                          <a:ea typeface="+mn-ea"/>
                          <a:cs typeface="+mn-cs"/>
                        </a:rPr>
                        <a:t> e/q/u/ </a:t>
                      </a:r>
                      <a:r>
                        <a:rPr lang="en-US" sz="4000" b="0" kern="1200" baseline="0" dirty="0" err="1">
                          <a:solidFill>
                            <a:srgbClr val="FFFF00"/>
                          </a:solidFill>
                          <a:latin typeface="Athanasius" pitchFamily="2" charset="0"/>
                          <a:ea typeface="+mn-ea"/>
                          <a:cs typeface="+mn-cs"/>
                        </a:rPr>
                        <a:t>Mari`a</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هيتين ني إبريسفيا إنتي تي ثيئو</a:t>
                      </a:r>
                      <a:r>
                        <a:rPr lang="ar-EG" sz="4000" b="1" dirty="0"/>
                        <a:t> </a:t>
                      </a:r>
                      <a:r>
                        <a:rPr lang="ar-SA" sz="4000" b="1" dirty="0"/>
                        <a:t>طوكوس إثؤواب ماريا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47712017"/>
      </p:ext>
    </p:extLst>
  </p:cSld>
  <p:clrMapOvr>
    <a:masterClrMapping/>
  </p:clrMapOvr>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يا رب انعم لنا بمغفرة خطايانا</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P_  </a:t>
                      </a:r>
                      <a:r>
                        <a:rPr lang="sv-SE" sz="4000" b="0" kern="1200" baseline="0" dirty="0">
                          <a:solidFill>
                            <a:srgbClr val="FFFF00"/>
                          </a:solidFill>
                          <a:latin typeface="Athanasius" pitchFamily="2" charset="0"/>
                          <a:ea typeface="+mn-ea"/>
                          <a:cs typeface="+mn-cs"/>
                        </a:rPr>
                        <a:t>`ari`\mot nan&gt; `mpixw </a:t>
                      </a:r>
                    </a:p>
                    <a:p>
                      <a:pPr algn="ctr" rtl="0"/>
                      <a:r>
                        <a:rPr lang="sv-SE" sz="4000" b="0" kern="1200" baseline="0" dirty="0">
                          <a:solidFill>
                            <a:srgbClr val="FFFF00"/>
                          </a:solidFill>
                          <a:latin typeface="Athanasius" pitchFamily="2" charset="0"/>
                          <a:ea typeface="+mn-ea"/>
                          <a:cs typeface="+mn-cs"/>
                        </a:rPr>
                        <a:t>`ebol `nte </a:t>
                      </a:r>
                      <a:r>
                        <a:rPr lang="en-US" sz="4000" b="0" kern="1200" baseline="0" dirty="0" err="1">
                          <a:solidFill>
                            <a:srgbClr val="FFFF00"/>
                          </a:solidFill>
                          <a:latin typeface="Athanasius" pitchFamily="2" charset="0"/>
                          <a:ea typeface="+mn-ea"/>
                          <a:cs typeface="+mn-cs"/>
                        </a:rPr>
                        <a:t>nennobi</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إبشويس آري إهموت نان إمبي كو إيفول إنتي نين نوفي</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17962308"/>
      </p:ext>
    </p:extLst>
  </p:cSld>
  <p:clrMapOvr>
    <a:masterClrMapping/>
  </p:clrMapOvr>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نسجد لك أيها المسيح</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Tenouw</a:t>
                      </a:r>
                      <a:r>
                        <a:rPr lang="en-US" sz="4800" b="0" kern="1200" baseline="0" dirty="0">
                          <a:solidFill>
                            <a:srgbClr val="FFFF00"/>
                          </a:solidFill>
                          <a:latin typeface="Athanasius" pitchFamily="2" charset="0"/>
                          <a:ea typeface="+mn-ea"/>
                          <a:cs typeface="+mn-cs"/>
                        </a:rPr>
                        <a:t>]t</a:t>
                      </a: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mmok</a:t>
                      </a:r>
                      <a:r>
                        <a:rPr lang="en-US" sz="4800" b="0" kern="1200" baseline="0" dirty="0">
                          <a:solidFill>
                            <a:srgbClr val="FFFF00"/>
                          </a:solidFill>
                          <a:latin typeface="Athanasius" pitchFamily="2" charset="0"/>
                          <a:ea typeface="+mn-ea"/>
                          <a:cs typeface="+mn-cs"/>
                        </a:rPr>
                        <a:t> `w </a:t>
                      </a:r>
                      <a:r>
                        <a:rPr lang="en-US" sz="4800" b="0" kern="1200" baseline="0" dirty="0" err="1">
                          <a:solidFill>
                            <a:srgbClr val="FFFF00"/>
                          </a:solidFill>
                          <a:latin typeface="Athanasius" pitchFamily="2" charset="0"/>
                          <a:ea typeface="+mn-ea"/>
                          <a:cs typeface="+mn-cs"/>
                        </a:rPr>
                        <a:t>Pi`xrictoc</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تين أوأوشت إمموك أوبي إخرستوس</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31265242"/>
      </p:ext>
    </p:extLst>
  </p:cSld>
  <p:clrMapOvr>
    <a:masterClrMapping/>
  </p:clrMapOvr>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مع أبيك</a:t>
                      </a:r>
                      <a:r>
                        <a:rPr lang="en-US" sz="4800" b="1" dirty="0">
                          <a:cs typeface="+mj-cs"/>
                        </a:rPr>
                        <a:t> </a:t>
                      </a:r>
                      <a:r>
                        <a:rPr lang="ar-SA" sz="4800" b="1" dirty="0">
                          <a:cs typeface="+mj-cs"/>
                        </a:rPr>
                        <a:t>الصالح والروح القدس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nem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Pekiwt</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n`agaqoc</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Pi`pneuma</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eqouab</a:t>
                      </a:r>
                      <a:endParaRPr lang="en-US" sz="60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نيم بيك يوت إن آغاثوس نيم بي إبنيقما اثؤواب </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22865866"/>
      </p:ext>
    </p:extLst>
  </p:cSld>
  <p:clrMapOvr>
    <a:masterClrMapping/>
  </p:clrMapOvr>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ل</a:t>
                      </a:r>
                      <a:r>
                        <a:rPr lang="ar-EG" sz="6000" b="1" dirty="0"/>
                        <a:t>أ</a:t>
                      </a:r>
                      <a:r>
                        <a:rPr lang="ar-SA" sz="6000" b="1" dirty="0"/>
                        <a:t>نك </a:t>
                      </a:r>
                      <a:r>
                        <a:rPr lang="ar-EG" sz="6000" b="1" dirty="0"/>
                        <a:t>صلبت</a:t>
                      </a:r>
                      <a:r>
                        <a:rPr lang="ar-SA" sz="6000" b="1" dirty="0"/>
                        <a:t> وخلصتنا </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je </a:t>
                      </a:r>
                      <a:r>
                        <a:rPr lang="en-US" sz="4400" b="0" i="0" kern="1200" dirty="0">
                          <a:solidFill>
                            <a:srgbClr val="FFFF00"/>
                          </a:solidFill>
                          <a:latin typeface="Avva_Shenouda" pitchFamily="34" charset="2"/>
                          <a:ea typeface="+mn-ea"/>
                          <a:cs typeface="+mn-cs"/>
                        </a:rPr>
                        <a:t>a4a2k</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akcw</a:t>
                      </a:r>
                      <a:r>
                        <a:rPr lang="en-US" sz="4400" b="0" kern="1200" baseline="0" dirty="0">
                          <a:solidFill>
                            <a:srgbClr val="FFFF00"/>
                          </a:solidFill>
                          <a:latin typeface="Athanasius" pitchFamily="2" charset="0"/>
                          <a:ea typeface="+mn-ea"/>
                          <a:cs typeface="+mn-cs"/>
                        </a:rPr>
                        <a:t>;</a:t>
                      </a: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mmon</a:t>
                      </a:r>
                      <a:endParaRPr lang="en-US" sz="44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جي </a:t>
                      </a:r>
                      <a:r>
                        <a:rPr lang="ar-EG" sz="5400" b="1" dirty="0"/>
                        <a:t>أف أشك </a:t>
                      </a:r>
                      <a:r>
                        <a:rPr lang="ar-SA" sz="5400" b="1" dirty="0"/>
                        <a:t>آك سوتي إممون </a:t>
                      </a:r>
                      <a:endParaRPr lang="ar-EG" sz="9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67358624"/>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تتبرر في أقوالك. وتغلب إذا حوكمتُ. لأني هاأنذا بالإثم حبل بي، وبالخطايا ولدتني أمي</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رحمة السلام ذبيحة التسبيح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El</a:t>
                      </a:r>
                      <a:r>
                        <a:rPr lang="en-US" sz="4400" b="0" kern="1200" baseline="0" dirty="0" err="1">
                          <a:solidFill>
                            <a:srgbClr val="FFFF00"/>
                          </a:solidFill>
                          <a:latin typeface="Athanasius" pitchFamily="2" charset="0"/>
                          <a:ea typeface="+mn-ea"/>
                          <a:cs typeface="+mn-cs"/>
                        </a:rPr>
                        <a:t>eoc</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irhnhc</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quci`a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enecewc</a:t>
                      </a:r>
                      <a:endParaRPr lang="en-US" sz="4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إى ليئوس إيرينيس ثيسيا إيني سيئوس</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28692356"/>
      </p:ext>
    </p:extLst>
  </p:cSld>
  <p:clrMapOvr>
    <a:masterClrMapping/>
  </p:clrMapOvr>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محبة الله الآب ونعمة  الإبن الوحيد الجنس</a:t>
                      </a:r>
                      <a:endParaRPr lang="ar-EG" sz="41300" b="1" kern="1200" dirty="0">
                        <a:solidFill>
                          <a:schemeClr val="bg1"/>
                        </a:solidFill>
                        <a:latin typeface="+mn-lt"/>
                        <a:ea typeface="+mn-ea"/>
                        <a:cs typeface="+mj-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dirty="0">
                          <a:solidFill>
                            <a:srgbClr val="FFFF00"/>
                          </a:solidFill>
                          <a:latin typeface="Avva_Shenouda" pitchFamily="34" charset="2"/>
                          <a:ea typeface="+mn-ea"/>
                          <a:cs typeface="+mn-cs"/>
                        </a:rPr>
                        <a:t># `ajap3 </a:t>
                      </a:r>
                      <a:r>
                        <a:rPr lang="en-US" sz="3200" b="0" kern="1200" dirty="0" err="1">
                          <a:solidFill>
                            <a:srgbClr val="FFFF00"/>
                          </a:solidFill>
                          <a:latin typeface="Avva_Shenouda" pitchFamily="34" charset="2"/>
                          <a:ea typeface="+mn-ea"/>
                          <a:cs typeface="+mn-cs"/>
                        </a:rPr>
                        <a:t>tov</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eov</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Patroc</a:t>
                      </a:r>
                      <a:r>
                        <a:rPr lang="en-US" sz="3200" b="0" kern="1200" dirty="0">
                          <a:solidFill>
                            <a:srgbClr val="FFFF00"/>
                          </a:solidFill>
                          <a:latin typeface="Avva_Shenouda" pitchFamily="34" charset="2"/>
                          <a:ea typeface="+mn-ea"/>
                          <a:cs typeface="+mn-cs"/>
                        </a:rPr>
                        <a:t> : </a:t>
                      </a:r>
                      <a:r>
                        <a:rPr lang="en-US" sz="3200" b="0" kern="1200" dirty="0" err="1">
                          <a:solidFill>
                            <a:srgbClr val="FFFF00"/>
                          </a:solidFill>
                          <a:latin typeface="Avva_Shenouda" pitchFamily="34" charset="2"/>
                          <a:ea typeface="+mn-ea"/>
                          <a:cs typeface="+mn-cs"/>
                        </a:rPr>
                        <a:t>ke</a:t>
                      </a:r>
                      <a:r>
                        <a:rPr lang="en-US" sz="3200" b="0" kern="1200" dirty="0">
                          <a:solidFill>
                            <a:srgbClr val="FFFF00"/>
                          </a:solidFill>
                          <a:latin typeface="Avva_Shenouda" pitchFamily="34" charset="2"/>
                          <a:ea typeface="+mn-ea"/>
                          <a:cs typeface="+mn-cs"/>
                        </a:rPr>
                        <a:t> `3 </a:t>
                      </a:r>
                      <a:r>
                        <a:rPr lang="en-US" sz="3200" b="0" kern="1200" dirty="0" err="1">
                          <a:solidFill>
                            <a:srgbClr val="FFFF00"/>
                          </a:solidFill>
                          <a:latin typeface="Avva_Shenouda" pitchFamily="34" charset="2"/>
                          <a:ea typeface="+mn-ea"/>
                          <a:cs typeface="+mn-cs"/>
                        </a:rPr>
                        <a:t>xarictov</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monojenovc</a:t>
                      </a:r>
                      <a:r>
                        <a:rPr lang="en-US" sz="3200" b="0" kern="1200" dirty="0">
                          <a:solidFill>
                            <a:srgbClr val="FFFF00"/>
                          </a:solidFill>
                          <a:latin typeface="Avva_Shenouda" pitchFamily="34" charset="2"/>
                          <a:ea typeface="+mn-ea"/>
                          <a:cs typeface="+mn-cs"/>
                        </a:rPr>
                        <a:t> </a:t>
                      </a:r>
                      <a:endParaRPr lang="en-US" sz="7200" b="0" kern="1200" baseline="0" dirty="0">
                        <a:solidFill>
                          <a:srgbClr val="FFFF00"/>
                        </a:solidFill>
                        <a:latin typeface="Avva_Shenouda" pitchFamily="34" charset="2"/>
                        <a:ea typeface="+mn-ea"/>
                        <a:cs typeface="+mj-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200" dirty="0">
                          <a:solidFill>
                            <a:schemeClr val="lt1"/>
                          </a:solidFill>
                          <a:latin typeface="+mn-lt"/>
                          <a:ea typeface="+mn-ea"/>
                          <a:cs typeface="+mn-cs"/>
                        </a:rPr>
                        <a:t>إى آغابي تو ثيؤو كيه باتروس : كيه إي خاريستوو مونوجينوس </a:t>
                      </a:r>
                      <a:endParaRPr lang="ar-EG" sz="19900" dirty="0">
                        <a:cs typeface="+mj-cs"/>
                      </a:endParaRP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77768120"/>
      </p:ext>
    </p:extLst>
  </p:cSld>
  <p:clrMapOvr>
    <a:masterClrMapping/>
  </p:clrMapOvr>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lt1"/>
                          </a:solidFill>
                          <a:latin typeface="+mn-lt"/>
                          <a:ea typeface="+mn-ea"/>
                          <a:cs typeface="+mn-cs"/>
                        </a:rPr>
                        <a:t>ربنا وإلهنا ومخلصنا يسوع المسيح </a:t>
                      </a:r>
                      <a:endParaRPr lang="ar-EG" sz="34400" b="1" kern="1200" dirty="0">
                        <a:solidFill>
                          <a:schemeClr val="bg1"/>
                        </a:solidFill>
                        <a:latin typeface="+mn-lt"/>
                        <a:ea typeface="+mn-ea"/>
                        <a:cs typeface="+mj-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dirty="0">
                          <a:solidFill>
                            <a:srgbClr val="FFFF00"/>
                          </a:solidFill>
                          <a:latin typeface="Avva_Shenouda" pitchFamily="34" charset="2"/>
                          <a:ea typeface="+mn-ea"/>
                          <a:cs typeface="+mn-cs"/>
                        </a:rPr>
                        <a:t>`</a:t>
                      </a:r>
                      <a:r>
                        <a:rPr lang="en-US" sz="3200" b="0" kern="1200" dirty="0" err="1">
                          <a:solidFill>
                            <a:srgbClr val="FFFF00"/>
                          </a:solidFill>
                          <a:latin typeface="Avva_Shenouda" pitchFamily="34" charset="2"/>
                          <a:ea typeface="+mn-ea"/>
                          <a:cs typeface="+mn-cs"/>
                        </a:rPr>
                        <a:t>Viov</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Kvriov</a:t>
                      </a:r>
                      <a:r>
                        <a:rPr lang="en-US" sz="3200" b="0" kern="1200" dirty="0">
                          <a:solidFill>
                            <a:srgbClr val="FFFF00"/>
                          </a:solidFill>
                          <a:latin typeface="Avva_Shenouda" pitchFamily="34" charset="2"/>
                          <a:ea typeface="+mn-ea"/>
                          <a:cs typeface="+mn-cs"/>
                        </a:rPr>
                        <a:t> de </a:t>
                      </a:r>
                      <a:r>
                        <a:rPr lang="en-US" sz="3200" b="0" kern="1200" dirty="0" err="1">
                          <a:solidFill>
                            <a:srgbClr val="FFFF00"/>
                          </a:solidFill>
                          <a:latin typeface="Avva_Shenouda" pitchFamily="34" charset="2"/>
                          <a:ea typeface="+mn-ea"/>
                          <a:cs typeface="+mn-cs"/>
                        </a:rPr>
                        <a:t>ke</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eov</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ke</a:t>
                      </a:r>
                      <a:r>
                        <a:rPr lang="en-US" sz="3200" b="0" kern="1200" dirty="0">
                          <a:solidFill>
                            <a:srgbClr val="FFFF00"/>
                          </a:solidFill>
                          <a:latin typeface="Avva_Shenouda" pitchFamily="34" charset="2"/>
                          <a:ea typeface="+mn-ea"/>
                          <a:cs typeface="+mn-cs"/>
                        </a:rPr>
                        <a:t> Cwt3roc `3mwn I3cov `</a:t>
                      </a:r>
                      <a:r>
                        <a:rPr lang="en-US" sz="3200" b="0" kern="1200" dirty="0" err="1">
                          <a:solidFill>
                            <a:srgbClr val="FFFF00"/>
                          </a:solidFill>
                          <a:latin typeface="Avva_Shenouda" pitchFamily="34" charset="2"/>
                          <a:ea typeface="+mn-ea"/>
                          <a:cs typeface="+mn-cs"/>
                        </a:rPr>
                        <a:t>Xrictov</a:t>
                      </a:r>
                      <a:endParaRPr lang="en-US" sz="7200" b="0" kern="1200" baseline="0" dirty="0">
                        <a:solidFill>
                          <a:srgbClr val="FFFF00"/>
                        </a:solidFill>
                        <a:latin typeface="Avva_Shenouda" pitchFamily="34" charset="2"/>
                        <a:ea typeface="+mn-ea"/>
                        <a:cs typeface="+mj-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إيوو كيريوو ذيه كيه ثيؤو كيه سوتيروس إيمون إيسو خريستوو </a:t>
                      </a:r>
                      <a:endParaRPr lang="ar-EG" sz="23900" dirty="0">
                        <a:cs typeface="+mj-cs"/>
                      </a:endParaRP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57696890"/>
      </p:ext>
    </p:extLst>
  </p:cSld>
  <p:clrMapOvr>
    <a:masterClrMapping/>
  </p:clrMapOvr>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وشركة وموهبة الروح القدس</a:t>
                      </a:r>
                      <a:endParaRPr lang="ar-EG" sz="41300" b="1" kern="1200" dirty="0">
                        <a:solidFill>
                          <a:schemeClr val="bg1"/>
                        </a:solidFill>
                        <a:latin typeface="+mn-lt"/>
                        <a:ea typeface="+mn-ea"/>
                        <a:cs typeface="+mj-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dirty="0" err="1">
                          <a:solidFill>
                            <a:srgbClr val="FFFF00"/>
                          </a:solidFill>
                          <a:latin typeface="Avva_Shenouda" pitchFamily="34" charset="2"/>
                          <a:ea typeface="+mn-ea"/>
                          <a:cs typeface="+mn-cs"/>
                        </a:rPr>
                        <a:t>ke</a:t>
                      </a:r>
                      <a:r>
                        <a:rPr lang="en-US" sz="3200" b="0" kern="1200" dirty="0">
                          <a:solidFill>
                            <a:srgbClr val="FFFF00"/>
                          </a:solidFill>
                          <a:latin typeface="Avva_Shenouda" pitchFamily="34" charset="2"/>
                          <a:ea typeface="+mn-ea"/>
                          <a:cs typeface="+mn-cs"/>
                        </a:rPr>
                        <a:t> `3 </a:t>
                      </a:r>
                      <a:r>
                        <a:rPr lang="en-US" sz="3200" b="0" kern="1200" dirty="0" err="1">
                          <a:solidFill>
                            <a:srgbClr val="FFFF00"/>
                          </a:solidFill>
                          <a:latin typeface="Avva_Shenouda" pitchFamily="34" charset="2"/>
                          <a:ea typeface="+mn-ea"/>
                          <a:cs typeface="+mn-cs"/>
                        </a:rPr>
                        <a:t>koinwni`a</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ke</a:t>
                      </a:r>
                      <a:r>
                        <a:rPr lang="en-US" sz="3200" b="0" kern="1200" dirty="0">
                          <a:solidFill>
                            <a:srgbClr val="FFFF00"/>
                          </a:solidFill>
                          <a:latin typeface="Avva_Shenouda" pitchFamily="34" charset="2"/>
                          <a:ea typeface="+mn-ea"/>
                          <a:cs typeface="+mn-cs"/>
                        </a:rPr>
                        <a:t> `3dwre`a </a:t>
                      </a:r>
                      <a:r>
                        <a:rPr lang="en-US" sz="3200" b="0" kern="1200" dirty="0" err="1">
                          <a:solidFill>
                            <a:srgbClr val="FFFF00"/>
                          </a:solidFill>
                          <a:latin typeface="Avva_Shenouda" pitchFamily="34" charset="2"/>
                          <a:ea typeface="+mn-ea"/>
                          <a:cs typeface="+mn-cs"/>
                        </a:rPr>
                        <a:t>tov</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ajiov</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pnevmatoc</a:t>
                      </a:r>
                      <a:endParaRPr lang="en-US" sz="7200" b="0" kern="1200" baseline="0" dirty="0">
                        <a:solidFill>
                          <a:srgbClr val="FFFF00"/>
                        </a:solidFill>
                        <a:latin typeface="Avva_Shenouda" pitchFamily="34" charset="2"/>
                        <a:ea typeface="+mn-ea"/>
                        <a:cs typeface="+mj-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كيه إي كينونيا كيه إي ذوريآ تو أجيو إبنيفما طوس </a:t>
                      </a:r>
                      <a:endParaRPr lang="ar-EG" sz="23900" dirty="0">
                        <a:cs typeface="+mj-cs"/>
                      </a:endParaRP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41704706"/>
      </p:ext>
    </p:extLst>
  </p:cSld>
  <p:clrMapOvr>
    <a:masterClrMapping/>
  </p:clrMapOvr>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kern="1200" dirty="0">
                          <a:solidFill>
                            <a:schemeClr val="lt1"/>
                          </a:solidFill>
                          <a:latin typeface="+mn-lt"/>
                          <a:ea typeface="+mn-ea"/>
                          <a:cs typeface="+mn-cs"/>
                        </a:rPr>
                        <a:t>تكون مع جميعكم </a:t>
                      </a:r>
                      <a:endParaRPr lang="ar-EG" sz="102800" b="1" kern="1200" dirty="0">
                        <a:solidFill>
                          <a:schemeClr val="bg1"/>
                        </a:solidFill>
                        <a:latin typeface="+mn-lt"/>
                        <a:ea typeface="+mn-ea"/>
                        <a:cs typeface="+mj-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dirty="0">
                          <a:solidFill>
                            <a:srgbClr val="FFFF00"/>
                          </a:solidFill>
                          <a:latin typeface="Avva_Shenouda" pitchFamily="34" charset="2"/>
                          <a:ea typeface="+mn-ea"/>
                          <a:cs typeface="+mn-cs"/>
                        </a:rPr>
                        <a:t>i`3 meta </a:t>
                      </a:r>
                      <a:r>
                        <a:rPr lang="en-US" sz="4800" b="0" kern="1200" dirty="0" err="1">
                          <a:solidFill>
                            <a:srgbClr val="FFFF00"/>
                          </a:solidFill>
                          <a:latin typeface="Avva_Shenouda" pitchFamily="34" charset="2"/>
                          <a:ea typeface="+mn-ea"/>
                          <a:cs typeface="+mn-cs"/>
                        </a:rPr>
                        <a:t>pantwn</a:t>
                      </a:r>
                      <a:r>
                        <a:rPr lang="en-US" sz="4800" b="0" kern="1200" dirty="0">
                          <a:solidFill>
                            <a:srgbClr val="FFFF00"/>
                          </a:solidFill>
                          <a:latin typeface="Avva_Shenouda" pitchFamily="34" charset="2"/>
                          <a:ea typeface="+mn-ea"/>
                          <a:cs typeface="+mn-cs"/>
                        </a:rPr>
                        <a:t> `</a:t>
                      </a:r>
                      <a:r>
                        <a:rPr lang="en-US" sz="4800" b="0" kern="1200" dirty="0" err="1">
                          <a:solidFill>
                            <a:srgbClr val="FFFF00"/>
                          </a:solidFill>
                          <a:latin typeface="Avva_Shenouda" pitchFamily="34" charset="2"/>
                          <a:ea typeface="+mn-ea"/>
                          <a:cs typeface="+mn-cs"/>
                        </a:rPr>
                        <a:t>vmwn</a:t>
                      </a:r>
                      <a:endParaRPr lang="en-US" sz="11500" b="0" kern="1200" baseline="0" dirty="0">
                        <a:solidFill>
                          <a:srgbClr val="FFFF00"/>
                        </a:solidFill>
                        <a:latin typeface="Avva_Shenouda" pitchFamily="34" charset="2"/>
                        <a:ea typeface="+mn-ea"/>
                        <a:cs typeface="+mj-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إى إي ميطا باندون إيمون </a:t>
                      </a:r>
                      <a:endParaRPr lang="ar-EG" sz="5200" dirty="0">
                        <a:cs typeface="+mj-cs"/>
                      </a:endParaRP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91557081"/>
      </p:ext>
    </p:extLst>
  </p:cSld>
  <p:clrMapOvr>
    <a:masterClrMapping/>
  </p:clrMapOvr>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200" dirty="0">
                          <a:solidFill>
                            <a:schemeClr val="lt1"/>
                          </a:solidFill>
                          <a:latin typeface="+mn-lt"/>
                          <a:ea typeface="+mn-ea"/>
                          <a:cs typeface="+mn-cs"/>
                        </a:rPr>
                        <a:t>و مع روحك أيضا</a:t>
                      </a:r>
                      <a:endParaRPr lang="ar-EG" sz="49600" b="1" kern="1200" dirty="0">
                        <a:solidFill>
                          <a:schemeClr val="bg1"/>
                        </a:solidFill>
                        <a:latin typeface="+mn-lt"/>
                        <a:ea typeface="+mn-ea"/>
                        <a:cs typeface="+mj-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dirty="0" err="1">
                          <a:solidFill>
                            <a:srgbClr val="FFFF00"/>
                          </a:solidFill>
                          <a:latin typeface="Avva_Shenouda" pitchFamily="34" charset="2"/>
                          <a:ea typeface="+mn-ea"/>
                          <a:cs typeface="+mn-cs"/>
                        </a:rPr>
                        <a:t>Ke</a:t>
                      </a:r>
                      <a:r>
                        <a:rPr lang="en-US" sz="4000" b="0" kern="1200" dirty="0">
                          <a:solidFill>
                            <a:srgbClr val="FFFF00"/>
                          </a:solidFill>
                          <a:latin typeface="Avva_Shenouda" pitchFamily="34" charset="2"/>
                          <a:ea typeface="+mn-ea"/>
                          <a:cs typeface="+mn-cs"/>
                        </a:rPr>
                        <a:t> meta </a:t>
                      </a:r>
                      <a:r>
                        <a:rPr lang="en-US" sz="4000" b="0" kern="1200" dirty="0" err="1">
                          <a:solidFill>
                            <a:srgbClr val="FFFF00"/>
                          </a:solidFill>
                          <a:latin typeface="Avva_Shenouda" pitchFamily="34" charset="2"/>
                          <a:ea typeface="+mn-ea"/>
                          <a:cs typeface="+mn-cs"/>
                        </a:rPr>
                        <a:t>tov</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pnevmatoc</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cov</a:t>
                      </a:r>
                      <a:endParaRPr lang="en-US" sz="4000" b="0" kern="1200" baseline="0" dirty="0">
                        <a:solidFill>
                          <a:srgbClr val="FFFF00"/>
                        </a:solidFill>
                        <a:latin typeface="Avva_Shenouda" pitchFamily="34" charset="2"/>
                        <a:ea typeface="+mn-ea"/>
                        <a:cs typeface="+mj-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كي ميطا تو ابنيفما تو سو</a:t>
                      </a:r>
                      <a:endParaRPr lang="ar-EG" sz="4800" dirty="0">
                        <a:cs typeface="+mj-cs"/>
                      </a:endParaRP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84261711"/>
      </p:ext>
    </p:extLst>
  </p:cSld>
  <p:clrMapOvr>
    <a:masterClrMapping/>
  </p:clrMapOvr>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kern="1200" dirty="0">
                          <a:solidFill>
                            <a:schemeClr val="lt1"/>
                          </a:solidFill>
                          <a:latin typeface="+mn-lt"/>
                          <a:ea typeface="+mn-ea"/>
                          <a:cs typeface="+mn-cs"/>
                        </a:rPr>
                        <a:t>إرفعوا قلوبكم</a:t>
                      </a:r>
                      <a:endParaRPr lang="ar-EG" sz="102800" b="1" kern="1200" dirty="0">
                        <a:solidFill>
                          <a:schemeClr val="bg1"/>
                        </a:solidFill>
                        <a:latin typeface="+mn-lt"/>
                        <a:ea typeface="+mn-ea"/>
                        <a:cs typeface="+mj-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dirty="0" err="1">
                          <a:solidFill>
                            <a:srgbClr val="FFFF00"/>
                          </a:solidFill>
                          <a:latin typeface="Avva_Shenouda" pitchFamily="34" charset="2"/>
                          <a:ea typeface="+mn-ea"/>
                          <a:cs typeface="+mn-cs"/>
                        </a:rPr>
                        <a:t>Anw</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vmwn</a:t>
                      </a:r>
                      <a:r>
                        <a:rPr lang="en-US" sz="40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tackardi</a:t>
                      </a:r>
                      <a:r>
                        <a:rPr lang="en-US" sz="3600" b="0" kern="1200" dirty="0">
                          <a:solidFill>
                            <a:srgbClr val="FFFF00"/>
                          </a:solidFill>
                          <a:latin typeface="Avva_Shenouda" pitchFamily="34" charset="2"/>
                          <a:ea typeface="+mn-ea"/>
                          <a:cs typeface="+mn-cs"/>
                        </a:rPr>
                        <a:t>-ac</a:t>
                      </a:r>
                      <a:r>
                        <a:rPr lang="en-US" sz="4000" b="0" kern="1200" dirty="0">
                          <a:solidFill>
                            <a:srgbClr val="FFFF00"/>
                          </a:solidFill>
                          <a:latin typeface="Avva_Shenouda" pitchFamily="34" charset="2"/>
                          <a:ea typeface="+mn-ea"/>
                          <a:cs typeface="+mn-cs"/>
                        </a:rPr>
                        <a:t> </a:t>
                      </a:r>
                      <a:endParaRPr lang="en-US" sz="8800" b="0" kern="1200" baseline="0" dirty="0">
                        <a:solidFill>
                          <a:srgbClr val="FFFF00"/>
                        </a:solidFill>
                        <a:latin typeface="Avva_Shenouda" pitchFamily="34" charset="2"/>
                        <a:ea typeface="+mn-ea"/>
                        <a:cs typeface="+mj-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آنو إيمون طاس كارذياس</a:t>
                      </a:r>
                      <a:endParaRPr lang="ar-EG" sz="34400" dirty="0">
                        <a:cs typeface="+mj-cs"/>
                      </a:endParaRP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21757557"/>
      </p:ext>
    </p:extLst>
  </p:cSld>
  <p:clrMapOvr>
    <a:masterClrMapping/>
  </p:clrMapOvr>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kern="1200" dirty="0">
                          <a:solidFill>
                            <a:schemeClr val="lt1"/>
                          </a:solidFill>
                          <a:latin typeface="+mn-lt"/>
                          <a:ea typeface="+mn-ea"/>
                          <a:cs typeface="+mn-cs"/>
                        </a:rPr>
                        <a:t>هي عند الرب</a:t>
                      </a:r>
                      <a:endParaRPr lang="ar-EG" sz="8000" b="1" kern="1200" dirty="0">
                        <a:solidFill>
                          <a:schemeClr val="bg1"/>
                        </a:solidFill>
                        <a:latin typeface="+mn-lt"/>
                        <a:ea typeface="+mn-ea"/>
                        <a:cs typeface="+mj-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dirty="0" err="1">
                          <a:solidFill>
                            <a:srgbClr val="FFFF00"/>
                          </a:solidFill>
                          <a:latin typeface="Avva_Shenouda" pitchFamily="34" charset="2"/>
                          <a:ea typeface="+mn-ea"/>
                          <a:cs typeface="+mn-cs"/>
                        </a:rPr>
                        <a:t>Exwmen</a:t>
                      </a:r>
                      <a:r>
                        <a:rPr lang="en-US" sz="4000" b="0" kern="1200" dirty="0">
                          <a:solidFill>
                            <a:srgbClr val="FFFF00"/>
                          </a:solidFill>
                          <a:latin typeface="Avva_Shenouda" pitchFamily="34" charset="2"/>
                          <a:ea typeface="+mn-ea"/>
                          <a:cs typeface="+mn-cs"/>
                        </a:rPr>
                        <a:t> `proc ton </a:t>
                      </a:r>
                      <a:r>
                        <a:rPr lang="en-US" sz="4000" b="0" kern="1200" dirty="0" err="1">
                          <a:solidFill>
                            <a:srgbClr val="FFFF00"/>
                          </a:solidFill>
                          <a:latin typeface="Avva_Shenouda" pitchFamily="34" charset="2"/>
                          <a:ea typeface="+mn-ea"/>
                          <a:cs typeface="+mn-cs"/>
                        </a:rPr>
                        <a:t>kvrion</a:t>
                      </a:r>
                      <a:endParaRPr lang="en-US" sz="8800" b="0" kern="1200" baseline="0" dirty="0">
                        <a:solidFill>
                          <a:srgbClr val="FFFF00"/>
                        </a:solidFill>
                        <a:latin typeface="Avva_Shenouda" pitchFamily="34" charset="2"/>
                        <a:ea typeface="+mn-ea"/>
                        <a:cs typeface="+mj-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ايخومين ابروس طون كيريون</a:t>
                      </a:r>
                      <a:endParaRPr lang="ar-EG" sz="4800" dirty="0">
                        <a:cs typeface="+mj-cs"/>
                      </a:endParaRP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47238074"/>
      </p:ext>
    </p:extLst>
  </p:cSld>
  <p:clrMapOvr>
    <a:masterClrMapping/>
  </p:clrMapOvr>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kern="1200" dirty="0">
                          <a:solidFill>
                            <a:schemeClr val="lt1"/>
                          </a:solidFill>
                          <a:latin typeface="+mn-lt"/>
                          <a:ea typeface="+mn-ea"/>
                          <a:cs typeface="+mn-cs"/>
                        </a:rPr>
                        <a:t>فلنشكر الرب</a:t>
                      </a:r>
                      <a:endParaRPr lang="ar-EG" sz="333300" b="1" kern="1200" dirty="0">
                        <a:solidFill>
                          <a:schemeClr val="bg1"/>
                        </a:solidFill>
                        <a:latin typeface="+mn-lt"/>
                        <a:ea typeface="+mn-ea"/>
                        <a:cs typeface="+mj-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dirty="0" err="1">
                          <a:solidFill>
                            <a:srgbClr val="FFFF00"/>
                          </a:solidFill>
                          <a:latin typeface="Avva_Shenouda" pitchFamily="34" charset="2"/>
                          <a:ea typeface="+mn-ea"/>
                          <a:cs typeface="+mn-cs"/>
                        </a:rPr>
                        <a:t>Evxaric</a:t>
                      </a:r>
                      <a:r>
                        <a:rPr lang="en-US" sz="4000" b="0" kern="1200" dirty="0">
                          <a:solidFill>
                            <a:srgbClr val="FFFF00"/>
                          </a:solidFill>
                          <a:latin typeface="Avva_Shenouda" pitchFamily="34" charset="2"/>
                          <a:ea typeface="+mn-ea"/>
                          <a:cs typeface="+mn-cs"/>
                        </a:rPr>
                        <a:t> t3cwmen </a:t>
                      </a:r>
                      <a:r>
                        <a:rPr lang="en-US" sz="4000" b="0" kern="1200" dirty="0" err="1">
                          <a:solidFill>
                            <a:srgbClr val="FFFF00"/>
                          </a:solidFill>
                          <a:latin typeface="Avva_Shenouda" pitchFamily="34" charset="2"/>
                          <a:ea typeface="+mn-ea"/>
                          <a:cs typeface="+mn-cs"/>
                        </a:rPr>
                        <a:t>tw</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Kvri`w</a:t>
                      </a:r>
                      <a:endParaRPr lang="en-US" sz="8800" b="0" kern="1200" baseline="0" dirty="0">
                        <a:solidFill>
                          <a:srgbClr val="FFFF00"/>
                        </a:solidFill>
                        <a:latin typeface="Avva_Shenouda" pitchFamily="34" charset="2"/>
                        <a:ea typeface="+mn-ea"/>
                        <a:cs typeface="+mj-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إفخاريس تيصومين طو كيريو</a:t>
                      </a:r>
                      <a:endParaRPr lang="ar-EG" sz="34400" dirty="0">
                        <a:cs typeface="+mj-cs"/>
                      </a:endParaRP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1824147"/>
      </p:ext>
    </p:extLst>
  </p:cSld>
  <p:clrMapOvr>
    <a:masterClrMapping/>
  </p:clrMapOvr>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kern="1200" dirty="0">
                          <a:solidFill>
                            <a:schemeClr val="lt1"/>
                          </a:solidFill>
                          <a:latin typeface="+mn-lt"/>
                          <a:ea typeface="+mn-ea"/>
                          <a:cs typeface="+mn-cs"/>
                        </a:rPr>
                        <a:t>مستحق و عادل</a:t>
                      </a:r>
                      <a:endParaRPr lang="ar-EG" sz="8000" b="1" kern="1200" dirty="0">
                        <a:solidFill>
                          <a:schemeClr val="bg1"/>
                        </a:solidFill>
                        <a:latin typeface="+mn-lt"/>
                        <a:ea typeface="+mn-ea"/>
                        <a:cs typeface="+mj-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dirty="0">
                          <a:solidFill>
                            <a:srgbClr val="FFFF00"/>
                          </a:solidFill>
                          <a:latin typeface="Avva_Shenouda" pitchFamily="34" charset="2"/>
                          <a:ea typeface="+mn-ea"/>
                          <a:cs typeface="+mn-cs"/>
                        </a:rPr>
                        <a:t>A7ion </a:t>
                      </a:r>
                      <a:r>
                        <a:rPr lang="en-US" sz="5400" b="0" kern="1200" dirty="0" err="1">
                          <a:solidFill>
                            <a:srgbClr val="FFFF00"/>
                          </a:solidFill>
                          <a:latin typeface="Avva_Shenouda" pitchFamily="34" charset="2"/>
                          <a:ea typeface="+mn-ea"/>
                          <a:cs typeface="+mn-cs"/>
                        </a:rPr>
                        <a:t>ke</a:t>
                      </a:r>
                      <a:r>
                        <a:rPr lang="en-US" sz="5400" b="0" kern="1200" dirty="0">
                          <a:solidFill>
                            <a:srgbClr val="FFFF00"/>
                          </a:solidFill>
                          <a:latin typeface="Avva_Shenouda" pitchFamily="34" charset="2"/>
                          <a:ea typeface="+mn-ea"/>
                          <a:cs typeface="+mn-cs"/>
                        </a:rPr>
                        <a:t> </a:t>
                      </a:r>
                      <a:r>
                        <a:rPr lang="en-US" sz="5400" b="0" kern="1200" dirty="0" err="1">
                          <a:solidFill>
                            <a:srgbClr val="FFFF00"/>
                          </a:solidFill>
                          <a:latin typeface="Avva_Shenouda" pitchFamily="34" charset="2"/>
                          <a:ea typeface="+mn-ea"/>
                          <a:cs typeface="+mn-cs"/>
                        </a:rPr>
                        <a:t>dikeon</a:t>
                      </a:r>
                      <a:endParaRPr lang="en-US" sz="5400" b="0" kern="1200" baseline="0" dirty="0">
                        <a:solidFill>
                          <a:srgbClr val="FFFF00"/>
                        </a:solidFill>
                        <a:latin typeface="Avva_Shenouda" pitchFamily="34" charset="2"/>
                        <a:ea typeface="+mn-ea"/>
                        <a:cs typeface="+mj-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bg1"/>
                          </a:solidFill>
                          <a:latin typeface="+mn-lt"/>
                          <a:ea typeface="+mn-ea"/>
                          <a:cs typeface="+mn-cs"/>
                        </a:rPr>
                        <a:t>أكسيون كي ذيكيؤن</a:t>
                      </a:r>
                      <a:endParaRPr lang="ar-EG" sz="6000" dirty="0">
                        <a:solidFill>
                          <a:schemeClr val="bg1"/>
                        </a:solidFill>
                        <a:cs typeface="+mj-cs"/>
                      </a:endParaRP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11296273"/>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لأنك هكذا قد أحببت الحق، إذ أوضحت لي غوامض حكمتك ومستوراتها</a:t>
                      </a:r>
                      <a:endParaRPr lang="ar-EG" sz="16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مستحق ومستوجب . مستحق ومستوجب لأنه حقاً بالحقيقه مستحق ومستوجب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92044264"/>
      </p:ext>
    </p:extLst>
  </p:cSld>
  <p:clrMapOvr>
    <a:masterClrMapping/>
  </p:clrMapOvr>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لأنك بالحقيقه مستحق وعادل , أكرمّك , أرفعك , أباركك ,أمجدك ,أسجد لك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22941949"/>
      </p:ext>
    </p:extLst>
  </p:cSld>
  <p:clrMapOvr>
    <a:masterClrMapping/>
  </p:clrMapOvr>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أشكرك فى كل زمان لأجل الخيرات التى صنعتها معنا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25487876"/>
      </p:ext>
    </p:extLst>
  </p:cSld>
  <p:clrMapOvr>
    <a:masterClrMapping/>
  </p:clrMapOvr>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أنت الإله الحقيقى وحدك , الكائن منذ البدء الذى أظهر المياه فى علاليه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67000651"/>
      </p:ext>
    </p:extLst>
  </p:cSld>
  <p:clrMapOvr>
    <a:masterClrMapping/>
  </p:clrMapOvr>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الذى جعل المياه الكثيره فى فلك السماء هؤلاء يباركوا إيمك القدوس يا ملك الخليقه كلها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19986503"/>
      </p:ext>
    </p:extLst>
  </p:cSld>
  <p:clrMapOvr>
    <a:masterClrMapping/>
  </p:clrMapOvr>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ا يسوع المسيح نسجد لك أيها الجالس على الكرسى مجده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23889175"/>
      </p:ext>
    </p:extLst>
  </p:cSld>
  <p:clrMapOvr>
    <a:masterClrMapping/>
  </p:clrMapOvr>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الذى تسجد له جميع القوات المقدسه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89693256"/>
      </p:ext>
    </p:extLst>
  </p:cSld>
  <p:clrMapOvr>
    <a:masterClrMapping/>
  </p:clrMapOvr>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أيها الجلوس قفوا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58549555"/>
      </p:ext>
    </p:extLst>
  </p:cSld>
  <p:clrMapOvr>
    <a:masterClrMapping/>
  </p:clrMapOvr>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إن الملائكه ورؤساء الملائكه والرئاسات والسلطات والكراسى والربوبيات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97185372"/>
      </p:ext>
    </p:extLst>
  </p:cSld>
  <p:clrMapOvr>
    <a:masterClrMapping/>
  </p:clrMapOvr>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وكل الأرواح الخدام , وكل الجمع الغير المحصى من القوات الملائكيه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757989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122753780"/>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وفى ذلك المكان جربه وقال له ان أنت سمعت وأطعت صوت الرب الهك</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تنضح على بزوفاك فأطهر، تغسلني فأبيض أكثر من الثلج. تسمعني سرورا وفرحا، فتبتهج عظامي المنسحقة</a:t>
                      </a:r>
                      <a:endParaRPr lang="ar-EG" sz="8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هؤلاء القيام أمامك بخوف ورعده يسبحون عظمتك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66491353"/>
      </p:ext>
    </p:extLst>
  </p:cSld>
  <p:clrMapOvr>
    <a:masterClrMapping/>
  </p:clrMapOvr>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وإلى الشرق أنظروا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10699105"/>
      </p:ext>
    </p:extLst>
  </p:cSld>
  <p:clrMapOvr>
    <a:masterClrMapping/>
  </p:clrMapOvr>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أنت هو الذى يقف حولك القواد الطوباويين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50739914"/>
      </p:ext>
    </p:extLst>
  </p:cSld>
  <p:clrMapOvr>
    <a:masterClrMapping/>
  </p:clrMapOvr>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الشاروبيم والسارافيم هؤلاء يقدسونك ثلاث مرات كل حين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26902628"/>
      </p:ext>
    </p:extLst>
  </p:cSld>
  <p:clrMapOvr>
    <a:masterClrMapping/>
  </p:clrMapOvr>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ونحن أيضاً إجعلنا مستحقين أن نسبحك معهم ونباركك بأصوات المجد قائلين </a:t>
                      </a:r>
                      <a:r>
                        <a:rPr lang="ar-EG" sz="5400" b="1" i="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rPr>
                        <a:t>:</a:t>
                      </a:r>
                      <a:endParaRPr lang="ar-EG" sz="54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60560933"/>
      </p:ext>
    </p:extLst>
  </p:cSld>
  <p:clrMapOvr>
    <a:masterClrMapping/>
  </p:clrMapOvr>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9600" b="1" dirty="0"/>
                        <a:t>ننصت</a:t>
                      </a:r>
                      <a:endParaRPr lang="ar-EG" sz="34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Procxwmen</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6600" b="1" dirty="0"/>
                        <a:t>إبروس خومين </a:t>
                      </a:r>
                      <a:endParaRPr lang="ar-SA" sz="66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05932165"/>
      </p:ext>
    </p:extLst>
  </p:cSld>
  <p:clrMapOvr>
    <a:masterClrMapping/>
  </p:clrMapOvr>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الشاروبيم يسجدون</a:t>
                      </a:r>
                      <a:r>
                        <a:rPr lang="ar-EG" sz="5400" b="1" dirty="0"/>
                        <a:t> </a:t>
                      </a:r>
                      <a:r>
                        <a:rPr lang="ar-SA" sz="5400" b="1" dirty="0"/>
                        <a:t>لك</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j-cs"/>
                        </a:rPr>
                        <a:t>NiXeroubim</a:t>
                      </a:r>
                      <a:r>
                        <a:rPr lang="en-US" sz="4400" b="0" kern="1200" baseline="0" dirty="0">
                          <a:solidFill>
                            <a:srgbClr val="FFFF00"/>
                          </a:solidFill>
                          <a:latin typeface="Athanasius" pitchFamily="2" charset="0"/>
                          <a:ea typeface="+mn-ea"/>
                          <a:cs typeface="+mj-cs"/>
                        </a:rPr>
                        <a:t> </a:t>
                      </a:r>
                      <a:r>
                        <a:rPr lang="en-US" sz="4400" b="0" kern="1200" baseline="0" dirty="0" err="1">
                          <a:solidFill>
                            <a:srgbClr val="FFFF00"/>
                          </a:solidFill>
                          <a:latin typeface="Athanasius" pitchFamily="2" charset="0"/>
                          <a:ea typeface="+mn-ea"/>
                          <a:cs typeface="+mj-cs"/>
                        </a:rPr>
                        <a:t>ceouw</a:t>
                      </a:r>
                      <a:r>
                        <a:rPr lang="en-US" sz="4400" b="0" kern="1200" baseline="0" dirty="0">
                          <a:solidFill>
                            <a:srgbClr val="FFFF00"/>
                          </a:solidFill>
                          <a:latin typeface="Athanasius" pitchFamily="2" charset="0"/>
                          <a:ea typeface="+mn-ea"/>
                          <a:cs typeface="+mj-cs"/>
                        </a:rPr>
                        <a:t>]t</a:t>
                      </a:r>
                    </a:p>
                    <a:p>
                      <a:pPr algn="ctr" rtl="0"/>
                      <a:r>
                        <a:rPr lang="en-US" sz="4400" b="0" kern="1200" baseline="0" dirty="0">
                          <a:solidFill>
                            <a:srgbClr val="FFFF00"/>
                          </a:solidFill>
                          <a:latin typeface="Athanasius" pitchFamily="2" charset="0"/>
                          <a:ea typeface="+mn-ea"/>
                          <a:cs typeface="+mj-cs"/>
                        </a:rPr>
                        <a:t> `</a:t>
                      </a:r>
                      <a:r>
                        <a:rPr lang="en-US" sz="4400" b="0" kern="1200" baseline="0" dirty="0" err="1">
                          <a:solidFill>
                            <a:srgbClr val="FFFF00"/>
                          </a:solidFill>
                          <a:latin typeface="Athanasius" pitchFamily="2" charset="0"/>
                          <a:ea typeface="+mn-ea"/>
                          <a:cs typeface="+mj-cs"/>
                        </a:rPr>
                        <a:t>mmok</a:t>
                      </a:r>
                      <a:endParaRPr lang="en-US" sz="44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ني شيرو</a:t>
                      </a:r>
                      <a:r>
                        <a:rPr lang="ar-EG" sz="4800" b="1" dirty="0"/>
                        <a:t>ب</a:t>
                      </a:r>
                      <a:r>
                        <a:rPr lang="ar-SA" sz="4800" b="1" dirty="0"/>
                        <a:t>يم سي أو أوشت إمموك</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87992363"/>
      </p:ext>
    </p:extLst>
  </p:cSld>
  <p:clrMapOvr>
    <a:masterClrMapping/>
  </p:clrMapOvr>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والسيرافيم يمجدونك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niCeravim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ce;`wou</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nak</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نيم ني سيرافيم سي تيؤواو ناك </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48634113"/>
      </p:ext>
    </p:extLst>
  </p:cSld>
  <p:clrMapOvr>
    <a:masterClrMapping/>
  </p:clrMapOvr>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صارخين قائلين</a:t>
                      </a:r>
                      <a:endParaRPr lang="ar-EG" sz="19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euw</a:t>
                      </a:r>
                      <a:r>
                        <a:rPr lang="en-US" sz="4800" b="0" kern="1200" baseline="0" dirty="0">
                          <a:solidFill>
                            <a:srgbClr val="FFFF00"/>
                          </a:solidFill>
                          <a:latin typeface="Athanasius" pitchFamily="2" charset="0"/>
                          <a:ea typeface="+mn-ea"/>
                          <a:cs typeface="+mn-cs"/>
                        </a:rPr>
                        <a:t>]</a:t>
                      </a: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ebol</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eujw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mmoc</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إيف أوش إي</a:t>
                      </a:r>
                      <a:r>
                        <a:rPr lang="ar-EG" sz="5200" b="1" dirty="0"/>
                        <a:t>ف</a:t>
                      </a:r>
                      <a:r>
                        <a:rPr lang="ar-SA" sz="5200" b="1" dirty="0"/>
                        <a:t>ول إ</a:t>
                      </a:r>
                      <a:r>
                        <a:rPr lang="ar-EG" sz="5200" b="1" dirty="0"/>
                        <a:t>ف</a:t>
                      </a:r>
                      <a:r>
                        <a:rPr lang="ar-SA" sz="5200" b="1" dirty="0"/>
                        <a:t>جوإمموس</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79976840"/>
      </p:ext>
    </p:extLst>
  </p:cSld>
  <p:clrMapOvr>
    <a:masterClrMapping/>
  </p:clrMapOvr>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قدوس</a:t>
                      </a:r>
                      <a:br>
                        <a:rPr lang="ar-SA" sz="4800" b="1" dirty="0"/>
                      </a:br>
                      <a:r>
                        <a:rPr lang="ar-SA" sz="4800" b="1" dirty="0"/>
                        <a:t>قدوس</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قدوس</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dirty="0" err="1">
                          <a:solidFill>
                            <a:srgbClr val="FFFF00"/>
                          </a:solidFill>
                          <a:latin typeface="Avva_Shenouda" pitchFamily="34" charset="2"/>
                          <a:ea typeface="+mn-ea"/>
                          <a:cs typeface="+mn-cs"/>
                        </a:rPr>
                        <a:t>ge</a:t>
                      </a:r>
                      <a:r>
                        <a:rPr lang="en-US" sz="5400" b="0" kern="1200" baseline="0" dirty="0">
                          <a:solidFill>
                            <a:srgbClr val="FFFF00"/>
                          </a:solidFill>
                          <a:latin typeface="Avva_Shenouda" pitchFamily="34" charset="2"/>
                          <a:ea typeface="+mn-ea"/>
                          <a:cs typeface="+mn-cs"/>
                        </a:rPr>
                        <a:t> </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Agioc</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agioc</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agioc</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t>جى</a:t>
                      </a:r>
                      <a:r>
                        <a:rPr lang="ar-EG" sz="4800" b="1" baseline="0" dirty="0"/>
                        <a:t> </a:t>
                      </a:r>
                      <a:r>
                        <a:rPr lang="ar-SA" sz="4800" b="1" dirty="0"/>
                        <a:t>آجيوس </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آجيوس </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آجيوس</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12325743"/>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 اصرف وجهك عن خطاياي، وامح كل آثامي. قلبا نقيا اخلق في يا الله، وروحا مستقيما جدده في أحشائي</a:t>
                      </a:r>
                      <a:endParaRPr lang="ar-EG" sz="9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رب الصباؤوت</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600" b="0" kern="1200" baseline="0" dirty="0" err="1">
                          <a:solidFill>
                            <a:srgbClr val="FFFF00"/>
                          </a:solidFill>
                          <a:latin typeface="Athanasius" pitchFamily="2" charset="0"/>
                          <a:ea typeface="+mn-ea"/>
                          <a:cs typeface="+mn-cs"/>
                        </a:rPr>
                        <a:t>Kurioc</a:t>
                      </a:r>
                      <a:endParaRPr lang="en-US" sz="6600" b="0" kern="1200" baseline="0" dirty="0">
                        <a:solidFill>
                          <a:srgbClr val="FFFF00"/>
                        </a:solidFill>
                        <a:latin typeface="Athanasius" pitchFamily="2" charset="0"/>
                        <a:ea typeface="+mn-ea"/>
                        <a:cs typeface="+mn-cs"/>
                      </a:endParaRPr>
                    </a:p>
                    <a:p>
                      <a:pPr algn="ctr" rtl="0"/>
                      <a:r>
                        <a:rPr lang="en-US" sz="6600" b="0" kern="1200" baseline="0" dirty="0" err="1">
                          <a:solidFill>
                            <a:srgbClr val="FFFF00"/>
                          </a:solidFill>
                          <a:latin typeface="Athanasius" pitchFamily="2" charset="0"/>
                          <a:ea typeface="+mn-ea"/>
                          <a:cs typeface="+mn-cs"/>
                        </a:rPr>
                        <a:t>cabawq</a:t>
                      </a:r>
                      <a:endParaRPr lang="en-US" sz="13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كيريوس سا</a:t>
                      </a:r>
                      <a:r>
                        <a:rPr lang="ar-EG" sz="6000" b="1" dirty="0"/>
                        <a:t>ف</a:t>
                      </a:r>
                      <a:r>
                        <a:rPr lang="ar-SA" sz="6000" b="1" dirty="0"/>
                        <a:t>اؤوت </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17688509"/>
      </p:ext>
    </p:extLst>
  </p:cSld>
  <p:clrMapOvr>
    <a:masterClrMapping/>
  </p:clrMapOvr>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السماء والأرض مملوءتان من مجدك الأقدس</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`plhrhc `o ouranoc ke `h</a:t>
                      </a:r>
                    </a:p>
                    <a:p>
                      <a:pPr algn="ctr" rtl="0"/>
                      <a:r>
                        <a:rPr lang="pt-BR" sz="4000" b="0" kern="1200" baseline="0" dirty="0">
                          <a:solidFill>
                            <a:srgbClr val="FFFF00"/>
                          </a:solidFill>
                          <a:latin typeface="Athanasius" pitchFamily="2" charset="0"/>
                          <a:ea typeface="+mn-ea"/>
                          <a:cs typeface="+mn-cs"/>
                        </a:rPr>
                        <a:t>gh&gt; thc `agiac cou do [hc</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إبلي ريس أو أورانوس كي إيجي تيس آجياس</a:t>
                      </a:r>
                      <a:r>
                        <a:rPr lang="ar-EG" sz="3600" b="1" dirty="0"/>
                        <a:t> </a:t>
                      </a:r>
                      <a:r>
                        <a:rPr lang="ar-SA" sz="3600" b="1" dirty="0"/>
                        <a:t>سوذوكسيس</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43814009"/>
      </p:ext>
    </p:extLst>
  </p:cSld>
  <p:clrMapOvr>
    <a:masterClrMapping/>
  </p:clrMapOvr>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قدوس قدوس أيها الرب و قدوس أنت فى كل شىء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77078784"/>
      </p:ext>
    </p:extLst>
  </p:cSld>
  <p:clrMapOvr>
    <a:masterClrMapping/>
  </p:clrMapOvr>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لأنك أنت الإله القدوس الحقيقى يسوع المسيح الإبن بكر كل الخليقة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07280777"/>
      </p:ext>
    </p:extLst>
  </p:cSld>
  <p:clrMapOvr>
    <a:masterClrMapping/>
  </p:clrMapOvr>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الكائن فى مجد عظمته الذى ليس أحد يعرف كمال لاهوته الحال فيه جسدياّ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0717184"/>
      </p:ext>
    </p:extLst>
  </p:cSld>
  <p:clrMapOvr>
    <a:masterClrMapping/>
  </p:clrMapOvr>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ليس هو إخطافاّ ما نويت لتصير مساوياّ لله أبيك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7224855"/>
      </p:ext>
    </p:extLst>
  </p:cSld>
  <p:clrMapOvr>
    <a:masterClrMapping/>
  </p:clrMapOvr>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لكن بإرادتك وحدك أخذت شكل العبد و صرت أنساناّ بالحق</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76635188"/>
      </p:ext>
    </p:extLst>
  </p:cSld>
  <p:clrMapOvr>
    <a:masterClrMapping/>
  </p:clrMapOvr>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تجسدت فى بطن الغير الدنسه والدة الإله القديسة مريم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95447890"/>
      </p:ext>
    </p:extLst>
  </p:cSld>
  <p:clrMapOvr>
    <a:masterClrMapping/>
  </p:clrMapOvr>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أنت االذى  لبس الطهارة ولم تخطئ ابداً، ودفعت ذاتك إلى الصليب المقدس من أجل خلاصنا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52323372"/>
      </p:ext>
    </p:extLst>
  </p:cSld>
  <p:clrMapOvr>
    <a:masterClrMapping/>
  </p:clrMapOvr>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وضعت لنا هذا المثال، إذ قمت من العشاء وأخذت منديلاً إشتديت به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65018579"/>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لا تطرحني من قدام وجهك وروحك القدوس لا تنزعه منى. امنحني بهجة خلاصك</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وصببت ماء فى مغسل وابتدأت تغسل أرجل تلاميذك وتمسحها بالمنديل الذى كنت متزراً به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09320006"/>
      </p:ext>
    </p:extLst>
  </p:cSld>
  <p:clrMapOvr>
    <a:masterClrMapping/>
  </p:clrMapOvr>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وأعطيتهم رسم المحبة وترتيب التواضع وتذكار محبتك للبشر إذا قلت لهم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69645248"/>
      </p:ext>
    </p:extLst>
  </p:cSld>
  <p:clrMapOvr>
    <a:masterClrMapping/>
  </p:clrMapOvr>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أنا غسلت اقدامكم معلماً ورباً، فيجب عليكم أن يغسل بعضكم اقدام بعض</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57172772"/>
      </p:ext>
    </p:extLst>
  </p:cSld>
  <p:clrMapOvr>
    <a:masterClrMapping/>
  </p:clrMapOvr>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مثل ما صنعت بكم وكما صنعت بكم إصنعوا انتم ايضاً ببعضكم بعضاً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80937567"/>
      </p:ext>
    </p:extLst>
  </p:cSld>
  <p:clrMapOvr>
    <a:masterClrMapping/>
  </p:clrMapOvr>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وأمرتهم بوصاياك واوامرك إذا قلت احبوا بعضكم بعضاً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91449640"/>
      </p:ext>
    </p:extLst>
  </p:cSld>
  <p:clrMapOvr>
    <a:masterClrMapping/>
  </p:clrMapOvr>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وبهذا يعلمكم كل واحد انكم تلاميذى اذا احببتم بعضكم بعضاً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67652627"/>
      </p:ext>
    </p:extLst>
  </p:cSld>
  <p:clrMapOvr>
    <a:masterClrMapping/>
  </p:clrMapOvr>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وعلمتنا نحن ايضا المحبة والوحدانية، واصلحتنا مع ابيك من جهة غسل ارجل تلاميذك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88241675"/>
      </p:ext>
    </p:extLst>
  </p:cSld>
  <p:clrMapOvr>
    <a:masterClrMapping/>
  </p:clrMapOvr>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ونقاوة هذا المثال الحقيقى ومن قبل تعاطفك ومحبتك للبشر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95762397"/>
      </p:ext>
    </p:extLst>
  </p:cSld>
  <p:clrMapOvr>
    <a:masterClrMapping/>
  </p:clrMapOvr>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صنعت كمال حريتنا عندما استعظم بطرس لاهوتك وامتنع قائلاً: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3629923"/>
      </p:ext>
    </p:extLst>
  </p:cSld>
  <p:clrMapOvr>
    <a:masterClrMapping/>
  </p:clrMapOvr>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لا تغسل رجلى إلى الأبد فسمع القضية الحقيقة ، إذا لم أغسل قدميك فليس لك معى نصيب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66351693"/>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 وبروح رئاسي عضدني فأعلم الأثمة طرقك والمنافقون إليك يرجعون</a:t>
                      </a:r>
                      <a:endParaRPr lang="ar-EG" sz="16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أما هو بامانته صرخ قائلاً: ياسيدى ليس رجلى فقط بل ويدى ايضا ورأسى، قدسنى بالكلية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38067379"/>
      </p:ext>
    </p:extLst>
  </p:cSld>
  <p:clrMapOvr>
    <a:masterClrMapping/>
  </p:clrMapOvr>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 فسمع ايضا صوتك الألهى الغير كاذب: إن الذى استحم لايحتاج إلا إلى غسل قدميه لكنه كله نقى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60096805"/>
      </p:ext>
    </p:extLst>
  </p:cSld>
  <p:clrMapOvr>
    <a:masterClrMapping/>
  </p:clrMapOvr>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من أجل هذا نسأل و نطلب منك ياربنا يسوع المسيح</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70647284"/>
      </p:ext>
    </p:extLst>
  </p:cSld>
  <p:clrMapOvr>
    <a:masterClrMapping/>
  </p:clrMapOvr>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إجعلنا مستحقين وحل فى و سطنا الأن كما كنت مع تلاميذك الرسل القديسين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12010659"/>
      </p:ext>
    </p:extLst>
  </p:cSld>
  <p:clrMapOvr>
    <a:masterClrMapping/>
  </p:clrMapOvr>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 كما باركت فى ذلك الزمان بارك الأن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57448220"/>
      </p:ext>
    </p:extLst>
  </p:cSld>
  <p:clrMapOvr>
    <a:masterClrMapping/>
  </p:clrMapOvr>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rPr>
                        <a:t>أمين</a:t>
                      </a:r>
                      <a:endParaRPr lang="ar-EG" sz="32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50499309"/>
      </p:ext>
    </p:extLst>
  </p:cSld>
  <p:clrMapOvr>
    <a:masterClrMapping/>
  </p:clrMapOvr>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طهر هذا ليكن ماء الشفاء</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73271952"/>
      </p:ext>
    </p:extLst>
  </p:cSld>
  <p:clrMapOvr>
    <a:masterClrMapping/>
  </p:clrMapOvr>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38797261"/>
      </p:ext>
    </p:extLst>
  </p:cSld>
  <p:clrMapOvr>
    <a:masterClrMapping/>
  </p:clrMapOvr>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ماء غفران الخطايا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49701794"/>
      </p:ext>
    </p:extLst>
  </p:cSld>
  <p:clrMapOvr>
    <a:masterClrMapping/>
  </p:clrMapOvr>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16743281"/>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نجني من الدماء يا الله إله خلاصي، فيبتهج لساني بعدلك</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ماء الطهارة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79287870"/>
      </p:ext>
    </p:extLst>
  </p:cSld>
  <p:clrMapOvr>
    <a:masterClrMapping/>
  </p:clrMapOvr>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65283759"/>
      </p:ext>
    </p:extLst>
  </p:cSld>
  <p:clrMapOvr>
    <a:masterClrMapping/>
  </p:clrMapOvr>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خلاصاّ و صحه لأنفسنا و أجسدنا و أرواحنا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90270371"/>
      </p:ext>
    </p:extLst>
  </p:cSld>
  <p:clrMapOvr>
    <a:masterClrMapping/>
  </p:clrMapOvr>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53810545"/>
      </p:ext>
    </p:extLst>
  </p:cSld>
  <p:clrMapOvr>
    <a:masterClrMapping/>
  </p:clrMapOvr>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موهبه طاهرة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89093334"/>
      </p:ext>
    </p:extLst>
  </p:cSld>
  <p:clrMapOvr>
    <a:masterClrMapping/>
  </p:clrMapOvr>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16696453"/>
      </p:ext>
    </p:extLst>
  </p:cSld>
  <p:clrMapOvr>
    <a:masterClrMapping/>
  </p:clrMapOvr>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 محبة لبعضنا بعضاّ و حواس نقية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73992987"/>
      </p:ext>
    </p:extLst>
  </p:cSld>
  <p:clrMapOvr>
    <a:masterClrMapping/>
  </p:clrMapOvr>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68080881"/>
      </p:ext>
    </p:extLst>
  </p:cSld>
  <p:clrMapOvr>
    <a:masterClrMapping/>
  </p:clrMapOvr>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لكى نستحق أن نكون فى ميراث تلاميذك الأطهار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91791272"/>
      </p:ext>
    </p:extLst>
  </p:cSld>
  <p:clrMapOvr>
    <a:masterClrMapping/>
  </p:clrMapOvr>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21075294"/>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يا رب افتح شفتي، فيخبر فمي بتسبيحك. لأنك لو آثرت الذبيحة لكنت الآن أعطي</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طهر إنساننا الداخلى بثمرة هذا السر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0102988"/>
      </p:ext>
    </p:extLst>
  </p:cSld>
  <p:clrMapOvr>
    <a:masterClrMapping/>
  </p:clrMapOvr>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33215704"/>
      </p:ext>
    </p:extLst>
  </p:cSld>
  <p:clrMapOvr>
    <a:masterClrMapping/>
  </p:clrMapOvr>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 أنعم لنا بغفران خطايانا بحلول روحك القدوس علينا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94016696"/>
      </p:ext>
    </p:extLst>
  </p:cSld>
  <p:clrMapOvr>
    <a:masterClrMapping/>
  </p:clrMapOvr>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ليطهر نفوسنا و أجسادنا و أرواحنا من كل دنس الجسد و كل نجاسة و كل خاطية</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86795881"/>
      </p:ext>
    </p:extLst>
  </p:cSld>
  <p:clrMapOvr>
    <a:masterClrMapping/>
  </p:clrMapOvr>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26577972"/>
      </p:ext>
    </p:extLst>
  </p:cSld>
  <p:clrMapOvr>
    <a:masterClrMapping/>
  </p:clrMapOvr>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إمنحنا السلطان أن ندوس الحيات و العقارب و كل قوة العدو</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54379817"/>
      </p:ext>
    </p:extLst>
  </p:cSld>
  <p:clrMapOvr>
    <a:masterClrMapping/>
  </p:clrMapOvr>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 لا تدع شيئاّ من الآثام يتسلط علينا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35459775"/>
      </p:ext>
    </p:extLst>
  </p:cSld>
  <p:clrMapOvr>
    <a:masterClrMapping/>
  </p:clrMapOvr>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بل أنعم علينا بحواس حكيمة و سلوك ذات و قار و أمان لكى نأتى لنجد رحمة أمامك و رأفة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67862331"/>
      </p:ext>
    </p:extLst>
  </p:cSld>
  <p:clrMapOvr>
    <a:masterClrMapping/>
  </p:clrMapOvr>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39811414"/>
      </p:ext>
    </p:extLst>
  </p:cSld>
  <p:clrMapOvr>
    <a:masterClrMapping/>
  </p:clrMapOvr>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 نطلب إليك يا الله الحقيقى لكى ترسل علينا و على هذه المياه روحك القدوس الباراقليط جابل المياة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69628288"/>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 ولكنك لا تسر بالمحرقات، فالذبيحة لله روح منسحق. القلب المنكسر والمتواضع لا يرذله الله</a:t>
                      </a:r>
                      <a:endParaRPr lang="ar-EG" sz="115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خالق الكل يسوع المسيح ربنا الذى صلب عنا فى عهد بيلاطس البنطى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56193850"/>
      </p:ext>
    </p:extLst>
  </p:cSld>
  <p:clrMapOvr>
    <a:masterClrMapping/>
  </p:clrMapOvr>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وإعتراف قائلاّ: إنى أنا هو إبن الله</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85106441"/>
      </p:ext>
    </p:extLst>
  </p:cSld>
  <p:clrMapOvr>
    <a:masterClrMapping/>
  </p:clrMapOvr>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نؤمن أنك هو إبن الله بالحقيقة، طهر هذا الماء بقوة روح قدسك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10951332"/>
      </p:ext>
    </p:extLst>
  </p:cSld>
  <p:clrMapOvr>
    <a:masterClrMapping/>
  </p:clrMapOvr>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i="0" kern="1200" dirty="0">
                          <a:solidFill>
                            <a:schemeClr val="lt1"/>
                          </a:solidFill>
                          <a:latin typeface="+mn-lt"/>
                          <a:ea typeface="+mn-ea"/>
                          <a:cs typeface="+mn-cs"/>
                        </a:rPr>
                        <a:t>لكى يبطل قوات المضاد المقاتل لنا، و ينتهر كل الأرواح النجسة، و كل سحر و كل رقية و كل عبادة الأوثان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82951006"/>
      </p:ext>
    </p:extLst>
  </p:cSld>
  <p:clrMapOvr>
    <a:masterClrMapping/>
  </p:clrMapOvr>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فلتهرب من هذا الماء كل قوة المضاد بعلامة صلبيك المقدس ياربنا يسوع المسيح.</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46622535"/>
      </p:ext>
    </p:extLst>
  </p:cSld>
  <p:clrMapOvr>
    <a:masterClrMapping/>
  </p:clrMapOvr>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أظهره ماء الشفاء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9169574"/>
      </p:ext>
    </p:extLst>
  </p:cSld>
  <p:clrMapOvr>
    <a:masterClrMapping/>
  </p:clrMapOvr>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67604534"/>
      </p:ext>
    </p:extLst>
  </p:cSld>
  <p:clrMapOvr>
    <a:masterClrMapping/>
  </p:clrMapOvr>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ماء الطهارة</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8276178"/>
      </p:ext>
    </p:extLst>
  </p:cSld>
  <p:clrMapOvr>
    <a:masterClrMapping/>
  </p:clrMapOvr>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46117954"/>
      </p:ext>
    </p:extLst>
  </p:cSld>
  <p:clrMapOvr>
    <a:masterClrMapping/>
  </p:clrMapOvr>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ماء لمغفرة الخطايا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2897117"/>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أنعم يا رب بمسرتك على صهيون، ولتبن أسوار أورشليم</a:t>
                      </a:r>
                      <a:endParaRPr lang="ar-EG" sz="115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67193541"/>
      </p:ext>
    </p:extLst>
  </p:cSld>
  <p:clrMapOvr>
    <a:masterClrMapping/>
  </p:clrMapOvr>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ماء الخلاص</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90032131"/>
      </p:ext>
    </p:extLst>
  </p:cSld>
  <p:clrMapOvr>
    <a:masterClrMapping/>
  </p:clrMapOvr>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kern="10" dirty="0">
                          <a:ln w="9525">
                            <a:noFill/>
                            <a:round/>
                            <a:headEnd/>
                            <a:tailEnd/>
                          </a:ln>
                          <a:solidFill>
                            <a:srgbClr val="FFC000"/>
                          </a:solidFill>
                          <a:effectLst/>
                          <a:latin typeface="Times New Roman"/>
                          <a:cs typeface="Times New Roman"/>
                        </a:rPr>
                        <a:t>أمين</a:t>
                      </a:r>
                      <a:endParaRPr lang="ar-EG" sz="32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54694310"/>
      </p:ext>
    </p:extLst>
  </p:cSld>
  <p:clrMapOvr>
    <a:masterClrMapping/>
  </p:clrMapOvr>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واجعلنا مستحقين البنوة لكي نصرخ نحو أبيك الصالح </a:t>
                      </a:r>
                      <a:r>
                        <a:rPr lang="ar-EG" sz="5400" dirty="0"/>
                        <a:t>و</a:t>
                      </a:r>
                      <a:r>
                        <a:rPr lang="ar-SA" sz="5400" dirty="0"/>
                        <a:t>الروح القدس قائلين</a:t>
                      </a:r>
                      <a:r>
                        <a:rPr lang="ar-EG" sz="5400" dirty="0"/>
                        <a:t>:</a:t>
                      </a:r>
                      <a:endParaRPr lang="ar-EG" sz="54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03189952"/>
      </p:ext>
    </p:extLst>
  </p:cSld>
  <p:clrMapOvr>
    <a:masterClrMapping/>
  </p:clrMapOvr>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 الذى فى السموات.....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13363273"/>
      </p:ext>
    </p:extLst>
  </p:cSld>
  <p:clrMapOvr>
    <a:masterClrMapping/>
  </p:clrMapOvr>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بالمسيح يسوع ربنا </a:t>
                      </a:r>
                      <a:endParaRPr lang="ar-SA" sz="59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dirty="0" err="1">
                          <a:solidFill>
                            <a:srgbClr val="FFFF00"/>
                          </a:solidFill>
                          <a:latin typeface="Avva_Shenouda" pitchFamily="34" charset="2"/>
                          <a:ea typeface="+mn-ea"/>
                          <a:cs typeface="+mn-cs"/>
                        </a:rPr>
                        <a:t>qen</a:t>
                      </a:r>
                      <a:r>
                        <a:rPr lang="en-US" sz="4800" b="0" kern="1200" dirty="0">
                          <a:solidFill>
                            <a:srgbClr val="FFFF00"/>
                          </a:solidFill>
                          <a:latin typeface="Avva_Shenouda" pitchFamily="34" charset="2"/>
                          <a:ea typeface="+mn-ea"/>
                          <a:cs typeface="+mn-cs"/>
                        </a:rPr>
                        <a:t> P=</a:t>
                      </a:r>
                      <a:r>
                        <a:rPr lang="en-US" sz="4800" b="0" kern="1200" dirty="0" err="1">
                          <a:solidFill>
                            <a:srgbClr val="FFFF00"/>
                          </a:solidFill>
                          <a:latin typeface="Avva_Shenouda" pitchFamily="34" charset="2"/>
                          <a:ea typeface="+mn-ea"/>
                          <a:cs typeface="+mn-cs"/>
                        </a:rPr>
                        <a:t>xc</a:t>
                      </a:r>
                      <a:r>
                        <a:rPr lang="en-US" sz="4800" b="0" kern="1200" dirty="0">
                          <a:solidFill>
                            <a:srgbClr val="FFFF00"/>
                          </a:solidFill>
                          <a:latin typeface="Avva_Shenouda" pitchFamily="34" charset="2"/>
                          <a:ea typeface="+mn-ea"/>
                          <a:cs typeface="+mn-cs"/>
                        </a:rPr>
                        <a:t> I=3c </a:t>
                      </a:r>
                      <a:r>
                        <a:rPr lang="en-US" sz="4800" b="0" kern="1200" dirty="0" err="1">
                          <a:solidFill>
                            <a:srgbClr val="FFFF00"/>
                          </a:solidFill>
                          <a:latin typeface="Avva_Shenouda" pitchFamily="34" charset="2"/>
                          <a:ea typeface="+mn-ea"/>
                          <a:cs typeface="+mn-cs"/>
                        </a:rPr>
                        <a:t>Penu</a:t>
                      </a:r>
                      <a:r>
                        <a:rPr lang="en-US" sz="4800" b="0" kern="1200" dirty="0">
                          <a:solidFill>
                            <a:srgbClr val="FFFF00"/>
                          </a:solidFill>
                          <a:latin typeface="Avva_Shenouda" pitchFamily="34" charset="2"/>
                          <a:ea typeface="+mn-ea"/>
                          <a:cs typeface="+mn-cs"/>
                        </a:rPr>
                        <a:t> </a:t>
                      </a:r>
                      <a:endParaRPr lang="en-US" sz="115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خين بي خريستوس إيسوس بينشويس </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83784569"/>
      </p:ext>
    </p:extLst>
  </p:cSld>
  <p:clrMapOvr>
    <a:masterClrMapping/>
  </p:clrMapOvr>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أحنوا رؤوسكم للرب</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Tac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kevalac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umwn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tw</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Kuri`w</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klinate</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طاس كيفالاس إيمون طوكيريو إكليناتي</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03184695"/>
      </p:ext>
    </p:extLst>
  </p:cSld>
  <p:clrMapOvr>
    <a:masterClrMapping/>
  </p:clrMapOvr>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أمامك يا رب</a:t>
                      </a:r>
                      <a:endParaRPr lang="ar-SA" sz="19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err="1">
                          <a:solidFill>
                            <a:srgbClr val="FFFF00"/>
                          </a:solidFill>
                          <a:latin typeface="Athanasius" pitchFamily="2" charset="0"/>
                          <a:ea typeface="+mn-ea"/>
                          <a:cs typeface="+mn-cs"/>
                        </a:rPr>
                        <a:t>Enwpion</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cou</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Kuri`e</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6000" b="1" dirty="0"/>
                        <a:t>إينوبيون سو كيريي</a:t>
                      </a:r>
                      <a:endParaRPr lang="ar-SA" sz="60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77814166"/>
      </p:ext>
    </p:extLst>
  </p:cSld>
  <p:clrMapOvr>
    <a:masterClrMapping/>
  </p:clrMapOvr>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ننصت بخوف الله آمين</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Procxwmen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Qeou</a:t>
                      </a:r>
                      <a:r>
                        <a:rPr lang="en-US" sz="4000" b="0" kern="1200" baseline="0" dirty="0">
                          <a:solidFill>
                            <a:srgbClr val="FFFF00"/>
                          </a:solidFill>
                          <a:latin typeface="Athanasius" pitchFamily="2" charset="0"/>
                          <a:ea typeface="+mn-ea"/>
                          <a:cs typeface="+mn-cs"/>
                        </a:rPr>
                        <a:t> meta </a:t>
                      </a:r>
                      <a:r>
                        <a:rPr lang="en-US" sz="4000" b="0" kern="1200" baseline="0" dirty="0" err="1">
                          <a:solidFill>
                            <a:srgbClr val="FFFF00"/>
                          </a:solidFill>
                          <a:latin typeface="Athanasius" pitchFamily="2" charset="0"/>
                          <a:ea typeface="+mn-ea"/>
                          <a:cs typeface="+mn-cs"/>
                        </a:rPr>
                        <a:t>vobou</a:t>
                      </a:r>
                      <a:r>
                        <a:rPr lang="en-US" sz="4000" b="0" kern="1200" baseline="0" dirty="0">
                          <a:solidFill>
                            <a:srgbClr val="FFFF00"/>
                          </a:solidFill>
                          <a:latin typeface="Athanasius" pitchFamily="2" charset="0"/>
                          <a:ea typeface="+mn-ea"/>
                          <a:cs typeface="+mn-cs"/>
                        </a:rPr>
                        <a:t>&gt;</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amhn</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إبروس خومين ثيئوميطافو</a:t>
                      </a:r>
                      <a:r>
                        <a:rPr lang="ar-EG" sz="4400" b="1" dirty="0"/>
                        <a:t>ف</a:t>
                      </a:r>
                      <a:r>
                        <a:rPr lang="ar-SA" sz="4400" b="1" dirty="0"/>
                        <a:t>و آمين</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00093073"/>
      </p:ext>
    </p:extLst>
  </p:cSld>
  <p:clrMapOvr>
    <a:masterClrMapping/>
  </p:clrMapOvr>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السلام للكل</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7200" b="0" kern="1200" baseline="0" dirty="0" err="1">
                          <a:solidFill>
                            <a:srgbClr val="FFFF00"/>
                          </a:solidFill>
                          <a:latin typeface="Athanasius" pitchFamily="2" charset="0"/>
                          <a:ea typeface="+mn-ea"/>
                          <a:cs typeface="+mn-cs"/>
                        </a:rPr>
                        <a:t>Irhnh</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paci</a:t>
                      </a:r>
                      <a:endParaRPr lang="ar-EG" sz="9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إيرينى باسى</a:t>
                      </a:r>
                      <a:endParaRPr lang="ar-EG" sz="28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79525162"/>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حينئذ تسر بذبائح البر قربانا ومحرقات ويقربون على مذابحك العجول. هلليلويا</a:t>
                      </a:r>
                      <a:endParaRPr lang="ar-EG" sz="115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solidFill>
                            <a:schemeClr val="bg1"/>
                          </a:solidFill>
                        </a:rPr>
                        <a:t>ولروحك أيضاً</a:t>
                      </a:r>
                      <a:endParaRPr lang="ar-EG" sz="8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Ke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pneuma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cou</a:t>
                      </a:r>
                      <a:endParaRPr lang="ar-EG" sz="6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ar-SA" sz="5400" b="1" kern="1200" dirty="0">
                          <a:solidFill>
                            <a:schemeClr val="bg1"/>
                          </a:solidFill>
                          <a:latin typeface="+mn-lt"/>
                          <a:ea typeface="+mn-ea"/>
                          <a:cs typeface="+mn-cs"/>
                        </a:rPr>
                        <a:t>كيطو إبنيفماتى سو</a:t>
                      </a:r>
                      <a:endParaRPr lang="ar-EG" sz="7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50358358"/>
      </p:ext>
    </p:extLst>
  </p:cSld>
  <p:clrMapOvr>
    <a:masterClrMapping/>
  </p:clrMapOvr>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أذكر يا رب</a:t>
                      </a:r>
                      <a:r>
                        <a:rPr lang="ar-EG" sz="5200" b="1" dirty="0"/>
                        <a:t> </a:t>
                      </a:r>
                      <a:r>
                        <a:rPr lang="ar-SA" sz="5200" b="1" dirty="0"/>
                        <a:t>اجتماعاتنا باركها</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Ari`vmeu`i</a:t>
                      </a:r>
                      <a:r>
                        <a:rPr lang="en-US" sz="4000" b="0" kern="1200" baseline="0" dirty="0">
                          <a:solidFill>
                            <a:srgbClr val="FFFF00"/>
                          </a:solidFill>
                          <a:latin typeface="Athanasius" pitchFamily="2" charset="0"/>
                          <a:ea typeface="+mn-ea"/>
                          <a:cs typeface="+mn-cs"/>
                        </a:rPr>
                        <a:t> ~P_</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nnenjinqwou</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cmou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erwou</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آري إفمي</a:t>
                      </a:r>
                      <a:r>
                        <a:rPr lang="ar-EG" sz="4000" b="1" dirty="0"/>
                        <a:t>ف</a:t>
                      </a:r>
                      <a:r>
                        <a:rPr lang="ar-SA" sz="4000" b="1" dirty="0"/>
                        <a:t>ئي إبشويس إن نين جينثؤوتي إزمو إيرؤو</a:t>
                      </a:r>
                      <a:endParaRPr lang="ar-SA"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34469590"/>
      </p:ext>
    </p:extLst>
  </p:cSld>
  <p:clrMapOvr>
    <a:masterClrMapping/>
  </p:clrMapOvr>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خلص</a:t>
                      </a:r>
                      <a:r>
                        <a:rPr lang="ar-EG" sz="5200" b="1" dirty="0"/>
                        <a:t>ت</a:t>
                      </a:r>
                      <a:r>
                        <a:rPr lang="ar-SA" sz="5200" b="1" dirty="0"/>
                        <a:t> حقاً ومع روحك أيضا</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Cwqic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amhn</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tw</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pneuma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cou</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سوتيس آمين كيطوإبني</a:t>
                      </a:r>
                      <a:r>
                        <a:rPr lang="ar-EG" sz="4800" b="1" dirty="0"/>
                        <a:t>ف</a:t>
                      </a:r>
                      <a:r>
                        <a:rPr lang="ar-SA" sz="4800" b="1" dirty="0"/>
                        <a:t>ماتي سو</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31931982"/>
      </p:ext>
    </p:extLst>
  </p:cSld>
  <p:clrMapOvr>
    <a:masterClrMapping/>
  </p:clrMapOvr>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ننصت بخوف الله</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Meta </a:t>
                      </a:r>
                      <a:r>
                        <a:rPr lang="en-US" sz="4800" b="0" kern="1200" baseline="0" dirty="0" err="1">
                          <a:solidFill>
                            <a:srgbClr val="FFFF00"/>
                          </a:solidFill>
                          <a:latin typeface="Athanasius" pitchFamily="2" charset="0"/>
                          <a:ea typeface="+mn-ea"/>
                          <a:cs typeface="+mn-cs"/>
                        </a:rPr>
                        <a:t>vobou</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Qeou</a:t>
                      </a:r>
                      <a:endParaRPr lang="en-US"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procxwmen</a:t>
                      </a:r>
                      <a:r>
                        <a:rPr lang="en-US" sz="48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ميتا فو</a:t>
                      </a:r>
                      <a:r>
                        <a:rPr lang="ar-EG" sz="5200" b="1" dirty="0"/>
                        <a:t>ف</a:t>
                      </a:r>
                      <a:r>
                        <a:rPr lang="ar-SA" sz="5200" b="1" dirty="0"/>
                        <a:t>و ثيؤبروس خومين</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31429586"/>
      </p:ext>
    </p:extLst>
  </p:cSld>
  <p:clrMapOvr>
    <a:masterClrMapping/>
  </p:clrMapOvr>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dirty="0"/>
                        <a:t>أمين </a:t>
                      </a:r>
                      <a:r>
                        <a:rPr lang="ar-SA" sz="4400" b="1" dirty="0"/>
                        <a:t>يارب إرحم</a:t>
                      </a:r>
                      <a:r>
                        <a:rPr lang="ar-EG" sz="4400" b="1" dirty="0"/>
                        <a:t> </a:t>
                      </a:r>
                      <a:r>
                        <a:rPr lang="ar-SA" sz="4400" b="1" dirty="0"/>
                        <a:t>يارب إرحم</a:t>
                      </a:r>
                      <a:r>
                        <a:rPr lang="ar-EG" sz="4400" b="1" dirty="0"/>
                        <a:t> </a:t>
                      </a:r>
                      <a:r>
                        <a:rPr lang="ar-SA" sz="4400" b="1" dirty="0"/>
                        <a:t>يارب إرحم</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amhn</a:t>
                      </a:r>
                      <a:endParaRPr lang="ar-EG" sz="4000" b="0" kern="1200" baseline="0" dirty="0">
                        <a:solidFill>
                          <a:srgbClr val="FFFF00"/>
                        </a:solidFill>
                        <a:latin typeface="Athanasius" pitchFamily="2" charset="0"/>
                        <a:ea typeface="+mn-ea"/>
                        <a:cs typeface="+mn-cs"/>
                      </a:endParaRPr>
                    </a:p>
                    <a:p>
                      <a:pPr algn="ctr"/>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4000" b="0" kern="1200" baseline="0" dirty="0">
                        <a:solidFill>
                          <a:srgbClr val="FFFF00"/>
                        </a:solidFill>
                        <a:latin typeface="Athanasius" pitchFamily="2" charset="0"/>
                        <a:ea typeface="+mn-ea"/>
                        <a:cs typeface="+mn-cs"/>
                      </a:endParaRPr>
                    </a:p>
                    <a:p>
                      <a:pPr algn="ctr"/>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آمين</a:t>
                      </a:r>
                      <a:r>
                        <a:rPr lang="ar-EG" sz="4000" b="1" dirty="0"/>
                        <a:t> </a:t>
                      </a:r>
                      <a:r>
                        <a:rPr lang="ar-SA" sz="4000" b="1" dirty="0"/>
                        <a:t>كيريى إليسون</a:t>
                      </a:r>
                      <a:r>
                        <a:rPr lang="ar-EG" sz="4000" b="1" dirty="0"/>
                        <a:t> </a:t>
                      </a:r>
                      <a:r>
                        <a:rPr lang="ar-SA" sz="4000" b="1" dirty="0"/>
                        <a:t>كيريى إليسون</a:t>
                      </a:r>
                      <a:r>
                        <a:rPr lang="ar-EG" sz="4000" b="1" dirty="0"/>
                        <a:t> </a:t>
                      </a:r>
                      <a:r>
                        <a:rPr lang="ar-SA" sz="4000" b="1" dirty="0"/>
                        <a:t>كيريى إليسون</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96769076"/>
      </p:ext>
    </p:extLst>
  </p:cSld>
  <p:clrMapOvr>
    <a:masterClrMapping/>
  </p:clrMapOvr>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القدسات للقديسين </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600" b="0" kern="1200" baseline="0" dirty="0">
                          <a:solidFill>
                            <a:srgbClr val="FFFF00"/>
                          </a:solidFill>
                          <a:latin typeface="Athanasius" pitchFamily="2" charset="0"/>
                          <a:ea typeface="+mn-ea"/>
                          <a:cs typeface="+mn-cs"/>
                        </a:rPr>
                        <a:t>Ta `</a:t>
                      </a:r>
                      <a:r>
                        <a:rPr lang="en-US" sz="6600" b="0" kern="1200" baseline="0" dirty="0" err="1">
                          <a:solidFill>
                            <a:srgbClr val="FFFF00"/>
                          </a:solidFill>
                          <a:latin typeface="Athanasius" pitchFamily="2" charset="0"/>
                          <a:ea typeface="+mn-ea"/>
                          <a:cs typeface="+mn-cs"/>
                        </a:rPr>
                        <a:t>agi`a</a:t>
                      </a:r>
                      <a:r>
                        <a:rPr lang="en-US" sz="6600" b="0" kern="1200" baseline="0" dirty="0">
                          <a:solidFill>
                            <a:srgbClr val="FFFF00"/>
                          </a:solidFill>
                          <a:latin typeface="Athanasius" pitchFamily="2" charset="0"/>
                          <a:ea typeface="+mn-ea"/>
                          <a:cs typeface="+mn-cs"/>
                        </a:rPr>
                        <a:t> tic `</a:t>
                      </a:r>
                      <a:r>
                        <a:rPr lang="en-US" sz="6600" b="0" kern="1200" baseline="0" dirty="0" err="1">
                          <a:solidFill>
                            <a:srgbClr val="FFFF00"/>
                          </a:solidFill>
                          <a:latin typeface="Athanasius" pitchFamily="2" charset="0"/>
                          <a:ea typeface="+mn-ea"/>
                          <a:cs typeface="+mn-cs"/>
                        </a:rPr>
                        <a:t>agiic</a:t>
                      </a:r>
                      <a:endParaRPr lang="en-US" sz="13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طا آجياتيس آجيس</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84809615"/>
      </p:ext>
    </p:extLst>
  </p:cSld>
  <p:clrMapOvr>
    <a:masterClrMapping/>
  </p:clrMapOvr>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مبارك الرب يسوع المسيح</a:t>
                      </a:r>
                      <a:r>
                        <a:rPr lang="ar-EG" sz="4800" b="1" dirty="0"/>
                        <a:t> </a:t>
                      </a:r>
                      <a:r>
                        <a:rPr lang="ar-SA" sz="4800" b="1" dirty="0"/>
                        <a:t>إبن الله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Euloghtoc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Kurioc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Ihcouc</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Xrictoc</a:t>
                      </a:r>
                      <a:r>
                        <a:rPr lang="ar-EG" sz="4000" b="0" kern="1200" baseline="0" dirty="0">
                          <a:solidFill>
                            <a:srgbClr val="FFFF00"/>
                          </a:solidFill>
                          <a:latin typeface="Athanasius" pitchFamily="2" charset="0"/>
                          <a:ea typeface="+mn-ea"/>
                          <a:cs typeface="+mn-cs"/>
                        </a:rPr>
                        <a:t> </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uioc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Qeou</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إ</a:t>
                      </a:r>
                      <a:r>
                        <a:rPr lang="ar-EG" sz="3600" b="1" dirty="0"/>
                        <a:t>ف</a:t>
                      </a:r>
                      <a:r>
                        <a:rPr lang="ar-SA" sz="3600" b="1" dirty="0"/>
                        <a:t>لوجيطوس كيريروس إيسوس إخرستوس</a:t>
                      </a:r>
                      <a:r>
                        <a:rPr lang="ar-EG" sz="3600" b="1" dirty="0"/>
                        <a:t> </a:t>
                      </a:r>
                      <a:r>
                        <a:rPr lang="ar-SA" sz="3600" b="1" dirty="0"/>
                        <a:t>إيوس ثيئو </a:t>
                      </a:r>
                      <a:endParaRPr lang="ar-EG" sz="3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1127249"/>
      </p:ext>
    </p:extLst>
  </p:cSld>
  <p:clrMapOvr>
    <a:masterClrMapping/>
  </p:clrMapOvr>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وقدوس الروح القدس </a:t>
                      </a:r>
                      <a:br>
                        <a:rPr lang="ar-SA" sz="4800" b="1" dirty="0"/>
                      </a:br>
                      <a:r>
                        <a:rPr lang="ar-SA" sz="4800" b="1" dirty="0"/>
                        <a:t>آمين</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agiacmoc</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Pneuma</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agion</a:t>
                      </a:r>
                      <a:r>
                        <a:rPr lang="en-US" sz="4400" b="0" kern="1200" baseline="0" dirty="0">
                          <a:solidFill>
                            <a:srgbClr val="FFFF00"/>
                          </a:solidFill>
                          <a:latin typeface="Athanasius" pitchFamily="2" charset="0"/>
                          <a:ea typeface="+mn-ea"/>
                          <a:cs typeface="+mn-cs"/>
                        </a:rPr>
                        <a:t>&gt; `</a:t>
                      </a:r>
                      <a:r>
                        <a:rPr lang="en-US" sz="4400" b="0" kern="1200" baseline="0" dirty="0" err="1">
                          <a:solidFill>
                            <a:srgbClr val="FFFF00"/>
                          </a:solidFill>
                          <a:latin typeface="Athanasius" pitchFamily="2" charset="0"/>
                          <a:ea typeface="+mn-ea"/>
                          <a:cs typeface="+mn-cs"/>
                        </a:rPr>
                        <a:t>amhn</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آجياسموس إبني</a:t>
                      </a:r>
                      <a:r>
                        <a:rPr lang="ar-EG" sz="4800" b="1" dirty="0"/>
                        <a:t>ف</a:t>
                      </a:r>
                      <a:r>
                        <a:rPr lang="ar-SA" sz="4800" b="1" dirty="0"/>
                        <a:t>ماآجيون آمين</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13529805"/>
      </p:ext>
    </p:extLst>
  </p:cSld>
  <p:clrMapOvr>
    <a:masterClrMapping/>
  </p:clrMapOvr>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واحد هو الآب القدوس </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Ic</a:t>
                      </a:r>
                      <a:r>
                        <a:rPr lang="en-US" sz="5200" b="0" kern="1200" baseline="0" dirty="0">
                          <a:solidFill>
                            <a:srgbClr val="FFFF00"/>
                          </a:solidFill>
                          <a:latin typeface="Athanasius" pitchFamily="2" charset="0"/>
                          <a:ea typeface="+mn-ea"/>
                          <a:cs typeface="+mn-cs"/>
                        </a:rPr>
                        <a:t> `o </a:t>
                      </a:r>
                      <a:r>
                        <a:rPr lang="en-US" sz="5200" b="0" kern="1200" baseline="0" dirty="0" err="1">
                          <a:solidFill>
                            <a:srgbClr val="FFFF00"/>
                          </a:solidFill>
                          <a:latin typeface="Athanasius" pitchFamily="2" charset="0"/>
                          <a:ea typeface="+mn-ea"/>
                          <a:cs typeface="+mn-cs"/>
                        </a:rPr>
                        <a:t>panagioc</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Pathr</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إيس أوبان آجيوس باتير</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28646686"/>
      </p:ext>
    </p:extLst>
  </p:cSld>
  <p:clrMapOvr>
    <a:masterClrMapping/>
  </p:clrMapOvr>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واحد هو الابن</a:t>
                      </a:r>
                      <a:r>
                        <a:rPr lang="ar-EG" sz="5400" b="1" dirty="0"/>
                        <a:t> </a:t>
                      </a:r>
                      <a:r>
                        <a:rPr lang="ar-SA" sz="5400" b="1" dirty="0"/>
                        <a:t>القدوس</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ic</a:t>
                      </a:r>
                      <a:r>
                        <a:rPr lang="en-US" sz="5200" b="0" kern="1200" baseline="0" dirty="0">
                          <a:solidFill>
                            <a:srgbClr val="FFFF00"/>
                          </a:solidFill>
                          <a:latin typeface="Athanasius" pitchFamily="2" charset="0"/>
                          <a:ea typeface="+mn-ea"/>
                          <a:cs typeface="+mn-cs"/>
                        </a:rPr>
                        <a:t> `o </a:t>
                      </a:r>
                      <a:r>
                        <a:rPr lang="en-US" sz="5200" b="0" kern="1200" baseline="0" dirty="0" err="1">
                          <a:solidFill>
                            <a:srgbClr val="FFFF00"/>
                          </a:solidFill>
                          <a:latin typeface="Athanasius" pitchFamily="2" charset="0"/>
                          <a:ea typeface="+mn-ea"/>
                          <a:cs typeface="+mn-cs"/>
                        </a:rPr>
                        <a:t>panagioc</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Uioc</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إيس أوبان آجيوس </a:t>
                      </a:r>
                      <a:r>
                        <a:rPr lang="ar-EG" sz="5400" b="1" dirty="0"/>
                        <a:t>إ</a:t>
                      </a:r>
                      <a:r>
                        <a:rPr lang="ar-SA" sz="5400" b="1" dirty="0"/>
                        <a:t>يوس </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66645513"/>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صل</a:t>
            </a:r>
            <a:endParaRPr lang="en-US" sz="4800" dirty="0"/>
          </a:p>
        </p:txBody>
      </p:sp>
      <p:sp>
        <p:nvSpPr>
          <p:cNvPr id="6" name="Text Placeholder 5"/>
          <p:cNvSpPr>
            <a:spLocks noGrp="1"/>
          </p:cNvSpPr>
          <p:nvPr>
            <p:ph type="body" idx="1"/>
          </p:nvPr>
        </p:nvSpPr>
        <p:spPr/>
        <p:txBody>
          <a:bodyPr/>
          <a:lstStyle/>
          <a:p>
            <a:r>
              <a:rPr lang="ar-EG" sz="4800" dirty="0"/>
              <a:t>إشليل</a:t>
            </a:r>
          </a:p>
        </p:txBody>
      </p:sp>
      <p:sp>
        <p:nvSpPr>
          <p:cNvPr id="7" name="Text Placeholder 6"/>
          <p:cNvSpPr>
            <a:spLocks noGrp="1"/>
          </p:cNvSpPr>
          <p:nvPr>
            <p:ph type="body" sz="quarter" idx="3"/>
          </p:nvPr>
        </p:nvSpPr>
        <p:spPr/>
        <p:txBody>
          <a:bodyPr/>
          <a:lstStyle/>
          <a:p>
            <a:r>
              <a:rPr lang="en-US" sz="4400" dirty="0"/>
              <a:t>}</a:t>
            </a:r>
            <a:r>
              <a:rPr lang="en-US" sz="4400" dirty="0" err="1"/>
              <a:t>lhl</a:t>
            </a:r>
            <a:endParaRPr lang="en-US" sz="4400" dirty="0"/>
          </a:p>
        </p:txBody>
      </p:sp>
    </p:spTree>
    <p:extLst>
      <p:ext uri="{BB962C8B-B14F-4D97-AF65-F5344CB8AC3E}">
        <p14:creationId xmlns:p14="http://schemas.microsoft.com/office/powerpoint/2010/main" val="2782914331"/>
      </p:ext>
    </p:extLst>
  </p:cSld>
  <p:clrMapOvr>
    <a:masterClrMapping/>
  </p:clrMapOvr>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واحد هو الروح القدس</a:t>
                      </a:r>
                      <a:r>
                        <a:rPr lang="ar-EG" sz="5200" b="1" dirty="0"/>
                        <a:t> </a:t>
                      </a:r>
                      <a:r>
                        <a:rPr lang="ar-SA" sz="5200" b="1" dirty="0"/>
                        <a:t>آمين</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en to </a:t>
                      </a:r>
                      <a:r>
                        <a:rPr lang="en-US" sz="4000" b="0" kern="1200" baseline="0" dirty="0" err="1">
                          <a:solidFill>
                            <a:srgbClr val="FFFF00"/>
                          </a:solidFill>
                          <a:latin typeface="Athanasius" pitchFamily="2" charset="0"/>
                          <a:ea typeface="+mn-ea"/>
                          <a:cs typeface="+mn-cs"/>
                        </a:rPr>
                        <a:t>panagion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Pneuma</a:t>
                      </a:r>
                      <a:r>
                        <a:rPr lang="en-US" sz="4000" b="0" kern="1200" baseline="0" dirty="0">
                          <a:solidFill>
                            <a:srgbClr val="FFFF00"/>
                          </a:solidFill>
                          <a:latin typeface="Athanasius" pitchFamily="2" charset="0"/>
                          <a:ea typeface="+mn-ea"/>
                          <a:cs typeface="+mn-cs"/>
                        </a:rPr>
                        <a:t>&gt;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amhn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إنطوبانجيون إبني</a:t>
                      </a:r>
                      <a:r>
                        <a:rPr lang="ar-EG" sz="5400" b="1" dirty="0"/>
                        <a:t>ف</a:t>
                      </a:r>
                      <a:r>
                        <a:rPr lang="ar-SA" sz="5400" b="1" dirty="0"/>
                        <a:t>ما آمين</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24113979"/>
      </p:ext>
    </p:extLst>
  </p:cSld>
  <p:clrMapOvr>
    <a:masterClrMapping/>
  </p:clrMapOvr>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حقاً </a:t>
                      </a:r>
                      <a:r>
                        <a:rPr lang="ar-EG" sz="8000" b="1" dirty="0"/>
                        <a:t>ن</a:t>
                      </a:r>
                      <a:r>
                        <a:rPr lang="ar-SA" sz="8000" b="1" dirty="0"/>
                        <a:t>ؤمن</a:t>
                      </a:r>
                      <a:endParaRPr lang="ar-EG" sz="85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7200" b="0" kern="1200" baseline="0" dirty="0">
                          <a:solidFill>
                            <a:srgbClr val="FFFF00"/>
                          </a:solidFill>
                          <a:latin typeface="Athanasius" pitchFamily="2" charset="0"/>
                          <a:ea typeface="+mn-ea"/>
                          <a:cs typeface="+mn-cs"/>
                        </a:rPr>
                        <a:t>~</a:t>
                      </a:r>
                      <a:r>
                        <a:rPr lang="en-US" sz="7200" b="0" kern="1200" baseline="0" dirty="0" err="1">
                          <a:solidFill>
                            <a:srgbClr val="FFFF00"/>
                          </a:solidFill>
                          <a:latin typeface="Athanasius" pitchFamily="2" charset="0"/>
                          <a:ea typeface="+mn-ea"/>
                          <a:cs typeface="+mn-cs"/>
                        </a:rPr>
                        <a:t>Amhn</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na</a:t>
                      </a:r>
                      <a:r>
                        <a:rPr lang="en-US" sz="7200" b="0" kern="1200" baseline="0" dirty="0">
                          <a:solidFill>
                            <a:srgbClr val="FFFF00"/>
                          </a:solidFill>
                          <a:latin typeface="Athanasius" pitchFamily="2" charset="0"/>
                          <a:ea typeface="+mn-ea"/>
                          <a:cs typeface="+mn-cs"/>
                        </a:rPr>
                        <a:t>\;.</a:t>
                      </a:r>
                      <a:endParaRPr lang="en-US" sz="595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7200" b="1" dirty="0">
                          <a:solidFill>
                            <a:schemeClr val="bg1"/>
                          </a:solidFill>
                        </a:rPr>
                        <a:t>أمين تي ناهيتي</a:t>
                      </a:r>
                      <a:endParaRPr lang="ar-SA" sz="595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16407567"/>
      </p:ext>
    </p:extLst>
  </p:cSld>
  <p:clrMapOvr>
    <a:masterClrMapping/>
  </p:clrMapOvr>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سبحوه الله فى جميع قديسيه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pt-BR" sz="3200" b="0" dirty="0">
                          <a:solidFill>
                            <a:srgbClr val="FFFF00"/>
                          </a:solidFill>
                          <a:latin typeface="Avva_Shenouda"/>
                        </a:rPr>
                        <a:t>`Cmov `evnov5 qen n3e0v t3rov `nta4 </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lt1"/>
                          </a:solidFill>
                          <a:latin typeface="+mn-lt"/>
                          <a:ea typeface="+mn-ea"/>
                          <a:cs typeface="+mn-cs"/>
                        </a:rPr>
                        <a:t>اسمو ا افنوتى خين نى اثوواب تيرو انتاف</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2293492"/>
      </p:ext>
    </p:extLst>
  </p:cSld>
  <p:clrMapOvr>
    <a:masterClrMapping/>
  </p:clrMapOvr>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سبحوه فى جلد قوته</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3200" b="0" dirty="0">
                          <a:solidFill>
                            <a:srgbClr val="FFFF00"/>
                          </a:solidFill>
                          <a:latin typeface="Avva_Shenouda"/>
                        </a:rPr>
                        <a:t>`</a:t>
                      </a:r>
                      <a:r>
                        <a:rPr lang="en-US" sz="3200" b="0" dirty="0" err="1">
                          <a:solidFill>
                            <a:srgbClr val="FFFF00"/>
                          </a:solidFill>
                          <a:latin typeface="Avva_Shenouda"/>
                        </a:rPr>
                        <a:t>Cmov</a:t>
                      </a:r>
                      <a:r>
                        <a:rPr lang="en-US" sz="3200" b="0" dirty="0">
                          <a:solidFill>
                            <a:srgbClr val="FFFF00"/>
                          </a:solidFill>
                          <a:latin typeface="Avva_Shenouda"/>
                        </a:rPr>
                        <a:t> `ero4 </a:t>
                      </a:r>
                      <a:r>
                        <a:rPr lang="en-US" sz="3200" b="0" dirty="0" err="1">
                          <a:solidFill>
                            <a:srgbClr val="FFFF00"/>
                          </a:solidFill>
                          <a:latin typeface="Avva_Shenouda"/>
                        </a:rPr>
                        <a:t>qen</a:t>
                      </a:r>
                      <a:r>
                        <a:rPr lang="en-US" sz="3200" b="0" dirty="0">
                          <a:solidFill>
                            <a:srgbClr val="FFFF00"/>
                          </a:solidFill>
                          <a:latin typeface="Avva_Shenouda"/>
                        </a:rPr>
                        <a:t> </a:t>
                      </a:r>
                      <a:r>
                        <a:rPr lang="en-US" sz="3200" b="0" dirty="0" err="1">
                          <a:solidFill>
                            <a:srgbClr val="FFFF00"/>
                          </a:solidFill>
                          <a:latin typeface="Avva_Shenouda"/>
                        </a:rPr>
                        <a:t>pitagro</a:t>
                      </a:r>
                      <a:r>
                        <a:rPr lang="en-US" sz="3200" b="0" dirty="0">
                          <a:solidFill>
                            <a:srgbClr val="FFFF00"/>
                          </a:solidFill>
                          <a:latin typeface="Avva_Shenouda"/>
                        </a:rPr>
                        <a:t> `</a:t>
                      </a:r>
                      <a:r>
                        <a:rPr lang="en-US" sz="3200" b="0" dirty="0" err="1">
                          <a:solidFill>
                            <a:srgbClr val="FFFF00"/>
                          </a:solidFill>
                          <a:latin typeface="Avva_Shenouda"/>
                        </a:rPr>
                        <a:t>nte</a:t>
                      </a:r>
                      <a:r>
                        <a:rPr lang="en-US" sz="3200" b="0" dirty="0">
                          <a:solidFill>
                            <a:srgbClr val="FFFF00"/>
                          </a:solidFill>
                          <a:latin typeface="Avva_Shenouda"/>
                        </a:rPr>
                        <a:t> te4gom</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اسمو ايروف خين بى تاجرو انتى تيف جوم</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57591519"/>
      </p:ext>
    </p:extLst>
  </p:cSld>
  <p:clrMapOvr>
    <a:masterClrMapping/>
  </p:clrMapOvr>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200" dirty="0">
                          <a:solidFill>
                            <a:schemeClr val="lt1"/>
                          </a:solidFill>
                          <a:latin typeface="+mn-lt"/>
                          <a:ea typeface="+mn-ea"/>
                          <a:cs typeface="+mn-cs"/>
                        </a:rPr>
                        <a:t>سبحوه على مقدرته</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3200" b="0" dirty="0">
                          <a:solidFill>
                            <a:srgbClr val="FFFF00"/>
                          </a:solidFill>
                          <a:latin typeface="Avva_Shenouda"/>
                        </a:rPr>
                        <a:t>`</a:t>
                      </a:r>
                      <a:r>
                        <a:rPr lang="en-US" sz="3200" b="0" dirty="0" err="1">
                          <a:solidFill>
                            <a:srgbClr val="FFFF00"/>
                          </a:solidFill>
                          <a:latin typeface="Avva_Shenouda"/>
                        </a:rPr>
                        <a:t>Cmov</a:t>
                      </a:r>
                      <a:r>
                        <a:rPr lang="en-US" sz="3200" b="0" dirty="0">
                          <a:solidFill>
                            <a:srgbClr val="FFFF00"/>
                          </a:solidFill>
                          <a:latin typeface="Avva_Shenouda"/>
                        </a:rPr>
                        <a:t> `ero4 `</a:t>
                      </a:r>
                      <a:r>
                        <a:rPr lang="en-US" sz="3200" b="0" dirty="0" err="1">
                          <a:solidFill>
                            <a:srgbClr val="FFFF00"/>
                          </a:solidFill>
                          <a:latin typeface="Avva_Shenouda"/>
                        </a:rPr>
                        <a:t>e`hrhi</a:t>
                      </a:r>
                      <a:r>
                        <a:rPr lang="en-US" sz="3200" b="0" dirty="0">
                          <a:solidFill>
                            <a:srgbClr val="FFFF00"/>
                          </a:solidFill>
                          <a:latin typeface="Avva_Shenouda"/>
                        </a:rPr>
                        <a:t> </a:t>
                      </a:r>
                      <a:r>
                        <a:rPr lang="en-US" sz="3200" b="0" dirty="0" err="1">
                          <a:solidFill>
                            <a:srgbClr val="FFFF00"/>
                          </a:solidFill>
                          <a:latin typeface="Avva_Shenouda"/>
                        </a:rPr>
                        <a:t>higen</a:t>
                      </a:r>
                      <a:r>
                        <a:rPr lang="en-US" sz="3200" b="0" dirty="0">
                          <a:solidFill>
                            <a:srgbClr val="FFFF00"/>
                          </a:solidFill>
                          <a:latin typeface="Avva_Shenouda"/>
                        </a:rPr>
                        <a:t> te4me</a:t>
                      </a:r>
                    </a:p>
                    <a:p>
                      <a:pPr marL="0" marR="0" indent="0" algn="ctr" defTabSz="914400" rtl="1" eaLnBrk="1" fontAlgn="auto" latinLnBrk="0" hangingPunct="1">
                        <a:lnSpc>
                          <a:spcPct val="100000"/>
                        </a:lnSpc>
                        <a:spcBef>
                          <a:spcPts val="0"/>
                        </a:spcBef>
                        <a:spcAft>
                          <a:spcPts val="0"/>
                        </a:spcAft>
                        <a:buClrTx/>
                        <a:buSzTx/>
                        <a:buFontTx/>
                        <a:buNone/>
                        <a:tabLst/>
                        <a:defRPr/>
                      </a:pPr>
                      <a:r>
                        <a:rPr lang="en-US" sz="3200" b="0" dirty="0" err="1">
                          <a:solidFill>
                            <a:srgbClr val="FFFF00"/>
                          </a:solidFill>
                          <a:latin typeface="Avva_Shenouda"/>
                        </a:rPr>
                        <a:t>tgwri</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اسمو ايروف اايهرى هيجين تيف ميتجورى</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05518432"/>
      </p:ext>
    </p:extLst>
  </p:cSld>
  <p:clrMapOvr>
    <a:masterClrMapping/>
  </p:clrMapOvr>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سبحوه ككثره عظمته</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it-IT" sz="2800" b="0" kern="1200" dirty="0">
                          <a:solidFill>
                            <a:srgbClr val="FFFF00"/>
                          </a:solidFill>
                          <a:latin typeface="Avva_Shenouda" pitchFamily="34" charset="2"/>
                          <a:ea typeface="+mn-ea"/>
                          <a:cs typeface="+mn-cs"/>
                        </a:rPr>
                        <a:t>`Cmov `ero4 kata `p`a2ai `nte te4metni25</a:t>
                      </a:r>
                      <a:endParaRPr lang="en-US" sz="54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اسمو ايروف كاطا ابشاى انتى تيف ميتنيشتى</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33299012"/>
      </p:ext>
    </p:extLst>
  </p:cSld>
  <p:clrMapOvr>
    <a:masterClrMapping/>
  </p:clrMapOvr>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سبحوه بصوت البوق</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dirty="0">
                          <a:solidFill>
                            <a:srgbClr val="FFFF00"/>
                          </a:solidFill>
                          <a:latin typeface="Avva_Shenouda" pitchFamily="34" charset="2"/>
                          <a:ea typeface="+mn-ea"/>
                          <a:cs typeface="+mn-cs"/>
                        </a:rPr>
                        <a:t>`</a:t>
                      </a:r>
                      <a:r>
                        <a:rPr lang="en-US" sz="3200" b="0" kern="1200" dirty="0" err="1">
                          <a:solidFill>
                            <a:srgbClr val="FFFF00"/>
                          </a:solidFill>
                          <a:latin typeface="Avva_Shenouda" pitchFamily="34" charset="2"/>
                          <a:ea typeface="+mn-ea"/>
                          <a:cs typeface="+mn-cs"/>
                        </a:rPr>
                        <a:t>Cmov</a:t>
                      </a:r>
                      <a:r>
                        <a:rPr lang="en-US" sz="3200" b="0" kern="1200" dirty="0">
                          <a:solidFill>
                            <a:srgbClr val="FFFF00"/>
                          </a:solidFill>
                          <a:latin typeface="Avva_Shenouda" pitchFamily="34" charset="2"/>
                          <a:ea typeface="+mn-ea"/>
                          <a:cs typeface="+mn-cs"/>
                        </a:rPr>
                        <a:t> `ero4 </a:t>
                      </a:r>
                      <a:r>
                        <a:rPr lang="en-US" sz="3200" b="0" kern="1200" dirty="0" err="1">
                          <a:solidFill>
                            <a:srgbClr val="FFFF00"/>
                          </a:solidFill>
                          <a:latin typeface="Avva_Shenouda" pitchFamily="34" charset="2"/>
                          <a:ea typeface="+mn-ea"/>
                          <a:cs typeface="+mn-cs"/>
                        </a:rPr>
                        <a:t>qen</a:t>
                      </a:r>
                      <a:r>
                        <a:rPr lang="en-US" sz="3200" b="0" kern="1200" dirty="0">
                          <a:solidFill>
                            <a:srgbClr val="FFFF00"/>
                          </a:solidFill>
                          <a:latin typeface="Avva_Shenouda" pitchFamily="34" charset="2"/>
                          <a:ea typeface="+mn-ea"/>
                          <a:cs typeface="+mn-cs"/>
                        </a:rPr>
                        <a:t> ov`cm3 `</a:t>
                      </a:r>
                      <a:r>
                        <a:rPr lang="en-US" sz="3200" b="0" kern="1200" dirty="0" err="1">
                          <a:solidFill>
                            <a:srgbClr val="FFFF00"/>
                          </a:solidFill>
                          <a:latin typeface="Avva_Shenouda" pitchFamily="34" charset="2"/>
                          <a:ea typeface="+mn-ea"/>
                          <a:cs typeface="+mn-cs"/>
                        </a:rPr>
                        <a:t>ncalpijjoc</a:t>
                      </a: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اسمو ايروف خين او اسمى انسالبينغوس</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58084269"/>
      </p:ext>
    </p:extLst>
  </p:cSld>
  <p:clrMapOvr>
    <a:masterClrMapping/>
  </p:clrMapOvr>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سبحوه بمزمار وقيثار</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3200" b="0" dirty="0">
                          <a:solidFill>
                            <a:srgbClr val="FFFF00"/>
                          </a:solidFill>
                          <a:latin typeface="Avva_Shenouda"/>
                        </a:rPr>
                        <a:t>`</a:t>
                      </a:r>
                      <a:r>
                        <a:rPr lang="en-US" sz="3200" b="0" dirty="0" err="1">
                          <a:solidFill>
                            <a:srgbClr val="FFFF00"/>
                          </a:solidFill>
                          <a:latin typeface="Avva_Shenouda"/>
                        </a:rPr>
                        <a:t>Cmov</a:t>
                      </a:r>
                      <a:r>
                        <a:rPr lang="en-US" sz="3200" b="0" dirty="0">
                          <a:solidFill>
                            <a:srgbClr val="FFFF00"/>
                          </a:solidFill>
                          <a:latin typeface="Avva_Shenouda"/>
                        </a:rPr>
                        <a:t> `ero4 </a:t>
                      </a:r>
                      <a:r>
                        <a:rPr lang="en-US" sz="3200" b="0" dirty="0" err="1">
                          <a:solidFill>
                            <a:srgbClr val="FFFF00"/>
                          </a:solidFill>
                          <a:latin typeface="Avva_Shenouda"/>
                        </a:rPr>
                        <a:t>qen</a:t>
                      </a:r>
                      <a:r>
                        <a:rPr lang="en-US" sz="3200" b="0" dirty="0">
                          <a:solidFill>
                            <a:srgbClr val="FFFF00"/>
                          </a:solidFill>
                          <a:latin typeface="Avva_Shenouda"/>
                        </a:rPr>
                        <a:t> </a:t>
                      </a:r>
                      <a:r>
                        <a:rPr lang="en-US" sz="2800" b="0" dirty="0">
                          <a:solidFill>
                            <a:srgbClr val="FFFF00"/>
                          </a:solidFill>
                          <a:latin typeface="Avva_Shenouda"/>
                        </a:rPr>
                        <a:t>ovyalt3rion</a:t>
                      </a:r>
                      <a:r>
                        <a:rPr lang="en-US" sz="3200" b="0" dirty="0">
                          <a:solidFill>
                            <a:srgbClr val="FFFF00"/>
                          </a:solidFill>
                          <a:latin typeface="Avva_Shenouda"/>
                        </a:rPr>
                        <a:t> </a:t>
                      </a:r>
                      <a:r>
                        <a:rPr lang="en-US" sz="3200" b="0" dirty="0" err="1">
                          <a:solidFill>
                            <a:srgbClr val="FFFF00"/>
                          </a:solidFill>
                          <a:latin typeface="Avva_Shenouda"/>
                        </a:rPr>
                        <a:t>nem</a:t>
                      </a:r>
                      <a:r>
                        <a:rPr lang="en-US" sz="3200" b="0" dirty="0">
                          <a:solidFill>
                            <a:srgbClr val="FFFF00"/>
                          </a:solidFill>
                          <a:latin typeface="Avva_Shenouda"/>
                        </a:rPr>
                        <a:t> ovkv0ara</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اسمو ايروف خين او ابسالتريون نيم اوكيثارا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4231104"/>
      </p:ext>
    </p:extLst>
  </p:cSld>
  <p:clrMapOvr>
    <a:masterClrMapping/>
  </p:clrMapOvr>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سبحوه بدفوف وصفوف</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da-DK" sz="3200" b="0" kern="1200" dirty="0">
                          <a:solidFill>
                            <a:srgbClr val="FFFF00"/>
                          </a:solidFill>
                          <a:latin typeface="Avva_Shenouda" pitchFamily="34" charset="2"/>
                          <a:ea typeface="+mn-ea"/>
                          <a:cs typeface="+mn-cs"/>
                        </a:rPr>
                        <a:t>`Cmov `ero4 qen hankemkem nem hanxoroc</a:t>
                      </a: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اسمو ايروف خين هان كيم كيم نيم هان خورس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17982505"/>
      </p:ext>
    </p:extLst>
  </p:cSld>
  <p:clrMapOvr>
    <a:masterClrMapping/>
  </p:clrMapOvr>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سبحوه بأوتار وأرغن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dirty="0">
                          <a:solidFill>
                            <a:srgbClr val="FFFF00"/>
                          </a:solidFill>
                          <a:latin typeface="Avva_Shenouda" pitchFamily="34" charset="2"/>
                          <a:ea typeface="+mn-ea"/>
                          <a:cs typeface="+mn-cs"/>
                        </a:rPr>
                        <a:t>`</a:t>
                      </a:r>
                      <a:r>
                        <a:rPr lang="en-US" sz="3600" b="0" kern="1200" dirty="0" err="1">
                          <a:solidFill>
                            <a:srgbClr val="FFFF00"/>
                          </a:solidFill>
                          <a:latin typeface="Avva_Shenouda" pitchFamily="34" charset="2"/>
                          <a:ea typeface="+mn-ea"/>
                          <a:cs typeface="+mn-cs"/>
                        </a:rPr>
                        <a:t>Cmov</a:t>
                      </a:r>
                      <a:r>
                        <a:rPr lang="en-US" sz="3600" b="0" kern="1200" dirty="0">
                          <a:solidFill>
                            <a:srgbClr val="FFFF00"/>
                          </a:solidFill>
                          <a:latin typeface="Avva_Shenouda" pitchFamily="34" charset="2"/>
                          <a:ea typeface="+mn-ea"/>
                          <a:cs typeface="+mn-cs"/>
                        </a:rPr>
                        <a:t> `ero4 </a:t>
                      </a:r>
                      <a:r>
                        <a:rPr lang="en-US" sz="3600" b="0" kern="1200" dirty="0" err="1">
                          <a:solidFill>
                            <a:srgbClr val="FFFF00"/>
                          </a:solidFill>
                          <a:latin typeface="Avva_Shenouda" pitchFamily="34" charset="2"/>
                          <a:ea typeface="+mn-ea"/>
                          <a:cs typeface="+mn-cs"/>
                        </a:rPr>
                        <a:t>qen</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han</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kap</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nem</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ovorjanon</a:t>
                      </a:r>
                      <a:endParaRPr lang="en-US" sz="66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اسمو ايروف خين هان كاب نيم اورغانون</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253477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00118672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وعملت ما يرضيه</a:t>
                      </a:r>
                      <a:r>
                        <a:rPr lang="ar-KW" sz="5400" dirty="0">
                          <a:solidFill>
                            <a:schemeClr val="bg1"/>
                          </a:solidFill>
                        </a:rPr>
                        <a:t> </a:t>
                      </a:r>
                      <a:r>
                        <a:rPr lang="ar-KW" sz="5400" b="1" dirty="0">
                          <a:solidFill>
                            <a:schemeClr val="bg1"/>
                          </a:solidFill>
                          <a:latin typeface="Times New Roman" pitchFamily="18" charset="0"/>
                          <a:cs typeface="Simplified Arabic" pitchFamily="2" charset="-78"/>
                        </a:rPr>
                        <a:t>امامه وحفظت كل وصاياه و</a:t>
                      </a:r>
                      <a:r>
                        <a:rPr lang="en-US" sz="5400" b="1" dirty="0">
                          <a:solidFill>
                            <a:schemeClr val="bg1"/>
                          </a:solidFill>
                          <a:latin typeface="Times New Roman" pitchFamily="18" charset="0"/>
                          <a:cs typeface="Simplified Arabic" pitchFamily="2" charset="-78"/>
                        </a:rPr>
                        <a:t> </a:t>
                      </a:r>
                      <a:r>
                        <a:rPr lang="ar-KW" sz="5400" b="1" dirty="0">
                          <a:solidFill>
                            <a:schemeClr val="bg1"/>
                          </a:solidFill>
                          <a:latin typeface="Times New Roman" pitchFamily="18" charset="0"/>
                          <a:cs typeface="Simplified Arabic" pitchFamily="2" charset="-78"/>
                        </a:rPr>
                        <a:t>أوامره</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5400" dirty="0"/>
              <a:t>للصلاة قفوا</a:t>
            </a:r>
            <a:endParaRPr lang="en-US" sz="5400" dirty="0"/>
          </a:p>
        </p:txBody>
      </p:sp>
      <p:sp>
        <p:nvSpPr>
          <p:cNvPr id="6" name="Text Placeholder 5"/>
          <p:cNvSpPr>
            <a:spLocks noGrp="1"/>
          </p:cNvSpPr>
          <p:nvPr>
            <p:ph type="body" idx="1"/>
          </p:nvPr>
        </p:nvSpPr>
        <p:spPr/>
        <p:txBody>
          <a:bodyPr/>
          <a:lstStyle/>
          <a:p>
            <a:r>
              <a:rPr lang="ar-EG" sz="4400" dirty="0"/>
              <a:t>إيبى إبروس إفكى إستاثيتى</a:t>
            </a:r>
          </a:p>
        </p:txBody>
      </p:sp>
      <p:sp>
        <p:nvSpPr>
          <p:cNvPr id="7" name="Text Placeholder 6"/>
          <p:cNvSpPr>
            <a:spLocks noGrp="1"/>
          </p:cNvSpPr>
          <p:nvPr>
            <p:ph type="body" sz="quarter" idx="3"/>
          </p:nvPr>
        </p:nvSpPr>
        <p:spPr/>
        <p:txBody>
          <a:bodyPr/>
          <a:lstStyle/>
          <a:p>
            <a:r>
              <a:rPr lang="en-US" sz="4800" dirty="0"/>
              <a:t>Epi `</a:t>
            </a:r>
            <a:r>
              <a:rPr lang="en-US" sz="4800" dirty="0" err="1"/>
              <a:t>proceuxh</a:t>
            </a:r>
            <a:r>
              <a:rPr lang="en-US" sz="4800" dirty="0"/>
              <a:t>  `</a:t>
            </a:r>
            <a:r>
              <a:rPr lang="en-US" sz="4800" dirty="0" err="1"/>
              <a:t>ctaqhte</a:t>
            </a:r>
            <a:endParaRPr lang="en-US" sz="4800" dirty="0"/>
          </a:p>
        </p:txBody>
      </p:sp>
    </p:spTree>
    <p:extLst>
      <p:ext uri="{BB962C8B-B14F-4D97-AF65-F5344CB8AC3E}">
        <p14:creationId xmlns:p14="http://schemas.microsoft.com/office/powerpoint/2010/main" val="4177903698"/>
      </p:ext>
    </p:extLst>
  </p:cSld>
  <p:clrMapOvr>
    <a:masterClrMapping/>
  </p:clrMapOvr>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سبحوه بصنوج حسنه الصوت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dirty="0">
                          <a:solidFill>
                            <a:srgbClr val="FFFF00"/>
                          </a:solidFill>
                          <a:latin typeface="Avva_Shenouda" pitchFamily="34" charset="2"/>
                          <a:ea typeface="+mn-ea"/>
                          <a:cs typeface="+mn-cs"/>
                        </a:rPr>
                        <a:t>`</a:t>
                      </a:r>
                      <a:r>
                        <a:rPr lang="en-US" sz="3200" b="0" kern="1200" dirty="0" err="1">
                          <a:solidFill>
                            <a:srgbClr val="FFFF00"/>
                          </a:solidFill>
                          <a:latin typeface="Avva_Shenouda" pitchFamily="34" charset="2"/>
                          <a:ea typeface="+mn-ea"/>
                          <a:cs typeface="+mn-cs"/>
                        </a:rPr>
                        <a:t>Cmov</a:t>
                      </a:r>
                      <a:r>
                        <a:rPr lang="en-US" sz="3200" b="0" kern="1200" dirty="0">
                          <a:solidFill>
                            <a:srgbClr val="FFFF00"/>
                          </a:solidFill>
                          <a:latin typeface="Avva_Shenouda" pitchFamily="34" charset="2"/>
                          <a:ea typeface="+mn-ea"/>
                          <a:cs typeface="+mn-cs"/>
                        </a:rPr>
                        <a:t> `ero4 </a:t>
                      </a:r>
                      <a:r>
                        <a:rPr lang="en-US" sz="3200" b="0" kern="1200" dirty="0" err="1">
                          <a:solidFill>
                            <a:srgbClr val="FFFF00"/>
                          </a:solidFill>
                          <a:latin typeface="Avva_Shenouda" pitchFamily="34" charset="2"/>
                          <a:ea typeface="+mn-ea"/>
                          <a:cs typeface="+mn-cs"/>
                        </a:rPr>
                        <a:t>qen</a:t>
                      </a:r>
                      <a:r>
                        <a:rPr lang="en-US" sz="32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hankvmbalon</a:t>
                      </a:r>
                      <a:r>
                        <a:rPr lang="en-US" sz="3200" b="0" kern="1200" dirty="0">
                          <a:solidFill>
                            <a:srgbClr val="FFFF00"/>
                          </a:solidFill>
                          <a:latin typeface="Avva_Shenouda" pitchFamily="34" charset="2"/>
                          <a:ea typeface="+mn-ea"/>
                          <a:cs typeface="+mn-cs"/>
                        </a:rPr>
                        <a:t> `necetov`cm3</a:t>
                      </a: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اسمو ايروف خين هان كيم فالون ان سى تو اسمى</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4566893"/>
      </p:ext>
    </p:extLst>
  </p:cSld>
  <p:clrMapOvr>
    <a:masterClrMapping/>
  </p:clrMapOvr>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سبحوه بصنوج التهليل</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dirty="0">
                          <a:solidFill>
                            <a:srgbClr val="FFFF00"/>
                          </a:solidFill>
                          <a:latin typeface="Avva_Shenouda" pitchFamily="34" charset="2"/>
                          <a:ea typeface="+mn-ea"/>
                          <a:cs typeface="+mn-cs"/>
                        </a:rPr>
                        <a:t>`</a:t>
                      </a:r>
                      <a:r>
                        <a:rPr lang="en-US" sz="3200" b="0" kern="1200" dirty="0" err="1">
                          <a:solidFill>
                            <a:srgbClr val="FFFF00"/>
                          </a:solidFill>
                          <a:latin typeface="Avva_Shenouda" pitchFamily="34" charset="2"/>
                          <a:ea typeface="+mn-ea"/>
                          <a:cs typeface="+mn-cs"/>
                        </a:rPr>
                        <a:t>Cmov</a:t>
                      </a:r>
                      <a:r>
                        <a:rPr lang="en-US" sz="3200" b="0" kern="1200" dirty="0">
                          <a:solidFill>
                            <a:srgbClr val="FFFF00"/>
                          </a:solidFill>
                          <a:latin typeface="Avva_Shenouda" pitchFamily="34" charset="2"/>
                          <a:ea typeface="+mn-ea"/>
                          <a:cs typeface="+mn-cs"/>
                        </a:rPr>
                        <a:t> `ero4qen </a:t>
                      </a:r>
                      <a:r>
                        <a:rPr lang="en-US" sz="2800" b="0" kern="1200" dirty="0" err="1">
                          <a:solidFill>
                            <a:srgbClr val="FFFF00"/>
                          </a:solidFill>
                          <a:latin typeface="Avva_Shenouda" pitchFamily="34" charset="2"/>
                          <a:ea typeface="+mn-ea"/>
                          <a:cs typeface="+mn-cs"/>
                        </a:rPr>
                        <a:t>hankvmbalon</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nte</a:t>
                      </a:r>
                      <a:r>
                        <a:rPr lang="en-US" sz="3200" b="0" kern="1200" dirty="0">
                          <a:solidFill>
                            <a:srgbClr val="FFFF00"/>
                          </a:solidFill>
                          <a:latin typeface="Avva_Shenouda" pitchFamily="34" charset="2"/>
                          <a:ea typeface="+mn-ea"/>
                          <a:cs typeface="+mn-cs"/>
                        </a:rPr>
                        <a:t> ov`e`2l3lovi</a:t>
                      </a: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اسمو ايروف خين هان كيمفالون انتى اوى اشيللوى</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1120347"/>
      </p:ext>
    </p:extLst>
  </p:cSld>
  <p:clrMapOvr>
    <a:masterClrMapping/>
  </p:clrMapOvr>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كل نسمه فلتسبح اسم الرب الهنا الليلويا </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dirty="0">
                          <a:solidFill>
                            <a:srgbClr val="FFFF00"/>
                          </a:solidFill>
                          <a:latin typeface="Avva_Shenouda" pitchFamily="34" charset="2"/>
                          <a:ea typeface="+mn-ea"/>
                          <a:cs typeface="+mn-cs"/>
                        </a:rPr>
                        <a:t>ni4i </a:t>
                      </a:r>
                      <a:r>
                        <a:rPr lang="en-US" sz="3200" b="0" kern="1200" dirty="0" err="1">
                          <a:solidFill>
                            <a:srgbClr val="FFFF00"/>
                          </a:solidFill>
                          <a:latin typeface="Avva_Shenouda" pitchFamily="34" charset="2"/>
                          <a:ea typeface="+mn-ea"/>
                          <a:cs typeface="+mn-cs"/>
                        </a:rPr>
                        <a:t>niben</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marov`cmov</a:t>
                      </a:r>
                      <a:r>
                        <a:rPr lang="en-US" sz="3200" b="0" kern="1200" dirty="0">
                          <a:solidFill>
                            <a:srgbClr val="FFFF00"/>
                          </a:solidFill>
                          <a:latin typeface="Avva_Shenouda" pitchFamily="34" charset="2"/>
                          <a:ea typeface="+mn-ea"/>
                          <a:cs typeface="+mn-cs"/>
                        </a:rPr>
                        <a:t> t3rov `</a:t>
                      </a:r>
                      <a:r>
                        <a:rPr lang="en-US" sz="3200" b="0" kern="1200" dirty="0" err="1">
                          <a:solidFill>
                            <a:srgbClr val="FFFF00"/>
                          </a:solidFill>
                          <a:latin typeface="Avva_Shenouda" pitchFamily="34" charset="2"/>
                          <a:ea typeface="+mn-ea"/>
                          <a:cs typeface="+mn-cs"/>
                        </a:rPr>
                        <a:t>e`fran</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mpu</a:t>
                      </a:r>
                      <a:r>
                        <a:rPr lang="en-US" sz="3200" b="0" kern="1200" dirty="0">
                          <a:solidFill>
                            <a:srgbClr val="FFFF00"/>
                          </a:solidFill>
                          <a:latin typeface="Avva_Shenouda" pitchFamily="34" charset="2"/>
                          <a:ea typeface="+mn-ea"/>
                          <a:cs typeface="+mn-cs"/>
                        </a:rPr>
                        <a:t> pennov5 =a=l </a:t>
                      </a: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نيفى نيفين مارو اسمو تيرو أي افران امبشويس بينوتى الليلويا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71862512"/>
      </p:ext>
    </p:extLst>
  </p:cSld>
  <p:clrMapOvr>
    <a:masterClrMapping/>
  </p:clrMapOvr>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المجد للاب والابن والروح القدس الليلويا</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3200" b="0" kern="1200" dirty="0">
                          <a:solidFill>
                            <a:srgbClr val="FFFF00"/>
                          </a:solidFill>
                          <a:latin typeface="Avva_Shenouda" pitchFamily="34" charset="2"/>
                          <a:ea typeface="+mn-ea"/>
                          <a:cs typeface="+mn-cs"/>
                        </a:rPr>
                        <a:t>do7a patri ke `Viw ke `ajiw Pnevmati =a=l</a:t>
                      </a: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ذوكسا باترى كى ايو كى اجيو ابنفما تى الليلويا</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46236499"/>
      </p:ext>
    </p:extLst>
  </p:cSld>
  <p:clrMapOvr>
    <a:masterClrMapping/>
  </p:clrMapOvr>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الان وكل اوان والى دهر الداهرين الليلويا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2800" b="0" kern="1200" dirty="0" err="1">
                          <a:solidFill>
                            <a:srgbClr val="FFFF00"/>
                          </a:solidFill>
                          <a:latin typeface="Avva_Shenouda" pitchFamily="34" charset="2"/>
                          <a:ea typeface="+mn-ea"/>
                          <a:cs typeface="+mn-cs"/>
                        </a:rPr>
                        <a:t>Ke</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nvn</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ke</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a`I</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ke</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ictovc</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ew`nac</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twn</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ewnwn</a:t>
                      </a:r>
                      <a:r>
                        <a:rPr lang="en-US" sz="2800" b="0" kern="1200" dirty="0">
                          <a:solidFill>
                            <a:srgbClr val="FFFF00"/>
                          </a:solidFill>
                          <a:latin typeface="Avva_Shenouda" pitchFamily="34" charset="2"/>
                          <a:ea typeface="+mn-ea"/>
                          <a:cs typeface="+mn-cs"/>
                        </a:rPr>
                        <a:t> am3n ==a=l </a:t>
                      </a:r>
                      <a:endParaRPr lang="en-US" sz="54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200" dirty="0">
                          <a:solidFill>
                            <a:schemeClr val="lt1"/>
                          </a:solidFill>
                          <a:latin typeface="+mn-lt"/>
                          <a:ea typeface="+mn-ea"/>
                          <a:cs typeface="+mn-cs"/>
                        </a:rPr>
                        <a:t>كى نين كى ا اى كى استوس اى اوناستون اى اوون أمين الليلويا</a:t>
                      </a:r>
                      <a:endParaRPr lang="ar-EG" sz="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43672491"/>
      </p:ext>
    </p:extLst>
  </p:cSld>
  <p:clrMapOvr>
    <a:masterClrMapping/>
  </p:clrMapOvr>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(الليلويا )2 المجد لالهنا الليلويا</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4000" b="0" kern="1200" dirty="0">
                          <a:solidFill>
                            <a:srgbClr val="FFFF00"/>
                          </a:solidFill>
                          <a:latin typeface="Avva_Shenouda" pitchFamily="34" charset="2"/>
                          <a:ea typeface="+mn-ea"/>
                          <a:cs typeface="+mn-cs"/>
                        </a:rPr>
                        <a:t>=a=l =a=l do7aci o )eoc `mmon ==a=l</a:t>
                      </a:r>
                      <a:endParaRPr lang="en-US" sz="7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(الليلويا ) 2 ذوكصاصى اوثي اوس ايمون الليلويا</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70475990"/>
      </p:ext>
    </p:extLst>
  </p:cSld>
  <p:clrMapOvr>
    <a:masterClrMapping/>
  </p:clrMapOvr>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(الليلويا )2 المجد لالهنا الليلويا</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it-IT" sz="4000" b="0" kern="1200" dirty="0">
                          <a:solidFill>
                            <a:srgbClr val="FFFF00"/>
                          </a:solidFill>
                          <a:latin typeface="Avva_Shenouda" pitchFamily="34" charset="2"/>
                          <a:ea typeface="+mn-ea"/>
                          <a:cs typeface="+mn-cs"/>
                        </a:rPr>
                        <a:t>a=l =a=l piwov fa pennov5 pe =a=l</a:t>
                      </a:r>
                      <a:endParaRPr lang="en-US" sz="7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(الليلويا )2 بى اوفا بينوتى بى الليلويا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98854089"/>
      </p:ext>
    </p:extLst>
  </p:cSld>
  <p:clrMapOvr>
    <a:masterClrMapping/>
  </p:clrMapOvr>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يسوع </a:t>
                      </a:r>
                      <a:r>
                        <a:rPr lang="ar-EG" sz="4800" b="1" kern="1200">
                          <a:solidFill>
                            <a:schemeClr val="lt1"/>
                          </a:solidFill>
                          <a:latin typeface="+mn-lt"/>
                          <a:ea typeface="+mn-ea"/>
                          <a:cs typeface="+mn-cs"/>
                        </a:rPr>
                        <a:t>المسيح ابن </a:t>
                      </a:r>
                      <a:r>
                        <a:rPr lang="ar-EG" sz="4800" b="1" kern="1200" dirty="0">
                          <a:solidFill>
                            <a:schemeClr val="lt1"/>
                          </a:solidFill>
                          <a:latin typeface="+mn-lt"/>
                          <a:ea typeface="+mn-ea"/>
                          <a:cs typeface="+mn-cs"/>
                        </a:rPr>
                        <a:t>الله اسمعنا وارحمنا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dirty="0">
                          <a:solidFill>
                            <a:srgbClr val="FFFF00"/>
                          </a:solidFill>
                          <a:latin typeface="Avva_Shenouda" pitchFamily="34" charset="2"/>
                          <a:ea typeface="+mn-ea"/>
                          <a:cs typeface="+mn-cs"/>
                        </a:rPr>
                        <a:t>I=3c P=x=c `P23ri `Mf5 </a:t>
                      </a:r>
                      <a:r>
                        <a:rPr lang="en-US" sz="3200" b="0" kern="1200" dirty="0" err="1">
                          <a:solidFill>
                            <a:srgbClr val="FFFF00"/>
                          </a:solidFill>
                          <a:latin typeface="Avva_Shenouda" pitchFamily="34" charset="2"/>
                          <a:ea typeface="+mn-ea"/>
                          <a:cs typeface="+mn-cs"/>
                        </a:rPr>
                        <a:t>cwtem</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eron</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ovoh</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nai</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nan</a:t>
                      </a:r>
                      <a:r>
                        <a:rPr lang="en-US" sz="3200" b="0" kern="1200" dirty="0">
                          <a:solidFill>
                            <a:srgbClr val="FFFF00"/>
                          </a:solidFill>
                          <a:latin typeface="Avva_Shenouda" pitchFamily="34" charset="2"/>
                          <a:ea typeface="+mn-ea"/>
                          <a:cs typeface="+mn-cs"/>
                        </a:rPr>
                        <a:t> </a:t>
                      </a: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lt1"/>
                          </a:solidFill>
                          <a:latin typeface="+mn-lt"/>
                          <a:ea typeface="+mn-ea"/>
                          <a:cs typeface="+mn-cs"/>
                        </a:rPr>
                        <a:t>ايسوس بى اخريستوس ابشيري ام افنوتي سوتيم ايرون اووه ناي نان</a:t>
                      </a:r>
                      <a:endParaRPr lang="ar-EG"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084604"/>
      </p:ext>
    </p:extLst>
  </p:cSld>
  <p:clrMapOvr>
    <a:masterClrMapping/>
  </p:clrMapOvr>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وضع ربنا ثيابه وإشتد بمنديل و صب ماء فى مغسل و غسل أرجل تلاميذ</a:t>
                      </a:r>
                      <a:r>
                        <a:rPr lang="ar-EG" sz="5400" b="1" i="0" kern="1200" dirty="0">
                          <a:solidFill>
                            <a:schemeClr val="lt1"/>
                          </a:solidFill>
                          <a:latin typeface="+mn-lt"/>
                          <a:ea typeface="+mn-ea"/>
                          <a:cs typeface="+mn-cs"/>
                        </a:rPr>
                        <a:t>ه</a:t>
                      </a:r>
                      <a:endParaRPr lang="ar-SA" sz="5400" b="1"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94703794"/>
      </p:ext>
    </p:extLst>
  </p:cSld>
  <p:clrMapOvr>
    <a:masterClrMapping/>
  </p:clrMapOvr>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 فجاء أيضاّ إلى سمعان بطرس ليغسل قدميه ، فقال له : لست تغسل لى قدمى إلى الأبد</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84776490"/>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السلام لجميعكم</a:t>
            </a:r>
            <a:endParaRPr lang="en-US" sz="4800" dirty="0"/>
          </a:p>
        </p:txBody>
      </p:sp>
      <p:sp>
        <p:nvSpPr>
          <p:cNvPr id="6" name="Text Placeholder 5"/>
          <p:cNvSpPr>
            <a:spLocks noGrp="1"/>
          </p:cNvSpPr>
          <p:nvPr>
            <p:ph type="body" idx="1"/>
          </p:nvPr>
        </p:nvSpPr>
        <p:spPr/>
        <p:txBody>
          <a:bodyPr/>
          <a:lstStyle/>
          <a:p>
            <a:r>
              <a:rPr lang="ar-EG" sz="5400" dirty="0"/>
              <a:t>إيرينى باسى</a:t>
            </a:r>
          </a:p>
        </p:txBody>
      </p:sp>
      <p:sp>
        <p:nvSpPr>
          <p:cNvPr id="7" name="Text Placeholder 6"/>
          <p:cNvSpPr>
            <a:spLocks noGrp="1"/>
          </p:cNvSpPr>
          <p:nvPr>
            <p:ph type="body" sz="quarter" idx="3"/>
          </p:nvPr>
        </p:nvSpPr>
        <p:spPr/>
        <p:txBody>
          <a:bodyPr/>
          <a:lstStyle/>
          <a:p>
            <a:r>
              <a:rPr lang="en-US" sz="5400" dirty="0" err="1"/>
              <a:t>Irhnh</a:t>
            </a:r>
            <a:r>
              <a:rPr lang="en-US" sz="5400" dirty="0"/>
              <a:t>  </a:t>
            </a:r>
            <a:r>
              <a:rPr lang="en-US" sz="5400" dirty="0" err="1"/>
              <a:t>paci</a:t>
            </a:r>
            <a:endParaRPr lang="en-US" sz="5400" dirty="0"/>
          </a:p>
        </p:txBody>
      </p:sp>
    </p:spTree>
    <p:extLst>
      <p:ext uri="{BB962C8B-B14F-4D97-AF65-F5344CB8AC3E}">
        <p14:creationId xmlns:p14="http://schemas.microsoft.com/office/powerpoint/2010/main" val="962454349"/>
      </p:ext>
    </p:extLst>
  </p:cSld>
  <p:clrMapOvr>
    <a:masterClrMapping/>
  </p:clrMapOvr>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 فقال مخلصنا لسمعان بطرس : أنا أقول لك أنه أإن لم أغسل قدميك فليس لك معى نصيب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5563123"/>
      </p:ext>
    </p:extLst>
  </p:cSld>
  <p:clrMapOvr>
    <a:masterClrMapping/>
  </p:clrMapOvr>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قال سمعان لمخلصنا : يا ربى يسوع المسيح ليس قدمى فقط بل يدى و رأسى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03806082"/>
      </p:ext>
    </p:extLst>
  </p:cSld>
  <p:clrMapOvr>
    <a:masterClrMapping/>
  </p:clrMapOvr>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 وكان يعلمهم قائلاّ: أنا غسلت أرجلكم و أنتم أيضاّ يجب أن يغسل بعضكم أرجل بعض</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45596435"/>
      </p:ext>
    </p:extLst>
  </p:cSld>
  <p:clrMapOvr>
    <a:masterClrMapping/>
  </p:clrMapOvr>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i="0" kern="1200" dirty="0">
                          <a:solidFill>
                            <a:schemeClr val="lt1"/>
                          </a:solidFill>
                          <a:latin typeface="+mn-lt"/>
                          <a:ea typeface="+mn-ea"/>
                          <a:cs typeface="+mn-cs"/>
                        </a:rPr>
                        <a:t>أطلبوا من الرب عنا يا سادتى الأباء الرسل و الإثنين و السبعين تلميذاّ ، ليغفر لنا خطايانا لأنه مبارك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8404467"/>
      </p:ext>
    </p:extLst>
  </p:cSld>
  <p:clrMapOvr>
    <a:masterClrMapping/>
  </p:clrMapOvr>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kern="10" dirty="0">
                          <a:ln w="9525">
                            <a:noFill/>
                            <a:round/>
                            <a:headEnd/>
                            <a:tailEnd/>
                          </a:ln>
                          <a:solidFill>
                            <a:srgbClr val="FFC000"/>
                          </a:solidFill>
                          <a:effectLst/>
                          <a:latin typeface="Times New Roman"/>
                          <a:cs typeface="Times New Roman"/>
                        </a:rPr>
                        <a:t>صلاة شكر بعد اللقان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22666268"/>
      </p:ext>
    </p:extLst>
  </p:cSld>
  <p:clrMapOvr>
    <a:masterClrMapping/>
  </p:clrMapOvr>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i="0" kern="1200" dirty="0">
                          <a:solidFill>
                            <a:schemeClr val="lt1"/>
                          </a:solidFill>
                          <a:latin typeface="+mn-lt"/>
                          <a:ea typeface="+mn-ea"/>
                          <a:cs typeface="+mn-cs"/>
                        </a:rPr>
                        <a:t>  نشكرك أيها السيد الرب الإله الضابط الكل، نشكرك على كل حال و من أجل كل حال و فى كل حال</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01059783"/>
      </p:ext>
    </p:extLst>
  </p:cSld>
  <p:clrMapOvr>
    <a:masterClrMapping/>
  </p:clrMapOvr>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لأنك جعلتنا مستحقين فى هذه  الساعة أن نكمل مثال مغسلك المقدس</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60451681"/>
      </p:ext>
    </p:extLst>
  </p:cSld>
  <p:clrMapOvr>
    <a:masterClrMapping/>
  </p:clrMapOvr>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i="0" kern="1200" dirty="0">
                          <a:solidFill>
                            <a:schemeClr val="lt1"/>
                          </a:solidFill>
                          <a:latin typeface="+mn-lt"/>
                          <a:ea typeface="+mn-ea"/>
                          <a:cs typeface="+mn-cs"/>
                        </a:rPr>
                        <a:t>هذا الذى رسمه و علمه لتلاميذه إبنك الوحيد الجنس ربنا و إلهنا و معلمنا و مخلصنا يسوع المسيح</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30430546"/>
      </p:ext>
    </p:extLst>
  </p:cSld>
  <p:clrMapOvr>
    <a:masterClrMapping/>
  </p:clrMapOvr>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 نسأل و نطلب من صلاحك يا محب البشر تجاوز عن خطايانا الكثيرة و ترأف علينا ككثرة مرامحك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056038"/>
      </p:ext>
    </p:extLst>
  </p:cSld>
  <p:clrMapOvr>
    <a:masterClrMapping/>
  </p:clrMapOvr>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و أنعم لنا فى كل حين بسلامك فى بيعتك المقدسة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42945520"/>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ولروحك أيضاً</a:t>
            </a:r>
            <a:endParaRPr lang="en-US" sz="4800" dirty="0"/>
          </a:p>
        </p:txBody>
      </p:sp>
      <p:sp>
        <p:nvSpPr>
          <p:cNvPr id="6" name="Text Placeholder 5"/>
          <p:cNvSpPr>
            <a:spLocks noGrp="1"/>
          </p:cNvSpPr>
          <p:nvPr>
            <p:ph type="body" idx="1"/>
          </p:nvPr>
        </p:nvSpPr>
        <p:spPr/>
        <p:txBody>
          <a:bodyPr/>
          <a:lstStyle/>
          <a:p>
            <a:r>
              <a:rPr lang="ar-EG" sz="4800" dirty="0"/>
              <a:t>كيطو إبنيفماتى سو</a:t>
            </a:r>
          </a:p>
        </p:txBody>
      </p:sp>
      <p:sp>
        <p:nvSpPr>
          <p:cNvPr id="7" name="Text Placeholder 6"/>
          <p:cNvSpPr>
            <a:spLocks noGrp="1"/>
          </p:cNvSpPr>
          <p:nvPr>
            <p:ph type="body" sz="quarter" idx="3"/>
          </p:nvPr>
        </p:nvSpPr>
        <p:spPr/>
        <p:txBody>
          <a:bodyPr/>
          <a:lstStyle/>
          <a:p>
            <a:r>
              <a:rPr lang="en-US" sz="4800" dirty="0" err="1"/>
              <a:t>Ke</a:t>
            </a:r>
            <a:r>
              <a:rPr lang="en-US" sz="4800" dirty="0"/>
              <a:t> </a:t>
            </a:r>
            <a:r>
              <a:rPr lang="en-US" sz="4800" dirty="0" err="1"/>
              <a:t>tw</a:t>
            </a:r>
            <a:r>
              <a:rPr lang="en-US" sz="4800" dirty="0"/>
              <a:t> `</a:t>
            </a:r>
            <a:r>
              <a:rPr lang="en-US" sz="4800" dirty="0" err="1"/>
              <a:t>pneuma</a:t>
            </a:r>
            <a:r>
              <a:rPr lang="en-US" sz="4800" dirty="0"/>
              <a:t> </a:t>
            </a:r>
            <a:r>
              <a:rPr lang="en-US" sz="4800" dirty="0" err="1"/>
              <a:t>ti</a:t>
            </a:r>
            <a:r>
              <a:rPr lang="en-US" sz="4800" dirty="0"/>
              <a:t> </a:t>
            </a:r>
            <a:r>
              <a:rPr lang="en-US" sz="4800" dirty="0" err="1"/>
              <a:t>cou</a:t>
            </a:r>
            <a:endParaRPr lang="en-US" sz="4800" dirty="0"/>
          </a:p>
        </p:txBody>
      </p:sp>
    </p:spTree>
    <p:extLst>
      <p:ext uri="{BB962C8B-B14F-4D97-AF65-F5344CB8AC3E}">
        <p14:creationId xmlns:p14="http://schemas.microsoft.com/office/powerpoint/2010/main" val="3148417620"/>
      </p:ext>
    </p:extLst>
  </p:cSld>
  <p:clrMapOvr>
    <a:masterClrMapping/>
  </p:clrMapOvr>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i="0" kern="1200" dirty="0">
                          <a:solidFill>
                            <a:schemeClr val="lt1"/>
                          </a:solidFill>
                          <a:latin typeface="+mn-lt"/>
                          <a:ea typeface="+mn-ea"/>
                          <a:cs typeface="+mn-cs"/>
                        </a:rPr>
                        <a:t>إحفظنا بسلام و محبة مع خوفك متيقيظين لجميع وصاياك فى هذا الدهر الحاضر و فى الآتى</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53459553"/>
      </p:ext>
    </p:extLst>
  </p:cSld>
  <p:clrMapOvr>
    <a:masterClrMapping/>
  </p:clrMapOvr>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 إجعلنا جميعاّ شركاء لخيراتك الدهرية بإبنك الوحيد يسوع المسيح ربنا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05627397"/>
      </p:ext>
    </p:extLst>
  </p:cSld>
  <p:clrMapOvr>
    <a:masterClrMapping/>
  </p:clrMapOvr>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i="0" kern="1200" dirty="0">
                          <a:solidFill>
                            <a:schemeClr val="lt1"/>
                          </a:solidFill>
                          <a:latin typeface="+mn-lt"/>
                          <a:ea typeface="+mn-ea"/>
                          <a:cs typeface="+mn-cs"/>
                        </a:rPr>
                        <a:t>هذا الذى من قبله المجد والإكرام و العز و السجود يليق بك</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28024653"/>
      </p:ext>
    </p:extLst>
  </p:cSld>
  <p:clrMapOvr>
    <a:masterClrMapping/>
  </p:clrMapOvr>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i="0" kern="1200" dirty="0">
                          <a:solidFill>
                            <a:schemeClr val="lt1"/>
                          </a:solidFill>
                          <a:latin typeface="+mn-lt"/>
                          <a:ea typeface="+mn-ea"/>
                          <a:cs typeface="+mn-cs"/>
                        </a:rPr>
                        <a:t>معه و الروح القدس المحى المساوى لك الآن و كل أوان و إلى الدهر الداهرين اّمين.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76335036"/>
      </p:ext>
    </p:extLst>
  </p:cSld>
  <p:clrMapOvr>
    <a:masterClrMapping/>
  </p:clrMapOvr>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lt1"/>
                          </a:solidFill>
                          <a:latin typeface="+mn-lt"/>
                          <a:ea typeface="+mn-ea"/>
                          <a:cs typeface="+mn-cs"/>
                        </a:rPr>
                        <a:t>عظة لأبينا القديس</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i="0" dirty="0">
                          <a:solidFill>
                            <a:srgbClr val="FFFF00"/>
                          </a:solidFill>
                          <a:latin typeface="Avva_Shenouda"/>
                        </a:rPr>
                        <a:t> Ovkathx3cic `</a:t>
                      </a:r>
                      <a:r>
                        <a:rPr lang="en-US" sz="3200" b="0" i="0" dirty="0" err="1">
                          <a:solidFill>
                            <a:srgbClr val="FFFF00"/>
                          </a:solidFill>
                          <a:latin typeface="Avva_Shenouda"/>
                        </a:rPr>
                        <a:t>nte</a:t>
                      </a:r>
                      <a:r>
                        <a:rPr lang="en-US" sz="3200" b="0" i="0" dirty="0">
                          <a:solidFill>
                            <a:srgbClr val="FFFF00"/>
                          </a:solidFill>
                          <a:latin typeface="Avva_Shenouda"/>
                        </a:rPr>
                        <a:t> </a:t>
                      </a:r>
                      <a:r>
                        <a:rPr lang="en-US" sz="3200" b="0" i="0" dirty="0" err="1">
                          <a:solidFill>
                            <a:srgbClr val="FFFF00"/>
                          </a:solidFill>
                          <a:latin typeface="Avva_Shenouda"/>
                        </a:rPr>
                        <a:t>peniwt</a:t>
                      </a:r>
                      <a:r>
                        <a:rPr lang="en-US" sz="3200" b="0" i="0" dirty="0">
                          <a:solidFill>
                            <a:srgbClr val="FFFF00"/>
                          </a:solidFill>
                          <a:latin typeface="Avva_Shenouda"/>
                        </a:rPr>
                        <a:t> e0ovab</a:t>
                      </a:r>
                      <a:endParaRPr lang="en-US" sz="3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أوكاتي شيسيس انتي بين يوت اثؤواب</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53124051"/>
      </p:ext>
    </p:extLst>
  </p:cSld>
  <p:clrMapOvr>
    <a:masterClrMapping/>
  </p:clrMapOvr>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lt1"/>
                          </a:solidFill>
                          <a:latin typeface="+mn-lt"/>
                          <a:ea typeface="+mn-ea"/>
                          <a:cs typeface="+mn-cs"/>
                        </a:rPr>
                        <a:t>انبا يوحنا فم الذهب</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000" b="0" i="0" dirty="0">
                          <a:solidFill>
                            <a:srgbClr val="FFFF00"/>
                          </a:solidFill>
                          <a:latin typeface="Avva_Shenouda"/>
                        </a:rPr>
                        <a:t>Abba</a:t>
                      </a:r>
                      <a:r>
                        <a:rPr lang="ar-EG" sz="4000" b="0" i="0" dirty="0">
                          <a:solidFill>
                            <a:srgbClr val="FFFF00"/>
                          </a:solidFill>
                          <a:latin typeface="Avva_Shenouda"/>
                        </a:rPr>
                        <a:t> </a:t>
                      </a:r>
                      <a:r>
                        <a:rPr lang="en-US" sz="4000" b="0" i="0" dirty="0">
                          <a:solidFill>
                            <a:srgbClr val="FFFF00"/>
                          </a:solidFill>
                          <a:latin typeface="Avva_Shenouda"/>
                        </a:rPr>
                        <a:t>Iwann3c </a:t>
                      </a:r>
                      <a:r>
                        <a:rPr lang="en-US" sz="4000" b="0" i="0" dirty="0" err="1">
                          <a:solidFill>
                            <a:srgbClr val="FFFF00"/>
                          </a:solidFill>
                          <a:latin typeface="Avva_Shenouda"/>
                        </a:rPr>
                        <a:t>pi`xrvcoctomoc</a:t>
                      </a:r>
                      <a:endParaRPr lang="en-US" sz="4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أفا يوأنيس بي اخريزوستوموس</a:t>
                      </a:r>
                      <a:endParaRPr lang="ar-EG" sz="66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60325174"/>
      </p:ext>
    </p:extLst>
  </p:cSld>
  <p:clrMapOvr>
    <a:masterClrMapping/>
  </p:clrMapOvr>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بركته المقدسة تكون معنا، آمين</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3200" b="0" i="0" dirty="0">
                          <a:solidFill>
                            <a:srgbClr val="FFFF00"/>
                          </a:solidFill>
                          <a:latin typeface="Avva_Shenouda"/>
                        </a:rPr>
                        <a:t>`ere pe4`cmov e0ovab 2wpi neman : `am3n</a:t>
                      </a:r>
                      <a:endParaRPr lang="en-US" sz="3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ايري بيف اسمو اثؤواب شوبي نيمان : أمين</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65466648"/>
      </p:ext>
    </p:extLst>
  </p:cSld>
  <p:clrMapOvr>
    <a:masterClrMapping/>
  </p:clrMapOvr>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0" dirty="0">
                          <a:ln w="9525">
                            <a:noFill/>
                            <a:round/>
                            <a:headEnd/>
                            <a:tailEnd/>
                          </a:ln>
                          <a:solidFill>
                            <a:srgbClr val="FFC000"/>
                          </a:solidFill>
                          <a:effectLst/>
                          <a:latin typeface="Times New Roman"/>
                          <a:ea typeface="+mn-ea"/>
                          <a:cs typeface="Times New Roman"/>
                        </a:rPr>
                        <a:t>عظة لأبينا القديس أنبا يوحنا فم الذهب بركته المقدسة تكون معنا أمين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40408495"/>
      </p:ext>
    </p:extLst>
  </p:cSld>
  <p:clrMapOvr>
    <a:masterClrMapping/>
  </p:clrMapOvr>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 أنى أرى اليوم كثيرين من المِؤمنين مسرعين إلى الشركة فى هذه السرائر المملوءه خوفآ و رعدة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26254822"/>
      </p:ext>
    </p:extLst>
  </p:cSld>
  <p:clrMapOvr>
    <a:masterClrMapping/>
  </p:clrMapOvr>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لكى يكون الربح مضاعفآ. فأرشدكم أنا أولآ بقولى ، لكى تسيروا  بخوف و رهبة ووجل</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33304310"/>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وأيضاً فلنسأل الله ضابط الكل</a:t>
            </a:r>
            <a:endParaRPr lang="en-US" dirty="0"/>
          </a:p>
        </p:txBody>
      </p:sp>
      <p:sp>
        <p:nvSpPr>
          <p:cNvPr id="3" name="Text Placeholder 2"/>
          <p:cNvSpPr>
            <a:spLocks noGrp="1"/>
          </p:cNvSpPr>
          <p:nvPr>
            <p:ph type="body" idx="1"/>
          </p:nvPr>
        </p:nvSpPr>
        <p:spPr/>
        <p:txBody>
          <a:bodyPr/>
          <a:lstStyle/>
          <a:p>
            <a:r>
              <a:rPr lang="ar-SA" sz="3600" dirty="0"/>
              <a:t>بالين أون مارين تيهو إى إفنوتي</a:t>
            </a:r>
            <a:r>
              <a:rPr lang="en-US" sz="3600" dirty="0"/>
              <a:t> </a:t>
            </a:r>
            <a:r>
              <a:rPr lang="ar-SA" sz="3600" dirty="0"/>
              <a:t>بي بانطوكراطور </a:t>
            </a:r>
            <a:endParaRPr lang="ar-EG" sz="6600" dirty="0"/>
          </a:p>
        </p:txBody>
      </p:sp>
      <p:sp>
        <p:nvSpPr>
          <p:cNvPr id="5" name="Text Placeholder 4"/>
          <p:cNvSpPr>
            <a:spLocks noGrp="1"/>
          </p:cNvSpPr>
          <p:nvPr>
            <p:ph type="body" sz="quarter" idx="3"/>
          </p:nvPr>
        </p:nvSpPr>
        <p:spPr/>
        <p:txBody>
          <a:bodyPr/>
          <a:lstStyle/>
          <a:p>
            <a:r>
              <a:rPr lang="fi-FI" dirty="0"/>
              <a:t>Palin on maren;\o `eV; pipantokratwr</a:t>
            </a:r>
            <a:endParaRPr lang="en-US" dirty="0"/>
          </a:p>
        </p:txBody>
      </p:sp>
    </p:spTree>
  </p:cSld>
  <p:clrMapOvr>
    <a:masterClrMapping/>
  </p:clrMapOvr>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كما يحق بهذه السرائر المقدسة : أحبائى أسلم ألسيد المسيح فى مثل هذا اليوم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10431193"/>
      </p:ext>
    </p:extLst>
  </p:cSld>
  <p:clrMapOvr>
    <a:masterClrMapping/>
  </p:clrMapOvr>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 فإذا سمعتم أنة قد أسلم فلا تعبسوا وجوهكم بل أقول لكم عمن تعبسون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64660131"/>
      </p:ext>
    </p:extLst>
  </p:cSld>
  <p:clrMapOvr>
    <a:masterClrMapping/>
  </p:clrMapOvr>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إعبسوا كثيرآ وإبكوا جدآ على الذى سلمه الذى هو يهوذا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37007174"/>
      </p:ext>
    </p:extLst>
  </p:cSld>
  <p:clrMapOvr>
    <a:masterClrMapping/>
  </p:clrMapOvr>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لأن الذى أسلم قد جلس عن يمين الله الآب فى السموات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94288764"/>
      </p:ext>
    </p:extLst>
  </p:cSld>
  <p:clrMapOvr>
    <a:masterClrMapping/>
  </p:clrMapOvr>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هو ملك على الكل ملكآ أبديآ لا إنقضاء له، وأما الذى أسلمه فهبط إلى الى قاع الجحيم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22363051"/>
      </p:ext>
    </p:extLst>
  </p:cSld>
  <p:clrMapOvr>
    <a:masterClrMapping/>
  </p:clrMapOvr>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يبقى دائمآ فيه إلى ما لا نهاية له، يتوقع عذابآ أليمآ و تنهدآ شديدآ. على هذا إبكوا و نوحوا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8063625"/>
      </p:ext>
    </p:extLst>
  </p:cSld>
  <p:clrMapOvr>
    <a:masterClrMapping/>
  </p:clrMapOvr>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لأن الرب علمنا أن نبكى و نحزن على الخطاة لا على من يتألم لأجل فعل البر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56987985"/>
      </p:ext>
    </p:extLst>
  </p:cSld>
  <p:clrMapOvr>
    <a:masterClrMapping/>
  </p:clrMapOvr>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لأن قبول الآلام لأجل  نوال الآخرة هو الذى يورثنا ملكوت السموات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17662945"/>
      </p:ext>
    </p:extLst>
  </p:cSld>
  <p:clrMapOvr>
    <a:masterClrMapping/>
  </p:clrMapOvr>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أما الالام التى تنشأ عن الأشياء العالمية هو الفعل الردىء الذى يحدف بنا إلى الجحيم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26122005"/>
      </p:ext>
    </p:extLst>
  </p:cSld>
  <p:clrMapOvr>
    <a:masterClrMapping/>
  </p:clrMapOvr>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العذاب الأبدى الذى ناره لا تطفأ و دوده لا يموت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60596228"/>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أبا ربنا وإلهنا ومخلصنا</a:t>
            </a:r>
            <a:endParaRPr lang="en-US" dirty="0"/>
          </a:p>
        </p:txBody>
      </p:sp>
      <p:sp>
        <p:nvSpPr>
          <p:cNvPr id="3" name="Text Placeholder 2"/>
          <p:cNvSpPr>
            <a:spLocks noGrp="1"/>
          </p:cNvSpPr>
          <p:nvPr>
            <p:ph type="body" idx="1"/>
          </p:nvPr>
        </p:nvSpPr>
        <p:spPr/>
        <p:txBody>
          <a:bodyPr/>
          <a:lstStyle/>
          <a:p>
            <a:r>
              <a:rPr lang="ar-SA" dirty="0"/>
              <a:t>إفيوت إمبين</a:t>
            </a:r>
            <a:r>
              <a:rPr lang="ar-EG" dirty="0"/>
              <a:t> </a:t>
            </a:r>
            <a:r>
              <a:rPr lang="ar-SA" dirty="0"/>
              <a:t>شويس أووه بيننوتي أووه بينسوتير</a:t>
            </a:r>
            <a:endParaRPr lang="ar-EG" sz="6000" dirty="0"/>
          </a:p>
        </p:txBody>
      </p:sp>
      <p:sp>
        <p:nvSpPr>
          <p:cNvPr id="5" name="Text Placeholder 4"/>
          <p:cNvSpPr>
            <a:spLocks noGrp="1"/>
          </p:cNvSpPr>
          <p:nvPr>
            <p:ph type="body" sz="quarter" idx="3"/>
          </p:nvPr>
        </p:nvSpPr>
        <p:spPr/>
        <p:txBody>
          <a:bodyPr/>
          <a:lstStyle/>
          <a:p>
            <a:r>
              <a:rPr lang="en-US" dirty="0"/>
              <a:t>Viwt `mPen_ouo\ Pennou; ouo\ </a:t>
            </a:r>
            <a:r>
              <a:rPr lang="en-US" dirty="0" err="1"/>
              <a:t>pencwthr</a:t>
            </a:r>
            <a:endParaRPr lang="en-US" dirty="0"/>
          </a:p>
        </p:txBody>
      </p:sp>
    </p:spTree>
  </p:cSld>
  <p:clrMapOvr>
    <a:masterClrMapping/>
  </p:clrMapOvr>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قيل طوبى للمطرودين من أجل البر فإن لهم ملكوت السموات، وأما كل من يفعل الشر فله عقاب شديد</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66302865"/>
      </p:ext>
    </p:extLst>
  </p:cSld>
  <p:clrMapOvr>
    <a:masterClrMapping/>
  </p:clrMapOvr>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kern="10" dirty="0">
                          <a:ln w="9525">
                            <a:noFill/>
                            <a:round/>
                            <a:headEnd/>
                            <a:tailEnd/>
                          </a:ln>
                          <a:solidFill>
                            <a:srgbClr val="FFC000"/>
                          </a:solidFill>
                          <a:effectLst/>
                          <a:latin typeface="Times New Roman"/>
                          <a:cs typeface="Times New Roman"/>
                        </a:rPr>
                        <a:t>فلنختم عظة أبينا القديس </a:t>
                      </a:r>
                      <a:r>
                        <a:rPr lang="ar-EG" sz="4800" b="1" kern="10" dirty="0">
                          <a:ln w="9525">
                            <a:noFill/>
                            <a:round/>
                            <a:headEnd/>
                            <a:tailEnd/>
                          </a:ln>
                          <a:solidFill>
                            <a:srgbClr val="FFC000"/>
                          </a:solidFill>
                          <a:effectLst/>
                          <a:latin typeface="Times New Roman"/>
                          <a:ea typeface="+mn-ea"/>
                          <a:cs typeface="Times New Roman"/>
                        </a:rPr>
                        <a:t>أنبا يوحنا فم الذهب</a:t>
                      </a:r>
                      <a:r>
                        <a:rPr lang="ar-EG" sz="4800" kern="10" dirty="0">
                          <a:ln w="9525">
                            <a:noFill/>
                            <a:round/>
                            <a:headEnd/>
                            <a:tailEnd/>
                          </a:ln>
                          <a:solidFill>
                            <a:srgbClr val="FFC000"/>
                          </a:solidFill>
                          <a:effectLst/>
                          <a:latin typeface="Times New Roman"/>
                          <a:cs typeface="Times New Roman"/>
                        </a:rPr>
                        <a:t> الذى أنار عقولنا و عيون قلوبنا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06330098"/>
      </p:ext>
    </p:extLst>
  </p:cSld>
  <p:clrMapOvr>
    <a:masterClrMapping/>
  </p:clrMapOvr>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بأسم</a:t>
                      </a:r>
                      <a:r>
                        <a:rPr lang="ar-EG" sz="5400" kern="10" baseline="0" dirty="0">
                          <a:ln w="9525">
                            <a:noFill/>
                            <a:round/>
                            <a:headEnd/>
                            <a:tailEnd/>
                          </a:ln>
                          <a:solidFill>
                            <a:srgbClr val="FFC000"/>
                          </a:solidFill>
                          <a:effectLst/>
                          <a:latin typeface="Times New Roman"/>
                          <a:cs typeface="Times New Roman"/>
                        </a:rPr>
                        <a:t> الاب و الإبن و الروح القدس الإله الواحد أمين</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14463539"/>
      </p:ext>
    </p:extLst>
  </p:cSld>
  <p:clrMapOvr>
    <a:masterClrMapping/>
  </p:clrMapOvr>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فلنختم عظة أبينا القديس</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err="1">
                          <a:solidFill>
                            <a:srgbClr val="FFFF00"/>
                          </a:solidFill>
                          <a:latin typeface="Avva_Shenouda"/>
                        </a:rPr>
                        <a:t>Marenener</a:t>
                      </a:r>
                      <a:r>
                        <a:rPr lang="en-US" sz="2800" b="0" i="0" dirty="0">
                          <a:solidFill>
                            <a:srgbClr val="FFFF00"/>
                          </a:solidFill>
                          <a:latin typeface="Avva_Shenouda"/>
                        </a:rPr>
                        <a:t> </a:t>
                      </a:r>
                      <a:r>
                        <a:rPr lang="en-US" sz="2800" b="0" i="0" dirty="0" err="1">
                          <a:solidFill>
                            <a:srgbClr val="FFFF00"/>
                          </a:solidFill>
                          <a:latin typeface="Avva_Shenouda"/>
                        </a:rPr>
                        <a:t>cfrajizin</a:t>
                      </a:r>
                      <a:r>
                        <a:rPr lang="en-US" sz="2800" b="0" i="0" dirty="0">
                          <a:solidFill>
                            <a:srgbClr val="FFFF00"/>
                          </a:solidFill>
                          <a:latin typeface="Avva_Shenouda"/>
                        </a:rPr>
                        <a:t> `n5kat3x3cic `</a:t>
                      </a:r>
                      <a:r>
                        <a:rPr lang="en-US" sz="2800" b="0" i="0" dirty="0" err="1">
                          <a:solidFill>
                            <a:srgbClr val="FFFF00"/>
                          </a:solidFill>
                          <a:latin typeface="Avva_Shenouda"/>
                        </a:rPr>
                        <a:t>nte</a:t>
                      </a:r>
                      <a:r>
                        <a:rPr lang="en-US" sz="2800" b="0" i="0" dirty="0">
                          <a:solidFill>
                            <a:srgbClr val="FFFF00"/>
                          </a:solidFill>
                          <a:latin typeface="Avva_Shenouda"/>
                        </a:rPr>
                        <a:t> </a:t>
                      </a:r>
                      <a:r>
                        <a:rPr lang="en-US" sz="2800" b="0" i="0" dirty="0" err="1">
                          <a:solidFill>
                            <a:srgbClr val="FFFF00"/>
                          </a:solidFill>
                          <a:latin typeface="Avva_Shenouda"/>
                        </a:rPr>
                        <a:t>peniwt</a:t>
                      </a:r>
                      <a:r>
                        <a:rPr lang="en-US" sz="2800" b="0" i="0" dirty="0">
                          <a:solidFill>
                            <a:srgbClr val="FFFF00"/>
                          </a:solidFill>
                          <a:latin typeface="Avva_Shenouda"/>
                        </a:rPr>
                        <a:t> e=0v</a:t>
                      </a:r>
                      <a:endParaRPr lang="en-US" sz="2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مارين اير اس افراجيزين انتي كاتي شيسيس انتي بين يوت اثؤواب</a:t>
                      </a:r>
                      <a:endParaRPr lang="ar-EG"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23245892"/>
      </p:ext>
    </p:extLst>
  </p:cSld>
  <p:clrMapOvr>
    <a:masterClrMapping/>
  </p:clrMapOvr>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lt1"/>
                          </a:solidFill>
                          <a:latin typeface="+mn-lt"/>
                          <a:ea typeface="+mn-ea"/>
                          <a:cs typeface="+mn-cs"/>
                        </a:rPr>
                        <a:t>انبا يوحنا فم الذهب</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000" b="0" i="0" dirty="0">
                          <a:solidFill>
                            <a:srgbClr val="FFFF00"/>
                          </a:solidFill>
                          <a:latin typeface="Avva_Shenouda"/>
                        </a:rPr>
                        <a:t>Abba</a:t>
                      </a:r>
                      <a:r>
                        <a:rPr lang="ar-EG" sz="4000" b="0" i="0" dirty="0">
                          <a:solidFill>
                            <a:srgbClr val="FFFF00"/>
                          </a:solidFill>
                          <a:latin typeface="Avva_Shenouda"/>
                        </a:rPr>
                        <a:t> </a:t>
                      </a:r>
                      <a:r>
                        <a:rPr lang="en-US" sz="4000" b="0" i="0" dirty="0">
                          <a:solidFill>
                            <a:srgbClr val="FFFF00"/>
                          </a:solidFill>
                          <a:latin typeface="Avva_Shenouda"/>
                        </a:rPr>
                        <a:t>Iwann3c </a:t>
                      </a:r>
                      <a:r>
                        <a:rPr lang="en-US" sz="4000" b="0" i="0" dirty="0" err="1">
                          <a:solidFill>
                            <a:srgbClr val="FFFF00"/>
                          </a:solidFill>
                          <a:latin typeface="Avva_Shenouda"/>
                        </a:rPr>
                        <a:t>pi`xrvcoctomoc</a:t>
                      </a:r>
                      <a:endParaRPr lang="en-US" sz="4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أفا يوأنيس بي اخريزوستوموس</a:t>
                      </a:r>
                      <a:endParaRPr lang="ar-EG" sz="66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58506917"/>
      </p:ext>
    </p:extLst>
  </p:cSld>
  <p:clrMapOvr>
    <a:masterClrMapping/>
  </p:clrMapOvr>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الذي أنار عقولنا و عيون قلوبنا </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a:solidFill>
                            <a:srgbClr val="FFFF00"/>
                          </a:solidFill>
                          <a:latin typeface="Avva_Shenouda"/>
                        </a:rPr>
                        <a:t>F3eta4erovwini `</a:t>
                      </a:r>
                      <a:r>
                        <a:rPr lang="en-US" sz="2800" b="0" i="0" dirty="0" err="1">
                          <a:solidFill>
                            <a:srgbClr val="FFFF00"/>
                          </a:solidFill>
                          <a:latin typeface="Avva_Shenouda"/>
                        </a:rPr>
                        <a:t>mpennovc</a:t>
                      </a:r>
                      <a:r>
                        <a:rPr lang="en-US" sz="2800" b="0" i="0" dirty="0">
                          <a:solidFill>
                            <a:srgbClr val="FFFF00"/>
                          </a:solidFill>
                          <a:latin typeface="Avva_Shenouda"/>
                        </a:rPr>
                        <a:t> </a:t>
                      </a:r>
                      <a:r>
                        <a:rPr lang="en-US" sz="2800" b="0" i="0" dirty="0" err="1">
                          <a:solidFill>
                            <a:srgbClr val="FFFF00"/>
                          </a:solidFill>
                          <a:latin typeface="Avva_Shenouda"/>
                        </a:rPr>
                        <a:t>nem</a:t>
                      </a:r>
                      <a:r>
                        <a:rPr lang="en-US" sz="2800" b="0" i="0" dirty="0">
                          <a:solidFill>
                            <a:srgbClr val="FFFF00"/>
                          </a:solidFill>
                          <a:latin typeface="Avva_Shenouda"/>
                        </a:rPr>
                        <a:t> </a:t>
                      </a:r>
                      <a:r>
                        <a:rPr lang="en-US" sz="2800" b="0" i="0" dirty="0" err="1">
                          <a:solidFill>
                            <a:srgbClr val="FFFF00"/>
                          </a:solidFill>
                          <a:latin typeface="Avva_Shenouda"/>
                        </a:rPr>
                        <a:t>nibal</a:t>
                      </a:r>
                      <a:r>
                        <a:rPr lang="en-US" sz="2800" b="0" i="0" dirty="0">
                          <a:solidFill>
                            <a:srgbClr val="FFFF00"/>
                          </a:solidFill>
                          <a:latin typeface="Avva_Shenouda"/>
                        </a:rPr>
                        <a:t> `</a:t>
                      </a:r>
                      <a:r>
                        <a:rPr lang="en-US" sz="2800" b="0" i="0" dirty="0" err="1">
                          <a:solidFill>
                            <a:srgbClr val="FFFF00"/>
                          </a:solidFill>
                          <a:latin typeface="Avva_Shenouda"/>
                        </a:rPr>
                        <a:t>nte</a:t>
                      </a:r>
                      <a:r>
                        <a:rPr lang="en-US" sz="2800" b="0" i="0" dirty="0">
                          <a:solidFill>
                            <a:srgbClr val="FFFF00"/>
                          </a:solidFill>
                          <a:latin typeface="Avva_Shenouda"/>
                        </a:rPr>
                        <a:t> nenh3t</a:t>
                      </a:r>
                      <a:endParaRPr lang="en-US" sz="2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في ايطاف اير أووأويني امبيننوس نيم ني فال انتي نين هيت </a:t>
                      </a:r>
                      <a:endParaRPr lang="ar-EG"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50373918"/>
      </p:ext>
    </p:extLst>
  </p:cSld>
  <p:clrMapOvr>
    <a:masterClrMapping/>
  </p:clrMapOvr>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باسم الآب و الابن و الروح القدس, الاله الواحد.أمين</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400" b="0" i="0" dirty="0">
                          <a:solidFill>
                            <a:srgbClr val="FFFF00"/>
                          </a:solidFill>
                          <a:latin typeface="Avva_Shenouda"/>
                        </a:rPr>
                        <a:t>qen `fran `mFiwt nem `P23ri nem Pip=na e=0v: ovnov5 `novwt am3n </a:t>
                      </a:r>
                      <a:endParaRPr lang="en-US" sz="24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خين افران ام افيوت نيم ابشيري نيم بي ابنيفما اثؤواب أوونوتي ان أووأوت : أمين </a:t>
                      </a:r>
                      <a:endParaRPr lang="ar-EG" sz="5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10197105"/>
      </p:ext>
    </p:extLst>
  </p:cSld>
  <p:clrMapOvr>
    <a:masterClrMapping/>
  </p:clrMapOvr>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804129013"/>
      </p:ext>
    </p:extLst>
  </p:cSld>
  <p:clrMapOvr>
    <a:masterClrMapping/>
  </p:clrMapOvr>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1097438722"/>
      </p:ext>
    </p:extLst>
  </p:cSld>
  <p:clrMapOvr>
    <a:masterClrMapping/>
  </p:clrMapOvr>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77094483"/>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يسوع المسيح</a:t>
            </a:r>
            <a:endParaRPr lang="en-US" dirty="0"/>
          </a:p>
        </p:txBody>
      </p:sp>
      <p:sp>
        <p:nvSpPr>
          <p:cNvPr id="3" name="Text Placeholder 2"/>
          <p:cNvSpPr>
            <a:spLocks noGrp="1"/>
          </p:cNvSpPr>
          <p:nvPr>
            <p:ph type="body" idx="1"/>
          </p:nvPr>
        </p:nvSpPr>
        <p:spPr/>
        <p:txBody>
          <a:bodyPr/>
          <a:lstStyle/>
          <a:p>
            <a:r>
              <a:rPr lang="ar-SA" dirty="0"/>
              <a:t>إيسوس بي إخرستوس</a:t>
            </a:r>
            <a:endParaRPr lang="ar-EG" sz="9600" dirty="0"/>
          </a:p>
        </p:txBody>
      </p:sp>
      <p:sp>
        <p:nvSpPr>
          <p:cNvPr id="5" name="Text Placeholder 4"/>
          <p:cNvSpPr>
            <a:spLocks noGrp="1"/>
          </p:cNvSpPr>
          <p:nvPr>
            <p:ph type="body" sz="quarter" idx="3"/>
          </p:nvPr>
        </p:nvSpPr>
        <p:spPr/>
        <p:txBody>
          <a:bodyPr/>
          <a:lstStyle/>
          <a:p>
            <a:r>
              <a:rPr lang="en-US" dirty="0" err="1"/>
              <a:t>Ihcouc</a:t>
            </a:r>
            <a:r>
              <a:rPr lang="en-US" dirty="0"/>
              <a:t> </a:t>
            </a:r>
            <a:r>
              <a:rPr lang="en-US" dirty="0" err="1"/>
              <a:t>Pi`xrictoc</a:t>
            </a:r>
            <a:endParaRPr lang="en-US" dirty="0"/>
          </a:p>
        </p:txBody>
      </p:sp>
    </p:spTree>
  </p:cSld>
  <p:clrMapOvr>
    <a:masterClrMapping/>
  </p:clrMapOvr>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3717358426"/>
      </p:ext>
    </p:extLst>
  </p:cSld>
  <p:clrMapOvr>
    <a:masterClrMapping/>
  </p:clrMapOvr>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1551749296"/>
      </p:ext>
    </p:extLst>
  </p:cSld>
  <p:clrMapOvr>
    <a:masterClrMapping/>
  </p:clrMapOvr>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3162912623"/>
      </p:ext>
    </p:extLst>
  </p:cSld>
  <p:clrMapOvr>
    <a:masterClrMapping/>
  </p:clrMapOvr>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2828224127"/>
      </p:ext>
    </p:extLst>
  </p:cSld>
  <p:clrMapOvr>
    <a:masterClrMapping/>
  </p:clrMapOvr>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4251350111"/>
      </p:ext>
    </p:extLst>
  </p:cSld>
  <p:clrMapOvr>
    <a:masterClrMapping/>
  </p:clrMapOvr>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1968477714"/>
      </p:ext>
    </p:extLst>
  </p:cSld>
  <p:clrMapOvr>
    <a:masterClrMapping/>
  </p:clrMapOvr>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1480875854"/>
      </p:ext>
    </p:extLst>
  </p:cSld>
  <p:clrMapOvr>
    <a:masterClrMapping/>
  </p:clrMapOvr>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2608522754"/>
      </p:ext>
    </p:extLst>
  </p:cSld>
  <p:clrMapOvr>
    <a:masterClrMapping/>
  </p:clrMapOvr>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3997078142"/>
      </p:ext>
    </p:extLst>
  </p:cSld>
  <p:clrMapOvr>
    <a:masterClrMapping/>
  </p:clrMapOvr>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1158315028"/>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نسأل ونطلب من صلاحك يا محب البشر </a:t>
            </a:r>
            <a:endParaRPr lang="en-US" dirty="0"/>
          </a:p>
        </p:txBody>
      </p:sp>
      <p:sp>
        <p:nvSpPr>
          <p:cNvPr id="3" name="Text Placeholder 2"/>
          <p:cNvSpPr>
            <a:spLocks noGrp="1"/>
          </p:cNvSpPr>
          <p:nvPr>
            <p:ph type="body" idx="1"/>
          </p:nvPr>
        </p:nvSpPr>
        <p:spPr/>
        <p:txBody>
          <a:bodyPr/>
          <a:lstStyle/>
          <a:p>
            <a:r>
              <a:rPr lang="ar-SA" dirty="0"/>
              <a:t>تين تيهو أووه تين طفه إنتيك ميت غاثوس بي ماي رومي </a:t>
            </a:r>
            <a:endParaRPr lang="ar-EG" sz="6000" dirty="0"/>
          </a:p>
        </p:txBody>
      </p:sp>
      <p:sp>
        <p:nvSpPr>
          <p:cNvPr id="5" name="Text Placeholder 4"/>
          <p:cNvSpPr>
            <a:spLocks noGrp="1"/>
          </p:cNvSpPr>
          <p:nvPr>
            <p:ph type="body" sz="quarter" idx="3"/>
          </p:nvPr>
        </p:nvSpPr>
        <p:spPr/>
        <p:txBody>
          <a:bodyPr/>
          <a:lstStyle/>
          <a:p>
            <a:r>
              <a:rPr lang="en-US" dirty="0"/>
              <a:t>Ten;\o ouo\ tentwb\`</a:t>
            </a:r>
            <a:r>
              <a:rPr lang="en-US" dirty="0" err="1"/>
              <a:t>ntekmet`agaqoc</a:t>
            </a:r>
            <a:r>
              <a:rPr lang="en-US" dirty="0"/>
              <a:t> </a:t>
            </a:r>
            <a:r>
              <a:rPr lang="en-US" dirty="0" err="1"/>
              <a:t>pimairwmi</a:t>
            </a:r>
            <a:endParaRPr lang="en-US" dirty="0"/>
          </a:p>
        </p:txBody>
      </p:sp>
    </p:spTree>
  </p:cSld>
  <p:clrMapOvr>
    <a:masterClrMapping/>
  </p:clrMapOvr>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1764052060"/>
      </p:ext>
    </p:extLst>
  </p:cSld>
  <p:clrMapOvr>
    <a:masterClrMapping/>
  </p:clrMapOvr>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2432567385"/>
      </p:ext>
    </p:extLst>
  </p:cSld>
  <p:clrMapOvr>
    <a:masterClrMapping/>
  </p:clrMapOvr>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b="1" u="sng" dirty="0">
                <a:solidFill>
                  <a:srgbClr val="FFC000"/>
                </a:solidFill>
                <a:latin typeface="Traditional Arabic" panose="02020603050405020304" pitchFamily="18" charset="-78"/>
              </a:rPr>
              <a:t>يا </a:t>
            </a:r>
            <a:r>
              <a:rPr lang="ar-EG" altLang="en-US" u="sng" dirty="0">
                <a:solidFill>
                  <a:srgbClr val="FFC000"/>
                </a:solidFill>
                <a:latin typeface="Traditional Arabic" panose="02020603050405020304" pitchFamily="18" charset="-78"/>
                <a:cs typeface="Traditional Arabic" pitchFamily="2" charset="-78"/>
              </a:rPr>
              <a:t>رب</a:t>
            </a:r>
            <a:r>
              <a:rPr lang="ar-EG" altLang="en-US" b="1"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u="sng" dirty="0">
                <a:solidFill>
                  <a:srgbClr val="FFC000"/>
                </a:solidFill>
                <a:latin typeface="Traditional Arabic" panose="02020603050405020304" pitchFamily="18" charset="-78"/>
                <a:cs typeface="Traditional Arabic" pitchFamily="2" charset="-78"/>
              </a:rPr>
              <a:t>اسمعنا</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و</a:t>
            </a:r>
            <a:r>
              <a:rPr lang="ar-EG" altLang="en-US" u="sng" dirty="0">
                <a:solidFill>
                  <a:srgbClr val="FFC000"/>
                </a:solidFill>
                <a:latin typeface="Traditional Arabic" panose="02020603050405020304" pitchFamily="18" charset="-78"/>
              </a:rPr>
              <a:t> </a:t>
            </a:r>
            <a:r>
              <a:rPr lang="ar-EG" altLang="en-US" u="sng" dirty="0">
                <a:solidFill>
                  <a:srgbClr val="FFC000"/>
                </a:solidFill>
                <a:latin typeface="Traditional Arabic" panose="02020603050405020304" pitchFamily="18" charset="-78"/>
                <a:cs typeface="Traditional Arabic" pitchFamily="2" charset="-78"/>
              </a:rPr>
              <a:t>ارحَمْنا</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u="sng" dirty="0">
                <a:latin typeface="Traditional Arabic" panose="02020603050405020304" pitchFamily="18" charset="-78"/>
              </a:rPr>
              <a:t>ارحَمْنا يا الله</a:t>
            </a:r>
            <a:endParaRPr lang="en-US" sz="3200" dirty="0"/>
          </a:p>
        </p:txBody>
      </p:sp>
    </p:spTree>
    <p:extLst>
      <p:ext uri="{BB962C8B-B14F-4D97-AF65-F5344CB8AC3E}">
        <p14:creationId xmlns:p14="http://schemas.microsoft.com/office/powerpoint/2010/main" val="4159083452"/>
      </p:ext>
    </p:extLst>
  </p:cSld>
  <p:clrMapOvr>
    <a:masterClrMapping/>
  </p:clrMapOvr>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419600"/>
            <a:ext cx="9144000" cy="6096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cs typeface="Cocon® Next Arabic" panose="020A0503020102020204" pitchFamily="18" charset="-78"/>
              </a:rPr>
              <a:t>كيريه</a:t>
            </a:r>
            <a:r>
              <a:rPr lang="ar-EG" altLang="en-US" dirty="0"/>
              <a:t> </a:t>
            </a:r>
            <a:r>
              <a:rPr lang="ar-EG" altLang="en-US" dirty="0">
                <a:cs typeface="Cocon® Next Arabic" panose="020A0503020102020204" pitchFamily="18" charset="-78"/>
              </a:rPr>
              <a:t>ليسون</a:t>
            </a:r>
            <a:endParaRPr lang="en-US" dirty="0"/>
          </a:p>
        </p:txBody>
      </p:sp>
      <p:sp>
        <p:nvSpPr>
          <p:cNvPr id="2" name="Text Placeholder 1"/>
          <p:cNvSpPr>
            <a:spLocks noGrp="1"/>
          </p:cNvSpPr>
          <p:nvPr>
            <p:ph type="body" idx="1"/>
          </p:nvPr>
        </p:nvSpPr>
        <p:spPr>
          <a:xfrm>
            <a:off x="0" y="5943600"/>
            <a:ext cx="9143999" cy="808893"/>
          </a:xfrm>
        </p:spPr>
        <p:txBody>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r>
              <a:rPr lang="ar-EG" altLang="en-US" dirty="0"/>
              <a:t> </a:t>
            </a:r>
            <a:r>
              <a:rPr lang="ar-EG" altLang="en-US" dirty="0">
                <a:cs typeface="Cocon® Next Arabic" panose="020A0503020102020204" pitchFamily="18" charset="-78"/>
              </a:rPr>
              <a:t>كيريه</a:t>
            </a:r>
            <a:r>
              <a:rPr lang="ar-EG" altLang="en-US" dirty="0"/>
              <a:t> </a:t>
            </a:r>
            <a:r>
              <a:rPr lang="ar-EG" altLang="en-US" dirty="0">
                <a:cs typeface="Cocon® Next Arabic" panose="020A0503020102020204" pitchFamily="18" charset="-78"/>
              </a:rPr>
              <a:t>ليسون</a:t>
            </a:r>
            <a:r>
              <a:rPr lang="ar-EG" altLang="en-US" dirty="0"/>
              <a:t> </a:t>
            </a:r>
            <a:endParaRPr lang="en-US" u="sng" dirty="0">
              <a:solidFill>
                <a:srgbClr val="FFC000"/>
              </a:solidFill>
              <a:latin typeface="Traditional Arabic" panose="02020603050405020304" pitchFamily="18" charset="-78"/>
              <a:cs typeface="Traditional Arabic" pitchFamily="2" charset="-78"/>
            </a:endParaRPr>
          </a:p>
        </p:txBody>
      </p:sp>
      <p:sp>
        <p:nvSpPr>
          <p:cNvPr id="4" name="Text Placeholder 3"/>
          <p:cNvSpPr>
            <a:spLocks noGrp="1"/>
          </p:cNvSpPr>
          <p:nvPr>
            <p:ph type="body" sz="quarter" idx="3"/>
          </p:nvPr>
        </p:nvSpPr>
        <p:spPr>
          <a:xfrm>
            <a:off x="0" y="5181600"/>
            <a:ext cx="9144000" cy="682357"/>
          </a:xfrm>
        </p:spPr>
        <p:txBody>
          <a:bodyPr/>
          <a:lstStyle/>
          <a:p>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كيريه</a:t>
            </a:r>
            <a:r>
              <a:rPr lang="ar-EG" altLang="en-US" sz="3200" b="1" dirty="0">
                <a:solidFill>
                  <a:schemeClr val="bg1"/>
                </a:solidFill>
              </a:rPr>
              <a:t> </a:t>
            </a:r>
            <a:r>
              <a:rPr lang="ar-EG" altLang="en-US" sz="3200" b="1" dirty="0">
                <a:solidFill>
                  <a:schemeClr val="bg1"/>
                </a:solidFill>
                <a:latin typeface="+mn-lt"/>
                <a:cs typeface="Cocon® Next Arabic" panose="020A0503020102020204" pitchFamily="18" charset="-78"/>
              </a:rPr>
              <a:t>ليسون</a:t>
            </a:r>
            <a:r>
              <a:rPr lang="ar-EG" altLang="en-US" sz="3200" b="1" dirty="0">
                <a:solidFill>
                  <a:schemeClr val="bg1"/>
                </a:solidFill>
              </a:rPr>
              <a:t> </a:t>
            </a:r>
            <a:r>
              <a:rPr lang="ar-EG" altLang="en-US" sz="3200" b="1" dirty="0">
                <a:solidFill>
                  <a:prstClr val="white"/>
                </a:solidFill>
                <a:latin typeface="Calibri"/>
                <a:cs typeface="Cocon® Next Arabic" panose="020A0503020102020204" pitchFamily="18" charset="-78"/>
              </a:rPr>
              <a:t>كيريه</a:t>
            </a:r>
            <a:r>
              <a:rPr lang="ar-EG" altLang="en-US" sz="3200" b="1" dirty="0">
                <a:solidFill>
                  <a:prstClr val="white"/>
                </a:solidFill>
                <a:latin typeface="Times New Roman" panose="02020603050405020304" pitchFamily="18" charset="0"/>
                <a:cs typeface="Times New Roman" panose="02020603050405020304" pitchFamily="18" charset="0"/>
              </a:rPr>
              <a:t> </a:t>
            </a:r>
            <a:r>
              <a:rPr lang="ar-EG" altLang="en-US" sz="3200" b="1" dirty="0">
                <a:solidFill>
                  <a:prstClr val="white"/>
                </a:solidFill>
                <a:latin typeface="Calibri"/>
                <a:cs typeface="Cocon® Next Arabic" panose="020A0503020102020204" pitchFamily="18" charset="-78"/>
              </a:rPr>
              <a:t>ليسون</a:t>
            </a:r>
            <a:r>
              <a:rPr lang="ar-EG" altLang="en-US" sz="3200" b="1" dirty="0">
                <a:solidFill>
                  <a:prstClr val="white"/>
                </a:solidFill>
                <a:latin typeface="Times New Roman" panose="02020603050405020304" pitchFamily="18" charset="0"/>
                <a:cs typeface="Times New Roman" panose="02020603050405020304" pitchFamily="18" charset="0"/>
              </a:rPr>
              <a:t> </a:t>
            </a:r>
            <a:endParaRPr lang="en-US" sz="3200" dirty="0"/>
          </a:p>
        </p:txBody>
      </p:sp>
    </p:spTree>
    <p:extLst>
      <p:ext uri="{BB962C8B-B14F-4D97-AF65-F5344CB8AC3E}">
        <p14:creationId xmlns:p14="http://schemas.microsoft.com/office/powerpoint/2010/main" val="520483587"/>
      </p:ext>
    </p:extLst>
  </p:cSld>
  <p:clrMapOvr>
    <a:masterClrMapping/>
  </p:clrMapOvr>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800600"/>
            <a:ext cx="9144000" cy="1600200"/>
          </a:xfrm>
        </p:spPr>
        <p:txBody>
          <a:bodyPr>
            <a:noAutofit/>
          </a:bodyPr>
          <a:lstStyle/>
          <a:p>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br>
              <a:rPr lang="ar-EG" altLang="en-US" dirty="0">
                <a:latin typeface="+mn-lt"/>
                <a:cs typeface="Cocon® Next Arabic" panose="020A0503020102020204" pitchFamily="18" charset="-78"/>
              </a:rPr>
            </a:br>
            <a:r>
              <a:rPr lang="ar-EG" altLang="en-US" dirty="0"/>
              <a:t> </a:t>
            </a:r>
            <a:br>
              <a:rPr lang="ar-EG" altLang="en-US" dirty="0"/>
            </a:br>
            <a:r>
              <a:rPr lang="ar-EG" altLang="en-US" dirty="0">
                <a:latin typeface="+mn-lt"/>
                <a:cs typeface="Cocon® Next Arabic" panose="020A0503020102020204" pitchFamily="18" charset="-78"/>
              </a:rPr>
              <a:t>كيريه</a:t>
            </a:r>
            <a:r>
              <a:rPr lang="ar-EG" altLang="en-US" dirty="0"/>
              <a:t> </a:t>
            </a:r>
            <a:r>
              <a:rPr lang="ar-EG" altLang="en-US" dirty="0">
                <a:latin typeface="+mn-lt"/>
                <a:cs typeface="Cocon® Next Arabic" panose="020A0503020102020204" pitchFamily="18" charset="-78"/>
              </a:rPr>
              <a:t>ليسون</a:t>
            </a:r>
            <a:endParaRPr lang="en-US" dirty="0"/>
          </a:p>
        </p:txBody>
      </p:sp>
    </p:spTree>
    <p:extLst>
      <p:ext uri="{BB962C8B-B14F-4D97-AF65-F5344CB8AC3E}">
        <p14:creationId xmlns:p14="http://schemas.microsoft.com/office/powerpoint/2010/main" val="1954436866"/>
      </p:ext>
    </p:extLst>
  </p:cSld>
  <p:clrMapOvr>
    <a:masterClrMapping/>
  </p:clrMapOvr>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372069"/>
            <a:ext cx="9144000" cy="2585323"/>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ar-SA" sz="5400" b="1"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قدوس، قدوس، قدوس، رب الصباؤوت. السماء والأرض مملوءتان من مجدك وكرامتك. ارحمنا يا الله الآب ضابط الكل. </a:t>
            </a:r>
            <a:endParaRPr kumimoji="0" lang="en-US" sz="20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223213317"/>
      </p:ext>
    </p:extLst>
  </p:cSld>
  <p:clrMapOvr>
    <a:masterClrMapping/>
  </p:clrMapOvr>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179387" y="4433044"/>
            <a:ext cx="8785225" cy="2308324"/>
          </a:xfrm>
          <a:prstGeom prst="rect">
            <a:avLst/>
          </a:prstGeom>
          <a:noFill/>
          <a:ln>
            <a:noFill/>
          </a:ln>
          <a:effectLst/>
        </p:spPr>
        <p:txBody>
          <a:bodyPr>
            <a:spAutoFit/>
          </a:bodyPr>
          <a:lstStyle>
            <a:lvl1pPr marL="457200" indent="-4572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457200" marR="0" lvl="0" indent="-457200" algn="ctr" defTabSz="914400" rtl="1" eaLnBrk="1" fontAlgn="base" latinLnBrk="0" hangingPunct="1">
              <a:lnSpc>
                <a:spcPct val="100000"/>
              </a:lnSpc>
              <a:spcBef>
                <a:spcPct val="0"/>
              </a:spcBef>
              <a:spcAft>
                <a:spcPct val="0"/>
              </a:spcAft>
              <a:buClrTx/>
              <a:buSzTx/>
              <a:buFontTx/>
              <a:buNone/>
              <a:tabLst/>
              <a:defRPr/>
            </a:pPr>
            <a:r>
              <a:rPr kumimoji="0" lang="ar-SA" sz="48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أيها الثالوث القدوس ارحمنا. أيها الرب إله القوات كن معنا، لأنه ليس لنا معين في شدائدنا وضيقاتنا سواك. </a:t>
            </a:r>
          </a:p>
        </p:txBody>
      </p:sp>
    </p:spTree>
    <p:extLst>
      <p:ext uri="{BB962C8B-B14F-4D97-AF65-F5344CB8AC3E}">
        <p14:creationId xmlns:p14="http://schemas.microsoft.com/office/powerpoint/2010/main" val="361842058"/>
      </p:ext>
    </p:extLst>
  </p:cSld>
  <p:clrMapOvr>
    <a:masterClrMapping/>
  </p:clrMapOvr>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6512" y="4279736"/>
            <a:ext cx="9107488" cy="2677656"/>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ar-SA" sz="4200" b="1" i="0" u="none" strike="noStrike" kern="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حل واغفر واصفح لنا يا الله عن سيئاتنا، التي صنعناها بإرادتنا والتي صنعناها بغير إرادتنا، التي فعلناها بمعرفة والتي فعلناها بغير معرفة، الخفية والظاهرة.</a:t>
            </a:r>
            <a:endParaRPr kumimoji="0" lang="en-US" sz="42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4028356277"/>
      </p:ext>
    </p:extLst>
  </p:cSld>
  <p:clrMapOvr>
    <a:masterClrMapping/>
  </p:clrMapOvr>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p:cNvSpPr txBox="1">
            <a:spLocks noChangeArrowheads="1"/>
          </p:cNvSpPr>
          <p:nvPr/>
        </p:nvSpPr>
        <p:spPr bwMode="auto">
          <a:xfrm>
            <a:off x="179512" y="4509120"/>
            <a:ext cx="8785225" cy="2185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57200" indent="-4572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457200" marR="0" lvl="0" indent="-457200" algn="ctr" defTabSz="914400" rtl="1" eaLnBrk="1" fontAlgn="base" latinLnBrk="0" hangingPunct="1">
              <a:lnSpc>
                <a:spcPct val="100000"/>
              </a:lnSpc>
              <a:spcBef>
                <a:spcPct val="0"/>
              </a:spcBef>
              <a:spcAft>
                <a:spcPct val="0"/>
              </a:spcAft>
              <a:buClrTx/>
              <a:buSzTx/>
              <a:buFontTx/>
              <a:buNone/>
              <a:tabLst/>
              <a:defRPr/>
            </a:pPr>
            <a:r>
              <a:rPr kumimoji="0" lang="ar-SA"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 اغفرها لنا، من أجل اسمك القدوس الذي دعي علينا. كرحمتك يا رب وليس كخطايانا.</a:t>
            </a:r>
          </a:p>
          <a:p>
            <a:pPr marL="457200" marR="0" lvl="0" indent="-457200" algn="ctr" defTabSz="914400" rtl="1" eaLnBrk="1" fontAlgn="base" latinLnBrk="0" hangingPunct="1">
              <a:lnSpc>
                <a:spcPct val="100000"/>
              </a:lnSpc>
              <a:spcBef>
                <a:spcPct val="0"/>
              </a:spcBef>
              <a:spcAft>
                <a:spcPct val="0"/>
              </a:spcAft>
              <a:buClrTx/>
              <a:buSzTx/>
              <a:buFontTx/>
              <a:buNone/>
              <a:tabLst/>
              <a:defRPr/>
            </a:pPr>
            <a:r>
              <a:rPr kumimoji="0" lang="ar-SA" sz="44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واجعلنا مستحقين أن نقول بشكر:</a:t>
            </a:r>
          </a:p>
        </p:txBody>
      </p:sp>
    </p:spTree>
    <p:extLst>
      <p:ext uri="{BB962C8B-B14F-4D97-AF65-F5344CB8AC3E}">
        <p14:creationId xmlns:p14="http://schemas.microsoft.com/office/powerpoint/2010/main" val="512686158"/>
      </p:ext>
    </p:extLst>
  </p:cSld>
  <p:clrMapOvr>
    <a:masterClrMapping/>
  </p:clrMapOvr>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صل</a:t>
            </a:r>
            <a:endParaRPr lang="en-US" sz="4800" dirty="0"/>
          </a:p>
        </p:txBody>
      </p:sp>
      <p:sp>
        <p:nvSpPr>
          <p:cNvPr id="6" name="Text Placeholder 5"/>
          <p:cNvSpPr>
            <a:spLocks noGrp="1"/>
          </p:cNvSpPr>
          <p:nvPr>
            <p:ph type="body" idx="1"/>
          </p:nvPr>
        </p:nvSpPr>
        <p:spPr/>
        <p:txBody>
          <a:bodyPr/>
          <a:lstStyle/>
          <a:p>
            <a:r>
              <a:rPr lang="ar-EG" sz="4800" dirty="0"/>
              <a:t>إشليل</a:t>
            </a:r>
          </a:p>
        </p:txBody>
      </p:sp>
      <p:sp>
        <p:nvSpPr>
          <p:cNvPr id="7" name="Text Placeholder 6"/>
          <p:cNvSpPr>
            <a:spLocks noGrp="1"/>
          </p:cNvSpPr>
          <p:nvPr>
            <p:ph type="body" sz="quarter" idx="3"/>
          </p:nvPr>
        </p:nvSpPr>
        <p:spPr/>
        <p:txBody>
          <a:bodyPr/>
          <a:lstStyle/>
          <a:p>
            <a:r>
              <a:rPr lang="en-US" sz="4400" dirty="0"/>
              <a:t>}</a:t>
            </a:r>
            <a:r>
              <a:rPr lang="en-US" sz="4400" dirty="0" err="1"/>
              <a:t>lhl</a:t>
            </a:r>
            <a:endParaRPr lang="en-US" sz="4400" dirty="0"/>
          </a:p>
        </p:txBody>
      </p:sp>
    </p:spTree>
    <p:extLst>
      <p:ext uri="{BB962C8B-B14F-4D97-AF65-F5344CB8AC3E}">
        <p14:creationId xmlns:p14="http://schemas.microsoft.com/office/powerpoint/2010/main" val="1309549257"/>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أذكر يارب مرضى شعبك</a:t>
            </a:r>
            <a:endParaRPr lang="en-US" dirty="0"/>
          </a:p>
        </p:txBody>
      </p:sp>
      <p:sp>
        <p:nvSpPr>
          <p:cNvPr id="3" name="Text Placeholder 2"/>
          <p:cNvSpPr>
            <a:spLocks noGrp="1"/>
          </p:cNvSpPr>
          <p:nvPr>
            <p:ph type="body" idx="1"/>
          </p:nvPr>
        </p:nvSpPr>
        <p:spPr/>
        <p:txBody>
          <a:bodyPr/>
          <a:lstStyle/>
          <a:p>
            <a:r>
              <a:rPr lang="ar-SA" dirty="0">
                <a:solidFill>
                  <a:schemeClr val="lt1"/>
                </a:solidFill>
              </a:rPr>
              <a:t>آري</a:t>
            </a:r>
            <a:r>
              <a:rPr lang="ar-EG" dirty="0">
                <a:solidFill>
                  <a:schemeClr val="lt1"/>
                </a:solidFill>
              </a:rPr>
              <a:t> </a:t>
            </a:r>
            <a:r>
              <a:rPr lang="ar-SA" dirty="0">
                <a:solidFill>
                  <a:schemeClr val="lt1"/>
                </a:solidFill>
              </a:rPr>
              <a:t>إفميفئي</a:t>
            </a:r>
            <a:r>
              <a:rPr lang="ar-EG" dirty="0">
                <a:solidFill>
                  <a:schemeClr val="lt1"/>
                </a:solidFill>
              </a:rPr>
              <a:t> </a:t>
            </a:r>
            <a:r>
              <a:rPr lang="ar-SA" dirty="0">
                <a:solidFill>
                  <a:schemeClr val="lt1"/>
                </a:solidFill>
              </a:rPr>
              <a:t>إبشويس</a:t>
            </a:r>
            <a:r>
              <a:rPr lang="ar-EG" dirty="0">
                <a:solidFill>
                  <a:schemeClr val="lt1"/>
                </a:solidFill>
              </a:rPr>
              <a:t> إن نيئتشونى إنتى بيك لاؤس</a:t>
            </a:r>
            <a:r>
              <a:rPr lang="ar-SA" dirty="0">
                <a:solidFill>
                  <a:schemeClr val="lt1"/>
                </a:solidFill>
              </a:rPr>
              <a:t> </a:t>
            </a:r>
            <a:endParaRPr lang="ar-EG" dirty="0"/>
          </a:p>
        </p:txBody>
      </p:sp>
      <p:sp>
        <p:nvSpPr>
          <p:cNvPr id="5" name="Text Placeholder 4"/>
          <p:cNvSpPr>
            <a:spLocks noGrp="1"/>
          </p:cNvSpPr>
          <p:nvPr>
            <p:ph type="body" sz="quarter" idx="3"/>
          </p:nvPr>
        </p:nvSpPr>
        <p:spPr/>
        <p:txBody>
          <a:bodyPr/>
          <a:lstStyle/>
          <a:p>
            <a:r>
              <a:rPr lang="en-US" dirty="0"/>
              <a:t>Ari`vmeu`i ~P_ `nnhet]wni  `</a:t>
            </a:r>
            <a:r>
              <a:rPr lang="en-US" dirty="0" err="1"/>
              <a:t>nte</a:t>
            </a:r>
            <a:r>
              <a:rPr lang="ar-EG" dirty="0"/>
              <a:t> </a:t>
            </a:r>
            <a:r>
              <a:rPr lang="en-US" dirty="0" err="1"/>
              <a:t>peklaoc</a:t>
            </a:r>
            <a:endParaRPr lang="en-US" sz="5400" dirty="0"/>
          </a:p>
        </p:txBody>
      </p:sp>
    </p:spTree>
  </p:cSld>
  <p:clrMapOvr>
    <a:masterClrMapping/>
  </p:clrMapOvr>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5400" dirty="0"/>
              <a:t>للصلاة قفوا</a:t>
            </a:r>
            <a:endParaRPr lang="en-US" sz="5400" dirty="0"/>
          </a:p>
        </p:txBody>
      </p:sp>
      <p:sp>
        <p:nvSpPr>
          <p:cNvPr id="6" name="Text Placeholder 5"/>
          <p:cNvSpPr>
            <a:spLocks noGrp="1"/>
          </p:cNvSpPr>
          <p:nvPr>
            <p:ph type="body" idx="1"/>
          </p:nvPr>
        </p:nvSpPr>
        <p:spPr/>
        <p:txBody>
          <a:bodyPr/>
          <a:lstStyle/>
          <a:p>
            <a:r>
              <a:rPr lang="ar-EG" sz="4400" dirty="0"/>
              <a:t>إيبى إبروس إفكى إستاثيتى</a:t>
            </a:r>
          </a:p>
        </p:txBody>
      </p:sp>
      <p:sp>
        <p:nvSpPr>
          <p:cNvPr id="7" name="Text Placeholder 6"/>
          <p:cNvSpPr>
            <a:spLocks noGrp="1"/>
          </p:cNvSpPr>
          <p:nvPr>
            <p:ph type="body" sz="quarter" idx="3"/>
          </p:nvPr>
        </p:nvSpPr>
        <p:spPr/>
        <p:txBody>
          <a:bodyPr/>
          <a:lstStyle/>
          <a:p>
            <a:r>
              <a:rPr lang="en-US" sz="4800" dirty="0"/>
              <a:t>Epi `</a:t>
            </a:r>
            <a:r>
              <a:rPr lang="en-US" sz="4800" dirty="0" err="1"/>
              <a:t>proceuxh</a:t>
            </a:r>
            <a:r>
              <a:rPr lang="en-US" sz="4800" dirty="0"/>
              <a:t>  `</a:t>
            </a:r>
            <a:r>
              <a:rPr lang="en-US" sz="4800" dirty="0" err="1"/>
              <a:t>ctaqhte</a:t>
            </a:r>
            <a:endParaRPr lang="en-US" sz="4800" dirty="0"/>
          </a:p>
        </p:txBody>
      </p:sp>
    </p:spTree>
    <p:extLst>
      <p:ext uri="{BB962C8B-B14F-4D97-AF65-F5344CB8AC3E}">
        <p14:creationId xmlns:p14="http://schemas.microsoft.com/office/powerpoint/2010/main" val="2179142009"/>
      </p:ext>
    </p:extLst>
  </p:cSld>
  <p:clrMapOvr>
    <a:masterClrMapping/>
  </p:clrMapOvr>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السلام لجميعكم</a:t>
            </a:r>
            <a:endParaRPr lang="en-US" sz="4800" dirty="0"/>
          </a:p>
        </p:txBody>
      </p:sp>
      <p:sp>
        <p:nvSpPr>
          <p:cNvPr id="6" name="Text Placeholder 5"/>
          <p:cNvSpPr>
            <a:spLocks noGrp="1"/>
          </p:cNvSpPr>
          <p:nvPr>
            <p:ph type="body" idx="1"/>
          </p:nvPr>
        </p:nvSpPr>
        <p:spPr/>
        <p:txBody>
          <a:bodyPr/>
          <a:lstStyle/>
          <a:p>
            <a:r>
              <a:rPr lang="ar-EG" sz="5400" dirty="0"/>
              <a:t>إيرينى باسى</a:t>
            </a:r>
          </a:p>
        </p:txBody>
      </p:sp>
      <p:sp>
        <p:nvSpPr>
          <p:cNvPr id="7" name="Text Placeholder 6"/>
          <p:cNvSpPr>
            <a:spLocks noGrp="1"/>
          </p:cNvSpPr>
          <p:nvPr>
            <p:ph type="body" sz="quarter" idx="3"/>
          </p:nvPr>
        </p:nvSpPr>
        <p:spPr/>
        <p:txBody>
          <a:bodyPr/>
          <a:lstStyle/>
          <a:p>
            <a:r>
              <a:rPr lang="en-US" sz="5400" dirty="0" err="1"/>
              <a:t>Irhnh</a:t>
            </a:r>
            <a:r>
              <a:rPr lang="en-US" sz="5400" dirty="0"/>
              <a:t>  </a:t>
            </a:r>
            <a:r>
              <a:rPr lang="en-US" sz="5400" dirty="0" err="1"/>
              <a:t>paci</a:t>
            </a:r>
            <a:endParaRPr lang="en-US" sz="5400" dirty="0"/>
          </a:p>
        </p:txBody>
      </p:sp>
    </p:spTree>
    <p:extLst>
      <p:ext uri="{BB962C8B-B14F-4D97-AF65-F5344CB8AC3E}">
        <p14:creationId xmlns:p14="http://schemas.microsoft.com/office/powerpoint/2010/main" val="313015198"/>
      </p:ext>
    </p:extLst>
  </p:cSld>
  <p:clrMapOvr>
    <a:masterClrMapping/>
  </p:clrMapOvr>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ولروحك أيضاً</a:t>
            </a:r>
            <a:endParaRPr lang="en-US" sz="4800" dirty="0"/>
          </a:p>
        </p:txBody>
      </p:sp>
      <p:sp>
        <p:nvSpPr>
          <p:cNvPr id="6" name="Text Placeholder 5"/>
          <p:cNvSpPr>
            <a:spLocks noGrp="1"/>
          </p:cNvSpPr>
          <p:nvPr>
            <p:ph type="body" idx="1"/>
          </p:nvPr>
        </p:nvSpPr>
        <p:spPr/>
        <p:txBody>
          <a:bodyPr/>
          <a:lstStyle/>
          <a:p>
            <a:r>
              <a:rPr lang="ar-EG" sz="4800" dirty="0"/>
              <a:t>كيطو إبنيفماتى سو</a:t>
            </a:r>
          </a:p>
        </p:txBody>
      </p:sp>
      <p:sp>
        <p:nvSpPr>
          <p:cNvPr id="7" name="Text Placeholder 6"/>
          <p:cNvSpPr>
            <a:spLocks noGrp="1"/>
          </p:cNvSpPr>
          <p:nvPr>
            <p:ph type="body" sz="quarter" idx="3"/>
          </p:nvPr>
        </p:nvSpPr>
        <p:spPr/>
        <p:txBody>
          <a:bodyPr/>
          <a:lstStyle/>
          <a:p>
            <a:r>
              <a:rPr lang="en-US" sz="4800" dirty="0" err="1"/>
              <a:t>Ke</a:t>
            </a:r>
            <a:r>
              <a:rPr lang="en-US" sz="4800" dirty="0"/>
              <a:t> </a:t>
            </a:r>
            <a:r>
              <a:rPr lang="en-US" sz="4800" dirty="0" err="1"/>
              <a:t>tw</a:t>
            </a:r>
            <a:r>
              <a:rPr lang="en-US" sz="4800" dirty="0"/>
              <a:t> `</a:t>
            </a:r>
            <a:r>
              <a:rPr lang="en-US" sz="4800" dirty="0" err="1"/>
              <a:t>pneuma</a:t>
            </a:r>
            <a:r>
              <a:rPr lang="en-US" sz="4800" dirty="0"/>
              <a:t> </a:t>
            </a:r>
            <a:r>
              <a:rPr lang="en-US" sz="4800" dirty="0" err="1"/>
              <a:t>ti</a:t>
            </a:r>
            <a:r>
              <a:rPr lang="en-US" sz="4800" dirty="0"/>
              <a:t> </a:t>
            </a:r>
            <a:r>
              <a:rPr lang="en-US" sz="4800" dirty="0" err="1"/>
              <a:t>cou</a:t>
            </a:r>
            <a:endParaRPr lang="en-US" sz="4800" dirty="0"/>
          </a:p>
        </p:txBody>
      </p:sp>
    </p:spTree>
    <p:extLst>
      <p:ext uri="{BB962C8B-B14F-4D97-AF65-F5344CB8AC3E}">
        <p14:creationId xmlns:p14="http://schemas.microsoft.com/office/powerpoint/2010/main" val="4039326851"/>
      </p:ext>
    </p:extLst>
  </p:cSld>
  <p:clrMapOvr>
    <a:masterClrMapping/>
  </p:clrMapOvr>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SA" sz="4800" dirty="0">
                <a:solidFill>
                  <a:schemeClr val="lt1"/>
                </a:solidFill>
              </a:rPr>
              <a:t>ف</a:t>
            </a:r>
            <a:r>
              <a:rPr lang="ar-EG" sz="4800" dirty="0">
                <a:solidFill>
                  <a:schemeClr val="lt1"/>
                </a:solidFill>
              </a:rPr>
              <a:t>ل</a:t>
            </a:r>
            <a:r>
              <a:rPr lang="ar-SA" sz="4800" dirty="0">
                <a:solidFill>
                  <a:schemeClr val="lt1"/>
                </a:solidFill>
              </a:rPr>
              <a:t>نشكر صانع الخيرات الرحوم</a:t>
            </a:r>
            <a:endParaRPr lang="en-US" sz="4800" dirty="0"/>
          </a:p>
        </p:txBody>
      </p:sp>
      <p:sp>
        <p:nvSpPr>
          <p:cNvPr id="6" name="Text Placeholder 5"/>
          <p:cNvSpPr>
            <a:spLocks noGrp="1"/>
          </p:cNvSpPr>
          <p:nvPr>
            <p:ph type="body" idx="1"/>
          </p:nvPr>
        </p:nvSpPr>
        <p:spPr/>
        <p:txBody>
          <a:bodyPr/>
          <a:lstStyle/>
          <a:p>
            <a:r>
              <a:rPr lang="ar-EG" sz="3600" dirty="0"/>
              <a:t>مارين شيبهموت انتوطف امبى ريف اربيثنانيف أووه اننا ايت </a:t>
            </a:r>
          </a:p>
        </p:txBody>
      </p:sp>
      <p:sp>
        <p:nvSpPr>
          <p:cNvPr id="7" name="Text Placeholder 6"/>
          <p:cNvSpPr>
            <a:spLocks noGrp="1"/>
          </p:cNvSpPr>
          <p:nvPr>
            <p:ph type="body" sz="quarter" idx="3"/>
          </p:nvPr>
        </p:nvSpPr>
        <p:spPr>
          <a:xfrm>
            <a:off x="0" y="5631728"/>
            <a:ext cx="9144000" cy="682357"/>
          </a:xfrm>
        </p:spPr>
        <p:txBody>
          <a:bodyPr/>
          <a:lstStyle/>
          <a:p>
            <a:r>
              <a:rPr lang="en-US" dirty="0"/>
              <a:t>Maren ]ep`\mot   `</a:t>
            </a:r>
            <a:r>
              <a:rPr lang="en-US" dirty="0" err="1"/>
              <a:t>ntotf</a:t>
            </a:r>
            <a:r>
              <a:rPr lang="en-US" dirty="0"/>
              <a:t> `</a:t>
            </a:r>
            <a:r>
              <a:rPr lang="en-US" dirty="0" err="1"/>
              <a:t>mpireferpeqnanef</a:t>
            </a:r>
            <a:r>
              <a:rPr lang="en-US" dirty="0"/>
              <a:t> </a:t>
            </a:r>
            <a:r>
              <a:rPr lang="en-US" dirty="0" err="1"/>
              <a:t>ouo</a:t>
            </a:r>
            <a:r>
              <a:rPr lang="en-US" dirty="0"/>
              <a:t>\ `</a:t>
            </a:r>
            <a:r>
              <a:rPr lang="en-US" dirty="0" err="1"/>
              <a:t>nnaht</a:t>
            </a:r>
            <a:endParaRPr lang="en-US" dirty="0"/>
          </a:p>
        </p:txBody>
      </p:sp>
    </p:spTree>
    <p:extLst>
      <p:ext uri="{BB962C8B-B14F-4D97-AF65-F5344CB8AC3E}">
        <p14:creationId xmlns:p14="http://schemas.microsoft.com/office/powerpoint/2010/main" val="1795363592"/>
      </p:ext>
    </p:extLst>
  </p:cSld>
  <p:clrMapOvr>
    <a:masterClrMapping/>
  </p:clrMapOvr>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الله أبا ربنا وإلهنا ومخلصنا</a:t>
            </a:r>
            <a:endParaRPr lang="en-US" dirty="0"/>
          </a:p>
        </p:txBody>
      </p:sp>
      <p:sp>
        <p:nvSpPr>
          <p:cNvPr id="6" name="Text Placeholder 5"/>
          <p:cNvSpPr>
            <a:spLocks noGrp="1"/>
          </p:cNvSpPr>
          <p:nvPr>
            <p:ph type="body" idx="1"/>
          </p:nvPr>
        </p:nvSpPr>
        <p:spPr/>
        <p:txBody>
          <a:bodyPr/>
          <a:lstStyle/>
          <a:p>
            <a:r>
              <a:rPr lang="ar-EG" sz="4400" dirty="0"/>
              <a:t>افنوتى افيوت ام بينشويس أووه بينوتى بين سوتير</a:t>
            </a:r>
          </a:p>
        </p:txBody>
      </p:sp>
      <p:sp>
        <p:nvSpPr>
          <p:cNvPr id="7" name="Text Placeholder 6"/>
          <p:cNvSpPr>
            <a:spLocks noGrp="1"/>
          </p:cNvSpPr>
          <p:nvPr>
            <p:ph type="body" sz="quarter" idx="3"/>
          </p:nvPr>
        </p:nvSpPr>
        <p:spPr/>
        <p:txBody>
          <a:bodyPr/>
          <a:lstStyle/>
          <a:p>
            <a:r>
              <a:rPr lang="en-US" dirty="0"/>
              <a:t>V; ~</a:t>
            </a:r>
            <a:r>
              <a:rPr lang="en-US" dirty="0" err="1"/>
              <a:t>Viwt</a:t>
            </a:r>
            <a:r>
              <a:rPr lang="en-US" dirty="0"/>
              <a:t>  `</a:t>
            </a:r>
            <a:r>
              <a:rPr lang="en-US" dirty="0" err="1"/>
              <a:t>mPen</a:t>
            </a:r>
            <a:r>
              <a:rPr lang="en-US" dirty="0"/>
              <a:t>_&gt; </a:t>
            </a:r>
            <a:r>
              <a:rPr lang="en-US" dirty="0" err="1"/>
              <a:t>ouo</a:t>
            </a:r>
            <a:r>
              <a:rPr lang="en-US" dirty="0"/>
              <a:t>\ </a:t>
            </a:r>
            <a:r>
              <a:rPr lang="en-US" dirty="0" err="1"/>
              <a:t>Pennou</a:t>
            </a:r>
            <a:r>
              <a:rPr lang="en-US" dirty="0"/>
              <a:t>; </a:t>
            </a:r>
            <a:r>
              <a:rPr lang="en-US" dirty="0" err="1"/>
              <a:t>ouo</a:t>
            </a:r>
            <a:r>
              <a:rPr lang="en-US" dirty="0"/>
              <a:t>\ </a:t>
            </a:r>
            <a:r>
              <a:rPr lang="en-US" dirty="0" err="1"/>
              <a:t>Pencwthr</a:t>
            </a:r>
            <a:endParaRPr lang="en-US" dirty="0"/>
          </a:p>
        </p:txBody>
      </p:sp>
    </p:spTree>
    <p:extLst>
      <p:ext uri="{BB962C8B-B14F-4D97-AF65-F5344CB8AC3E}">
        <p14:creationId xmlns:p14="http://schemas.microsoft.com/office/powerpoint/2010/main" val="2798914598"/>
      </p:ext>
    </p:extLst>
  </p:cSld>
  <p:clrMapOvr>
    <a:masterClrMapping/>
  </p:clrMapOvr>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يسوع المسيح</a:t>
            </a:r>
            <a:endParaRPr lang="en-US" sz="4800" dirty="0"/>
          </a:p>
        </p:txBody>
      </p:sp>
      <p:sp>
        <p:nvSpPr>
          <p:cNvPr id="6" name="Text Placeholder 5"/>
          <p:cNvSpPr>
            <a:spLocks noGrp="1"/>
          </p:cNvSpPr>
          <p:nvPr>
            <p:ph type="body" idx="1"/>
          </p:nvPr>
        </p:nvSpPr>
        <p:spPr/>
        <p:txBody>
          <a:bodyPr/>
          <a:lstStyle/>
          <a:p>
            <a:r>
              <a:rPr lang="ar-EG" sz="4800" dirty="0"/>
              <a:t>ايسوس بخرستوس</a:t>
            </a:r>
          </a:p>
        </p:txBody>
      </p:sp>
      <p:sp>
        <p:nvSpPr>
          <p:cNvPr id="7" name="Text Placeholder 6"/>
          <p:cNvSpPr>
            <a:spLocks noGrp="1"/>
          </p:cNvSpPr>
          <p:nvPr>
            <p:ph type="body" sz="quarter" idx="3"/>
          </p:nvPr>
        </p:nvSpPr>
        <p:spPr/>
        <p:txBody>
          <a:bodyPr/>
          <a:lstStyle/>
          <a:p>
            <a:r>
              <a:rPr lang="en-US" sz="4800" dirty="0" err="1"/>
              <a:t>Ih</a:t>
            </a:r>
            <a:r>
              <a:rPr lang="en-US" sz="4800" dirty="0"/>
              <a:t>/c/ </a:t>
            </a:r>
            <a:r>
              <a:rPr lang="en-US" sz="4800" dirty="0" err="1"/>
              <a:t>Px</a:t>
            </a:r>
            <a:r>
              <a:rPr lang="en-US" sz="4800" dirty="0"/>
              <a:t>/c</a:t>
            </a:r>
          </a:p>
        </p:txBody>
      </p:sp>
    </p:spTree>
    <p:extLst>
      <p:ext uri="{BB962C8B-B14F-4D97-AF65-F5344CB8AC3E}">
        <p14:creationId xmlns:p14="http://schemas.microsoft.com/office/powerpoint/2010/main" val="3990714846"/>
      </p:ext>
    </p:extLst>
  </p:cSld>
  <p:clrMapOvr>
    <a:masterClrMapping/>
  </p:clrMapOvr>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لأنه سترنا وأعننا وحفظنا</a:t>
            </a:r>
            <a:endParaRPr lang="en-US" dirty="0"/>
          </a:p>
        </p:txBody>
      </p:sp>
      <p:sp>
        <p:nvSpPr>
          <p:cNvPr id="6" name="Text Placeholder 5"/>
          <p:cNvSpPr>
            <a:spLocks noGrp="1"/>
          </p:cNvSpPr>
          <p:nvPr>
            <p:ph type="body" idx="1"/>
          </p:nvPr>
        </p:nvSpPr>
        <p:spPr/>
        <p:txBody>
          <a:bodyPr/>
          <a:lstStyle/>
          <a:p>
            <a:r>
              <a:rPr lang="ar-EG" dirty="0"/>
              <a:t>جى اف اريسكي بازين ايجون اف ايرفوثين ايرون اف اريه ايرون </a:t>
            </a:r>
          </a:p>
        </p:txBody>
      </p:sp>
      <p:sp>
        <p:nvSpPr>
          <p:cNvPr id="7" name="Text Placeholder 6"/>
          <p:cNvSpPr>
            <a:spLocks noGrp="1"/>
          </p:cNvSpPr>
          <p:nvPr>
            <p:ph type="body" sz="quarter" idx="3"/>
          </p:nvPr>
        </p:nvSpPr>
        <p:spPr>
          <a:xfrm>
            <a:off x="-1" y="5486400"/>
            <a:ext cx="9144000" cy="682357"/>
          </a:xfrm>
        </p:spPr>
        <p:txBody>
          <a:bodyPr/>
          <a:lstStyle/>
          <a:p>
            <a:r>
              <a:rPr lang="en-US" sz="4000" dirty="0"/>
              <a:t>Je </a:t>
            </a:r>
            <a:r>
              <a:rPr lang="en-US" sz="4000" dirty="0" err="1"/>
              <a:t>afer`ckepazin</a:t>
            </a:r>
            <a:r>
              <a:rPr lang="en-US" sz="4000" dirty="0"/>
              <a:t>  `</a:t>
            </a:r>
            <a:r>
              <a:rPr lang="en-US" sz="4000" dirty="0" err="1"/>
              <a:t>ejwn</a:t>
            </a:r>
            <a:r>
              <a:rPr lang="en-US" sz="4000" dirty="0"/>
              <a:t>&gt; </a:t>
            </a:r>
            <a:r>
              <a:rPr lang="en-US" sz="4000" dirty="0" err="1"/>
              <a:t>aferbo`hqin</a:t>
            </a:r>
            <a:r>
              <a:rPr lang="en-US" sz="4000" dirty="0"/>
              <a:t>  </a:t>
            </a:r>
            <a:r>
              <a:rPr lang="en-US" sz="4000" dirty="0" err="1"/>
              <a:t>eron</a:t>
            </a:r>
            <a:r>
              <a:rPr lang="en-US" sz="4000" dirty="0"/>
              <a:t>&gt; `are\ `</a:t>
            </a:r>
            <a:r>
              <a:rPr lang="en-US" sz="4000" dirty="0" err="1"/>
              <a:t>eron</a:t>
            </a:r>
            <a:endParaRPr lang="en-US" sz="4000" dirty="0"/>
          </a:p>
        </p:txBody>
      </p:sp>
    </p:spTree>
    <p:extLst>
      <p:ext uri="{BB962C8B-B14F-4D97-AF65-F5344CB8AC3E}">
        <p14:creationId xmlns:p14="http://schemas.microsoft.com/office/powerpoint/2010/main" val="522528676"/>
      </p:ext>
    </p:extLst>
  </p:cSld>
  <p:clrMapOvr>
    <a:masterClrMapping/>
  </p:clrMapOvr>
</p:sld>
</file>

<file path=ppt/slides/slide2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وقبلنا إليه وأشفق علينا </a:t>
            </a:r>
            <a:endParaRPr lang="en-US" dirty="0"/>
          </a:p>
        </p:txBody>
      </p:sp>
      <p:sp>
        <p:nvSpPr>
          <p:cNvPr id="6" name="Text Placeholder 5"/>
          <p:cNvSpPr>
            <a:spLocks noGrp="1"/>
          </p:cNvSpPr>
          <p:nvPr>
            <p:ph type="body" idx="1"/>
          </p:nvPr>
        </p:nvSpPr>
        <p:spPr/>
        <p:txBody>
          <a:bodyPr/>
          <a:lstStyle/>
          <a:p>
            <a:r>
              <a:rPr lang="ar-EG" sz="4400" dirty="0"/>
              <a:t>اف شوبتين ايروف اف تى اسو ايرون </a:t>
            </a:r>
          </a:p>
        </p:txBody>
      </p:sp>
      <p:sp>
        <p:nvSpPr>
          <p:cNvPr id="7" name="Text Placeholder 6"/>
          <p:cNvSpPr>
            <a:spLocks noGrp="1"/>
          </p:cNvSpPr>
          <p:nvPr>
            <p:ph type="body" sz="quarter" idx="3"/>
          </p:nvPr>
        </p:nvSpPr>
        <p:spPr/>
        <p:txBody>
          <a:bodyPr/>
          <a:lstStyle/>
          <a:p>
            <a:r>
              <a:rPr lang="en-US" sz="4800" dirty="0" err="1"/>
              <a:t>af</a:t>
            </a:r>
            <a:r>
              <a:rPr lang="en-US" sz="4800" dirty="0"/>
              <a:t>]</a:t>
            </a:r>
            <a:r>
              <a:rPr lang="en-US" sz="4800" dirty="0" err="1"/>
              <a:t>opten</a:t>
            </a:r>
            <a:r>
              <a:rPr lang="en-US" sz="4800" dirty="0"/>
              <a:t>  `</a:t>
            </a:r>
            <a:r>
              <a:rPr lang="en-US" sz="4800" dirty="0" err="1"/>
              <a:t>erof</a:t>
            </a:r>
            <a:r>
              <a:rPr lang="en-US" sz="4800" dirty="0"/>
              <a:t>&gt;f;`</a:t>
            </a:r>
            <a:r>
              <a:rPr lang="en-US" sz="4800" dirty="0" err="1"/>
              <a:t>aco</a:t>
            </a:r>
            <a:r>
              <a:rPr lang="en-US" sz="4800" dirty="0"/>
              <a:t>  `</a:t>
            </a:r>
            <a:r>
              <a:rPr lang="en-US" sz="4800" dirty="0" err="1"/>
              <a:t>eron</a:t>
            </a:r>
            <a:endParaRPr lang="en-US" sz="4800" dirty="0"/>
          </a:p>
        </p:txBody>
      </p:sp>
    </p:spTree>
    <p:extLst>
      <p:ext uri="{BB962C8B-B14F-4D97-AF65-F5344CB8AC3E}">
        <p14:creationId xmlns:p14="http://schemas.microsoft.com/office/powerpoint/2010/main" val="2992936491"/>
      </p:ext>
    </p:extLst>
  </p:cSld>
  <p:clrMapOvr>
    <a:masterClrMapping/>
  </p:clrMapOvr>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وعضدنا وأتي بنا إلى هذه الساعة</a:t>
            </a:r>
            <a:endParaRPr lang="en-US" sz="4400" dirty="0"/>
          </a:p>
        </p:txBody>
      </p:sp>
      <p:sp>
        <p:nvSpPr>
          <p:cNvPr id="6" name="Text Placeholder 5"/>
          <p:cNvSpPr>
            <a:spLocks noGrp="1"/>
          </p:cNvSpPr>
          <p:nvPr>
            <p:ph type="body" idx="1"/>
          </p:nvPr>
        </p:nvSpPr>
        <p:spPr/>
        <p:txBody>
          <a:bodyPr/>
          <a:lstStyle/>
          <a:p>
            <a:r>
              <a:rPr lang="ar-EG" sz="4000" dirty="0"/>
              <a:t>افتى توتين اف اينتين شا ااهرى طاى ونوثاى</a:t>
            </a:r>
          </a:p>
        </p:txBody>
      </p:sp>
      <p:sp>
        <p:nvSpPr>
          <p:cNvPr id="7" name="Text Placeholder 6"/>
          <p:cNvSpPr>
            <a:spLocks noGrp="1"/>
          </p:cNvSpPr>
          <p:nvPr>
            <p:ph type="body" sz="quarter" idx="3"/>
          </p:nvPr>
        </p:nvSpPr>
        <p:spPr>
          <a:xfrm>
            <a:off x="4156" y="5732616"/>
            <a:ext cx="9144000" cy="682357"/>
          </a:xfrm>
        </p:spPr>
        <p:txBody>
          <a:bodyPr/>
          <a:lstStyle/>
          <a:p>
            <a:r>
              <a:rPr lang="pt-BR" sz="4400" dirty="0"/>
              <a:t>af;toten afenten ]a `e`\rhi `etaiounou qai</a:t>
            </a:r>
          </a:p>
        </p:txBody>
      </p:sp>
    </p:spTree>
    <p:extLst>
      <p:ext uri="{BB962C8B-B14F-4D97-AF65-F5344CB8AC3E}">
        <p14:creationId xmlns:p14="http://schemas.microsoft.com/office/powerpoint/2010/main" val="4137695075"/>
      </p:ext>
    </p:extLst>
  </p:cSld>
  <p:clrMapOvr>
    <a:masterClrMapping/>
  </p:clrMapOvr>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SA" sz="4800" dirty="0">
                <a:solidFill>
                  <a:schemeClr val="lt1"/>
                </a:solidFill>
              </a:rPr>
              <a:t>هو أيضاً فلنسأله أن يحفظنا </a:t>
            </a:r>
            <a:endParaRPr lang="en-US" sz="4800" dirty="0"/>
          </a:p>
        </p:txBody>
      </p:sp>
      <p:sp>
        <p:nvSpPr>
          <p:cNvPr id="6" name="Text Placeholder 5"/>
          <p:cNvSpPr>
            <a:spLocks noGrp="1"/>
          </p:cNvSpPr>
          <p:nvPr>
            <p:ph type="body" idx="1"/>
          </p:nvPr>
        </p:nvSpPr>
        <p:spPr/>
        <p:txBody>
          <a:bodyPr/>
          <a:lstStyle/>
          <a:p>
            <a:r>
              <a:rPr lang="ar-EG" sz="3600" dirty="0"/>
              <a:t>إنثوف أون مارين تيهوإيروف هوبوس إنتيف آريه إيرون </a:t>
            </a:r>
          </a:p>
        </p:txBody>
      </p:sp>
      <p:sp>
        <p:nvSpPr>
          <p:cNvPr id="7" name="Text Placeholder 6"/>
          <p:cNvSpPr>
            <a:spLocks noGrp="1"/>
          </p:cNvSpPr>
          <p:nvPr>
            <p:ph type="body" sz="quarter" idx="3"/>
          </p:nvPr>
        </p:nvSpPr>
        <p:spPr/>
        <p:txBody>
          <a:bodyPr/>
          <a:lstStyle/>
          <a:p>
            <a:r>
              <a:rPr lang="en-US" sz="4000" dirty="0" err="1"/>
              <a:t>Nqof</a:t>
            </a:r>
            <a:r>
              <a:rPr lang="en-US" sz="4000" dirty="0"/>
              <a:t> on </a:t>
            </a:r>
            <a:r>
              <a:rPr lang="en-US" sz="4000" dirty="0" err="1"/>
              <a:t>maren</a:t>
            </a:r>
            <a:r>
              <a:rPr lang="en-US" sz="4000" dirty="0"/>
              <a:t>;\o `</a:t>
            </a:r>
            <a:r>
              <a:rPr lang="en-US" sz="4000" dirty="0" err="1"/>
              <a:t>erof</a:t>
            </a:r>
            <a:r>
              <a:rPr lang="en-US" sz="4000" dirty="0"/>
              <a:t> \</a:t>
            </a:r>
            <a:r>
              <a:rPr lang="en-US" sz="4000" dirty="0" err="1"/>
              <a:t>opwc</a:t>
            </a:r>
            <a:r>
              <a:rPr lang="en-US" sz="4000" dirty="0"/>
              <a:t> `</a:t>
            </a:r>
            <a:r>
              <a:rPr lang="en-US" sz="4000" dirty="0" err="1"/>
              <a:t>ntef`are</a:t>
            </a:r>
            <a:r>
              <a:rPr lang="en-US" sz="4000" dirty="0"/>
              <a:t>\ `</a:t>
            </a:r>
            <a:r>
              <a:rPr lang="en-US" sz="4000" dirty="0" err="1"/>
              <a:t>eron</a:t>
            </a:r>
            <a:endParaRPr lang="en-US" sz="4000" dirty="0"/>
          </a:p>
        </p:txBody>
      </p:sp>
    </p:spTree>
    <p:extLst>
      <p:ext uri="{BB962C8B-B14F-4D97-AF65-F5344CB8AC3E}">
        <p14:creationId xmlns:p14="http://schemas.microsoft.com/office/powerpoint/2010/main" val="3546563112"/>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أطلبوا عن آبائنا وإخوتنا المرضى بكل مرض</a:t>
            </a:r>
            <a:endParaRPr lang="en-US" dirty="0"/>
          </a:p>
        </p:txBody>
      </p:sp>
      <p:sp>
        <p:nvSpPr>
          <p:cNvPr id="3" name="Text Placeholder 2"/>
          <p:cNvSpPr>
            <a:spLocks noGrp="1"/>
          </p:cNvSpPr>
          <p:nvPr>
            <p:ph type="body" idx="1"/>
          </p:nvPr>
        </p:nvSpPr>
        <p:spPr/>
        <p:txBody>
          <a:bodyPr/>
          <a:lstStyle/>
          <a:p>
            <a:r>
              <a:rPr lang="ar-EG" dirty="0">
                <a:solidFill>
                  <a:schemeClr val="lt1"/>
                </a:solidFill>
              </a:rPr>
              <a:t>طوبه إيجين نين يوتي نيم نين إسنيو إتشوني خين جين شوني نيفين</a:t>
            </a:r>
            <a:endParaRPr lang="ar-EG" sz="21200" dirty="0"/>
          </a:p>
        </p:txBody>
      </p:sp>
      <p:sp>
        <p:nvSpPr>
          <p:cNvPr id="5" name="Text Placeholder 4"/>
          <p:cNvSpPr>
            <a:spLocks noGrp="1"/>
          </p:cNvSpPr>
          <p:nvPr>
            <p:ph type="body" sz="quarter" idx="3"/>
          </p:nvPr>
        </p:nvSpPr>
        <p:spPr>
          <a:xfrm>
            <a:off x="0" y="5486400"/>
            <a:ext cx="9144000" cy="682357"/>
          </a:xfrm>
        </p:spPr>
        <p:txBody>
          <a:bodyPr/>
          <a:lstStyle/>
          <a:p>
            <a:r>
              <a:rPr lang="en-US" sz="3200" b="1" dirty="0">
                <a:latin typeface="Avva_Shenouda" pitchFamily="34" charset="2"/>
              </a:rPr>
              <a:t>Twbh `egen nenio5 nem nen`cn3ov et2wpi </a:t>
            </a:r>
            <a:r>
              <a:rPr lang="en-US" sz="3200" b="1" dirty="0" err="1">
                <a:latin typeface="Avva_Shenouda" pitchFamily="34" charset="2"/>
              </a:rPr>
              <a:t>qen</a:t>
            </a:r>
            <a:r>
              <a:rPr lang="en-US" sz="3200" b="1" dirty="0">
                <a:latin typeface="Avva_Shenouda" pitchFamily="34" charset="2"/>
              </a:rPr>
              <a:t> gin2wni </a:t>
            </a:r>
            <a:r>
              <a:rPr lang="en-US" sz="3200" b="1" dirty="0" err="1">
                <a:latin typeface="Avva_Shenouda" pitchFamily="34" charset="2"/>
              </a:rPr>
              <a:t>niben</a:t>
            </a:r>
            <a:endParaRPr lang="en-US" sz="8800" b="1" dirty="0">
              <a:latin typeface="Avva_Shenouda" pitchFamily="34" charset="2"/>
            </a:endParaRPr>
          </a:p>
        </p:txBody>
      </p:sp>
    </p:spTree>
  </p:cSld>
  <p:clrMapOvr>
    <a:masterClrMapping/>
  </p:clrMapOvr>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في هذا اليوم المقدس</a:t>
            </a:r>
            <a:endParaRPr lang="en-US" dirty="0"/>
          </a:p>
        </p:txBody>
      </p:sp>
      <p:sp>
        <p:nvSpPr>
          <p:cNvPr id="6" name="Text Placeholder 5"/>
          <p:cNvSpPr>
            <a:spLocks noGrp="1"/>
          </p:cNvSpPr>
          <p:nvPr>
            <p:ph type="body" idx="1"/>
          </p:nvPr>
        </p:nvSpPr>
        <p:spPr/>
        <p:txBody>
          <a:bodyPr/>
          <a:lstStyle/>
          <a:p>
            <a:r>
              <a:rPr lang="ar-EG" sz="4800" dirty="0"/>
              <a:t>خين باي إيهوؤو إثؤواب فاى</a:t>
            </a:r>
          </a:p>
        </p:txBody>
      </p:sp>
      <p:sp>
        <p:nvSpPr>
          <p:cNvPr id="7" name="Text Placeholder 6"/>
          <p:cNvSpPr>
            <a:spLocks noGrp="1"/>
          </p:cNvSpPr>
          <p:nvPr>
            <p:ph type="body" sz="quarter" idx="3"/>
          </p:nvPr>
        </p:nvSpPr>
        <p:spPr/>
        <p:txBody>
          <a:bodyPr/>
          <a:lstStyle/>
          <a:p>
            <a:r>
              <a:rPr lang="en-US" sz="4800" dirty="0"/>
              <a:t> '</a:t>
            </a:r>
            <a:r>
              <a:rPr lang="en-US" sz="4800" dirty="0" err="1"/>
              <a:t>en</a:t>
            </a:r>
            <a:r>
              <a:rPr lang="en-US" sz="4800" dirty="0"/>
              <a:t> </a:t>
            </a:r>
            <a:r>
              <a:rPr lang="en-US" sz="4800" dirty="0" err="1"/>
              <a:t>pai`e</a:t>
            </a:r>
            <a:r>
              <a:rPr lang="en-US" sz="4800" dirty="0"/>
              <a:t>\</a:t>
            </a:r>
            <a:r>
              <a:rPr lang="en-US" sz="4800" dirty="0" err="1"/>
              <a:t>oou</a:t>
            </a:r>
            <a:r>
              <a:rPr lang="en-US" sz="4800" dirty="0"/>
              <a:t> e/q/u/ </a:t>
            </a:r>
            <a:r>
              <a:rPr lang="en-US" sz="4800" dirty="0" err="1"/>
              <a:t>vai</a:t>
            </a:r>
            <a:endParaRPr lang="en-US" sz="4800" dirty="0"/>
          </a:p>
        </p:txBody>
      </p:sp>
    </p:spTree>
    <p:extLst>
      <p:ext uri="{BB962C8B-B14F-4D97-AF65-F5344CB8AC3E}">
        <p14:creationId xmlns:p14="http://schemas.microsoft.com/office/powerpoint/2010/main" val="2856804272"/>
      </p:ext>
    </p:extLst>
  </p:cSld>
  <p:clrMapOvr>
    <a:masterClrMapping/>
  </p:clrMapOvr>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وكل أيام حياتنا بكل سلام </a:t>
            </a:r>
            <a:endParaRPr lang="en-US" sz="4400" dirty="0"/>
          </a:p>
        </p:txBody>
      </p:sp>
      <p:sp>
        <p:nvSpPr>
          <p:cNvPr id="6" name="Text Placeholder 5"/>
          <p:cNvSpPr>
            <a:spLocks noGrp="1"/>
          </p:cNvSpPr>
          <p:nvPr>
            <p:ph type="body" idx="1"/>
          </p:nvPr>
        </p:nvSpPr>
        <p:spPr/>
        <p:txBody>
          <a:bodyPr/>
          <a:lstStyle/>
          <a:p>
            <a:r>
              <a:rPr lang="ar-EG" sz="4000" dirty="0"/>
              <a:t>نيم ني إيهوؤوتيرو أنتي بين أونخ خين هيريني نيفين</a:t>
            </a:r>
          </a:p>
        </p:txBody>
      </p:sp>
      <p:sp>
        <p:nvSpPr>
          <p:cNvPr id="7" name="Text Placeholder 6"/>
          <p:cNvSpPr>
            <a:spLocks noGrp="1"/>
          </p:cNvSpPr>
          <p:nvPr>
            <p:ph type="body" sz="quarter" idx="3"/>
          </p:nvPr>
        </p:nvSpPr>
        <p:spPr/>
        <p:txBody>
          <a:bodyPr/>
          <a:lstStyle/>
          <a:p>
            <a:r>
              <a:rPr lang="en-US" dirty="0" err="1"/>
              <a:t>nem</a:t>
            </a:r>
            <a:r>
              <a:rPr lang="en-US" dirty="0"/>
              <a:t> </a:t>
            </a:r>
            <a:r>
              <a:rPr lang="en-US" dirty="0" err="1"/>
              <a:t>ni`e</a:t>
            </a:r>
            <a:r>
              <a:rPr lang="en-US" dirty="0"/>
              <a:t>\</a:t>
            </a:r>
            <a:r>
              <a:rPr lang="en-US" dirty="0" err="1"/>
              <a:t>oou</a:t>
            </a:r>
            <a:r>
              <a:rPr lang="en-US" dirty="0"/>
              <a:t> </a:t>
            </a:r>
            <a:r>
              <a:rPr lang="en-US" dirty="0" err="1"/>
              <a:t>throu</a:t>
            </a:r>
            <a:r>
              <a:rPr lang="en-US" dirty="0"/>
              <a:t> `</a:t>
            </a:r>
            <a:r>
              <a:rPr lang="en-US" dirty="0" err="1"/>
              <a:t>nte</a:t>
            </a:r>
            <a:r>
              <a:rPr lang="en-US" dirty="0"/>
              <a:t> </a:t>
            </a:r>
            <a:r>
              <a:rPr lang="en-US" dirty="0" err="1"/>
              <a:t>penwn</a:t>
            </a:r>
            <a:r>
              <a:rPr lang="en-US" dirty="0"/>
              <a:t>'&gt; '</a:t>
            </a:r>
            <a:r>
              <a:rPr lang="en-US" dirty="0" err="1"/>
              <a:t>en</a:t>
            </a:r>
            <a:r>
              <a:rPr lang="en-US" dirty="0"/>
              <a:t> \</a:t>
            </a:r>
            <a:r>
              <a:rPr lang="en-US" dirty="0" err="1"/>
              <a:t>irhnh</a:t>
            </a:r>
            <a:r>
              <a:rPr lang="en-US" dirty="0"/>
              <a:t> </a:t>
            </a:r>
            <a:r>
              <a:rPr lang="en-US" dirty="0" err="1"/>
              <a:t>niben</a:t>
            </a:r>
            <a:r>
              <a:rPr lang="en-US" dirty="0"/>
              <a:t> </a:t>
            </a:r>
          </a:p>
        </p:txBody>
      </p:sp>
    </p:spTree>
    <p:extLst>
      <p:ext uri="{BB962C8B-B14F-4D97-AF65-F5344CB8AC3E}">
        <p14:creationId xmlns:p14="http://schemas.microsoft.com/office/powerpoint/2010/main" val="2843632867"/>
      </p:ext>
    </p:extLst>
  </p:cSld>
  <p:clrMapOvr>
    <a:masterClrMapping/>
  </p:clrMapOvr>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5400" dirty="0"/>
              <a:t>ضابط الكل الرب إلهنا</a:t>
            </a:r>
            <a:endParaRPr lang="en-US" sz="5400" dirty="0"/>
          </a:p>
        </p:txBody>
      </p:sp>
      <p:sp>
        <p:nvSpPr>
          <p:cNvPr id="6" name="Text Placeholder 5"/>
          <p:cNvSpPr>
            <a:spLocks noGrp="1"/>
          </p:cNvSpPr>
          <p:nvPr>
            <p:ph type="body" idx="1"/>
          </p:nvPr>
        </p:nvSpPr>
        <p:spPr/>
        <p:txBody>
          <a:bodyPr/>
          <a:lstStyle/>
          <a:p>
            <a:r>
              <a:rPr lang="ar-EG" sz="4400" dirty="0"/>
              <a:t>إنجي بي بانطوكراطور إبشويس بيننوتي</a:t>
            </a:r>
          </a:p>
        </p:txBody>
      </p:sp>
      <p:sp>
        <p:nvSpPr>
          <p:cNvPr id="7" name="Text Placeholder 6"/>
          <p:cNvSpPr>
            <a:spLocks noGrp="1"/>
          </p:cNvSpPr>
          <p:nvPr>
            <p:ph type="body" sz="quarter" idx="3"/>
          </p:nvPr>
        </p:nvSpPr>
        <p:spPr/>
        <p:txBody>
          <a:bodyPr/>
          <a:lstStyle/>
          <a:p>
            <a:r>
              <a:rPr lang="en-US" sz="4800" dirty="0"/>
              <a:t> `</a:t>
            </a:r>
            <a:r>
              <a:rPr lang="en-US" sz="4800" dirty="0" err="1"/>
              <a:t>nje</a:t>
            </a:r>
            <a:r>
              <a:rPr lang="en-US" sz="4800" dirty="0"/>
              <a:t> </a:t>
            </a:r>
            <a:r>
              <a:rPr lang="en-US" sz="4800" dirty="0" err="1"/>
              <a:t>pipantokratwr</a:t>
            </a:r>
            <a:r>
              <a:rPr lang="en-US" sz="4800" dirty="0"/>
              <a:t> ~P_ </a:t>
            </a:r>
            <a:r>
              <a:rPr lang="en-US" sz="4800" dirty="0" err="1"/>
              <a:t>Pennou</a:t>
            </a:r>
            <a:r>
              <a:rPr lang="en-US" sz="4800" dirty="0"/>
              <a:t>;</a:t>
            </a:r>
          </a:p>
        </p:txBody>
      </p:sp>
    </p:spTree>
    <p:extLst>
      <p:ext uri="{BB962C8B-B14F-4D97-AF65-F5344CB8AC3E}">
        <p14:creationId xmlns:p14="http://schemas.microsoft.com/office/powerpoint/2010/main" val="2850972550"/>
      </p:ext>
    </p:extLst>
  </p:cSld>
  <p:clrMapOvr>
    <a:masterClrMapping/>
  </p:clrMapOvr>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6000" dirty="0">
                <a:solidFill>
                  <a:schemeClr val="lt1"/>
                </a:solidFill>
              </a:rPr>
              <a:t>صلوا</a:t>
            </a:r>
            <a:endParaRPr lang="en-US" sz="6000" dirty="0"/>
          </a:p>
        </p:txBody>
      </p:sp>
      <p:sp>
        <p:nvSpPr>
          <p:cNvPr id="6" name="Text Placeholder 5"/>
          <p:cNvSpPr>
            <a:spLocks noGrp="1"/>
          </p:cNvSpPr>
          <p:nvPr>
            <p:ph type="body" idx="1"/>
          </p:nvPr>
        </p:nvSpPr>
        <p:spPr/>
        <p:txBody>
          <a:bodyPr/>
          <a:lstStyle/>
          <a:p>
            <a:r>
              <a:rPr lang="ar-EG" sz="4400" dirty="0"/>
              <a:t>إبروس إفيكساس تيه</a:t>
            </a:r>
          </a:p>
        </p:txBody>
      </p:sp>
      <p:sp>
        <p:nvSpPr>
          <p:cNvPr id="7" name="Text Placeholder 6"/>
          <p:cNvSpPr>
            <a:spLocks noGrp="1"/>
          </p:cNvSpPr>
          <p:nvPr>
            <p:ph type="body" sz="quarter" idx="3"/>
          </p:nvPr>
        </p:nvSpPr>
        <p:spPr/>
        <p:txBody>
          <a:bodyPr/>
          <a:lstStyle/>
          <a:p>
            <a:r>
              <a:rPr lang="en-US" sz="4800" dirty="0" err="1"/>
              <a:t>Proceu</a:t>
            </a:r>
            <a:r>
              <a:rPr lang="en-US" sz="4800" dirty="0"/>
              <a:t>[</a:t>
            </a:r>
            <a:r>
              <a:rPr lang="en-US" sz="4800" dirty="0" err="1"/>
              <a:t>acqe</a:t>
            </a:r>
            <a:endParaRPr lang="en-US" sz="4800" dirty="0"/>
          </a:p>
        </p:txBody>
      </p:sp>
    </p:spTree>
    <p:extLst>
      <p:ext uri="{BB962C8B-B14F-4D97-AF65-F5344CB8AC3E}">
        <p14:creationId xmlns:p14="http://schemas.microsoft.com/office/powerpoint/2010/main" val="28970666"/>
      </p:ext>
    </p:extLst>
  </p:cSld>
  <p:clrMapOvr>
    <a:masterClrMapping/>
  </p:clrMapOvr>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sz="4800" dirty="0"/>
              <a:t>يا رب إرحم</a:t>
            </a:r>
            <a:endParaRPr lang="en-US" sz="4800" dirty="0"/>
          </a:p>
        </p:txBody>
      </p:sp>
      <p:sp>
        <p:nvSpPr>
          <p:cNvPr id="6" name="Text Placeholder 5"/>
          <p:cNvSpPr>
            <a:spLocks noGrp="1"/>
          </p:cNvSpPr>
          <p:nvPr>
            <p:ph type="body" idx="1"/>
          </p:nvPr>
        </p:nvSpPr>
        <p:spPr/>
        <p:txBody>
          <a:bodyPr/>
          <a:lstStyle/>
          <a:p>
            <a:r>
              <a:rPr lang="ar-EG" sz="4800" dirty="0"/>
              <a:t>كيريى إليسون</a:t>
            </a:r>
          </a:p>
        </p:txBody>
      </p:sp>
      <p:sp>
        <p:nvSpPr>
          <p:cNvPr id="7" name="Text Placeholder 6"/>
          <p:cNvSpPr>
            <a:spLocks noGrp="1"/>
          </p:cNvSpPr>
          <p:nvPr>
            <p:ph type="body" sz="quarter" idx="3"/>
          </p:nvPr>
        </p:nvSpPr>
        <p:spPr/>
        <p:txBody>
          <a:bodyPr/>
          <a:lstStyle/>
          <a:p>
            <a:r>
              <a:rPr lang="en-US" sz="4800" dirty="0" err="1"/>
              <a:t>Kuri`e</a:t>
            </a:r>
            <a:r>
              <a:rPr lang="en-US" sz="4800" dirty="0"/>
              <a:t>  `</a:t>
            </a:r>
            <a:r>
              <a:rPr lang="en-US" sz="4800" dirty="0" err="1"/>
              <a:t>ele`hcon</a:t>
            </a:r>
            <a:endParaRPr lang="en-US" sz="4800" dirty="0"/>
          </a:p>
        </p:txBody>
      </p:sp>
    </p:spTree>
    <p:extLst>
      <p:ext uri="{BB962C8B-B14F-4D97-AF65-F5344CB8AC3E}">
        <p14:creationId xmlns:p14="http://schemas.microsoft.com/office/powerpoint/2010/main" val="2787942855"/>
      </p:ext>
    </p:extLst>
  </p:cSld>
  <p:clrMapOvr>
    <a:masterClrMapping/>
  </p:clrMapOvr>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أيها السيد الرب الإله </a:t>
            </a:r>
            <a:endParaRPr lang="en-US" sz="4400" dirty="0"/>
          </a:p>
        </p:txBody>
      </p:sp>
      <p:sp>
        <p:nvSpPr>
          <p:cNvPr id="6" name="Text Placeholder 5"/>
          <p:cNvSpPr>
            <a:spLocks noGrp="1"/>
          </p:cNvSpPr>
          <p:nvPr>
            <p:ph type="body" idx="1"/>
          </p:nvPr>
        </p:nvSpPr>
        <p:spPr/>
        <p:txBody>
          <a:bodyPr/>
          <a:lstStyle/>
          <a:p>
            <a:r>
              <a:rPr lang="ar-EG" sz="4800" dirty="0"/>
              <a:t>افنيب ابشويس افنوتى </a:t>
            </a:r>
          </a:p>
        </p:txBody>
      </p:sp>
      <p:sp>
        <p:nvSpPr>
          <p:cNvPr id="7" name="Text Placeholder 6"/>
          <p:cNvSpPr>
            <a:spLocks noGrp="1"/>
          </p:cNvSpPr>
          <p:nvPr>
            <p:ph type="body" sz="quarter" idx="3"/>
          </p:nvPr>
        </p:nvSpPr>
        <p:spPr/>
        <p:txBody>
          <a:bodyPr/>
          <a:lstStyle/>
          <a:p>
            <a:r>
              <a:rPr lang="en-US" sz="4800" dirty="0" err="1"/>
              <a:t>Vnhb</a:t>
            </a:r>
            <a:r>
              <a:rPr lang="en-US" sz="4800" dirty="0"/>
              <a:t>  ~P_ V; </a:t>
            </a:r>
          </a:p>
        </p:txBody>
      </p:sp>
    </p:spTree>
    <p:extLst>
      <p:ext uri="{BB962C8B-B14F-4D97-AF65-F5344CB8AC3E}">
        <p14:creationId xmlns:p14="http://schemas.microsoft.com/office/powerpoint/2010/main" val="3105995222"/>
      </p:ext>
    </p:extLst>
  </p:cSld>
  <p:clrMapOvr>
    <a:masterClrMapping/>
  </p:clrMapOvr>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ضابط الكل أبا ربنا</a:t>
            </a:r>
            <a:endParaRPr lang="en-US" sz="4400" dirty="0"/>
          </a:p>
        </p:txBody>
      </p:sp>
      <p:sp>
        <p:nvSpPr>
          <p:cNvPr id="6" name="Text Placeholder 5"/>
          <p:cNvSpPr>
            <a:spLocks noGrp="1"/>
          </p:cNvSpPr>
          <p:nvPr>
            <p:ph type="body" idx="1"/>
          </p:nvPr>
        </p:nvSpPr>
        <p:spPr/>
        <p:txBody>
          <a:bodyPr/>
          <a:lstStyle/>
          <a:p>
            <a:r>
              <a:rPr lang="ar-EG" sz="4400" dirty="0"/>
              <a:t>بى باندوكراطور افيوت ام بينشويس</a:t>
            </a:r>
          </a:p>
        </p:txBody>
      </p:sp>
      <p:sp>
        <p:nvSpPr>
          <p:cNvPr id="7" name="Text Placeholder 6"/>
          <p:cNvSpPr>
            <a:spLocks noGrp="1"/>
          </p:cNvSpPr>
          <p:nvPr>
            <p:ph type="body" sz="quarter" idx="3"/>
          </p:nvPr>
        </p:nvSpPr>
        <p:spPr/>
        <p:txBody>
          <a:bodyPr/>
          <a:lstStyle/>
          <a:p>
            <a:r>
              <a:rPr lang="en-US" sz="4400" dirty="0" err="1"/>
              <a:t>pipantokratwr</a:t>
            </a:r>
            <a:r>
              <a:rPr lang="en-US" sz="4400" dirty="0"/>
              <a:t> ~</a:t>
            </a:r>
            <a:r>
              <a:rPr lang="en-US" sz="4400" dirty="0" err="1"/>
              <a:t>Viwt</a:t>
            </a:r>
            <a:r>
              <a:rPr lang="en-US" sz="4400" dirty="0"/>
              <a:t> `</a:t>
            </a:r>
            <a:r>
              <a:rPr lang="en-US" sz="4400" dirty="0" err="1"/>
              <a:t>mPen</a:t>
            </a:r>
            <a:r>
              <a:rPr lang="en-US" sz="4400" dirty="0"/>
              <a:t>_ </a:t>
            </a:r>
          </a:p>
        </p:txBody>
      </p:sp>
    </p:spTree>
    <p:extLst>
      <p:ext uri="{BB962C8B-B14F-4D97-AF65-F5344CB8AC3E}">
        <p14:creationId xmlns:p14="http://schemas.microsoft.com/office/powerpoint/2010/main" val="2843113876"/>
      </p:ext>
    </p:extLst>
  </p:cSld>
  <p:clrMapOvr>
    <a:masterClrMapping/>
  </p:clrMapOvr>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وإلهنا ومخلصنا يسوع المسيح </a:t>
            </a:r>
            <a:endParaRPr lang="en-US" sz="4400" dirty="0"/>
          </a:p>
        </p:txBody>
      </p:sp>
      <p:sp>
        <p:nvSpPr>
          <p:cNvPr id="6" name="Text Placeholder 5"/>
          <p:cNvSpPr>
            <a:spLocks noGrp="1"/>
          </p:cNvSpPr>
          <p:nvPr>
            <p:ph type="body" idx="1"/>
          </p:nvPr>
        </p:nvSpPr>
        <p:spPr/>
        <p:txBody>
          <a:bodyPr/>
          <a:lstStyle/>
          <a:p>
            <a:r>
              <a:rPr lang="ar-EG" sz="4000" dirty="0"/>
              <a:t>أووه بين نوتى أووه بين سوتير ايسوس بخرستوس</a:t>
            </a:r>
          </a:p>
        </p:txBody>
      </p:sp>
      <p:sp>
        <p:nvSpPr>
          <p:cNvPr id="7" name="Text Placeholder 6"/>
          <p:cNvSpPr>
            <a:spLocks noGrp="1"/>
          </p:cNvSpPr>
          <p:nvPr>
            <p:ph type="body" sz="quarter" idx="3"/>
          </p:nvPr>
        </p:nvSpPr>
        <p:spPr/>
        <p:txBody>
          <a:bodyPr/>
          <a:lstStyle/>
          <a:p>
            <a:r>
              <a:rPr lang="en-US" sz="4400" dirty="0" err="1"/>
              <a:t>ouo</a:t>
            </a:r>
            <a:r>
              <a:rPr lang="en-US" sz="4400" dirty="0"/>
              <a:t>\ </a:t>
            </a:r>
            <a:r>
              <a:rPr lang="en-US" sz="4400" dirty="0" err="1"/>
              <a:t>Pennou</a:t>
            </a:r>
            <a:r>
              <a:rPr lang="en-US" sz="4400" dirty="0"/>
              <a:t>; </a:t>
            </a:r>
            <a:r>
              <a:rPr lang="en-US" sz="4400" dirty="0" err="1"/>
              <a:t>ouo</a:t>
            </a:r>
            <a:r>
              <a:rPr lang="en-US" sz="4400" dirty="0"/>
              <a:t>\ </a:t>
            </a:r>
            <a:r>
              <a:rPr lang="en-US" sz="4400" dirty="0" err="1"/>
              <a:t>Pencwthr</a:t>
            </a:r>
            <a:r>
              <a:rPr lang="en-US" sz="4400" dirty="0"/>
              <a:t> </a:t>
            </a:r>
            <a:r>
              <a:rPr lang="en-US" sz="4400" dirty="0" err="1"/>
              <a:t>Ih</a:t>
            </a:r>
            <a:r>
              <a:rPr lang="en-US" sz="4400" dirty="0"/>
              <a:t>/c/ </a:t>
            </a:r>
            <a:r>
              <a:rPr lang="en-US" sz="4400" dirty="0" err="1"/>
              <a:t>Px</a:t>
            </a:r>
            <a:r>
              <a:rPr lang="en-US" sz="4400" dirty="0"/>
              <a:t>/c/</a:t>
            </a:r>
          </a:p>
        </p:txBody>
      </p:sp>
    </p:spTree>
    <p:extLst>
      <p:ext uri="{BB962C8B-B14F-4D97-AF65-F5344CB8AC3E}">
        <p14:creationId xmlns:p14="http://schemas.microsoft.com/office/powerpoint/2010/main" val="402537646"/>
      </p:ext>
    </p:extLst>
  </p:cSld>
  <p:clrMapOvr>
    <a:masterClrMapping/>
  </p:clrMapOvr>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نشكرك على كل حال</a:t>
            </a:r>
            <a:endParaRPr lang="en-US" sz="4800" dirty="0"/>
          </a:p>
        </p:txBody>
      </p:sp>
      <p:sp>
        <p:nvSpPr>
          <p:cNvPr id="6" name="Text Placeholder 5"/>
          <p:cNvSpPr>
            <a:spLocks noGrp="1"/>
          </p:cNvSpPr>
          <p:nvPr>
            <p:ph type="body" idx="1"/>
          </p:nvPr>
        </p:nvSpPr>
        <p:spPr/>
        <p:txBody>
          <a:bodyPr/>
          <a:lstStyle/>
          <a:p>
            <a:r>
              <a:rPr lang="ar-EG" sz="4400" dirty="0"/>
              <a:t>تين شيبئهموت إن توتك كاطا هوب نيفين </a:t>
            </a:r>
          </a:p>
        </p:txBody>
      </p:sp>
      <p:sp>
        <p:nvSpPr>
          <p:cNvPr id="7" name="Text Placeholder 6"/>
          <p:cNvSpPr>
            <a:spLocks noGrp="1"/>
          </p:cNvSpPr>
          <p:nvPr>
            <p:ph type="body" sz="quarter" idx="3"/>
          </p:nvPr>
        </p:nvSpPr>
        <p:spPr/>
        <p:txBody>
          <a:bodyPr/>
          <a:lstStyle/>
          <a:p>
            <a:r>
              <a:rPr lang="en-US" sz="4400" dirty="0"/>
              <a:t>Ten]ep `\mot `</a:t>
            </a:r>
            <a:r>
              <a:rPr lang="en-US" sz="4400" dirty="0" err="1"/>
              <a:t>ntotk</a:t>
            </a:r>
            <a:r>
              <a:rPr lang="en-US" sz="4400" dirty="0"/>
              <a:t>&gt; kata \</a:t>
            </a:r>
            <a:r>
              <a:rPr lang="en-US" sz="4400" dirty="0" err="1"/>
              <a:t>wb</a:t>
            </a:r>
            <a:r>
              <a:rPr lang="en-US" sz="4400" dirty="0"/>
              <a:t> </a:t>
            </a:r>
            <a:r>
              <a:rPr lang="en-US" sz="4400" dirty="0" err="1"/>
              <a:t>niben</a:t>
            </a:r>
            <a:r>
              <a:rPr lang="en-US" sz="4400" dirty="0"/>
              <a:t> </a:t>
            </a:r>
          </a:p>
        </p:txBody>
      </p:sp>
    </p:spTree>
    <p:extLst>
      <p:ext uri="{BB962C8B-B14F-4D97-AF65-F5344CB8AC3E}">
        <p14:creationId xmlns:p14="http://schemas.microsoft.com/office/powerpoint/2010/main" val="1681588781"/>
      </p:ext>
    </p:extLst>
  </p:cSld>
  <p:clrMapOvr>
    <a:masterClrMapping/>
  </p:clrMapOvr>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ومن أجل كل حال وفي كل حال</a:t>
            </a:r>
            <a:endParaRPr lang="en-US" sz="4400" dirty="0"/>
          </a:p>
        </p:txBody>
      </p:sp>
      <p:sp>
        <p:nvSpPr>
          <p:cNvPr id="6" name="Text Placeholder 5"/>
          <p:cNvSpPr>
            <a:spLocks noGrp="1"/>
          </p:cNvSpPr>
          <p:nvPr>
            <p:ph type="body" idx="1"/>
          </p:nvPr>
        </p:nvSpPr>
        <p:spPr/>
        <p:txBody>
          <a:bodyPr/>
          <a:lstStyle/>
          <a:p>
            <a:r>
              <a:rPr lang="ar-EG" sz="4400" dirty="0"/>
              <a:t>نيم إثفي هوب نيفين نيم خين هوب نيفين</a:t>
            </a:r>
          </a:p>
        </p:txBody>
      </p:sp>
      <p:sp>
        <p:nvSpPr>
          <p:cNvPr id="7" name="Text Placeholder 6"/>
          <p:cNvSpPr>
            <a:spLocks noGrp="1"/>
          </p:cNvSpPr>
          <p:nvPr>
            <p:ph type="body" sz="quarter" idx="3"/>
          </p:nvPr>
        </p:nvSpPr>
        <p:spPr/>
        <p:txBody>
          <a:bodyPr/>
          <a:lstStyle/>
          <a:p>
            <a:r>
              <a:rPr lang="en-US" sz="4400" dirty="0" err="1"/>
              <a:t>nem</a:t>
            </a:r>
            <a:r>
              <a:rPr lang="en-US" sz="4400" dirty="0"/>
              <a:t> </a:t>
            </a:r>
            <a:r>
              <a:rPr lang="en-US" sz="4400" dirty="0" err="1"/>
              <a:t>eqbe</a:t>
            </a:r>
            <a:r>
              <a:rPr lang="en-US" sz="4400" dirty="0"/>
              <a:t> \</a:t>
            </a:r>
            <a:r>
              <a:rPr lang="en-US" sz="4400" dirty="0" err="1"/>
              <a:t>wb</a:t>
            </a:r>
            <a:r>
              <a:rPr lang="en-US" sz="4400" dirty="0"/>
              <a:t> </a:t>
            </a:r>
            <a:r>
              <a:rPr lang="en-US" sz="4400" dirty="0" err="1"/>
              <a:t>niben</a:t>
            </a:r>
            <a:r>
              <a:rPr lang="en-US" sz="4400" dirty="0"/>
              <a:t> </a:t>
            </a:r>
            <a:r>
              <a:rPr lang="en-US" sz="4400" dirty="0" err="1"/>
              <a:t>nem</a:t>
            </a:r>
            <a:r>
              <a:rPr lang="en-US" sz="4400" dirty="0"/>
              <a:t> '</a:t>
            </a:r>
            <a:r>
              <a:rPr lang="en-US" sz="4400" dirty="0" err="1"/>
              <a:t>en</a:t>
            </a:r>
            <a:r>
              <a:rPr lang="en-US" sz="4400" dirty="0"/>
              <a:t> \</a:t>
            </a:r>
            <a:r>
              <a:rPr lang="en-US" sz="4400" dirty="0" err="1"/>
              <a:t>wb</a:t>
            </a:r>
            <a:r>
              <a:rPr lang="en-US" sz="4400" dirty="0"/>
              <a:t> </a:t>
            </a:r>
            <a:r>
              <a:rPr lang="en-US" sz="4400" dirty="0" err="1"/>
              <a:t>niben</a:t>
            </a:r>
            <a:endParaRPr lang="en-US" sz="4400" dirty="0"/>
          </a:p>
        </p:txBody>
      </p:sp>
    </p:spTree>
    <p:extLst>
      <p:ext uri="{BB962C8B-B14F-4D97-AF65-F5344CB8AC3E}">
        <p14:creationId xmlns:p14="http://schemas.microsoft.com/office/powerpoint/2010/main" val="1270231193"/>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إن كان في هذا المسكن أو بكل موضع</a:t>
            </a:r>
            <a:endParaRPr lang="en-US" dirty="0"/>
          </a:p>
        </p:txBody>
      </p:sp>
      <p:sp>
        <p:nvSpPr>
          <p:cNvPr id="3" name="Text Placeholder 2"/>
          <p:cNvSpPr>
            <a:spLocks noGrp="1"/>
          </p:cNvSpPr>
          <p:nvPr>
            <p:ph type="body" idx="1"/>
          </p:nvPr>
        </p:nvSpPr>
        <p:spPr/>
        <p:txBody>
          <a:bodyPr/>
          <a:lstStyle/>
          <a:p>
            <a:r>
              <a:rPr lang="ar-EG" dirty="0">
                <a:solidFill>
                  <a:schemeClr val="lt1"/>
                </a:solidFill>
              </a:rPr>
              <a:t>إيتى خين باي طوبوس إيتى خين ماى نفين</a:t>
            </a:r>
            <a:endParaRPr lang="ar-EG" sz="27500" dirty="0"/>
          </a:p>
        </p:txBody>
      </p:sp>
      <p:sp>
        <p:nvSpPr>
          <p:cNvPr id="5" name="Text Placeholder 4"/>
          <p:cNvSpPr>
            <a:spLocks noGrp="1"/>
          </p:cNvSpPr>
          <p:nvPr>
            <p:ph type="body" sz="quarter" idx="3"/>
          </p:nvPr>
        </p:nvSpPr>
        <p:spPr/>
        <p:txBody>
          <a:bodyPr/>
          <a:lstStyle/>
          <a:p>
            <a:r>
              <a:rPr lang="it-IT" dirty="0">
                <a:latin typeface="Avva_Shenouda" pitchFamily="34" charset="2"/>
              </a:rPr>
              <a:t>`ite qen paitopoc `ite qen mai niben</a:t>
            </a:r>
            <a:endParaRPr lang="en-US" sz="11500" dirty="0">
              <a:latin typeface="Avva_Shenouda" pitchFamily="34" charset="2"/>
            </a:endParaRPr>
          </a:p>
        </p:txBody>
      </p:sp>
    </p:spTree>
  </p:cSld>
  <p:clrMapOvr>
    <a:masterClrMapping/>
  </p:clrMapOvr>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ar-EG"/>
              <a:t>لأنك سترتنا واعنتنا وحفظتنا </a:t>
            </a:r>
            <a:endParaRPr lang="ar-EG" dirty="0"/>
          </a:p>
        </p:txBody>
      </p:sp>
      <p:sp>
        <p:nvSpPr>
          <p:cNvPr id="8" name="Text Placeholder 7"/>
          <p:cNvSpPr>
            <a:spLocks noGrp="1"/>
          </p:cNvSpPr>
          <p:nvPr>
            <p:ph type="body" idx="1"/>
          </p:nvPr>
        </p:nvSpPr>
        <p:spPr/>
        <p:txBody>
          <a:bodyPr/>
          <a:lstStyle/>
          <a:p>
            <a:r>
              <a:rPr lang="ar-EG" dirty="0"/>
              <a:t>جي آك إير إسكيبازين إجون آك إيرفويثين إيرون أك أريه إيرون </a:t>
            </a:r>
          </a:p>
        </p:txBody>
      </p:sp>
      <p:sp>
        <p:nvSpPr>
          <p:cNvPr id="7" name="Text Placeholder 6"/>
          <p:cNvSpPr>
            <a:spLocks noGrp="1"/>
          </p:cNvSpPr>
          <p:nvPr>
            <p:ph type="body" sz="quarter" idx="3"/>
          </p:nvPr>
        </p:nvSpPr>
        <p:spPr>
          <a:xfrm>
            <a:off x="-1" y="5410200"/>
            <a:ext cx="9144000" cy="682357"/>
          </a:xfrm>
        </p:spPr>
        <p:txBody>
          <a:bodyPr/>
          <a:lstStyle/>
          <a:p>
            <a:r>
              <a:rPr lang="en-US" dirty="0"/>
              <a:t>Je </a:t>
            </a:r>
            <a:r>
              <a:rPr lang="en-US" dirty="0" err="1"/>
              <a:t>aker`ckepazin</a:t>
            </a:r>
            <a:r>
              <a:rPr lang="en-US" dirty="0"/>
              <a:t>  `</a:t>
            </a:r>
            <a:r>
              <a:rPr lang="en-US" dirty="0" err="1"/>
              <a:t>ejwn</a:t>
            </a:r>
            <a:r>
              <a:rPr lang="en-US" dirty="0"/>
              <a:t> &gt;</a:t>
            </a:r>
            <a:r>
              <a:rPr lang="en-US" dirty="0" err="1"/>
              <a:t>akerbo`hqin</a:t>
            </a:r>
            <a:r>
              <a:rPr lang="en-US" dirty="0"/>
              <a:t> `</a:t>
            </a:r>
            <a:r>
              <a:rPr lang="en-US" dirty="0" err="1"/>
              <a:t>eron</a:t>
            </a:r>
            <a:r>
              <a:rPr lang="en-US" dirty="0"/>
              <a:t>&gt;</a:t>
            </a:r>
            <a:r>
              <a:rPr lang="en-US" dirty="0" err="1"/>
              <a:t>ak`are</a:t>
            </a:r>
            <a:r>
              <a:rPr lang="en-US" dirty="0"/>
              <a:t>\ `</a:t>
            </a:r>
            <a:r>
              <a:rPr lang="en-US" dirty="0" err="1"/>
              <a:t>eron</a:t>
            </a:r>
            <a:endParaRPr lang="en-US" dirty="0"/>
          </a:p>
        </p:txBody>
      </p:sp>
    </p:spTree>
    <p:extLst>
      <p:ext uri="{BB962C8B-B14F-4D97-AF65-F5344CB8AC3E}">
        <p14:creationId xmlns:p14="http://schemas.microsoft.com/office/powerpoint/2010/main" val="2729437276"/>
      </p:ext>
    </p:extLst>
  </p:cSld>
  <p:clrMapOvr>
    <a:masterClrMapping/>
  </p:clrMapOvr>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وقبلتنا إليك أشفقت علينا و عضدتنا</a:t>
            </a:r>
            <a:endParaRPr lang="en-US" sz="4400" dirty="0"/>
          </a:p>
        </p:txBody>
      </p:sp>
      <p:sp>
        <p:nvSpPr>
          <p:cNvPr id="6" name="Text Placeholder 5"/>
          <p:cNvSpPr>
            <a:spLocks noGrp="1"/>
          </p:cNvSpPr>
          <p:nvPr>
            <p:ph type="body" idx="1"/>
          </p:nvPr>
        </p:nvSpPr>
        <p:spPr/>
        <p:txBody>
          <a:bodyPr/>
          <a:lstStyle/>
          <a:p>
            <a:r>
              <a:rPr lang="ar-EG" sz="4400" dirty="0"/>
              <a:t>أك شوبتين إيروك أك تى آسو إيرون أكتى توتين</a:t>
            </a:r>
          </a:p>
        </p:txBody>
      </p:sp>
      <p:sp>
        <p:nvSpPr>
          <p:cNvPr id="7" name="Text Placeholder 6"/>
          <p:cNvSpPr>
            <a:spLocks noGrp="1"/>
          </p:cNvSpPr>
          <p:nvPr>
            <p:ph type="body" sz="quarter" idx="3"/>
          </p:nvPr>
        </p:nvSpPr>
        <p:spPr/>
        <p:txBody>
          <a:bodyPr/>
          <a:lstStyle/>
          <a:p>
            <a:r>
              <a:rPr lang="en-US" sz="4400" dirty="0" err="1"/>
              <a:t>ak</a:t>
            </a:r>
            <a:r>
              <a:rPr lang="en-US" sz="4400" dirty="0"/>
              <a:t>]</a:t>
            </a:r>
            <a:r>
              <a:rPr lang="en-US" sz="4400" dirty="0" err="1"/>
              <a:t>opten</a:t>
            </a:r>
            <a:r>
              <a:rPr lang="en-US" sz="4400" dirty="0"/>
              <a:t> `</a:t>
            </a:r>
            <a:r>
              <a:rPr lang="en-US" sz="4400" dirty="0" err="1"/>
              <a:t>erok</a:t>
            </a:r>
            <a:r>
              <a:rPr lang="en-US" sz="4400" dirty="0"/>
              <a:t>&gt;</a:t>
            </a:r>
            <a:r>
              <a:rPr lang="en-US" sz="4400" dirty="0" err="1"/>
              <a:t>ak</a:t>
            </a:r>
            <a:r>
              <a:rPr lang="en-US" sz="4400" dirty="0"/>
              <a:t>;`</a:t>
            </a:r>
            <a:r>
              <a:rPr lang="en-US" sz="4400" dirty="0" err="1"/>
              <a:t>aco</a:t>
            </a:r>
            <a:r>
              <a:rPr lang="en-US" sz="4400" dirty="0"/>
              <a:t> `</a:t>
            </a:r>
            <a:r>
              <a:rPr lang="en-US" sz="4400" dirty="0" err="1"/>
              <a:t>eron</a:t>
            </a:r>
            <a:r>
              <a:rPr lang="en-US" sz="4400" dirty="0"/>
              <a:t>&gt;</a:t>
            </a:r>
            <a:r>
              <a:rPr lang="en-US" sz="4400" dirty="0" err="1"/>
              <a:t>ak;toten</a:t>
            </a:r>
            <a:endParaRPr lang="en-US" sz="4400" dirty="0"/>
          </a:p>
        </p:txBody>
      </p:sp>
    </p:spTree>
    <p:extLst>
      <p:ext uri="{BB962C8B-B14F-4D97-AF65-F5344CB8AC3E}">
        <p14:creationId xmlns:p14="http://schemas.microsoft.com/office/powerpoint/2010/main" val="2591549220"/>
      </p:ext>
    </p:extLst>
  </p:cSld>
  <p:clrMapOvr>
    <a:masterClrMapping/>
  </p:clrMapOvr>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وأتيت بنا إلى هذه الساعة</a:t>
            </a:r>
            <a:endParaRPr lang="en-US" sz="4400" dirty="0"/>
          </a:p>
        </p:txBody>
      </p:sp>
      <p:sp>
        <p:nvSpPr>
          <p:cNvPr id="6" name="Text Placeholder 5"/>
          <p:cNvSpPr>
            <a:spLocks noGrp="1"/>
          </p:cNvSpPr>
          <p:nvPr>
            <p:ph type="body" idx="1"/>
          </p:nvPr>
        </p:nvSpPr>
        <p:spPr/>
        <p:txBody>
          <a:bodyPr/>
          <a:lstStyle/>
          <a:p>
            <a:r>
              <a:rPr lang="ar-EG" sz="4400" dirty="0"/>
              <a:t>أك إين تين شا إى إهرى إيطاى أو نو ثاى</a:t>
            </a:r>
          </a:p>
        </p:txBody>
      </p:sp>
      <p:sp>
        <p:nvSpPr>
          <p:cNvPr id="7" name="Text Placeholder 6"/>
          <p:cNvSpPr>
            <a:spLocks noGrp="1"/>
          </p:cNvSpPr>
          <p:nvPr>
            <p:ph type="body" sz="quarter" idx="3"/>
          </p:nvPr>
        </p:nvSpPr>
        <p:spPr/>
        <p:txBody>
          <a:bodyPr/>
          <a:lstStyle/>
          <a:p>
            <a:r>
              <a:rPr lang="pt-BR" sz="4800" dirty="0"/>
              <a:t>akenten ]a `e`\rhi`etaiounou qai</a:t>
            </a:r>
          </a:p>
        </p:txBody>
      </p:sp>
    </p:spTree>
    <p:extLst>
      <p:ext uri="{BB962C8B-B14F-4D97-AF65-F5344CB8AC3E}">
        <p14:creationId xmlns:p14="http://schemas.microsoft.com/office/powerpoint/2010/main" val="3765846812"/>
      </p:ext>
    </p:extLst>
  </p:cSld>
  <p:clrMapOvr>
    <a:masterClrMapping/>
  </p:clrMapOvr>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إطلبوا لكي يرحمنا الله ويتراءف علينا </a:t>
            </a:r>
            <a:endParaRPr lang="en-US" dirty="0"/>
          </a:p>
        </p:txBody>
      </p:sp>
      <p:sp>
        <p:nvSpPr>
          <p:cNvPr id="6" name="Text Placeholder 5"/>
          <p:cNvSpPr>
            <a:spLocks noGrp="1"/>
          </p:cNvSpPr>
          <p:nvPr>
            <p:ph type="body" idx="1"/>
          </p:nvPr>
        </p:nvSpPr>
        <p:spPr/>
        <p:txBody>
          <a:bodyPr/>
          <a:lstStyle/>
          <a:p>
            <a:r>
              <a:rPr lang="ar-EG" sz="4000" dirty="0"/>
              <a:t>طف هينا إنتى إفنوتي ناى نان إنتيف شينهيت خارون </a:t>
            </a:r>
          </a:p>
        </p:txBody>
      </p:sp>
      <p:sp>
        <p:nvSpPr>
          <p:cNvPr id="7" name="Text Placeholder 6"/>
          <p:cNvSpPr>
            <a:spLocks noGrp="1"/>
          </p:cNvSpPr>
          <p:nvPr>
            <p:ph type="body" sz="quarter" idx="3"/>
          </p:nvPr>
        </p:nvSpPr>
        <p:spPr/>
        <p:txBody>
          <a:bodyPr/>
          <a:lstStyle/>
          <a:p>
            <a:r>
              <a:rPr lang="en-US" dirty="0" err="1"/>
              <a:t>Twb</a:t>
            </a:r>
            <a:r>
              <a:rPr lang="en-US" dirty="0"/>
              <a:t>\ \</a:t>
            </a:r>
            <a:r>
              <a:rPr lang="en-US" dirty="0" err="1"/>
              <a:t>ina</a:t>
            </a:r>
            <a:r>
              <a:rPr lang="en-US" dirty="0"/>
              <a:t> `</a:t>
            </a:r>
            <a:r>
              <a:rPr lang="en-US" dirty="0" err="1"/>
              <a:t>nte</a:t>
            </a:r>
            <a:r>
              <a:rPr lang="en-US" dirty="0"/>
              <a:t> V; </a:t>
            </a:r>
            <a:r>
              <a:rPr lang="en-US" dirty="0" err="1"/>
              <a:t>nai</a:t>
            </a:r>
            <a:r>
              <a:rPr lang="en-US" dirty="0"/>
              <a:t> nan&gt; `</a:t>
            </a:r>
            <a:r>
              <a:rPr lang="en-US" dirty="0" err="1"/>
              <a:t>ntef</a:t>
            </a:r>
            <a:r>
              <a:rPr lang="en-US" dirty="0"/>
              <a:t>]</a:t>
            </a:r>
            <a:r>
              <a:rPr lang="en-US" dirty="0" err="1"/>
              <a:t>en</a:t>
            </a:r>
            <a:r>
              <a:rPr lang="en-US" dirty="0"/>
              <a:t>\</a:t>
            </a:r>
            <a:r>
              <a:rPr lang="en-US" dirty="0" err="1"/>
              <a:t>ht</a:t>
            </a:r>
            <a:r>
              <a:rPr lang="en-US" dirty="0"/>
              <a:t> '</a:t>
            </a:r>
            <a:r>
              <a:rPr lang="en-US" dirty="0" err="1"/>
              <a:t>aron</a:t>
            </a:r>
            <a:endParaRPr lang="en-US" dirty="0"/>
          </a:p>
        </p:txBody>
      </p:sp>
    </p:spTree>
    <p:extLst>
      <p:ext uri="{BB962C8B-B14F-4D97-AF65-F5344CB8AC3E}">
        <p14:creationId xmlns:p14="http://schemas.microsoft.com/office/powerpoint/2010/main" val="2779908766"/>
      </p:ext>
    </p:extLst>
  </p:cSld>
  <p:clrMapOvr>
    <a:masterClrMapping/>
  </p:clrMapOvr>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ويسمعنا ويعيننا</a:t>
            </a:r>
            <a:endParaRPr lang="en-US" sz="4800" dirty="0"/>
          </a:p>
        </p:txBody>
      </p:sp>
      <p:sp>
        <p:nvSpPr>
          <p:cNvPr id="6" name="Text Placeholder 5"/>
          <p:cNvSpPr>
            <a:spLocks noGrp="1"/>
          </p:cNvSpPr>
          <p:nvPr>
            <p:ph type="body" idx="1"/>
          </p:nvPr>
        </p:nvSpPr>
        <p:spPr/>
        <p:txBody>
          <a:bodyPr/>
          <a:lstStyle/>
          <a:p>
            <a:r>
              <a:rPr lang="ar-EG" sz="4000" dirty="0"/>
              <a:t>إنتيف سوتيم إيرون إنتيف إيرفويثين إيرون</a:t>
            </a:r>
          </a:p>
        </p:txBody>
      </p:sp>
      <p:sp>
        <p:nvSpPr>
          <p:cNvPr id="7" name="Text Placeholder 6"/>
          <p:cNvSpPr>
            <a:spLocks noGrp="1"/>
          </p:cNvSpPr>
          <p:nvPr>
            <p:ph type="body" sz="quarter" idx="3"/>
          </p:nvPr>
        </p:nvSpPr>
        <p:spPr/>
        <p:txBody>
          <a:bodyPr/>
          <a:lstStyle/>
          <a:p>
            <a:r>
              <a:rPr lang="en-US" sz="4800" dirty="0"/>
              <a:t> `</a:t>
            </a:r>
            <a:r>
              <a:rPr lang="en-US" sz="4800" dirty="0" err="1"/>
              <a:t>ntefcwtem</a:t>
            </a:r>
            <a:r>
              <a:rPr lang="en-US" sz="4800" dirty="0"/>
              <a:t>  `</a:t>
            </a:r>
            <a:r>
              <a:rPr lang="en-US" sz="4800" dirty="0" err="1"/>
              <a:t>eron</a:t>
            </a:r>
            <a:r>
              <a:rPr lang="en-US" sz="4800" dirty="0"/>
              <a:t>&gt;  `</a:t>
            </a:r>
            <a:r>
              <a:rPr lang="en-US" sz="4800" dirty="0" err="1"/>
              <a:t>nteferbo`hqin</a:t>
            </a:r>
            <a:r>
              <a:rPr lang="en-US" sz="4800" dirty="0"/>
              <a:t>  `</a:t>
            </a:r>
            <a:r>
              <a:rPr lang="en-US" sz="4800" dirty="0" err="1"/>
              <a:t>eron</a:t>
            </a:r>
            <a:endParaRPr lang="en-US" sz="4800" dirty="0"/>
          </a:p>
        </p:txBody>
      </p:sp>
    </p:spTree>
    <p:extLst>
      <p:ext uri="{BB962C8B-B14F-4D97-AF65-F5344CB8AC3E}">
        <p14:creationId xmlns:p14="http://schemas.microsoft.com/office/powerpoint/2010/main" val="2220037709"/>
      </p:ext>
    </p:extLst>
  </p:cSld>
  <p:clrMapOvr>
    <a:masterClrMapping/>
  </p:clrMapOvr>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ويقبل سؤالات وطلبات قديسيه </a:t>
            </a:r>
            <a:endParaRPr lang="en-US" sz="4400" dirty="0"/>
          </a:p>
        </p:txBody>
      </p:sp>
      <p:sp>
        <p:nvSpPr>
          <p:cNvPr id="6" name="Text Placeholder 5"/>
          <p:cNvSpPr>
            <a:spLocks noGrp="1"/>
          </p:cNvSpPr>
          <p:nvPr>
            <p:ph type="body" idx="1"/>
          </p:nvPr>
        </p:nvSpPr>
        <p:spPr/>
        <p:txBody>
          <a:bodyPr/>
          <a:lstStyle/>
          <a:p>
            <a:r>
              <a:rPr lang="ar-EG" sz="3600" dirty="0"/>
              <a:t>إنتيف تشى إن نى تيهو نيم نى طفه إنتى نى إثؤواب إنتاف </a:t>
            </a:r>
          </a:p>
        </p:txBody>
      </p:sp>
      <p:sp>
        <p:nvSpPr>
          <p:cNvPr id="7" name="Text Placeholder 6"/>
          <p:cNvSpPr>
            <a:spLocks noGrp="1"/>
          </p:cNvSpPr>
          <p:nvPr>
            <p:ph type="body" sz="quarter" idx="3"/>
          </p:nvPr>
        </p:nvSpPr>
        <p:spPr/>
        <p:txBody>
          <a:bodyPr/>
          <a:lstStyle/>
          <a:p>
            <a:r>
              <a:rPr lang="en-US" sz="4000" b="1" dirty="0"/>
              <a:t>`</a:t>
            </a:r>
            <a:r>
              <a:rPr lang="en-US" sz="4000" b="1" dirty="0" err="1"/>
              <a:t>ntefsi</a:t>
            </a:r>
            <a:r>
              <a:rPr lang="en-US" sz="4000" b="1" dirty="0"/>
              <a:t> `</a:t>
            </a:r>
            <a:r>
              <a:rPr lang="en-US" sz="4000" b="1" dirty="0" err="1"/>
              <a:t>nni</a:t>
            </a:r>
            <a:r>
              <a:rPr lang="en-US" sz="4000" b="1" dirty="0"/>
              <a:t>;\o </a:t>
            </a:r>
            <a:r>
              <a:rPr lang="en-US" sz="4000" b="1" dirty="0" err="1"/>
              <a:t>nem</a:t>
            </a:r>
            <a:r>
              <a:rPr lang="en-US" sz="4000" b="1" dirty="0"/>
              <a:t> </a:t>
            </a:r>
            <a:r>
              <a:rPr lang="en-US" sz="4000" b="1" dirty="0" err="1"/>
              <a:t>nitwb</a:t>
            </a:r>
            <a:r>
              <a:rPr lang="en-US" sz="4000" b="1" dirty="0"/>
              <a:t>\ `</a:t>
            </a:r>
            <a:r>
              <a:rPr lang="en-US" sz="4000" b="1" dirty="0" err="1"/>
              <a:t>nte</a:t>
            </a:r>
            <a:r>
              <a:rPr lang="en-US" sz="4000" b="1" dirty="0"/>
              <a:t> </a:t>
            </a:r>
            <a:r>
              <a:rPr lang="en-US" sz="4000" b="1" dirty="0" err="1"/>
              <a:t>nhe</a:t>
            </a:r>
            <a:r>
              <a:rPr lang="en-US" sz="4000" b="1" dirty="0"/>
              <a:t>/q/u/ `</a:t>
            </a:r>
            <a:r>
              <a:rPr lang="en-US" sz="4000" b="1" dirty="0" err="1"/>
              <a:t>nteaf</a:t>
            </a:r>
            <a:endParaRPr lang="en-US" sz="4000" b="1" dirty="0"/>
          </a:p>
        </p:txBody>
      </p:sp>
    </p:spTree>
    <p:extLst>
      <p:ext uri="{BB962C8B-B14F-4D97-AF65-F5344CB8AC3E}">
        <p14:creationId xmlns:p14="http://schemas.microsoft.com/office/powerpoint/2010/main" val="407497716"/>
      </p:ext>
    </p:extLst>
  </p:cSld>
  <p:clrMapOvr>
    <a:masterClrMapping/>
  </p:clrMapOvr>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منهم بالصلاح عنا في كل حين </a:t>
            </a:r>
            <a:endParaRPr lang="en-US" sz="4400" dirty="0"/>
          </a:p>
        </p:txBody>
      </p:sp>
      <p:sp>
        <p:nvSpPr>
          <p:cNvPr id="6" name="Text Placeholder 5"/>
          <p:cNvSpPr>
            <a:spLocks noGrp="1"/>
          </p:cNvSpPr>
          <p:nvPr>
            <p:ph type="body" idx="1"/>
          </p:nvPr>
        </p:nvSpPr>
        <p:spPr/>
        <p:txBody>
          <a:bodyPr/>
          <a:lstStyle/>
          <a:p>
            <a:r>
              <a:rPr lang="ar-EG" sz="4400" dirty="0"/>
              <a:t>إنطوطو إى إهرى إيجون إبي آغاثون إنسيو نيفين </a:t>
            </a:r>
          </a:p>
        </p:txBody>
      </p:sp>
      <p:sp>
        <p:nvSpPr>
          <p:cNvPr id="7" name="Text Placeholder 6"/>
          <p:cNvSpPr>
            <a:spLocks noGrp="1"/>
          </p:cNvSpPr>
          <p:nvPr>
            <p:ph type="body" sz="quarter" idx="3"/>
          </p:nvPr>
        </p:nvSpPr>
        <p:spPr/>
        <p:txBody>
          <a:bodyPr/>
          <a:lstStyle/>
          <a:p>
            <a:r>
              <a:rPr lang="en-US" sz="4400" b="1" dirty="0" err="1"/>
              <a:t>ntotou</a:t>
            </a:r>
            <a:r>
              <a:rPr lang="en-US" sz="4400" b="1" dirty="0"/>
              <a:t> `e`\</a:t>
            </a:r>
            <a:r>
              <a:rPr lang="en-US" sz="4400" b="1" dirty="0" err="1"/>
              <a:t>rhi</a:t>
            </a:r>
            <a:r>
              <a:rPr lang="en-US" sz="4400" b="1" dirty="0"/>
              <a:t> `</a:t>
            </a:r>
            <a:r>
              <a:rPr lang="en-US" sz="4400" b="1" dirty="0" err="1"/>
              <a:t>ejwn</a:t>
            </a:r>
            <a:r>
              <a:rPr lang="en-US" sz="4400" b="1" dirty="0"/>
              <a:t> `</a:t>
            </a:r>
            <a:r>
              <a:rPr lang="en-US" sz="4400" b="1" dirty="0" err="1"/>
              <a:t>epi`agaqon</a:t>
            </a:r>
            <a:r>
              <a:rPr lang="en-US" sz="4400" b="1" dirty="0"/>
              <a:t> `</a:t>
            </a:r>
            <a:r>
              <a:rPr lang="en-US" sz="4400" b="1" dirty="0" err="1"/>
              <a:t>nchou</a:t>
            </a:r>
            <a:r>
              <a:rPr lang="en-US" sz="4400" b="1" dirty="0"/>
              <a:t> </a:t>
            </a:r>
            <a:r>
              <a:rPr lang="en-US" sz="4400" b="1" dirty="0" err="1"/>
              <a:t>niben</a:t>
            </a:r>
            <a:endParaRPr lang="en-US" sz="4400" b="1" dirty="0"/>
          </a:p>
        </p:txBody>
      </p:sp>
    </p:spTree>
    <p:extLst>
      <p:ext uri="{BB962C8B-B14F-4D97-AF65-F5344CB8AC3E}">
        <p14:creationId xmlns:p14="http://schemas.microsoft.com/office/powerpoint/2010/main" val="1702432850"/>
      </p:ext>
    </p:extLst>
  </p:cSld>
  <p:clrMapOvr>
    <a:masterClrMapping/>
  </p:clrMapOvr>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ويغفر لنا خطايانا</a:t>
            </a:r>
            <a:endParaRPr lang="en-US" dirty="0"/>
          </a:p>
        </p:txBody>
      </p:sp>
      <p:sp>
        <p:nvSpPr>
          <p:cNvPr id="6" name="Text Placeholder 5"/>
          <p:cNvSpPr>
            <a:spLocks noGrp="1"/>
          </p:cNvSpPr>
          <p:nvPr>
            <p:ph type="body" idx="1"/>
          </p:nvPr>
        </p:nvSpPr>
        <p:spPr/>
        <p:txBody>
          <a:bodyPr/>
          <a:lstStyle/>
          <a:p>
            <a:r>
              <a:rPr lang="ar-EG" sz="4000" dirty="0"/>
              <a:t>إنتيف كان نينوفى نان ايفول</a:t>
            </a:r>
          </a:p>
        </p:txBody>
      </p:sp>
      <p:sp>
        <p:nvSpPr>
          <p:cNvPr id="7" name="Text Placeholder 6"/>
          <p:cNvSpPr>
            <a:spLocks noGrp="1"/>
          </p:cNvSpPr>
          <p:nvPr>
            <p:ph type="body" sz="quarter" idx="3"/>
          </p:nvPr>
        </p:nvSpPr>
        <p:spPr/>
        <p:txBody>
          <a:bodyPr/>
          <a:lstStyle/>
          <a:p>
            <a:r>
              <a:rPr lang="en-US" sz="4400" b="1" dirty="0"/>
              <a:t>`</a:t>
            </a:r>
            <a:r>
              <a:rPr lang="en-US" sz="4400" b="1" dirty="0" err="1"/>
              <a:t>ntefxa</a:t>
            </a:r>
            <a:r>
              <a:rPr lang="en-US" sz="4400" b="1" dirty="0"/>
              <a:t>  </a:t>
            </a:r>
            <a:r>
              <a:rPr lang="en-US" sz="4400" b="1" dirty="0" err="1"/>
              <a:t>nennobi</a:t>
            </a:r>
            <a:r>
              <a:rPr lang="en-US" sz="4400" b="1" dirty="0"/>
              <a:t>  nan ` </a:t>
            </a:r>
            <a:r>
              <a:rPr lang="en-US" sz="4400" b="1" dirty="0" err="1"/>
              <a:t>ebol</a:t>
            </a:r>
            <a:endParaRPr lang="en-US" sz="4400" b="1" dirty="0"/>
          </a:p>
        </p:txBody>
      </p:sp>
    </p:spTree>
    <p:extLst>
      <p:ext uri="{BB962C8B-B14F-4D97-AF65-F5344CB8AC3E}">
        <p14:creationId xmlns:p14="http://schemas.microsoft.com/office/powerpoint/2010/main" val="1523309253"/>
      </p:ext>
    </p:extLst>
  </p:cSld>
  <p:clrMapOvr>
    <a:masterClrMapping/>
  </p:clrMapOvr>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يا رب إرحم</a:t>
            </a:r>
            <a:endParaRPr lang="en-US" sz="4800" dirty="0"/>
          </a:p>
        </p:txBody>
      </p:sp>
      <p:sp>
        <p:nvSpPr>
          <p:cNvPr id="6" name="Text Placeholder 5"/>
          <p:cNvSpPr>
            <a:spLocks noGrp="1"/>
          </p:cNvSpPr>
          <p:nvPr>
            <p:ph type="body" idx="1"/>
          </p:nvPr>
        </p:nvSpPr>
        <p:spPr/>
        <p:txBody>
          <a:bodyPr/>
          <a:lstStyle/>
          <a:p>
            <a:r>
              <a:rPr lang="ar-EG" sz="4400" dirty="0"/>
              <a:t>كيريى إليسون</a:t>
            </a:r>
          </a:p>
        </p:txBody>
      </p:sp>
      <p:sp>
        <p:nvSpPr>
          <p:cNvPr id="7" name="Text Placeholder 6"/>
          <p:cNvSpPr>
            <a:spLocks noGrp="1"/>
          </p:cNvSpPr>
          <p:nvPr>
            <p:ph type="body" sz="quarter" idx="3"/>
          </p:nvPr>
        </p:nvSpPr>
        <p:spPr/>
        <p:txBody>
          <a:bodyPr/>
          <a:lstStyle/>
          <a:p>
            <a:r>
              <a:rPr lang="en-US" sz="4400" dirty="0" err="1"/>
              <a:t>Kuri`e</a:t>
            </a:r>
            <a:r>
              <a:rPr lang="en-US" sz="4400" dirty="0"/>
              <a:t>  `</a:t>
            </a:r>
            <a:r>
              <a:rPr lang="en-US" sz="4400" dirty="0" err="1"/>
              <a:t>ele`hcon</a:t>
            </a:r>
            <a:endParaRPr lang="en-US" sz="4400" dirty="0"/>
          </a:p>
        </p:txBody>
      </p:sp>
    </p:spTree>
    <p:extLst>
      <p:ext uri="{BB962C8B-B14F-4D97-AF65-F5344CB8AC3E}">
        <p14:creationId xmlns:p14="http://schemas.microsoft.com/office/powerpoint/2010/main" val="2348417936"/>
      </p:ext>
    </p:extLst>
  </p:cSld>
  <p:clrMapOvr>
    <a:masterClrMapping/>
  </p:clrMapOvr>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من اجل هذا نسأل  ونطلب من صلاحك يا محب البشر </a:t>
            </a:r>
            <a:endParaRPr lang="en-US" dirty="0"/>
          </a:p>
        </p:txBody>
      </p:sp>
      <p:sp>
        <p:nvSpPr>
          <p:cNvPr id="6" name="Text Placeholder 5"/>
          <p:cNvSpPr>
            <a:spLocks noGrp="1"/>
          </p:cNvSpPr>
          <p:nvPr>
            <p:ph type="body" idx="1"/>
          </p:nvPr>
        </p:nvSpPr>
        <p:spPr/>
        <p:txBody>
          <a:bodyPr/>
          <a:lstStyle/>
          <a:p>
            <a:r>
              <a:rPr lang="ar-EG" dirty="0"/>
              <a:t>إثفى فاى تين تيهو أووه تين طفه إن </a:t>
            </a:r>
            <a:r>
              <a:rPr lang="en-US" dirty="0"/>
              <a:t> </a:t>
            </a:r>
            <a:r>
              <a:rPr lang="ar-EG" dirty="0"/>
              <a:t>تيك ميت آغاثوس بى ما رومى </a:t>
            </a:r>
          </a:p>
        </p:txBody>
      </p:sp>
      <p:sp>
        <p:nvSpPr>
          <p:cNvPr id="7" name="Text Placeholder 6"/>
          <p:cNvSpPr>
            <a:spLocks noGrp="1"/>
          </p:cNvSpPr>
          <p:nvPr>
            <p:ph type="body" sz="quarter" idx="3"/>
          </p:nvPr>
        </p:nvSpPr>
        <p:spPr/>
        <p:txBody>
          <a:bodyPr/>
          <a:lstStyle/>
          <a:p>
            <a:r>
              <a:rPr lang="en-US" dirty="0" err="1"/>
              <a:t>Eqbe</a:t>
            </a:r>
            <a:r>
              <a:rPr lang="en-US" dirty="0"/>
              <a:t> </a:t>
            </a:r>
            <a:r>
              <a:rPr lang="en-US" dirty="0" err="1"/>
              <a:t>vai</a:t>
            </a:r>
            <a:r>
              <a:rPr lang="en-US" dirty="0"/>
              <a:t> ten;\o </a:t>
            </a:r>
            <a:r>
              <a:rPr lang="en-US" dirty="0" err="1"/>
              <a:t>ouo</a:t>
            </a:r>
            <a:r>
              <a:rPr lang="en-US" dirty="0"/>
              <a:t>\</a:t>
            </a:r>
            <a:r>
              <a:rPr lang="en-US" dirty="0" err="1"/>
              <a:t>tentwb</a:t>
            </a:r>
            <a:r>
              <a:rPr lang="en-US" dirty="0"/>
              <a:t>\ `</a:t>
            </a:r>
            <a:r>
              <a:rPr lang="en-US" dirty="0" err="1"/>
              <a:t>ntekmet`agaqoc</a:t>
            </a:r>
            <a:r>
              <a:rPr lang="en-US" dirty="0"/>
              <a:t> </a:t>
            </a:r>
            <a:r>
              <a:rPr lang="en-US" dirty="0" err="1"/>
              <a:t>pimairwmi</a:t>
            </a:r>
            <a:endParaRPr lang="en-US" dirty="0"/>
          </a:p>
        </p:txBody>
      </p:sp>
    </p:spTree>
    <p:extLst>
      <p:ext uri="{BB962C8B-B14F-4D97-AF65-F5344CB8AC3E}">
        <p14:creationId xmlns:p14="http://schemas.microsoft.com/office/powerpoint/2010/main" val="34966474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04133313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فكل مرض أتيت به على المصريين لا اجلبه عليك لأنى أنا الرب الذى يشفيك</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لكي المسيح إلهنا ينعم لنا ولهم </a:t>
            </a:r>
            <a:endParaRPr lang="en-US" dirty="0"/>
          </a:p>
        </p:txBody>
      </p:sp>
      <p:sp>
        <p:nvSpPr>
          <p:cNvPr id="3" name="Text Placeholder 2"/>
          <p:cNvSpPr>
            <a:spLocks noGrp="1"/>
          </p:cNvSpPr>
          <p:nvPr>
            <p:ph type="body" idx="1"/>
          </p:nvPr>
        </p:nvSpPr>
        <p:spPr/>
        <p:txBody>
          <a:bodyPr/>
          <a:lstStyle/>
          <a:p>
            <a:r>
              <a:rPr lang="ar-EG" dirty="0">
                <a:solidFill>
                  <a:schemeClr val="lt1"/>
                </a:solidFill>
              </a:rPr>
              <a:t>هينا إنتى بي خريستوس بين نوتي إرإهموت نان نيم أوأوو</a:t>
            </a:r>
            <a:endParaRPr lang="ar-EG" sz="23000" dirty="0"/>
          </a:p>
        </p:txBody>
      </p:sp>
      <p:sp>
        <p:nvSpPr>
          <p:cNvPr id="5" name="Text Placeholder 4"/>
          <p:cNvSpPr>
            <a:spLocks noGrp="1"/>
          </p:cNvSpPr>
          <p:nvPr>
            <p:ph type="body" sz="quarter" idx="3"/>
          </p:nvPr>
        </p:nvSpPr>
        <p:spPr/>
        <p:txBody>
          <a:bodyPr/>
          <a:lstStyle/>
          <a:p>
            <a:r>
              <a:rPr lang="en-US" sz="3200" dirty="0">
                <a:latin typeface="Avva_Shenouda" pitchFamily="34" charset="2"/>
              </a:rPr>
              <a:t>hina `nte P_9=xc Pennov5 er`hmot nan </a:t>
            </a:r>
            <a:r>
              <a:rPr lang="en-US" sz="3200" dirty="0" err="1">
                <a:latin typeface="Avva_Shenouda" pitchFamily="34" charset="2"/>
              </a:rPr>
              <a:t>nemwov</a:t>
            </a:r>
            <a:endParaRPr lang="en-US" sz="9600" dirty="0">
              <a:latin typeface="Avva_Shenouda" pitchFamily="34" charset="2"/>
            </a:endParaRPr>
          </a:p>
        </p:txBody>
      </p:sp>
    </p:spTree>
  </p:cSld>
  <p:clrMapOvr>
    <a:masterClrMapping/>
  </p:clrMapOvr>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إمنحنا أن نكمل هذا اليوم المقدس </a:t>
            </a:r>
            <a:endParaRPr lang="en-US" sz="4400" dirty="0"/>
          </a:p>
        </p:txBody>
      </p:sp>
      <p:sp>
        <p:nvSpPr>
          <p:cNvPr id="6" name="Text Placeholder 5"/>
          <p:cNvSpPr>
            <a:spLocks noGrp="1"/>
          </p:cNvSpPr>
          <p:nvPr>
            <p:ph type="body" idx="1"/>
          </p:nvPr>
        </p:nvSpPr>
        <p:spPr/>
        <p:txBody>
          <a:bodyPr/>
          <a:lstStyle/>
          <a:p>
            <a:r>
              <a:rPr lang="ar-EG" sz="3600" dirty="0"/>
              <a:t>ميس نان إثرين جوك إيفول إم باى كى إيهوؤو إثؤواب فاى </a:t>
            </a:r>
          </a:p>
        </p:txBody>
      </p:sp>
      <p:sp>
        <p:nvSpPr>
          <p:cNvPr id="7" name="Text Placeholder 6"/>
          <p:cNvSpPr>
            <a:spLocks noGrp="1"/>
          </p:cNvSpPr>
          <p:nvPr>
            <p:ph type="body" sz="quarter" idx="3"/>
          </p:nvPr>
        </p:nvSpPr>
        <p:spPr/>
        <p:txBody>
          <a:bodyPr/>
          <a:lstStyle/>
          <a:p>
            <a:r>
              <a:rPr lang="en-US" sz="4000" dirty="0" err="1"/>
              <a:t>mhic</a:t>
            </a:r>
            <a:r>
              <a:rPr lang="en-US" sz="4000" dirty="0"/>
              <a:t> nan </a:t>
            </a:r>
            <a:r>
              <a:rPr lang="en-US" sz="4000" dirty="0" err="1"/>
              <a:t>eqrenjwk</a:t>
            </a:r>
            <a:r>
              <a:rPr lang="en-US" sz="4000" dirty="0"/>
              <a:t> `</a:t>
            </a:r>
            <a:r>
              <a:rPr lang="en-US" sz="4000" dirty="0" err="1"/>
              <a:t>ebol</a:t>
            </a:r>
            <a:r>
              <a:rPr lang="en-US" sz="4000" dirty="0"/>
              <a:t> `</a:t>
            </a:r>
            <a:r>
              <a:rPr lang="en-US" sz="4000" dirty="0" err="1"/>
              <a:t>mpaike`e</a:t>
            </a:r>
            <a:r>
              <a:rPr lang="en-US" sz="4000" dirty="0"/>
              <a:t>\</a:t>
            </a:r>
            <a:r>
              <a:rPr lang="en-US" sz="4000" dirty="0" err="1"/>
              <a:t>oou</a:t>
            </a:r>
            <a:r>
              <a:rPr lang="en-US" sz="4000" dirty="0"/>
              <a:t> e/q/u/ </a:t>
            </a:r>
            <a:r>
              <a:rPr lang="en-US" sz="4000" dirty="0" err="1"/>
              <a:t>vai</a:t>
            </a:r>
            <a:endParaRPr lang="en-US" sz="4000" dirty="0"/>
          </a:p>
        </p:txBody>
      </p:sp>
    </p:spTree>
    <p:extLst>
      <p:ext uri="{BB962C8B-B14F-4D97-AF65-F5344CB8AC3E}">
        <p14:creationId xmlns:p14="http://schemas.microsoft.com/office/powerpoint/2010/main" val="3138892740"/>
      </p:ext>
    </p:extLst>
  </p:cSld>
  <p:clrMapOvr>
    <a:masterClrMapping/>
  </p:clrMapOvr>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وكل أيام حياتنا بكل سلام مع خوفك</a:t>
            </a:r>
            <a:endParaRPr lang="en-US" dirty="0"/>
          </a:p>
        </p:txBody>
      </p:sp>
      <p:sp>
        <p:nvSpPr>
          <p:cNvPr id="6" name="Text Placeholder 5"/>
          <p:cNvSpPr>
            <a:spLocks noGrp="1"/>
          </p:cNvSpPr>
          <p:nvPr>
            <p:ph type="body" idx="1"/>
          </p:nvPr>
        </p:nvSpPr>
        <p:spPr/>
        <p:txBody>
          <a:bodyPr/>
          <a:lstStyle/>
          <a:p>
            <a:r>
              <a:rPr lang="ar-EG" dirty="0"/>
              <a:t>نيم نى إيهوؤو </a:t>
            </a:r>
            <a:r>
              <a:rPr lang="en-US" dirty="0"/>
              <a:t> </a:t>
            </a:r>
            <a:r>
              <a:rPr lang="ar-EG" dirty="0"/>
              <a:t>تيرو إنتى بين أونخ خين هيريني </a:t>
            </a:r>
            <a:r>
              <a:rPr lang="en-US" dirty="0"/>
              <a:t> </a:t>
            </a:r>
            <a:r>
              <a:rPr lang="ar-EG" dirty="0"/>
              <a:t>نيفين نيم تيك هوتى</a:t>
            </a:r>
          </a:p>
        </p:txBody>
      </p:sp>
      <p:sp>
        <p:nvSpPr>
          <p:cNvPr id="7" name="Text Placeholder 6"/>
          <p:cNvSpPr>
            <a:spLocks noGrp="1"/>
          </p:cNvSpPr>
          <p:nvPr>
            <p:ph type="body" sz="quarter" idx="3"/>
          </p:nvPr>
        </p:nvSpPr>
        <p:spPr/>
        <p:txBody>
          <a:bodyPr/>
          <a:lstStyle/>
          <a:p>
            <a:r>
              <a:rPr lang="pt-BR" b="1" dirty="0"/>
              <a:t>Nem ni`e\oou throu `nte penwn‘ &gt; 'en \irhnh niben nem tek\o;</a:t>
            </a:r>
          </a:p>
        </p:txBody>
      </p:sp>
    </p:spTree>
    <p:extLst>
      <p:ext uri="{BB962C8B-B14F-4D97-AF65-F5344CB8AC3E}">
        <p14:creationId xmlns:p14="http://schemas.microsoft.com/office/powerpoint/2010/main" val="564122887"/>
      </p:ext>
    </p:extLst>
  </p:cSld>
  <p:clrMapOvr>
    <a:masterClrMapping/>
  </p:clrMapOvr>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كل حسد وكل تجربة وكل  فعل الشيطان </a:t>
            </a:r>
            <a:endParaRPr lang="en-US" dirty="0"/>
          </a:p>
        </p:txBody>
      </p:sp>
      <p:sp>
        <p:nvSpPr>
          <p:cNvPr id="6" name="Text Placeholder 5"/>
          <p:cNvSpPr>
            <a:spLocks noGrp="1"/>
          </p:cNvSpPr>
          <p:nvPr>
            <p:ph type="body" idx="1"/>
          </p:nvPr>
        </p:nvSpPr>
        <p:spPr/>
        <p:txBody>
          <a:bodyPr/>
          <a:lstStyle/>
          <a:p>
            <a:r>
              <a:rPr lang="ar-EG" dirty="0"/>
              <a:t>إفثونوس نيفين بى راسموس نيفين إن </a:t>
            </a:r>
            <a:r>
              <a:rPr lang="en-US" dirty="0"/>
              <a:t> </a:t>
            </a:r>
            <a:r>
              <a:rPr lang="ar-EG" dirty="0"/>
              <a:t>إرجيا نيفين إنتى إبساطاناس </a:t>
            </a:r>
          </a:p>
        </p:txBody>
      </p:sp>
      <p:sp>
        <p:nvSpPr>
          <p:cNvPr id="7" name="Text Placeholder 6"/>
          <p:cNvSpPr>
            <a:spLocks noGrp="1"/>
          </p:cNvSpPr>
          <p:nvPr>
            <p:ph type="body" sz="quarter" idx="3"/>
          </p:nvPr>
        </p:nvSpPr>
        <p:spPr/>
        <p:txBody>
          <a:bodyPr/>
          <a:lstStyle/>
          <a:p>
            <a:r>
              <a:rPr lang="es-ES" b="1" dirty="0" err="1"/>
              <a:t>Vqonoc</a:t>
            </a:r>
            <a:r>
              <a:rPr lang="es-ES" b="1" dirty="0"/>
              <a:t> </a:t>
            </a:r>
            <a:r>
              <a:rPr lang="es-ES" b="1" dirty="0" err="1"/>
              <a:t>niben</a:t>
            </a:r>
            <a:r>
              <a:rPr lang="es-ES" b="1" dirty="0"/>
              <a:t>&gt; </a:t>
            </a:r>
            <a:r>
              <a:rPr lang="es-ES" b="1" dirty="0" err="1"/>
              <a:t>piracmoc</a:t>
            </a:r>
            <a:r>
              <a:rPr lang="es-ES" b="1" dirty="0"/>
              <a:t> </a:t>
            </a:r>
            <a:r>
              <a:rPr lang="es-ES" b="1" dirty="0" err="1"/>
              <a:t>niben</a:t>
            </a:r>
            <a:r>
              <a:rPr lang="es-ES" b="1" dirty="0"/>
              <a:t>&gt;</a:t>
            </a:r>
          </a:p>
          <a:p>
            <a:r>
              <a:rPr lang="es-ES" b="1" dirty="0"/>
              <a:t>`</a:t>
            </a:r>
            <a:r>
              <a:rPr lang="es-ES" b="1" dirty="0" err="1"/>
              <a:t>energi`a</a:t>
            </a:r>
            <a:r>
              <a:rPr lang="es-ES" b="1" dirty="0"/>
              <a:t> </a:t>
            </a:r>
            <a:r>
              <a:rPr lang="es-ES" b="1" dirty="0" err="1"/>
              <a:t>niben</a:t>
            </a:r>
            <a:r>
              <a:rPr lang="es-ES" b="1" dirty="0"/>
              <a:t>  `</a:t>
            </a:r>
            <a:r>
              <a:rPr lang="es-ES" b="1" dirty="0" err="1"/>
              <a:t>nte</a:t>
            </a:r>
            <a:r>
              <a:rPr lang="es-ES" b="1" dirty="0"/>
              <a:t> `</a:t>
            </a:r>
            <a:r>
              <a:rPr lang="es-ES" b="1" dirty="0" err="1"/>
              <a:t>pca</a:t>
            </a:r>
            <a:r>
              <a:rPr lang="es-ES" b="1" dirty="0"/>
              <a:t> </a:t>
            </a:r>
            <a:r>
              <a:rPr lang="es-ES" b="1" dirty="0" err="1"/>
              <a:t>tanac</a:t>
            </a:r>
            <a:endParaRPr lang="es-ES" b="1" dirty="0"/>
          </a:p>
        </p:txBody>
      </p:sp>
    </p:spTree>
    <p:extLst>
      <p:ext uri="{BB962C8B-B14F-4D97-AF65-F5344CB8AC3E}">
        <p14:creationId xmlns:p14="http://schemas.microsoft.com/office/powerpoint/2010/main" val="3505592792"/>
      </p:ext>
    </p:extLst>
  </p:cSld>
  <p:clrMapOvr>
    <a:masterClrMapping/>
  </p:clrMapOvr>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ومؤامرة الناس الأشرار </a:t>
            </a:r>
            <a:endParaRPr lang="en-US" dirty="0"/>
          </a:p>
        </p:txBody>
      </p:sp>
      <p:sp>
        <p:nvSpPr>
          <p:cNvPr id="6" name="Text Placeholder 5"/>
          <p:cNvSpPr>
            <a:spLocks noGrp="1"/>
          </p:cNvSpPr>
          <p:nvPr>
            <p:ph type="body" idx="1"/>
          </p:nvPr>
        </p:nvSpPr>
        <p:spPr/>
        <p:txBody>
          <a:bodyPr/>
          <a:lstStyle/>
          <a:p>
            <a:r>
              <a:rPr lang="ar-EG" sz="4000" dirty="0"/>
              <a:t>إبسوتشنى إنتى هان رومى إف هوؤو </a:t>
            </a:r>
          </a:p>
        </p:txBody>
      </p:sp>
      <p:sp>
        <p:nvSpPr>
          <p:cNvPr id="7" name="Text Placeholder 6"/>
          <p:cNvSpPr>
            <a:spLocks noGrp="1"/>
          </p:cNvSpPr>
          <p:nvPr>
            <p:ph type="body" sz="quarter" idx="3"/>
          </p:nvPr>
        </p:nvSpPr>
        <p:spPr/>
        <p:txBody>
          <a:bodyPr/>
          <a:lstStyle/>
          <a:p>
            <a:r>
              <a:rPr lang="en-US" sz="4800" dirty="0" err="1"/>
              <a:t>pcosni</a:t>
            </a:r>
            <a:r>
              <a:rPr lang="en-US" sz="4800" dirty="0"/>
              <a:t> `</a:t>
            </a:r>
            <a:r>
              <a:rPr lang="en-US" sz="4800" dirty="0" err="1"/>
              <a:t>nte</a:t>
            </a:r>
            <a:r>
              <a:rPr lang="en-US" sz="4800" dirty="0"/>
              <a:t> \</a:t>
            </a:r>
            <a:r>
              <a:rPr lang="en-US" sz="4800" dirty="0" err="1"/>
              <a:t>anrwmi</a:t>
            </a:r>
            <a:r>
              <a:rPr lang="en-US" sz="4800" dirty="0"/>
              <a:t> </a:t>
            </a:r>
            <a:r>
              <a:rPr lang="en-US" sz="4800" dirty="0" err="1"/>
              <a:t>eu</a:t>
            </a:r>
            <a:r>
              <a:rPr lang="en-US" sz="4800" dirty="0"/>
              <a:t>\</a:t>
            </a:r>
            <a:r>
              <a:rPr lang="en-US" sz="4800" dirty="0" err="1"/>
              <a:t>wou</a:t>
            </a:r>
            <a:endParaRPr lang="en-US" sz="4800" dirty="0"/>
          </a:p>
        </p:txBody>
      </p:sp>
    </p:spTree>
    <p:extLst>
      <p:ext uri="{BB962C8B-B14F-4D97-AF65-F5344CB8AC3E}">
        <p14:creationId xmlns:p14="http://schemas.microsoft.com/office/powerpoint/2010/main" val="3466363601"/>
      </p:ext>
    </p:extLst>
  </p:cSld>
  <p:clrMapOvr>
    <a:masterClrMapping/>
  </p:clrMapOvr>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3600" dirty="0"/>
              <a:t>وقيام  الأعداء الخفيين  والظاهرين</a:t>
            </a:r>
            <a:endParaRPr lang="en-US" sz="3600" dirty="0"/>
          </a:p>
        </p:txBody>
      </p:sp>
      <p:sp>
        <p:nvSpPr>
          <p:cNvPr id="6" name="Text Placeholder 5"/>
          <p:cNvSpPr>
            <a:spLocks noGrp="1"/>
          </p:cNvSpPr>
          <p:nvPr>
            <p:ph type="body" idx="1"/>
          </p:nvPr>
        </p:nvSpPr>
        <p:spPr/>
        <p:txBody>
          <a:bodyPr/>
          <a:lstStyle/>
          <a:p>
            <a:r>
              <a:rPr lang="ar-EG" dirty="0"/>
              <a:t>نيم إبطونف إى إبشوى إنتى هان جاجي نى إتهيب نيم ني إثئوأونه إيفول</a:t>
            </a:r>
          </a:p>
        </p:txBody>
      </p:sp>
      <p:sp>
        <p:nvSpPr>
          <p:cNvPr id="7" name="Text Placeholder 6"/>
          <p:cNvSpPr>
            <a:spLocks noGrp="1"/>
          </p:cNvSpPr>
          <p:nvPr>
            <p:ph type="body" sz="quarter" idx="3"/>
          </p:nvPr>
        </p:nvSpPr>
        <p:spPr/>
        <p:txBody>
          <a:bodyPr/>
          <a:lstStyle/>
          <a:p>
            <a:r>
              <a:rPr lang="en-US" sz="4000" b="1" dirty="0" err="1"/>
              <a:t>Nem</a:t>
            </a:r>
            <a:r>
              <a:rPr lang="en-US" sz="4000" b="1" dirty="0"/>
              <a:t> `</a:t>
            </a:r>
            <a:r>
              <a:rPr lang="en-US" sz="4000" b="1" dirty="0" err="1"/>
              <a:t>ptwnf</a:t>
            </a:r>
            <a:r>
              <a:rPr lang="en-US" sz="4000" b="1" dirty="0"/>
              <a:t> `</a:t>
            </a:r>
            <a:r>
              <a:rPr lang="en-US" sz="4000" b="1" dirty="0" err="1"/>
              <a:t>e`p</a:t>
            </a:r>
            <a:r>
              <a:rPr lang="en-US" sz="4000" b="1" dirty="0"/>
              <a:t>]</a:t>
            </a:r>
            <a:r>
              <a:rPr lang="en-US" sz="4000" b="1" dirty="0" err="1"/>
              <a:t>wi</a:t>
            </a:r>
            <a:r>
              <a:rPr lang="en-US" sz="4000" b="1" dirty="0"/>
              <a:t> `</a:t>
            </a:r>
            <a:r>
              <a:rPr lang="en-US" sz="4000" b="1" dirty="0" err="1"/>
              <a:t>nte</a:t>
            </a:r>
            <a:r>
              <a:rPr lang="en-US" sz="4000" b="1" dirty="0"/>
              <a:t> \</a:t>
            </a:r>
            <a:r>
              <a:rPr lang="en-US" sz="4000" b="1" dirty="0" err="1"/>
              <a:t>anjaji</a:t>
            </a:r>
            <a:r>
              <a:rPr lang="ar-EG" sz="4000" b="1" dirty="0"/>
              <a:t> </a:t>
            </a:r>
            <a:r>
              <a:rPr lang="en-US" sz="4000" b="1" dirty="0" err="1"/>
              <a:t>nhet</a:t>
            </a:r>
            <a:r>
              <a:rPr lang="en-US" sz="4000" b="1" dirty="0"/>
              <a:t>\</a:t>
            </a:r>
            <a:r>
              <a:rPr lang="en-US" sz="4000" b="1" dirty="0" err="1"/>
              <a:t>hp</a:t>
            </a:r>
            <a:r>
              <a:rPr lang="en-US" sz="4000" b="1" dirty="0"/>
              <a:t> </a:t>
            </a:r>
            <a:r>
              <a:rPr lang="en-US" sz="4000" b="1" dirty="0" err="1"/>
              <a:t>nem</a:t>
            </a:r>
            <a:r>
              <a:rPr lang="en-US" sz="4000" b="1" dirty="0"/>
              <a:t> </a:t>
            </a:r>
            <a:r>
              <a:rPr lang="en-US" sz="4000" b="1" dirty="0" err="1"/>
              <a:t>nheqouwn</a:t>
            </a:r>
            <a:r>
              <a:rPr lang="en-US" sz="4000" b="1" dirty="0"/>
              <a:t>\ `</a:t>
            </a:r>
            <a:r>
              <a:rPr lang="en-US" sz="4000" b="1" dirty="0" err="1"/>
              <a:t>ebol</a:t>
            </a:r>
            <a:endParaRPr lang="en-US" sz="4000" b="1" dirty="0"/>
          </a:p>
        </p:txBody>
      </p:sp>
    </p:spTree>
    <p:extLst>
      <p:ext uri="{BB962C8B-B14F-4D97-AF65-F5344CB8AC3E}">
        <p14:creationId xmlns:p14="http://schemas.microsoft.com/office/powerpoint/2010/main" val="1690568205"/>
      </p:ext>
    </p:extLst>
  </p:cSld>
  <p:clrMapOvr>
    <a:masterClrMapping/>
  </p:clrMapOvr>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انزعها عنا </a:t>
            </a:r>
            <a:endParaRPr lang="en-US" sz="4800" dirty="0"/>
          </a:p>
        </p:txBody>
      </p:sp>
      <p:sp>
        <p:nvSpPr>
          <p:cNvPr id="6" name="Text Placeholder 5"/>
          <p:cNvSpPr>
            <a:spLocks noGrp="1"/>
          </p:cNvSpPr>
          <p:nvPr>
            <p:ph type="body" idx="1"/>
          </p:nvPr>
        </p:nvSpPr>
        <p:spPr/>
        <p:txBody>
          <a:bodyPr/>
          <a:lstStyle/>
          <a:p>
            <a:r>
              <a:rPr lang="ar-EG" sz="4400" dirty="0"/>
              <a:t>آليتو إيفول هارن</a:t>
            </a:r>
          </a:p>
        </p:txBody>
      </p:sp>
      <p:sp>
        <p:nvSpPr>
          <p:cNvPr id="7" name="Text Placeholder 6"/>
          <p:cNvSpPr>
            <a:spLocks noGrp="1"/>
          </p:cNvSpPr>
          <p:nvPr>
            <p:ph type="body" sz="quarter" idx="3"/>
          </p:nvPr>
        </p:nvSpPr>
        <p:spPr/>
        <p:txBody>
          <a:bodyPr/>
          <a:lstStyle/>
          <a:p>
            <a:r>
              <a:rPr lang="en-US" sz="4400" dirty="0" err="1"/>
              <a:t>Alitou</a:t>
            </a:r>
            <a:r>
              <a:rPr lang="en-US" sz="4400" dirty="0"/>
              <a:t>  `</a:t>
            </a:r>
            <a:r>
              <a:rPr lang="en-US" sz="4400" dirty="0" err="1"/>
              <a:t>ebol</a:t>
            </a:r>
            <a:r>
              <a:rPr lang="en-US" sz="4400" dirty="0"/>
              <a:t> \</a:t>
            </a:r>
            <a:r>
              <a:rPr lang="en-US" sz="4400" dirty="0" err="1"/>
              <a:t>aron</a:t>
            </a:r>
            <a:endParaRPr lang="en-US" sz="4400" dirty="0"/>
          </a:p>
        </p:txBody>
      </p:sp>
    </p:spTree>
    <p:extLst>
      <p:ext uri="{BB962C8B-B14F-4D97-AF65-F5344CB8AC3E}">
        <p14:creationId xmlns:p14="http://schemas.microsoft.com/office/powerpoint/2010/main" val="1255780087"/>
      </p:ext>
    </p:extLst>
  </p:cSld>
  <p:clrMapOvr>
    <a:masterClrMapping/>
  </p:clrMapOvr>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وعن سائر شعبك</a:t>
            </a:r>
            <a:endParaRPr lang="en-US" sz="4400" dirty="0"/>
          </a:p>
        </p:txBody>
      </p:sp>
      <p:sp>
        <p:nvSpPr>
          <p:cNvPr id="6" name="Text Placeholder 5"/>
          <p:cNvSpPr>
            <a:spLocks noGrp="1"/>
          </p:cNvSpPr>
          <p:nvPr>
            <p:ph type="body" idx="1"/>
          </p:nvPr>
        </p:nvSpPr>
        <p:spPr/>
        <p:txBody>
          <a:bodyPr/>
          <a:lstStyle/>
          <a:p>
            <a:r>
              <a:rPr lang="ar-EG" sz="4400" dirty="0"/>
              <a:t>نيم إيفول ها بيك لاؤس تيرف</a:t>
            </a:r>
          </a:p>
        </p:txBody>
      </p:sp>
      <p:sp>
        <p:nvSpPr>
          <p:cNvPr id="7" name="Text Placeholder 6"/>
          <p:cNvSpPr>
            <a:spLocks noGrp="1"/>
          </p:cNvSpPr>
          <p:nvPr>
            <p:ph type="body" sz="quarter" idx="3"/>
          </p:nvPr>
        </p:nvSpPr>
        <p:spPr/>
        <p:txBody>
          <a:bodyPr/>
          <a:lstStyle/>
          <a:p>
            <a:r>
              <a:rPr lang="pt-BR" sz="5400" dirty="0"/>
              <a:t>Nem `ebol \a peklaoc thrf</a:t>
            </a:r>
          </a:p>
        </p:txBody>
      </p:sp>
    </p:spTree>
    <p:extLst>
      <p:ext uri="{BB962C8B-B14F-4D97-AF65-F5344CB8AC3E}">
        <p14:creationId xmlns:p14="http://schemas.microsoft.com/office/powerpoint/2010/main" val="1236449141"/>
      </p:ext>
    </p:extLst>
  </p:cSld>
  <p:clrMapOvr>
    <a:masterClrMapping/>
  </p:clrMapOvr>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وعن هذه المائدة </a:t>
            </a:r>
            <a:endParaRPr lang="en-US" sz="4800" dirty="0"/>
          </a:p>
        </p:txBody>
      </p:sp>
      <p:sp>
        <p:nvSpPr>
          <p:cNvPr id="6" name="Text Placeholder 5"/>
          <p:cNvSpPr>
            <a:spLocks noGrp="1"/>
          </p:cNvSpPr>
          <p:nvPr>
            <p:ph type="body" idx="1"/>
          </p:nvPr>
        </p:nvSpPr>
        <p:spPr/>
        <p:txBody>
          <a:bodyPr/>
          <a:lstStyle/>
          <a:p>
            <a:r>
              <a:rPr lang="ar-EG" sz="4400" dirty="0"/>
              <a:t>نيم إيفول هاتاي اترابيزا ثاي</a:t>
            </a:r>
          </a:p>
        </p:txBody>
      </p:sp>
      <p:sp>
        <p:nvSpPr>
          <p:cNvPr id="7" name="Text Placeholder 6"/>
          <p:cNvSpPr>
            <a:spLocks noGrp="1"/>
          </p:cNvSpPr>
          <p:nvPr>
            <p:ph type="body" sz="quarter" idx="3"/>
          </p:nvPr>
        </p:nvSpPr>
        <p:spPr/>
        <p:txBody>
          <a:bodyPr/>
          <a:lstStyle/>
          <a:p>
            <a:r>
              <a:rPr lang="en-US" dirty="0" err="1"/>
              <a:t>Nem</a:t>
            </a:r>
            <a:r>
              <a:rPr lang="en-US" dirty="0"/>
              <a:t>  </a:t>
            </a:r>
          </a:p>
        </p:txBody>
      </p:sp>
    </p:spTree>
    <p:extLst>
      <p:ext uri="{BB962C8B-B14F-4D97-AF65-F5344CB8AC3E}">
        <p14:creationId xmlns:p14="http://schemas.microsoft.com/office/powerpoint/2010/main" val="2080935725"/>
      </p:ext>
    </p:extLst>
  </p:cSld>
  <p:clrMapOvr>
    <a:masterClrMapping/>
  </p:clrMapOvr>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sz="4800" dirty="0"/>
              <a:t>وعن موضعك المقدس هذا</a:t>
            </a:r>
            <a:endParaRPr lang="en-US" sz="4800" dirty="0"/>
          </a:p>
        </p:txBody>
      </p:sp>
      <p:sp>
        <p:nvSpPr>
          <p:cNvPr id="6" name="Text Placeholder 5"/>
          <p:cNvSpPr>
            <a:spLocks noGrp="1"/>
          </p:cNvSpPr>
          <p:nvPr>
            <p:ph type="body" idx="1"/>
          </p:nvPr>
        </p:nvSpPr>
        <p:spPr/>
        <p:txBody>
          <a:bodyPr/>
          <a:lstStyle/>
          <a:p>
            <a:r>
              <a:rPr lang="ar-EG" sz="4000" dirty="0"/>
              <a:t>نيم إيفول ها باى ما إثؤواب إنتاك فاي</a:t>
            </a:r>
          </a:p>
        </p:txBody>
      </p:sp>
      <p:sp>
        <p:nvSpPr>
          <p:cNvPr id="7" name="Text Placeholder 6"/>
          <p:cNvSpPr>
            <a:spLocks noGrp="1"/>
          </p:cNvSpPr>
          <p:nvPr>
            <p:ph type="body" sz="quarter" idx="3"/>
          </p:nvPr>
        </p:nvSpPr>
        <p:spPr/>
        <p:txBody>
          <a:bodyPr/>
          <a:lstStyle/>
          <a:p>
            <a:r>
              <a:rPr lang="pt-BR" sz="4400" dirty="0"/>
              <a:t>Nem `ebol\a paima eqouab `ntak vai</a:t>
            </a:r>
          </a:p>
        </p:txBody>
      </p:sp>
    </p:spTree>
    <p:extLst>
      <p:ext uri="{BB962C8B-B14F-4D97-AF65-F5344CB8AC3E}">
        <p14:creationId xmlns:p14="http://schemas.microsoft.com/office/powerpoint/2010/main" val="3627181389"/>
      </p:ext>
    </p:extLst>
  </p:cSld>
  <p:clrMapOvr>
    <a:masterClrMapping/>
  </p:clrMapOvr>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sz="4400" dirty="0"/>
              <a:t>أما الصالحات والنافعات فإرزقنا إياها </a:t>
            </a:r>
            <a:endParaRPr lang="en-US" sz="4400" dirty="0"/>
          </a:p>
        </p:txBody>
      </p:sp>
      <p:sp>
        <p:nvSpPr>
          <p:cNvPr id="6" name="Text Placeholder 5"/>
          <p:cNvSpPr>
            <a:spLocks noGrp="1"/>
          </p:cNvSpPr>
          <p:nvPr>
            <p:ph type="body" idx="1"/>
          </p:nvPr>
        </p:nvSpPr>
        <p:spPr/>
        <p:txBody>
          <a:bodyPr/>
          <a:lstStyle/>
          <a:p>
            <a:r>
              <a:rPr lang="ar-EG" sz="4000" dirty="0"/>
              <a:t>نى ذى إثنانيف نيم نى إتئر نوفرى ساهنى إموؤو نان </a:t>
            </a:r>
          </a:p>
        </p:txBody>
      </p:sp>
      <p:sp>
        <p:nvSpPr>
          <p:cNvPr id="7" name="Text Placeholder 6"/>
          <p:cNvSpPr>
            <a:spLocks noGrp="1"/>
          </p:cNvSpPr>
          <p:nvPr>
            <p:ph type="body" sz="quarter" idx="3"/>
          </p:nvPr>
        </p:nvSpPr>
        <p:spPr/>
        <p:txBody>
          <a:bodyPr/>
          <a:lstStyle/>
          <a:p>
            <a:r>
              <a:rPr lang="en-US" sz="3700" dirty="0" err="1"/>
              <a:t>Nh</a:t>
            </a:r>
            <a:r>
              <a:rPr lang="en-US" sz="3700" dirty="0"/>
              <a:t>  de </a:t>
            </a:r>
            <a:r>
              <a:rPr lang="en-US" sz="3700" dirty="0" err="1"/>
              <a:t>eqnaneu</a:t>
            </a:r>
            <a:r>
              <a:rPr lang="en-US" sz="3700" dirty="0"/>
              <a:t> </a:t>
            </a:r>
            <a:r>
              <a:rPr lang="en-US" sz="3700" dirty="0" err="1"/>
              <a:t>nem</a:t>
            </a:r>
            <a:r>
              <a:rPr lang="en-US" sz="3700" dirty="0"/>
              <a:t> </a:t>
            </a:r>
            <a:r>
              <a:rPr lang="en-US" sz="3700" dirty="0" err="1"/>
              <a:t>nh`eternofri</a:t>
            </a:r>
            <a:r>
              <a:rPr lang="en-US" sz="3700" dirty="0"/>
              <a:t> ca\</a:t>
            </a:r>
            <a:r>
              <a:rPr lang="en-US" sz="3700" dirty="0" err="1"/>
              <a:t>ni</a:t>
            </a:r>
            <a:r>
              <a:rPr lang="en-US" sz="3700" dirty="0"/>
              <a:t>  `</a:t>
            </a:r>
            <a:r>
              <a:rPr lang="en-US" sz="3700" dirty="0" err="1"/>
              <a:t>mmwou</a:t>
            </a:r>
            <a:r>
              <a:rPr lang="en-US" sz="3700" dirty="0"/>
              <a:t> nan</a:t>
            </a:r>
          </a:p>
        </p:txBody>
      </p:sp>
    </p:spTree>
    <p:extLst>
      <p:ext uri="{BB962C8B-B14F-4D97-AF65-F5344CB8AC3E}">
        <p14:creationId xmlns:p14="http://schemas.microsoft.com/office/powerpoint/2010/main" val="4051815096"/>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 بالعافية والشفاء</a:t>
            </a:r>
            <a:endParaRPr lang="en-US" dirty="0"/>
          </a:p>
        </p:txBody>
      </p:sp>
      <p:sp>
        <p:nvSpPr>
          <p:cNvPr id="3" name="Text Placeholder 2"/>
          <p:cNvSpPr>
            <a:spLocks noGrp="1"/>
          </p:cNvSpPr>
          <p:nvPr>
            <p:ph type="body" idx="1"/>
          </p:nvPr>
        </p:nvSpPr>
        <p:spPr/>
        <p:txBody>
          <a:bodyPr/>
          <a:lstStyle/>
          <a:p>
            <a:r>
              <a:rPr lang="ar-EG" dirty="0">
                <a:solidFill>
                  <a:schemeClr val="lt1"/>
                </a:solidFill>
              </a:rPr>
              <a:t>إمبي أوجاي نيم بي طالتشو</a:t>
            </a:r>
            <a:endParaRPr lang="ar-EG" sz="29400" dirty="0"/>
          </a:p>
        </p:txBody>
      </p:sp>
      <p:sp>
        <p:nvSpPr>
          <p:cNvPr id="5" name="Text Placeholder 4"/>
          <p:cNvSpPr>
            <a:spLocks noGrp="1"/>
          </p:cNvSpPr>
          <p:nvPr>
            <p:ph type="body" sz="quarter" idx="3"/>
          </p:nvPr>
        </p:nvSpPr>
        <p:spPr/>
        <p:txBody>
          <a:bodyPr/>
          <a:lstStyle/>
          <a:p>
            <a:r>
              <a:rPr lang="en-US" dirty="0">
                <a:latin typeface="Avva_Shenouda" pitchFamily="34" charset="2"/>
              </a:rPr>
              <a:t>`mpiovgai </a:t>
            </a:r>
            <a:r>
              <a:rPr lang="en-US" dirty="0" err="1">
                <a:latin typeface="Avva_Shenouda" pitchFamily="34" charset="2"/>
              </a:rPr>
              <a:t>nem</a:t>
            </a:r>
            <a:r>
              <a:rPr lang="en-US" dirty="0">
                <a:latin typeface="Avva_Shenouda" pitchFamily="34" charset="2"/>
              </a:rPr>
              <a:t> </a:t>
            </a:r>
            <a:r>
              <a:rPr lang="en-US" dirty="0" err="1">
                <a:latin typeface="Avva_Shenouda" pitchFamily="34" charset="2"/>
              </a:rPr>
              <a:t>pitalso</a:t>
            </a:r>
            <a:endParaRPr lang="en-US" sz="6000" dirty="0">
              <a:latin typeface="Avva_Shenouda" pitchFamily="34" charset="2"/>
            </a:endParaRPr>
          </a:p>
        </p:txBody>
      </p:sp>
    </p:spTree>
  </p:cSld>
  <p:clrMapOvr>
    <a:masterClrMapping/>
  </p:clrMapOvr>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أن ندوس الحيات والعقارب </a:t>
            </a:r>
            <a:endParaRPr lang="en-US" sz="4400" dirty="0"/>
          </a:p>
        </p:txBody>
      </p:sp>
      <p:sp>
        <p:nvSpPr>
          <p:cNvPr id="3" name="Text Placeholder 2"/>
          <p:cNvSpPr>
            <a:spLocks noGrp="1"/>
          </p:cNvSpPr>
          <p:nvPr>
            <p:ph type="body" idx="1"/>
          </p:nvPr>
        </p:nvSpPr>
        <p:spPr/>
        <p:txBody>
          <a:bodyPr/>
          <a:lstStyle/>
          <a:p>
            <a:r>
              <a:rPr lang="ar-EG" sz="4400" dirty="0"/>
              <a:t>إيجين نى هوف نيم نى إتشيلى </a:t>
            </a:r>
          </a:p>
        </p:txBody>
      </p:sp>
      <p:sp>
        <p:nvSpPr>
          <p:cNvPr id="4" name="Text Placeholder 3"/>
          <p:cNvSpPr>
            <a:spLocks noGrp="1"/>
          </p:cNvSpPr>
          <p:nvPr>
            <p:ph type="body" sz="quarter" idx="3"/>
          </p:nvPr>
        </p:nvSpPr>
        <p:spPr/>
        <p:txBody>
          <a:bodyPr/>
          <a:lstStyle/>
          <a:p>
            <a:r>
              <a:rPr lang="en-US" sz="4800" dirty="0" err="1"/>
              <a:t>ejen</a:t>
            </a:r>
            <a:r>
              <a:rPr lang="en-US" sz="4800" dirty="0"/>
              <a:t> </a:t>
            </a:r>
            <a:r>
              <a:rPr lang="en-US" sz="4800" dirty="0" err="1"/>
              <a:t>ni</a:t>
            </a:r>
            <a:r>
              <a:rPr lang="en-US" sz="4800" dirty="0"/>
              <a:t>\of </a:t>
            </a:r>
            <a:r>
              <a:rPr lang="en-US" sz="4800" dirty="0" err="1"/>
              <a:t>nem</a:t>
            </a:r>
            <a:r>
              <a:rPr lang="en-US" sz="4800" dirty="0"/>
              <a:t> </a:t>
            </a:r>
            <a:r>
              <a:rPr lang="en-US" sz="4800" dirty="0" err="1"/>
              <a:t>ni`slh</a:t>
            </a:r>
            <a:endParaRPr lang="en-US" sz="4800" dirty="0"/>
          </a:p>
        </p:txBody>
      </p:sp>
    </p:spTree>
    <p:extLst>
      <p:ext uri="{BB962C8B-B14F-4D97-AF65-F5344CB8AC3E}">
        <p14:creationId xmlns:p14="http://schemas.microsoft.com/office/powerpoint/2010/main" val="2385841461"/>
      </p:ext>
    </p:extLst>
  </p:cSld>
  <p:clrMapOvr>
    <a:masterClrMapping/>
  </p:clrMapOvr>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وعلي كل قوة العدو</a:t>
            </a:r>
            <a:endParaRPr lang="en-US" sz="4400" dirty="0"/>
          </a:p>
        </p:txBody>
      </p:sp>
      <p:sp>
        <p:nvSpPr>
          <p:cNvPr id="3" name="Text Placeholder 2"/>
          <p:cNvSpPr>
            <a:spLocks noGrp="1"/>
          </p:cNvSpPr>
          <p:nvPr>
            <p:ph type="body" idx="1"/>
          </p:nvPr>
        </p:nvSpPr>
        <p:spPr/>
        <p:txBody>
          <a:bodyPr/>
          <a:lstStyle/>
          <a:p>
            <a:r>
              <a:rPr lang="ar-EG" sz="4400" dirty="0"/>
              <a:t>نيم إيجين تى جوم تيرس إنتى </a:t>
            </a:r>
            <a:r>
              <a:rPr lang="en-US" sz="4400" dirty="0"/>
              <a:t> </a:t>
            </a:r>
            <a:r>
              <a:rPr lang="ar-EG" sz="4400" dirty="0"/>
              <a:t>بى جاجى</a:t>
            </a:r>
          </a:p>
        </p:txBody>
      </p:sp>
      <p:sp>
        <p:nvSpPr>
          <p:cNvPr id="4" name="Text Placeholder 3"/>
          <p:cNvSpPr>
            <a:spLocks noGrp="1"/>
          </p:cNvSpPr>
          <p:nvPr>
            <p:ph type="body" sz="quarter" idx="3"/>
          </p:nvPr>
        </p:nvSpPr>
        <p:spPr/>
        <p:txBody>
          <a:bodyPr/>
          <a:lstStyle/>
          <a:p>
            <a:r>
              <a:rPr lang="da-DK" sz="4800" dirty="0"/>
              <a:t>Nem ejen ;jom thrc  `nte pijaji </a:t>
            </a:r>
          </a:p>
        </p:txBody>
      </p:sp>
    </p:spTree>
    <p:extLst>
      <p:ext uri="{BB962C8B-B14F-4D97-AF65-F5344CB8AC3E}">
        <p14:creationId xmlns:p14="http://schemas.microsoft.com/office/powerpoint/2010/main" val="2711127769"/>
      </p:ext>
    </p:extLst>
  </p:cSld>
  <p:clrMapOvr>
    <a:masterClrMapping/>
  </p:clrMapOvr>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40753022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r>
                        <a:rPr lang="ar-EG" sz="11500" kern="10" dirty="0">
                          <a:ln w="9525">
                            <a:noFill/>
                            <a:round/>
                            <a:headEnd/>
                            <a:tailEnd/>
                          </a:ln>
                          <a:solidFill>
                            <a:srgbClr val="FFC000"/>
                          </a:solidFill>
                          <a:effectLst/>
                          <a:latin typeface="Times New Roman"/>
                          <a:cs typeface="Times New Roman"/>
                        </a:rPr>
                        <a:t>تحليل الخدام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36660490"/>
      </p:ext>
    </p:extLst>
  </p:cSld>
  <p:clrMapOvr>
    <a:masterClrMapping/>
  </p:clrMapOvr>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solidFill>
                            <a:schemeClr val="bg1"/>
                          </a:solidFill>
                          <a:latin typeface="Garamond" pitchFamily="18" charset="0"/>
                        </a:rPr>
                        <a:t>عبيدك خدام هذا</a:t>
                      </a:r>
                      <a:r>
                        <a:rPr lang="ar-EG" sz="5400" b="1" dirty="0">
                          <a:solidFill>
                            <a:schemeClr val="bg1"/>
                          </a:solidFill>
                          <a:latin typeface="Garamond" pitchFamily="18" charset="0"/>
                        </a:rPr>
                        <a:t> </a:t>
                      </a:r>
                      <a:r>
                        <a:rPr lang="ar-SA" sz="5400" b="1" dirty="0">
                          <a:solidFill>
                            <a:schemeClr val="bg1"/>
                          </a:solidFill>
                          <a:latin typeface="Garamond" pitchFamily="18" charset="0"/>
                        </a:rPr>
                        <a:t>اليوم</a:t>
                      </a:r>
                      <a:r>
                        <a:rPr lang="en-US" sz="5400" b="1" dirty="0">
                          <a:solidFill>
                            <a:schemeClr val="bg1"/>
                          </a:solidFill>
                          <a:latin typeface="Garamond" pitchFamily="18" charset="0"/>
                        </a:rPr>
                        <a:t> </a:t>
                      </a:r>
                      <a:r>
                        <a:rPr lang="ar-SA" sz="5400" b="1" dirty="0">
                          <a:solidFill>
                            <a:schemeClr val="bg1"/>
                          </a:solidFill>
                          <a:latin typeface="Garamond" pitchFamily="18" charset="0"/>
                        </a:rPr>
                        <a:t>القمامصة والقسوس والشمامسة  </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83889209"/>
      </p:ext>
    </p:extLst>
  </p:cSld>
  <p:clrMapOvr>
    <a:masterClrMapping/>
  </p:clrMapOvr>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solidFill>
                            <a:schemeClr val="bg1"/>
                          </a:solidFill>
                          <a:latin typeface="Garamond" pitchFamily="18" charset="0"/>
                        </a:rPr>
                        <a:t>الأكليروس وكل الشعب وضعفي</a:t>
                      </a:r>
                      <a:r>
                        <a:rPr lang="ar-EG" sz="4400" b="1" dirty="0">
                          <a:solidFill>
                            <a:schemeClr val="bg1"/>
                          </a:solidFill>
                          <a:latin typeface="Garamond" pitchFamily="18" charset="0"/>
                        </a:rPr>
                        <a:t> </a:t>
                      </a:r>
                      <a:r>
                        <a:rPr lang="ar-SA" sz="4400" b="1" kern="1200" dirty="0">
                          <a:solidFill>
                            <a:schemeClr val="lt1"/>
                          </a:solidFill>
                          <a:latin typeface="+mn-lt"/>
                          <a:ea typeface="+mn-ea"/>
                          <a:cs typeface="+mn-cs"/>
                        </a:rPr>
                        <a:t>يكونون محاللين</a:t>
                      </a:r>
                      <a:endParaRPr lang="ar-EG" sz="4400" b="1" kern="1200" dirty="0">
                        <a:solidFill>
                          <a:schemeClr val="bg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من فم</a:t>
                      </a:r>
                      <a:r>
                        <a:rPr lang="ar-EG" sz="4400" b="1" kern="1200" dirty="0">
                          <a:solidFill>
                            <a:schemeClr val="lt1"/>
                          </a:solidFill>
                          <a:latin typeface="+mn-lt"/>
                          <a:ea typeface="+mn-ea"/>
                          <a:cs typeface="+mn-cs"/>
                        </a:rPr>
                        <a:t> </a:t>
                      </a:r>
                      <a:r>
                        <a:rPr lang="ar-SA" sz="4400" b="1" kern="1200" dirty="0">
                          <a:solidFill>
                            <a:schemeClr val="lt1"/>
                          </a:solidFill>
                          <a:latin typeface="+mn-lt"/>
                          <a:ea typeface="+mn-ea"/>
                          <a:cs typeface="+mn-cs"/>
                        </a:rPr>
                        <a:t>الثالثوث الأقدس</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6057291"/>
      </p:ext>
    </p:extLst>
  </p:cSld>
  <p:clrMapOvr>
    <a:masterClrMapping/>
  </p:clrMapOvr>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الآب والابن والروح</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القدس</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ومن فم</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الكنيسة الواحدة الوحيدة </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المقدسة الجامعة الرسولية </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73248459"/>
      </p:ext>
    </p:extLst>
  </p:cSld>
  <p:clrMapOvr>
    <a:masterClrMapping/>
  </p:clrMapOvr>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ومن أفواه الإثني عشر رسولاً ومن فم ناظر الإله الإنجيلي</a:t>
                      </a:r>
                      <a:r>
                        <a:rPr lang="ar-EG" sz="4400" b="1" kern="1200" dirty="0">
                          <a:solidFill>
                            <a:schemeClr val="lt1"/>
                          </a:solidFill>
                          <a:latin typeface="+mn-lt"/>
                          <a:ea typeface="+mn-ea"/>
                          <a:cs typeface="+mn-cs"/>
                        </a:rPr>
                        <a:t> </a:t>
                      </a:r>
                      <a:r>
                        <a:rPr lang="ar-SA" sz="4400" b="1" kern="1200" dirty="0">
                          <a:solidFill>
                            <a:schemeClr val="lt1"/>
                          </a:solidFill>
                          <a:latin typeface="+mn-lt"/>
                          <a:ea typeface="+mn-ea"/>
                          <a:cs typeface="+mn-cs"/>
                        </a:rPr>
                        <a:t>مرقس الرسول الطاهر</a:t>
                      </a:r>
                      <a:r>
                        <a:rPr lang="ar-EG" sz="4400" b="1" kern="1200" dirty="0">
                          <a:solidFill>
                            <a:schemeClr val="lt1"/>
                          </a:solidFill>
                          <a:latin typeface="+mn-lt"/>
                          <a:ea typeface="+mn-ea"/>
                          <a:cs typeface="+mn-cs"/>
                        </a:rPr>
                        <a:t> </a:t>
                      </a:r>
                      <a:r>
                        <a:rPr lang="ar-SA" sz="4400" b="1" kern="1200" dirty="0">
                          <a:solidFill>
                            <a:schemeClr val="lt1"/>
                          </a:solidFill>
                          <a:latin typeface="+mn-lt"/>
                          <a:ea typeface="+mn-ea"/>
                          <a:cs typeface="+mn-cs"/>
                        </a:rPr>
                        <a:t>والشهيد</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17987083"/>
      </p:ext>
    </p:extLst>
  </p:cSld>
  <p:clrMapOvr>
    <a:masterClrMapping/>
  </p:clrMapOvr>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والشهيد والبطريرك القديس</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ساويرس ومعلمنا</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ديوسقوروس والقديس أثناسيوس الرسولي</a:t>
                      </a:r>
                      <a:r>
                        <a:rPr lang="ar-EG" sz="4800" b="1" kern="1200" dirty="0">
                          <a:solidFill>
                            <a:schemeClr val="lt1"/>
                          </a:solidFill>
                          <a:latin typeface="+mn-lt"/>
                          <a:ea typeface="+mn-ea"/>
                          <a:cs typeface="+mn-cs"/>
                        </a:rPr>
                        <a:t> </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84254785"/>
      </p:ext>
    </p:extLst>
  </p:cSld>
  <p:clrMapOvr>
    <a:masterClrMapping/>
  </p:clrMapOvr>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والقديس بطرس</a:t>
                      </a:r>
                      <a:r>
                        <a:rPr lang="ar-EG" sz="5400" b="1" kern="1200" dirty="0">
                          <a:solidFill>
                            <a:schemeClr val="lt1"/>
                          </a:solidFill>
                          <a:latin typeface="+mn-lt"/>
                          <a:ea typeface="+mn-ea"/>
                          <a:cs typeface="+mn-cs"/>
                        </a:rPr>
                        <a:t> </a:t>
                      </a:r>
                      <a:r>
                        <a:rPr lang="ar-SA" sz="5400" b="1" kern="1200" dirty="0">
                          <a:solidFill>
                            <a:schemeClr val="lt1"/>
                          </a:solidFill>
                          <a:latin typeface="+mn-lt"/>
                          <a:ea typeface="+mn-ea"/>
                          <a:cs typeface="+mn-cs"/>
                        </a:rPr>
                        <a:t>خاتم الشهداء ورئيس</a:t>
                      </a:r>
                      <a:r>
                        <a:rPr lang="ar-EG" sz="5400" b="1" kern="1200" dirty="0">
                          <a:solidFill>
                            <a:schemeClr val="lt1"/>
                          </a:solidFill>
                          <a:latin typeface="+mn-lt"/>
                          <a:ea typeface="+mn-ea"/>
                          <a:cs typeface="+mn-cs"/>
                        </a:rPr>
                        <a:t> </a:t>
                      </a:r>
                      <a:r>
                        <a:rPr lang="ar-SA" sz="5400" b="1" kern="1200" dirty="0">
                          <a:solidFill>
                            <a:schemeClr val="lt1"/>
                          </a:solidFill>
                          <a:latin typeface="+mn-lt"/>
                          <a:ea typeface="+mn-ea"/>
                          <a:cs typeface="+mn-cs"/>
                        </a:rPr>
                        <a:t>الكهنة والقديس يوحنا</a:t>
                      </a:r>
                      <a:r>
                        <a:rPr lang="ar-EG" sz="5400" b="1" kern="1200" dirty="0">
                          <a:solidFill>
                            <a:schemeClr val="lt1"/>
                          </a:solidFill>
                          <a:latin typeface="+mn-lt"/>
                          <a:ea typeface="+mn-ea"/>
                          <a:cs typeface="+mn-cs"/>
                        </a:rPr>
                        <a:t> </a:t>
                      </a:r>
                      <a:r>
                        <a:rPr lang="ar-SA" sz="5400" b="1" kern="1200" dirty="0">
                          <a:solidFill>
                            <a:schemeClr val="lt1"/>
                          </a:solidFill>
                          <a:latin typeface="+mn-lt"/>
                          <a:ea typeface="+mn-ea"/>
                          <a:cs typeface="+mn-cs"/>
                        </a:rPr>
                        <a:t>ذهبي ال</a:t>
                      </a:r>
                      <a:r>
                        <a:rPr lang="ar-EG" sz="5400" b="1" kern="1200" dirty="0">
                          <a:solidFill>
                            <a:schemeClr val="lt1"/>
                          </a:solidFill>
                          <a:latin typeface="+mn-lt"/>
                          <a:ea typeface="+mn-ea"/>
                          <a:cs typeface="+mn-cs"/>
                        </a:rPr>
                        <a:t>ف</a:t>
                      </a:r>
                      <a:r>
                        <a:rPr lang="ar-SA" sz="5400" b="1" kern="1200" dirty="0">
                          <a:solidFill>
                            <a:schemeClr val="lt1"/>
                          </a:solidFill>
                          <a:latin typeface="+mn-lt"/>
                          <a:ea typeface="+mn-ea"/>
                          <a:cs typeface="+mn-cs"/>
                        </a:rPr>
                        <a:t>م</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7776788"/>
      </p:ext>
    </p:extLst>
  </p:cSld>
  <p:clrMapOvr>
    <a:masterClrMapping/>
  </p:clrMapOvr>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kern="1200" dirty="0">
                          <a:solidFill>
                            <a:schemeClr val="lt1"/>
                          </a:solidFill>
                          <a:latin typeface="+mn-lt"/>
                          <a:ea typeface="+mn-ea"/>
                          <a:cs typeface="+mn-cs"/>
                        </a:rPr>
                        <a:t>والقديس كيرلس</a:t>
                      </a:r>
                      <a:r>
                        <a:rPr lang="ar-EG" sz="6000" b="1" kern="1200" dirty="0">
                          <a:solidFill>
                            <a:schemeClr val="lt1"/>
                          </a:solidFill>
                          <a:latin typeface="+mn-lt"/>
                          <a:ea typeface="+mn-ea"/>
                          <a:cs typeface="+mn-cs"/>
                        </a:rPr>
                        <a:t> </a:t>
                      </a:r>
                      <a:r>
                        <a:rPr lang="ar-SA" sz="6000" b="1" kern="1200" dirty="0">
                          <a:solidFill>
                            <a:schemeClr val="lt1"/>
                          </a:solidFill>
                          <a:latin typeface="+mn-lt"/>
                          <a:ea typeface="+mn-ea"/>
                          <a:cs typeface="+mn-cs"/>
                        </a:rPr>
                        <a:t>والقديس باسيليوس</a:t>
                      </a:r>
                      <a:r>
                        <a:rPr lang="ar-EG" sz="6000" b="1" kern="1200" dirty="0">
                          <a:solidFill>
                            <a:schemeClr val="lt1"/>
                          </a:solidFill>
                          <a:latin typeface="+mn-lt"/>
                          <a:ea typeface="+mn-ea"/>
                          <a:cs typeface="+mn-cs"/>
                        </a:rPr>
                        <a:t> </a:t>
                      </a:r>
                      <a:r>
                        <a:rPr lang="ar-SA" sz="6000" b="1" kern="1200" dirty="0">
                          <a:solidFill>
                            <a:schemeClr val="lt1"/>
                          </a:solidFill>
                          <a:latin typeface="+mn-lt"/>
                          <a:ea typeface="+mn-ea"/>
                          <a:cs typeface="+mn-cs"/>
                        </a:rPr>
                        <a:t>و</a:t>
                      </a:r>
                      <a:r>
                        <a:rPr lang="ar-EG" sz="6000" b="1" kern="1200" dirty="0">
                          <a:solidFill>
                            <a:schemeClr val="lt1"/>
                          </a:solidFill>
                          <a:latin typeface="+mn-lt"/>
                          <a:ea typeface="+mn-ea"/>
                          <a:cs typeface="+mn-cs"/>
                        </a:rPr>
                        <a:t> </a:t>
                      </a:r>
                      <a:r>
                        <a:rPr lang="ar-SA" sz="6000" b="1" kern="1200" dirty="0">
                          <a:solidFill>
                            <a:schemeClr val="lt1"/>
                          </a:solidFill>
                          <a:latin typeface="+mn-lt"/>
                          <a:ea typeface="+mn-ea"/>
                          <a:cs typeface="+mn-cs"/>
                        </a:rPr>
                        <a:t>القديس أغريغوريوس</a:t>
                      </a:r>
                      <a:endParaRPr lang="ar-EG" sz="6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15279840"/>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 و يغفر لنا خطايانا</a:t>
            </a:r>
            <a:endParaRPr lang="en-US" dirty="0"/>
          </a:p>
        </p:txBody>
      </p:sp>
      <p:sp>
        <p:nvSpPr>
          <p:cNvPr id="3" name="Text Placeholder 2"/>
          <p:cNvSpPr>
            <a:spLocks noGrp="1"/>
          </p:cNvSpPr>
          <p:nvPr>
            <p:ph type="body" idx="1"/>
          </p:nvPr>
        </p:nvSpPr>
        <p:spPr/>
        <p:txBody>
          <a:bodyPr/>
          <a:lstStyle/>
          <a:p>
            <a:r>
              <a:rPr lang="ar-EG" dirty="0">
                <a:solidFill>
                  <a:schemeClr val="lt1"/>
                </a:solidFill>
              </a:rPr>
              <a:t>إنيتف كانين نوفي نان إيفول</a:t>
            </a:r>
            <a:endParaRPr lang="ar-EG" sz="27500" dirty="0"/>
          </a:p>
        </p:txBody>
      </p:sp>
      <p:sp>
        <p:nvSpPr>
          <p:cNvPr id="5" name="Text Placeholder 4"/>
          <p:cNvSpPr>
            <a:spLocks noGrp="1"/>
          </p:cNvSpPr>
          <p:nvPr>
            <p:ph type="body" sz="quarter" idx="3"/>
          </p:nvPr>
        </p:nvSpPr>
        <p:spPr/>
        <p:txBody>
          <a:bodyPr/>
          <a:lstStyle/>
          <a:p>
            <a:r>
              <a:rPr lang="en-US" dirty="0">
                <a:latin typeface="Avva_Shenouda" pitchFamily="34" charset="2"/>
              </a:rPr>
              <a:t> `nte4xa nen nenobi nan ~</a:t>
            </a:r>
            <a:r>
              <a:rPr lang="en-US" dirty="0" err="1">
                <a:latin typeface="Avva_Shenouda" pitchFamily="34" charset="2"/>
              </a:rPr>
              <a:t>ebol</a:t>
            </a:r>
            <a:endParaRPr lang="en-US" dirty="0">
              <a:latin typeface="Avva_Shenouda" pitchFamily="34" charset="2"/>
            </a:endParaRPr>
          </a:p>
        </p:txBody>
      </p:sp>
    </p:spTree>
  </p:cSld>
  <p:clrMapOvr>
    <a:masterClrMapping/>
  </p:clrMapOvr>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ومن</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أفواه الثلاثمائة والثمانية عشر</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المجتمعين بنيقية والمئة و</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الخمسين بالقسطنطينية و</a:t>
                      </a:r>
                      <a:r>
                        <a:rPr lang="ar-EG" sz="4800" b="1" kern="1200" dirty="0">
                          <a:solidFill>
                            <a:schemeClr val="lt1"/>
                          </a:solidFill>
                          <a:latin typeface="+mn-lt"/>
                          <a:ea typeface="+mn-ea"/>
                          <a:cs typeface="+mn-cs"/>
                        </a:rPr>
                        <a:t> </a:t>
                      </a:r>
                      <a:r>
                        <a:rPr lang="ar-SA" sz="4800" b="1" kern="1200" dirty="0">
                          <a:solidFill>
                            <a:schemeClr val="lt1"/>
                          </a:solidFill>
                          <a:latin typeface="+mn-lt"/>
                          <a:ea typeface="+mn-ea"/>
                          <a:cs typeface="+mn-cs"/>
                        </a:rPr>
                        <a:t>المائتين بأفسس</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69754731"/>
      </p:ext>
    </p:extLst>
  </p:cSld>
  <p:clrMapOvr>
    <a:masterClrMapping/>
  </p:clrMapOvr>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24700822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ومن</a:t>
                      </a:r>
                      <a:r>
                        <a:rPr lang="ar-EG" sz="4400" b="1" dirty="0"/>
                        <a:t> ف</a:t>
                      </a:r>
                      <a:r>
                        <a:rPr lang="ar-SA" sz="4400" b="1" dirty="0"/>
                        <a:t>م أبينا</a:t>
                      </a:r>
                      <a:r>
                        <a:rPr lang="ar-EG" sz="4400" b="1" dirty="0"/>
                        <a:t> </a:t>
                      </a:r>
                      <a:r>
                        <a:rPr lang="ar-SA" sz="4400" b="1" dirty="0"/>
                        <a:t>المكرم رئيس الكهنة البابا أنبا</a:t>
                      </a:r>
                      <a:r>
                        <a:rPr lang="ar-EG" sz="4400" b="1" dirty="0"/>
                        <a:t> </a:t>
                      </a:r>
                      <a:r>
                        <a:rPr lang="ar-SA" sz="4400" b="1" dirty="0"/>
                        <a:t>(</a:t>
                      </a:r>
                      <a:r>
                        <a:rPr lang="ar-EG" sz="4400" b="1" kern="1200" dirty="0">
                          <a:solidFill>
                            <a:schemeClr val="lt1"/>
                          </a:solidFill>
                          <a:latin typeface="+mn-lt"/>
                          <a:ea typeface="+mn-ea"/>
                          <a:cs typeface="+mn-cs"/>
                        </a:rPr>
                        <a:t>تاوضروس الثانى</a:t>
                      </a:r>
                      <a:r>
                        <a:rPr lang="ar-SA" sz="4400" b="1" dirty="0"/>
                        <a:t>) </a:t>
                      </a:r>
                      <a:r>
                        <a:rPr lang="ar-EG" sz="4400" b="1" kern="1200" dirty="0">
                          <a:solidFill>
                            <a:schemeClr val="bg1"/>
                          </a:solidFill>
                          <a:latin typeface="Garamond" pitchFamily="18" charset="0"/>
                          <a:ea typeface="+mn-ea"/>
                          <a:cs typeface="+mn-cs"/>
                        </a:rPr>
                        <a:t>و شريكه فى الخدمة الرسولية ابينا المطران المكرم الانبا (دانيال)</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7612784"/>
      </p:ext>
    </p:extLst>
  </p:cSld>
  <p:clrMapOvr>
    <a:masterClrMapping/>
  </p:clrMapOvr>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ومن فم حقارتي</a:t>
                      </a:r>
                      <a:r>
                        <a:rPr lang="ar-EG" sz="4400" b="1" kern="1200" dirty="0">
                          <a:solidFill>
                            <a:schemeClr val="lt1"/>
                          </a:solidFill>
                          <a:latin typeface="+mn-lt"/>
                          <a:ea typeface="+mn-ea"/>
                          <a:cs typeface="+mn-cs"/>
                        </a:rPr>
                        <a:t> </a:t>
                      </a:r>
                      <a:r>
                        <a:rPr lang="ar-SA" sz="4400" b="1" kern="1200" dirty="0">
                          <a:solidFill>
                            <a:schemeClr val="lt1"/>
                          </a:solidFill>
                          <a:latin typeface="+mn-lt"/>
                          <a:ea typeface="+mn-ea"/>
                          <a:cs typeface="+mn-cs"/>
                        </a:rPr>
                        <a:t>لأنه مبارك</a:t>
                      </a:r>
                      <a:r>
                        <a:rPr lang="ar-EG" sz="4400" b="1" kern="1200" dirty="0">
                          <a:solidFill>
                            <a:schemeClr val="lt1"/>
                          </a:solidFill>
                          <a:latin typeface="+mn-lt"/>
                          <a:ea typeface="+mn-ea"/>
                          <a:cs typeface="+mn-cs"/>
                        </a:rPr>
                        <a:t> </a:t>
                      </a:r>
                      <a:r>
                        <a:rPr lang="ar-SA" sz="4400" b="1" kern="1200" dirty="0">
                          <a:solidFill>
                            <a:schemeClr val="lt1"/>
                          </a:solidFill>
                          <a:latin typeface="+mn-lt"/>
                          <a:ea typeface="+mn-ea"/>
                          <a:cs typeface="+mn-cs"/>
                        </a:rPr>
                        <a:t>ومملوء مجداً</a:t>
                      </a:r>
                      <a:r>
                        <a:rPr lang="ar-EG" sz="4400" b="1" kern="1200" dirty="0">
                          <a:solidFill>
                            <a:schemeClr val="lt1"/>
                          </a:solidFill>
                          <a:latin typeface="+mn-lt"/>
                          <a:ea typeface="+mn-ea"/>
                          <a:cs typeface="+mn-cs"/>
                        </a:rPr>
                        <a:t> </a:t>
                      </a:r>
                      <a:r>
                        <a:rPr lang="ar-SA" sz="4400" b="1" kern="1200" dirty="0">
                          <a:solidFill>
                            <a:schemeClr val="lt1"/>
                          </a:solidFill>
                          <a:latin typeface="+mn-lt"/>
                          <a:ea typeface="+mn-ea"/>
                          <a:cs typeface="+mn-cs"/>
                        </a:rPr>
                        <a:t>إسمك القدوس  أيها الآب</a:t>
                      </a:r>
                      <a:r>
                        <a:rPr lang="ar-EG" sz="4400" b="1" kern="1200" dirty="0">
                          <a:solidFill>
                            <a:schemeClr val="lt1"/>
                          </a:solidFill>
                          <a:latin typeface="+mn-lt"/>
                          <a:ea typeface="+mn-ea"/>
                          <a:cs typeface="+mn-cs"/>
                        </a:rPr>
                        <a:t> </a:t>
                      </a:r>
                      <a:r>
                        <a:rPr lang="ar-SA" sz="4400" b="1" kern="1200" dirty="0">
                          <a:solidFill>
                            <a:schemeClr val="lt1"/>
                          </a:solidFill>
                          <a:latin typeface="+mn-lt"/>
                          <a:ea typeface="+mn-ea"/>
                          <a:cs typeface="+mn-cs"/>
                        </a:rPr>
                        <a:t>والإبن الروح القدس</a:t>
                      </a:r>
                      <a:r>
                        <a:rPr lang="ar-EG" sz="4400" b="1" kern="1200" dirty="0">
                          <a:solidFill>
                            <a:schemeClr val="lt1"/>
                          </a:solidFill>
                          <a:latin typeface="+mn-lt"/>
                          <a:ea typeface="+mn-ea"/>
                          <a:cs typeface="+mn-cs"/>
                        </a:rPr>
                        <a:t> </a:t>
                      </a:r>
                      <a:r>
                        <a:rPr lang="ar-SA" sz="4400" b="1" kern="1200" dirty="0">
                          <a:solidFill>
                            <a:schemeClr val="lt1"/>
                          </a:solidFill>
                          <a:latin typeface="+mn-lt"/>
                          <a:ea typeface="+mn-ea"/>
                          <a:cs typeface="+mn-cs"/>
                        </a:rPr>
                        <a:t>الآن وكل</a:t>
                      </a:r>
                      <a:r>
                        <a:rPr lang="ar-EG" sz="4400" b="1" kern="1200" dirty="0">
                          <a:solidFill>
                            <a:schemeClr val="lt1"/>
                          </a:solidFill>
                          <a:latin typeface="+mn-lt"/>
                          <a:ea typeface="+mn-ea"/>
                          <a:cs typeface="+mn-cs"/>
                        </a:rPr>
                        <a:t>..</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85595915"/>
      </p:ext>
    </p:extLst>
  </p:cSld>
  <p:clrMapOvr>
    <a:masterClrMapping/>
  </p:clrMapOvr>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algn="ctr" rtl="1"/>
                      <a:r>
                        <a:rPr lang="ar-SA" sz="5200" b="1" dirty="0"/>
                        <a:t>نسجد لك أيها </a:t>
                      </a:r>
                      <a:br>
                        <a:rPr lang="ar-SA" sz="5200" b="1" dirty="0"/>
                      </a:br>
                      <a:r>
                        <a:rPr lang="ar-SA" sz="5200" b="1" dirty="0"/>
                        <a:t>المسيح</a:t>
                      </a:r>
                      <a:endParaRPr lang="en-US" sz="5200" b="1"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FF00"/>
                          </a:solidFill>
                          <a:latin typeface="Athanasius" pitchFamily="2" charset="0"/>
                          <a:ea typeface="+mn-ea"/>
                          <a:cs typeface="+mn-cs"/>
                        </a:rPr>
                        <a:t>Tenouw</a:t>
                      </a:r>
                      <a:r>
                        <a:rPr lang="en-US" sz="4400" b="0" kern="1200" baseline="0" dirty="0">
                          <a:solidFill>
                            <a:srgbClr val="FFFF00"/>
                          </a:solidFill>
                          <a:latin typeface="Athanasius" pitchFamily="2" charset="0"/>
                          <a:ea typeface="+mn-ea"/>
                          <a:cs typeface="+mn-cs"/>
                        </a:rPr>
                        <a:t>]t</a:t>
                      </a:r>
                    </a:p>
                    <a:p>
                      <a:pPr algn="ct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mmok</a:t>
                      </a:r>
                      <a:r>
                        <a:rPr lang="en-US" sz="4400" b="0" kern="1200" baseline="0" dirty="0">
                          <a:solidFill>
                            <a:srgbClr val="FFFF00"/>
                          </a:solidFill>
                          <a:latin typeface="Athanasius" pitchFamily="2" charset="0"/>
                          <a:ea typeface="+mn-ea"/>
                          <a:cs typeface="+mn-cs"/>
                        </a:rPr>
                        <a:t> `w </a:t>
                      </a:r>
                      <a:r>
                        <a:rPr lang="en-US" sz="4400" b="0" kern="1200" baseline="0" dirty="0" err="1">
                          <a:solidFill>
                            <a:srgbClr val="FFFF00"/>
                          </a:solidFill>
                          <a:latin typeface="Athanasius" pitchFamily="2" charset="0"/>
                          <a:ea typeface="+mn-ea"/>
                          <a:cs typeface="+mn-cs"/>
                        </a:rPr>
                        <a:t>Pi`xrictoc</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4800" b="1" kern="1200" dirty="0">
                          <a:solidFill>
                            <a:schemeClr val="bg1"/>
                          </a:solidFill>
                          <a:latin typeface="+mn-lt"/>
                          <a:ea typeface="+mn-ea"/>
                          <a:cs typeface="+mn-cs"/>
                        </a:rPr>
                        <a:t>تين أو</a:t>
                      </a:r>
                      <a:r>
                        <a:rPr lang="ar-EG" sz="4800" b="1" kern="1200" dirty="0">
                          <a:solidFill>
                            <a:schemeClr val="bg1"/>
                          </a:solidFill>
                          <a:latin typeface="+mn-lt"/>
                          <a:ea typeface="+mn-ea"/>
                          <a:cs typeface="+mn-cs"/>
                        </a:rPr>
                        <a:t> </a:t>
                      </a:r>
                      <a:r>
                        <a:rPr lang="ar-SA" sz="4800" b="1" kern="1200" dirty="0">
                          <a:solidFill>
                            <a:schemeClr val="bg1"/>
                          </a:solidFill>
                          <a:latin typeface="+mn-lt"/>
                          <a:ea typeface="+mn-ea"/>
                          <a:cs typeface="+mn-cs"/>
                        </a:rPr>
                        <a:t>أوشت إمموك </a:t>
                      </a:r>
                      <a:r>
                        <a:rPr lang="ar-EG" sz="4800" b="1" kern="1200" dirty="0">
                          <a:solidFill>
                            <a:schemeClr val="bg1"/>
                          </a:solidFill>
                          <a:latin typeface="+mn-lt"/>
                          <a:ea typeface="+mn-ea"/>
                          <a:cs typeface="+mn-cs"/>
                        </a:rPr>
                        <a:t>أ</a:t>
                      </a:r>
                      <a:r>
                        <a:rPr lang="ar-SA" sz="4800" b="1" kern="1200" dirty="0">
                          <a:solidFill>
                            <a:schemeClr val="bg1"/>
                          </a:solidFill>
                          <a:latin typeface="+mn-lt"/>
                          <a:ea typeface="+mn-ea"/>
                          <a:cs typeface="+mn-cs"/>
                        </a:rPr>
                        <a:t>و</a:t>
                      </a:r>
                      <a:r>
                        <a:rPr lang="ar-EG" sz="4800" b="1" kern="1200" dirty="0">
                          <a:solidFill>
                            <a:schemeClr val="bg1"/>
                          </a:solidFill>
                          <a:latin typeface="+mn-lt"/>
                          <a:ea typeface="+mn-ea"/>
                          <a:cs typeface="+mn-cs"/>
                        </a:rPr>
                        <a:t> </a:t>
                      </a:r>
                      <a:r>
                        <a:rPr lang="ar-SA" sz="4800" b="1" kern="1200" dirty="0">
                          <a:solidFill>
                            <a:schemeClr val="bg1"/>
                          </a:solidFill>
                          <a:latin typeface="+mn-lt"/>
                          <a:ea typeface="+mn-ea"/>
                          <a:cs typeface="+mn-cs"/>
                        </a:rPr>
                        <a:t>ب</a:t>
                      </a:r>
                      <a:r>
                        <a:rPr lang="ar-EG" sz="4800" b="1" kern="1200" dirty="0">
                          <a:solidFill>
                            <a:schemeClr val="bg1"/>
                          </a:solidFill>
                          <a:latin typeface="+mn-lt"/>
                          <a:ea typeface="+mn-ea"/>
                          <a:cs typeface="+mn-cs"/>
                        </a:rPr>
                        <a:t>ي</a:t>
                      </a:r>
                      <a:r>
                        <a:rPr lang="ar-SA" sz="4800" b="1" kern="1200" dirty="0">
                          <a:solidFill>
                            <a:schemeClr val="bg1"/>
                          </a:solidFill>
                          <a:latin typeface="+mn-lt"/>
                          <a:ea typeface="+mn-ea"/>
                          <a:cs typeface="+mn-cs"/>
                        </a:rPr>
                        <a:t> </a:t>
                      </a:r>
                      <a:r>
                        <a:rPr lang="ar-EG" sz="4800" b="1" kern="1200" dirty="0">
                          <a:solidFill>
                            <a:schemeClr val="bg1"/>
                          </a:solidFill>
                          <a:latin typeface="+mn-lt"/>
                          <a:ea typeface="+mn-ea"/>
                          <a:cs typeface="+mn-cs"/>
                        </a:rPr>
                        <a:t>إ</a:t>
                      </a:r>
                      <a:r>
                        <a:rPr lang="ar-SA" sz="4800" b="1" kern="1200" dirty="0">
                          <a:solidFill>
                            <a:schemeClr val="bg1"/>
                          </a:solidFill>
                          <a:latin typeface="+mn-lt"/>
                          <a:ea typeface="+mn-ea"/>
                          <a:cs typeface="+mn-cs"/>
                        </a:rPr>
                        <a:t>خرستوس </a:t>
                      </a:r>
                      <a:endParaRPr lang="en-US"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17998247"/>
      </p:ext>
    </p:extLst>
  </p:cSld>
  <p:clrMapOvr>
    <a:masterClrMapping/>
  </p:clrMapOvr>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مع أبيك الصالح و</a:t>
                      </a:r>
                      <a:br>
                        <a:rPr lang="ar-SA" sz="4800" b="1" dirty="0">
                          <a:cs typeface="+mj-cs"/>
                        </a:rPr>
                      </a:br>
                      <a:r>
                        <a:rPr lang="ar-SA" sz="4800" b="1" dirty="0">
                          <a:cs typeface="+mj-cs"/>
                        </a:rPr>
                        <a:t>الروح القدس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nem Pekiwt </a:t>
                      </a:r>
                    </a:p>
                    <a:p>
                      <a:pPr algn="ctr" rtl="0"/>
                      <a:r>
                        <a:rPr lang="pt-BR" sz="4000" b="0" kern="1200" baseline="0" dirty="0">
                          <a:solidFill>
                            <a:srgbClr val="FFFF00"/>
                          </a:solidFill>
                          <a:latin typeface="Athanasius" pitchFamily="2" charset="0"/>
                          <a:ea typeface="+mn-ea"/>
                          <a:cs typeface="+mn-cs"/>
                        </a:rPr>
                        <a:t> `n`agaqoc nem Pi`pneuma </a:t>
                      </a:r>
                    </a:p>
                    <a:p>
                      <a:pPr algn="ctr" rtl="0"/>
                      <a:r>
                        <a:rPr lang="pt-BR" sz="4000" b="0" kern="1200" baseline="0" dirty="0">
                          <a:solidFill>
                            <a:srgbClr val="FFFF00"/>
                          </a:solidFill>
                          <a:latin typeface="Athanasius" pitchFamily="2" charset="0"/>
                          <a:ea typeface="+mn-ea"/>
                          <a:cs typeface="+mn-cs"/>
                        </a:rPr>
                        <a:t> `eqouab</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solidFill>
                            <a:schemeClr val="bg1"/>
                          </a:solidFill>
                          <a:cs typeface="+mj-cs"/>
                        </a:rPr>
                        <a:t>نيم بيك يوت </a:t>
                      </a:r>
                      <a:r>
                        <a:rPr lang="ar-EG" sz="4400" b="1" dirty="0">
                          <a:solidFill>
                            <a:schemeClr val="bg1"/>
                          </a:solidFill>
                          <a:cs typeface="+mj-cs"/>
                        </a:rPr>
                        <a:t>إ</a:t>
                      </a:r>
                      <a:r>
                        <a:rPr lang="ar-SA" sz="4400" b="1" dirty="0">
                          <a:solidFill>
                            <a:schemeClr val="bg1"/>
                          </a:solidFill>
                          <a:cs typeface="+mj-cs"/>
                        </a:rPr>
                        <a:t>ن </a:t>
                      </a:r>
                      <a:r>
                        <a:rPr lang="ar-EG" sz="4400" b="1" dirty="0">
                          <a:solidFill>
                            <a:schemeClr val="bg1"/>
                          </a:solidFill>
                          <a:cs typeface="+mj-cs"/>
                        </a:rPr>
                        <a:t>أ</a:t>
                      </a:r>
                      <a:r>
                        <a:rPr lang="ar-SA" sz="4400" b="1" dirty="0">
                          <a:solidFill>
                            <a:schemeClr val="bg1"/>
                          </a:solidFill>
                          <a:cs typeface="+mj-cs"/>
                        </a:rPr>
                        <a:t>غاثوس نيم ب</a:t>
                      </a:r>
                      <a:r>
                        <a:rPr lang="ar-EG" sz="4400" b="1" dirty="0">
                          <a:solidFill>
                            <a:schemeClr val="bg1"/>
                          </a:solidFill>
                          <a:cs typeface="+mj-cs"/>
                        </a:rPr>
                        <a:t>ي</a:t>
                      </a:r>
                      <a:r>
                        <a:rPr lang="ar-SA" sz="4400" b="1" dirty="0">
                          <a:solidFill>
                            <a:schemeClr val="bg1"/>
                          </a:solidFill>
                          <a:cs typeface="+mj-cs"/>
                        </a:rPr>
                        <a:t> </a:t>
                      </a:r>
                      <a:r>
                        <a:rPr lang="ar-EG" sz="4400" b="1" dirty="0">
                          <a:solidFill>
                            <a:schemeClr val="bg1"/>
                          </a:solidFill>
                          <a:cs typeface="+mj-cs"/>
                        </a:rPr>
                        <a:t>إ</a:t>
                      </a:r>
                      <a:r>
                        <a:rPr lang="ar-SA" sz="4400" b="1" dirty="0">
                          <a:solidFill>
                            <a:schemeClr val="bg1"/>
                          </a:solidFill>
                          <a:cs typeface="+mj-cs"/>
                        </a:rPr>
                        <a:t>بنيفما إثؤواب </a:t>
                      </a:r>
                      <a:endParaRPr lang="en-US" sz="4400" b="1"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71610511"/>
      </p:ext>
    </p:extLst>
  </p:cSld>
  <p:clrMapOvr>
    <a:masterClrMapping/>
  </p:clrMapOvr>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529555341"/>
              </p:ext>
            </p:extLst>
          </p:nvPr>
        </p:nvGraphicFramePr>
        <p:xfrm>
          <a:off x="0" y="4349328"/>
          <a:ext cx="9144000" cy="277368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لأنك </a:t>
                      </a:r>
                      <a:r>
                        <a:rPr lang="ar-EG" sz="4800" b="1" dirty="0">
                          <a:cs typeface="+mj-cs"/>
                        </a:rPr>
                        <a:t>صلبت</a:t>
                      </a:r>
                      <a:r>
                        <a:rPr lang="ar-SA" sz="4800" b="1" dirty="0">
                          <a:cs typeface="+mj-cs"/>
                        </a:rPr>
                        <a:t> </a:t>
                      </a:r>
                      <a:br>
                        <a:rPr lang="ar-SA" sz="4800" b="1" dirty="0">
                          <a:cs typeface="+mj-cs"/>
                        </a:rPr>
                      </a:br>
                      <a:r>
                        <a:rPr lang="ar-SA" sz="4800" b="1" dirty="0">
                          <a:cs typeface="+mj-cs"/>
                        </a:rPr>
                        <a:t>وخلصتنا إرحمنا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C000"/>
                          </a:solidFill>
                          <a:latin typeface="Athanasius" pitchFamily="2" charset="0"/>
                          <a:ea typeface="+mn-ea"/>
                          <a:cs typeface="+mn-cs"/>
                        </a:rPr>
                        <a:t>Je</a:t>
                      </a:r>
                      <a:r>
                        <a:rPr lang="ar-EG" sz="4400" b="0" kern="1200" baseline="0" dirty="0">
                          <a:solidFill>
                            <a:srgbClr val="FFC000"/>
                          </a:solidFill>
                          <a:latin typeface="Athanasius" pitchFamily="2" charset="0"/>
                          <a:ea typeface="+mn-ea"/>
                          <a:cs typeface="+mn-cs"/>
                        </a:rPr>
                        <a:t> </a:t>
                      </a:r>
                      <a:r>
                        <a:rPr lang="pt-BR" sz="4400" dirty="0">
                          <a:solidFill>
                            <a:srgbClr val="FFC000"/>
                          </a:solidFill>
                          <a:latin typeface="Avva_Shenouda"/>
                        </a:rPr>
                        <a:t>a4a2k</a:t>
                      </a:r>
                      <a:r>
                        <a:rPr lang="en-US" sz="4400" b="0" kern="1200" baseline="0" dirty="0">
                          <a:solidFill>
                            <a:srgbClr val="FFC000"/>
                          </a:solidFill>
                          <a:latin typeface="Athanasius" pitchFamily="2" charset="0"/>
                          <a:ea typeface="+mn-ea"/>
                          <a:cs typeface="+mn-cs"/>
                        </a:rPr>
                        <a:t> </a:t>
                      </a:r>
                      <a:r>
                        <a:rPr lang="en-US" sz="4400" b="0" kern="1200" baseline="0" dirty="0" err="1">
                          <a:solidFill>
                            <a:srgbClr val="FFC000"/>
                          </a:solidFill>
                          <a:latin typeface="Athanasius" pitchFamily="2" charset="0"/>
                          <a:ea typeface="+mn-ea"/>
                          <a:cs typeface="+mn-cs"/>
                        </a:rPr>
                        <a:t>Akcw</a:t>
                      </a:r>
                      <a:r>
                        <a:rPr lang="en-US" sz="4400" b="0" kern="1200" baseline="0" dirty="0">
                          <a:solidFill>
                            <a:srgbClr val="FFC000"/>
                          </a:solidFill>
                          <a:latin typeface="Athanasius" pitchFamily="2" charset="0"/>
                          <a:ea typeface="+mn-ea"/>
                          <a:cs typeface="+mn-cs"/>
                        </a:rPr>
                        <a:t>; `</a:t>
                      </a:r>
                      <a:r>
                        <a:rPr lang="en-US" sz="4400" b="0" kern="1200" baseline="0" dirty="0" err="1">
                          <a:solidFill>
                            <a:srgbClr val="FFC000"/>
                          </a:solidFill>
                          <a:latin typeface="Athanasius" pitchFamily="2" charset="0"/>
                          <a:ea typeface="+mn-ea"/>
                          <a:cs typeface="+mn-cs"/>
                        </a:rPr>
                        <a:t>mmon</a:t>
                      </a:r>
                      <a:r>
                        <a:rPr lang="en-US" sz="4400" b="0" kern="1200" baseline="0" dirty="0">
                          <a:solidFill>
                            <a:srgbClr val="FFC000"/>
                          </a:solidFill>
                          <a:latin typeface="Athanasius" pitchFamily="2" charset="0"/>
                          <a:ea typeface="+mn-ea"/>
                          <a:cs typeface="+mn-cs"/>
                        </a:rPr>
                        <a:t> </a:t>
                      </a:r>
                      <a:r>
                        <a:rPr lang="en-US" sz="4400" b="0" kern="1200" baseline="0" dirty="0" err="1">
                          <a:solidFill>
                            <a:srgbClr val="FFC000"/>
                          </a:solidFill>
                          <a:latin typeface="Athanasius" pitchFamily="2" charset="0"/>
                          <a:ea typeface="+mn-ea"/>
                          <a:cs typeface="+mn-cs"/>
                        </a:rPr>
                        <a:t>nai</a:t>
                      </a:r>
                      <a:r>
                        <a:rPr lang="en-US" sz="4400" b="0" kern="1200" baseline="0" dirty="0">
                          <a:solidFill>
                            <a:srgbClr val="FFC000"/>
                          </a:solidFill>
                          <a:latin typeface="Athanasius" pitchFamily="2" charset="0"/>
                          <a:ea typeface="+mn-ea"/>
                          <a:cs typeface="+mn-cs"/>
                        </a:rPr>
                        <a:t> nan</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4400" b="1" dirty="0">
                          <a:solidFill>
                            <a:schemeClr val="bg1"/>
                          </a:solidFill>
                          <a:cs typeface="+mj-cs"/>
                        </a:rPr>
                        <a:t>ج</a:t>
                      </a:r>
                      <a:r>
                        <a:rPr lang="ar-EG" sz="4400" b="1" dirty="0">
                          <a:solidFill>
                            <a:schemeClr val="bg1"/>
                          </a:solidFill>
                          <a:cs typeface="+mj-cs"/>
                        </a:rPr>
                        <a:t>ى</a:t>
                      </a:r>
                      <a:r>
                        <a:rPr lang="ar-SA" sz="4400" b="1" dirty="0">
                          <a:solidFill>
                            <a:schemeClr val="bg1"/>
                          </a:solidFill>
                          <a:cs typeface="+mj-cs"/>
                        </a:rPr>
                        <a:t> </a:t>
                      </a:r>
                      <a:r>
                        <a:rPr lang="ar-EG" sz="4400" b="1" dirty="0">
                          <a:solidFill>
                            <a:schemeClr val="bg1"/>
                          </a:solidFill>
                          <a:cs typeface="+mj-cs"/>
                        </a:rPr>
                        <a:t>اف اشك اك </a:t>
                      </a:r>
                      <a:r>
                        <a:rPr lang="ar-SA" sz="4400" b="1" dirty="0">
                          <a:solidFill>
                            <a:schemeClr val="bg1"/>
                          </a:solidFill>
                          <a:cs typeface="+mj-cs"/>
                        </a:rPr>
                        <a:t>سوت</a:t>
                      </a:r>
                      <a:r>
                        <a:rPr lang="ar-EG" sz="4400" b="1" dirty="0">
                          <a:solidFill>
                            <a:schemeClr val="bg1"/>
                          </a:solidFill>
                          <a:cs typeface="+mj-cs"/>
                        </a:rPr>
                        <a:t>ي</a:t>
                      </a:r>
                      <a:r>
                        <a:rPr lang="ar-SA" sz="4400" b="1" dirty="0">
                          <a:solidFill>
                            <a:schemeClr val="bg1"/>
                          </a:solidFill>
                          <a:cs typeface="+mj-cs"/>
                        </a:rPr>
                        <a:t> </a:t>
                      </a:r>
                      <a:endParaRPr lang="en-US" sz="4400" b="1" dirty="0">
                        <a:solidFill>
                          <a:schemeClr val="bg1"/>
                        </a:solidFill>
                        <a:cs typeface="+mj-cs"/>
                      </a:endParaRPr>
                    </a:p>
                    <a:p>
                      <a:pPr algn="ctr" rtl="1"/>
                      <a:r>
                        <a:rPr lang="ar-EG" sz="4400" b="1" dirty="0">
                          <a:solidFill>
                            <a:schemeClr val="bg1"/>
                          </a:solidFill>
                          <a:cs typeface="+mj-cs"/>
                        </a:rPr>
                        <a:t>أ</a:t>
                      </a:r>
                      <a:r>
                        <a:rPr lang="ar-SA" sz="4400" b="1" dirty="0">
                          <a:solidFill>
                            <a:schemeClr val="bg1"/>
                          </a:solidFill>
                          <a:cs typeface="+mj-cs"/>
                        </a:rPr>
                        <a:t>ممون نا</a:t>
                      </a:r>
                      <a:r>
                        <a:rPr lang="ar-EG" sz="4400" b="1" dirty="0">
                          <a:solidFill>
                            <a:schemeClr val="bg1"/>
                          </a:solidFill>
                          <a:cs typeface="+mj-cs"/>
                        </a:rPr>
                        <a:t>ي</a:t>
                      </a:r>
                      <a:r>
                        <a:rPr lang="ar-SA" sz="4400" b="1" dirty="0">
                          <a:solidFill>
                            <a:schemeClr val="bg1"/>
                          </a:solidFill>
                          <a:cs typeface="+mj-cs"/>
                        </a:rPr>
                        <a:t> نان</a:t>
                      </a:r>
                      <a:endParaRPr lang="en-US" sz="4400" b="1"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25340298"/>
      </p:ext>
    </p:extLst>
  </p:cSld>
  <p:clrMapOvr>
    <a:masterClrMapping/>
  </p:clrMapOvr>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نعمة ربنا يسوع المسيح</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sv-SE" sz="4800" b="0" kern="1200" baseline="0" dirty="0">
                          <a:solidFill>
                            <a:srgbClr val="FFFF00"/>
                          </a:solidFill>
                          <a:latin typeface="Athanasius" pitchFamily="2" charset="0"/>
                          <a:ea typeface="+mn-ea"/>
                          <a:cs typeface="+mn-cs"/>
                        </a:rPr>
                        <a:t>Pi`\mot gar `mPen_ Ih/c/ Px/c/</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dirty="0">
                          <a:solidFill>
                            <a:schemeClr val="bg1"/>
                          </a:solidFill>
                          <a:latin typeface="Arial" pitchFamily="34" charset="0"/>
                          <a:cs typeface="+mj-cs"/>
                        </a:rPr>
                        <a:t>بى اهموت غار ام بين شويس ايسوس بى اخرستوس</a:t>
                      </a:r>
                      <a:endParaRPr lang="ar-EG" sz="4000"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00787551"/>
      </p:ext>
    </p:extLst>
  </p:cSld>
  <p:clrMapOvr>
    <a:masterClrMapping/>
  </p:clrMapOvr>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تكون </a:t>
                      </a:r>
                      <a:br>
                        <a:rPr lang="ar-SA" sz="4800" b="1" dirty="0"/>
                      </a:br>
                      <a:r>
                        <a:rPr lang="ar-SA" sz="4800" b="1" dirty="0"/>
                        <a:t>مع روحك الطاهرة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ef`e</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wpi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pek`agion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pneuma</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solidFill>
                            <a:schemeClr val="bg1"/>
                          </a:solidFill>
                          <a:latin typeface="Arial" pitchFamily="34" charset="0"/>
                          <a:cs typeface="+mj-cs"/>
                        </a:rPr>
                        <a:t>اف ايه شوبى نيم بيك اجيون ابنيفما</a:t>
                      </a:r>
                      <a:endParaRPr lang="ar-EG" sz="4800"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00460964"/>
      </p:ext>
    </p:extLst>
  </p:cSld>
  <p:clrMapOvr>
    <a:masterClrMapping/>
  </p:clrMapOvr>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يا سيدي </a:t>
                      </a:r>
                      <a:br>
                        <a:rPr lang="ar-SA" sz="4800" b="1" dirty="0">
                          <a:cs typeface="+mj-cs"/>
                        </a:rPr>
                      </a:br>
                      <a:r>
                        <a:rPr lang="ar-SA" sz="4800" b="1" dirty="0">
                          <a:cs typeface="+mj-cs"/>
                        </a:rPr>
                        <a:t>الأب المكرم</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pa_ `</a:t>
                      </a:r>
                      <a:r>
                        <a:rPr lang="en-US" sz="4800" b="0" kern="1200" baseline="0" dirty="0" err="1">
                          <a:solidFill>
                            <a:srgbClr val="FFFF00"/>
                          </a:solidFill>
                          <a:latin typeface="Athanasius" pitchFamily="2" charset="0"/>
                          <a:ea typeface="+mn-ea"/>
                          <a:cs typeface="+mn-cs"/>
                        </a:rPr>
                        <a:t>niwt</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ettaihout</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bg1"/>
                          </a:solidFill>
                          <a:latin typeface="Arial" pitchFamily="34" charset="0"/>
                          <a:ea typeface="+mn-ea"/>
                          <a:cs typeface="+mj-cs"/>
                        </a:rPr>
                        <a:t>باشويس </a:t>
                      </a:r>
                      <a:r>
                        <a:rPr lang="ar-EG" sz="4800" b="1" dirty="0">
                          <a:solidFill>
                            <a:schemeClr val="bg1"/>
                          </a:solidFill>
                          <a:latin typeface="Arial" pitchFamily="34" charset="0"/>
                          <a:cs typeface="+mj-cs"/>
                        </a:rPr>
                        <a:t>انيوت ايت طايوت</a:t>
                      </a:r>
                      <a:endParaRPr lang="ar-EG" sz="4800"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5288624"/>
      </p:ext>
    </p:extLst>
  </p:cSld>
  <p:clrMapOvr>
    <a:masterClrMapping/>
  </p:clrMapOvr>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ورئيس الكهنة </a:t>
                      </a:r>
                      <a:br>
                        <a:rPr lang="ar-SA" sz="4400" b="1" dirty="0">
                          <a:cs typeface="+mj-cs"/>
                        </a:rPr>
                      </a:br>
                      <a:r>
                        <a:rPr lang="ar-SA" sz="4400" b="1" dirty="0">
                          <a:cs typeface="+mj-cs"/>
                        </a:rPr>
                        <a:t>البابا أنبا </a:t>
                      </a:r>
                      <a:r>
                        <a:rPr lang="ar-EG" sz="4400" b="1" dirty="0">
                          <a:cs typeface="+mj-cs"/>
                        </a:rPr>
                        <a:t>تاوضروس</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Narch`ereuc</a:t>
                      </a:r>
                      <a:r>
                        <a:rPr lang="en-US" sz="4800" b="0" kern="1200" baseline="0" dirty="0">
                          <a:solidFill>
                            <a:srgbClr val="FFFF00"/>
                          </a:solidFill>
                          <a:latin typeface="Athanasius" pitchFamily="2" charset="0"/>
                          <a:ea typeface="+mn-ea"/>
                          <a:cs typeface="+mn-cs"/>
                        </a:rPr>
                        <a:t> papa </a:t>
                      </a:r>
                      <a:r>
                        <a:rPr lang="en-US" sz="4800" b="0" kern="1200" baseline="0" dirty="0" err="1">
                          <a:solidFill>
                            <a:srgbClr val="FFFF00"/>
                          </a:solidFill>
                          <a:latin typeface="Athanasius" pitchFamily="2" charset="0"/>
                          <a:ea typeface="+mn-ea"/>
                          <a:cs typeface="+mn-cs"/>
                        </a:rPr>
                        <a:t>abba</a:t>
                      </a:r>
                      <a:r>
                        <a:rPr lang="en-US" sz="4800" b="0" kern="1200" baseline="0" dirty="0">
                          <a:solidFill>
                            <a:srgbClr val="FFFF00"/>
                          </a:solidFill>
                          <a:latin typeface="Athanasius" pitchFamily="2" charset="0"/>
                          <a:ea typeface="+mn-ea"/>
                          <a:cs typeface="+mn-cs"/>
                        </a:rPr>
                        <a:t>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solidFill>
                            <a:schemeClr val="bg1"/>
                          </a:solidFill>
                          <a:latin typeface="Arial" pitchFamily="34" charset="0"/>
                          <a:cs typeface="+mj-cs"/>
                        </a:rPr>
                        <a:t>ان</a:t>
                      </a:r>
                      <a:r>
                        <a:rPr lang="en-US" sz="4800" b="1" dirty="0">
                          <a:solidFill>
                            <a:schemeClr val="bg1"/>
                          </a:solidFill>
                          <a:latin typeface="Arial" pitchFamily="34" charset="0"/>
                          <a:cs typeface="+mj-cs"/>
                        </a:rPr>
                        <a:t> </a:t>
                      </a:r>
                      <a:r>
                        <a:rPr lang="ar-EG" sz="4800" b="1" dirty="0">
                          <a:solidFill>
                            <a:schemeClr val="bg1"/>
                          </a:solidFill>
                          <a:latin typeface="Arial" pitchFamily="34" charset="0"/>
                          <a:cs typeface="+mj-cs"/>
                        </a:rPr>
                        <a:t>ارشى ايه ريفس بابا افا </a:t>
                      </a:r>
                      <a:r>
                        <a:rPr lang="ar-EG" sz="4800" b="1" kern="1200" dirty="0">
                          <a:solidFill>
                            <a:schemeClr val="lt1"/>
                          </a:solidFill>
                          <a:latin typeface="+mn-lt"/>
                          <a:ea typeface="+mn-ea"/>
                          <a:cs typeface="+mn-cs"/>
                        </a:rPr>
                        <a:t>تاوضروس</a:t>
                      </a:r>
                      <a:endParaRPr lang="ar-EG" sz="4800"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42677913"/>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يا رب إرحم</a:t>
            </a:r>
            <a:endParaRPr lang="en-US" dirty="0"/>
          </a:p>
        </p:txBody>
      </p:sp>
      <p:sp>
        <p:nvSpPr>
          <p:cNvPr id="3" name="Text Placeholder 2"/>
          <p:cNvSpPr>
            <a:spLocks noGrp="1"/>
          </p:cNvSpPr>
          <p:nvPr>
            <p:ph type="body" idx="1"/>
          </p:nvPr>
        </p:nvSpPr>
        <p:spPr/>
        <p:txBody>
          <a:bodyPr/>
          <a:lstStyle/>
          <a:p>
            <a:r>
              <a:rPr lang="ar-SA" dirty="0"/>
              <a:t>كيريى إليسون</a:t>
            </a:r>
            <a:endParaRPr lang="ar-EG" dirty="0"/>
          </a:p>
        </p:txBody>
      </p:sp>
      <p:sp>
        <p:nvSpPr>
          <p:cNvPr id="5" name="Text Placeholder 4"/>
          <p:cNvSpPr>
            <a:spLocks noGrp="1"/>
          </p:cNvSpPr>
          <p:nvPr>
            <p:ph type="body" sz="quarter" idx="3"/>
          </p:nvPr>
        </p:nvSpPr>
        <p:spPr/>
        <p:txBody>
          <a:bodyPr/>
          <a:lstStyle/>
          <a:p>
            <a:r>
              <a:rPr lang="en-US" dirty="0"/>
              <a:t>Kuri`e  `</a:t>
            </a:r>
            <a:r>
              <a:rPr lang="en-US" dirty="0" err="1"/>
              <a:t>ele`hcon</a:t>
            </a:r>
            <a:endParaRPr lang="en-US" dirty="0"/>
          </a:p>
        </p:txBody>
      </p:sp>
    </p:spTree>
  </p:cSld>
  <p:clrMapOvr>
    <a:masterClrMapping/>
  </p:clrMapOvr>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53510360"/>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وأبانا ا</a:t>
                      </a:r>
                      <a:r>
                        <a:rPr lang="ar-EG" sz="4800" b="1" dirty="0">
                          <a:cs typeface="+mj-cs"/>
                        </a:rPr>
                        <a:t>لمطران</a:t>
                      </a:r>
                      <a:br>
                        <a:rPr lang="ar-SA" sz="4800" b="1" dirty="0">
                          <a:cs typeface="+mj-cs"/>
                        </a:rPr>
                      </a:br>
                      <a:r>
                        <a:rPr lang="ar-SA" sz="4800" b="1" dirty="0">
                          <a:cs typeface="+mj-cs"/>
                        </a:rPr>
                        <a:t>أنبا (</a:t>
                      </a:r>
                      <a:r>
                        <a:rPr lang="ar-EG" sz="4800" b="1" dirty="0">
                          <a:cs typeface="+mj-cs"/>
                        </a:rPr>
                        <a:t>دانيال</a:t>
                      </a:r>
                      <a:r>
                        <a:rPr lang="ar-SA" sz="4800" b="1" dirty="0">
                          <a:cs typeface="+mj-cs"/>
                        </a:rPr>
                        <a:t>)</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C000"/>
                          </a:solidFill>
                          <a:latin typeface="Athanasius" pitchFamily="2" charset="0"/>
                          <a:ea typeface="+mn-ea"/>
                          <a:cs typeface="+mn-cs"/>
                        </a:rPr>
                        <a:t>Nem</a:t>
                      </a:r>
                      <a:r>
                        <a:rPr lang="en-US" sz="4000" b="0" kern="1200" baseline="0" dirty="0">
                          <a:solidFill>
                            <a:srgbClr val="FFC000"/>
                          </a:solidFill>
                          <a:latin typeface="Athanasius" pitchFamily="2" charset="0"/>
                          <a:ea typeface="+mn-ea"/>
                          <a:cs typeface="+mn-cs"/>
                        </a:rPr>
                        <a:t> </a:t>
                      </a:r>
                      <a:r>
                        <a:rPr lang="en-US" sz="4000" b="0" kern="1200" baseline="0" dirty="0" err="1">
                          <a:solidFill>
                            <a:srgbClr val="FFC000"/>
                          </a:solidFill>
                          <a:latin typeface="Athanasius" pitchFamily="2" charset="0"/>
                          <a:ea typeface="+mn-ea"/>
                          <a:cs typeface="+mn-cs"/>
                        </a:rPr>
                        <a:t>peniwt</a:t>
                      </a:r>
                      <a:r>
                        <a:rPr lang="ar-EG" sz="4000" b="0" kern="1200" baseline="0" dirty="0">
                          <a:solidFill>
                            <a:srgbClr val="FFC000"/>
                          </a:solidFill>
                          <a:latin typeface="Athanasius" pitchFamily="2" charset="0"/>
                          <a:ea typeface="+mn-ea"/>
                          <a:cs typeface="+mn-cs"/>
                        </a:rPr>
                        <a:t> </a:t>
                      </a:r>
                      <a:r>
                        <a:rPr lang="en-US" sz="4000" b="0" kern="1200" baseline="0" dirty="0">
                          <a:solidFill>
                            <a:srgbClr val="FFC000"/>
                          </a:solidFill>
                          <a:latin typeface="Athanasius" pitchFamily="2" charset="0"/>
                          <a:ea typeface="+mn-ea"/>
                          <a:cs typeface="+mn-cs"/>
                        </a:rPr>
                        <a:t> </a:t>
                      </a:r>
                      <a:r>
                        <a:rPr lang="en-US" sz="4000" dirty="0" err="1">
                          <a:solidFill>
                            <a:srgbClr val="FFC000"/>
                          </a:solidFill>
                          <a:effectLst/>
                          <a:latin typeface="Athanasius" pitchFamily="2" charset="0"/>
                          <a:ea typeface="Times New Roman" panose="02020603050405020304" pitchFamily="18" charset="0"/>
                          <a:cs typeface="Arial" panose="020B0604020202020204" pitchFamily="34" charset="0"/>
                        </a:rPr>
                        <a:t>mmhtropolithc</a:t>
                      </a:r>
                      <a:r>
                        <a:rPr lang="ar-EG" sz="4000" b="0" kern="1200" baseline="0" dirty="0">
                          <a:solidFill>
                            <a:srgbClr val="FFC000"/>
                          </a:solidFill>
                          <a:effectLst/>
                          <a:latin typeface="Athanasius" pitchFamily="2" charset="0"/>
                          <a:ea typeface="+mn-ea"/>
                          <a:cs typeface="+mn-cs"/>
                        </a:rPr>
                        <a:t> </a:t>
                      </a:r>
                      <a:r>
                        <a:rPr lang="en-US" sz="4000" b="0" kern="1200" baseline="0" dirty="0">
                          <a:solidFill>
                            <a:srgbClr val="FFC000"/>
                          </a:solidFill>
                          <a:latin typeface="Athanasius" pitchFamily="2" charset="0"/>
                          <a:ea typeface="+mn-ea"/>
                          <a:cs typeface="+mn-cs"/>
                        </a:rPr>
                        <a:t>abba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Arial" pitchFamily="34" charset="0"/>
                          <a:cs typeface="+mj-cs"/>
                        </a:rPr>
                        <a:t>نيم بين يوت </a:t>
                      </a:r>
                      <a:r>
                        <a:rPr lang="ar-EG" sz="4400" baseline="0" dirty="0"/>
                        <a:t>امتروبوليتيس </a:t>
                      </a:r>
                      <a:r>
                        <a:rPr lang="ar-EG" sz="4400" b="1" dirty="0">
                          <a:solidFill>
                            <a:schemeClr val="bg1"/>
                          </a:solidFill>
                          <a:latin typeface="Arial" pitchFamily="34" charset="0"/>
                          <a:cs typeface="+mj-cs"/>
                        </a:rPr>
                        <a:t>افا(دانيال)</a:t>
                      </a:r>
                      <a:endParaRPr lang="ar-EG" sz="4400"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56184441"/>
      </p:ext>
    </p:extLst>
  </p:cSld>
  <p:clrMapOvr>
    <a:masterClrMapping/>
  </p:clrMapOvr>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فليكن الإكليروس </a:t>
                      </a:r>
                      <a:br>
                        <a:rPr lang="ar-SA" sz="4000" b="1" dirty="0">
                          <a:cs typeface="+mj-cs"/>
                        </a:rPr>
                      </a:br>
                      <a:r>
                        <a:rPr lang="ar-SA" sz="4000" b="1" dirty="0">
                          <a:cs typeface="+mj-cs"/>
                        </a:rPr>
                        <a:t>وكل الشعب معافين في الرب</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i="0" kern="1200" baseline="0" dirty="0">
                          <a:solidFill>
                            <a:srgbClr val="FFFF00"/>
                          </a:solidFill>
                          <a:latin typeface="Athanasius" pitchFamily="2" charset="0"/>
                          <a:ea typeface="+mn-ea"/>
                          <a:cs typeface="+mn-cs"/>
                        </a:rPr>
                        <a:t>Mare </a:t>
                      </a:r>
                      <a:r>
                        <a:rPr lang="en-US" sz="4000" b="0" i="0" kern="1200" baseline="0" dirty="0" err="1">
                          <a:solidFill>
                            <a:srgbClr val="FFFF00"/>
                          </a:solidFill>
                          <a:latin typeface="Athanasius" pitchFamily="2" charset="0"/>
                          <a:ea typeface="+mn-ea"/>
                          <a:cs typeface="+mn-cs"/>
                        </a:rPr>
                        <a:t>pi`klhroc</a:t>
                      </a:r>
                      <a:r>
                        <a:rPr lang="en-US" sz="4000" b="0" i="0" kern="1200" baseline="0" dirty="0">
                          <a:solidFill>
                            <a:srgbClr val="FFFF00"/>
                          </a:solidFill>
                          <a:latin typeface="Athanasius" pitchFamily="2" charset="0"/>
                          <a:ea typeface="+mn-ea"/>
                          <a:cs typeface="+mn-cs"/>
                        </a:rPr>
                        <a:t> </a:t>
                      </a:r>
                      <a:r>
                        <a:rPr lang="en-US" sz="4000" b="0" i="0" kern="1200" baseline="0" dirty="0" err="1">
                          <a:solidFill>
                            <a:srgbClr val="FFFF00"/>
                          </a:solidFill>
                          <a:latin typeface="Athanasius" pitchFamily="2" charset="0"/>
                          <a:ea typeface="+mn-ea"/>
                          <a:cs typeface="+mn-cs"/>
                        </a:rPr>
                        <a:t>nem</a:t>
                      </a:r>
                      <a:r>
                        <a:rPr lang="en-US" sz="4000" b="0" i="0" kern="1200" baseline="0" dirty="0">
                          <a:solidFill>
                            <a:srgbClr val="FFFF00"/>
                          </a:solidFill>
                          <a:latin typeface="Athanasius" pitchFamily="2" charset="0"/>
                          <a:ea typeface="+mn-ea"/>
                          <a:cs typeface="+mn-cs"/>
                        </a:rPr>
                        <a:t> </a:t>
                      </a:r>
                      <a:r>
                        <a:rPr lang="en-US" sz="4000" b="0" i="0" kern="1200" baseline="0" dirty="0" err="1">
                          <a:solidFill>
                            <a:srgbClr val="FFFF00"/>
                          </a:solidFill>
                          <a:latin typeface="Athanasius" pitchFamily="2" charset="0"/>
                          <a:ea typeface="+mn-ea"/>
                          <a:cs typeface="+mn-cs"/>
                        </a:rPr>
                        <a:t>pilaoc</a:t>
                      </a:r>
                      <a:endParaRPr lang="en-US" sz="4000" b="0" i="0" kern="1200" baseline="0" dirty="0">
                        <a:solidFill>
                          <a:srgbClr val="FFFF00"/>
                        </a:solidFill>
                        <a:latin typeface="Athanasius" pitchFamily="2" charset="0"/>
                        <a:ea typeface="+mn-ea"/>
                        <a:cs typeface="+mn-cs"/>
                      </a:endParaRPr>
                    </a:p>
                    <a:p>
                      <a:pPr algn="ctr" rtl="0"/>
                      <a:r>
                        <a:rPr lang="en-US" sz="4000" b="0" i="0" kern="1200" baseline="0" dirty="0" err="1">
                          <a:solidFill>
                            <a:srgbClr val="FFFF00"/>
                          </a:solidFill>
                          <a:latin typeface="Athanasius" pitchFamily="2" charset="0"/>
                          <a:ea typeface="+mn-ea"/>
                          <a:cs typeface="+mn-cs"/>
                        </a:rPr>
                        <a:t>thrf</a:t>
                      </a:r>
                      <a:r>
                        <a:rPr lang="en-US" sz="4000" b="0" i="0" kern="1200" baseline="0" dirty="0">
                          <a:solidFill>
                            <a:srgbClr val="FFFF00"/>
                          </a:solidFill>
                          <a:latin typeface="Athanasius" pitchFamily="2" charset="0"/>
                          <a:ea typeface="+mn-ea"/>
                          <a:cs typeface="+mn-cs"/>
                        </a:rPr>
                        <a:t> </a:t>
                      </a:r>
                      <a:r>
                        <a:rPr lang="en-US" sz="4000" b="0" i="0" kern="1200" baseline="0" dirty="0" err="1">
                          <a:solidFill>
                            <a:srgbClr val="FFFF00"/>
                          </a:solidFill>
                          <a:latin typeface="Athanasius" pitchFamily="2" charset="0"/>
                          <a:ea typeface="+mn-ea"/>
                          <a:cs typeface="+mn-cs"/>
                        </a:rPr>
                        <a:t>oujai</a:t>
                      </a:r>
                      <a:r>
                        <a:rPr lang="en-US" sz="4000" b="0" i="0" kern="1200" baseline="0" dirty="0">
                          <a:solidFill>
                            <a:srgbClr val="FFFF00"/>
                          </a:solidFill>
                          <a:latin typeface="Athanasius" pitchFamily="2" charset="0"/>
                          <a:ea typeface="+mn-ea"/>
                          <a:cs typeface="+mn-cs"/>
                        </a:rPr>
                        <a:t> 'en ~P_</a:t>
                      </a:r>
                      <a:endParaRPr lang="en-US" sz="7200" b="0" i="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ماري بي إكليروس نيم بي</a:t>
                      </a:r>
                      <a:r>
                        <a:rPr lang="ar-EG" sz="3600" b="1" dirty="0">
                          <a:cs typeface="+mj-cs"/>
                        </a:rPr>
                        <a:t> </a:t>
                      </a:r>
                      <a:r>
                        <a:rPr lang="ar-SA" sz="3600" b="1" dirty="0">
                          <a:cs typeface="+mj-cs"/>
                        </a:rPr>
                        <a:t>لاؤس تيرف أوجاي خين</a:t>
                      </a:r>
                      <a:r>
                        <a:rPr lang="ar-EG" sz="3600" b="1" dirty="0">
                          <a:cs typeface="+mj-cs"/>
                        </a:rPr>
                        <a:t> </a:t>
                      </a:r>
                      <a:r>
                        <a:rPr lang="ar-SA" sz="3600" b="1" dirty="0">
                          <a:cs typeface="+mj-cs"/>
                        </a:rPr>
                        <a:t>إبشويس</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50452155"/>
      </p:ext>
    </p:extLst>
  </p:cSld>
  <p:clrMapOvr>
    <a:masterClrMapping/>
  </p:clrMapOvr>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cs typeface="+mj-cs"/>
                        </a:rPr>
                        <a:t>آمين يكون </a:t>
                      </a:r>
                      <a:endParaRPr lang="ar-EG" sz="19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a:solidFill>
                            <a:srgbClr val="FFFF00"/>
                          </a:solidFill>
                          <a:latin typeface="Athanasius" pitchFamily="2" charset="0"/>
                          <a:ea typeface="+mn-ea"/>
                          <a:cs typeface="+mn-cs"/>
                        </a:rPr>
                        <a:t>je `</a:t>
                      </a:r>
                      <a:r>
                        <a:rPr lang="en-US" sz="6600" b="0" kern="1200" baseline="0" dirty="0" err="1">
                          <a:solidFill>
                            <a:srgbClr val="FFFF00"/>
                          </a:solidFill>
                          <a:latin typeface="Athanasius" pitchFamily="2" charset="0"/>
                          <a:ea typeface="+mn-ea"/>
                          <a:cs typeface="+mn-cs"/>
                        </a:rPr>
                        <a:t>amhn</a:t>
                      </a:r>
                      <a:endParaRPr lang="en-US" sz="6600" b="0" kern="1200" baseline="0" dirty="0">
                        <a:solidFill>
                          <a:srgbClr val="FFFF00"/>
                        </a:solidFill>
                        <a:latin typeface="Athanasius" pitchFamily="2" charset="0"/>
                        <a:ea typeface="+mn-ea"/>
                        <a:cs typeface="+mn-cs"/>
                      </a:endParaRPr>
                    </a:p>
                    <a:p>
                      <a:pPr algn="ctr"/>
                      <a:r>
                        <a:rPr lang="en-US" sz="6600" b="0" kern="1200" baseline="0" dirty="0" err="1">
                          <a:solidFill>
                            <a:srgbClr val="FFFF00"/>
                          </a:solidFill>
                          <a:latin typeface="Athanasius" pitchFamily="2" charset="0"/>
                          <a:ea typeface="+mn-ea"/>
                          <a:cs typeface="+mn-cs"/>
                        </a:rPr>
                        <a:t>ec`e</a:t>
                      </a:r>
                      <a:r>
                        <a:rPr lang="en-US" sz="6600" b="0" kern="1200" baseline="0" dirty="0">
                          <a:solidFill>
                            <a:srgbClr val="FFFF00"/>
                          </a:solidFill>
                          <a:latin typeface="Athanasius" pitchFamily="2" charset="0"/>
                          <a:ea typeface="+mn-ea"/>
                          <a:cs typeface="+mn-cs"/>
                        </a:rPr>
                        <a:t>]</a:t>
                      </a:r>
                      <a:r>
                        <a:rPr lang="en-US" sz="6600" b="0" kern="1200" baseline="0" dirty="0" err="1">
                          <a:solidFill>
                            <a:srgbClr val="FFFF00"/>
                          </a:solidFill>
                          <a:latin typeface="Athanasius" pitchFamily="2" charset="0"/>
                          <a:ea typeface="+mn-ea"/>
                          <a:cs typeface="+mn-cs"/>
                        </a:rPr>
                        <a:t>wpi</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cs typeface="+mj-cs"/>
                        </a:rPr>
                        <a:t>جي آمين إس إيشوبي</a:t>
                      </a:r>
                      <a:endParaRPr lang="ar-EG" sz="9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2437173"/>
      </p:ext>
    </p:extLst>
  </p:cSld>
  <p:clrMapOvr>
    <a:masterClrMapping/>
  </p:clrMapOvr>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74537755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kern="10" dirty="0">
                          <a:ln w="9525">
                            <a:noFill/>
                            <a:round/>
                            <a:headEnd/>
                            <a:tailEnd/>
                          </a:ln>
                          <a:solidFill>
                            <a:srgbClr val="FFC000"/>
                          </a:solidFill>
                          <a:effectLst/>
                          <a:latin typeface="Times New Roman"/>
                          <a:cs typeface="Times New Roman"/>
                        </a:rPr>
                        <a:t>الـبـولـــس</a:t>
                      </a:r>
                      <a:endParaRPr lang="ar-EG" sz="13800" b="1" kern="1200" dirty="0">
                        <a:solidFill>
                          <a:srgbClr val="FFC000"/>
                        </a:solidFill>
                        <a:effectLst/>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63671721"/>
      </p:ext>
    </p:extLst>
  </p:cSld>
  <p:clrMapOvr>
    <a:masterClrMapping/>
  </p:clrMapOvr>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200" dirty="0">
                          <a:solidFill>
                            <a:schemeClr val="bg1"/>
                          </a:solidFill>
                          <a:latin typeface="+mn-lt"/>
                          <a:ea typeface="+mn-ea"/>
                          <a:cs typeface="+mn-cs"/>
                        </a:rPr>
                        <a:t>لأني تسلمت من الرب ما قد سلمته إليكم أن الرب يسوع في الليلة التي أسلم فيها </a:t>
                      </a: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77704277"/>
      </p:ext>
    </p:extLst>
  </p:cSld>
  <p:clrMapOvr>
    <a:masterClrMapping/>
  </p:clrMapOvr>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أخذ خبزًا , وشكر وكسر وقال :خذوا كلوا هذا هو جسدي الذي يقسم عنكم. هذا إصنعوه لذكري </a:t>
                      </a: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30588247"/>
      </p:ext>
    </p:extLst>
  </p:cSld>
  <p:clrMapOvr>
    <a:masterClrMapping/>
  </p:clrMapOvr>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وكذلك الكأس أيضًا بعد العشاء قائلاً : هذه الكأس هي العهد الجديد بدمي إصنعوا هذا كلما شربتم لذكري</a:t>
                      </a: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48788017"/>
      </p:ext>
    </p:extLst>
  </p:cSld>
  <p:clrMapOvr>
    <a:masterClrMapping/>
  </p:clrMapOvr>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فإنكم كلما تأكلون من هذا الخبز , وتشربون من هذه الكأس تبشرون بموت الرب إلى أن يجيء </a:t>
                      </a: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17395040"/>
      </p:ext>
    </p:extLst>
  </p:cSld>
  <p:clrMapOvr>
    <a:masterClrMapping/>
  </p:clrMapOvr>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لأن كل من يأكل من هذا الخبز أويشرب من كأس الرب بغير إستحقاق يكون مجرمًا في جسد الرب ودمه</a:t>
                      </a: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63932632"/>
      </p:ext>
    </p:extLst>
  </p:cSld>
  <p:clrMapOvr>
    <a:masterClrMapping/>
  </p:clrMapOvr>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200" dirty="0">
                          <a:solidFill>
                            <a:schemeClr val="bg1"/>
                          </a:solidFill>
                          <a:latin typeface="+mn-lt"/>
                          <a:ea typeface="+mn-ea"/>
                          <a:cs typeface="+mn-cs"/>
                        </a:rPr>
                        <a:t>فليمتحن الإنسان نفسه وهكذا فليأكل من هذا الخبز ويشرب من هذه الكأس </a:t>
                      </a: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4676307"/>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تعهدهم بالمراحم</a:t>
            </a:r>
            <a:r>
              <a:rPr lang="en-US" dirty="0">
                <a:solidFill>
                  <a:schemeClr val="lt1"/>
                </a:solidFill>
              </a:rPr>
              <a:t> </a:t>
            </a:r>
            <a:r>
              <a:rPr lang="ar-EG" dirty="0">
                <a:solidFill>
                  <a:schemeClr val="lt1"/>
                </a:solidFill>
              </a:rPr>
              <a:t>والرأفات إشفهم</a:t>
            </a:r>
            <a:endParaRPr lang="en-US" dirty="0"/>
          </a:p>
        </p:txBody>
      </p:sp>
      <p:sp>
        <p:nvSpPr>
          <p:cNvPr id="3" name="Text Placeholder 2"/>
          <p:cNvSpPr>
            <a:spLocks noGrp="1"/>
          </p:cNvSpPr>
          <p:nvPr>
            <p:ph type="body" idx="1"/>
          </p:nvPr>
        </p:nvSpPr>
        <p:spPr/>
        <p:txBody>
          <a:bodyPr/>
          <a:lstStyle/>
          <a:p>
            <a:r>
              <a:rPr lang="ar-EG" dirty="0">
                <a:solidFill>
                  <a:schemeClr val="lt1"/>
                </a:solidFill>
              </a:rPr>
              <a:t>إى أكجيم بوشينى خين هان. ناى نيم هان متشينهيت ماطالتشو</a:t>
            </a:r>
            <a:endParaRPr lang="ar-EG" dirty="0"/>
          </a:p>
        </p:txBody>
      </p:sp>
      <p:sp>
        <p:nvSpPr>
          <p:cNvPr id="5" name="Text Placeholder 4"/>
          <p:cNvSpPr>
            <a:spLocks noGrp="1"/>
          </p:cNvSpPr>
          <p:nvPr>
            <p:ph type="body" sz="quarter" idx="3"/>
          </p:nvPr>
        </p:nvSpPr>
        <p:spPr>
          <a:xfrm>
            <a:off x="0" y="5181600"/>
            <a:ext cx="9144000" cy="1066800"/>
          </a:xfrm>
        </p:spPr>
        <p:txBody>
          <a:bodyPr/>
          <a:lstStyle/>
          <a:p>
            <a:r>
              <a:rPr lang="en-US" dirty="0"/>
              <a:t>Eakjempou]ini 'en \</a:t>
            </a:r>
            <a:r>
              <a:rPr lang="en-US" dirty="0" err="1"/>
              <a:t>annai</a:t>
            </a:r>
            <a:r>
              <a:rPr lang="en-US" dirty="0"/>
              <a:t>&gt; </a:t>
            </a:r>
            <a:r>
              <a:rPr lang="en-US" dirty="0" err="1"/>
              <a:t>nem</a:t>
            </a:r>
            <a:r>
              <a:rPr lang="en-US" dirty="0"/>
              <a:t> \</a:t>
            </a:r>
            <a:r>
              <a:rPr lang="en-US" dirty="0" err="1"/>
              <a:t>anmet</a:t>
            </a:r>
            <a:r>
              <a:rPr lang="en-US" dirty="0"/>
              <a:t>]</a:t>
            </a:r>
            <a:r>
              <a:rPr lang="en-US" dirty="0" err="1"/>
              <a:t>en</a:t>
            </a:r>
            <a:r>
              <a:rPr lang="en-US" dirty="0"/>
              <a:t>\</a:t>
            </a:r>
            <a:r>
              <a:rPr lang="en-US" dirty="0" err="1"/>
              <a:t>ht</a:t>
            </a:r>
            <a:r>
              <a:rPr lang="en-US" dirty="0"/>
              <a:t> </a:t>
            </a:r>
            <a:r>
              <a:rPr lang="en-US" dirty="0" err="1"/>
              <a:t>matalswou</a:t>
            </a:r>
            <a:endParaRPr lang="en-US" sz="11500" dirty="0"/>
          </a:p>
        </p:txBody>
      </p:sp>
    </p:spTree>
  </p:cSld>
  <p:clrMapOvr>
    <a:masterClrMapping/>
  </p:clrMapOvr>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لأن الذي يأكل ويشرب بدون استحقاق فإنما يأكل ويشرب دينونة لنفسه </a:t>
                      </a:r>
                      <a:r>
                        <a:rPr lang="ar-EG" sz="4400" dirty="0">
                          <a:solidFill>
                            <a:schemeClr val="bg1"/>
                          </a:solidFill>
                        </a:rPr>
                        <a:t>إذ أنه لم يميز جسد الرب </a:t>
                      </a:r>
                      <a:endParaRPr lang="ar-EG" sz="44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62640597"/>
      </p:ext>
    </p:extLst>
  </p:cSld>
  <p:clrMapOvr>
    <a:masterClrMapping/>
  </p:clrMapOvr>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rPr>
                        <a:t>ومن أجل هذا كثر فيكم المرضى والسقماء وكثيرون يرقدون </a:t>
                      </a:r>
                      <a:endParaRPr lang="ar-EG" sz="60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57698340"/>
      </p:ext>
    </p:extLst>
  </p:cSld>
  <p:clrMapOvr>
    <a:masterClrMapping/>
  </p:clrMapOvr>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solidFill>
                            <a:schemeClr val="bg1"/>
                          </a:solidFill>
                        </a:rPr>
                        <a:t>لأننا لو حكمنا على أنفسنا لما حُكم علينا </a:t>
                      </a:r>
                      <a:endParaRPr lang="ar-EG" sz="54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64432474"/>
      </p:ext>
    </p:extLst>
  </p:cSld>
  <p:clrMapOvr>
    <a:masterClrMapping/>
  </p:clrMapOvr>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rPr>
                        <a:t>وفي دينونتنا هذه إنما يؤدبنا الرب . لئلا ندان مع العالم</a:t>
                      </a:r>
                      <a:endParaRPr lang="ar-EG" sz="60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6117149"/>
      </p:ext>
    </p:extLst>
  </p:cSld>
  <p:clrMapOvr>
    <a:masterClrMapping/>
  </p:clrMapOvr>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rPr>
                        <a:t>إذا يا إخوتي حين تجتمعون للأكل فلينتظر بعضكم بعضًا </a:t>
                      </a:r>
                      <a:endParaRPr lang="ar-EG" sz="60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33835438"/>
      </p:ext>
    </p:extLst>
  </p:cSld>
  <p:clrMapOvr>
    <a:masterClrMapping/>
  </p:clrMapOvr>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rPr>
                        <a:t>وإن كان أحد يجوع ليأكل في بيته لكي لا يكون إجتماعكم للدينونة</a:t>
                      </a:r>
                      <a:endParaRPr lang="ar-EG" sz="60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78082303"/>
      </p:ext>
    </p:extLst>
  </p:cSld>
  <p:clrMapOvr>
    <a:masterClrMapping/>
  </p:clrMapOvr>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dirty="0">
                          <a:solidFill>
                            <a:schemeClr val="bg1"/>
                          </a:solidFill>
                        </a:rPr>
                        <a:t>وأما الأمور الباقية فعندما أجيء أرتبها </a:t>
                      </a:r>
                      <a:endParaRPr lang="ar-EG" sz="66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50700173"/>
      </p:ext>
    </p:extLst>
  </p:cSld>
  <p:clrMapOvr>
    <a:masterClrMapping/>
  </p:clrMapOvr>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rgbClr val="FFC000"/>
                          </a:solidFill>
                        </a:rPr>
                        <a:t>نعمة الله ال</a:t>
                      </a:r>
                      <a:r>
                        <a:rPr lang="ar-SA" sz="6000" dirty="0">
                          <a:solidFill>
                            <a:srgbClr val="FFC000"/>
                          </a:solidFill>
                        </a:rPr>
                        <a:t>آ</a:t>
                      </a:r>
                      <a:r>
                        <a:rPr lang="ar-EG" sz="6000" dirty="0">
                          <a:solidFill>
                            <a:srgbClr val="FFC000"/>
                          </a:solidFill>
                        </a:rPr>
                        <a:t>ب تحل على جميعنا آمين</a:t>
                      </a:r>
                      <a:endParaRPr lang="ar-EG" sz="6000" b="1" kern="1200" dirty="0">
                        <a:solidFill>
                          <a:srgbClr val="FFC000"/>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2" action="ppaction://hlinksldjump"/>
          </p:cNvPr>
          <p:cNvSpPr/>
          <p:nvPr/>
        </p:nvSpPr>
        <p:spPr>
          <a:xfrm>
            <a:off x="7888342" y="3886200"/>
            <a:ext cx="1274708" cy="646331"/>
          </a:xfrm>
          <a:prstGeom prst="rect">
            <a:avLst/>
          </a:prstGeom>
        </p:spPr>
        <p:txBody>
          <a:bodyPr wrap="none">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ar-EG" sz="36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اجيوس</a:t>
            </a:r>
            <a:endParaRPr kumimoji="0" lang="en-US" sz="1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0169415"/>
      </p:ext>
    </p:extLst>
  </p:cSld>
  <p:clrMapOvr>
    <a:masterClrMapping/>
  </p:clrMapOvr>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تو ذيبنو سو تو مي ستيكو سيميرون إييي ثيئو كينو نون ميه بارافي .</a:t>
            </a:r>
            <a:br>
              <a:rPr lang="ar-EG" dirty="0"/>
            </a:br>
            <a:br>
              <a:rPr lang="ar-EG" dirty="0"/>
            </a:br>
            <a:br>
              <a:rPr lang="ar-EG" dirty="0"/>
            </a:br>
            <a:endParaRPr lang="en-US" dirty="0"/>
          </a:p>
        </p:txBody>
      </p:sp>
      <p:sp>
        <p:nvSpPr>
          <p:cNvPr id="3" name="Text Placeholder 2"/>
          <p:cNvSpPr>
            <a:spLocks noGrp="1"/>
          </p:cNvSpPr>
          <p:nvPr>
            <p:ph type="body" idx="1"/>
          </p:nvPr>
        </p:nvSpPr>
        <p:spPr>
          <a:xfrm>
            <a:off x="0" y="5644183"/>
            <a:ext cx="8686800" cy="1025177"/>
          </a:xfrm>
        </p:spPr>
        <p:txBody>
          <a:bodyPr/>
          <a:lstStyle/>
          <a:p>
            <a:r>
              <a:rPr lang="ar-EG" dirty="0"/>
              <a:t>في عشائك السري يا ابن الله اقبلني اليوم شريكًا</a:t>
            </a:r>
            <a:endParaRPr lang="en-US" dirty="0"/>
          </a:p>
        </p:txBody>
      </p:sp>
      <p:sp>
        <p:nvSpPr>
          <p:cNvPr id="4" name="Rectangle 3">
            <a:hlinkClick r:id="rId2" action="ppaction://hlinksldjump"/>
            <a:extLst>
              <a:ext uri="{FF2B5EF4-FFF2-40B4-BE49-F238E27FC236}">
                <a16:creationId xmlns:a16="http://schemas.microsoft.com/office/drawing/2014/main" id="{670B62B7-0011-935D-5013-73CBD8CE41D3}"/>
              </a:ext>
            </a:extLst>
          </p:cNvPr>
          <p:cNvSpPr/>
          <p:nvPr/>
        </p:nvSpPr>
        <p:spPr>
          <a:xfrm>
            <a:off x="7888342" y="3886200"/>
            <a:ext cx="1274708" cy="646331"/>
          </a:xfrm>
          <a:prstGeom prst="rect">
            <a:avLst/>
          </a:prstGeom>
        </p:spPr>
        <p:txBody>
          <a:bodyPr wrap="none">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ar-EG" sz="36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اجيوس</a:t>
            </a:r>
            <a:endParaRPr kumimoji="0" lang="en-US" sz="14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61218684"/>
      </p:ext>
    </p:extLst>
  </p:cSld>
  <p:clrMapOvr>
    <a:masterClrMapping/>
  </p:clrMapOvr>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أومي غار تيس إيخثريس سو تو ميستيريون إيبو .</a:t>
            </a:r>
            <a:br>
              <a:rPr lang="ar-EG" dirty="0"/>
            </a:br>
            <a:endParaRPr lang="en-US" dirty="0"/>
          </a:p>
        </p:txBody>
      </p:sp>
      <p:sp>
        <p:nvSpPr>
          <p:cNvPr id="3" name="Text Placeholder 2"/>
          <p:cNvSpPr>
            <a:spLocks noGrp="1"/>
          </p:cNvSpPr>
          <p:nvPr>
            <p:ph type="body" idx="1"/>
          </p:nvPr>
        </p:nvSpPr>
        <p:spPr>
          <a:xfrm>
            <a:off x="251520" y="5644183"/>
            <a:ext cx="8229600" cy="1025177"/>
          </a:xfrm>
        </p:spPr>
        <p:txBody>
          <a:bodyPr/>
          <a:lstStyle/>
          <a:p>
            <a:r>
              <a:rPr lang="ar-EG" dirty="0"/>
              <a:t>لأني لست أقول سرك لأعدائك ،</a:t>
            </a:r>
            <a:endParaRPr lang="en-US" dirty="0"/>
          </a:p>
        </p:txBody>
      </p:sp>
    </p:spTree>
    <p:extLst>
      <p:ext uri="{BB962C8B-B14F-4D97-AF65-F5344CB8AC3E}">
        <p14:creationId xmlns:p14="http://schemas.microsoft.com/office/powerpoint/2010/main" val="145724825"/>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إنزع عنهم وعنا كل مرض و كل سقم</a:t>
            </a:r>
            <a:endParaRPr lang="en-US" dirty="0"/>
          </a:p>
        </p:txBody>
      </p:sp>
      <p:sp>
        <p:nvSpPr>
          <p:cNvPr id="3" name="Text Placeholder 2"/>
          <p:cNvSpPr>
            <a:spLocks noGrp="1"/>
          </p:cNvSpPr>
          <p:nvPr>
            <p:ph type="body" idx="1"/>
          </p:nvPr>
        </p:nvSpPr>
        <p:spPr/>
        <p:txBody>
          <a:bodyPr/>
          <a:lstStyle/>
          <a:p>
            <a:r>
              <a:rPr lang="ar-EG" dirty="0">
                <a:solidFill>
                  <a:schemeClr val="lt1"/>
                </a:solidFill>
              </a:rPr>
              <a:t>أليئوى إيفول هارؤونيم إيفول هارون إنشونى نيفين نيم يافى نيفين</a:t>
            </a:r>
            <a:endParaRPr lang="ar-EG" sz="19900" dirty="0"/>
          </a:p>
        </p:txBody>
      </p:sp>
      <p:sp>
        <p:nvSpPr>
          <p:cNvPr id="5" name="Text Placeholder 4"/>
          <p:cNvSpPr>
            <a:spLocks noGrp="1"/>
          </p:cNvSpPr>
          <p:nvPr>
            <p:ph type="body" sz="quarter" idx="3"/>
          </p:nvPr>
        </p:nvSpPr>
        <p:spPr>
          <a:xfrm>
            <a:off x="0" y="5181600"/>
            <a:ext cx="9144000" cy="1046943"/>
          </a:xfrm>
        </p:spPr>
        <p:txBody>
          <a:bodyPr/>
          <a:lstStyle/>
          <a:p>
            <a:r>
              <a:rPr lang="pt-BR" dirty="0"/>
              <a:t>Aliou`i `ebol \arwou nem `ebol </a:t>
            </a:r>
            <a:r>
              <a:rPr lang="en-US" dirty="0"/>
              <a:t>\aron `n]wni niben nem </a:t>
            </a:r>
            <a:r>
              <a:rPr lang="en-US" dirty="0" err="1"/>
              <a:t>iabi</a:t>
            </a:r>
            <a:r>
              <a:rPr lang="en-US" dirty="0"/>
              <a:t> </a:t>
            </a:r>
            <a:r>
              <a:rPr lang="en-US" dirty="0" err="1"/>
              <a:t>niben</a:t>
            </a:r>
            <a:endParaRPr lang="en-US" sz="11500" dirty="0"/>
          </a:p>
        </p:txBody>
      </p:sp>
    </p:spTree>
  </p:cSld>
  <p:clrMapOvr>
    <a:masterClrMapping/>
  </p:clrMapOvr>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أوفيلي ماسي ذو سو كاثا بير أو يوداس .</a:t>
            </a:r>
            <a:br>
              <a:rPr lang="ar-EG" dirty="0"/>
            </a:br>
            <a:endParaRPr lang="en-US" dirty="0"/>
          </a:p>
        </p:txBody>
      </p:sp>
      <p:sp>
        <p:nvSpPr>
          <p:cNvPr id="3" name="Text Placeholder 2"/>
          <p:cNvSpPr>
            <a:spLocks noGrp="1"/>
          </p:cNvSpPr>
          <p:nvPr>
            <p:ph type="body" idx="1"/>
          </p:nvPr>
        </p:nvSpPr>
        <p:spPr/>
        <p:txBody>
          <a:bodyPr/>
          <a:lstStyle/>
          <a:p>
            <a:r>
              <a:rPr lang="ar-EG" dirty="0"/>
              <a:t>و لا أعطيك قبلة مثل يوداس ،</a:t>
            </a:r>
            <a:endParaRPr lang="en-US" dirty="0"/>
          </a:p>
        </p:txBody>
      </p:sp>
    </p:spTree>
    <p:extLst>
      <p:ext uri="{BB962C8B-B14F-4D97-AF65-F5344CB8AC3E}">
        <p14:creationId xmlns:p14="http://schemas.microsoft.com/office/powerpoint/2010/main" val="3088375943"/>
      </p:ext>
    </p:extLst>
  </p:cSld>
  <p:clrMapOvr>
    <a:masterClrMapping/>
  </p:clrMapOvr>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أللا أوس أو ليستيس أومو لوغوسي .</a:t>
            </a:r>
            <a:br>
              <a:rPr lang="ar-EG" dirty="0"/>
            </a:br>
            <a:endParaRPr lang="en-US" dirty="0"/>
          </a:p>
        </p:txBody>
      </p:sp>
      <p:sp>
        <p:nvSpPr>
          <p:cNvPr id="3" name="Text Placeholder 2"/>
          <p:cNvSpPr>
            <a:spLocks noGrp="1"/>
          </p:cNvSpPr>
          <p:nvPr>
            <p:ph type="body" idx="1"/>
          </p:nvPr>
        </p:nvSpPr>
        <p:spPr/>
        <p:txBody>
          <a:bodyPr/>
          <a:lstStyle/>
          <a:p>
            <a:r>
              <a:rPr lang="ar-EG" dirty="0"/>
              <a:t>لكن كاللص أعترف لك</a:t>
            </a:r>
            <a:endParaRPr lang="en-US" dirty="0"/>
          </a:p>
        </p:txBody>
      </p:sp>
    </p:spTree>
    <p:extLst>
      <p:ext uri="{BB962C8B-B14F-4D97-AF65-F5344CB8AC3E}">
        <p14:creationId xmlns:p14="http://schemas.microsoft.com/office/powerpoint/2010/main" val="3503389727"/>
      </p:ext>
    </p:extLst>
  </p:cSld>
  <p:clrMapOvr>
    <a:masterClrMapping/>
  </p:clrMapOvr>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إمنيس تيتي مو كيريي إين تي فاسيليا سو .</a:t>
            </a:r>
            <a:br>
              <a:rPr lang="ar-EG" dirty="0"/>
            </a:br>
            <a:endParaRPr lang="en-US" dirty="0"/>
          </a:p>
        </p:txBody>
      </p:sp>
      <p:sp>
        <p:nvSpPr>
          <p:cNvPr id="3" name="Text Placeholder 2"/>
          <p:cNvSpPr>
            <a:spLocks noGrp="1"/>
          </p:cNvSpPr>
          <p:nvPr>
            <p:ph type="body" idx="1"/>
          </p:nvPr>
        </p:nvSpPr>
        <p:spPr/>
        <p:txBody>
          <a:bodyPr/>
          <a:lstStyle/>
          <a:p>
            <a:r>
              <a:rPr lang="ar-EG" dirty="0"/>
              <a:t>( أذكرني يارب في ملكوتك ) .</a:t>
            </a:r>
            <a:endParaRPr lang="en-US" dirty="0"/>
          </a:p>
        </p:txBody>
      </p:sp>
    </p:spTree>
    <p:extLst>
      <p:ext uri="{BB962C8B-B14F-4D97-AF65-F5344CB8AC3E}">
        <p14:creationId xmlns:p14="http://schemas.microsoft.com/office/powerpoint/2010/main" val="1718575081"/>
      </p:ext>
    </p:extLst>
  </p:cSld>
  <p:clrMapOvr>
    <a:masterClrMapping/>
  </p:clrMapOvr>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قدوس الله قدوس </a:t>
                      </a:r>
                      <a:br>
                        <a:rPr lang="ar-SA" sz="4000" b="1" dirty="0">
                          <a:cs typeface="+mj-cs"/>
                        </a:rPr>
                      </a:br>
                      <a:r>
                        <a:rPr lang="ar-SA" sz="4000" b="1" dirty="0">
                          <a:cs typeface="+mj-cs"/>
                        </a:rPr>
                        <a:t>القوي قدوس الذي لا يموت</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Agioc</a:t>
                      </a:r>
                      <a:r>
                        <a:rPr lang="en-US" sz="3600" b="0" kern="1200" baseline="0" dirty="0">
                          <a:solidFill>
                            <a:srgbClr val="FFFF00"/>
                          </a:solidFill>
                          <a:latin typeface="Athanasius" pitchFamily="2" charset="0"/>
                          <a:ea typeface="+mn-ea"/>
                          <a:cs typeface="+mn-cs"/>
                        </a:rPr>
                        <a:t> `o </a:t>
                      </a:r>
                      <a:r>
                        <a:rPr lang="en-US" sz="3600" b="0" kern="1200" baseline="0" dirty="0" err="1">
                          <a:solidFill>
                            <a:srgbClr val="FFFF00"/>
                          </a:solidFill>
                          <a:latin typeface="Athanasius" pitchFamily="2" charset="0"/>
                          <a:ea typeface="+mn-ea"/>
                          <a:cs typeface="+mn-cs"/>
                        </a:rPr>
                        <a:t>Qeoc</a:t>
                      </a:r>
                      <a:r>
                        <a:rPr lang="en-US" sz="3600" b="0" kern="1200" baseline="0" dirty="0">
                          <a:solidFill>
                            <a:srgbClr val="FFFF00"/>
                          </a:solidFill>
                          <a:latin typeface="Athanasius" pitchFamily="2" charset="0"/>
                          <a:ea typeface="+mn-ea"/>
                          <a:cs typeface="+mn-cs"/>
                        </a:rPr>
                        <a:t>&gt; `</a:t>
                      </a:r>
                      <a:r>
                        <a:rPr lang="en-US" sz="3600" b="0" kern="1200" baseline="0" dirty="0" err="1">
                          <a:solidFill>
                            <a:srgbClr val="FFFF00"/>
                          </a:solidFill>
                          <a:latin typeface="Athanasius" pitchFamily="2" charset="0"/>
                          <a:ea typeface="+mn-ea"/>
                          <a:cs typeface="+mn-cs"/>
                        </a:rPr>
                        <a:t>agioc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icxuroc</a:t>
                      </a:r>
                      <a:r>
                        <a:rPr lang="en-US" sz="3600" b="0" kern="1200" baseline="0" dirty="0">
                          <a:solidFill>
                            <a:srgbClr val="FFFF00"/>
                          </a:solidFill>
                          <a:latin typeface="Athanasius" pitchFamily="2" charset="0"/>
                          <a:ea typeface="+mn-ea"/>
                          <a:cs typeface="+mn-cs"/>
                        </a:rPr>
                        <a:t>&gt;</a:t>
                      </a:r>
                    </a:p>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agioc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aqanatoc</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آجيوس. أوثيئوس. آجيوس</a:t>
                      </a:r>
                      <a:r>
                        <a:rPr lang="ar-EG" sz="3600" b="1" dirty="0">
                          <a:cs typeface="+mj-cs"/>
                        </a:rPr>
                        <a:t> </a:t>
                      </a:r>
                      <a:r>
                        <a:rPr lang="ar-SA" sz="3600" b="1" dirty="0">
                          <a:cs typeface="+mj-cs"/>
                        </a:rPr>
                        <a:t>إس شيروس آجيوس</a:t>
                      </a:r>
                      <a:r>
                        <a:rPr lang="ar-EG" sz="3600" b="1" dirty="0">
                          <a:cs typeface="+mj-cs"/>
                        </a:rPr>
                        <a:t> </a:t>
                      </a:r>
                      <a:r>
                        <a:rPr lang="ar-SA" sz="3600" b="1" dirty="0">
                          <a:cs typeface="+mj-cs"/>
                        </a:rPr>
                        <a:t>أثاناطوس </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02082963"/>
      </p:ext>
    </p:extLst>
  </p:cSld>
  <p:clrMapOvr>
    <a:masterClrMapping/>
  </p:clrMapOvr>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يا من صلب </a:t>
                      </a:r>
                      <a:br>
                        <a:rPr lang="ar-SA" sz="6000" b="1" dirty="0">
                          <a:cs typeface="+mj-cs"/>
                        </a:rPr>
                      </a:br>
                      <a:r>
                        <a:rPr lang="ar-SA" sz="6000" b="1" dirty="0">
                          <a:cs typeface="+mj-cs"/>
                        </a:rPr>
                        <a:t>عنا ارحمنا</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`o `</a:t>
                      </a:r>
                      <a:r>
                        <a:rPr lang="en-US" sz="4000" b="0" kern="1200" baseline="0" dirty="0" err="1">
                          <a:solidFill>
                            <a:srgbClr val="FFFF00"/>
                          </a:solidFill>
                          <a:latin typeface="Athanasius" pitchFamily="2" charset="0"/>
                          <a:ea typeface="+mn-ea"/>
                          <a:cs typeface="+mn-cs"/>
                        </a:rPr>
                        <a:t>ctaurwqhc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di</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hmac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hmac</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أو إسطفروتيس ذي إيماس إليسون </a:t>
                      </a:r>
                      <a:br>
                        <a:rPr lang="ar-SA" sz="4000" b="1" dirty="0">
                          <a:cs typeface="+mj-cs"/>
                        </a:rPr>
                      </a:br>
                      <a:r>
                        <a:rPr lang="ar-SA" sz="4000" b="1" dirty="0">
                          <a:cs typeface="+mj-cs"/>
                        </a:rPr>
                        <a:t>إيماس</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97610956"/>
      </p:ext>
    </p:extLst>
  </p:cSld>
  <p:clrMapOvr>
    <a:masterClrMapping/>
  </p:clrMapOvr>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قدوس الله قدوس </a:t>
                      </a:r>
                      <a:br>
                        <a:rPr lang="ar-SA" sz="4000" b="1" dirty="0">
                          <a:cs typeface="+mj-cs"/>
                        </a:rPr>
                      </a:br>
                      <a:r>
                        <a:rPr lang="ar-SA" sz="4000" b="1" dirty="0">
                          <a:cs typeface="+mj-cs"/>
                        </a:rPr>
                        <a:t>القوي قدوس الذي لا يموت</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Agioc</a:t>
                      </a:r>
                      <a:r>
                        <a:rPr lang="en-US" sz="3600" b="0" kern="1200" baseline="0" dirty="0">
                          <a:solidFill>
                            <a:srgbClr val="FFFF00"/>
                          </a:solidFill>
                          <a:latin typeface="Athanasius" pitchFamily="2" charset="0"/>
                          <a:ea typeface="+mn-ea"/>
                          <a:cs typeface="+mn-cs"/>
                        </a:rPr>
                        <a:t> `o </a:t>
                      </a:r>
                      <a:r>
                        <a:rPr lang="en-US" sz="3600" b="0" kern="1200" baseline="0" dirty="0" err="1">
                          <a:solidFill>
                            <a:srgbClr val="FFFF00"/>
                          </a:solidFill>
                          <a:latin typeface="Athanasius" pitchFamily="2" charset="0"/>
                          <a:ea typeface="+mn-ea"/>
                          <a:cs typeface="+mn-cs"/>
                        </a:rPr>
                        <a:t>Qeoc</a:t>
                      </a:r>
                      <a:r>
                        <a:rPr lang="en-US" sz="3600" b="0" kern="1200" baseline="0" dirty="0">
                          <a:solidFill>
                            <a:srgbClr val="FFFF00"/>
                          </a:solidFill>
                          <a:latin typeface="Athanasius" pitchFamily="2" charset="0"/>
                          <a:ea typeface="+mn-ea"/>
                          <a:cs typeface="+mn-cs"/>
                        </a:rPr>
                        <a:t>&gt; `</a:t>
                      </a:r>
                      <a:r>
                        <a:rPr lang="en-US" sz="3600" b="0" kern="1200" baseline="0" dirty="0" err="1">
                          <a:solidFill>
                            <a:srgbClr val="FFFF00"/>
                          </a:solidFill>
                          <a:latin typeface="Athanasius" pitchFamily="2" charset="0"/>
                          <a:ea typeface="+mn-ea"/>
                          <a:cs typeface="+mn-cs"/>
                        </a:rPr>
                        <a:t>agioc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icxuroc</a:t>
                      </a:r>
                      <a:r>
                        <a:rPr lang="en-US" sz="3600" b="0" kern="1200" baseline="0" dirty="0">
                          <a:solidFill>
                            <a:srgbClr val="FFFF00"/>
                          </a:solidFill>
                          <a:latin typeface="Athanasius" pitchFamily="2" charset="0"/>
                          <a:ea typeface="+mn-ea"/>
                          <a:cs typeface="+mn-cs"/>
                        </a:rPr>
                        <a:t>&gt;</a:t>
                      </a:r>
                    </a:p>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agioc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aqanatoc</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آجيوس. أوثيئوس. آجيوس</a:t>
                      </a:r>
                      <a:r>
                        <a:rPr lang="ar-EG" sz="3600" b="1" dirty="0">
                          <a:cs typeface="+mj-cs"/>
                        </a:rPr>
                        <a:t> </a:t>
                      </a:r>
                      <a:r>
                        <a:rPr lang="ar-SA" sz="3600" b="1" dirty="0">
                          <a:cs typeface="+mj-cs"/>
                        </a:rPr>
                        <a:t>إس شيروس آجيوس</a:t>
                      </a:r>
                      <a:r>
                        <a:rPr lang="ar-EG" sz="3600" b="1" dirty="0">
                          <a:cs typeface="+mj-cs"/>
                        </a:rPr>
                        <a:t> </a:t>
                      </a:r>
                      <a:r>
                        <a:rPr lang="ar-SA" sz="3600" b="1" dirty="0">
                          <a:cs typeface="+mj-cs"/>
                        </a:rPr>
                        <a:t>أثاناطوس </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3097095"/>
      </p:ext>
    </p:extLst>
  </p:cSld>
  <p:clrMapOvr>
    <a:masterClrMapping/>
  </p:clrMapOvr>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يا من صلب </a:t>
                      </a:r>
                      <a:br>
                        <a:rPr lang="ar-SA" sz="6000" b="1" dirty="0">
                          <a:cs typeface="+mj-cs"/>
                        </a:rPr>
                      </a:br>
                      <a:r>
                        <a:rPr lang="ar-SA" sz="6000" b="1" dirty="0">
                          <a:cs typeface="+mj-cs"/>
                        </a:rPr>
                        <a:t>عنا ارحمنا</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`o `</a:t>
                      </a:r>
                      <a:r>
                        <a:rPr lang="en-US" sz="4000" b="0" kern="1200" baseline="0" dirty="0" err="1">
                          <a:solidFill>
                            <a:srgbClr val="FFFF00"/>
                          </a:solidFill>
                          <a:latin typeface="Athanasius" pitchFamily="2" charset="0"/>
                          <a:ea typeface="+mn-ea"/>
                          <a:cs typeface="+mn-cs"/>
                        </a:rPr>
                        <a:t>ctaurwqhc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di</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hmac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hmac</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أو إسطفروتيس ذي إيماس إليسون </a:t>
                      </a:r>
                      <a:br>
                        <a:rPr lang="ar-SA" sz="4000" b="1" dirty="0">
                          <a:cs typeface="+mj-cs"/>
                        </a:rPr>
                      </a:br>
                      <a:r>
                        <a:rPr lang="ar-SA" sz="4000" b="1" dirty="0">
                          <a:cs typeface="+mj-cs"/>
                        </a:rPr>
                        <a:t>إيماس</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46931672"/>
      </p:ext>
    </p:extLst>
  </p:cSld>
  <p:clrMapOvr>
    <a:masterClrMapping/>
  </p:clrMapOvr>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قدوس الله قدوس </a:t>
                      </a:r>
                      <a:br>
                        <a:rPr lang="ar-SA" sz="4000" b="1" dirty="0">
                          <a:cs typeface="+mj-cs"/>
                        </a:rPr>
                      </a:br>
                      <a:r>
                        <a:rPr lang="ar-SA" sz="4000" b="1" dirty="0">
                          <a:cs typeface="+mj-cs"/>
                        </a:rPr>
                        <a:t>القوي قدوس الذي لا يموت</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Agioc</a:t>
                      </a:r>
                      <a:r>
                        <a:rPr lang="en-US" sz="3600" b="0" kern="1200" baseline="0" dirty="0">
                          <a:solidFill>
                            <a:srgbClr val="FFFF00"/>
                          </a:solidFill>
                          <a:latin typeface="Athanasius" pitchFamily="2" charset="0"/>
                          <a:ea typeface="+mn-ea"/>
                          <a:cs typeface="+mn-cs"/>
                        </a:rPr>
                        <a:t> `o </a:t>
                      </a:r>
                      <a:r>
                        <a:rPr lang="en-US" sz="3600" b="0" kern="1200" baseline="0" dirty="0" err="1">
                          <a:solidFill>
                            <a:srgbClr val="FFFF00"/>
                          </a:solidFill>
                          <a:latin typeface="Athanasius" pitchFamily="2" charset="0"/>
                          <a:ea typeface="+mn-ea"/>
                          <a:cs typeface="+mn-cs"/>
                        </a:rPr>
                        <a:t>Qeoc</a:t>
                      </a:r>
                      <a:r>
                        <a:rPr lang="en-US" sz="3600" b="0" kern="1200" baseline="0" dirty="0">
                          <a:solidFill>
                            <a:srgbClr val="FFFF00"/>
                          </a:solidFill>
                          <a:latin typeface="Athanasius" pitchFamily="2" charset="0"/>
                          <a:ea typeface="+mn-ea"/>
                          <a:cs typeface="+mn-cs"/>
                        </a:rPr>
                        <a:t>&gt; `</a:t>
                      </a:r>
                      <a:r>
                        <a:rPr lang="en-US" sz="3600" b="0" kern="1200" baseline="0" dirty="0" err="1">
                          <a:solidFill>
                            <a:srgbClr val="FFFF00"/>
                          </a:solidFill>
                          <a:latin typeface="Athanasius" pitchFamily="2" charset="0"/>
                          <a:ea typeface="+mn-ea"/>
                          <a:cs typeface="+mn-cs"/>
                        </a:rPr>
                        <a:t>agioc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icxuroc</a:t>
                      </a:r>
                      <a:r>
                        <a:rPr lang="en-US" sz="3600" b="0" kern="1200" baseline="0" dirty="0">
                          <a:solidFill>
                            <a:srgbClr val="FFFF00"/>
                          </a:solidFill>
                          <a:latin typeface="Athanasius" pitchFamily="2" charset="0"/>
                          <a:ea typeface="+mn-ea"/>
                          <a:cs typeface="+mn-cs"/>
                        </a:rPr>
                        <a:t>&gt;</a:t>
                      </a:r>
                    </a:p>
                    <a:p>
                      <a:pPr algn="ct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agioc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aqanatoc</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آجيوس. أوثيئوس. آجيوس</a:t>
                      </a:r>
                      <a:r>
                        <a:rPr lang="ar-EG" sz="3600" b="1" dirty="0">
                          <a:cs typeface="+mj-cs"/>
                        </a:rPr>
                        <a:t> </a:t>
                      </a:r>
                      <a:r>
                        <a:rPr lang="ar-SA" sz="3600" b="1" dirty="0">
                          <a:cs typeface="+mj-cs"/>
                        </a:rPr>
                        <a:t>إس شيروس آجيوس</a:t>
                      </a:r>
                      <a:r>
                        <a:rPr lang="ar-EG" sz="3600" b="1" dirty="0">
                          <a:cs typeface="+mj-cs"/>
                        </a:rPr>
                        <a:t> </a:t>
                      </a:r>
                      <a:r>
                        <a:rPr lang="ar-SA" sz="3600" b="1" dirty="0">
                          <a:cs typeface="+mj-cs"/>
                        </a:rPr>
                        <a:t>أثاناطوس </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33739822"/>
      </p:ext>
    </p:extLst>
  </p:cSld>
  <p:clrMapOvr>
    <a:masterClrMapping/>
  </p:clrMapOvr>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يا من صلب </a:t>
                      </a:r>
                      <a:br>
                        <a:rPr lang="ar-SA" sz="6000" b="1" dirty="0">
                          <a:cs typeface="+mj-cs"/>
                        </a:rPr>
                      </a:br>
                      <a:r>
                        <a:rPr lang="ar-SA" sz="6000" b="1" dirty="0">
                          <a:cs typeface="+mj-cs"/>
                        </a:rPr>
                        <a:t>عنا ارحمنا</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`o `</a:t>
                      </a:r>
                      <a:r>
                        <a:rPr lang="en-US" sz="4000" b="0" kern="1200" baseline="0" dirty="0" err="1">
                          <a:solidFill>
                            <a:srgbClr val="FFFF00"/>
                          </a:solidFill>
                          <a:latin typeface="Athanasius" pitchFamily="2" charset="0"/>
                          <a:ea typeface="+mn-ea"/>
                          <a:cs typeface="+mn-cs"/>
                        </a:rPr>
                        <a:t>ctaurwqhc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di</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hmac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hmac</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أو إسطفروتيس ذي إيماس إليسون </a:t>
                      </a:r>
                      <a:br>
                        <a:rPr lang="ar-SA" sz="4000" b="1" dirty="0">
                          <a:cs typeface="+mj-cs"/>
                        </a:rPr>
                      </a:br>
                      <a:r>
                        <a:rPr lang="ar-SA" sz="4000" b="1" dirty="0">
                          <a:cs typeface="+mj-cs"/>
                        </a:rPr>
                        <a:t>إيماس</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56853145"/>
      </p:ext>
    </p:extLst>
  </p:cSld>
  <p:clrMapOvr>
    <a:masterClrMapping/>
  </p:clrMapOvr>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المجد للآب والإبن </a:t>
                      </a:r>
                      <a:br>
                        <a:rPr lang="ar-SA" sz="4400" b="1" dirty="0">
                          <a:cs typeface="+mj-cs"/>
                        </a:rPr>
                      </a:br>
                      <a:r>
                        <a:rPr lang="ar-SA" sz="4400" b="1" dirty="0">
                          <a:cs typeface="+mj-cs"/>
                        </a:rPr>
                        <a:t>والروح القدس</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l-PL" sz="4000" b="0" kern="1200" baseline="0" dirty="0">
                          <a:solidFill>
                            <a:srgbClr val="FFFF00"/>
                          </a:solidFill>
                          <a:latin typeface="Athanasius" pitchFamily="2" charset="0"/>
                          <a:ea typeface="+mn-ea"/>
                          <a:cs typeface="+mn-cs"/>
                        </a:rPr>
                        <a:t>Do[a Patri ke ~Ui`w ke `agi`w</a:t>
                      </a:r>
                    </a:p>
                    <a:p>
                      <a:pPr algn="ctr"/>
                      <a:r>
                        <a:rPr lang="pl-PL" sz="4000" b="0" kern="1200" baseline="0" dirty="0">
                          <a:solidFill>
                            <a:srgbClr val="FFFF00"/>
                          </a:solidFill>
                          <a:latin typeface="Athanasius" pitchFamily="2" charset="0"/>
                          <a:ea typeface="+mn-ea"/>
                          <a:cs typeface="+mn-cs"/>
                        </a:rPr>
                        <a:t>~Pneumati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ذو كسابتري كي إيوكي آجيو </a:t>
                      </a:r>
                      <a:br>
                        <a:rPr lang="ar-SA" sz="4400" b="1" dirty="0">
                          <a:cs typeface="+mj-cs"/>
                        </a:rPr>
                      </a:br>
                      <a:r>
                        <a:rPr lang="ar-SA" sz="4400" b="1" dirty="0">
                          <a:cs typeface="+mj-cs"/>
                        </a:rPr>
                        <a:t>إبنيفماتي</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66114556"/>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وروح الأمراض</a:t>
            </a:r>
            <a:r>
              <a:rPr lang="en-US" dirty="0">
                <a:solidFill>
                  <a:schemeClr val="lt1"/>
                </a:solidFill>
              </a:rPr>
              <a:t> </a:t>
            </a:r>
            <a:r>
              <a:rPr lang="ar-EG" dirty="0">
                <a:solidFill>
                  <a:schemeClr val="lt1"/>
                </a:solidFill>
              </a:rPr>
              <a:t>أطردها</a:t>
            </a:r>
            <a:endParaRPr lang="en-US" dirty="0"/>
          </a:p>
        </p:txBody>
      </p:sp>
      <p:sp>
        <p:nvSpPr>
          <p:cNvPr id="3" name="Text Placeholder 2"/>
          <p:cNvSpPr>
            <a:spLocks noGrp="1"/>
          </p:cNvSpPr>
          <p:nvPr>
            <p:ph type="body" idx="1"/>
          </p:nvPr>
        </p:nvSpPr>
        <p:spPr/>
        <p:txBody>
          <a:bodyPr/>
          <a:lstStyle/>
          <a:p>
            <a:r>
              <a:rPr lang="ar-EG" dirty="0">
                <a:solidFill>
                  <a:schemeClr val="lt1"/>
                </a:solidFill>
              </a:rPr>
              <a:t>بى إبنيفما إنتى نى شونى إتشوجى إنسوف</a:t>
            </a:r>
            <a:endParaRPr lang="ar-EG" sz="23000" dirty="0"/>
          </a:p>
        </p:txBody>
      </p:sp>
      <p:sp>
        <p:nvSpPr>
          <p:cNvPr id="5" name="Text Placeholder 4"/>
          <p:cNvSpPr>
            <a:spLocks noGrp="1"/>
          </p:cNvSpPr>
          <p:nvPr>
            <p:ph type="body" sz="quarter" idx="3"/>
          </p:nvPr>
        </p:nvSpPr>
        <p:spPr/>
        <p:txBody>
          <a:bodyPr/>
          <a:lstStyle/>
          <a:p>
            <a:r>
              <a:rPr lang="pl-PL" dirty="0">
                <a:latin typeface="Avva_Shenouda" pitchFamily="34" charset="2"/>
              </a:rPr>
              <a:t>Pipna `nte niwni soji `ncwf.</a:t>
            </a:r>
            <a:endParaRPr lang="en-US" sz="11500" dirty="0">
              <a:latin typeface="Avva_Shenouda" pitchFamily="34" charset="2"/>
            </a:endParaRPr>
          </a:p>
        </p:txBody>
      </p:sp>
    </p:spTree>
  </p:cSld>
  <p:clrMapOvr>
    <a:masterClrMapping/>
  </p:clrMapOvr>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الآن وكل </a:t>
                      </a:r>
                      <a:br>
                        <a:rPr lang="ar-SA" sz="4800" b="1" dirty="0">
                          <a:cs typeface="+mj-cs"/>
                        </a:rPr>
                      </a:br>
                      <a:r>
                        <a:rPr lang="ar-SA" sz="4800" b="1" dirty="0">
                          <a:cs typeface="+mj-cs"/>
                        </a:rPr>
                        <a:t>اوان وإلى دهر الدهور أمين</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nun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ic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touc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e`wnac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e`wnwn</a:t>
                      </a:r>
                      <a:r>
                        <a:rPr lang="en-US" sz="4000" b="0" kern="1200" baseline="0" dirty="0">
                          <a:solidFill>
                            <a:srgbClr val="FFFF00"/>
                          </a:solidFill>
                          <a:latin typeface="Athanasius" pitchFamily="2" charset="0"/>
                          <a:ea typeface="+mn-ea"/>
                          <a:cs typeface="+mn-cs"/>
                        </a:rPr>
                        <a:t>&gt;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amhn</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cs typeface="+mj-cs"/>
                        </a:rPr>
                        <a:t>كي نين كي آإي كي </a:t>
                      </a:r>
                      <a:br>
                        <a:rPr lang="ar-SA" sz="3600" b="1" dirty="0">
                          <a:cs typeface="+mj-cs"/>
                        </a:rPr>
                      </a:br>
                      <a:r>
                        <a:rPr lang="ar-SA" sz="3600" b="1" dirty="0">
                          <a:cs typeface="+mj-cs"/>
                        </a:rPr>
                        <a:t>إسطوس إى أوناس طون إى أونون آمين</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58998612"/>
      </p:ext>
    </p:extLst>
  </p:cSld>
  <p:clrMapOvr>
    <a:masterClrMapping/>
  </p:clrMapOvr>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أيها الثالوث </a:t>
                      </a:r>
                      <a:br>
                        <a:rPr lang="ar-SA" sz="4800" b="1" dirty="0">
                          <a:cs typeface="+mj-cs"/>
                        </a:rPr>
                      </a:br>
                      <a:r>
                        <a:rPr lang="ar-SA" sz="4800" b="1" dirty="0">
                          <a:cs typeface="+mj-cs"/>
                        </a:rPr>
                        <a:t>المقدس ارحمنا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Agi`a</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triac</a:t>
                      </a:r>
                      <a:endParaRPr lang="en-US"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ele`hcon</a:t>
                      </a:r>
                      <a:endParaRPr lang="en-US"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hmac</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آجيا إترياس </a:t>
                      </a:r>
                      <a:br>
                        <a:rPr lang="ar-SA" sz="4800" b="1" dirty="0">
                          <a:cs typeface="+mj-cs"/>
                        </a:rPr>
                      </a:br>
                      <a:r>
                        <a:rPr lang="ar-SA" sz="4800" b="1" dirty="0">
                          <a:cs typeface="+mj-cs"/>
                        </a:rPr>
                        <a:t>إليسون إيماس</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70942963"/>
      </p:ext>
    </p:extLst>
  </p:cSld>
  <p:clrMapOvr>
    <a:masterClrMapping/>
  </p:clrMapOvr>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23535527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kern="10" dirty="0">
                          <a:ln w="9525">
                            <a:noFill/>
                            <a:round/>
                            <a:headEnd/>
                            <a:tailEnd/>
                          </a:ln>
                          <a:solidFill>
                            <a:srgbClr val="FFC000"/>
                          </a:solidFill>
                          <a:effectLst/>
                          <a:latin typeface="Times New Roman"/>
                          <a:cs typeface="Times New Roman"/>
                        </a:rPr>
                        <a:t>أوشية الإنجيل</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0135806"/>
      </p:ext>
    </p:extLst>
  </p:cSld>
  <p:clrMapOvr>
    <a:masterClrMapping/>
  </p:clrMapOvr>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9600" b="1" dirty="0">
                          <a:solidFill>
                            <a:schemeClr val="bg1"/>
                          </a:solidFill>
                        </a:rPr>
                        <a:t>صل</a:t>
                      </a:r>
                      <a:endParaRPr lang="ar-EG" sz="413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6600" kern="1200" baseline="0" dirty="0">
                          <a:solidFill>
                            <a:srgbClr val="FFFF00"/>
                          </a:solidFill>
                          <a:latin typeface="Athanasius" pitchFamily="2" charset="0"/>
                          <a:ea typeface="+mn-ea"/>
                          <a:cs typeface="+mn-cs"/>
                        </a:rPr>
                        <a:t>}</a:t>
                      </a:r>
                      <a:r>
                        <a:rPr lang="en-US" sz="6600" kern="1200" baseline="0" dirty="0" err="1">
                          <a:solidFill>
                            <a:srgbClr val="FFFF00"/>
                          </a:solidFill>
                          <a:latin typeface="Athanasius" pitchFamily="2" charset="0"/>
                          <a:ea typeface="+mn-ea"/>
                          <a:cs typeface="+mn-cs"/>
                        </a:rPr>
                        <a:t>lhl</a:t>
                      </a:r>
                      <a:endParaRPr lang="ar-EG" sz="2390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800" b="1" dirty="0">
                          <a:solidFill>
                            <a:schemeClr val="bg1"/>
                          </a:solidFill>
                        </a:rPr>
                        <a:t>إشليل</a:t>
                      </a:r>
                      <a:endParaRPr lang="ar-SA" sz="8800" b="1" kern="1200" dirty="0">
                        <a:solidFill>
                          <a:schemeClr val="bg1"/>
                        </a:solidFill>
                        <a:latin typeface="+mn-lt"/>
                        <a:ea typeface="Times New Roman" pitchFamily="18" charset="0"/>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85101736"/>
      </p:ext>
    </p:extLst>
  </p:cSld>
  <p:clrMapOvr>
    <a:masterClrMapping/>
  </p:clrMapOvr>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ar-SA" sz="6600" b="1" dirty="0">
                          <a:solidFill>
                            <a:schemeClr val="bg1"/>
                          </a:solidFill>
                        </a:rPr>
                        <a:t>للصلاة قفوا</a:t>
                      </a:r>
                      <a:endParaRPr lang="ar-EG" sz="66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200" b="0" kern="1200" baseline="0" dirty="0" err="1">
                          <a:solidFill>
                            <a:srgbClr val="FFFF00"/>
                          </a:solidFill>
                          <a:latin typeface="Athanasius" pitchFamily="2" charset="0"/>
                          <a:ea typeface="+mn-ea"/>
                          <a:cs typeface="+mn-cs"/>
                        </a:rPr>
                        <a:t>Epi</a:t>
                      </a:r>
                      <a:r>
                        <a:rPr lang="en-US" sz="4200" b="0" kern="1200" baseline="0" dirty="0">
                          <a:solidFill>
                            <a:srgbClr val="FFFF00"/>
                          </a:solidFill>
                          <a:latin typeface="Athanasius" pitchFamily="2" charset="0"/>
                          <a:ea typeface="+mn-ea"/>
                          <a:cs typeface="+mn-cs"/>
                        </a:rPr>
                        <a:t> `</a:t>
                      </a:r>
                      <a:r>
                        <a:rPr lang="en-US" sz="4200" b="0" kern="1200" baseline="0" dirty="0" err="1">
                          <a:solidFill>
                            <a:srgbClr val="FFFF00"/>
                          </a:solidFill>
                          <a:latin typeface="Athanasius" pitchFamily="2" charset="0"/>
                          <a:ea typeface="+mn-ea"/>
                          <a:cs typeface="+mn-cs"/>
                        </a:rPr>
                        <a:t>proceuxh</a:t>
                      </a:r>
                      <a:endParaRPr lang="en-US" sz="4200" b="0" kern="1200" baseline="0" dirty="0">
                        <a:solidFill>
                          <a:srgbClr val="FFFF00"/>
                        </a:solidFill>
                        <a:latin typeface="Athanasius" pitchFamily="2" charset="0"/>
                        <a:ea typeface="+mn-ea"/>
                        <a:cs typeface="+mn-cs"/>
                      </a:endParaRPr>
                    </a:p>
                    <a:p>
                      <a:pPr algn="ctr" rtl="0"/>
                      <a:r>
                        <a:rPr lang="en-US" sz="4200" b="0" kern="1200" baseline="0" dirty="0">
                          <a:solidFill>
                            <a:srgbClr val="FFFF00"/>
                          </a:solidFill>
                          <a:latin typeface="Athanasius" pitchFamily="2" charset="0"/>
                          <a:ea typeface="+mn-ea"/>
                          <a:cs typeface="+mn-cs"/>
                        </a:rPr>
                        <a:t> `</a:t>
                      </a:r>
                      <a:r>
                        <a:rPr lang="en-US" sz="4200" b="0" kern="1200" baseline="0" dirty="0" err="1">
                          <a:solidFill>
                            <a:srgbClr val="FFFF00"/>
                          </a:solidFill>
                          <a:latin typeface="Athanasius" pitchFamily="2" charset="0"/>
                          <a:ea typeface="+mn-ea"/>
                          <a:cs typeface="+mn-cs"/>
                        </a:rPr>
                        <a:t>ctaqhte</a:t>
                      </a:r>
                      <a:endParaRPr lang="ar-EG" sz="42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solidFill>
                            <a:schemeClr val="bg1"/>
                          </a:solidFill>
                        </a:rPr>
                        <a:t>إيبى إبروس إفكى إستاثيتى</a:t>
                      </a:r>
                      <a:endParaRPr lang="ar-SA" sz="4800" b="1" kern="1200" dirty="0">
                        <a:solidFill>
                          <a:schemeClr val="bg1"/>
                        </a:solidFill>
                        <a:latin typeface="+mn-lt"/>
                        <a:ea typeface="Times New Roman" pitchFamily="18" charset="0"/>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13484496"/>
      </p:ext>
    </p:extLst>
  </p:cSld>
  <p:clrMapOvr>
    <a:masterClrMapping/>
  </p:clrMapOvr>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السلام للكل</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7200" b="0" kern="1200" baseline="0" dirty="0" err="1">
                          <a:solidFill>
                            <a:srgbClr val="FFFF00"/>
                          </a:solidFill>
                          <a:latin typeface="Athanasius" pitchFamily="2" charset="0"/>
                          <a:ea typeface="+mn-ea"/>
                          <a:cs typeface="+mn-cs"/>
                        </a:rPr>
                        <a:t>Irhnh</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paci</a:t>
                      </a:r>
                      <a:endParaRPr lang="ar-EG" sz="9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إيرينى باسى</a:t>
                      </a:r>
                      <a:endParaRPr lang="ar-EG" sz="28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82476134"/>
      </p:ext>
    </p:extLst>
  </p:cSld>
  <p:clrMapOvr>
    <a:masterClrMapping/>
  </p:clrMapOvr>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solidFill>
                            <a:schemeClr val="bg1"/>
                          </a:solidFill>
                        </a:rPr>
                        <a:t>ولروحك أيضاً</a:t>
                      </a:r>
                      <a:endParaRPr lang="ar-EG" sz="8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Ke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pneuma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cou</a:t>
                      </a:r>
                      <a:endParaRPr lang="ar-EG" sz="6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ar-SA" sz="5400" b="1" kern="1200" dirty="0">
                          <a:solidFill>
                            <a:schemeClr val="bg1"/>
                          </a:solidFill>
                          <a:latin typeface="+mn-lt"/>
                          <a:ea typeface="+mn-ea"/>
                          <a:cs typeface="+mn-cs"/>
                        </a:rPr>
                        <a:t>كيطو إبنيفماتى سو</a:t>
                      </a:r>
                      <a:endParaRPr lang="ar-EG" sz="7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55845752"/>
      </p:ext>
    </p:extLst>
  </p:cSld>
  <p:clrMapOvr>
    <a:masterClrMapping/>
  </p:clrMapOvr>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أيها السيد الرب يسوع </a:t>
                      </a:r>
                      <a:br>
                        <a:rPr lang="ar-SA" sz="4400" b="1" dirty="0"/>
                      </a:br>
                      <a:r>
                        <a:rPr lang="ar-SA" sz="4400" b="1" dirty="0"/>
                        <a:t>المسيح إلهنا </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Vnhb</a:t>
                      </a:r>
                      <a:r>
                        <a:rPr lang="en-US" sz="4800" b="0" kern="1200" baseline="0" dirty="0">
                          <a:solidFill>
                            <a:srgbClr val="FFFF00"/>
                          </a:solidFill>
                          <a:latin typeface="Athanasius" pitchFamily="2" charset="0"/>
                          <a:ea typeface="+mn-ea"/>
                          <a:cs typeface="+mn-cs"/>
                        </a:rPr>
                        <a:t> ~P_ </a:t>
                      </a:r>
                      <a:r>
                        <a:rPr lang="en-US" sz="4800" b="0" kern="1200" baseline="0" dirty="0" err="1">
                          <a:solidFill>
                            <a:srgbClr val="FFFF00"/>
                          </a:solidFill>
                          <a:latin typeface="Athanasius" pitchFamily="2" charset="0"/>
                          <a:ea typeface="+mn-ea"/>
                          <a:cs typeface="+mn-cs"/>
                        </a:rPr>
                        <a:t>Ih</a:t>
                      </a:r>
                      <a:r>
                        <a:rPr lang="en-US" sz="4800" b="0" kern="1200" baseline="0" dirty="0">
                          <a:solidFill>
                            <a:srgbClr val="FFFF00"/>
                          </a:solidFill>
                          <a:latin typeface="Athanasius" pitchFamily="2" charset="0"/>
                          <a:ea typeface="+mn-ea"/>
                          <a:cs typeface="+mn-cs"/>
                        </a:rPr>
                        <a:t>/c/ </a:t>
                      </a:r>
                      <a:r>
                        <a:rPr lang="en-US" sz="4800" b="0" kern="1200" baseline="0" dirty="0" err="1">
                          <a:solidFill>
                            <a:srgbClr val="FFFF00"/>
                          </a:solidFill>
                          <a:latin typeface="Athanasius" pitchFamily="2" charset="0"/>
                          <a:ea typeface="+mn-ea"/>
                          <a:cs typeface="+mn-cs"/>
                        </a:rPr>
                        <a:t>Px</a:t>
                      </a:r>
                      <a:r>
                        <a:rPr lang="en-US" sz="4800" b="0" kern="1200" baseline="0" dirty="0">
                          <a:solidFill>
                            <a:srgbClr val="FFFF00"/>
                          </a:solidFill>
                          <a:latin typeface="Athanasius" pitchFamily="2" charset="0"/>
                          <a:ea typeface="+mn-ea"/>
                          <a:cs typeface="+mn-cs"/>
                        </a:rPr>
                        <a:t>/c/ </a:t>
                      </a:r>
                      <a:r>
                        <a:rPr lang="en-US" sz="4800" b="0" kern="1200" baseline="0" dirty="0" err="1">
                          <a:solidFill>
                            <a:srgbClr val="FFFF00"/>
                          </a:solidFill>
                          <a:latin typeface="Athanasius" pitchFamily="2" charset="0"/>
                          <a:ea typeface="+mn-ea"/>
                          <a:cs typeface="+mn-cs"/>
                        </a:rPr>
                        <a:t>Pennou</a:t>
                      </a:r>
                      <a:r>
                        <a:rPr lang="en-US" sz="4800" b="0" kern="1200" baseline="0" dirty="0">
                          <a:solidFill>
                            <a:srgbClr val="FFFF00"/>
                          </a:solidFill>
                          <a:latin typeface="Athanasius" pitchFamily="2" charset="0"/>
                          <a:ea typeface="+mn-ea"/>
                          <a:cs typeface="+mn-cs"/>
                        </a:rPr>
                        <a:t>;</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إفنيب إبشويس إيسوس بى إخرستوس بيننوتى </a:t>
                      </a:r>
                      <a:endParaRPr lang="ar-EG" sz="4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50096445"/>
      </p:ext>
    </p:extLst>
  </p:cSld>
  <p:clrMapOvr>
    <a:masterClrMapping/>
  </p:clrMapOvr>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الذي </a:t>
                      </a:r>
                      <a:r>
                        <a:rPr lang="ar-EG" sz="4000" b="1" dirty="0"/>
                        <a:t>خاطب</a:t>
                      </a:r>
                      <a:r>
                        <a:rPr lang="ar-SA" sz="4000" b="1" dirty="0"/>
                        <a:t> تلاميذه </a:t>
                      </a:r>
                      <a:br>
                        <a:rPr lang="ar-SA" sz="4000" b="1" dirty="0"/>
                      </a:br>
                      <a:r>
                        <a:rPr lang="ar-SA" sz="4000" b="1" dirty="0"/>
                        <a:t>القديسين</a:t>
                      </a:r>
                      <a:endParaRPr lang="ar-EG" sz="4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vh`etafjoc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agioc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ettaihout</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mmaqhthc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فيئيتاف جوس إننيف آجيوس إتطايوت إم ماثيتيس </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2147483"/>
      </p:ext>
    </p:extLst>
  </p:cSld>
  <p:clrMapOvr>
    <a:masterClrMapping/>
  </p:clrMapOvr>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a:t>
                      </a:r>
                      <a:r>
                        <a:rPr lang="ar-EG" sz="4800" b="1" dirty="0"/>
                        <a:t> </a:t>
                      </a:r>
                      <a:r>
                        <a:rPr lang="ar-SA" sz="4800" b="1" dirty="0"/>
                        <a:t>رسله</a:t>
                      </a:r>
                      <a:r>
                        <a:rPr lang="ar-EG" sz="4800" b="1" baseline="0" dirty="0"/>
                        <a:t> </a:t>
                      </a:r>
                      <a:r>
                        <a:rPr lang="ar-SA" sz="4800" b="1" dirty="0"/>
                        <a:t>ال</a:t>
                      </a:r>
                      <a:r>
                        <a:rPr lang="ar-EG" sz="4800" b="1" dirty="0"/>
                        <a:t>ا</a:t>
                      </a:r>
                      <a:r>
                        <a:rPr lang="ar-SA" sz="4800" b="1" dirty="0"/>
                        <a:t>طهار</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المكرمين</a:t>
                      </a:r>
                      <a:r>
                        <a:rPr lang="ar-EG" sz="4800" b="1" dirty="0"/>
                        <a:t> قائلا</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ouo</a:t>
                      </a:r>
                      <a:r>
                        <a:rPr lang="en-US" sz="4800" b="0" kern="1200" baseline="0" dirty="0">
                          <a:solidFill>
                            <a:srgbClr val="FFFF00"/>
                          </a:solidFill>
                          <a:latin typeface="Athanasius" pitchFamily="2" charset="0"/>
                          <a:ea typeface="+mn-ea"/>
                          <a:cs typeface="+mn-cs"/>
                        </a:rPr>
                        <a:t>\</a:t>
                      </a:r>
                    </a:p>
                    <a:p>
                      <a:pPr algn="ctr" rtl="0"/>
                      <a:r>
                        <a:rPr lang="en-US" sz="4800" b="0" kern="1200" baseline="0" dirty="0">
                          <a:solidFill>
                            <a:srgbClr val="FFFF00"/>
                          </a:solidFill>
                          <a:latin typeface="Athanasius" pitchFamily="2" charset="0"/>
                          <a:ea typeface="+mn-ea"/>
                          <a:cs typeface="+mn-cs"/>
                        </a:rPr>
                        <a:t> `</a:t>
                      </a:r>
                      <a:r>
                        <a:rPr lang="en-US" sz="4600" b="0" kern="1200" baseline="0" dirty="0" err="1">
                          <a:solidFill>
                            <a:srgbClr val="FFFF00"/>
                          </a:solidFill>
                          <a:latin typeface="Athanasius" pitchFamily="2" charset="0"/>
                          <a:ea typeface="+mn-ea"/>
                          <a:cs typeface="+mn-cs"/>
                        </a:rPr>
                        <a:t>n`apoctoloc</a:t>
                      </a:r>
                      <a:r>
                        <a:rPr lang="en-US" sz="4800" b="0" kern="1200" baseline="0" dirty="0">
                          <a:solidFill>
                            <a:srgbClr val="FFFF00"/>
                          </a:solidFill>
                          <a:latin typeface="Athanasius" pitchFamily="2" charset="0"/>
                          <a:ea typeface="+mn-ea"/>
                          <a:cs typeface="+mn-cs"/>
                        </a:rPr>
                        <a:t> e/q/u/</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أووه إن أبوسطولوس إثؤواب </a:t>
                      </a:r>
                      <a:endParaRPr lang="ar-EG" sz="4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17593649"/>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والذين أبطأوا مطروحين في الأمراض أقمهم وعزهم </a:t>
            </a:r>
            <a:endParaRPr lang="en-US" dirty="0"/>
          </a:p>
        </p:txBody>
      </p:sp>
      <p:sp>
        <p:nvSpPr>
          <p:cNvPr id="3" name="Text Placeholder 2"/>
          <p:cNvSpPr>
            <a:spLocks noGrp="1"/>
          </p:cNvSpPr>
          <p:nvPr>
            <p:ph type="body" idx="1"/>
          </p:nvPr>
        </p:nvSpPr>
        <p:spPr/>
        <p:txBody>
          <a:bodyPr/>
          <a:lstStyle/>
          <a:p>
            <a:r>
              <a:rPr lang="ar-EG" dirty="0">
                <a:solidFill>
                  <a:schemeClr val="lt1"/>
                </a:solidFill>
              </a:rPr>
              <a:t>نيئتاف أوسك إيفئشتيوت خين نى يافى ماطونوسو أووه ما نومتى نؤو</a:t>
            </a:r>
            <a:endParaRPr lang="ar-EG" sz="21200" dirty="0"/>
          </a:p>
        </p:txBody>
      </p:sp>
      <p:sp>
        <p:nvSpPr>
          <p:cNvPr id="5" name="Text Placeholder 4"/>
          <p:cNvSpPr>
            <a:spLocks noGrp="1"/>
          </p:cNvSpPr>
          <p:nvPr>
            <p:ph type="body" sz="quarter" idx="3"/>
          </p:nvPr>
        </p:nvSpPr>
        <p:spPr>
          <a:xfrm>
            <a:off x="0" y="5125257"/>
            <a:ext cx="9144000" cy="1123143"/>
          </a:xfrm>
        </p:spPr>
        <p:txBody>
          <a:bodyPr/>
          <a:lstStyle/>
          <a:p>
            <a:r>
              <a:rPr lang="en-US" dirty="0"/>
              <a:t>Nh`etauwck eu`]thout 'en niiabi matounocou ouo\ manom; </a:t>
            </a:r>
            <a:r>
              <a:rPr lang="en-US" dirty="0" err="1"/>
              <a:t>nwou</a:t>
            </a:r>
            <a:endParaRPr lang="en-US" sz="10800" dirty="0"/>
          </a:p>
        </p:txBody>
      </p:sp>
    </p:spTree>
  </p:cSld>
  <p:clrMapOvr>
    <a:masterClrMapping/>
  </p:clrMapOvr>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إن أنبياء </a:t>
                      </a:r>
                      <a:br>
                        <a:rPr lang="ar-SA" sz="5200" b="1" dirty="0"/>
                      </a:br>
                      <a:r>
                        <a:rPr lang="ar-SA" sz="5200" b="1" dirty="0"/>
                        <a:t>وأبراراً كثيرين</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Je \</a:t>
                      </a:r>
                      <a:r>
                        <a:rPr lang="en-US" sz="4000" b="0" kern="1200" baseline="0" dirty="0" err="1">
                          <a:solidFill>
                            <a:srgbClr val="FFFF00"/>
                          </a:solidFill>
                          <a:latin typeface="Athanasius" pitchFamily="2" charset="0"/>
                          <a:ea typeface="+mn-ea"/>
                          <a:cs typeface="+mn-cs"/>
                        </a:rPr>
                        <a:t>anmh</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m`provhthc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an`qmhi</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جى هان ميش إم إبروفيتيس نيم هان إثمى </a:t>
                      </a:r>
                      <a:endParaRPr lang="ar-EG" sz="44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24906401"/>
      </p:ext>
    </p:extLst>
  </p:cSld>
  <p:clrMapOvr>
    <a:masterClrMapping/>
  </p:clrMapOvr>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إشتهوا أن </a:t>
                      </a:r>
                      <a:br>
                        <a:rPr lang="ar-SA" sz="4400" b="1" dirty="0"/>
                      </a:br>
                      <a:r>
                        <a:rPr lang="ar-SA" sz="4400" b="1" dirty="0"/>
                        <a:t>يروا ما أنتم ترون ولم يروا </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0" kern="1200" baseline="0" dirty="0" err="1">
                          <a:solidFill>
                            <a:srgbClr val="FFFF00"/>
                          </a:solidFill>
                          <a:latin typeface="Athanasius" pitchFamily="2" charset="0"/>
                          <a:ea typeface="+mn-ea"/>
                          <a:cs typeface="+mn-cs"/>
                        </a:rPr>
                        <a:t>auer`epiqumin</a:t>
                      </a:r>
                      <a:r>
                        <a:rPr lang="en-US" sz="3200" b="0" kern="1200" baseline="0" dirty="0">
                          <a:solidFill>
                            <a:srgbClr val="FFFF00"/>
                          </a:solidFill>
                          <a:latin typeface="Athanasius" pitchFamily="2" charset="0"/>
                          <a:ea typeface="+mn-ea"/>
                          <a:cs typeface="+mn-cs"/>
                        </a:rPr>
                        <a:t> </a:t>
                      </a:r>
                    </a:p>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enau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enh`etetennau</a:t>
                      </a:r>
                      <a:endParaRPr lang="en-US" sz="3200" b="0" kern="1200" baseline="0" dirty="0">
                        <a:solidFill>
                          <a:srgbClr val="FFFF00"/>
                        </a:solidFill>
                        <a:latin typeface="Athanasius" pitchFamily="2" charset="0"/>
                        <a:ea typeface="+mn-ea"/>
                        <a:cs typeface="+mn-cs"/>
                      </a:endParaRPr>
                    </a:p>
                    <a:p>
                      <a:pPr algn="ctr" rtl="0"/>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erwou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ouo</a:t>
                      </a:r>
                      <a:r>
                        <a:rPr lang="en-US" sz="3200" b="0" kern="1200" baseline="0" dirty="0">
                          <a:solidFill>
                            <a:srgbClr val="FFFF00"/>
                          </a:solidFill>
                          <a:latin typeface="Athanasius" pitchFamily="2" charset="0"/>
                          <a:ea typeface="+mn-ea"/>
                          <a:cs typeface="+mn-cs"/>
                        </a:rPr>
                        <a:t>\</a:t>
                      </a:r>
                    </a:p>
                    <a:p>
                      <a:pPr algn="ctr" rtl="0"/>
                      <a:r>
                        <a:rPr lang="en-US" sz="3200" b="0" kern="1200" baseline="0" dirty="0">
                          <a:solidFill>
                            <a:srgbClr val="FFFF00"/>
                          </a:solidFill>
                          <a:latin typeface="Athanasius" pitchFamily="2" charset="0"/>
                          <a:ea typeface="+mn-ea"/>
                          <a:cs typeface="+mn-cs"/>
                        </a:rPr>
                        <a:t> ` </a:t>
                      </a:r>
                      <a:r>
                        <a:rPr lang="en-US" sz="3200" b="0" kern="1200" baseline="0" dirty="0" err="1">
                          <a:solidFill>
                            <a:srgbClr val="FFFF00"/>
                          </a:solidFill>
                          <a:latin typeface="Athanasius" pitchFamily="2" charset="0"/>
                          <a:ea typeface="+mn-ea"/>
                          <a:cs typeface="+mn-cs"/>
                        </a:rPr>
                        <a:t>mpounau</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أفئير ابيثيمين إيناف إينيئيتيتين ناف إيروؤو أووه إمبو ناف </a:t>
                      </a:r>
                      <a:endParaRPr lang="ar-EG" sz="4000" dirty="0">
                        <a:latin typeface="Athanasius" pitchFamily="2"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47754807"/>
      </p:ext>
    </p:extLst>
  </p:cSld>
  <p:clrMapOvr>
    <a:masterClrMapping/>
  </p:clrMapOvr>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و</a:t>
                      </a:r>
                      <a:r>
                        <a:rPr lang="ar-EG" sz="4400" b="1" dirty="0"/>
                        <a:t> </a:t>
                      </a:r>
                      <a:r>
                        <a:rPr lang="ar-SA" sz="4400" b="1" dirty="0"/>
                        <a:t>أن يسمعوا ما أنتم تسمعون و</a:t>
                      </a:r>
                      <a:br>
                        <a:rPr lang="ar-SA" sz="4400" b="1" dirty="0"/>
                      </a:br>
                      <a:r>
                        <a:rPr lang="ar-SA" sz="4400" b="1" dirty="0"/>
                        <a:t>لم يسمعوا</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Ouo</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ecwtem</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enh`etetencwtem</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erwou</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ouo</a:t>
                      </a:r>
                      <a:r>
                        <a:rPr lang="en-US" sz="3600" b="0" kern="1200" baseline="0" dirty="0">
                          <a:solidFill>
                            <a:srgbClr val="FFFF00"/>
                          </a:solidFill>
                          <a:latin typeface="Athanasius" pitchFamily="2" charset="0"/>
                          <a:ea typeface="+mn-ea"/>
                          <a:cs typeface="+mn-cs"/>
                        </a:rPr>
                        <a:t>\</a:t>
                      </a:r>
                    </a:p>
                    <a:p>
                      <a:pPr algn="ctr" rtl="0"/>
                      <a:r>
                        <a:rPr lang="en-US" sz="3600" b="0" kern="1200" baseline="0" dirty="0">
                          <a:solidFill>
                            <a:srgbClr val="FFFF00"/>
                          </a:solidFill>
                          <a:latin typeface="Athanasius" pitchFamily="2" charset="0"/>
                          <a:ea typeface="+mn-ea"/>
                          <a:cs typeface="+mn-cs"/>
                        </a:rPr>
                        <a:t> ` </a:t>
                      </a:r>
                      <a:r>
                        <a:rPr lang="en-US" sz="3600" b="0" kern="1200" baseline="0" dirty="0" err="1">
                          <a:solidFill>
                            <a:srgbClr val="FFFF00"/>
                          </a:solidFill>
                          <a:latin typeface="Athanasius" pitchFamily="2" charset="0"/>
                          <a:ea typeface="+mn-ea"/>
                          <a:cs typeface="+mn-cs"/>
                        </a:rPr>
                        <a:t>mpoucwtem</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أووه إيسوتيم إينيئتيتين سوتيم إيروؤو أووه إمبو سوتيم </a:t>
                      </a:r>
                      <a:endParaRPr lang="ar-EG" sz="4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80937283"/>
      </p:ext>
    </p:extLst>
  </p:cSld>
  <p:clrMapOvr>
    <a:masterClrMapping/>
  </p:clrMapOvr>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أما أنتم </a:t>
                      </a:r>
                      <a:br>
                        <a:rPr lang="ar-SA" sz="5200" b="1" dirty="0"/>
                      </a:br>
                      <a:r>
                        <a:rPr lang="ar-SA" sz="5200" b="1" dirty="0"/>
                        <a:t>فطوبي لأعينكم</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Nqwten</a:t>
                      </a:r>
                      <a:r>
                        <a:rPr lang="en-US" sz="4000" b="0" kern="1200" baseline="0" dirty="0">
                          <a:solidFill>
                            <a:srgbClr val="FFFF00"/>
                          </a:solidFill>
                          <a:latin typeface="Athanasius" pitchFamily="2" charset="0"/>
                          <a:ea typeface="+mn-ea"/>
                          <a:cs typeface="+mn-cs"/>
                        </a:rPr>
                        <a:t> de  `</a:t>
                      </a:r>
                      <a:r>
                        <a:rPr lang="en-US" sz="4000" b="0" kern="1200" baseline="0" dirty="0" err="1">
                          <a:solidFill>
                            <a:srgbClr val="FFFF00"/>
                          </a:solidFill>
                          <a:latin typeface="Athanasius" pitchFamily="2" charset="0"/>
                          <a:ea typeface="+mn-ea"/>
                          <a:cs typeface="+mn-cs"/>
                        </a:rPr>
                        <a:t>wouni`atou</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nnetenbal</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إنثوتين ذى أؤو نياتو إننيتين فال </a:t>
                      </a:r>
                      <a:endParaRPr lang="ar-EG"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73735757"/>
      </p:ext>
    </p:extLst>
  </p:cSld>
  <p:clrMapOvr>
    <a:masterClrMapping/>
  </p:clrMapOvr>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لأنها</a:t>
                      </a:r>
                      <a:br>
                        <a:rPr lang="ar-SA" sz="6600" b="1" dirty="0"/>
                      </a:br>
                      <a:r>
                        <a:rPr lang="ar-SA" sz="6600" b="1" dirty="0"/>
                        <a:t>تبصر</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000" b="0" kern="1200" baseline="0" dirty="0">
                          <a:solidFill>
                            <a:srgbClr val="FFFF00"/>
                          </a:solidFill>
                          <a:latin typeface="Athanasius" pitchFamily="2" charset="0"/>
                          <a:ea typeface="+mn-ea"/>
                          <a:cs typeface="+mn-cs"/>
                        </a:rPr>
                        <a:t>je </a:t>
                      </a:r>
                      <a:r>
                        <a:rPr lang="en-US" sz="6000" b="0" kern="1200" baseline="0" dirty="0" err="1">
                          <a:solidFill>
                            <a:srgbClr val="FFFF00"/>
                          </a:solidFill>
                          <a:latin typeface="Athanasius" pitchFamily="2" charset="0"/>
                          <a:ea typeface="+mn-ea"/>
                          <a:cs typeface="+mn-cs"/>
                        </a:rPr>
                        <a:t>cenau</a:t>
                      </a:r>
                      <a:endParaRPr lang="en-US" sz="600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جي سيناف </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73706566"/>
      </p:ext>
    </p:extLst>
  </p:cSld>
  <p:clrMapOvr>
    <a:masterClrMapping/>
  </p:clrMapOvr>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ولآذانكم لأنها </a:t>
                      </a:r>
                      <a:br>
                        <a:rPr lang="ar-SA" sz="4800" b="1" dirty="0"/>
                      </a:br>
                      <a:r>
                        <a:rPr lang="ar-SA" sz="4800" b="1" dirty="0"/>
                        <a:t>تسمع</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netenma</a:t>
                      </a:r>
                      <a:r>
                        <a:rPr lang="en-US" sz="4800" b="0" kern="1200" baseline="0" dirty="0">
                          <a:solidFill>
                            <a:srgbClr val="FFFF00"/>
                          </a:solidFill>
                          <a:latin typeface="Athanasius" pitchFamily="2" charset="0"/>
                          <a:ea typeface="+mn-ea"/>
                          <a:cs typeface="+mn-cs"/>
                        </a:rPr>
                        <a:t>]j je </a:t>
                      </a:r>
                      <a:r>
                        <a:rPr lang="en-US" sz="4800" b="0" kern="1200" baseline="0" dirty="0" err="1">
                          <a:solidFill>
                            <a:srgbClr val="FFFF00"/>
                          </a:solidFill>
                          <a:latin typeface="Athanasius" pitchFamily="2" charset="0"/>
                          <a:ea typeface="+mn-ea"/>
                          <a:cs typeface="+mn-cs"/>
                        </a:rPr>
                        <a:t>cecwtem</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نيم نيتين ماشج جي سيسوتيم</a:t>
                      </a:r>
                      <a:endParaRPr lang="ar-EG" sz="4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81721389"/>
      </p:ext>
    </p:extLst>
  </p:cSld>
  <p:clrMapOvr>
    <a:masterClrMapping/>
  </p:clrMapOvr>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فلنستحق أن نسمع و</a:t>
                      </a:r>
                      <a:br>
                        <a:rPr lang="ar-SA" sz="4800" b="1" dirty="0"/>
                      </a:br>
                      <a:r>
                        <a:rPr lang="ar-SA" sz="4800" b="1" dirty="0"/>
                        <a:t>نعمل</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Marener`pem`p</a:t>
                      </a:r>
                      <a:r>
                        <a:rPr lang="en-US" sz="3600" b="0" kern="1200" baseline="0" dirty="0">
                          <a:solidFill>
                            <a:srgbClr val="FFFF00"/>
                          </a:solidFill>
                          <a:latin typeface="Athanasius" pitchFamily="2" charset="0"/>
                          <a:ea typeface="+mn-ea"/>
                          <a:cs typeface="+mn-cs"/>
                        </a:rPr>
                        <a:t>]a</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ncwtem</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ouo</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e`iri</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cs typeface="+mj-cs"/>
                        </a:rPr>
                        <a:t>مارين إيرإب إم إبشا إن سوتيم أووه إى إيرى</a:t>
                      </a:r>
                      <a:endParaRPr lang="ar-EG" sz="44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3126840"/>
      </p:ext>
    </p:extLst>
  </p:cSld>
  <p:clrMapOvr>
    <a:masterClrMapping/>
  </p:clrMapOvr>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باناجيلك المقدسة بطلبات </a:t>
                      </a:r>
                      <a:br>
                        <a:rPr lang="ar-SA" sz="4400" b="1" dirty="0"/>
                      </a:br>
                      <a:r>
                        <a:rPr lang="ar-SA" sz="4400" b="1" dirty="0"/>
                        <a:t>قديسيك </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nnekeuaggelion</a:t>
                      </a:r>
                      <a:r>
                        <a:rPr lang="en-US" sz="4000" b="0" kern="1200" baseline="0" dirty="0">
                          <a:solidFill>
                            <a:srgbClr val="FFFF00"/>
                          </a:solidFill>
                          <a:latin typeface="Athanasius" pitchFamily="2" charset="0"/>
                          <a:ea typeface="+mn-ea"/>
                          <a:cs typeface="+mn-cs"/>
                        </a:rPr>
                        <a:t> e/q/u/&gt; 'en </a:t>
                      </a:r>
                      <a:r>
                        <a:rPr lang="en-US" sz="4000" b="0" kern="1200" baseline="0" dirty="0" err="1">
                          <a:solidFill>
                            <a:srgbClr val="FFFF00"/>
                          </a:solidFill>
                          <a:latin typeface="Athanasius" pitchFamily="2" charset="0"/>
                          <a:ea typeface="+mn-ea"/>
                          <a:cs typeface="+mn-cs"/>
                        </a:rPr>
                        <a:t>nitwb</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nhe</a:t>
                      </a:r>
                      <a:r>
                        <a:rPr lang="en-US" sz="4000" b="0" kern="1200" baseline="0" dirty="0">
                          <a:solidFill>
                            <a:srgbClr val="FFFF00"/>
                          </a:solidFill>
                          <a:latin typeface="Athanasius" pitchFamily="2" charset="0"/>
                          <a:ea typeface="+mn-ea"/>
                          <a:cs typeface="+mn-cs"/>
                        </a:rPr>
                        <a:t>/q/u/ `</a:t>
                      </a:r>
                      <a:r>
                        <a:rPr lang="en-US" sz="4000" b="0" kern="1200" baseline="0" dirty="0" err="1">
                          <a:solidFill>
                            <a:srgbClr val="FFFF00"/>
                          </a:solidFill>
                          <a:latin typeface="Athanasius" pitchFamily="2" charset="0"/>
                          <a:ea typeface="+mn-ea"/>
                          <a:cs typeface="+mn-cs"/>
                        </a:rPr>
                        <a:t>ntak</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إن نيك إف أنجيليون إثؤواب خين طفه إنتى نى إثؤواب إنتاك</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4918140"/>
      </p:ext>
    </p:extLst>
  </p:cSld>
  <p:clrMapOvr>
    <a:masterClrMapping/>
  </p:clrMapOvr>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صلوا من أجل الإنجيل المقدس </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4000" b="0" kern="1200" baseline="0" dirty="0">
                          <a:solidFill>
                            <a:srgbClr val="FFFF00"/>
                          </a:solidFill>
                          <a:latin typeface="Athanasius" pitchFamily="2" charset="0"/>
                          <a:ea typeface="+mn-ea"/>
                          <a:cs typeface="+mn-cs"/>
                        </a:rPr>
                        <a:t>Proceu[acqe</a:t>
                      </a:r>
                      <a:endParaRPr lang="ar-EG" sz="4000" b="0" kern="1200" baseline="0" dirty="0">
                        <a:solidFill>
                          <a:srgbClr val="FFFF00"/>
                        </a:solidFill>
                        <a:latin typeface="Athanasius" pitchFamily="2" charset="0"/>
                        <a:ea typeface="+mn-ea"/>
                        <a:cs typeface="+mn-cs"/>
                      </a:endParaRPr>
                    </a:p>
                    <a:p>
                      <a:pPr algn="ctr"/>
                      <a:r>
                        <a:rPr lang="pt-BR" sz="4000" b="0" kern="1200" baseline="0" dirty="0">
                          <a:solidFill>
                            <a:srgbClr val="FFFF00"/>
                          </a:solidFill>
                          <a:latin typeface="Athanasius" pitchFamily="2" charset="0"/>
                          <a:ea typeface="+mn-ea"/>
                          <a:cs typeface="+mn-cs"/>
                        </a:rPr>
                        <a:t> `uper tou `agiou</a:t>
                      </a:r>
                    </a:p>
                    <a:p>
                      <a:pPr algn="ctr"/>
                      <a:r>
                        <a:rPr lang="pt-BR" sz="4000" b="0" kern="1200" baseline="0" dirty="0">
                          <a:solidFill>
                            <a:srgbClr val="FFFF00"/>
                          </a:solidFill>
                          <a:latin typeface="Athanasius" pitchFamily="2" charset="0"/>
                          <a:ea typeface="+mn-ea"/>
                          <a:cs typeface="+mn-cs"/>
                        </a:rPr>
                        <a:t>euaggeliou</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إبروس إف إكساستى إيبرتو أجيو إف</a:t>
                      </a:r>
                      <a:r>
                        <a:rPr lang="ar-EG" sz="4000" b="1" dirty="0">
                          <a:cs typeface="+mj-cs"/>
                        </a:rPr>
                        <a:t> </a:t>
                      </a:r>
                      <a:r>
                        <a:rPr lang="ar-SA" sz="4000" b="1" dirty="0">
                          <a:cs typeface="+mj-cs"/>
                        </a:rPr>
                        <a:t>أنجيليو</a:t>
                      </a:r>
                      <a:endParaRPr lang="ar-EG" sz="4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46842809"/>
      </p:ext>
    </p:extLst>
  </p:cSld>
  <p:clrMapOvr>
    <a:masterClrMapping/>
  </p:clrMapOvr>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8041717"/>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والمعذبون من الأرواح النجسة أعتقهم جميعًا</a:t>
            </a:r>
            <a:endParaRPr lang="en-US" dirty="0"/>
          </a:p>
        </p:txBody>
      </p:sp>
      <p:sp>
        <p:nvSpPr>
          <p:cNvPr id="3" name="Text Placeholder 2"/>
          <p:cNvSpPr>
            <a:spLocks noGrp="1"/>
          </p:cNvSpPr>
          <p:nvPr>
            <p:ph type="body" idx="1"/>
          </p:nvPr>
        </p:nvSpPr>
        <p:spPr/>
        <p:txBody>
          <a:bodyPr/>
          <a:lstStyle/>
          <a:p>
            <a:r>
              <a:rPr lang="ar-EG" sz="3100" dirty="0">
                <a:solidFill>
                  <a:schemeClr val="lt1"/>
                </a:solidFill>
              </a:rPr>
              <a:t>نيئت إتهمكيوت إنطوطو إن نى إبنيفما إن أكاثارطون أريتو تيرو إنريمهى</a:t>
            </a:r>
            <a:endParaRPr lang="ar-EG" sz="3100" dirty="0"/>
          </a:p>
        </p:txBody>
      </p:sp>
      <p:sp>
        <p:nvSpPr>
          <p:cNvPr id="5" name="Text Placeholder 4"/>
          <p:cNvSpPr>
            <a:spLocks noGrp="1"/>
          </p:cNvSpPr>
          <p:nvPr>
            <p:ph type="body" sz="quarter" idx="3"/>
          </p:nvPr>
        </p:nvSpPr>
        <p:spPr>
          <a:xfrm>
            <a:off x="0" y="5181600"/>
            <a:ext cx="9144000" cy="1046943"/>
          </a:xfrm>
        </p:spPr>
        <p:txBody>
          <a:bodyPr/>
          <a:lstStyle/>
          <a:p>
            <a:r>
              <a:rPr lang="en-US" dirty="0"/>
              <a:t>Nhet`t\emkhout `ntotou `nnip/n/a/ `n`akaqarton `aritou throu `</a:t>
            </a:r>
            <a:r>
              <a:rPr lang="en-US" dirty="0" err="1"/>
              <a:t>nrem</a:t>
            </a:r>
            <a:r>
              <a:rPr lang="en-US" dirty="0"/>
              <a:t>\e</a:t>
            </a:r>
            <a:endParaRPr lang="en-US" sz="10800" dirty="0"/>
          </a:p>
        </p:txBody>
      </p:sp>
    </p:spTree>
  </p:cSld>
  <p:clrMapOvr>
    <a:masterClrMapping/>
  </p:clrMapOvr>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أذكر أيضاً يا سيدنا </a:t>
                      </a:r>
                      <a:endParaRPr lang="ar-EG" sz="6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err="1">
                          <a:solidFill>
                            <a:srgbClr val="FFFF00"/>
                          </a:solidFill>
                          <a:latin typeface="Athanasius" pitchFamily="2" charset="0"/>
                          <a:ea typeface="+mn-ea"/>
                          <a:cs typeface="+mn-cs"/>
                        </a:rPr>
                        <a:t>Ari`vmeu`i</a:t>
                      </a:r>
                      <a:r>
                        <a:rPr lang="en-US" sz="4800" b="0" kern="1200" baseline="0" dirty="0">
                          <a:solidFill>
                            <a:srgbClr val="FFFF00"/>
                          </a:solidFill>
                          <a:latin typeface="Athanasius" pitchFamily="2" charset="0"/>
                          <a:ea typeface="+mn-ea"/>
                          <a:cs typeface="+mn-cs"/>
                        </a:rPr>
                        <a:t> de on </a:t>
                      </a:r>
                      <a:r>
                        <a:rPr lang="en-US" sz="4800" b="0" kern="1200" baseline="0" dirty="0" err="1">
                          <a:solidFill>
                            <a:srgbClr val="FFFF00"/>
                          </a:solidFill>
                          <a:latin typeface="Athanasius" pitchFamily="2" charset="0"/>
                          <a:ea typeface="+mn-ea"/>
                          <a:cs typeface="+mn-cs"/>
                        </a:rPr>
                        <a:t>pennhb</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آرى إفمفيئى ذى اون بين نيب </a:t>
                      </a:r>
                      <a:endParaRPr lang="ar-EG" sz="4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43851338"/>
      </p:ext>
    </p:extLst>
  </p:cSld>
  <p:clrMapOvr>
    <a:masterClrMapping/>
  </p:clrMapOvr>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كل</a:t>
                      </a:r>
                      <a:r>
                        <a:rPr lang="ar-EG" sz="4800" b="1" dirty="0"/>
                        <a:t> </a:t>
                      </a:r>
                      <a:r>
                        <a:rPr lang="ar-SA" sz="4800" b="1" dirty="0"/>
                        <a:t>الذين أمرونا أن نذكرهم </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fi-FI" sz="4000" b="0" kern="1200" baseline="0" dirty="0">
                          <a:solidFill>
                            <a:srgbClr val="FFFF00"/>
                          </a:solidFill>
                          <a:latin typeface="Athanasius" pitchFamily="2" charset="0"/>
                          <a:ea typeface="+mn-ea"/>
                          <a:cs typeface="+mn-cs"/>
                        </a:rPr>
                        <a:t>`nouon</a:t>
                      </a:r>
                    </a:p>
                    <a:p>
                      <a:pPr algn="ctr"/>
                      <a:r>
                        <a:rPr lang="fi-FI" sz="4000" b="0" kern="1200" baseline="0" dirty="0">
                          <a:solidFill>
                            <a:srgbClr val="FFFF00"/>
                          </a:solidFill>
                          <a:latin typeface="Athanasius" pitchFamily="2" charset="0"/>
                          <a:ea typeface="+mn-ea"/>
                          <a:cs typeface="+mn-cs"/>
                        </a:rPr>
                        <a:t>niben `etau\on\en nan</a:t>
                      </a:r>
                    </a:p>
                    <a:p>
                      <a:pPr algn="ctr"/>
                      <a:r>
                        <a:rPr lang="fi-FI" sz="4000" b="0" kern="1200" baseline="0" dirty="0">
                          <a:solidFill>
                            <a:srgbClr val="FFFF00"/>
                          </a:solidFill>
                          <a:latin typeface="Athanasius" pitchFamily="2" charset="0"/>
                          <a:ea typeface="+mn-ea"/>
                          <a:cs typeface="+mn-cs"/>
                        </a:rPr>
                        <a:t>`eerpoumeu`i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ان أؤون نيفين إيتاف هو نهين نان ائر بوميفئى</a:t>
                      </a:r>
                      <a:endParaRPr lang="ar-EG"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22983070"/>
      </p:ext>
    </p:extLst>
  </p:cSld>
  <p:clrMapOvr>
    <a:masterClrMapping/>
  </p:clrMapOvr>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في تضرعاتنا وطلباتنا</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4800" b="0" kern="1200" baseline="0" dirty="0">
                          <a:solidFill>
                            <a:srgbClr val="FFFF00"/>
                          </a:solidFill>
                          <a:latin typeface="Athanasius" pitchFamily="2" charset="0"/>
                          <a:ea typeface="+mn-ea"/>
                          <a:cs typeface="+mn-cs"/>
                        </a:rPr>
                        <a:t>'en nen;\o nem</a:t>
                      </a:r>
                    </a:p>
                    <a:p>
                      <a:pPr algn="ctr"/>
                      <a:r>
                        <a:rPr lang="pt-BR" sz="4800" b="0" kern="1200" baseline="0" dirty="0">
                          <a:solidFill>
                            <a:srgbClr val="FFFF00"/>
                          </a:solidFill>
                          <a:latin typeface="Athanasius" pitchFamily="2" charset="0"/>
                          <a:ea typeface="+mn-ea"/>
                          <a:cs typeface="+mn-cs"/>
                        </a:rPr>
                        <a:t>nentwb\</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خين نين تيهو نيم نين طفه</a:t>
                      </a:r>
                      <a:endParaRPr lang="ar-EG"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14739037"/>
      </p:ext>
    </p:extLst>
  </p:cSld>
  <p:clrMapOvr>
    <a:masterClrMapping/>
  </p:clrMapOvr>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التي نرفعها إليك</a:t>
                      </a:r>
                      <a:r>
                        <a:rPr lang="ar-EG" sz="4800" b="1" dirty="0"/>
                        <a:t> </a:t>
                      </a:r>
                      <a:r>
                        <a:rPr lang="ar-SA" sz="4800" b="1" dirty="0"/>
                        <a:t>أيها الرب إلهنا</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eten`iri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mmwou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e`p</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wi</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arok</a:t>
                      </a:r>
                      <a:r>
                        <a:rPr lang="en-US" sz="4000" b="0" kern="1200" baseline="0" dirty="0">
                          <a:solidFill>
                            <a:srgbClr val="FFFF00"/>
                          </a:solidFill>
                          <a:latin typeface="Athanasius" pitchFamily="2" charset="0"/>
                          <a:ea typeface="+mn-ea"/>
                          <a:cs typeface="+mn-cs"/>
                        </a:rPr>
                        <a:t> ~P_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إيرى إمموؤو إى إبشوى هازوك إبشويس بيننوتى</a:t>
                      </a:r>
                      <a:endParaRPr lang="ar-EG" sz="4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3328655"/>
      </p:ext>
    </p:extLst>
  </p:cSld>
  <p:clrMapOvr>
    <a:masterClrMapping/>
  </p:clrMapOvr>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الذين سبقوا فرقدوا</a:t>
                      </a:r>
                      <a:br>
                        <a:rPr lang="ar-SA" sz="4800" b="1" dirty="0"/>
                      </a:br>
                      <a:r>
                        <a:rPr lang="ar-SA" sz="4800" b="1" dirty="0"/>
                        <a:t>نيحهم</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Nh`etauer</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orp</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n`enkot</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ma`mton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nwou</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نيئتاف إير شورب إن إنكوت ما إمطون نؤو</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80836186"/>
      </p:ext>
    </p:extLst>
  </p:cSld>
  <p:clrMapOvr>
    <a:masterClrMapping/>
  </p:clrMapOvr>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المرضي إشفيهم </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FF00"/>
                          </a:solidFill>
                          <a:latin typeface="Athanasius" pitchFamily="2" charset="0"/>
                          <a:ea typeface="+mn-ea"/>
                          <a:cs typeface="+mn-cs"/>
                        </a:rPr>
                        <a:t>nhet</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wni</a:t>
                      </a:r>
                      <a:endParaRPr lang="en-US" sz="4400" b="0" kern="1200" baseline="0" dirty="0">
                        <a:solidFill>
                          <a:srgbClr val="FFFF00"/>
                        </a:solidFill>
                        <a:latin typeface="Athanasius" pitchFamily="2" charset="0"/>
                        <a:ea typeface="+mn-ea"/>
                        <a:cs typeface="+mn-cs"/>
                      </a:endParaRPr>
                    </a:p>
                    <a:p>
                      <a:pPr algn="ctr"/>
                      <a:r>
                        <a:rPr lang="en-US" sz="4400" b="0" kern="1200" baseline="0" dirty="0" err="1">
                          <a:solidFill>
                            <a:srgbClr val="FFFF00"/>
                          </a:solidFill>
                          <a:latin typeface="Athanasius" pitchFamily="2" charset="0"/>
                          <a:ea typeface="+mn-ea"/>
                          <a:cs typeface="+mn-cs"/>
                        </a:rPr>
                        <a:t>matalswou</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نى إتشونى ما تالتشوؤ</a:t>
                      </a:r>
                      <a:endParaRPr lang="ar-EG" sz="6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02738726"/>
      </p:ext>
    </p:extLst>
  </p:cSld>
  <p:clrMapOvr>
    <a:masterClrMapping/>
  </p:clrMapOvr>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لأنك انت هو حياتنا كلنا </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a:solidFill>
                            <a:srgbClr val="FFFF00"/>
                          </a:solidFill>
                          <a:latin typeface="Athanasius" pitchFamily="2" charset="0"/>
                          <a:ea typeface="+mn-ea"/>
                          <a:cs typeface="+mn-cs"/>
                        </a:rPr>
                        <a:t>Je `</a:t>
                      </a:r>
                      <a:r>
                        <a:rPr lang="en-US" sz="4400" b="0" kern="1200" baseline="0" dirty="0" err="1">
                          <a:solidFill>
                            <a:srgbClr val="FFFF00"/>
                          </a:solidFill>
                          <a:latin typeface="Athanasius" pitchFamily="2" charset="0"/>
                          <a:ea typeface="+mn-ea"/>
                          <a:cs typeface="+mn-cs"/>
                        </a:rPr>
                        <a:t>nqok</a:t>
                      </a:r>
                      <a:r>
                        <a:rPr lang="en-US" sz="4400" b="0" kern="1200" baseline="0" dirty="0">
                          <a:solidFill>
                            <a:srgbClr val="FFFF00"/>
                          </a:solidFill>
                          <a:latin typeface="Athanasius" pitchFamily="2" charset="0"/>
                          <a:ea typeface="+mn-ea"/>
                          <a:cs typeface="+mn-cs"/>
                        </a:rPr>
                        <a:t> gar </a:t>
                      </a:r>
                      <a:r>
                        <a:rPr lang="en-US" sz="4400" b="0" kern="1200" baseline="0" dirty="0" err="1">
                          <a:solidFill>
                            <a:srgbClr val="FFFF00"/>
                          </a:solidFill>
                          <a:latin typeface="Athanasius" pitchFamily="2" charset="0"/>
                          <a:ea typeface="+mn-ea"/>
                          <a:cs typeface="+mn-cs"/>
                        </a:rPr>
                        <a:t>pe</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penwn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throu</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جى إنثوك غار بي بين أونخ تيرو </a:t>
                      </a:r>
                      <a:endParaRPr lang="ar-EG"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00161499"/>
      </p:ext>
    </p:extLst>
  </p:cSld>
  <p:clrMapOvr>
    <a:masterClrMapping/>
  </p:clrMapOvr>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a:t>
                      </a:r>
                      <a:r>
                        <a:rPr lang="ar-EG" sz="4800" b="1" dirty="0"/>
                        <a:t> </a:t>
                      </a:r>
                      <a:r>
                        <a:rPr lang="ar-SA" sz="4800" b="1" dirty="0"/>
                        <a:t>خلاصنا كلنا ورجاؤنا كلنا</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4000" b="0" kern="1200" baseline="0" dirty="0">
                          <a:solidFill>
                            <a:srgbClr val="FFFF00"/>
                          </a:solidFill>
                          <a:latin typeface="Athanasius" pitchFamily="2" charset="0"/>
                          <a:ea typeface="+mn-ea"/>
                          <a:cs typeface="+mn-cs"/>
                        </a:rPr>
                        <a:t>nem penoujai throu&gt; nem</a:t>
                      </a:r>
                    </a:p>
                    <a:p>
                      <a:pPr algn="ctr"/>
                      <a:r>
                        <a:rPr lang="pt-BR" sz="4000" b="0" kern="1200" baseline="0" dirty="0">
                          <a:solidFill>
                            <a:srgbClr val="FFFF00"/>
                          </a:solidFill>
                          <a:latin typeface="Athanasius" pitchFamily="2" charset="0"/>
                          <a:ea typeface="+mn-ea"/>
                          <a:cs typeface="+mn-cs"/>
                        </a:rPr>
                        <a:t>ten\elpic throu</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نيم بين أوجاى تيرو نيم تين هلبيس تيرو </a:t>
                      </a:r>
                      <a:endParaRPr lang="ar-EG" sz="4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85381902"/>
      </p:ext>
    </p:extLst>
  </p:cSld>
  <p:clrMapOvr>
    <a:masterClrMapping/>
  </p:clrMapOvr>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وشفاؤنا كلنا وقيامتنا</a:t>
                      </a:r>
                      <a:r>
                        <a:rPr lang="ar-EG" sz="5400" b="1" dirty="0"/>
                        <a:t> </a:t>
                      </a:r>
                      <a:r>
                        <a:rPr lang="ar-SA" sz="5400" b="1" dirty="0"/>
                        <a:t>كلنا</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4000" b="0" kern="1200" baseline="0" dirty="0">
                          <a:solidFill>
                            <a:srgbClr val="FFFF00"/>
                          </a:solidFill>
                          <a:latin typeface="Athanasius" pitchFamily="2" charset="0"/>
                          <a:ea typeface="+mn-ea"/>
                          <a:cs typeface="+mn-cs"/>
                        </a:rPr>
                        <a:t>nem pentalso</a:t>
                      </a:r>
                    </a:p>
                    <a:p>
                      <a:pPr algn="ctr"/>
                      <a:r>
                        <a:rPr lang="pt-BR" sz="4000" b="0" kern="1200" baseline="0" dirty="0">
                          <a:solidFill>
                            <a:srgbClr val="FFFF00"/>
                          </a:solidFill>
                          <a:latin typeface="Athanasius" pitchFamily="2" charset="0"/>
                          <a:ea typeface="+mn-ea"/>
                          <a:cs typeface="+mn-cs"/>
                        </a:rPr>
                        <a:t>throu&gt; nem ten`anactacic thren</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نيم بين طالتشو تيرو نيم تين أناستاسيس تيرين</a:t>
                      </a:r>
                      <a:endParaRPr lang="ar-EG" sz="4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05518506"/>
      </p:ext>
    </p:extLst>
  </p:cSld>
  <p:clrMapOvr>
    <a:masterClrMapping/>
  </p:clrMapOvr>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bg1"/>
                          </a:solidFill>
                          <a:latin typeface="+mn-lt"/>
                          <a:ea typeface="+mn-ea"/>
                          <a:cs typeface="+mj-cs"/>
                        </a:rPr>
                        <a:t>هلليلويا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FF00"/>
                          </a:solidFill>
                          <a:latin typeface="Athanasius" pitchFamily="2" charset="0"/>
                          <a:ea typeface="+mn-ea"/>
                          <a:cs typeface="+mj-cs"/>
                        </a:rPr>
                        <a:t>Allhloui`a</a:t>
                      </a:r>
                      <a:endParaRPr lang="en-US" sz="44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dirty="0">
                          <a:solidFill>
                            <a:schemeClr val="bg1"/>
                          </a:solidFill>
                          <a:latin typeface="Garamond" pitchFamily="18" charset="0"/>
                          <a:cs typeface="+mj-cs"/>
                        </a:rPr>
                        <a:t>الليلويا</a:t>
                      </a:r>
                      <a:endParaRPr lang="en-US" sz="9600" b="1" dirty="0">
                        <a:solidFill>
                          <a:schemeClr val="bg1"/>
                        </a:solidFill>
                        <a:latin typeface="Garamond" pitchFamily="18"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42561388"/>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الذين في السجون أو المطابق</a:t>
            </a:r>
            <a:endParaRPr lang="en-US" dirty="0"/>
          </a:p>
        </p:txBody>
      </p:sp>
      <p:sp>
        <p:nvSpPr>
          <p:cNvPr id="3" name="Text Placeholder 2"/>
          <p:cNvSpPr>
            <a:spLocks noGrp="1"/>
          </p:cNvSpPr>
          <p:nvPr>
            <p:ph type="body" idx="1"/>
          </p:nvPr>
        </p:nvSpPr>
        <p:spPr/>
        <p:txBody>
          <a:bodyPr/>
          <a:lstStyle/>
          <a:p>
            <a:r>
              <a:rPr lang="ar-EG" dirty="0">
                <a:solidFill>
                  <a:schemeClr val="lt1"/>
                </a:solidFill>
              </a:rPr>
              <a:t>نيئت خين نى إشتيكؤو بى نى ميت آلوس</a:t>
            </a:r>
            <a:endParaRPr lang="ar-EG" sz="27500" dirty="0"/>
          </a:p>
        </p:txBody>
      </p:sp>
      <p:sp>
        <p:nvSpPr>
          <p:cNvPr id="5" name="Text Placeholder 4"/>
          <p:cNvSpPr>
            <a:spLocks noGrp="1"/>
          </p:cNvSpPr>
          <p:nvPr>
            <p:ph type="body" sz="quarter" idx="3"/>
          </p:nvPr>
        </p:nvSpPr>
        <p:spPr/>
        <p:txBody>
          <a:bodyPr/>
          <a:lstStyle/>
          <a:p>
            <a:r>
              <a:rPr lang="en-US" dirty="0"/>
              <a:t>Nhet 'en ni`]tekwou&gt; </a:t>
            </a:r>
            <a:r>
              <a:rPr lang="en-US" dirty="0" err="1"/>
              <a:t>ie</a:t>
            </a:r>
            <a:r>
              <a:rPr lang="en-US" dirty="0"/>
              <a:t> </a:t>
            </a:r>
            <a:r>
              <a:rPr lang="en-US" dirty="0" err="1"/>
              <a:t>nimet`alwc</a:t>
            </a:r>
            <a:endParaRPr lang="en-US" sz="12400" dirty="0"/>
          </a:p>
        </p:txBody>
      </p:sp>
    </p:spTree>
  </p:cSld>
  <p:clrMapOvr>
    <a:masterClrMapping/>
  </p:clrMapOvr>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j-cs"/>
                        </a:rPr>
                        <a:t>قفوا بخوف الله لسماع الإنجيل المقدس</a:t>
                      </a:r>
                      <a:endParaRPr lang="ar-SA"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Ctaqhte</a:t>
                      </a:r>
                      <a:r>
                        <a:rPr lang="en-US" sz="3200" b="0" kern="1200" baseline="0" dirty="0">
                          <a:solidFill>
                            <a:srgbClr val="FFFF00"/>
                          </a:solidFill>
                          <a:latin typeface="Athanasius" pitchFamily="2" charset="0"/>
                          <a:ea typeface="+mn-ea"/>
                          <a:cs typeface="+mn-cs"/>
                        </a:rPr>
                        <a:t> meta </a:t>
                      </a:r>
                      <a:r>
                        <a:rPr lang="en-US" sz="3200" b="0" kern="1200" baseline="0" dirty="0" err="1">
                          <a:solidFill>
                            <a:srgbClr val="FFFF00"/>
                          </a:solidFill>
                          <a:latin typeface="Athanasius" pitchFamily="2" charset="0"/>
                          <a:ea typeface="+mn-ea"/>
                          <a:cs typeface="+mn-cs"/>
                        </a:rPr>
                        <a:t>vobo</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qeou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akoucwmen</a:t>
                      </a:r>
                      <a:r>
                        <a:rPr lang="en-US" sz="3200" b="0" kern="1200" baseline="0" dirty="0">
                          <a:solidFill>
                            <a:srgbClr val="FFFF00"/>
                          </a:solidFill>
                          <a:latin typeface="Athanasius" pitchFamily="2" charset="0"/>
                          <a:ea typeface="+mn-ea"/>
                          <a:cs typeface="+mn-cs"/>
                        </a:rPr>
                        <a:t> to `</a:t>
                      </a:r>
                      <a:r>
                        <a:rPr lang="en-US" sz="3200" b="0" kern="1200" baseline="0" dirty="0" err="1">
                          <a:solidFill>
                            <a:srgbClr val="FFFF00"/>
                          </a:solidFill>
                          <a:latin typeface="Athanasius" pitchFamily="2" charset="0"/>
                          <a:ea typeface="+mn-ea"/>
                          <a:cs typeface="+mn-cs"/>
                        </a:rPr>
                        <a:t>agiou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euaggeliou</a:t>
                      </a:r>
                      <a:r>
                        <a:rPr lang="en-US" sz="32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j-cs"/>
                        </a:rPr>
                        <a:t>إسطاثيتى ميتا فوفو ثيئو آكو سومين طو اجيو إيف آنجيليو</a:t>
                      </a:r>
                      <a:endParaRPr lang="ar-SA"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68743218"/>
      </p:ext>
    </p:extLst>
  </p:cSld>
  <p:clrMapOvr>
    <a:masterClrMapping/>
  </p:clrMapOvr>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j-cs"/>
                        </a:rPr>
                        <a:t>مبارك الآتي باسم رب </a:t>
                      </a:r>
                      <a:br>
                        <a:rPr lang="ar-SA" sz="4800" b="1" kern="1200" dirty="0">
                          <a:solidFill>
                            <a:schemeClr val="lt1"/>
                          </a:solidFill>
                          <a:latin typeface="+mn-lt"/>
                          <a:ea typeface="+mn-ea"/>
                          <a:cs typeface="+mj-cs"/>
                        </a:rPr>
                      </a:br>
                      <a:r>
                        <a:rPr lang="ar-SA" sz="4800" b="1" kern="1200" dirty="0">
                          <a:solidFill>
                            <a:schemeClr val="lt1"/>
                          </a:solidFill>
                          <a:latin typeface="+mn-lt"/>
                          <a:ea typeface="+mn-ea"/>
                          <a:cs typeface="+mj-cs"/>
                        </a:rPr>
                        <a:t>القوات</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F`cmarwout</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nje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vheqnhou</a:t>
                      </a:r>
                      <a:r>
                        <a:rPr lang="en-US" sz="4000" b="0" kern="1200" baseline="0" dirty="0">
                          <a:solidFill>
                            <a:srgbClr val="FFFF00"/>
                          </a:solidFill>
                          <a:latin typeface="Athanasius" pitchFamily="2" charset="0"/>
                          <a:ea typeface="+mn-ea"/>
                          <a:cs typeface="+mn-cs"/>
                        </a:rPr>
                        <a:t> 'en</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vran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a:t>
                      </a:r>
                      <a:r>
                        <a:rPr lang="en-US" sz="4000" b="0" kern="1200" baseline="0" dirty="0">
                          <a:solidFill>
                            <a:srgbClr val="FFFF00"/>
                          </a:solidFill>
                          <a:latin typeface="Athanasius" pitchFamily="2" charset="0"/>
                          <a:ea typeface="+mn-ea"/>
                          <a:cs typeface="+mn-cs"/>
                        </a:rPr>
                        <a:t>_.</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dirty="0"/>
                        <a:t>أفسمارؤت</a:t>
                      </a:r>
                      <a:r>
                        <a:rPr lang="ar-EG" sz="4000" baseline="0" dirty="0"/>
                        <a:t> أنجى فى إثنيو خين أفران أم إبشويس</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81556150"/>
      </p:ext>
    </p:extLst>
  </p:cSld>
  <p:clrMapOvr>
    <a:masterClrMapping/>
  </p:clrMapOvr>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j-cs"/>
                        </a:rPr>
                        <a:t>يا رب</a:t>
                      </a:r>
                      <a:r>
                        <a:rPr lang="ar-EG" sz="4000" b="1" kern="1200" dirty="0">
                          <a:solidFill>
                            <a:schemeClr val="lt1"/>
                          </a:solidFill>
                          <a:latin typeface="+mn-lt"/>
                          <a:ea typeface="+mn-ea"/>
                          <a:cs typeface="+mj-cs"/>
                        </a:rPr>
                        <a:t> </a:t>
                      </a:r>
                      <a:r>
                        <a:rPr lang="ar-SA" sz="4000" b="1" kern="1200" dirty="0">
                          <a:solidFill>
                            <a:schemeClr val="lt1"/>
                          </a:solidFill>
                          <a:latin typeface="+mn-lt"/>
                          <a:ea typeface="+mn-ea"/>
                          <a:cs typeface="+mj-cs"/>
                        </a:rPr>
                        <a:t>بارك الفصل من الإنجيل المقدس من</a:t>
                      </a:r>
                      <a:r>
                        <a:rPr lang="ar-EG" sz="4000" b="1" kern="1200" dirty="0">
                          <a:solidFill>
                            <a:schemeClr val="lt1"/>
                          </a:solidFill>
                          <a:latin typeface="+mn-lt"/>
                          <a:ea typeface="+mn-ea"/>
                          <a:cs typeface="+mj-cs"/>
                        </a:rPr>
                        <a:t> </a:t>
                      </a:r>
                      <a:r>
                        <a:rPr lang="ar-SA" sz="4000" b="1" kern="1200" dirty="0">
                          <a:solidFill>
                            <a:schemeClr val="lt1"/>
                          </a:solidFill>
                          <a:latin typeface="+mn-lt"/>
                          <a:ea typeface="+mn-ea"/>
                          <a:cs typeface="+mj-cs"/>
                        </a:rPr>
                        <a:t>(…)</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Kuri`e</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euloghcon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ek</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tou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kata</a:t>
                      </a:r>
                      <a:r>
                        <a:rPr lang="en-US" sz="3200" b="0" kern="1200" baseline="0" dirty="0">
                          <a:solidFill>
                            <a:srgbClr val="FFFF00"/>
                          </a:solidFill>
                          <a:latin typeface="Athanasius" pitchFamily="2" charset="0"/>
                          <a:ea typeface="+mn-ea"/>
                          <a:cs typeface="+mn-cs"/>
                        </a:rPr>
                        <a:t> (...) `</a:t>
                      </a:r>
                      <a:r>
                        <a:rPr lang="en-US" sz="3200" b="0" kern="1200" baseline="0" dirty="0" err="1">
                          <a:solidFill>
                            <a:srgbClr val="FFFF00"/>
                          </a:solidFill>
                          <a:latin typeface="Athanasius" pitchFamily="2" charset="0"/>
                          <a:ea typeface="+mn-ea"/>
                          <a:cs typeface="+mn-cs"/>
                        </a:rPr>
                        <a:t>agiou</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euaggeliou</a:t>
                      </a:r>
                      <a:r>
                        <a:rPr lang="en-US" sz="3200" b="0" kern="1200" baseline="0" dirty="0">
                          <a:solidFill>
                            <a:srgbClr val="FFFF00"/>
                          </a:solidFill>
                          <a:latin typeface="Athanasius" pitchFamily="2" charset="0"/>
                          <a:ea typeface="+mn-ea"/>
                          <a:cs typeface="+mn-cs"/>
                        </a:rPr>
                        <a:t> to</a:t>
                      </a:r>
                    </a:p>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anagnwcma</a:t>
                      </a:r>
                      <a:r>
                        <a:rPr lang="en-US" sz="32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200" b="1" kern="1200" dirty="0">
                          <a:solidFill>
                            <a:schemeClr val="lt1"/>
                          </a:solidFill>
                          <a:latin typeface="+mn-lt"/>
                          <a:ea typeface="+mn-ea"/>
                          <a:cs typeface="+mj-cs"/>
                        </a:rPr>
                        <a:t>كيريى إفلو جيصون إك طو كاطا</a:t>
                      </a:r>
                      <a:r>
                        <a:rPr lang="ar-EG" sz="3200" b="1" kern="1200" dirty="0">
                          <a:solidFill>
                            <a:schemeClr val="lt1"/>
                          </a:solidFill>
                          <a:latin typeface="+mn-lt"/>
                          <a:ea typeface="+mn-ea"/>
                          <a:cs typeface="+mj-cs"/>
                        </a:rPr>
                        <a:t> </a:t>
                      </a:r>
                      <a:r>
                        <a:rPr lang="ar-SA" sz="3200" b="1" kern="1200" dirty="0">
                          <a:solidFill>
                            <a:schemeClr val="lt1"/>
                          </a:solidFill>
                          <a:latin typeface="+mn-lt"/>
                          <a:ea typeface="+mn-ea"/>
                          <a:cs typeface="+mj-cs"/>
                        </a:rPr>
                        <a:t>(…)آجيو إيف</a:t>
                      </a:r>
                      <a:r>
                        <a:rPr lang="ar-EG" sz="3200" b="1" kern="1200" baseline="0" dirty="0">
                          <a:solidFill>
                            <a:schemeClr val="lt1"/>
                          </a:solidFill>
                          <a:latin typeface="+mn-lt"/>
                          <a:ea typeface="+mn-ea"/>
                          <a:cs typeface="+mj-cs"/>
                        </a:rPr>
                        <a:t> </a:t>
                      </a:r>
                      <a:r>
                        <a:rPr lang="ar-SA" sz="3200" b="1" kern="1200" dirty="0">
                          <a:solidFill>
                            <a:schemeClr val="lt1"/>
                          </a:solidFill>
                          <a:latin typeface="+mn-lt"/>
                          <a:ea typeface="+mn-ea"/>
                          <a:cs typeface="+mj-cs"/>
                        </a:rPr>
                        <a:t>آنجيليون</a:t>
                      </a:r>
                      <a:r>
                        <a:rPr lang="ar-EG" sz="3200" b="1" kern="1200" dirty="0">
                          <a:solidFill>
                            <a:schemeClr val="lt1"/>
                          </a:solidFill>
                          <a:latin typeface="+mn-lt"/>
                          <a:ea typeface="+mn-ea"/>
                          <a:cs typeface="+mj-cs"/>
                        </a:rPr>
                        <a:t> </a:t>
                      </a:r>
                      <a:r>
                        <a:rPr lang="ar-SA" sz="3200" b="1" kern="1200" dirty="0">
                          <a:solidFill>
                            <a:schemeClr val="lt1"/>
                          </a:solidFill>
                          <a:latin typeface="+mn-lt"/>
                          <a:ea typeface="+mn-ea"/>
                          <a:cs typeface="+mj-cs"/>
                        </a:rPr>
                        <a:t>طوآناغوسما</a:t>
                      </a:r>
                      <a:endParaRPr lang="ar-EG" sz="6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03756684"/>
      </p:ext>
    </p:extLst>
  </p:cSld>
  <p:clrMapOvr>
    <a:masterClrMapping/>
  </p:clrMapOvr>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kern="1200" dirty="0">
                          <a:solidFill>
                            <a:schemeClr val="lt1"/>
                          </a:solidFill>
                          <a:latin typeface="+mn-lt"/>
                          <a:ea typeface="+mn-ea"/>
                          <a:cs typeface="+mj-cs"/>
                        </a:rPr>
                        <a:t>المجد لك يا رب</a:t>
                      </a:r>
                      <a:endParaRPr lang="ar-SA" sz="1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7200" b="0" kern="1200" baseline="0" dirty="0">
                          <a:solidFill>
                            <a:srgbClr val="FFFF00"/>
                          </a:solidFill>
                          <a:latin typeface="Athanasius" pitchFamily="2" charset="0"/>
                          <a:ea typeface="+mn-ea"/>
                          <a:cs typeface="+mn-cs"/>
                        </a:rPr>
                        <a:t>Do[a </a:t>
                      </a:r>
                      <a:r>
                        <a:rPr lang="en-US" sz="7200" b="0" kern="1200" baseline="0" dirty="0" err="1">
                          <a:solidFill>
                            <a:srgbClr val="FFFF00"/>
                          </a:solidFill>
                          <a:latin typeface="Athanasius" pitchFamily="2" charset="0"/>
                          <a:ea typeface="+mn-ea"/>
                          <a:cs typeface="+mn-cs"/>
                        </a:rPr>
                        <a:t>ci</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kuri`e</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6000" b="1" dirty="0">
                          <a:latin typeface="Times New Roman"/>
                          <a:cs typeface="+mj-cs"/>
                        </a:rPr>
                        <a:t>ذوكساسي كيريى</a:t>
                      </a:r>
                      <a:endParaRPr lang="ar-SA" sz="6000" dirty="0">
                        <a:cs typeface="+mj-cs"/>
                      </a:endParaRPr>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55821703"/>
      </p:ext>
    </p:extLst>
  </p:cSld>
  <p:clrMapOvr>
    <a:masterClrMapping/>
  </p:clrMapOvr>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cs typeface="+mj-cs"/>
                        </a:rPr>
                        <a:t>قفوا بخوف أمام الله</a:t>
                      </a:r>
                      <a:r>
                        <a:rPr lang="en-US" sz="7200" b="1" dirty="0">
                          <a:cs typeface="+mj-cs"/>
                        </a:rPr>
                        <a:t> </a:t>
                      </a:r>
                      <a:r>
                        <a:rPr lang="ar-SA" sz="7200" b="1" kern="1200" dirty="0">
                          <a:solidFill>
                            <a:schemeClr val="lt1"/>
                          </a:solidFill>
                          <a:latin typeface="+mn-lt"/>
                          <a:ea typeface="+mn-ea"/>
                          <a:cs typeface="+mj-cs"/>
                        </a:rPr>
                        <a:t>وانصتوا لسماع انجيله المقدس</a:t>
                      </a:r>
                      <a:endParaRPr lang="ar-EG" sz="7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44443091"/>
      </p:ext>
    </p:extLst>
  </p:cSld>
  <p:clrMapOvr>
    <a:masterClrMapping/>
  </p:clrMapOvr>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cs typeface="+mj-cs"/>
                        </a:rPr>
                        <a:t>فصل من بشارة </a:t>
                      </a:r>
                      <a:r>
                        <a:rPr lang="ar-EG" sz="6000" b="1" dirty="0">
                          <a:cs typeface="+mj-cs"/>
                        </a:rPr>
                        <a:t>الإنجيل ل</a:t>
                      </a:r>
                      <a:r>
                        <a:rPr lang="ar-SA" sz="6000" b="1" dirty="0">
                          <a:cs typeface="+mj-cs"/>
                        </a:rPr>
                        <a:t>معلمنا </a:t>
                      </a:r>
                      <a:r>
                        <a:rPr lang="ar-EG" sz="6000" b="1" dirty="0">
                          <a:cs typeface="+mj-cs"/>
                        </a:rPr>
                        <a:t>مار</a:t>
                      </a:r>
                      <a:r>
                        <a:rPr lang="ar-EG" sz="6000" b="1" baseline="0" dirty="0">
                          <a:cs typeface="+mj-cs"/>
                        </a:rPr>
                        <a:t> متى</a:t>
                      </a:r>
                      <a:r>
                        <a:rPr lang="ar-SA" sz="6000" b="1" dirty="0">
                          <a:cs typeface="+mj-cs"/>
                        </a:rPr>
                        <a:t> البشير</a:t>
                      </a:r>
                      <a:r>
                        <a:rPr lang="ar-EG" sz="6000" b="1" dirty="0">
                          <a:cs typeface="+mj-cs"/>
                        </a:rPr>
                        <a:t> </a:t>
                      </a:r>
                      <a:r>
                        <a:rPr lang="ar-SA" sz="6000" b="1" kern="1200" dirty="0">
                          <a:solidFill>
                            <a:schemeClr val="lt1"/>
                          </a:solidFill>
                          <a:latin typeface="+mn-lt"/>
                          <a:ea typeface="+mn-ea"/>
                          <a:cs typeface="+mj-cs"/>
                        </a:rPr>
                        <a:t>بركاته على جميعنا</a:t>
                      </a:r>
                      <a:endParaRPr lang="ar-EG" sz="6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04284141"/>
      </p:ext>
    </p:extLst>
  </p:cSld>
  <p:clrMapOvr>
    <a:masterClrMapping/>
  </p:clrMapOvr>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bg1"/>
                          </a:solidFill>
                          <a:latin typeface="+mn-lt"/>
                          <a:ea typeface="+mn-ea"/>
                          <a:cs typeface="+mj-cs"/>
                        </a:rPr>
                        <a:t>من مزامير و تراتيل </a:t>
                      </a:r>
                      <a:r>
                        <a:rPr lang="ar-SA" sz="6000" b="1" dirty="0">
                          <a:solidFill>
                            <a:srgbClr val="FFFFFF"/>
                          </a:solidFill>
                          <a:effectLst/>
                          <a:latin typeface="Arial" pitchFamily="34" charset="0"/>
                          <a:cs typeface="+mj-cs"/>
                        </a:rPr>
                        <a:t>ابينا داود النبي الملك الطاهر بركاته</a:t>
                      </a:r>
                      <a:r>
                        <a:rPr lang="ar-EG" sz="6000" b="1" dirty="0">
                          <a:solidFill>
                            <a:srgbClr val="FFFFFF"/>
                          </a:solidFill>
                          <a:effectLst/>
                          <a:latin typeface="Arial" pitchFamily="34" charset="0"/>
                          <a:cs typeface="+mj-cs"/>
                        </a:rPr>
                        <a:t> على جميعنا</a:t>
                      </a:r>
                      <a:endParaRPr lang="ar-SA" sz="6000" b="1" dirty="0">
                        <a:solidFill>
                          <a:srgbClr val="FFFFFF"/>
                        </a:solidFill>
                        <a:effectLst/>
                        <a:latin typeface="Arial" pitchFamily="34"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2652257"/>
      </p:ext>
    </p:extLst>
  </p:cSld>
  <p:clrMapOvr>
    <a:masterClrMapping/>
  </p:clrMapOvr>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kern="10" dirty="0">
                          <a:ln w="9525">
                            <a:noFill/>
                            <a:round/>
                            <a:headEnd/>
                            <a:tailEnd/>
                          </a:ln>
                          <a:solidFill>
                            <a:srgbClr val="FFC000"/>
                          </a:solidFill>
                          <a:effectLst>
                            <a:outerShdw dist="35921" dir="2700000" algn="ctr" rotWithShape="0">
                              <a:srgbClr val="C0C0C0">
                                <a:alpha val="79999"/>
                              </a:srgbClr>
                            </a:outerShdw>
                          </a:effectLst>
                          <a:latin typeface="Times New Roman"/>
                          <a:cs typeface="Times New Roman"/>
                        </a:rPr>
                        <a:t>المزمور</a:t>
                      </a:r>
                      <a:endParaRPr lang="ar-EG" sz="13800" b="1" kern="1200" dirty="0">
                        <a:solidFill>
                          <a:srgbClr val="FFC000"/>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37348380"/>
      </p:ext>
    </p:extLst>
  </p:cSld>
  <p:clrMapOvr>
    <a:masterClrMapping/>
  </p:clrMapOvr>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t>هيأت قدامي مائدة مقابل الذين يضايقونني . الذي أكل خبزي رفع علي عقبه</a:t>
                      </a:r>
                      <a:endParaRPr lang="ar-EG" sz="48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7757915"/>
      </p:ext>
    </p:extLst>
  </p:cSld>
  <p:clrMapOvr>
    <a:masterClrMapping/>
  </p:clrMapOvr>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bg1"/>
                          </a:solidFill>
                          <a:latin typeface="+mn-lt"/>
                          <a:ea typeface="+mn-ea"/>
                          <a:cs typeface="+mj-cs"/>
                        </a:rPr>
                        <a:t>هلليلويا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546087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683859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4800" b="1" dirty="0">
                          <a:solidFill>
                            <a:schemeClr val="bg1"/>
                          </a:solidFill>
                          <a:latin typeface="Times New Roman" pitchFamily="18" charset="0"/>
                          <a:cs typeface="Simplified Arabic" pitchFamily="2" charset="-78"/>
                        </a:rPr>
                        <a:t>وجاءوا الى ايليم وكان هناك اثنتا عشرة عين ماء وسبعون نخله فنزلوا هناك عند الماء</a:t>
                      </a:r>
                      <a:endParaRPr lang="ar-EG" sz="4800" b="1"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أو الذين في النفي أو السبي</a:t>
            </a:r>
            <a:endParaRPr lang="en-US" dirty="0"/>
          </a:p>
        </p:txBody>
      </p:sp>
      <p:sp>
        <p:nvSpPr>
          <p:cNvPr id="3" name="Text Placeholder 2"/>
          <p:cNvSpPr>
            <a:spLocks noGrp="1"/>
          </p:cNvSpPr>
          <p:nvPr>
            <p:ph type="body" idx="1"/>
          </p:nvPr>
        </p:nvSpPr>
        <p:spPr/>
        <p:txBody>
          <a:bodyPr/>
          <a:lstStyle/>
          <a:p>
            <a:r>
              <a:rPr lang="ar-EG" dirty="0">
                <a:solidFill>
                  <a:schemeClr val="lt1"/>
                </a:solidFill>
              </a:rPr>
              <a:t>يى نيئتكى خين نى أكسوريستيا يى نيخمالوسيا</a:t>
            </a:r>
            <a:endParaRPr lang="ar-EG" sz="25000" dirty="0"/>
          </a:p>
        </p:txBody>
      </p:sp>
      <p:sp>
        <p:nvSpPr>
          <p:cNvPr id="5" name="Text Placeholder 4"/>
          <p:cNvSpPr>
            <a:spLocks noGrp="1"/>
          </p:cNvSpPr>
          <p:nvPr>
            <p:ph type="body" sz="quarter" idx="3"/>
          </p:nvPr>
        </p:nvSpPr>
        <p:spPr/>
        <p:txBody>
          <a:bodyPr/>
          <a:lstStyle/>
          <a:p>
            <a:r>
              <a:rPr lang="en-US" dirty="0"/>
              <a:t>ie nhetxh 'en nie [oricti`a&gt; </a:t>
            </a:r>
            <a:r>
              <a:rPr lang="en-US" dirty="0" err="1"/>
              <a:t>ie</a:t>
            </a:r>
            <a:r>
              <a:rPr lang="en-US" dirty="0"/>
              <a:t> </a:t>
            </a:r>
            <a:r>
              <a:rPr lang="en-US" dirty="0" err="1"/>
              <a:t>nhexmalwci`a</a:t>
            </a:r>
            <a:endParaRPr lang="en-US" sz="12400" dirty="0"/>
          </a:p>
        </p:txBody>
      </p:sp>
    </p:spTree>
  </p:cSld>
  <p:clrMapOvr>
    <a:masterClrMapping/>
  </p:clrMapOvr>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i="0" u="none" strike="noStrike" kern="1200" dirty="0">
                          <a:solidFill>
                            <a:schemeClr val="lt1"/>
                          </a:solidFill>
                          <a:latin typeface="+mn-lt"/>
                          <a:ea typeface="+mn-ea"/>
                          <a:cs typeface="+mj-cs"/>
                        </a:rPr>
                        <a:t>مبارك الآتي باسم الرب ربنا وإلهنا ومخلصنا وملكنا كلنا</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54126337"/>
      </p:ext>
    </p:extLst>
  </p:cSld>
  <p:clrMapOvr>
    <a:masterClrMapping/>
  </p:clrMapOvr>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i="0" u="none" strike="noStrike" kern="1200" dirty="0">
                          <a:solidFill>
                            <a:schemeClr val="lt1"/>
                          </a:solidFill>
                          <a:latin typeface="+mn-lt"/>
                          <a:ea typeface="+mn-ea"/>
                          <a:cs typeface="+mj-cs"/>
                        </a:rPr>
                        <a:t>يسوع المسيح ابن الله الحي </a:t>
                      </a:r>
                      <a:r>
                        <a:rPr lang="ar-EG" sz="6600" b="1" kern="1200" dirty="0">
                          <a:solidFill>
                            <a:schemeClr val="bg1"/>
                          </a:solidFill>
                          <a:latin typeface="+mn-lt"/>
                          <a:ea typeface="+mn-ea"/>
                          <a:cs typeface="+mj-cs"/>
                        </a:rPr>
                        <a:t>الذى له المجد الدائم إلى الأبد أمين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7255923"/>
      </p:ext>
    </p:extLst>
  </p:cSld>
  <p:clrMapOvr>
    <a:masterClrMapping/>
  </p:clrMapOvr>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kern="10" dirty="0">
                          <a:ln w="9525">
                            <a:noFill/>
                            <a:round/>
                            <a:headEnd/>
                            <a:tailEnd/>
                          </a:ln>
                          <a:solidFill>
                            <a:srgbClr val="FFC000"/>
                          </a:solidFill>
                          <a:effectLst>
                            <a:outerShdw dist="35921" dir="2700000" algn="ctr" rotWithShape="0">
                              <a:srgbClr val="C0C0C0">
                                <a:alpha val="79999"/>
                              </a:srgbClr>
                            </a:outerShdw>
                          </a:effectLst>
                          <a:latin typeface="Times New Roman"/>
                          <a:cs typeface="Times New Roman"/>
                        </a:rPr>
                        <a:t>الانجيل</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50505345"/>
      </p:ext>
    </p:extLst>
  </p:cSld>
  <p:clrMapOvr>
    <a:masterClrMapping/>
  </p:clrMapOvr>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t>و لما كان المساء إتكأ مع تلاميذة الإثنى عشر ، و فيما هم يأكلون قال لهم </a:t>
                      </a:r>
                      <a:endParaRPr lang="ar-EG" sz="54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67843966"/>
      </p:ext>
    </p:extLst>
  </p:cSld>
  <p:clrMapOvr>
    <a:masterClrMapping/>
  </p:clrMapOvr>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dirty="0"/>
                        <a:t>الحق أقول لكم أن واحداّ منكم يسلمنى</a:t>
                      </a:r>
                      <a:endParaRPr lang="ar-EG" sz="66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65502303"/>
      </p:ext>
    </p:extLst>
  </p:cSld>
  <p:clrMapOvr>
    <a:masterClrMapping/>
  </p:clrMapOvr>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dirty="0"/>
                        <a:t>فحزنوا جداّ و إبتدأ كل واحد منهم يقول: ألعلى أنا هو يارب؟</a:t>
                      </a:r>
                      <a:endParaRPr lang="ar-EG" sz="60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08996023"/>
      </p:ext>
    </p:extLst>
  </p:cSld>
  <p:clrMapOvr>
    <a:masterClrMapping/>
  </p:clrMapOvr>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dirty="0"/>
                        <a:t>أما هو فأجاب قائلاّ: الذى يغمس يده معى فى الصفحة هو الذى يسلمنى</a:t>
                      </a:r>
                      <a:endParaRPr lang="ar-EG" sz="60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06836402"/>
      </p:ext>
    </p:extLst>
  </p:cSld>
  <p:clrMapOvr>
    <a:masterClrMapping/>
  </p:clrMapOvr>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dirty="0">
                          <a:solidFill>
                            <a:schemeClr val="bg1"/>
                          </a:solidFill>
                        </a:rPr>
                        <a:t>وإن ابن البشر ماضِ كما هو مكتوب عنه</a:t>
                      </a:r>
                      <a:endParaRPr lang="ar-EG" sz="66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07775831"/>
      </p:ext>
    </p:extLst>
  </p:cSld>
  <p:clrMapOvr>
    <a:masterClrMapping/>
  </p:clrMapOvr>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rPr>
                        <a:t> فويل لذلك الرجل الذي به يسلم ابن الإنسان, قد كان خير لذلك الإنسان لو لم يولد </a:t>
                      </a:r>
                      <a:endParaRPr lang="ar-EG" sz="48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3380019"/>
      </p:ext>
    </p:extLst>
  </p:cSld>
  <p:clrMapOvr>
    <a:masterClrMapping/>
  </p:clrMapOvr>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rPr>
                        <a:t>فأجاب يهوذا مسلمه وقال : ألعلي أنا هو يا معلم ؟ فقال له : أنت قلت </a:t>
                      </a:r>
                      <a:endParaRPr lang="ar-EG" sz="60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1825720"/>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أو المقبوض عليهم في عبودية مرة</a:t>
            </a:r>
            <a:endParaRPr lang="en-US" dirty="0"/>
          </a:p>
        </p:txBody>
      </p:sp>
      <p:sp>
        <p:nvSpPr>
          <p:cNvPr id="3" name="Text Placeholder 2"/>
          <p:cNvSpPr>
            <a:spLocks noGrp="1"/>
          </p:cNvSpPr>
          <p:nvPr>
            <p:ph type="body" idx="1"/>
          </p:nvPr>
        </p:nvSpPr>
        <p:spPr/>
        <p:txBody>
          <a:bodyPr/>
          <a:lstStyle/>
          <a:p>
            <a:r>
              <a:rPr lang="ar-EG" dirty="0">
                <a:solidFill>
                  <a:schemeClr val="lt1"/>
                </a:solidFill>
              </a:rPr>
              <a:t>يى نيئيتو أمونى امؤو خين أو ميتفوك إيسى إنشاشى</a:t>
            </a:r>
            <a:endParaRPr lang="ar-EG" sz="23000" dirty="0"/>
          </a:p>
        </p:txBody>
      </p:sp>
      <p:sp>
        <p:nvSpPr>
          <p:cNvPr id="5" name="Text Placeholder 4"/>
          <p:cNvSpPr>
            <a:spLocks noGrp="1"/>
          </p:cNvSpPr>
          <p:nvPr>
            <p:ph type="body" sz="quarter" idx="3"/>
          </p:nvPr>
        </p:nvSpPr>
        <p:spPr/>
        <p:txBody>
          <a:bodyPr/>
          <a:lstStyle/>
          <a:p>
            <a:r>
              <a:rPr lang="en-US" dirty="0"/>
              <a:t>Ie nh`etou`amoni  `mmwou 'en </a:t>
            </a:r>
            <a:r>
              <a:rPr lang="en-US" dirty="0" err="1"/>
              <a:t>oumetbwk</a:t>
            </a:r>
            <a:r>
              <a:rPr lang="en-US" dirty="0"/>
              <a:t> </a:t>
            </a:r>
            <a:r>
              <a:rPr lang="en-US" dirty="0" err="1"/>
              <a:t>ecen</a:t>
            </a:r>
            <a:r>
              <a:rPr lang="en-US" dirty="0"/>
              <a:t>]a]I</a:t>
            </a:r>
            <a:endParaRPr lang="en-US" sz="11500" dirty="0"/>
          </a:p>
        </p:txBody>
      </p:sp>
    </p:spTree>
  </p:cSld>
  <p:clrMapOvr>
    <a:masterClrMapping/>
  </p:clrMapOvr>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rPr>
                        <a:t>وفيما هم يأكلون أخذ يسوع خبزًا وباركه وقسمه </a:t>
                      </a:r>
                      <a:endParaRPr lang="ar-EG" sz="60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27292251"/>
      </p:ext>
    </p:extLst>
  </p:cSld>
  <p:clrMapOvr>
    <a:masterClrMapping/>
  </p:clrMapOvr>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dirty="0">
                          <a:solidFill>
                            <a:schemeClr val="bg1"/>
                          </a:solidFill>
                        </a:rPr>
                        <a:t>وأعطى تلاميذه وقال : خذوا كلوا فإن هذا هو جسدي </a:t>
                      </a:r>
                      <a:endParaRPr lang="ar-EG" sz="66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68273268"/>
      </p:ext>
    </p:extLst>
  </p:cSld>
  <p:clrMapOvr>
    <a:masterClrMapping/>
  </p:clrMapOvr>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rPr>
                        <a:t>وأخذ الكأس وشكر وأعطاهم قائلاً : إشربوا من هذه الكأس كلكم </a:t>
                      </a:r>
                      <a:endParaRPr lang="ar-EG" sz="60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65250487"/>
      </p:ext>
    </p:extLst>
  </p:cSld>
  <p:clrMapOvr>
    <a:masterClrMapping/>
  </p:clrMapOvr>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solidFill>
                            <a:schemeClr val="bg1"/>
                          </a:solidFill>
                        </a:rPr>
                        <a:t>لأن هذا هو دمي الذي للعهد الجديد الذي يسفك عن  كثرين لمغفرة الخطايا</a:t>
                      </a:r>
                      <a:endParaRPr lang="ar-EG" sz="54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50292483"/>
      </p:ext>
    </p:extLst>
  </p:cSld>
  <p:clrMapOvr>
    <a:masterClrMapping/>
  </p:clrMapOvr>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rPr>
                        <a:t>وأقول لكم أني من الآن لا أشرب من عصير هذه الكرمة</a:t>
                      </a:r>
                      <a:endParaRPr lang="ar-EG" sz="60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12612784"/>
      </p:ext>
    </p:extLst>
  </p:cSld>
  <p:clrMapOvr>
    <a:masterClrMapping/>
  </p:clrMapOvr>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rPr>
                        <a:t>إلى ذلك اليوم الذي فيه أشربه معكم جديدًا في ملكوت أبي </a:t>
                      </a:r>
                      <a:endParaRPr lang="ar-EG" sz="60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30107001"/>
      </p:ext>
    </p:extLst>
  </p:cSld>
  <p:clrMapOvr>
    <a:masterClrMapping/>
  </p:clrMapOvr>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200" dirty="0">
                          <a:solidFill>
                            <a:srgbClr val="FFC000"/>
                          </a:solidFill>
                          <a:latin typeface="+mn-lt"/>
                          <a:ea typeface="+mn-ea"/>
                          <a:cs typeface="+mj-cs"/>
                        </a:rPr>
                        <a:t>و المجد لله دائماً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85715013"/>
      </p:ext>
    </p:extLst>
  </p:cSld>
  <p:clrMapOvr>
    <a:masterClrMapping/>
  </p:clrMapOvr>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bg1"/>
                          </a:solidFill>
                          <a:latin typeface="+mn-lt"/>
                          <a:ea typeface="+mn-ea"/>
                          <a:cs typeface="+mn-cs"/>
                        </a:rPr>
                        <a:t>جسدك و دمك هما لغفران خطايانا </a:t>
                      </a:r>
                    </a:p>
                  </a:txBody>
                  <a:tcPr anchor="ctr">
                    <a:lnL w="12700" cmpd="sng">
                      <a:noFill/>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vva_Shenouda" pitchFamily="34" charset="2"/>
                          <a:ea typeface="+mn-ea"/>
                          <a:cs typeface="+mn-cs"/>
                        </a:rPr>
                        <a:t>Picwma</a:t>
                      </a:r>
                      <a:r>
                        <a:rPr lang="en-US" sz="3200" b="0" kern="1200" baseline="0" dirty="0">
                          <a:solidFill>
                            <a:srgbClr val="FFFF00"/>
                          </a:solidFill>
                          <a:latin typeface="Avva_Shenouda" pitchFamily="34" charset="2"/>
                          <a:ea typeface="+mn-ea"/>
                          <a:cs typeface="+mn-cs"/>
                        </a:rPr>
                        <a:t> </a:t>
                      </a:r>
                      <a:r>
                        <a:rPr lang="en-US" sz="3200" b="0" kern="1200" baseline="0" dirty="0" err="1">
                          <a:solidFill>
                            <a:srgbClr val="FFFF00"/>
                          </a:solidFill>
                          <a:latin typeface="Avva_Shenouda" pitchFamily="34" charset="2"/>
                          <a:ea typeface="+mn-ea"/>
                          <a:cs typeface="+mn-cs"/>
                        </a:rPr>
                        <a:t>nem</a:t>
                      </a:r>
                      <a:r>
                        <a:rPr lang="en-US" sz="3200" b="0" kern="1200" baseline="0" dirty="0">
                          <a:solidFill>
                            <a:srgbClr val="FFFF00"/>
                          </a:solidFill>
                          <a:latin typeface="Avva_Shenouda" pitchFamily="34" charset="2"/>
                          <a:ea typeface="+mn-ea"/>
                          <a:cs typeface="+mn-cs"/>
                        </a:rPr>
                        <a:t> pi`cno4 `</a:t>
                      </a:r>
                      <a:r>
                        <a:rPr lang="en-US" sz="3200" b="0" kern="1200" baseline="0" dirty="0" err="1">
                          <a:solidFill>
                            <a:srgbClr val="FFFF00"/>
                          </a:solidFill>
                          <a:latin typeface="Avva_Shenouda" pitchFamily="34" charset="2"/>
                          <a:ea typeface="+mn-ea"/>
                          <a:cs typeface="+mn-cs"/>
                        </a:rPr>
                        <a:t>ntak</a:t>
                      </a:r>
                      <a:r>
                        <a:rPr lang="en-US" sz="3200" b="0" kern="1200" baseline="0" dirty="0">
                          <a:solidFill>
                            <a:srgbClr val="FFFF00"/>
                          </a:solidFill>
                          <a:latin typeface="Avva_Shenouda" pitchFamily="34" charset="2"/>
                          <a:ea typeface="+mn-ea"/>
                          <a:cs typeface="+mn-cs"/>
                        </a:rPr>
                        <a:t> : </a:t>
                      </a:r>
                      <a:r>
                        <a:rPr lang="en-US" sz="3200" b="0" kern="1200" baseline="0" dirty="0" err="1">
                          <a:solidFill>
                            <a:srgbClr val="FFFF00"/>
                          </a:solidFill>
                          <a:latin typeface="Avva_Shenouda" pitchFamily="34" charset="2"/>
                          <a:ea typeface="+mn-ea"/>
                          <a:cs typeface="+mn-cs"/>
                        </a:rPr>
                        <a:t>pe</a:t>
                      </a:r>
                      <a:r>
                        <a:rPr lang="en-US" sz="3200" b="0" kern="1200" baseline="0" dirty="0">
                          <a:solidFill>
                            <a:srgbClr val="FFFF00"/>
                          </a:solidFill>
                          <a:latin typeface="Avva_Shenouda" pitchFamily="34" charset="2"/>
                          <a:ea typeface="+mn-ea"/>
                          <a:cs typeface="+mn-cs"/>
                        </a:rPr>
                        <a:t> `</a:t>
                      </a:r>
                      <a:r>
                        <a:rPr lang="en-US" sz="3200" b="0" kern="1200" baseline="0" dirty="0" err="1">
                          <a:solidFill>
                            <a:srgbClr val="FFFF00"/>
                          </a:solidFill>
                          <a:latin typeface="Avva_Shenouda" pitchFamily="34" charset="2"/>
                          <a:ea typeface="+mn-ea"/>
                          <a:cs typeface="+mn-cs"/>
                        </a:rPr>
                        <a:t>pxw</a:t>
                      </a:r>
                      <a:r>
                        <a:rPr lang="en-US" sz="3200" b="0" kern="1200" baseline="0" dirty="0">
                          <a:solidFill>
                            <a:srgbClr val="FFFF00"/>
                          </a:solidFill>
                          <a:latin typeface="Avva_Shenouda" pitchFamily="34" charset="2"/>
                          <a:ea typeface="+mn-ea"/>
                          <a:cs typeface="+mn-cs"/>
                        </a:rPr>
                        <a:t> `</a:t>
                      </a:r>
                      <a:r>
                        <a:rPr lang="en-US" sz="3200" b="0" kern="1200" baseline="0" dirty="0" err="1">
                          <a:solidFill>
                            <a:srgbClr val="FFFF00"/>
                          </a:solidFill>
                          <a:latin typeface="Avva_Shenouda" pitchFamily="34" charset="2"/>
                          <a:ea typeface="+mn-ea"/>
                          <a:cs typeface="+mn-cs"/>
                        </a:rPr>
                        <a:t>ebol</a:t>
                      </a:r>
                      <a:r>
                        <a:rPr lang="en-US" sz="3200" b="0" kern="1200" baseline="0" dirty="0">
                          <a:solidFill>
                            <a:srgbClr val="FFFF00"/>
                          </a:solidFill>
                          <a:latin typeface="Avva_Shenouda" pitchFamily="34" charset="2"/>
                          <a:ea typeface="+mn-ea"/>
                          <a:cs typeface="+mn-cs"/>
                        </a:rPr>
                        <a:t> `</a:t>
                      </a:r>
                      <a:r>
                        <a:rPr lang="en-US" sz="3200" b="0" kern="1200" baseline="0" dirty="0" err="1">
                          <a:solidFill>
                            <a:srgbClr val="FFFF00"/>
                          </a:solidFill>
                          <a:latin typeface="Avva_Shenouda" pitchFamily="34" charset="2"/>
                          <a:ea typeface="+mn-ea"/>
                          <a:cs typeface="+mn-cs"/>
                        </a:rPr>
                        <a:t>nte</a:t>
                      </a:r>
                      <a:r>
                        <a:rPr lang="en-US" sz="3200" b="0" kern="1200" baseline="0" dirty="0">
                          <a:solidFill>
                            <a:srgbClr val="FFFF00"/>
                          </a:solidFill>
                          <a:latin typeface="Avva_Shenouda" pitchFamily="34" charset="2"/>
                          <a:ea typeface="+mn-ea"/>
                          <a:cs typeface="+mn-cs"/>
                        </a:rPr>
                        <a:t> </a:t>
                      </a:r>
                      <a:r>
                        <a:rPr lang="en-US" sz="3200" b="0" kern="1200" baseline="0" dirty="0" err="1">
                          <a:solidFill>
                            <a:srgbClr val="FFFF00"/>
                          </a:solidFill>
                          <a:latin typeface="Avva_Shenouda" pitchFamily="34" charset="2"/>
                          <a:ea typeface="+mn-ea"/>
                          <a:cs typeface="+mn-cs"/>
                        </a:rPr>
                        <a:t>nennobi</a:t>
                      </a:r>
                      <a:r>
                        <a:rPr lang="en-US" sz="3200" b="0" kern="1200" baseline="0" dirty="0">
                          <a:solidFill>
                            <a:srgbClr val="FFFF00"/>
                          </a:solidFill>
                          <a:latin typeface="Avva_Shenouda" pitchFamily="34" charset="2"/>
                          <a:ea typeface="+mn-ea"/>
                          <a:cs typeface="+mn-cs"/>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بي سوما نيم بي اسنوف انتاك : بي ابكو افول انتي نين نوفي </a:t>
                      </a:r>
                    </a:p>
                  </a:txBody>
                  <a:tcPr anchor="ctr">
                    <a:lnL w="12700" cap="flat" cmpd="sng" algn="ctr">
                      <a:solidFill>
                        <a:schemeClr val="tx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74161004"/>
      </p:ext>
    </p:extLst>
  </p:cSld>
  <p:clrMapOvr>
    <a:masterClrMapping/>
  </p:clrMapOvr>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bg1"/>
                          </a:solidFill>
                          <a:latin typeface="+mn-lt"/>
                          <a:ea typeface="+mn-ea"/>
                          <a:cs typeface="+mn-cs"/>
                        </a:rPr>
                        <a:t>و للعهد الجديد الذي أعطيته لتلاميذك </a:t>
                      </a:r>
                    </a:p>
                  </a:txBody>
                  <a:tcPr anchor="ctr">
                    <a:lnL w="12700" cmpd="sng">
                      <a:noFill/>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2800" b="0" kern="1200" baseline="0" dirty="0" err="1">
                          <a:solidFill>
                            <a:srgbClr val="FFFF00"/>
                          </a:solidFill>
                          <a:latin typeface="Avva_Shenouda" pitchFamily="34" charset="2"/>
                          <a:ea typeface="+mn-ea"/>
                          <a:cs typeface="+mn-cs"/>
                        </a:rPr>
                        <a:t>nem</a:t>
                      </a:r>
                      <a:r>
                        <a:rPr lang="en-US" sz="2800" b="0" kern="1200" baseline="0" dirty="0">
                          <a:solidFill>
                            <a:srgbClr val="FFFF00"/>
                          </a:solidFill>
                          <a:latin typeface="Avva_Shenouda" pitchFamily="34" charset="2"/>
                          <a:ea typeface="+mn-ea"/>
                          <a:cs typeface="+mn-cs"/>
                        </a:rPr>
                        <a:t> 5di`a03k3 `</a:t>
                      </a:r>
                      <a:r>
                        <a:rPr lang="en-US" sz="2800" b="0" kern="1200" baseline="0" dirty="0" err="1">
                          <a:solidFill>
                            <a:srgbClr val="FFFF00"/>
                          </a:solidFill>
                          <a:latin typeface="Avva_Shenouda" pitchFamily="34" charset="2"/>
                          <a:ea typeface="+mn-ea"/>
                          <a:cs typeface="+mn-cs"/>
                        </a:rPr>
                        <a:t>mberi</a:t>
                      </a:r>
                      <a:r>
                        <a:rPr lang="en-US" sz="2800" b="0" kern="1200" baseline="0" dirty="0">
                          <a:solidFill>
                            <a:srgbClr val="FFFF00"/>
                          </a:solidFill>
                          <a:latin typeface="Avva_Shenouda" pitchFamily="34" charset="2"/>
                          <a:ea typeface="+mn-ea"/>
                          <a:cs typeface="+mn-cs"/>
                        </a:rPr>
                        <a:t> : `etakt3ic `nnekma03t3c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نيم تي ذياسيكي امفيري : ايتاك تيس ان نيك ماثيتيس</a:t>
                      </a:r>
                    </a:p>
                  </a:txBody>
                  <a:tcPr anchor="ctr">
                    <a:lnL w="12700" cap="flat" cmpd="sng" algn="ctr">
                      <a:solidFill>
                        <a:schemeClr val="tx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82403991"/>
      </p:ext>
    </p:extLst>
  </p:cSld>
  <p:clrMapOvr>
    <a:masterClrMapping/>
  </p:clrMapOvr>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bg1"/>
                          </a:solidFill>
                          <a:latin typeface="+mn-lt"/>
                          <a:ea typeface="+mn-ea"/>
                          <a:cs typeface="+mn-cs"/>
                        </a:rPr>
                        <a:t>فاستحققنا شجرة الحياة لنأكل منها </a:t>
                      </a:r>
                    </a:p>
                  </a:txBody>
                  <a:tcPr anchor="ctr">
                    <a:lnL w="12700" cmpd="sng">
                      <a:noFill/>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2800" b="0" kern="1200" baseline="0" dirty="0">
                          <a:solidFill>
                            <a:srgbClr val="FFFF00"/>
                          </a:solidFill>
                          <a:latin typeface="Avva_Shenouda" pitchFamily="34" charset="2"/>
                          <a:ea typeface="+mn-ea"/>
                          <a:cs typeface="+mn-cs"/>
                        </a:rPr>
                        <a:t>Aner`pem`p2a `mpi`223n `nte `pwnq : e0renovwm `ebol `nq3t4 </a:t>
                      </a:r>
                      <a:endParaRPr lang="en-US" sz="2800" b="0" kern="1200" baseline="0" dirty="0">
                        <a:solidFill>
                          <a:srgbClr val="FFFF00"/>
                        </a:solidFill>
                        <a:latin typeface="Avva_Shenouda" pitchFamily="34" charset="2"/>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bg1"/>
                          </a:solidFill>
                          <a:latin typeface="+mn-lt"/>
                          <a:ea typeface="+mn-ea"/>
                          <a:cs typeface="+mn-cs"/>
                        </a:rPr>
                        <a:t>أن ار اب ام ابشا امبي اشين انتي اب اونخ : اثرين أووأوم افول انخيتف </a:t>
                      </a:r>
                    </a:p>
                  </a:txBody>
                  <a:tcPr anchor="ctr">
                    <a:lnL w="12700" cap="flat" cmpd="sng" algn="ctr">
                      <a:solidFill>
                        <a:schemeClr val="tx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17956005"/>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يا رب إعتقهم جميعًا وإرحمهم</a:t>
            </a: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إبشويس أريتو تيرو إنريمهى أووه ناى نؤو</a:t>
            </a:r>
            <a:endParaRPr lang="ar-EG" sz="27500" dirty="0"/>
          </a:p>
        </p:txBody>
      </p:sp>
      <p:sp>
        <p:nvSpPr>
          <p:cNvPr id="5" name="Text Placeholder 4"/>
          <p:cNvSpPr>
            <a:spLocks noGrp="1"/>
          </p:cNvSpPr>
          <p:nvPr>
            <p:ph type="body" sz="quarter" idx="3"/>
          </p:nvPr>
        </p:nvSpPr>
        <p:spPr/>
        <p:txBody>
          <a:bodyPr/>
          <a:lstStyle/>
          <a:p>
            <a:r>
              <a:rPr lang="en-US" dirty="0"/>
              <a:t>P_ `aritou </a:t>
            </a:r>
            <a:r>
              <a:rPr lang="pt-BR" dirty="0"/>
              <a:t>throu `nrem\e ouo\ nai nwou</a:t>
            </a:r>
            <a:endParaRPr lang="en-US" sz="12400" dirty="0"/>
          </a:p>
        </p:txBody>
      </p:sp>
    </p:spTree>
  </p:cSld>
  <p:clrMapOvr>
    <a:masterClrMapping/>
  </p:clrMapOvr>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bg1"/>
                          </a:solidFill>
                          <a:latin typeface="+mn-lt"/>
                          <a:ea typeface="+mn-ea"/>
                          <a:cs typeface="+mn-cs"/>
                        </a:rPr>
                        <a:t>الذي هو جسد الله و دمه الحقيقي </a:t>
                      </a:r>
                    </a:p>
                  </a:txBody>
                  <a:tcPr anchor="ctr">
                    <a:lnL w="12700" cmpd="sng">
                      <a:noFill/>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2800" b="0" kern="1200" baseline="0" dirty="0">
                          <a:solidFill>
                            <a:srgbClr val="FFFF00"/>
                          </a:solidFill>
                          <a:latin typeface="Avva_Shenouda" pitchFamily="34" charset="2"/>
                          <a:ea typeface="+mn-ea"/>
                          <a:cs typeface="+mn-cs"/>
                        </a:rPr>
                        <a:t> `ete fai pe `pcwma `m`Fnov5 : nem pe4`cno4 `n`al30inoc </a:t>
                      </a:r>
                      <a:endParaRPr lang="en-US" sz="2800" b="0" kern="1200" baseline="0" dirty="0">
                        <a:solidFill>
                          <a:srgbClr val="FFFF00"/>
                        </a:solidFill>
                        <a:latin typeface="Avva_Shenouda" pitchFamily="34" charset="2"/>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200" dirty="0">
                          <a:solidFill>
                            <a:schemeClr val="bg1"/>
                          </a:solidFill>
                          <a:latin typeface="+mn-lt"/>
                          <a:ea typeface="+mn-ea"/>
                          <a:cs typeface="+mn-cs"/>
                        </a:rPr>
                        <a:t>ايتي فاي بي ابسوما ام افنوتي : نيم بيف اسنوف ان اليثينوس</a:t>
                      </a:r>
                    </a:p>
                  </a:txBody>
                  <a:tcPr anchor="ctr">
                    <a:lnL w="12700" cap="flat" cmpd="sng" algn="ctr">
                      <a:solidFill>
                        <a:schemeClr val="tx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95391077"/>
      </p:ext>
    </p:extLst>
  </p:cSld>
  <p:clrMapOvr>
    <a:masterClrMapping/>
  </p:clrMapOvr>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اشفعي فينا يا سيدتنا كلنا السيدة العذراء والدة الأله </a:t>
                      </a:r>
                      <a:endParaRPr lang="ar-EG" sz="28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kern="1200" dirty="0" err="1">
                          <a:solidFill>
                            <a:srgbClr val="FFFF00"/>
                          </a:solidFill>
                          <a:latin typeface="Avva_Shenouda" pitchFamily="34" charset="2"/>
                          <a:ea typeface="+mn-ea"/>
                          <a:cs typeface="+mn-cs"/>
                        </a:rPr>
                        <a:t>ari`precbevin</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e`hri</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egwn</a:t>
                      </a:r>
                      <a:r>
                        <a:rPr lang="en-US" sz="2800" b="0" kern="1200" dirty="0">
                          <a:solidFill>
                            <a:srgbClr val="FFFF00"/>
                          </a:solidFill>
                          <a:latin typeface="Avva_Shenouda" pitchFamily="34" charset="2"/>
                          <a:ea typeface="+mn-ea"/>
                          <a:cs typeface="+mn-cs"/>
                        </a:rPr>
                        <a:t> `w </a:t>
                      </a:r>
                      <a:r>
                        <a:rPr lang="en-US" sz="2800" b="0" kern="1200" dirty="0" err="1">
                          <a:solidFill>
                            <a:srgbClr val="FFFF00"/>
                          </a:solidFill>
                          <a:latin typeface="Avva_Shenouda" pitchFamily="34" charset="2"/>
                          <a:ea typeface="+mn-ea"/>
                          <a:cs typeface="+mn-cs"/>
                        </a:rPr>
                        <a:t>tenu</a:t>
                      </a:r>
                      <a:r>
                        <a:rPr lang="en-US" sz="2800" b="0" kern="1200" dirty="0">
                          <a:solidFill>
                            <a:srgbClr val="FFFF00"/>
                          </a:solidFill>
                          <a:latin typeface="Avva_Shenouda" pitchFamily="34" charset="2"/>
                          <a:ea typeface="+mn-ea"/>
                          <a:cs typeface="+mn-cs"/>
                        </a:rPr>
                        <a:t> `nn3b t3ren 50eotokoc </a:t>
                      </a:r>
                      <a:endParaRPr lang="en-US" sz="4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lt1"/>
                          </a:solidFill>
                          <a:latin typeface="+mn-lt"/>
                          <a:ea typeface="+mn-ea"/>
                          <a:cs typeface="+mn-cs"/>
                        </a:rPr>
                        <a:t>اري ابريسفافين اى ايهري ايجون اوتين تشويس انيب تيرن تي ثيؤطوكوس </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80133865"/>
      </p:ext>
    </p:extLst>
  </p:cSld>
  <p:clrMapOvr>
    <a:masterClrMapping/>
  </p:clrMapOvr>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مريم ام مخلصنا ليغفر لنا خطايانا </a:t>
                      </a:r>
                      <a:endParaRPr lang="ar-EG" sz="413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3200" b="0" kern="1200" dirty="0">
                          <a:solidFill>
                            <a:srgbClr val="FFFF00"/>
                          </a:solidFill>
                          <a:latin typeface="Avva_Shenouda" pitchFamily="34" charset="2"/>
                          <a:ea typeface="+mn-ea"/>
                          <a:cs typeface="+mn-cs"/>
                        </a:rPr>
                        <a:t>maria `0mav `mpencwt3r : `nte4xa nennobi nan `ebol </a:t>
                      </a:r>
                      <a:endParaRPr lang="en-US" sz="44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ماريا اثماف امبين سوتير انتيف كانين نوفي نان ايفول</a:t>
                      </a:r>
                      <a:endParaRPr lang="ar-EG" sz="1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30015669"/>
      </p:ext>
    </p:extLst>
  </p:cSld>
  <p:clrMapOvr>
    <a:masterClrMapping/>
  </p:clrMapOvr>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لأنه مبارك ألاب والأبن و الروح القدس</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dirty="0" err="1">
                          <a:solidFill>
                            <a:srgbClr val="FFFF00"/>
                          </a:solidFill>
                          <a:latin typeface="Avva_Shenouda"/>
                        </a:rPr>
                        <a:t>Ge</a:t>
                      </a:r>
                      <a:r>
                        <a:rPr lang="en-US" sz="2800" b="0" dirty="0">
                          <a:solidFill>
                            <a:srgbClr val="FFFF00"/>
                          </a:solidFill>
                          <a:latin typeface="Avva_Shenouda"/>
                        </a:rPr>
                        <a:t> `4`cmarwovt `</a:t>
                      </a:r>
                      <a:r>
                        <a:rPr lang="en-US" sz="2800" b="0" dirty="0" err="1">
                          <a:solidFill>
                            <a:srgbClr val="FFFF00"/>
                          </a:solidFill>
                          <a:latin typeface="Avva_Shenouda"/>
                        </a:rPr>
                        <a:t>nge</a:t>
                      </a:r>
                      <a:r>
                        <a:rPr lang="en-US" sz="2800" b="0" dirty="0">
                          <a:solidFill>
                            <a:srgbClr val="FFFF00"/>
                          </a:solidFill>
                          <a:latin typeface="Avva_Shenouda"/>
                        </a:rPr>
                        <a:t> `</a:t>
                      </a:r>
                      <a:r>
                        <a:rPr lang="en-US" sz="2800" b="0" dirty="0" err="1">
                          <a:solidFill>
                            <a:srgbClr val="FFFF00"/>
                          </a:solidFill>
                          <a:latin typeface="Avva_Shenouda"/>
                        </a:rPr>
                        <a:t>fiwt</a:t>
                      </a:r>
                      <a:r>
                        <a:rPr lang="en-US" sz="2800" b="0" dirty="0">
                          <a:solidFill>
                            <a:srgbClr val="FFFF00"/>
                          </a:solidFill>
                          <a:latin typeface="Avva_Shenouda"/>
                        </a:rPr>
                        <a:t> </a:t>
                      </a:r>
                      <a:r>
                        <a:rPr lang="en-US" sz="2800" b="0" dirty="0" err="1">
                          <a:solidFill>
                            <a:srgbClr val="FFFF00"/>
                          </a:solidFill>
                          <a:latin typeface="Avva_Shenouda"/>
                        </a:rPr>
                        <a:t>nem</a:t>
                      </a:r>
                      <a:r>
                        <a:rPr lang="en-US" sz="2800" b="0" dirty="0">
                          <a:solidFill>
                            <a:srgbClr val="FFFF00"/>
                          </a:solidFill>
                          <a:latin typeface="Avva_Shenouda"/>
                        </a:rPr>
                        <a:t> `p23ri </a:t>
                      </a:r>
                      <a:r>
                        <a:rPr lang="en-US" sz="2800" b="0" dirty="0" err="1">
                          <a:solidFill>
                            <a:srgbClr val="FFFF00"/>
                          </a:solidFill>
                          <a:latin typeface="Avva_Shenouda"/>
                        </a:rPr>
                        <a:t>nem</a:t>
                      </a:r>
                      <a:r>
                        <a:rPr lang="en-US" sz="2800" b="0" dirty="0">
                          <a:solidFill>
                            <a:srgbClr val="FFFF00"/>
                          </a:solidFill>
                          <a:latin typeface="Avva_Shenouda"/>
                        </a:rPr>
                        <a:t> </a:t>
                      </a:r>
                      <a:r>
                        <a:rPr lang="en-US" sz="2400" b="0" dirty="0" err="1">
                          <a:solidFill>
                            <a:srgbClr val="FFFF00"/>
                          </a:solidFill>
                          <a:latin typeface="Avva_Shenouda"/>
                        </a:rPr>
                        <a:t>Pipna</a:t>
                      </a:r>
                      <a:r>
                        <a:rPr lang="en-US" sz="2400" b="0" dirty="0">
                          <a:solidFill>
                            <a:srgbClr val="FFFF00"/>
                          </a:solidFill>
                          <a:latin typeface="Avva_Shenouda"/>
                        </a:rPr>
                        <a:t> e0v </a:t>
                      </a:r>
                      <a:endParaRPr lang="en-US" sz="2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جي افسمارؤوت انجى افيوت نيم ابشيري نيم بي بنفما اثوواب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14499664"/>
      </p:ext>
    </p:extLst>
  </p:cSld>
  <p:clrMapOvr>
    <a:masterClrMapping/>
  </p:clrMapOvr>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الثالوث الكامل نسجد له ونمجده</a:t>
                      </a:r>
                      <a:r>
                        <a:rPr lang="ar-EG" sz="5200" dirty="0"/>
                        <a:t>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2800" b="0" dirty="0">
                          <a:solidFill>
                            <a:srgbClr val="FFFF00"/>
                          </a:solidFill>
                          <a:latin typeface="Avva_Shenouda"/>
                        </a:rPr>
                        <a:t>5`triac etg3k `</a:t>
                      </a:r>
                      <a:r>
                        <a:rPr lang="en-US" sz="2800" b="0" dirty="0" err="1">
                          <a:solidFill>
                            <a:srgbClr val="FFFF00"/>
                          </a:solidFill>
                          <a:latin typeface="Avva_Shenouda"/>
                        </a:rPr>
                        <a:t>ebov</a:t>
                      </a:r>
                      <a:r>
                        <a:rPr lang="en-US" sz="2800" b="0" dirty="0">
                          <a:solidFill>
                            <a:srgbClr val="FFFF00"/>
                          </a:solidFill>
                          <a:latin typeface="Avva_Shenouda"/>
                        </a:rPr>
                        <a:t> tenovw2t `</a:t>
                      </a:r>
                      <a:r>
                        <a:rPr lang="en-US" sz="2800" b="0" dirty="0" err="1">
                          <a:solidFill>
                            <a:srgbClr val="FFFF00"/>
                          </a:solidFill>
                          <a:latin typeface="Avva_Shenouda"/>
                        </a:rPr>
                        <a:t>mmoc</a:t>
                      </a:r>
                      <a:r>
                        <a:rPr lang="en-US" sz="2800" b="0" dirty="0">
                          <a:solidFill>
                            <a:srgbClr val="FFFF00"/>
                          </a:solidFill>
                          <a:latin typeface="Avva_Shenouda"/>
                        </a:rPr>
                        <a:t> ten5`wov </a:t>
                      </a:r>
                      <a:r>
                        <a:rPr lang="en-US" sz="2800" b="0" dirty="0" err="1">
                          <a:solidFill>
                            <a:srgbClr val="FFFF00"/>
                          </a:solidFill>
                          <a:latin typeface="Avva_Shenouda"/>
                        </a:rPr>
                        <a:t>nac</a:t>
                      </a:r>
                      <a:endParaRPr lang="en-US" sz="2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تترياس ايتجيك ايفول تين اؤوشت امموس تين تي اوؤناس</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24742827"/>
      </p:ext>
    </p:extLst>
  </p:cSld>
  <p:clrMapOvr>
    <a:masterClrMapping/>
  </p:clrMapOvr>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cs typeface="+mj-cs"/>
                        </a:rPr>
                        <a:t>انصتوا بحكمة الله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En </a:t>
                      </a:r>
                      <a:r>
                        <a:rPr lang="en-US" sz="4800" b="0" kern="1200" baseline="0" dirty="0" err="1">
                          <a:solidFill>
                            <a:srgbClr val="FFFF00"/>
                          </a:solidFill>
                          <a:latin typeface="Athanasius" pitchFamily="2" charset="0"/>
                          <a:ea typeface="+mn-ea"/>
                          <a:cs typeface="+mn-cs"/>
                        </a:rPr>
                        <a:t>covi`a</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Qeou</a:t>
                      </a:r>
                      <a:endParaRPr lang="en-US"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procxwmen</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إن صوفيا ثيئوإبروس خومين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85419099"/>
      </p:ext>
    </p:extLst>
  </p:cSld>
  <p:clrMapOvr>
    <a:masterClrMapping/>
  </p:clrMapOvr>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4800" b="1" dirty="0"/>
                        <a:t>  </a:t>
                      </a:r>
                      <a:r>
                        <a:rPr lang="ar-SA" sz="4800" b="1" dirty="0"/>
                        <a:t>يا رب إرحم </a:t>
                      </a:r>
                      <a:r>
                        <a:rPr lang="en-US" sz="4800" b="1" dirty="0"/>
                        <a:t> </a:t>
                      </a:r>
                      <a:r>
                        <a:rPr lang="ar-SA" sz="4800" b="1" dirty="0"/>
                        <a:t>يا رب إرحم بالحقيقة آمين</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4000" b="0" kern="1200" baseline="0" dirty="0">
                          <a:solidFill>
                            <a:srgbClr val="FFFF00"/>
                          </a:solidFill>
                          <a:latin typeface="Athanasius" pitchFamily="2" charset="0"/>
                          <a:ea typeface="+mn-ea"/>
                          <a:cs typeface="+mn-cs"/>
                        </a:rPr>
                        <a:t>Kuri`e `ele`hconKuri`e `ele`hcon</a:t>
                      </a:r>
                    </a:p>
                    <a:p>
                      <a:pPr algn="ctr" rtl="0"/>
                      <a:r>
                        <a:rPr lang="fi-FI" sz="4000" b="0" kern="1200" baseline="0" dirty="0">
                          <a:solidFill>
                            <a:srgbClr val="FFFF00"/>
                          </a:solidFill>
                          <a:latin typeface="Athanasius" pitchFamily="2" charset="0"/>
                          <a:ea typeface="+mn-ea"/>
                          <a:cs typeface="+mn-cs"/>
                        </a:rPr>
                        <a:t>'en oumeqmhi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كيريي إليسون كيريي إليسون خين أوميثمي آمين.</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49692836"/>
      </p:ext>
    </p:extLst>
  </p:cSld>
  <p:clrMapOvr>
    <a:masterClrMapping/>
  </p:clrMapOvr>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62128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6600" kern="10" dirty="0">
                          <a:ln w="9525">
                            <a:noFill/>
                            <a:round/>
                            <a:headEnd/>
                            <a:tailEnd/>
                          </a:ln>
                          <a:solidFill>
                            <a:srgbClr val="FFC000"/>
                          </a:solidFill>
                          <a:effectLst>
                            <a:outerShdw dist="35921" dir="2700000" algn="ctr" rotWithShape="0">
                              <a:srgbClr val="C0C0C0">
                                <a:alpha val="79999"/>
                              </a:srgbClr>
                            </a:outerShdw>
                          </a:effectLst>
                          <a:latin typeface="Times New Roman"/>
                          <a:cs typeface="Times New Roman"/>
                        </a:rPr>
                        <a:t>قانون الإيمان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35673957"/>
      </p:ext>
    </p:extLst>
  </p:cSld>
  <p:clrMapOvr>
    <a:masterClrMapping/>
  </p:clrMapOvr>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solidFill>
                            <a:schemeClr val="bg1"/>
                          </a:solidFill>
                          <a:cs typeface="+mj-cs"/>
                        </a:rPr>
                        <a:t>بالحقيقة نؤمن ب</a:t>
                      </a:r>
                      <a:r>
                        <a:rPr lang="ar-SA" sz="4800" b="1" dirty="0">
                          <a:solidFill>
                            <a:schemeClr val="bg1"/>
                          </a:solidFill>
                          <a:cs typeface="+mj-cs"/>
                        </a:rPr>
                        <a:t>إ</a:t>
                      </a:r>
                      <a:r>
                        <a:rPr lang="ar-EG" sz="4800" b="1" dirty="0">
                          <a:solidFill>
                            <a:schemeClr val="bg1"/>
                          </a:solidFill>
                          <a:cs typeface="+mj-cs"/>
                        </a:rPr>
                        <a:t>له واحد: الله الآب ضابط الكل خالق السماء والأرض ما يرى وما لا يرى</a:t>
                      </a:r>
                      <a:endParaRPr lang="ar-EG" sz="4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31702076"/>
      </p:ext>
    </p:extLst>
  </p:cSld>
  <p:clrMapOvr>
    <a:masterClrMapping/>
  </p:clrMapOvr>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نؤمن بربٍ واحد يسوع المسيح ابن الله الوحيد المولود من الآب قبل كل الدهور</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72972817"/>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lstStyle/>
          <a:p>
            <a:pPr>
              <a:spcBef>
                <a:spcPts val="0"/>
              </a:spcBef>
              <a:defRPr/>
            </a:pPr>
            <a:r>
              <a:rPr lang="ar-EG" sz="3600" dirty="0">
                <a:solidFill>
                  <a:schemeClr val="lt1"/>
                </a:solidFill>
              </a:rPr>
              <a:t>لأنك أنت الذي تحل المربوطين و تقيم الساقطين</a:t>
            </a:r>
            <a:endParaRPr lang="ar-EG" sz="3600" dirty="0"/>
          </a:p>
        </p:txBody>
      </p:sp>
      <p:sp>
        <p:nvSpPr>
          <p:cNvPr id="3" name="Text Placeholder 2"/>
          <p:cNvSpPr>
            <a:spLocks noGrp="1"/>
          </p:cNvSpPr>
          <p:nvPr>
            <p:ph type="body" idx="1"/>
          </p:nvPr>
        </p:nvSpPr>
        <p:spPr>
          <a:xfrm>
            <a:off x="0" y="6049107"/>
            <a:ext cx="9143999" cy="808893"/>
          </a:xfrm>
        </p:spPr>
        <p:txBody>
          <a:bodyPr/>
          <a:lstStyle/>
          <a:p>
            <a:pPr>
              <a:spcBef>
                <a:spcPts val="0"/>
              </a:spcBef>
              <a:defRPr/>
            </a:pPr>
            <a:r>
              <a:rPr lang="ar-EG" sz="2800" dirty="0">
                <a:solidFill>
                  <a:schemeClr val="lt1"/>
                </a:solidFill>
              </a:rPr>
              <a:t>جى إنثوك بيتفول إن نيؤتسونه </a:t>
            </a:r>
            <a:r>
              <a:rPr lang="ar-EG" sz="2800" b="0" dirty="0">
                <a:solidFill>
                  <a:schemeClr val="lt1"/>
                </a:solidFill>
              </a:rPr>
              <a:t>إيفول</a:t>
            </a:r>
            <a:r>
              <a:rPr lang="ar-EG" sz="2800" dirty="0">
                <a:solidFill>
                  <a:schemeClr val="lt1"/>
                </a:solidFill>
              </a:rPr>
              <a:t> أووه إتكاهو إيراتو إن نيئتافراختوى إى إخرى</a:t>
            </a:r>
            <a:endParaRPr lang="ar-EG" sz="2800" dirty="0"/>
          </a:p>
        </p:txBody>
      </p:sp>
      <p:sp>
        <p:nvSpPr>
          <p:cNvPr id="5" name="Text Placeholder 4"/>
          <p:cNvSpPr>
            <a:spLocks noGrp="1"/>
          </p:cNvSpPr>
          <p:nvPr>
            <p:ph type="body" sz="quarter" idx="3"/>
          </p:nvPr>
        </p:nvSpPr>
        <p:spPr>
          <a:xfrm>
            <a:off x="0" y="4972857"/>
            <a:ext cx="9144000" cy="970743"/>
          </a:xfrm>
        </p:spPr>
        <p:txBody>
          <a:bodyPr/>
          <a:lstStyle/>
          <a:p>
            <a:r>
              <a:rPr lang="en-US" sz="3200" dirty="0"/>
              <a:t>Je `nqok petbwl `nnhetcwn\ `ebol&gt; </a:t>
            </a:r>
            <a:r>
              <a:rPr lang="en-US" sz="3200" dirty="0" err="1"/>
              <a:t>ouo</a:t>
            </a:r>
            <a:r>
              <a:rPr lang="en-US" sz="3200" dirty="0"/>
              <a:t>\ </a:t>
            </a:r>
            <a:r>
              <a:rPr lang="en-US" sz="3200" dirty="0" err="1"/>
              <a:t>etta</a:t>
            </a:r>
            <a:r>
              <a:rPr lang="en-US" sz="3200" dirty="0"/>
              <a:t>\o `eratou `nnh`etaura'tou `e`'rhi.</a:t>
            </a:r>
            <a:endParaRPr lang="en-US" sz="8800" dirty="0"/>
          </a:p>
        </p:txBody>
      </p:sp>
    </p:spTree>
  </p:cSld>
  <p:clrMapOvr>
    <a:masterClrMapping/>
  </p:clrMapOvr>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نور من نور إله حق من إله حق، مولود غير مخلوق مساو للآب فى الجوهر</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15207363"/>
      </p:ext>
    </p:extLst>
  </p:cSld>
  <p:clrMapOvr>
    <a:masterClrMapping/>
  </p:clrMapOvr>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spcBef>
                          <a:spcPct val="50000"/>
                        </a:spcBef>
                      </a:pPr>
                      <a:r>
                        <a:rPr lang="ar-EG" sz="6000" b="1" kern="1200" dirty="0">
                          <a:solidFill>
                            <a:schemeClr val="bg1"/>
                          </a:solidFill>
                          <a:latin typeface="+mn-lt"/>
                          <a:ea typeface="+mn-ea"/>
                          <a:cs typeface="+mj-cs"/>
                        </a:rPr>
                        <a:t>الذى به كان كل شىء ,</a:t>
                      </a:r>
                      <a:r>
                        <a:rPr lang="ar-EG" sz="6000" b="1" dirty="0">
                          <a:solidFill>
                            <a:schemeClr val="bg1"/>
                          </a:solidFill>
                          <a:cs typeface="+mj-cs"/>
                        </a:rPr>
                        <a:t>هذا الذى من أجلنا نحن البشر ومن أجل خلاصنا</a:t>
                      </a:r>
                      <a:endParaRPr lang="en-US" sz="6000" b="1" dirty="0">
                        <a:solidFill>
                          <a:schemeClr val="bg1"/>
                        </a:solidFill>
                        <a:latin typeface="Garamond" pitchFamily="18"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95323212"/>
      </p:ext>
    </p:extLst>
  </p:cSld>
  <p:clrMapOvr>
    <a:masterClrMapping/>
  </p:clrMapOvr>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bg1"/>
                          </a:solidFill>
                          <a:latin typeface="+mn-lt"/>
                          <a:ea typeface="+mn-ea"/>
                          <a:cs typeface="+mn-cs"/>
                        </a:rPr>
                        <a:t>نزل من السماء وتجسد من الروح</a:t>
                      </a:r>
                      <a:r>
                        <a:rPr lang="ar-SA" sz="6000" b="1" kern="1200" dirty="0">
                          <a:solidFill>
                            <a:schemeClr val="bg1"/>
                          </a:solidFill>
                          <a:latin typeface="+mn-lt"/>
                          <a:ea typeface="+mn-ea"/>
                          <a:cs typeface="+mn-cs"/>
                        </a:rPr>
                        <a:t> القدس </a:t>
                      </a:r>
                      <a:r>
                        <a:rPr lang="ar-EG" sz="6000" b="1" kern="1200" dirty="0">
                          <a:solidFill>
                            <a:schemeClr val="bg1"/>
                          </a:solidFill>
                          <a:latin typeface="+mn-lt"/>
                          <a:ea typeface="+mn-ea"/>
                          <a:cs typeface="+mn-cs"/>
                        </a:rPr>
                        <a:t>ومن مريم العذراء </a:t>
                      </a:r>
                      <a:r>
                        <a:rPr lang="ar-EG" sz="6000" b="1" kern="1200" dirty="0">
                          <a:solidFill>
                            <a:schemeClr val="bg1"/>
                          </a:solidFill>
                          <a:latin typeface="Garamond" pitchFamily="18" charset="0"/>
                          <a:ea typeface="+mn-ea"/>
                          <a:cs typeface="+mn-cs"/>
                        </a:rPr>
                        <a:t>تأنس</a:t>
                      </a:r>
                      <a:endParaRPr lang="ar-EG" sz="6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7793248"/>
      </p:ext>
    </p:extLst>
  </p:cSld>
  <p:clrMapOvr>
    <a:masterClrMapping/>
  </p:clrMapOvr>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dirty="0">
                          <a:solidFill>
                            <a:schemeClr val="bg1"/>
                          </a:solidFill>
                          <a:cs typeface="+mj-cs"/>
                        </a:rPr>
                        <a:t>و صلب عنا على عهد بيلاطس البنطى، تألم وقبر و قام من بين الأموات فى اليوم الثالث كما فى الكتب </a:t>
                      </a:r>
                      <a:endParaRPr lang="en-US" sz="4400" b="1"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05456402"/>
      </p:ext>
    </p:extLst>
  </p:cSld>
  <p:clrMapOvr>
    <a:masterClrMapping/>
  </p:clrMapOvr>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dirty="0">
                          <a:solidFill>
                            <a:schemeClr val="bg1"/>
                          </a:solidFill>
                          <a:cs typeface="+mj-cs"/>
                        </a:rPr>
                        <a:t>و صعد إلى السموات </a:t>
                      </a:r>
                      <a:r>
                        <a:rPr lang="ar-EG" sz="6000" b="1" dirty="0">
                          <a:solidFill>
                            <a:schemeClr val="bg1"/>
                          </a:solidFill>
                          <a:latin typeface="Garamond" pitchFamily="18" charset="0"/>
                          <a:cs typeface="+mj-cs"/>
                        </a:rPr>
                        <a:t>وجلس عن يمين أبيه, </a:t>
                      </a:r>
                      <a:r>
                        <a:rPr lang="ar-EG" sz="6000" b="1" kern="1200" dirty="0">
                          <a:solidFill>
                            <a:schemeClr val="bg1"/>
                          </a:solidFill>
                          <a:latin typeface="Garamond" pitchFamily="18" charset="0"/>
                          <a:ea typeface="+mn-ea"/>
                          <a:cs typeface="+mj-cs"/>
                        </a:rPr>
                        <a:t>وأيضا يأتي فى مجده </a:t>
                      </a:r>
                      <a:endParaRPr lang="ar-EG" sz="6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79239145"/>
      </p:ext>
    </p:extLst>
  </p:cSld>
  <p:clrMapOvr>
    <a:masterClrMapping/>
  </p:clrMapOvr>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200" dirty="0">
                          <a:solidFill>
                            <a:schemeClr val="bg1"/>
                          </a:solidFill>
                          <a:latin typeface="Garamond" pitchFamily="18" charset="0"/>
                          <a:ea typeface="+mn-ea"/>
                          <a:cs typeface="+mj-cs"/>
                        </a:rPr>
                        <a:t>ليدين ال</a:t>
                      </a:r>
                      <a:r>
                        <a:rPr lang="ar-SA" sz="7200" b="1" kern="1200" dirty="0">
                          <a:solidFill>
                            <a:schemeClr val="bg1"/>
                          </a:solidFill>
                          <a:latin typeface="Garamond" pitchFamily="18" charset="0"/>
                          <a:ea typeface="+mn-ea"/>
                          <a:cs typeface="+mj-cs"/>
                        </a:rPr>
                        <a:t>أ</a:t>
                      </a:r>
                      <a:r>
                        <a:rPr lang="ar-EG" sz="7200" b="1" kern="1200" dirty="0">
                          <a:solidFill>
                            <a:schemeClr val="bg1"/>
                          </a:solidFill>
                          <a:latin typeface="Garamond" pitchFamily="18" charset="0"/>
                          <a:ea typeface="+mn-ea"/>
                          <a:cs typeface="+mj-cs"/>
                        </a:rPr>
                        <a:t>حياء و الأموات الذى ليس لملكه </a:t>
                      </a:r>
                      <a:r>
                        <a:rPr lang="ar-SA" sz="7200" b="1" kern="1200" dirty="0">
                          <a:solidFill>
                            <a:schemeClr val="bg1"/>
                          </a:solidFill>
                          <a:latin typeface="Garamond" pitchFamily="18" charset="0"/>
                          <a:ea typeface="+mn-ea"/>
                          <a:cs typeface="+mj-cs"/>
                        </a:rPr>
                        <a:t>ا</a:t>
                      </a:r>
                      <a:r>
                        <a:rPr lang="ar-EG" sz="7200" b="1" kern="1200" dirty="0">
                          <a:solidFill>
                            <a:schemeClr val="bg1"/>
                          </a:solidFill>
                          <a:latin typeface="Garamond" pitchFamily="18" charset="0"/>
                          <a:ea typeface="+mn-ea"/>
                          <a:cs typeface="+mj-cs"/>
                        </a:rPr>
                        <a:t>نقضاء</a:t>
                      </a:r>
                      <a:endParaRPr lang="ar-EG" sz="7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82217257"/>
      </p:ext>
    </p:extLst>
  </p:cSld>
  <p:clrMapOvr>
    <a:masterClrMapping/>
  </p:clrMapOvr>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نعم نؤمن بالروح القدس الرب المح</a:t>
                      </a:r>
                      <a:r>
                        <a:rPr lang="ar-SA" sz="5400" b="1" dirty="0">
                          <a:solidFill>
                            <a:schemeClr val="bg1"/>
                          </a:solidFill>
                          <a:cs typeface="+mj-cs"/>
                        </a:rPr>
                        <a:t>ي</a:t>
                      </a:r>
                      <a:r>
                        <a:rPr lang="ar-EG" sz="5400" b="1" dirty="0">
                          <a:solidFill>
                            <a:schemeClr val="bg1"/>
                          </a:solidFill>
                          <a:cs typeface="+mj-cs"/>
                        </a:rPr>
                        <a:t> المنبثق من الآب . </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36811990"/>
      </p:ext>
    </p:extLst>
  </p:cSld>
  <p:clrMapOvr>
    <a:masterClrMapping/>
  </p:clrMapOvr>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bg1"/>
                          </a:solidFill>
                          <a:latin typeface="+mn-lt"/>
                          <a:ea typeface="+mn-ea"/>
                          <a:cs typeface="+mj-cs"/>
                        </a:rPr>
                        <a:t>نسجد له ونمجده مع الآب والابن، الناطق في الأنبياء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61317542"/>
      </p:ext>
    </p:extLst>
  </p:cSld>
  <p:clrMapOvr>
    <a:masterClrMapping/>
  </p:clrMapOvr>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وبكنيسة واحدة مقدسة جامعة رسولية، ونعترف بمعمودية واحدة لمغفرة الخطايا</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1224120"/>
      </p:ext>
    </p:extLst>
  </p:cSld>
  <p:clrMapOvr>
    <a:masterClrMapping/>
  </p:clrMapOvr>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dirty="0">
                          <a:solidFill>
                            <a:schemeClr val="bg1"/>
                          </a:solidFill>
                          <a:cs typeface="+mj-cs"/>
                        </a:rPr>
                        <a:t>وننتظر قيامة الأموات وحي</a:t>
                      </a:r>
                      <a:r>
                        <a:rPr lang="ar-SA" sz="8000" b="1" dirty="0">
                          <a:solidFill>
                            <a:schemeClr val="bg1"/>
                          </a:solidFill>
                          <a:cs typeface="+mj-cs"/>
                        </a:rPr>
                        <a:t>ا</a:t>
                      </a:r>
                      <a:r>
                        <a:rPr lang="ar-EG" sz="8000" b="1" dirty="0">
                          <a:solidFill>
                            <a:schemeClr val="bg1"/>
                          </a:solidFill>
                          <a:cs typeface="+mj-cs"/>
                        </a:rPr>
                        <a:t>ة الدهرالآتي. آمين</a:t>
                      </a:r>
                      <a:r>
                        <a:rPr lang="ar-EG" sz="8000" b="1" dirty="0">
                          <a:solidFill>
                            <a:schemeClr val="bg1"/>
                          </a:solidFill>
                          <a:latin typeface="Garamond" pitchFamily="18" charset="0"/>
                          <a:cs typeface="+mj-cs"/>
                        </a:rPr>
                        <a:t> </a:t>
                      </a:r>
                      <a:endParaRPr lang="en-US" sz="8000" b="1" dirty="0">
                        <a:solidFill>
                          <a:schemeClr val="bg1"/>
                        </a:solidFill>
                        <a:latin typeface="Garamond" pitchFamily="18"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01770517"/>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lstStyle/>
          <a:p>
            <a:r>
              <a:rPr lang="ar-EG" sz="3600" dirty="0">
                <a:solidFill>
                  <a:schemeClr val="lt1"/>
                </a:solidFill>
              </a:rPr>
              <a:t>رجاء من ليس له معين من ليس له معين</a:t>
            </a:r>
            <a:endParaRPr lang="en-US" sz="3600" dirty="0"/>
          </a:p>
        </p:txBody>
      </p:sp>
      <p:sp>
        <p:nvSpPr>
          <p:cNvPr id="3" name="Text Placeholder 2"/>
          <p:cNvSpPr>
            <a:spLocks noGrp="1"/>
          </p:cNvSpPr>
          <p:nvPr>
            <p:ph type="body" idx="1"/>
          </p:nvPr>
        </p:nvSpPr>
        <p:spPr>
          <a:xfrm>
            <a:off x="0" y="6019800"/>
            <a:ext cx="9143999" cy="808893"/>
          </a:xfrm>
        </p:spPr>
        <p:txBody>
          <a:bodyPr/>
          <a:lstStyle/>
          <a:p>
            <a:pPr>
              <a:spcBef>
                <a:spcPts val="0"/>
              </a:spcBef>
              <a:defRPr/>
            </a:pPr>
            <a:r>
              <a:rPr lang="ar-EG" sz="2800" dirty="0">
                <a:solidFill>
                  <a:schemeClr val="lt1"/>
                </a:solidFill>
              </a:rPr>
              <a:t>تى هيلبيس إنتى نيئتى إممون تو هيلبيس تى فوئيثيا إنتى نيئتى إممون توفوئيثوس </a:t>
            </a:r>
            <a:endParaRPr lang="ar-EG" sz="2800" dirty="0"/>
          </a:p>
        </p:txBody>
      </p:sp>
      <p:sp>
        <p:nvSpPr>
          <p:cNvPr id="5" name="Text Placeholder 4"/>
          <p:cNvSpPr>
            <a:spLocks noGrp="1"/>
          </p:cNvSpPr>
          <p:nvPr>
            <p:ph type="body" sz="quarter" idx="3"/>
          </p:nvPr>
        </p:nvSpPr>
        <p:spPr>
          <a:xfrm>
            <a:off x="0" y="5049057"/>
            <a:ext cx="9144000" cy="1046943"/>
          </a:xfrm>
        </p:spPr>
        <p:txBody>
          <a:bodyPr/>
          <a:lstStyle/>
          <a:p>
            <a:r>
              <a:rPr lang="en-US" dirty="0"/>
              <a:t>:\elpic `nte nh`ete `mmon tou \elpic&gt; ;bo`hqi`a `nte nh`ete `mmon </a:t>
            </a:r>
            <a:r>
              <a:rPr lang="en-US" dirty="0" err="1"/>
              <a:t>tou</a:t>
            </a:r>
            <a:r>
              <a:rPr lang="en-US" dirty="0"/>
              <a:t> </a:t>
            </a:r>
            <a:r>
              <a:rPr lang="en-US" dirty="0" err="1"/>
              <a:t>bo`hqoc</a:t>
            </a:r>
            <a:endParaRPr lang="en-US" sz="9600" dirty="0"/>
          </a:p>
        </p:txBody>
      </p:sp>
    </p:spTree>
  </p:cSld>
  <p:clrMapOvr>
    <a:masterClrMapping/>
  </p:clrMapOvr>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200" dirty="0">
                          <a:solidFill>
                            <a:schemeClr val="bg1"/>
                          </a:solidFill>
                          <a:latin typeface="+mn-lt"/>
                          <a:ea typeface="+mn-ea"/>
                          <a:cs typeface="+mn-cs"/>
                        </a:rPr>
                        <a:t>خبز الحياة الذي نزل لنا </a:t>
                      </a:r>
                    </a:p>
                  </a:txBody>
                  <a:tcPr anchor="ctr">
                    <a:lnL w="12700" cmpd="sng">
                      <a:noFill/>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vva_Shenouda" pitchFamily="34" charset="2"/>
                          <a:ea typeface="+mn-ea"/>
                          <a:cs typeface="+mn-cs"/>
                        </a:rPr>
                        <a:t>Piwik</a:t>
                      </a:r>
                      <a:r>
                        <a:rPr lang="en-US" sz="3200" b="0" kern="1200" baseline="0" dirty="0">
                          <a:solidFill>
                            <a:srgbClr val="FFFF00"/>
                          </a:solidFill>
                          <a:latin typeface="Avva_Shenouda" pitchFamily="34" charset="2"/>
                          <a:ea typeface="+mn-ea"/>
                          <a:cs typeface="+mn-cs"/>
                        </a:rPr>
                        <a:t> `</a:t>
                      </a:r>
                      <a:r>
                        <a:rPr lang="en-US" sz="3200" b="0" kern="1200" baseline="0" dirty="0" err="1">
                          <a:solidFill>
                            <a:srgbClr val="FFFF00"/>
                          </a:solidFill>
                          <a:latin typeface="Avva_Shenouda" pitchFamily="34" charset="2"/>
                          <a:ea typeface="+mn-ea"/>
                          <a:cs typeface="+mn-cs"/>
                        </a:rPr>
                        <a:t>nte</a:t>
                      </a:r>
                      <a:r>
                        <a:rPr lang="en-US" sz="3200" b="0" kern="1200" baseline="0" dirty="0">
                          <a:solidFill>
                            <a:srgbClr val="FFFF00"/>
                          </a:solidFill>
                          <a:latin typeface="Avva_Shenouda" pitchFamily="34" charset="2"/>
                          <a:ea typeface="+mn-ea"/>
                          <a:cs typeface="+mn-cs"/>
                        </a:rPr>
                        <a:t> `</a:t>
                      </a:r>
                      <a:r>
                        <a:rPr lang="en-US" sz="3200" b="0" kern="1200" baseline="0" dirty="0" err="1">
                          <a:solidFill>
                            <a:srgbClr val="FFFF00"/>
                          </a:solidFill>
                          <a:latin typeface="Avva_Shenouda" pitchFamily="34" charset="2"/>
                          <a:ea typeface="+mn-ea"/>
                          <a:cs typeface="+mn-cs"/>
                        </a:rPr>
                        <a:t>pwnq</a:t>
                      </a:r>
                      <a:r>
                        <a:rPr lang="en-US" sz="3200" b="0" kern="1200" baseline="0" dirty="0">
                          <a:solidFill>
                            <a:srgbClr val="FFFF00"/>
                          </a:solidFill>
                          <a:latin typeface="Avva_Shenouda" pitchFamily="34" charset="2"/>
                          <a:ea typeface="+mn-ea"/>
                          <a:cs typeface="+mn-cs"/>
                        </a:rPr>
                        <a:t> : `eta4`I `epec3t </a:t>
                      </a:r>
                      <a:r>
                        <a:rPr lang="en-US" sz="3200" b="0" kern="1200" baseline="0" dirty="0" err="1">
                          <a:solidFill>
                            <a:srgbClr val="FFFF00"/>
                          </a:solidFill>
                          <a:latin typeface="Avva_Shenouda" pitchFamily="34" charset="2"/>
                          <a:ea typeface="+mn-ea"/>
                          <a:cs typeface="+mn-cs"/>
                        </a:rPr>
                        <a:t>nan</a:t>
                      </a:r>
                      <a:r>
                        <a:rPr lang="en-US" sz="3200" b="0" kern="1200" baseline="0" dirty="0">
                          <a:solidFill>
                            <a:srgbClr val="FFFF00"/>
                          </a:solidFill>
                          <a:latin typeface="Avva_Shenouda" pitchFamily="34" charset="2"/>
                          <a:ea typeface="+mn-ea"/>
                          <a:cs typeface="+mn-cs"/>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بي أويك انتي اب أونخ : ايتاف اي ايبيسيت نان </a:t>
                      </a:r>
                    </a:p>
                  </a:txBody>
                  <a:tcPr anchor="ctr">
                    <a:lnL w="12700" cap="flat" cmpd="sng" algn="ctr">
                      <a:solidFill>
                        <a:schemeClr val="tx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36709026"/>
      </p:ext>
    </p:extLst>
  </p:cSld>
  <p:clrMapOvr>
    <a:masterClrMapping/>
  </p:clrMapOvr>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200" dirty="0">
                          <a:solidFill>
                            <a:schemeClr val="bg1"/>
                          </a:solidFill>
                          <a:latin typeface="+mn-lt"/>
                          <a:ea typeface="+mn-ea"/>
                          <a:cs typeface="+mn-cs"/>
                        </a:rPr>
                        <a:t>من السماء و أعطي الحياة للعالم</a:t>
                      </a:r>
                    </a:p>
                  </a:txBody>
                  <a:tcPr anchor="ctr">
                    <a:lnL w="12700" cmpd="sng">
                      <a:noFill/>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a:solidFill>
                            <a:srgbClr val="FFFF00"/>
                          </a:solidFill>
                          <a:latin typeface="Avva_Shenouda" pitchFamily="34" charset="2"/>
                          <a:ea typeface="+mn-ea"/>
                          <a:cs typeface="+mn-cs"/>
                        </a:rPr>
                        <a:t>`</a:t>
                      </a:r>
                      <a:r>
                        <a:rPr lang="en-US" sz="3600" b="0" kern="1200" baseline="0" dirty="0" err="1">
                          <a:solidFill>
                            <a:srgbClr val="FFFF00"/>
                          </a:solidFill>
                          <a:latin typeface="Avva_Shenouda" pitchFamily="34" charset="2"/>
                          <a:ea typeface="+mn-ea"/>
                          <a:cs typeface="+mn-cs"/>
                        </a:rPr>
                        <a:t>ebolqen</a:t>
                      </a:r>
                      <a:r>
                        <a:rPr lang="en-US" sz="3600" b="0" kern="1200" baseline="0" dirty="0">
                          <a:solidFill>
                            <a:srgbClr val="FFFF00"/>
                          </a:solidFill>
                          <a:latin typeface="Avva_Shenouda" pitchFamily="34" charset="2"/>
                          <a:ea typeface="+mn-ea"/>
                          <a:cs typeface="+mn-cs"/>
                        </a:rPr>
                        <a:t> `</a:t>
                      </a:r>
                      <a:r>
                        <a:rPr lang="en-US" sz="3600" b="0" kern="1200" baseline="0" dirty="0" err="1">
                          <a:solidFill>
                            <a:srgbClr val="FFFF00"/>
                          </a:solidFill>
                          <a:latin typeface="Avva_Shenouda" pitchFamily="34" charset="2"/>
                          <a:ea typeface="+mn-ea"/>
                          <a:cs typeface="+mn-cs"/>
                        </a:rPr>
                        <a:t>tfe</a:t>
                      </a:r>
                      <a:r>
                        <a:rPr lang="en-US" sz="3600" b="0" kern="1200" baseline="0" dirty="0">
                          <a:solidFill>
                            <a:srgbClr val="FFFF00"/>
                          </a:solidFill>
                          <a:latin typeface="Avva_Shenouda" pitchFamily="34" charset="2"/>
                          <a:ea typeface="+mn-ea"/>
                          <a:cs typeface="+mn-cs"/>
                        </a:rPr>
                        <a:t> : a45 `</a:t>
                      </a:r>
                      <a:r>
                        <a:rPr lang="en-US" sz="3600" b="0" kern="1200" baseline="0" dirty="0" err="1">
                          <a:solidFill>
                            <a:srgbClr val="FFFF00"/>
                          </a:solidFill>
                          <a:latin typeface="Avva_Shenouda" pitchFamily="34" charset="2"/>
                          <a:ea typeface="+mn-ea"/>
                          <a:cs typeface="+mn-cs"/>
                        </a:rPr>
                        <a:t>m`pwnq</a:t>
                      </a:r>
                      <a:r>
                        <a:rPr lang="en-US" sz="3600" b="0" kern="1200" baseline="0" dirty="0">
                          <a:solidFill>
                            <a:srgbClr val="FFFF00"/>
                          </a:solidFill>
                          <a:latin typeface="Avva_Shenouda" pitchFamily="34" charset="2"/>
                          <a:ea typeface="+mn-ea"/>
                          <a:cs typeface="+mn-cs"/>
                        </a:rPr>
                        <a:t> `</a:t>
                      </a:r>
                      <a:r>
                        <a:rPr lang="en-US" sz="3600" b="0" kern="1200" baseline="0" dirty="0" err="1">
                          <a:solidFill>
                            <a:srgbClr val="FFFF00"/>
                          </a:solidFill>
                          <a:latin typeface="Avva_Shenouda" pitchFamily="34" charset="2"/>
                          <a:ea typeface="+mn-ea"/>
                          <a:cs typeface="+mn-cs"/>
                        </a:rPr>
                        <a:t>mpikocmoc</a:t>
                      </a:r>
                      <a:endParaRPr lang="en-US" sz="3600" b="0" kern="1200" baseline="0" dirty="0">
                        <a:solidFill>
                          <a:srgbClr val="FFFF00"/>
                        </a:solidFill>
                        <a:latin typeface="Avva_Shenouda" pitchFamily="34" charset="2"/>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افول خين اتفي : أفتي ام اب أونخ امبي كوزموس </a:t>
                      </a:r>
                    </a:p>
                  </a:txBody>
                  <a:tcPr anchor="ctr">
                    <a:lnL w="12700" cap="flat" cmpd="sng" algn="ctr">
                      <a:solidFill>
                        <a:schemeClr val="tx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09274457"/>
      </p:ext>
    </p:extLst>
  </p:cSld>
  <p:clrMapOvr>
    <a:masterClrMapping/>
  </p:clrMapOvr>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bg1"/>
                          </a:solidFill>
                          <a:latin typeface="+mn-lt"/>
                          <a:ea typeface="+mn-ea"/>
                          <a:cs typeface="+mn-cs"/>
                        </a:rPr>
                        <a:t>ولدته بغير دنس و أعطانا جسده </a:t>
                      </a:r>
                    </a:p>
                  </a:txBody>
                  <a:tcPr anchor="ctr">
                    <a:lnL w="12700" cmpd="sng">
                      <a:noFill/>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a:solidFill>
                            <a:srgbClr val="FFFF00"/>
                          </a:solidFill>
                          <a:latin typeface="Avva_Shenouda" pitchFamily="34" charset="2"/>
                          <a:ea typeface="+mn-ea"/>
                          <a:cs typeface="+mn-cs"/>
                        </a:rPr>
                        <a:t>Aremac4 asne0wleb : a45 </a:t>
                      </a:r>
                      <a:r>
                        <a:rPr lang="en-US" sz="3200" b="0" kern="1200" baseline="0" dirty="0" err="1">
                          <a:solidFill>
                            <a:srgbClr val="FFFF00"/>
                          </a:solidFill>
                          <a:latin typeface="Avva_Shenouda" pitchFamily="34" charset="2"/>
                          <a:ea typeface="+mn-ea"/>
                          <a:cs typeface="+mn-cs"/>
                        </a:rPr>
                        <a:t>nan</a:t>
                      </a:r>
                      <a:r>
                        <a:rPr lang="en-US" sz="3200" b="0" kern="1200" baseline="0" dirty="0">
                          <a:solidFill>
                            <a:srgbClr val="FFFF00"/>
                          </a:solidFill>
                          <a:latin typeface="Avva_Shenouda" pitchFamily="34" charset="2"/>
                          <a:ea typeface="+mn-ea"/>
                          <a:cs typeface="+mn-cs"/>
                        </a:rPr>
                        <a:t> `mpe4cwma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bg1"/>
                          </a:solidFill>
                          <a:latin typeface="+mn-lt"/>
                          <a:ea typeface="+mn-ea"/>
                          <a:cs typeface="+mn-cs"/>
                        </a:rPr>
                        <a:t>أري ماسف اتشني ثوليب : أفتي نان امبيف سوما</a:t>
                      </a:r>
                    </a:p>
                  </a:txBody>
                  <a:tcPr anchor="ctr">
                    <a:lnL w="12700" cap="flat" cmpd="sng" algn="ctr">
                      <a:solidFill>
                        <a:schemeClr val="tx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2425971"/>
      </p:ext>
    </p:extLst>
  </p:cSld>
  <p:clrMapOvr>
    <a:masterClrMapping/>
  </p:clrMapOvr>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و دمه الكريمين فحيينا الي الأبد </a:t>
                      </a:r>
                    </a:p>
                  </a:txBody>
                  <a:tcPr anchor="ctr">
                    <a:lnL w="12700" cmpd="sng">
                      <a:noFill/>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3200" b="0" kern="1200" baseline="0" dirty="0">
                          <a:solidFill>
                            <a:srgbClr val="FFFF00"/>
                          </a:solidFill>
                          <a:latin typeface="Avva_Shenouda" pitchFamily="34" charset="2"/>
                          <a:ea typeface="+mn-ea"/>
                          <a:cs typeface="+mn-cs"/>
                        </a:rPr>
                        <a:t> nem pe4`cno4 ettai3ovt : anwnq 2a `eneh</a:t>
                      </a:r>
                      <a:endParaRPr lang="en-US" sz="3200" b="0" kern="1200" baseline="0" dirty="0">
                        <a:solidFill>
                          <a:srgbClr val="FFFF00"/>
                        </a:solidFill>
                        <a:latin typeface="Avva_Shenouda" pitchFamily="34" charset="2"/>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نيم بيف اسنوف اتطايوت : آن أونخ شا اينيه</a:t>
                      </a:r>
                    </a:p>
                  </a:txBody>
                  <a:tcPr anchor="ctr">
                    <a:lnL w="12700" cap="flat" cmpd="sng" algn="ctr">
                      <a:solidFill>
                        <a:schemeClr val="tx1"/>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39070759"/>
      </p:ext>
    </p:extLst>
  </p:cSld>
  <p:clrMapOvr>
    <a:masterClrMapping/>
  </p:clrMapOvr>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بشفاعات والدة الإله القديسة مريم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iten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ni`precbi`a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qe`otokoc</a:t>
                      </a:r>
                      <a:r>
                        <a:rPr lang="en-US" sz="4000" b="0" kern="1200" baseline="0" dirty="0">
                          <a:solidFill>
                            <a:srgbClr val="FFFF00"/>
                          </a:solidFill>
                          <a:latin typeface="Athanasius" pitchFamily="2" charset="0"/>
                          <a:ea typeface="+mn-ea"/>
                          <a:cs typeface="+mn-cs"/>
                        </a:rPr>
                        <a:t> e/q/u/ </a:t>
                      </a:r>
                      <a:r>
                        <a:rPr lang="en-US" sz="4000" b="0" kern="1200" baseline="0" dirty="0" err="1">
                          <a:solidFill>
                            <a:srgbClr val="FFFF00"/>
                          </a:solidFill>
                          <a:latin typeface="Athanasius" pitchFamily="2" charset="0"/>
                          <a:ea typeface="+mn-ea"/>
                          <a:cs typeface="+mn-cs"/>
                        </a:rPr>
                        <a:t>Mari`a</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هيتين ني إبريسفيا إنتي تي ثيئو</a:t>
                      </a:r>
                      <a:r>
                        <a:rPr lang="ar-EG" sz="4000" b="1" dirty="0"/>
                        <a:t> </a:t>
                      </a:r>
                      <a:r>
                        <a:rPr lang="ar-SA" sz="4000" b="1" dirty="0"/>
                        <a:t>طوكوس إثؤواب ماريا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35474207"/>
      </p:ext>
    </p:extLst>
  </p:cSld>
  <p:clrMapOvr>
    <a:masterClrMapping/>
  </p:clrMapOvr>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يا رب انعم لنا بمغفرة خطايانا</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P_  </a:t>
                      </a:r>
                      <a:r>
                        <a:rPr lang="sv-SE" sz="4000" b="0" kern="1200" baseline="0" dirty="0">
                          <a:solidFill>
                            <a:srgbClr val="FFFF00"/>
                          </a:solidFill>
                          <a:latin typeface="Athanasius" pitchFamily="2" charset="0"/>
                          <a:ea typeface="+mn-ea"/>
                          <a:cs typeface="+mn-cs"/>
                        </a:rPr>
                        <a:t>`ari`\mot nan&gt; `mpixw </a:t>
                      </a:r>
                    </a:p>
                    <a:p>
                      <a:pPr algn="ctr" rtl="0"/>
                      <a:r>
                        <a:rPr lang="sv-SE" sz="4000" b="0" kern="1200" baseline="0" dirty="0">
                          <a:solidFill>
                            <a:srgbClr val="FFFF00"/>
                          </a:solidFill>
                          <a:latin typeface="Athanasius" pitchFamily="2" charset="0"/>
                          <a:ea typeface="+mn-ea"/>
                          <a:cs typeface="+mn-cs"/>
                        </a:rPr>
                        <a:t>`ebol `nte </a:t>
                      </a:r>
                      <a:r>
                        <a:rPr lang="en-US" sz="4000" b="0" kern="1200" baseline="0" dirty="0" err="1">
                          <a:solidFill>
                            <a:srgbClr val="FFFF00"/>
                          </a:solidFill>
                          <a:latin typeface="Athanasius" pitchFamily="2" charset="0"/>
                          <a:ea typeface="+mn-ea"/>
                          <a:cs typeface="+mn-cs"/>
                        </a:rPr>
                        <a:t>nennobi</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إبشويس آري إهموت نان إمبي كو إيفول إنتي نين نوفي</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02823954"/>
      </p:ext>
    </p:extLst>
  </p:cSld>
  <p:clrMapOvr>
    <a:masterClrMapping/>
  </p:clrMapOvr>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نسجد لك أيها المسيح</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Tenouw</a:t>
                      </a:r>
                      <a:r>
                        <a:rPr lang="en-US" sz="4800" b="0" kern="1200" baseline="0" dirty="0">
                          <a:solidFill>
                            <a:srgbClr val="FFFF00"/>
                          </a:solidFill>
                          <a:latin typeface="Athanasius" pitchFamily="2" charset="0"/>
                          <a:ea typeface="+mn-ea"/>
                          <a:cs typeface="+mn-cs"/>
                        </a:rPr>
                        <a:t>]t</a:t>
                      </a: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mmok</a:t>
                      </a:r>
                      <a:r>
                        <a:rPr lang="en-US" sz="4800" b="0" kern="1200" baseline="0" dirty="0">
                          <a:solidFill>
                            <a:srgbClr val="FFFF00"/>
                          </a:solidFill>
                          <a:latin typeface="Athanasius" pitchFamily="2" charset="0"/>
                          <a:ea typeface="+mn-ea"/>
                          <a:cs typeface="+mn-cs"/>
                        </a:rPr>
                        <a:t> `w </a:t>
                      </a:r>
                      <a:r>
                        <a:rPr lang="en-US" sz="4800" b="0" kern="1200" baseline="0" dirty="0" err="1">
                          <a:solidFill>
                            <a:srgbClr val="FFFF00"/>
                          </a:solidFill>
                          <a:latin typeface="Athanasius" pitchFamily="2" charset="0"/>
                          <a:ea typeface="+mn-ea"/>
                          <a:cs typeface="+mn-cs"/>
                        </a:rPr>
                        <a:t>Pi`xrictoc</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تين أوأوشت إمموك أوبي إخرستوس</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31344257"/>
      </p:ext>
    </p:extLst>
  </p:cSld>
  <p:clrMapOvr>
    <a:masterClrMapping/>
  </p:clrMapOvr>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مع أبيك</a:t>
                      </a:r>
                      <a:r>
                        <a:rPr lang="en-US" sz="4800" b="1" dirty="0">
                          <a:cs typeface="+mj-cs"/>
                        </a:rPr>
                        <a:t> </a:t>
                      </a:r>
                      <a:r>
                        <a:rPr lang="ar-SA" sz="4800" b="1" dirty="0">
                          <a:cs typeface="+mj-cs"/>
                        </a:rPr>
                        <a:t>الصالح والروح القدس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nem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Pekiwt</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n`agaqoc</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Pi`pneuma</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eqouab</a:t>
                      </a:r>
                      <a:endParaRPr lang="en-US" sz="60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نيم بيك يوت إن آغاثوس نيم بي إبنيقما اثؤواب </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99065271"/>
      </p:ext>
    </p:extLst>
  </p:cSld>
  <p:clrMapOvr>
    <a:masterClrMapping/>
  </p:clrMapOvr>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ل</a:t>
                      </a:r>
                      <a:r>
                        <a:rPr lang="ar-EG" sz="6000" b="1" dirty="0"/>
                        <a:t>أ</a:t>
                      </a:r>
                      <a:r>
                        <a:rPr lang="ar-SA" sz="6000" b="1" dirty="0"/>
                        <a:t>نك </a:t>
                      </a:r>
                      <a:r>
                        <a:rPr lang="ar-EG" sz="6000" b="1" dirty="0"/>
                        <a:t>صلبت</a:t>
                      </a:r>
                      <a:r>
                        <a:rPr lang="ar-SA" sz="6000" b="1" dirty="0"/>
                        <a:t> وخلصتنا </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je </a:t>
                      </a:r>
                      <a:r>
                        <a:rPr lang="en-US" sz="4400" b="0" i="0" kern="1200" dirty="0">
                          <a:solidFill>
                            <a:srgbClr val="FFFF00"/>
                          </a:solidFill>
                          <a:latin typeface="Avva_Shenouda" pitchFamily="34" charset="2"/>
                          <a:ea typeface="+mn-ea"/>
                          <a:cs typeface="+mn-cs"/>
                        </a:rPr>
                        <a:t>a4a2k</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akcw</a:t>
                      </a:r>
                      <a:r>
                        <a:rPr lang="en-US" sz="4400" b="0" kern="1200" baseline="0" dirty="0">
                          <a:solidFill>
                            <a:srgbClr val="FFFF00"/>
                          </a:solidFill>
                          <a:latin typeface="Athanasius" pitchFamily="2" charset="0"/>
                          <a:ea typeface="+mn-ea"/>
                          <a:cs typeface="+mn-cs"/>
                        </a:rPr>
                        <a:t>;</a:t>
                      </a: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mmon</a:t>
                      </a:r>
                      <a:endParaRPr lang="en-US" sz="44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جي </a:t>
                      </a:r>
                      <a:r>
                        <a:rPr lang="ar-EG" sz="5400" b="1" dirty="0"/>
                        <a:t>أف أشك </a:t>
                      </a:r>
                      <a:r>
                        <a:rPr lang="ar-SA" sz="5400" b="1" dirty="0"/>
                        <a:t>آك سوتي إممون </a:t>
                      </a:r>
                      <a:endParaRPr lang="ar-EG" sz="9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89048067"/>
      </p:ext>
    </p:extLst>
  </p:cSld>
  <p:clrMapOvr>
    <a:masterClrMapping/>
  </p:clrMapOvr>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رحمة السلام ذبيحة التسبيح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El</a:t>
                      </a:r>
                      <a:r>
                        <a:rPr lang="en-US" sz="4400" b="0" kern="1200" baseline="0" dirty="0" err="1">
                          <a:solidFill>
                            <a:srgbClr val="FFFF00"/>
                          </a:solidFill>
                          <a:latin typeface="Athanasius" pitchFamily="2" charset="0"/>
                          <a:ea typeface="+mn-ea"/>
                          <a:cs typeface="+mn-cs"/>
                        </a:rPr>
                        <a:t>eoc</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irhnhc</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quci`a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enecewc</a:t>
                      </a:r>
                      <a:endParaRPr lang="en-US" sz="4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إى ليئوس إيرينيس ثيسيا إيني سيئوس</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72042042"/>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sz="3600" dirty="0">
                <a:solidFill>
                  <a:schemeClr val="lt1"/>
                </a:solidFill>
              </a:rPr>
              <a:t>عزاء صغيري القلوب ميناء الذين في العاصف</a:t>
            </a:r>
            <a:endParaRPr lang="en-US" sz="3600" dirty="0"/>
          </a:p>
        </p:txBody>
      </p:sp>
      <p:sp>
        <p:nvSpPr>
          <p:cNvPr id="3" name="Text Placeholder 2"/>
          <p:cNvSpPr>
            <a:spLocks noGrp="1"/>
          </p:cNvSpPr>
          <p:nvPr>
            <p:ph type="body" idx="1"/>
          </p:nvPr>
        </p:nvSpPr>
        <p:spPr>
          <a:xfrm>
            <a:off x="0" y="5943600"/>
            <a:ext cx="9143999" cy="808893"/>
          </a:xfrm>
        </p:spPr>
        <p:txBody>
          <a:bodyPr/>
          <a:lstStyle/>
          <a:p>
            <a:r>
              <a:rPr lang="ar-EG" sz="2900" dirty="0">
                <a:solidFill>
                  <a:schemeClr val="lt1"/>
                </a:solidFill>
              </a:rPr>
              <a:t>إثنومتى إنتى نيتؤوى إنكوجى إنهيت بى ليمين إنتينى إتكى خين بى </a:t>
            </a:r>
            <a:r>
              <a:rPr lang="en-US" sz="2900" dirty="0"/>
              <a:t> </a:t>
            </a:r>
            <a:r>
              <a:rPr lang="ar-EG" sz="2900" dirty="0">
                <a:solidFill>
                  <a:schemeClr val="lt1"/>
                </a:solidFill>
              </a:rPr>
              <a:t>شيمون</a:t>
            </a:r>
            <a:endParaRPr lang="ar-EG" sz="2900" dirty="0"/>
          </a:p>
        </p:txBody>
      </p:sp>
      <p:sp>
        <p:nvSpPr>
          <p:cNvPr id="5" name="Text Placeholder 4"/>
          <p:cNvSpPr>
            <a:spLocks noGrp="1"/>
          </p:cNvSpPr>
          <p:nvPr>
            <p:ph type="body" sz="quarter" idx="3"/>
          </p:nvPr>
        </p:nvSpPr>
        <p:spPr>
          <a:xfrm>
            <a:off x="0" y="5566043"/>
            <a:ext cx="9144000" cy="682357"/>
          </a:xfrm>
        </p:spPr>
        <p:txBody>
          <a:bodyPr/>
          <a:lstStyle/>
          <a:p>
            <a:r>
              <a:rPr lang="en-US" sz="3200" dirty="0"/>
              <a:t>Qnom; `nte nhetoi `nkouji </a:t>
            </a:r>
            <a:r>
              <a:rPr lang="sv-SE" sz="3200" dirty="0"/>
              <a:t>`n\ht&gt; pilumhn `nte nhetxh 'en </a:t>
            </a:r>
            <a:r>
              <a:rPr lang="en-US" sz="3200" dirty="0" err="1"/>
              <a:t>piximwn</a:t>
            </a:r>
            <a:endParaRPr lang="en-US" sz="8800" dirty="0"/>
          </a:p>
        </p:txBody>
      </p:sp>
    </p:spTree>
  </p:cSld>
  <p:clrMapOvr>
    <a:masterClrMapping/>
  </p:clrMapOvr>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الرب مع جميعكم</a:t>
                      </a:r>
                      <a:endParaRPr lang="ar-EG" sz="19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dirty="0">
                          <a:solidFill>
                            <a:srgbClr val="FFFF00"/>
                          </a:solidFill>
                          <a:latin typeface="Avva_Shenouda" pitchFamily="34" charset="2"/>
                          <a:ea typeface="+mn-ea"/>
                          <a:cs typeface="+mn-cs"/>
                        </a:rPr>
                        <a:t>O kvrioc meta pantwn `vmwn</a:t>
                      </a:r>
                      <a:endParaRPr lang="en-US" sz="4000" b="0" dirty="0">
                        <a:solidFill>
                          <a:srgbClr val="FFFF00"/>
                        </a:solidFill>
                        <a:latin typeface="Avva_Shenouda" pitchFamily="34" charset="2"/>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أوكيريوس ميطابانطون إيمون</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38111731"/>
      </p:ext>
    </p:extLst>
  </p:cSld>
  <p:clrMapOvr>
    <a:masterClrMapping/>
  </p:clrMapOvr>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ومع روحك أيضاً </a:t>
                      </a:r>
                      <a:endParaRPr lang="ar-SA"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800" b="0" kern="1200" baseline="0" dirty="0">
                          <a:solidFill>
                            <a:srgbClr val="FFFF00"/>
                          </a:solidFill>
                          <a:latin typeface="Athanasius" pitchFamily="2" charset="0"/>
                          <a:ea typeface="+mn-ea"/>
                          <a:cs typeface="+mn-cs"/>
                        </a:rPr>
                        <a:t>Ke meta tou  `penumatoc cou</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كي مي طاطو إبني</a:t>
                      </a:r>
                      <a:r>
                        <a:rPr lang="ar-EG" sz="5200" b="1" dirty="0"/>
                        <a:t>ف</a:t>
                      </a:r>
                      <a:r>
                        <a:rPr lang="ar-SA" sz="5200" b="1" dirty="0"/>
                        <a:t>ماتو سو</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18259660"/>
      </p:ext>
    </p:extLst>
  </p:cSld>
  <p:clrMapOvr>
    <a:masterClrMapping/>
  </p:clrMapOvr>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إرفعوا قلوبكم</a:t>
                      </a:r>
                      <a:endParaRPr lang="ar-EG" sz="23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Anw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umwn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tac</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kardiac</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آنو إيمون طاس كارذياس</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13705720"/>
      </p:ext>
    </p:extLst>
  </p:cSld>
  <p:clrMapOvr>
    <a:masterClrMapping/>
  </p:clrMapOvr>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هي عند الرب</a:t>
                      </a:r>
                      <a:endParaRPr lang="ar-EG" sz="23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Exomen</a:t>
                      </a:r>
                      <a:r>
                        <a:rPr lang="en-US" sz="5200" b="0" kern="1200" baseline="0" dirty="0">
                          <a:solidFill>
                            <a:srgbClr val="FFFF00"/>
                          </a:solidFill>
                          <a:latin typeface="Athanasius" pitchFamily="2" charset="0"/>
                          <a:ea typeface="+mn-ea"/>
                          <a:cs typeface="+mn-cs"/>
                        </a:rPr>
                        <a:t> </a:t>
                      </a:r>
                    </a:p>
                    <a:p>
                      <a:pPr algn="ctr" rtl="0"/>
                      <a:r>
                        <a:rPr lang="en-US" sz="5200" b="0" kern="1200" baseline="0" dirty="0">
                          <a:solidFill>
                            <a:srgbClr val="FFFF00"/>
                          </a:solidFill>
                          <a:latin typeface="Athanasius" pitchFamily="2" charset="0"/>
                          <a:ea typeface="+mn-ea"/>
                          <a:cs typeface="+mn-cs"/>
                        </a:rPr>
                        <a:t>`proc ton </a:t>
                      </a:r>
                      <a:r>
                        <a:rPr lang="en-US" sz="5200" b="0" kern="1200" baseline="0" dirty="0" err="1">
                          <a:solidFill>
                            <a:srgbClr val="FFFF00"/>
                          </a:solidFill>
                          <a:latin typeface="Athanasius" pitchFamily="2" charset="0"/>
                          <a:ea typeface="+mn-ea"/>
                          <a:cs typeface="+mn-cs"/>
                        </a:rPr>
                        <a:t>Kurion</a:t>
                      </a:r>
                      <a:endParaRPr lang="en-US" sz="5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إيخومين إبروس طون كيريون</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46319266"/>
      </p:ext>
    </p:extLst>
  </p:cSld>
  <p:clrMapOvr>
    <a:masterClrMapping/>
  </p:clrMapOvr>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فلنشكر الرب </a:t>
                      </a:r>
                      <a:endParaRPr lang="ar-SA"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Euxaricthcwmen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Kuri`w</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إيفخاريس تيسومين طوكيريو</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28856653"/>
      </p:ext>
    </p:extLst>
  </p:cSld>
  <p:clrMapOvr>
    <a:masterClrMapping/>
  </p:clrMapOvr>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مستحق وعادل</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000" b="0" kern="1200" baseline="0" dirty="0">
                          <a:solidFill>
                            <a:srgbClr val="FFFF00"/>
                          </a:solidFill>
                          <a:latin typeface="Athanasius" pitchFamily="2" charset="0"/>
                          <a:ea typeface="+mn-ea"/>
                          <a:cs typeface="+mn-cs"/>
                        </a:rPr>
                        <a:t>A[ion </a:t>
                      </a:r>
                      <a:r>
                        <a:rPr lang="en-US" sz="6000" b="0" kern="1200" baseline="0" dirty="0" err="1">
                          <a:solidFill>
                            <a:srgbClr val="FFFF00"/>
                          </a:solidFill>
                          <a:latin typeface="Athanasius" pitchFamily="2" charset="0"/>
                          <a:ea typeface="+mn-ea"/>
                          <a:cs typeface="+mn-cs"/>
                        </a:rPr>
                        <a:t>ke</a:t>
                      </a:r>
                      <a:r>
                        <a:rPr lang="en-US" sz="6000" b="0" kern="1200" baseline="0" dirty="0">
                          <a:solidFill>
                            <a:srgbClr val="FFFF00"/>
                          </a:solidFill>
                          <a:latin typeface="Athanasius" pitchFamily="2" charset="0"/>
                          <a:ea typeface="+mn-ea"/>
                          <a:cs typeface="+mn-cs"/>
                        </a:rPr>
                        <a:t> </a:t>
                      </a:r>
                      <a:r>
                        <a:rPr lang="en-US" sz="6000" b="0" kern="1200" baseline="0" dirty="0" err="1">
                          <a:solidFill>
                            <a:srgbClr val="FFFF00"/>
                          </a:solidFill>
                          <a:latin typeface="Athanasius" pitchFamily="2" charset="0"/>
                          <a:ea typeface="+mn-ea"/>
                          <a:cs typeface="+mn-cs"/>
                        </a:rPr>
                        <a:t>dikeon</a:t>
                      </a:r>
                      <a:endParaRPr lang="en-US" sz="115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أكسيون كي ذي كيئون</a:t>
                      </a:r>
                      <a:endParaRPr lang="ar-SA"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2833432"/>
      </p:ext>
    </p:extLst>
  </p:cSld>
  <p:clrMapOvr>
    <a:masterClrMapping/>
  </p:clrMapOvr>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مستحق وعادل </a:t>
                      </a:r>
                      <a:r>
                        <a:rPr lang="ar-EG" sz="4400" b="1" dirty="0"/>
                        <a:t> </a:t>
                      </a:r>
                      <a:r>
                        <a:rPr lang="ar-SA" sz="4400" b="1" dirty="0"/>
                        <a:t>مستحق وعادل </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A[ion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dikeon</a:t>
                      </a:r>
                      <a:r>
                        <a:rPr lang="en-US" sz="4000" b="0" kern="1200" baseline="0" dirty="0">
                          <a:solidFill>
                            <a:srgbClr val="FFFF00"/>
                          </a:solidFill>
                          <a:latin typeface="Athanasius" pitchFamily="2" charset="0"/>
                          <a:ea typeface="+mn-ea"/>
                          <a:cs typeface="+mn-cs"/>
                        </a:rPr>
                        <a:t>&gt; a[ion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dikeon</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أكسيون كي ذي كيئون</a:t>
                      </a:r>
                      <a:r>
                        <a:rPr lang="ar-EG" sz="4400" b="1" dirty="0"/>
                        <a:t> </a:t>
                      </a:r>
                      <a:r>
                        <a:rPr lang="ar-SA" sz="4400" b="1" dirty="0"/>
                        <a:t>أكسيون كي ذي كيئون</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77660413"/>
      </p:ext>
    </p:extLst>
  </p:cSld>
  <p:clrMapOvr>
    <a:masterClrMapping/>
  </p:clrMapOvr>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لأنه حقاً بالحقيقة مستحق وعادل </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alhqwc</a:t>
                      </a:r>
                      <a:r>
                        <a:rPr lang="en-US" sz="4000" b="0" kern="1200" baseline="0" dirty="0">
                          <a:solidFill>
                            <a:srgbClr val="FFFF00"/>
                          </a:solidFill>
                          <a:latin typeface="Athanasius" pitchFamily="2" charset="0"/>
                          <a:ea typeface="+mn-ea"/>
                          <a:cs typeface="+mn-cs"/>
                        </a:rPr>
                        <a:t> gar 'en </a:t>
                      </a:r>
                      <a:r>
                        <a:rPr lang="en-US" sz="4000" b="0" kern="1200" baseline="0" dirty="0" err="1">
                          <a:solidFill>
                            <a:srgbClr val="FFFF00"/>
                          </a:solidFill>
                          <a:latin typeface="Athanasius" pitchFamily="2" charset="0"/>
                          <a:ea typeface="+mn-ea"/>
                          <a:cs typeface="+mn-cs"/>
                        </a:rPr>
                        <a:t>oumeqmhi</a:t>
                      </a:r>
                      <a:r>
                        <a:rPr lang="en-US" sz="4000" b="0" kern="1200" baseline="0" dirty="0">
                          <a:solidFill>
                            <a:srgbClr val="FFFF00"/>
                          </a:solidFill>
                          <a:latin typeface="Athanasius" pitchFamily="2" charset="0"/>
                          <a:ea typeface="+mn-ea"/>
                          <a:cs typeface="+mn-cs"/>
                        </a:rPr>
                        <a:t>&gt; a[ion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dikeon</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آليثوس غارخين اوميثمي أكسيون</a:t>
                      </a:r>
                      <a:br>
                        <a:rPr lang="ar-SA" sz="4000" b="1" dirty="0"/>
                      </a:br>
                      <a:r>
                        <a:rPr lang="ar-SA" sz="4000" b="1" dirty="0"/>
                        <a:t>كي ذي كيئون</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02769828"/>
      </p:ext>
    </p:extLst>
  </p:cSld>
  <p:clrMapOvr>
    <a:masterClrMapping/>
  </p:clrMapOvr>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أيها الكائن السيد الرب إله الحق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nl-NL" sz="4000" b="0" kern="1200" baseline="0" dirty="0">
                          <a:solidFill>
                            <a:srgbClr val="FFFF00"/>
                          </a:solidFill>
                          <a:latin typeface="Athanasius" pitchFamily="2" charset="0"/>
                          <a:ea typeface="+mn-ea"/>
                          <a:cs typeface="+mn-cs"/>
                        </a:rPr>
                        <a:t>Vhet]op </a:t>
                      </a:r>
                    </a:p>
                    <a:p>
                      <a:pPr algn="ctr" rtl="0"/>
                      <a:r>
                        <a:rPr lang="nl-NL" sz="4000" b="0" kern="1200" baseline="0" dirty="0">
                          <a:solidFill>
                            <a:srgbClr val="FFFF00"/>
                          </a:solidFill>
                          <a:latin typeface="Athanasius" pitchFamily="2" charset="0"/>
                          <a:ea typeface="+mn-ea"/>
                          <a:cs typeface="+mn-cs"/>
                        </a:rPr>
                        <a:t>`vnhb ~P_ V; `nte </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meqmhi</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فيئتشوب إننيب إبشويس إفنوتي إنتي تي ميثمي </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54003072"/>
      </p:ext>
    </p:extLst>
  </p:cSld>
  <p:clrMapOvr>
    <a:masterClrMapping/>
  </p:clrMapOvr>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الكائن قبل الدهور</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Vhet</a:t>
                      </a:r>
                      <a:r>
                        <a:rPr lang="en-US" sz="4800" b="0" kern="1200" baseline="0" dirty="0">
                          <a:solidFill>
                            <a:srgbClr val="FFFF00"/>
                          </a:solidFill>
                          <a:latin typeface="Athanasius" pitchFamily="2" charset="0"/>
                          <a:ea typeface="+mn-ea"/>
                          <a:cs typeface="+mn-cs"/>
                        </a:rPr>
                        <a:t>]op '</a:t>
                      </a:r>
                      <a:r>
                        <a:rPr lang="en-US" sz="4800" b="0" kern="1200" baseline="0" dirty="0" err="1">
                          <a:solidFill>
                            <a:srgbClr val="FFFF00"/>
                          </a:solidFill>
                          <a:latin typeface="Athanasius" pitchFamily="2" charset="0"/>
                          <a:ea typeface="+mn-ea"/>
                          <a:cs typeface="+mn-cs"/>
                        </a:rPr>
                        <a:t>ajwou</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nni`ene</a:t>
                      </a:r>
                      <a:r>
                        <a:rPr lang="en-US" sz="4800" b="0" kern="1200" baseline="0" dirty="0">
                          <a:solidFill>
                            <a:srgbClr val="FFFF00"/>
                          </a:solidFill>
                          <a:latin typeface="Athanasius" pitchFamily="2" charset="0"/>
                          <a:ea typeface="+mn-ea"/>
                          <a:cs typeface="+mn-cs"/>
                        </a:rPr>
                        <a:t>\</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فيئتشوب خاجوؤو إن ني إبنيه</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8547154"/>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t>كل الأنفس</a:t>
            </a:r>
            <a:r>
              <a:rPr lang="en-US" dirty="0"/>
              <a:t> </a:t>
            </a:r>
            <a:r>
              <a:rPr lang="ar-EG" dirty="0"/>
              <a:t>المتضايقة أو المقبوض عليها</a:t>
            </a:r>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إبسيشى نيفين إتهيجهوج أووه إيطو أمونى إيجؤو</a:t>
            </a:r>
            <a:endParaRPr lang="ar-EG" sz="23000" dirty="0"/>
          </a:p>
        </p:txBody>
      </p:sp>
      <p:sp>
        <p:nvSpPr>
          <p:cNvPr id="5" name="Text Placeholder 4"/>
          <p:cNvSpPr>
            <a:spLocks noGrp="1"/>
          </p:cNvSpPr>
          <p:nvPr>
            <p:ph type="body" sz="quarter" idx="3"/>
          </p:nvPr>
        </p:nvSpPr>
        <p:spPr/>
        <p:txBody>
          <a:bodyPr/>
          <a:lstStyle/>
          <a:p>
            <a:r>
              <a:rPr lang="en-US" dirty="0"/>
              <a:t>Yuxh niben et\ej\wj ouo\ etou`amoni  `ejwou</a:t>
            </a:r>
            <a:endParaRPr lang="en-US" sz="11500" dirty="0"/>
          </a:p>
        </p:txBody>
      </p:sp>
    </p:spTree>
  </p:cSld>
  <p:clrMapOvr>
    <a:masterClrMapping/>
  </p:clrMapOvr>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والمالك إلى الأبد</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5200" b="0" kern="1200" baseline="0" dirty="0">
                          <a:solidFill>
                            <a:srgbClr val="FFFF00"/>
                          </a:solidFill>
                          <a:latin typeface="Athanasius" pitchFamily="2" charset="0"/>
                          <a:ea typeface="+mn-ea"/>
                          <a:cs typeface="+mn-cs"/>
                        </a:rPr>
                        <a:t>ouo\ etoi `nouro ]a `ene\</a:t>
                      </a:r>
                      <a:endParaRPr lang="en-US" sz="5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أووه إت أوى إن أورو شا إينيه</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32812604"/>
      </p:ext>
    </p:extLst>
  </p:cSld>
  <p:clrMapOvr>
    <a:masterClrMapping/>
  </p:clrMapOvr>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الساكن في ا</a:t>
                      </a:r>
                      <a:r>
                        <a:rPr lang="ar-EG" sz="4400" b="1" dirty="0"/>
                        <a:t>لأ</a:t>
                      </a:r>
                      <a:r>
                        <a:rPr lang="ar-SA" sz="4400" b="1" dirty="0"/>
                        <a:t>عالي والناظر إلى المتواضع</a:t>
                      </a:r>
                      <a:r>
                        <a:rPr lang="ar-EG" sz="4400" b="1" dirty="0"/>
                        <a:t>ات</a:t>
                      </a:r>
                      <a:r>
                        <a:rPr lang="ar-SA" sz="4400" b="1" dirty="0"/>
                        <a:t> </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Vhet</a:t>
                      </a:r>
                      <a:r>
                        <a:rPr lang="en-US" sz="3600" b="0" kern="1200" baseline="0" dirty="0">
                          <a:solidFill>
                            <a:srgbClr val="FFFF00"/>
                          </a:solidFill>
                          <a:latin typeface="Athanasius" pitchFamily="2" charset="0"/>
                          <a:ea typeface="+mn-ea"/>
                          <a:cs typeface="+mn-cs"/>
                        </a:rPr>
                        <a:t>]op 'en </a:t>
                      </a:r>
                      <a:r>
                        <a:rPr lang="en-US" sz="3600" b="0" kern="1200" baseline="0" dirty="0" err="1">
                          <a:solidFill>
                            <a:srgbClr val="FFFF00"/>
                          </a:solidFill>
                          <a:latin typeface="Athanasius" pitchFamily="2" charset="0"/>
                          <a:ea typeface="+mn-ea"/>
                          <a:cs typeface="+mn-cs"/>
                        </a:rPr>
                        <a:t>nhetsoci</a:t>
                      </a:r>
                      <a:r>
                        <a:rPr lang="en-US" sz="3600" b="0" kern="1200" baseline="0" dirty="0">
                          <a:solidFill>
                            <a:srgbClr val="FFFF00"/>
                          </a:solidFill>
                          <a:latin typeface="Athanasius" pitchFamily="2" charset="0"/>
                          <a:ea typeface="+mn-ea"/>
                          <a:cs typeface="+mn-cs"/>
                        </a:rPr>
                        <a:t>&gt; </a:t>
                      </a:r>
                      <a:r>
                        <a:rPr lang="en-US" sz="3600" b="0" kern="1200" baseline="0" dirty="0" err="1">
                          <a:solidFill>
                            <a:srgbClr val="FFFF00"/>
                          </a:solidFill>
                          <a:latin typeface="Athanasius" pitchFamily="2" charset="0"/>
                          <a:ea typeface="+mn-ea"/>
                          <a:cs typeface="+mn-cs"/>
                        </a:rPr>
                        <a:t>ouo</a:t>
                      </a:r>
                      <a:r>
                        <a:rPr lang="en-US" sz="3600" b="0" kern="1200" baseline="0" dirty="0">
                          <a:solidFill>
                            <a:srgbClr val="FFFF00"/>
                          </a:solidFill>
                          <a:latin typeface="Athanasius" pitchFamily="2" charset="0"/>
                          <a:ea typeface="+mn-ea"/>
                          <a:cs typeface="+mn-cs"/>
                        </a:rPr>
                        <a:t>\</a:t>
                      </a:r>
                    </a:p>
                    <a:p>
                      <a:pPr algn="ctr" rtl="0"/>
                      <a:r>
                        <a:rPr lang="en-US" sz="3600" b="0" kern="1200" baseline="0" dirty="0" err="1">
                          <a:solidFill>
                            <a:srgbClr val="FFFF00"/>
                          </a:solidFill>
                          <a:latin typeface="Athanasius" pitchFamily="2" charset="0"/>
                          <a:ea typeface="+mn-ea"/>
                          <a:cs typeface="+mn-cs"/>
                        </a:rPr>
                        <a:t>etjou</a:t>
                      </a:r>
                      <a:r>
                        <a:rPr lang="en-US" sz="3600" b="0" kern="1200" baseline="0" dirty="0">
                          <a:solidFill>
                            <a:srgbClr val="FFFF00"/>
                          </a:solidFill>
                          <a:latin typeface="Athanasius" pitchFamily="2" charset="0"/>
                          <a:ea typeface="+mn-ea"/>
                          <a:cs typeface="+mn-cs"/>
                        </a:rPr>
                        <a:t>]t `</a:t>
                      </a:r>
                      <a:r>
                        <a:rPr lang="en-US" sz="3600" b="0" kern="1200" baseline="0" dirty="0" err="1">
                          <a:solidFill>
                            <a:srgbClr val="FFFF00"/>
                          </a:solidFill>
                          <a:latin typeface="Athanasius" pitchFamily="2" charset="0"/>
                          <a:ea typeface="+mn-ea"/>
                          <a:cs typeface="+mn-cs"/>
                        </a:rPr>
                        <a:t>ejen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nhetqebi`hout</a:t>
                      </a:r>
                      <a:endParaRPr lang="en-US" sz="66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فيئتشوب خين ني إتتشوسي أووه إت جوشت إيجين نيئتثي</a:t>
                      </a:r>
                      <a:r>
                        <a:rPr lang="ar-EG" sz="4000" b="1" dirty="0"/>
                        <a:t>ف</a:t>
                      </a:r>
                      <a:r>
                        <a:rPr lang="ar-SA" sz="4000" b="1" dirty="0"/>
                        <a:t>يوت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5319670"/>
      </p:ext>
    </p:extLst>
  </p:cSld>
  <p:clrMapOvr>
    <a:masterClrMapping/>
  </p:clrMapOvr>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الذي خلق السماء والأرض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Vh`etafqami`o</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n`tve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pka</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viom</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فيئيتاف ثاميو إن إتفي نيم إبكاهي نيم إفيوم</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82826396"/>
      </p:ext>
    </p:extLst>
  </p:cSld>
  <p:clrMapOvr>
    <a:masterClrMapping/>
  </p:clrMapOvr>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والبحر وكل ما فيها</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nem</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nh`ete</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n'htou</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throu</a:t>
                      </a:r>
                      <a:endParaRPr lang="en-US" sz="5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نيم نيئتي إنخيتو تيرو</a:t>
                      </a:r>
                      <a:endParaRPr lang="ar-EG" sz="9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59866095"/>
      </p:ext>
    </p:extLst>
  </p:cSld>
  <p:clrMapOvr>
    <a:masterClrMapping/>
  </p:clrMapOvr>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أبو ربنا و</a:t>
                      </a:r>
                      <a:r>
                        <a:rPr lang="ar-EG" sz="5200" b="1" dirty="0"/>
                        <a:t> </a:t>
                      </a:r>
                      <a:r>
                        <a:rPr lang="ar-SA" sz="5200" b="1" dirty="0"/>
                        <a:t>إلهنا ومخلصنا </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Viwt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a:t>
                      </a:r>
                      <a:r>
                        <a:rPr lang="en-US" sz="4000" b="0" kern="1200" baseline="0" dirty="0">
                          <a:solidFill>
                            <a:srgbClr val="FFFF00"/>
                          </a:solidFill>
                          <a:latin typeface="Athanasius" pitchFamily="2" charset="0"/>
                          <a:ea typeface="+mn-ea"/>
                          <a:cs typeface="+mn-cs"/>
                        </a:rPr>
                        <a:t>_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a:t>
                      </a:r>
                    </a:p>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Pencwthr</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إفيوت إمبين شويس أووه بيننوتي أووه بين سوتير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06823446"/>
      </p:ext>
    </p:extLst>
  </p:cSld>
  <p:clrMapOvr>
    <a:masterClrMapping/>
  </p:clrMapOvr>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يسوع المسيح </a:t>
                      </a:r>
                      <a:endParaRPr lang="ar-EG" sz="23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Ihcouc</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Pi`xrictoc</a:t>
                      </a:r>
                      <a:endParaRPr lang="en-US" sz="96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إيسوس بي إخرستوس </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63446297"/>
      </p:ext>
    </p:extLst>
  </p:cSld>
  <p:clrMapOvr>
    <a:masterClrMapping/>
  </p:clrMapOvr>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هذا الذي خلقت به كل شئ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Vai</a:t>
                      </a:r>
                      <a:r>
                        <a:rPr lang="en-US" sz="4400" b="0" kern="1200" baseline="0" dirty="0">
                          <a:solidFill>
                            <a:srgbClr val="FFFF00"/>
                          </a:solidFill>
                          <a:latin typeface="Athanasius" pitchFamily="2" charset="0"/>
                          <a:ea typeface="+mn-ea"/>
                          <a:cs typeface="+mn-cs"/>
                        </a:rPr>
                        <a:t> </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etakqami`o</a:t>
                      </a:r>
                      <a:r>
                        <a:rPr lang="en-US" sz="44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m`pthrf</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ebol</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itotf</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فاى إيتاك ثاميو إم إبتيرف إي</a:t>
                      </a:r>
                      <a:r>
                        <a:rPr lang="ar-EG" sz="4400" b="1" dirty="0"/>
                        <a:t>ف</a:t>
                      </a:r>
                      <a:r>
                        <a:rPr lang="ar-SA" sz="4400" b="1" dirty="0"/>
                        <a:t>ول هي ططف</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28278652"/>
      </p:ext>
    </p:extLst>
  </p:cSld>
  <p:clrMapOvr>
    <a:masterClrMapping/>
  </p:clrMapOvr>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ما </a:t>
                      </a:r>
                      <a:r>
                        <a:rPr lang="ar-EG" sz="6000" b="1" dirty="0"/>
                        <a:t>ي</a:t>
                      </a:r>
                      <a:r>
                        <a:rPr lang="ar-SA" sz="6000" b="1" dirty="0"/>
                        <a:t>ري</a:t>
                      </a:r>
                      <a:r>
                        <a:rPr lang="ar-EG" sz="6000" b="1" dirty="0"/>
                        <a:t> </a:t>
                      </a:r>
                      <a:r>
                        <a:rPr lang="ar-SA" sz="6000" b="1" dirty="0"/>
                        <a:t>وما لا يري</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nh`etounau</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erwou</a:t>
                      </a:r>
                      <a:r>
                        <a:rPr lang="en-US" sz="4000" b="0" kern="1200" baseline="0" dirty="0">
                          <a:solidFill>
                            <a:srgbClr val="FFFF00"/>
                          </a:solidFill>
                          <a:latin typeface="Athanasius" pitchFamily="2" charset="0"/>
                          <a:ea typeface="+mn-ea"/>
                          <a:cs typeface="+mn-cs"/>
                        </a:rPr>
                        <a:t> </a:t>
                      </a:r>
                      <a:r>
                        <a:rPr lang="de-DE" sz="4000" b="0" kern="1200" baseline="0" dirty="0">
                          <a:solidFill>
                            <a:srgbClr val="FFFF00"/>
                          </a:solidFill>
                          <a:latin typeface="Athanasius" pitchFamily="2" charset="0"/>
                          <a:ea typeface="+mn-ea"/>
                          <a:cs typeface="+mn-cs"/>
                        </a:rPr>
                        <a:t>nem nh`ete `ncenau </a:t>
                      </a:r>
                    </a:p>
                    <a:p>
                      <a:pPr algn="ctr" rtl="0"/>
                      <a:r>
                        <a:rPr lang="de-DE" sz="4000" b="0" kern="1200" baseline="0" dirty="0">
                          <a:solidFill>
                            <a:srgbClr val="FFFF00"/>
                          </a:solidFill>
                          <a:latin typeface="Athanasius" pitchFamily="2" charset="0"/>
                          <a:ea typeface="+mn-ea"/>
                          <a:cs typeface="+mn-cs"/>
                        </a:rPr>
                        <a:t>`erwou an</a:t>
                      </a:r>
                      <a:endParaRPr lang="en-US" sz="40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 إيتو نا</a:t>
                      </a:r>
                      <a:r>
                        <a:rPr lang="ar-EG" sz="4000" b="1" dirty="0"/>
                        <a:t>ف</a:t>
                      </a:r>
                      <a:r>
                        <a:rPr lang="ar-SA" sz="4000" b="1" dirty="0"/>
                        <a:t> إيروؤونيم نيئتي إنسينا</a:t>
                      </a:r>
                      <a:r>
                        <a:rPr lang="ar-EG" sz="4000" b="1" dirty="0"/>
                        <a:t>ف</a:t>
                      </a:r>
                      <a:r>
                        <a:rPr lang="ar-SA" sz="4000" b="1" dirty="0"/>
                        <a:t> إيروؤو آن</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03382597"/>
      </p:ext>
    </p:extLst>
  </p:cSld>
  <p:clrMapOvr>
    <a:masterClrMapping/>
  </p:clrMapOvr>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الجالس</a:t>
                      </a:r>
                      <a:r>
                        <a:rPr lang="ar-EG" sz="5400" b="1" dirty="0"/>
                        <a:t> </a:t>
                      </a:r>
                      <a:r>
                        <a:rPr lang="ar-SA" sz="5400" b="1" dirty="0"/>
                        <a:t>على كرسي مجده </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Vhet</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emci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ijen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pi`qronoc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pef`wou</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فيئت هيمسي هيجين بيإثرونوس إنتي بيف أوأو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71437746"/>
      </p:ext>
    </p:extLst>
  </p:cSld>
  <p:clrMapOvr>
    <a:masterClrMapping/>
  </p:clrMapOvr>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المسجود له من جميع القوات المقدسة</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Vhetououw</a:t>
                      </a:r>
                      <a:r>
                        <a:rPr lang="en-US" sz="3600" b="0" kern="1200" baseline="0" dirty="0">
                          <a:solidFill>
                            <a:srgbClr val="FFFF00"/>
                          </a:solidFill>
                          <a:latin typeface="Athanasius" pitchFamily="2" charset="0"/>
                          <a:ea typeface="+mn-ea"/>
                          <a:cs typeface="+mn-cs"/>
                        </a:rPr>
                        <a:t>]t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mmof</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iten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jom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niben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eqouab</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فيئيتو أوأوشت إمموف هيتين جوم نيفين إثؤواب</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34444761"/>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عطها يا رب رحمة أعطها راحة</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موى نوؤو إبشويس إن أوناى، موى نوؤو إن أو إمطون</a:t>
            </a:r>
            <a:endParaRPr lang="ar-EG" dirty="0"/>
          </a:p>
        </p:txBody>
      </p:sp>
      <p:sp>
        <p:nvSpPr>
          <p:cNvPr id="5" name="Text Placeholder 4"/>
          <p:cNvSpPr>
            <a:spLocks noGrp="1"/>
          </p:cNvSpPr>
          <p:nvPr>
            <p:ph type="body" sz="quarter" idx="3"/>
          </p:nvPr>
        </p:nvSpPr>
        <p:spPr/>
        <p:txBody>
          <a:bodyPr/>
          <a:lstStyle/>
          <a:p>
            <a:r>
              <a:rPr lang="fr-FR" dirty="0"/>
              <a:t>Moi nwou  ~P_ `nounai&gt; moi nwou </a:t>
            </a:r>
            <a:r>
              <a:rPr lang="en-US" dirty="0"/>
              <a:t>`nou`mton</a:t>
            </a:r>
            <a:endParaRPr lang="en-US" sz="12400" dirty="0"/>
          </a:p>
        </p:txBody>
      </p:sp>
    </p:spTree>
  </p:cSld>
  <p:clrMapOvr>
    <a:masterClrMapping/>
  </p:clrMapOvr>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أيها الجلوس قفوا </a:t>
                      </a:r>
                      <a:endParaRPr lang="ar-SA"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Ikaqhmeni</a:t>
                      </a:r>
                      <a:endParaRPr lang="en-US" sz="5400" b="0" kern="1200" baseline="0" dirty="0">
                        <a:solidFill>
                          <a:srgbClr val="FFFF00"/>
                        </a:solidFill>
                        <a:latin typeface="Athanasius" pitchFamily="2" charset="0"/>
                        <a:ea typeface="+mn-ea"/>
                        <a:cs typeface="+mn-cs"/>
                      </a:endParaRPr>
                    </a:p>
                    <a:p>
                      <a:pPr algn="ctr" rtl="0"/>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anacqhte</a:t>
                      </a:r>
                      <a:endParaRPr lang="en-US" sz="96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إيكاثي ميني آناسثيتي</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66473657"/>
      </p:ext>
    </p:extLst>
  </p:cSld>
  <p:clrMapOvr>
    <a:masterClrMapping/>
  </p:clrMapOvr>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الذي يقف أمامه الملائكة </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Vh`etou`o</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eratou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raf</a:t>
                      </a:r>
                      <a:r>
                        <a:rPr lang="en-US" sz="4000" b="0" kern="1200" baseline="0" dirty="0">
                          <a:solidFill>
                            <a:srgbClr val="FFFF00"/>
                          </a:solidFill>
                          <a:latin typeface="Athanasius" pitchFamily="2" charset="0"/>
                          <a:ea typeface="+mn-ea"/>
                          <a:cs typeface="+mn-cs"/>
                        </a:rPr>
                        <a:t>&gt;</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nje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niaggeloc</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فيئتو أو هي إى راتو ناهراف إنجي ني آنجيلوس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40400423"/>
      </p:ext>
    </p:extLst>
  </p:cSld>
  <p:clrMapOvr>
    <a:masterClrMapping/>
  </p:clrMapOvr>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ورؤساء الملائكة الرئاسات</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j-cs"/>
                        </a:rPr>
                        <a:t>nem</a:t>
                      </a:r>
                      <a:endParaRPr lang="en-US" sz="4800" b="0" kern="1200" baseline="0" dirty="0">
                        <a:solidFill>
                          <a:srgbClr val="FFFF00"/>
                        </a:solidFill>
                        <a:latin typeface="Athanasius" pitchFamily="2" charset="0"/>
                        <a:ea typeface="+mn-ea"/>
                        <a:cs typeface="+mj-cs"/>
                      </a:endParaRPr>
                    </a:p>
                    <a:p>
                      <a:pPr algn="ctr" rtl="0"/>
                      <a:r>
                        <a:rPr lang="en-US" sz="3800" b="0" kern="1200" baseline="0" dirty="0" err="1">
                          <a:solidFill>
                            <a:srgbClr val="FFFF00"/>
                          </a:solidFill>
                          <a:latin typeface="Athanasius" pitchFamily="2" charset="0"/>
                          <a:ea typeface="+mn-ea"/>
                          <a:cs typeface="+mj-cs"/>
                        </a:rPr>
                        <a:t>niarxhaggeloc</a:t>
                      </a:r>
                      <a:r>
                        <a:rPr lang="en-US" sz="3800" b="0" kern="1200" baseline="0" dirty="0">
                          <a:solidFill>
                            <a:srgbClr val="FFFF00"/>
                          </a:solidFill>
                          <a:latin typeface="Athanasius" pitchFamily="2" charset="0"/>
                          <a:ea typeface="+mn-ea"/>
                          <a:cs typeface="+mj-cs"/>
                        </a:rPr>
                        <a:t> </a:t>
                      </a:r>
                      <a:r>
                        <a:rPr lang="en-US" sz="4800" b="0" kern="1200" baseline="0" dirty="0" err="1">
                          <a:solidFill>
                            <a:srgbClr val="FFFF00"/>
                          </a:solidFill>
                          <a:latin typeface="Athanasius" pitchFamily="2" charset="0"/>
                          <a:ea typeface="+mn-ea"/>
                          <a:cs typeface="+mj-cs"/>
                        </a:rPr>
                        <a:t>niarxh</a:t>
                      </a:r>
                      <a:endParaRPr lang="en-US" sz="36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نيم ني أرشي آنجيلوس نيم أرشي</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58652096"/>
      </p:ext>
    </p:extLst>
  </p:cSld>
  <p:clrMapOvr>
    <a:masterClrMapping/>
  </p:clrMapOvr>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والسلطات والكراسي والأرباب والقوات</a:t>
                      </a:r>
                      <a:endParaRPr lang="ar-EG" sz="8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nie</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ouci`a</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ni`qronoc</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nimet</a:t>
                      </a:r>
                      <a:r>
                        <a:rPr lang="en-US" sz="4000" b="0" kern="1200" baseline="0" dirty="0">
                          <a:solidFill>
                            <a:srgbClr val="FFFF00"/>
                          </a:solidFill>
                          <a:latin typeface="Athanasius" pitchFamily="2" charset="0"/>
                          <a:ea typeface="+mn-ea"/>
                          <a:cs typeface="+mn-cs"/>
                        </a:rPr>
                        <a:t>_&gt;</a:t>
                      </a:r>
                    </a:p>
                    <a:p>
                      <a:pPr algn="ctr" rtl="0"/>
                      <a:r>
                        <a:rPr lang="en-US" sz="4000" b="0" kern="1200" baseline="0" dirty="0" err="1">
                          <a:solidFill>
                            <a:srgbClr val="FFFF00"/>
                          </a:solidFill>
                          <a:latin typeface="Athanasius" pitchFamily="2" charset="0"/>
                          <a:ea typeface="+mn-ea"/>
                          <a:cs typeface="+mn-cs"/>
                        </a:rPr>
                        <a:t>nijom</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 إكسوسيا ني إثرونوس ني ميت شويس ني جوم</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12472114"/>
      </p:ext>
    </p:extLst>
  </p:cSld>
  <p:clrMapOvr>
    <a:masterClrMapping/>
  </p:clrMapOvr>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وإلى الشرق أنظروا</a:t>
                      </a:r>
                      <a:endParaRPr lang="ar-SA"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Ic</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anatolac</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bleyate</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إيس أناطولاس إقليبساتي</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53673279"/>
      </p:ext>
    </p:extLst>
  </p:cSld>
  <p:clrMapOvr>
    <a:masterClrMapping/>
  </p:clrMapOvr>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انت هو الذي يقف حولك </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~Nqok gar pe `etou`o\i</a:t>
                      </a:r>
                    </a:p>
                    <a:p>
                      <a:pPr algn="ctr" rtl="0"/>
                      <a:r>
                        <a:rPr lang="pt-BR" sz="4000" b="0" kern="1200" baseline="0" dirty="0">
                          <a:solidFill>
                            <a:srgbClr val="FFFF00"/>
                          </a:solidFill>
                          <a:latin typeface="Athanasius" pitchFamily="2" charset="0"/>
                          <a:ea typeface="+mn-ea"/>
                          <a:cs typeface="+mn-cs"/>
                        </a:rPr>
                        <a:t> `eratou</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mpekkw</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إنثوك غاربي إتؤ أو هي إيراتو إم بيك كوتي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71039802"/>
      </p:ext>
    </p:extLst>
  </p:cSld>
  <p:clrMapOvr>
    <a:masterClrMapping/>
  </p:clrMapOvr>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الشاروبيم الممتلئون</a:t>
                      </a:r>
                      <a:r>
                        <a:rPr lang="ar-EG" sz="4800" b="1" dirty="0"/>
                        <a:t> </a:t>
                      </a:r>
                      <a:r>
                        <a:rPr lang="ar-SA" sz="4800" b="1" dirty="0"/>
                        <a:t>أعيناً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nje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niXeroubim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eqme</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mbal</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إنجي ني شيروفيم إثميه إم</a:t>
                      </a:r>
                      <a:r>
                        <a:rPr lang="ar-EG" sz="5200" b="1" dirty="0"/>
                        <a:t>ف</a:t>
                      </a:r>
                      <a:r>
                        <a:rPr lang="ar-SA" sz="5200" b="1" dirty="0"/>
                        <a:t>ال </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06266904"/>
      </p:ext>
    </p:extLst>
  </p:cSld>
  <p:clrMapOvr>
    <a:masterClrMapping/>
  </p:clrMapOvr>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والسيرافيم </a:t>
                      </a:r>
                      <a:r>
                        <a:rPr lang="ar-EG" sz="4800" b="1" dirty="0"/>
                        <a:t> </a:t>
                      </a:r>
                      <a:r>
                        <a:rPr lang="ar-SA" sz="4800" b="1" dirty="0"/>
                        <a:t>ذوو الستة ال</a:t>
                      </a:r>
                      <a:r>
                        <a:rPr lang="ar-EG" sz="4800" b="1" dirty="0"/>
                        <a:t>ا</a:t>
                      </a:r>
                      <a:r>
                        <a:rPr lang="ar-SA" sz="4800" b="1" dirty="0"/>
                        <a:t>جنحة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niCeravim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picoou</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nten</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نيم ني سيرافيم نابي سو إن تنه</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8560655"/>
      </p:ext>
    </p:extLst>
  </p:cSld>
  <p:clrMapOvr>
    <a:masterClrMapping/>
  </p:clrMapOvr>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يسبحون دائماً بغير سكوت قائلين</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euer</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umnoc</a:t>
                      </a:r>
                      <a:r>
                        <a:rPr lang="en-US" sz="4000" b="0" kern="1200" baseline="0" dirty="0">
                          <a:solidFill>
                            <a:srgbClr val="FFFF00"/>
                          </a:solidFill>
                          <a:latin typeface="Athanasius" pitchFamily="2" charset="0"/>
                          <a:ea typeface="+mn-ea"/>
                          <a:cs typeface="+mn-cs"/>
                        </a:rPr>
                        <a:t> 'en </a:t>
                      </a:r>
                      <a:r>
                        <a:rPr lang="en-US" sz="4000" b="0" kern="1200" baseline="0" dirty="0" err="1">
                          <a:solidFill>
                            <a:srgbClr val="FFFF00"/>
                          </a:solidFill>
                          <a:latin typeface="Athanasius" pitchFamily="2" charset="0"/>
                          <a:ea typeface="+mn-ea"/>
                          <a:cs typeface="+mn-cs"/>
                        </a:rPr>
                        <a:t>oumoun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natxarwou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eujw</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mmoc</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إي</a:t>
                      </a:r>
                      <a:r>
                        <a:rPr lang="ar-EG" sz="3600" b="1" dirty="0"/>
                        <a:t>ف</a:t>
                      </a:r>
                      <a:r>
                        <a:rPr lang="ar-SA" sz="3600" b="1" dirty="0"/>
                        <a:t>ئير هيمنوس خين أومون إي</a:t>
                      </a:r>
                      <a:r>
                        <a:rPr lang="ar-EG" sz="3600" b="1" dirty="0"/>
                        <a:t>ف</a:t>
                      </a:r>
                      <a:r>
                        <a:rPr lang="ar-SA" sz="3600" b="1" dirty="0"/>
                        <a:t>ول إن أت كارورو إي</a:t>
                      </a:r>
                      <a:r>
                        <a:rPr lang="ar-EG" sz="3600" b="1" dirty="0"/>
                        <a:t>ف</a:t>
                      </a:r>
                      <a:r>
                        <a:rPr lang="ar-SA" sz="3600" b="1" dirty="0"/>
                        <a:t>جو إمموس</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52993913"/>
      </p:ext>
    </p:extLst>
  </p:cSld>
  <p:clrMapOvr>
    <a:masterClrMapping/>
  </p:clrMapOvr>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9600" b="1" dirty="0"/>
                        <a:t>ننصت</a:t>
                      </a:r>
                      <a:endParaRPr lang="ar-EG" sz="34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Procxwmen</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6600" b="1" dirty="0"/>
                        <a:t>إبروس خومين </a:t>
                      </a:r>
                      <a:endParaRPr lang="ar-SA" sz="66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6920022"/>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أعطها برودة أعطها نعمة</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موى نوؤوإن أو إكفوف موى نوؤإن أوإهموت </a:t>
            </a:r>
            <a:endParaRPr lang="ar-EG" dirty="0"/>
          </a:p>
        </p:txBody>
      </p:sp>
      <p:sp>
        <p:nvSpPr>
          <p:cNvPr id="5" name="Text Placeholder 4"/>
          <p:cNvSpPr>
            <a:spLocks noGrp="1"/>
          </p:cNvSpPr>
          <p:nvPr>
            <p:ph type="body" sz="quarter" idx="3"/>
          </p:nvPr>
        </p:nvSpPr>
        <p:spPr/>
        <p:txBody>
          <a:bodyPr/>
          <a:lstStyle/>
          <a:p>
            <a:r>
              <a:rPr lang="en-US" dirty="0"/>
              <a:t>moi nwou  `nou`xbob&gt;  moi nwou  `nou`\mot</a:t>
            </a:r>
            <a:endParaRPr lang="en-US" sz="12400" dirty="0"/>
          </a:p>
        </p:txBody>
      </p:sp>
    </p:spTree>
  </p:cSld>
  <p:clrMapOvr>
    <a:masterClrMapping/>
  </p:clrMapOvr>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الشاروبيم يسجدون</a:t>
                      </a:r>
                      <a:r>
                        <a:rPr lang="ar-EG" sz="5400" b="1" dirty="0"/>
                        <a:t> </a:t>
                      </a:r>
                      <a:r>
                        <a:rPr lang="ar-SA" sz="5400" b="1" dirty="0"/>
                        <a:t>لك</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j-cs"/>
                        </a:rPr>
                        <a:t>NiXeroubim</a:t>
                      </a:r>
                      <a:r>
                        <a:rPr lang="en-US" sz="4400" b="0" kern="1200" baseline="0" dirty="0">
                          <a:solidFill>
                            <a:srgbClr val="FFFF00"/>
                          </a:solidFill>
                          <a:latin typeface="Athanasius" pitchFamily="2" charset="0"/>
                          <a:ea typeface="+mn-ea"/>
                          <a:cs typeface="+mj-cs"/>
                        </a:rPr>
                        <a:t> </a:t>
                      </a:r>
                      <a:r>
                        <a:rPr lang="en-US" sz="4400" b="0" kern="1200" baseline="0" dirty="0" err="1">
                          <a:solidFill>
                            <a:srgbClr val="FFFF00"/>
                          </a:solidFill>
                          <a:latin typeface="Athanasius" pitchFamily="2" charset="0"/>
                          <a:ea typeface="+mn-ea"/>
                          <a:cs typeface="+mj-cs"/>
                        </a:rPr>
                        <a:t>ceouw</a:t>
                      </a:r>
                      <a:r>
                        <a:rPr lang="en-US" sz="4400" b="0" kern="1200" baseline="0" dirty="0">
                          <a:solidFill>
                            <a:srgbClr val="FFFF00"/>
                          </a:solidFill>
                          <a:latin typeface="Athanasius" pitchFamily="2" charset="0"/>
                          <a:ea typeface="+mn-ea"/>
                          <a:cs typeface="+mj-cs"/>
                        </a:rPr>
                        <a:t>]t</a:t>
                      </a:r>
                    </a:p>
                    <a:p>
                      <a:pPr algn="ctr" rtl="0"/>
                      <a:r>
                        <a:rPr lang="en-US" sz="4400" b="0" kern="1200" baseline="0" dirty="0">
                          <a:solidFill>
                            <a:srgbClr val="FFFF00"/>
                          </a:solidFill>
                          <a:latin typeface="Athanasius" pitchFamily="2" charset="0"/>
                          <a:ea typeface="+mn-ea"/>
                          <a:cs typeface="+mj-cs"/>
                        </a:rPr>
                        <a:t> `</a:t>
                      </a:r>
                      <a:r>
                        <a:rPr lang="en-US" sz="4400" b="0" kern="1200" baseline="0" dirty="0" err="1">
                          <a:solidFill>
                            <a:srgbClr val="FFFF00"/>
                          </a:solidFill>
                          <a:latin typeface="Athanasius" pitchFamily="2" charset="0"/>
                          <a:ea typeface="+mn-ea"/>
                          <a:cs typeface="+mj-cs"/>
                        </a:rPr>
                        <a:t>mmok</a:t>
                      </a:r>
                      <a:endParaRPr lang="en-US" sz="44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ني شيرو</a:t>
                      </a:r>
                      <a:r>
                        <a:rPr lang="ar-EG" sz="4800" b="1" dirty="0"/>
                        <a:t>ب</a:t>
                      </a:r>
                      <a:r>
                        <a:rPr lang="ar-SA" sz="4800" b="1" dirty="0"/>
                        <a:t>يم سي أو أوشت إمموك</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41256955"/>
      </p:ext>
    </p:extLst>
  </p:cSld>
  <p:clrMapOvr>
    <a:masterClrMapping/>
  </p:clrMapOvr>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والسيرافيم يمجدونك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niCeravim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ce;`wou</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nak</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نيم ني سيرافيم سي تيؤواو ناك </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98148042"/>
      </p:ext>
    </p:extLst>
  </p:cSld>
  <p:clrMapOvr>
    <a:masterClrMapping/>
  </p:clrMapOvr>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صارخين قائلين</a:t>
                      </a:r>
                      <a:endParaRPr lang="ar-EG" sz="19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euw</a:t>
                      </a:r>
                      <a:r>
                        <a:rPr lang="en-US" sz="4800" b="0" kern="1200" baseline="0" dirty="0">
                          <a:solidFill>
                            <a:srgbClr val="FFFF00"/>
                          </a:solidFill>
                          <a:latin typeface="Athanasius" pitchFamily="2" charset="0"/>
                          <a:ea typeface="+mn-ea"/>
                          <a:cs typeface="+mn-cs"/>
                        </a:rPr>
                        <a:t>]</a:t>
                      </a: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ebol</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eujw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mmoc</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إيف أوش إي</a:t>
                      </a:r>
                      <a:r>
                        <a:rPr lang="ar-EG" sz="5200" b="1" dirty="0"/>
                        <a:t>ف</a:t>
                      </a:r>
                      <a:r>
                        <a:rPr lang="ar-SA" sz="5200" b="1" dirty="0"/>
                        <a:t>ول إ</a:t>
                      </a:r>
                      <a:r>
                        <a:rPr lang="ar-EG" sz="5200" b="1" dirty="0"/>
                        <a:t>ف</a:t>
                      </a:r>
                      <a:r>
                        <a:rPr lang="ar-SA" sz="5200" b="1" dirty="0"/>
                        <a:t>جوإمموس</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57487335"/>
      </p:ext>
    </p:extLst>
  </p:cSld>
  <p:clrMapOvr>
    <a:masterClrMapping/>
  </p:clrMapOvr>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قدوس</a:t>
                      </a:r>
                      <a:br>
                        <a:rPr lang="ar-SA" sz="4800" b="1" dirty="0"/>
                      </a:br>
                      <a:r>
                        <a:rPr lang="ar-SA" sz="4800" b="1" dirty="0"/>
                        <a:t>قدوس</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قدوس</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dirty="0" err="1">
                          <a:solidFill>
                            <a:srgbClr val="FFFF00"/>
                          </a:solidFill>
                          <a:latin typeface="Avva_Shenouda" pitchFamily="34" charset="2"/>
                          <a:ea typeface="+mn-ea"/>
                          <a:cs typeface="+mn-cs"/>
                        </a:rPr>
                        <a:t>ge</a:t>
                      </a:r>
                      <a:r>
                        <a:rPr lang="en-US" sz="5400" b="0" kern="1200" baseline="0" dirty="0">
                          <a:solidFill>
                            <a:srgbClr val="FFFF00"/>
                          </a:solidFill>
                          <a:latin typeface="Avva_Shenouda" pitchFamily="34" charset="2"/>
                          <a:ea typeface="+mn-ea"/>
                          <a:cs typeface="+mn-cs"/>
                        </a:rPr>
                        <a:t> </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Agioc</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agioc</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agioc</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t>جى</a:t>
                      </a:r>
                      <a:r>
                        <a:rPr lang="ar-EG" sz="4800" b="1" baseline="0" dirty="0"/>
                        <a:t> </a:t>
                      </a:r>
                      <a:r>
                        <a:rPr lang="ar-SA" sz="4800" b="1" dirty="0"/>
                        <a:t>آجيوس </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آجيوس </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آجيوس</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34681517"/>
      </p:ext>
    </p:extLst>
  </p:cSld>
  <p:clrMapOvr>
    <a:masterClrMapping/>
  </p:clrMapOvr>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رب الصباؤوت</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600" b="0" kern="1200" baseline="0" dirty="0" err="1">
                          <a:solidFill>
                            <a:srgbClr val="FFFF00"/>
                          </a:solidFill>
                          <a:latin typeface="Athanasius" pitchFamily="2" charset="0"/>
                          <a:ea typeface="+mn-ea"/>
                          <a:cs typeface="+mn-cs"/>
                        </a:rPr>
                        <a:t>Kurioc</a:t>
                      </a:r>
                      <a:endParaRPr lang="en-US" sz="6600" b="0" kern="1200" baseline="0" dirty="0">
                        <a:solidFill>
                          <a:srgbClr val="FFFF00"/>
                        </a:solidFill>
                        <a:latin typeface="Athanasius" pitchFamily="2" charset="0"/>
                        <a:ea typeface="+mn-ea"/>
                        <a:cs typeface="+mn-cs"/>
                      </a:endParaRPr>
                    </a:p>
                    <a:p>
                      <a:pPr algn="ctr" rtl="0"/>
                      <a:r>
                        <a:rPr lang="en-US" sz="6600" b="0" kern="1200" baseline="0" dirty="0" err="1">
                          <a:solidFill>
                            <a:srgbClr val="FFFF00"/>
                          </a:solidFill>
                          <a:latin typeface="Athanasius" pitchFamily="2" charset="0"/>
                          <a:ea typeface="+mn-ea"/>
                          <a:cs typeface="+mn-cs"/>
                        </a:rPr>
                        <a:t>cabawq</a:t>
                      </a:r>
                      <a:endParaRPr lang="en-US" sz="13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كيريوس سا</a:t>
                      </a:r>
                      <a:r>
                        <a:rPr lang="ar-EG" sz="6000" b="1" dirty="0"/>
                        <a:t>ف</a:t>
                      </a:r>
                      <a:r>
                        <a:rPr lang="ar-SA" sz="6000" b="1" dirty="0"/>
                        <a:t>اؤوت </a:t>
                      </a:r>
                      <a:endParaRPr lang="ar-EG" sz="115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07897721"/>
      </p:ext>
    </p:extLst>
  </p:cSld>
  <p:clrMapOvr>
    <a:masterClrMapping/>
  </p:clrMapOvr>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السماء والأرض مملوءتان من مجدك الأقدس</a:t>
                      </a:r>
                      <a:endParaRPr lang="ar-EG" sz="8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`plhrhc `o ouranoc ke `h</a:t>
                      </a:r>
                    </a:p>
                    <a:p>
                      <a:pPr algn="ctr" rtl="0"/>
                      <a:r>
                        <a:rPr lang="pt-BR" sz="4000" b="0" kern="1200" baseline="0" dirty="0">
                          <a:solidFill>
                            <a:srgbClr val="FFFF00"/>
                          </a:solidFill>
                          <a:latin typeface="Athanasius" pitchFamily="2" charset="0"/>
                          <a:ea typeface="+mn-ea"/>
                          <a:cs typeface="+mn-cs"/>
                        </a:rPr>
                        <a:t>gh&gt; thc `agiac cou do [hc</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إبلي ريس أو أورانوس كي إيجي تيس آجياس</a:t>
                      </a:r>
                      <a:r>
                        <a:rPr lang="ar-EG" sz="3600" b="1" dirty="0"/>
                        <a:t> </a:t>
                      </a:r>
                      <a:r>
                        <a:rPr lang="ar-SA" sz="3600" b="1" dirty="0"/>
                        <a:t>سوذوكسيس</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12163448"/>
      </p:ext>
    </p:extLst>
  </p:cSld>
  <p:clrMapOvr>
    <a:masterClrMapping/>
  </p:clrMapOvr>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9600" b="1" dirty="0"/>
                        <a:t>قدوس</a:t>
                      </a:r>
                      <a:endParaRPr lang="ar-SA" sz="3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8800" b="0" kern="1200" baseline="0" dirty="0">
                          <a:solidFill>
                            <a:srgbClr val="FFFF00"/>
                          </a:solidFill>
                          <a:latin typeface="Athanasius" pitchFamily="2" charset="0"/>
                          <a:ea typeface="+mn-ea"/>
                          <a:cs typeface="+mn-cs"/>
                        </a:rPr>
                        <a:t>~</a:t>
                      </a:r>
                      <a:r>
                        <a:rPr lang="en-US" sz="8800" b="0" kern="1200" baseline="0" dirty="0" err="1">
                          <a:solidFill>
                            <a:srgbClr val="FFFF00"/>
                          </a:solidFill>
                          <a:latin typeface="Athanasius" pitchFamily="2" charset="0"/>
                          <a:ea typeface="+mn-ea"/>
                          <a:cs typeface="+mn-cs"/>
                        </a:rPr>
                        <a:t>Agioc</a:t>
                      </a:r>
                      <a:endParaRPr lang="en-US" sz="239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800" b="1" dirty="0"/>
                        <a:t>آجيوس</a:t>
                      </a:r>
                      <a:endParaRPr lang="ar-EG" sz="239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53082456"/>
      </p:ext>
    </p:extLst>
  </p:cSld>
  <p:clrMapOvr>
    <a:masterClrMapping/>
  </p:clrMapOvr>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قدوس</a:t>
                      </a:r>
                      <a:endParaRPr lang="ar-EG" sz="54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قدوس </a:t>
                      </a:r>
                      <a:endParaRPr lang="ar-EG" sz="54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قدوس </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a:solidFill>
                            <a:srgbClr val="FFFF00"/>
                          </a:solidFill>
                          <a:latin typeface="Athanasius" pitchFamily="2" charset="0"/>
                          <a:ea typeface="+mn-ea"/>
                          <a:cs typeface="+mn-cs"/>
                        </a:rPr>
                        <a:t>~</a:t>
                      </a:r>
                      <a:r>
                        <a:rPr lang="en-US" sz="5400" b="0" kern="1200" baseline="0" dirty="0" err="1">
                          <a:solidFill>
                            <a:srgbClr val="FFFF00"/>
                          </a:solidFill>
                          <a:latin typeface="Athanasius" pitchFamily="2" charset="0"/>
                          <a:ea typeface="+mn-ea"/>
                          <a:cs typeface="+mn-cs"/>
                        </a:rPr>
                        <a:t>Xouab</a:t>
                      </a:r>
                      <a:endParaRPr lang="en-US" sz="5400" b="0" kern="1200" baseline="0" dirty="0">
                        <a:solidFill>
                          <a:srgbClr val="FFFF00"/>
                        </a:solidFill>
                        <a:latin typeface="Athanasius" pitchFamily="2" charset="0"/>
                        <a:ea typeface="+mn-ea"/>
                        <a:cs typeface="+mn-cs"/>
                      </a:endParaRPr>
                    </a:p>
                    <a:p>
                      <a:pPr algn="ctr" rtl="0"/>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xouab</a:t>
                      </a:r>
                      <a:endParaRPr lang="en-US" sz="5400" b="0" kern="1200" baseline="0" dirty="0">
                        <a:solidFill>
                          <a:srgbClr val="FFFF00"/>
                        </a:solidFill>
                        <a:latin typeface="Athanasius" pitchFamily="2" charset="0"/>
                        <a:ea typeface="+mn-ea"/>
                        <a:cs typeface="+mn-cs"/>
                      </a:endParaRPr>
                    </a:p>
                    <a:p>
                      <a:pPr algn="ctr" rtl="0"/>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xouab</a:t>
                      </a:r>
                      <a:endParaRPr lang="en-US" sz="96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إكؤواب </a:t>
                      </a:r>
                      <a:endParaRPr lang="ar-EG" sz="54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إكؤواب </a:t>
                      </a:r>
                      <a:endParaRPr lang="ar-EG" sz="54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إكؤواب</a:t>
                      </a:r>
                      <a:endParaRPr lang="ar-EG" sz="9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8877037"/>
      </p:ext>
    </p:extLst>
  </p:cSld>
  <p:clrMapOvr>
    <a:masterClrMapping/>
  </p:clrMapOvr>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بالحقيقة أيها</a:t>
                      </a:r>
                      <a:r>
                        <a:rPr lang="ar-EG" sz="5400" b="1" dirty="0"/>
                        <a:t> </a:t>
                      </a:r>
                      <a:r>
                        <a:rPr lang="ar-SA" sz="5400" b="1" dirty="0"/>
                        <a:t>الرب إلهنا</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'en </a:t>
                      </a:r>
                      <a:r>
                        <a:rPr lang="en-US" sz="4400" b="0" kern="1200" baseline="0" dirty="0" err="1">
                          <a:solidFill>
                            <a:srgbClr val="FFFF00"/>
                          </a:solidFill>
                          <a:latin typeface="Athanasius" pitchFamily="2" charset="0"/>
                          <a:ea typeface="+mn-ea"/>
                          <a:cs typeface="+mn-cs"/>
                        </a:rPr>
                        <a:t>oumeqmhi</a:t>
                      </a:r>
                      <a:r>
                        <a:rPr lang="en-US" sz="4400" b="0" kern="1200" baseline="0" dirty="0">
                          <a:solidFill>
                            <a:srgbClr val="FFFF00"/>
                          </a:solidFill>
                          <a:latin typeface="Athanasius" pitchFamily="2" charset="0"/>
                          <a:ea typeface="+mn-ea"/>
                          <a:cs typeface="+mn-cs"/>
                        </a:rPr>
                        <a:t> </a:t>
                      </a:r>
                    </a:p>
                    <a:p>
                      <a:pPr algn="ctr" rtl="0"/>
                      <a:r>
                        <a:rPr lang="en-US" sz="4400" b="0" kern="1200" baseline="0" dirty="0">
                          <a:solidFill>
                            <a:srgbClr val="FFFF00"/>
                          </a:solidFill>
                          <a:latin typeface="Athanasius" pitchFamily="2" charset="0"/>
                          <a:ea typeface="+mn-ea"/>
                          <a:cs typeface="+mn-cs"/>
                        </a:rPr>
                        <a:t>~P_ </a:t>
                      </a:r>
                      <a:r>
                        <a:rPr lang="en-US" sz="4400" b="0" kern="1200" baseline="0" dirty="0" err="1">
                          <a:solidFill>
                            <a:srgbClr val="FFFF00"/>
                          </a:solidFill>
                          <a:latin typeface="Athanasius" pitchFamily="2" charset="0"/>
                          <a:ea typeface="+mn-ea"/>
                          <a:cs typeface="+mn-cs"/>
                        </a:rPr>
                        <a:t>Pennou</a:t>
                      </a:r>
                      <a:r>
                        <a:rPr lang="en-US" sz="4400" b="0" kern="1200" baseline="0" dirty="0">
                          <a:solidFill>
                            <a:srgbClr val="FFFF00"/>
                          </a:solidFill>
                          <a:latin typeface="Athanasius" pitchFamily="2" charset="0"/>
                          <a:ea typeface="+mn-ea"/>
                          <a:cs typeface="+mn-cs"/>
                        </a:rPr>
                        <a:t>;</a:t>
                      </a:r>
                      <a:endParaRPr lang="en-US" sz="80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خين أو ميثمي إبشويس بيننوتي</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44396622"/>
      </p:ext>
    </p:extLst>
  </p:cSld>
  <p:clrMapOvr>
    <a:masterClrMapping/>
  </p:clrMapOvr>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dirty="0"/>
                        <a:t>الذي جبلنا</a:t>
                      </a:r>
                      <a:r>
                        <a:rPr lang="ar-EG" sz="6600" dirty="0"/>
                        <a:t> </a:t>
                      </a:r>
                      <a:r>
                        <a:rPr lang="ar-SA" sz="6600" dirty="0"/>
                        <a:t>وخلقنا</a:t>
                      </a:r>
                      <a:endParaRPr lang="ar-EG" sz="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Vh`etfer`plazin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mmon</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afqamion</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فيئيطاف إير إبلازين إممون أووه أفثاميون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6491195"/>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أعطها معونة أعطها خلاصًا</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موى نوؤوإن أوبوإثيا موى نوؤوإن أوسوتيريا</a:t>
            </a:r>
            <a:endParaRPr lang="ar-EG" sz="23000" dirty="0"/>
          </a:p>
        </p:txBody>
      </p:sp>
      <p:sp>
        <p:nvSpPr>
          <p:cNvPr id="5" name="Text Placeholder 4"/>
          <p:cNvSpPr>
            <a:spLocks noGrp="1"/>
          </p:cNvSpPr>
          <p:nvPr>
            <p:ph type="body" sz="quarter" idx="3"/>
          </p:nvPr>
        </p:nvSpPr>
        <p:spPr/>
        <p:txBody>
          <a:bodyPr/>
          <a:lstStyle/>
          <a:p>
            <a:r>
              <a:rPr lang="en-US" dirty="0"/>
              <a:t>moi nwou `noubo`hqi`a&gt; moi nwou `noucwthri`a</a:t>
            </a:r>
            <a:endParaRPr lang="en-US" sz="12400" dirty="0"/>
          </a:p>
        </p:txBody>
      </p:sp>
    </p:spTree>
  </p:cSld>
  <p:clrMapOvr>
    <a:masterClrMapping/>
  </p:clrMapOvr>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ووضعنا في فردوس النعيم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afxan</a:t>
                      </a:r>
                      <a:r>
                        <a:rPr lang="en-US" sz="4000" b="0" kern="1200" baseline="0" dirty="0">
                          <a:solidFill>
                            <a:srgbClr val="FFFF00"/>
                          </a:solidFill>
                          <a:latin typeface="Athanasius" pitchFamily="2" charset="0"/>
                          <a:ea typeface="+mn-ea"/>
                          <a:cs typeface="+mn-cs"/>
                        </a:rPr>
                        <a:t>  'en </a:t>
                      </a:r>
                      <a:r>
                        <a:rPr lang="en-US" sz="4000" b="0" kern="1200" baseline="0" dirty="0" err="1">
                          <a:solidFill>
                            <a:srgbClr val="FFFF00"/>
                          </a:solidFill>
                          <a:latin typeface="Athanasius" pitchFamily="2" charset="0"/>
                          <a:ea typeface="+mn-ea"/>
                          <a:cs typeface="+mn-cs"/>
                        </a:rPr>
                        <a:t>piparadicoc</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pounof</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أووه أفكان خين بي بارذيسوس إنتي إبؤونوف</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43374259"/>
      </p:ext>
    </p:extLst>
  </p:cSld>
  <p:clrMapOvr>
    <a:masterClrMapping/>
  </p:clrMapOvr>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وعندما</a:t>
                      </a:r>
                      <a:r>
                        <a:rPr lang="ar-EG" sz="4800" b="1" dirty="0"/>
                        <a:t> </a:t>
                      </a:r>
                      <a:r>
                        <a:rPr lang="ar-SA" sz="4800" b="1" dirty="0"/>
                        <a:t>خالفنا وصيتك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"en `</a:t>
                      </a:r>
                      <a:r>
                        <a:rPr lang="en-US" sz="3800" b="0" kern="1200" baseline="0" dirty="0" err="1">
                          <a:solidFill>
                            <a:srgbClr val="FFFF00"/>
                          </a:solidFill>
                          <a:latin typeface="Athanasius" pitchFamily="2" charset="0"/>
                          <a:ea typeface="+mn-ea"/>
                          <a:cs typeface="+mn-cs"/>
                        </a:rPr>
                        <a:t>pjin`qrene-</a:t>
                      </a:r>
                      <a:r>
                        <a:rPr lang="en-US" sz="4000" b="0" kern="1200" baseline="0" dirty="0" err="1">
                          <a:solidFill>
                            <a:srgbClr val="FFFF00"/>
                          </a:solidFill>
                          <a:latin typeface="Athanasius" pitchFamily="2" charset="0"/>
                          <a:ea typeface="+mn-ea"/>
                          <a:cs typeface="+mn-cs"/>
                        </a:rPr>
                        <a:t>rparabenin</a:t>
                      </a:r>
                      <a:r>
                        <a:rPr lang="en-US" sz="4000" b="0" kern="1200" baseline="0" dirty="0">
                          <a:solidFill>
                            <a:srgbClr val="FFFF00"/>
                          </a:solidFill>
                          <a:latin typeface="Athanasius" pitchFamily="2" charset="0"/>
                          <a:ea typeface="+mn-ea"/>
                          <a:cs typeface="+mn-cs"/>
                        </a:rPr>
                        <a:t> de</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ntekentolh</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خين إبجين إيثرين</a:t>
                      </a:r>
                      <a:r>
                        <a:rPr lang="ar-EG" sz="4000" b="1" dirty="0"/>
                        <a:t> </a:t>
                      </a:r>
                      <a:r>
                        <a:rPr lang="ar-SA" sz="4000" b="1" dirty="0"/>
                        <a:t>إيربرافينين ذى إنتيك إنتولي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24286495"/>
      </p:ext>
    </p:extLst>
  </p:cSld>
  <p:clrMapOvr>
    <a:masterClrMapping/>
  </p:clrMapOvr>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بغواية الحية </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iten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apath</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nte</a:t>
                      </a:r>
                      <a:r>
                        <a:rPr lang="en-US" sz="4800" b="0" kern="1200" baseline="0" dirty="0">
                          <a:solidFill>
                            <a:srgbClr val="FFFF00"/>
                          </a:solidFill>
                          <a:latin typeface="Athanasius" pitchFamily="2" charset="0"/>
                          <a:ea typeface="+mn-ea"/>
                          <a:cs typeface="+mn-cs"/>
                        </a:rPr>
                        <a:t> pi\of</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هيتين ني آباتي إنتي بيهوف </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42749146"/>
      </p:ext>
    </p:extLst>
  </p:cSld>
  <p:clrMapOvr>
    <a:masterClrMapping/>
  </p:clrMapOvr>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سقطنا</a:t>
                      </a:r>
                      <a:r>
                        <a:rPr lang="ar-EG" sz="5400" b="1" dirty="0"/>
                        <a:t> </a:t>
                      </a:r>
                      <a:r>
                        <a:rPr lang="ar-SA" sz="5400" b="1" dirty="0"/>
                        <a:t>من الحياة الأبدية </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an\</a:t>
                      </a:r>
                      <a:r>
                        <a:rPr lang="en-US" sz="4800" b="0" kern="1200" baseline="0" dirty="0" err="1">
                          <a:solidFill>
                            <a:srgbClr val="FFFF00"/>
                          </a:solidFill>
                          <a:latin typeface="Athanasius" pitchFamily="2" charset="0"/>
                          <a:ea typeface="+mn-ea"/>
                          <a:cs typeface="+mn-cs"/>
                        </a:rPr>
                        <a:t>ei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ebol</a:t>
                      </a:r>
                      <a:r>
                        <a:rPr lang="en-US" sz="4800" b="0" kern="1200" baseline="0" dirty="0">
                          <a:solidFill>
                            <a:srgbClr val="FFFF00"/>
                          </a:solidFill>
                          <a:latin typeface="Athanasius" pitchFamily="2" charset="0"/>
                          <a:ea typeface="+mn-ea"/>
                          <a:cs typeface="+mn-cs"/>
                        </a:rPr>
                        <a:t> 'en </a:t>
                      </a:r>
                      <a:r>
                        <a:rPr lang="en-US" sz="4800" b="0" kern="1200" baseline="0" dirty="0" err="1">
                          <a:solidFill>
                            <a:srgbClr val="FFFF00"/>
                          </a:solidFill>
                          <a:latin typeface="Athanasius" pitchFamily="2" charset="0"/>
                          <a:ea typeface="+mn-ea"/>
                          <a:cs typeface="+mn-cs"/>
                        </a:rPr>
                        <a:t>piwn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n`ene</a:t>
                      </a:r>
                      <a:r>
                        <a:rPr lang="en-US" sz="4800" b="0" kern="1200" baseline="0" dirty="0">
                          <a:solidFill>
                            <a:srgbClr val="FFFF00"/>
                          </a:solidFill>
                          <a:latin typeface="Athanasius" pitchFamily="2" charset="0"/>
                          <a:ea typeface="+mn-ea"/>
                          <a:cs typeface="+mn-cs"/>
                        </a:rPr>
                        <a:t>\</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أنهي إي</a:t>
                      </a:r>
                      <a:r>
                        <a:rPr lang="ar-EG" sz="4800" b="1" dirty="0"/>
                        <a:t>ف</a:t>
                      </a:r>
                      <a:r>
                        <a:rPr lang="ar-SA" sz="4800" b="1" dirty="0"/>
                        <a:t>ول خين بي كونخ إن إينيه</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9999021"/>
      </p:ext>
    </p:extLst>
  </p:cSld>
  <p:clrMapOvr>
    <a:masterClrMapping/>
  </p:clrMapOvr>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a:t>
                      </a:r>
                      <a:r>
                        <a:rPr lang="ar-EG" sz="4800" b="1" dirty="0"/>
                        <a:t> </a:t>
                      </a:r>
                      <a:r>
                        <a:rPr lang="ar-SA" sz="4800" b="1" dirty="0"/>
                        <a:t>نفينا من فردوس النعيم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ouo</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auere</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orizin</a:t>
                      </a:r>
                      <a:endParaRPr lang="en-US" sz="32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mmon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ebol</a:t>
                      </a:r>
                      <a:r>
                        <a:rPr lang="en-US" sz="3600" b="0" kern="1200" baseline="0" dirty="0">
                          <a:solidFill>
                            <a:srgbClr val="FFFF00"/>
                          </a:solidFill>
                          <a:latin typeface="Athanasius" pitchFamily="2" charset="0"/>
                          <a:ea typeface="+mn-ea"/>
                          <a:cs typeface="+mn-cs"/>
                        </a:rPr>
                        <a:t> 'en </a:t>
                      </a:r>
                      <a:r>
                        <a:rPr lang="en-US" sz="3600" b="0" kern="1200" baseline="0" dirty="0" err="1">
                          <a:solidFill>
                            <a:srgbClr val="FFFF00"/>
                          </a:solidFill>
                          <a:latin typeface="Athanasius" pitchFamily="2" charset="0"/>
                          <a:ea typeface="+mn-ea"/>
                          <a:cs typeface="+mn-cs"/>
                        </a:rPr>
                        <a:t>piparadicoc</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pounof</a:t>
                      </a:r>
                      <a:endParaRPr lang="en-US" sz="66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200" b="1" dirty="0"/>
                        <a:t>أووه أ</a:t>
                      </a:r>
                      <a:r>
                        <a:rPr lang="ar-EG" sz="3200" b="1" dirty="0"/>
                        <a:t>ف</a:t>
                      </a:r>
                      <a:r>
                        <a:rPr lang="ar-SA" sz="3200" b="1" dirty="0"/>
                        <a:t>ئرإكسوريزين إممون إيقول خين بي بارذيسوس إنتي إبؤونوف</a:t>
                      </a:r>
                      <a:endParaRPr lang="ar-EG" sz="6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44697287"/>
      </p:ext>
    </p:extLst>
  </p:cSld>
  <p:clrMapOvr>
    <a:masterClrMapping/>
  </p:clrMapOvr>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فلم تتركنا عنك أيضاً إلى ا</a:t>
                      </a:r>
                      <a:r>
                        <a:rPr lang="ar-EG" sz="4800" b="1" dirty="0"/>
                        <a:t>لإ</a:t>
                      </a:r>
                      <a:r>
                        <a:rPr lang="ar-SA" sz="4800" b="1" dirty="0"/>
                        <a:t>نقضاء</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Mpekxan</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ncwk</a:t>
                      </a:r>
                      <a:r>
                        <a:rPr lang="en-US" sz="4800" b="0" kern="1200" baseline="0" dirty="0">
                          <a:solidFill>
                            <a:srgbClr val="FFFF00"/>
                          </a:solidFill>
                          <a:latin typeface="Athanasius" pitchFamily="2" charset="0"/>
                          <a:ea typeface="+mn-ea"/>
                          <a:cs typeface="+mn-cs"/>
                        </a:rPr>
                        <a:t> on ]a `</a:t>
                      </a:r>
                      <a:r>
                        <a:rPr lang="en-US" sz="4800" b="0" kern="1200" baseline="0" dirty="0" err="1">
                          <a:solidFill>
                            <a:srgbClr val="FFFF00"/>
                          </a:solidFill>
                          <a:latin typeface="Athanasius" pitchFamily="2" charset="0"/>
                          <a:ea typeface="+mn-ea"/>
                          <a:cs typeface="+mn-cs"/>
                        </a:rPr>
                        <a:t>ebol</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إمبيك كان إنثوك أون شا إي</a:t>
                      </a:r>
                      <a:r>
                        <a:rPr lang="ar-EG" sz="5200" b="1" dirty="0"/>
                        <a:t>ف</a:t>
                      </a:r>
                      <a:r>
                        <a:rPr lang="ar-SA" sz="5200" b="1" dirty="0"/>
                        <a:t>ول </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46806139"/>
      </p:ext>
    </p:extLst>
  </p:cSld>
  <p:clrMapOvr>
    <a:masterClrMapping/>
  </p:clrMapOvr>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بل تعهدتنا</a:t>
                      </a:r>
                      <a:r>
                        <a:rPr lang="ar-EG" sz="4800" b="1" dirty="0"/>
                        <a:t> </a:t>
                      </a:r>
                      <a:r>
                        <a:rPr lang="ar-SA" sz="4800" b="1" dirty="0"/>
                        <a:t>دائماً بأنبيائك القديسين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alla</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akjempen</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ini</a:t>
                      </a:r>
                      <a:endParaRPr lang="en-US" sz="3200" b="0" kern="1200" baseline="0" dirty="0">
                        <a:solidFill>
                          <a:srgbClr val="FFFF00"/>
                        </a:solidFill>
                        <a:latin typeface="Athanasius" pitchFamily="2" charset="0"/>
                        <a:ea typeface="+mn-ea"/>
                        <a:cs typeface="+mn-cs"/>
                      </a:endParaRPr>
                    </a:p>
                    <a:p>
                      <a:pPr algn="ctr" rtl="0"/>
                      <a:r>
                        <a:rPr lang="en-US" sz="3200" b="0" kern="1200" baseline="0" dirty="0">
                          <a:solidFill>
                            <a:srgbClr val="FFFF00"/>
                          </a:solidFill>
                          <a:latin typeface="Athanasius" pitchFamily="2" charset="0"/>
                          <a:ea typeface="+mn-ea"/>
                          <a:cs typeface="+mn-cs"/>
                        </a:rPr>
                        <a:t> 'en </a:t>
                      </a:r>
                      <a:r>
                        <a:rPr lang="en-US" sz="3200" b="0" kern="1200" baseline="0" dirty="0" err="1">
                          <a:solidFill>
                            <a:srgbClr val="FFFF00"/>
                          </a:solidFill>
                          <a:latin typeface="Athanasius" pitchFamily="2" charset="0"/>
                          <a:ea typeface="+mn-ea"/>
                          <a:cs typeface="+mn-cs"/>
                        </a:rPr>
                        <a:t>oumoun</a:t>
                      </a:r>
                      <a:r>
                        <a:rPr lang="ar-EG" sz="3200" b="0" kern="1200" baseline="0" dirty="0">
                          <a:solidFill>
                            <a:srgbClr val="FFFF00"/>
                          </a:solidFill>
                          <a:latin typeface="Athanasius" pitchFamily="2" charset="0"/>
                          <a:ea typeface="+mn-ea"/>
                          <a:cs typeface="+mn-cs"/>
                        </a:rPr>
                        <a:t> </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ebol</a:t>
                      </a:r>
                      <a:r>
                        <a:rPr lang="en-US" sz="3200" b="0" kern="1200" baseline="0" dirty="0">
                          <a:solidFill>
                            <a:srgbClr val="FFFF00"/>
                          </a:solidFill>
                          <a:latin typeface="Athanasius" pitchFamily="2" charset="0"/>
                          <a:ea typeface="+mn-ea"/>
                          <a:cs typeface="+mn-cs"/>
                        </a:rPr>
                        <a:t> </a:t>
                      </a:r>
                      <a:r>
                        <a:rPr lang="en-US" sz="2800" b="0" kern="1200" baseline="0" dirty="0">
                          <a:solidFill>
                            <a:srgbClr val="FFFF00"/>
                          </a:solidFill>
                          <a:latin typeface="Athanasius" pitchFamily="2" charset="0"/>
                          <a:ea typeface="+mn-ea"/>
                          <a:cs typeface="+mn-cs"/>
                        </a:rPr>
                        <a:t>\</a:t>
                      </a:r>
                      <a:r>
                        <a:rPr lang="en-US" sz="2800" b="0" kern="1200" baseline="0" dirty="0" err="1">
                          <a:solidFill>
                            <a:srgbClr val="FFFF00"/>
                          </a:solidFill>
                          <a:latin typeface="Athanasius" pitchFamily="2" charset="0"/>
                          <a:ea typeface="+mn-ea"/>
                          <a:cs typeface="+mn-cs"/>
                        </a:rPr>
                        <a:t>iten</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nek`provhthc</a:t>
                      </a:r>
                      <a:endParaRPr lang="en-US" sz="3200" b="0" kern="1200" baseline="0" dirty="0">
                        <a:solidFill>
                          <a:srgbClr val="FFFF00"/>
                        </a:solidFill>
                        <a:latin typeface="Athanasius" pitchFamily="2" charset="0"/>
                        <a:ea typeface="+mn-ea"/>
                        <a:cs typeface="+mn-cs"/>
                      </a:endParaRPr>
                    </a:p>
                    <a:p>
                      <a:pPr algn="ctr" rtl="0"/>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eqouab</a:t>
                      </a:r>
                      <a:endParaRPr lang="en-US" sz="60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آللا أك جيم بين شيني خين أو مون إي</a:t>
                      </a:r>
                      <a:r>
                        <a:rPr lang="ar-EG" sz="3600" b="1" dirty="0"/>
                        <a:t>ف</a:t>
                      </a:r>
                      <a:r>
                        <a:rPr lang="ar-SA" sz="3600" b="1" dirty="0"/>
                        <a:t>ول هيتين نيك إبروفيتيس إثؤواب</a:t>
                      </a:r>
                      <a:endParaRPr lang="ar-EG" sz="66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24172417"/>
      </p:ext>
    </p:extLst>
  </p:cSld>
  <p:clrMapOvr>
    <a:masterClrMapping/>
  </p:clrMapOvr>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dirty="0"/>
                        <a:t>وفي أخر الأيام ظهرت لن</a:t>
                      </a:r>
                      <a:r>
                        <a:rPr lang="ar-EG" sz="4800" dirty="0"/>
                        <a:t>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s-ES" sz="3600" b="0" kern="1200" baseline="0" dirty="0" err="1">
                          <a:solidFill>
                            <a:srgbClr val="FFFF00"/>
                          </a:solidFill>
                          <a:latin typeface="Athanasius" pitchFamily="2" charset="0"/>
                          <a:ea typeface="+mn-ea"/>
                          <a:cs typeface="+mn-cs"/>
                        </a:rPr>
                        <a:t>Ouo</a:t>
                      </a:r>
                      <a:r>
                        <a:rPr lang="es-ES" sz="3600" b="0" kern="1200" baseline="0" dirty="0">
                          <a:solidFill>
                            <a:srgbClr val="FFFF00"/>
                          </a:solidFill>
                          <a:latin typeface="Athanasius" pitchFamily="2" charset="0"/>
                          <a:ea typeface="+mn-ea"/>
                          <a:cs typeface="+mn-cs"/>
                        </a:rPr>
                        <a:t>\ 'en  `</a:t>
                      </a:r>
                      <a:r>
                        <a:rPr lang="es-ES" sz="3600" b="0" kern="1200" baseline="0" dirty="0" err="1">
                          <a:solidFill>
                            <a:srgbClr val="FFFF00"/>
                          </a:solidFill>
                          <a:latin typeface="Athanasius" pitchFamily="2" charset="0"/>
                          <a:ea typeface="+mn-ea"/>
                          <a:cs typeface="+mn-cs"/>
                        </a:rPr>
                        <a:t>t'a`e</a:t>
                      </a:r>
                      <a:endParaRPr lang="es-ES" sz="3600" b="0" kern="1200" baseline="0" dirty="0">
                        <a:solidFill>
                          <a:srgbClr val="FFFF00"/>
                        </a:solidFill>
                        <a:latin typeface="Athanasius" pitchFamily="2" charset="0"/>
                        <a:ea typeface="+mn-ea"/>
                        <a:cs typeface="+mn-cs"/>
                      </a:endParaRPr>
                    </a:p>
                    <a:p>
                      <a:pPr algn="ctr" rtl="0"/>
                      <a:r>
                        <a:rPr lang="es-ES" sz="3600" b="0" kern="1200" baseline="0" dirty="0">
                          <a:solidFill>
                            <a:srgbClr val="FFFF00"/>
                          </a:solidFill>
                          <a:latin typeface="Athanasius" pitchFamily="2" charset="0"/>
                          <a:ea typeface="+mn-ea"/>
                          <a:cs typeface="+mn-cs"/>
                        </a:rPr>
                        <a:t> `</a:t>
                      </a:r>
                      <a:r>
                        <a:rPr lang="es-ES" sz="3600" b="0" kern="1200" baseline="0" dirty="0" err="1">
                          <a:solidFill>
                            <a:srgbClr val="FFFF00"/>
                          </a:solidFill>
                          <a:latin typeface="Athanasius" pitchFamily="2" charset="0"/>
                          <a:ea typeface="+mn-ea"/>
                          <a:cs typeface="+mn-cs"/>
                        </a:rPr>
                        <a:t>nte</a:t>
                      </a:r>
                      <a:r>
                        <a:rPr lang="es-ES" sz="3600" b="0" kern="1200" baseline="0" dirty="0">
                          <a:solidFill>
                            <a:srgbClr val="FFFF00"/>
                          </a:solidFill>
                          <a:latin typeface="Athanasius" pitchFamily="2" charset="0"/>
                          <a:ea typeface="+mn-ea"/>
                          <a:cs typeface="+mn-cs"/>
                        </a:rPr>
                        <a:t>  </a:t>
                      </a:r>
                      <a:r>
                        <a:rPr lang="es-ES" sz="3600" b="0" kern="1200" baseline="0" dirty="0" err="1">
                          <a:solidFill>
                            <a:srgbClr val="FFFF00"/>
                          </a:solidFill>
                          <a:latin typeface="Athanasius" pitchFamily="2" charset="0"/>
                          <a:ea typeface="+mn-ea"/>
                          <a:cs typeface="+mn-cs"/>
                        </a:rPr>
                        <a:t>ni`e</a:t>
                      </a:r>
                      <a:r>
                        <a:rPr lang="es-ES" sz="3600" b="0" kern="1200" baseline="0" dirty="0">
                          <a:solidFill>
                            <a:srgbClr val="FFFF00"/>
                          </a:solidFill>
                          <a:latin typeface="Athanasius" pitchFamily="2" charset="0"/>
                          <a:ea typeface="+mn-ea"/>
                          <a:cs typeface="+mn-cs"/>
                        </a:rPr>
                        <a:t>\</a:t>
                      </a:r>
                      <a:r>
                        <a:rPr lang="es-ES" sz="3600" b="0" kern="1200" baseline="0" dirty="0" err="1">
                          <a:solidFill>
                            <a:srgbClr val="FFFF00"/>
                          </a:solidFill>
                          <a:latin typeface="Athanasius" pitchFamily="2" charset="0"/>
                          <a:ea typeface="+mn-ea"/>
                          <a:cs typeface="+mn-cs"/>
                        </a:rPr>
                        <a:t>oou</a:t>
                      </a:r>
                      <a:endParaRPr lang="es-ES" sz="3600" b="0" kern="1200" baseline="0" dirty="0">
                        <a:solidFill>
                          <a:srgbClr val="FFFF00"/>
                        </a:solidFill>
                        <a:latin typeface="Athanasius" pitchFamily="2" charset="0"/>
                        <a:ea typeface="+mn-ea"/>
                        <a:cs typeface="+mn-cs"/>
                      </a:endParaRPr>
                    </a:p>
                    <a:p>
                      <a:pPr algn="ctr" rtl="0"/>
                      <a:r>
                        <a:rPr lang="en-US" sz="3600" b="0" kern="1200" baseline="0" dirty="0" err="1">
                          <a:solidFill>
                            <a:srgbClr val="FFFF00"/>
                          </a:solidFill>
                          <a:latin typeface="Athanasius" pitchFamily="2" charset="0"/>
                          <a:ea typeface="+mn-ea"/>
                          <a:cs typeface="+mn-cs"/>
                        </a:rPr>
                        <a:t>Akouwn</a:t>
                      </a:r>
                      <a:r>
                        <a:rPr lang="en-US" sz="3600" b="0" kern="1200" baseline="0" dirty="0">
                          <a:solidFill>
                            <a:srgbClr val="FFFF00"/>
                          </a:solidFill>
                          <a:latin typeface="Athanasius" pitchFamily="2" charset="0"/>
                          <a:ea typeface="+mn-ea"/>
                          <a:cs typeface="+mn-cs"/>
                        </a:rPr>
                        <a:t>\</a:t>
                      </a: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nan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ebol</a:t>
                      </a:r>
                      <a:endParaRPr lang="en-US" sz="66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أووه خين إيتخائي إنتي نيئيهوؤو أكؤونه نان إي</a:t>
                      </a:r>
                      <a:r>
                        <a:rPr lang="ar-EG" sz="4000" b="1" dirty="0"/>
                        <a:t>ف</a:t>
                      </a:r>
                      <a:r>
                        <a:rPr lang="ar-SA" sz="4000" b="1" dirty="0"/>
                        <a:t>ول</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562227"/>
      </p:ext>
    </p:extLst>
  </p:cSld>
  <p:clrMapOvr>
    <a:masterClrMapping/>
  </p:clrMapOvr>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نحن الجلوس في الظلمة وظلال الموت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`anon</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anhet</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emci</a:t>
                      </a:r>
                      <a:r>
                        <a:rPr lang="en-US" sz="4000" b="0" kern="1200" baseline="0" dirty="0">
                          <a:solidFill>
                            <a:srgbClr val="FFFF00"/>
                          </a:solidFill>
                          <a:latin typeface="Athanasius" pitchFamily="2" charset="0"/>
                          <a:ea typeface="+mn-ea"/>
                          <a:cs typeface="+mn-cs"/>
                        </a:rPr>
                        <a:t> 'en `</a:t>
                      </a:r>
                      <a:r>
                        <a:rPr lang="en-US" sz="4000" b="0" kern="1200" baseline="0" dirty="0" err="1">
                          <a:solidFill>
                            <a:srgbClr val="FFFF00"/>
                          </a:solidFill>
                          <a:latin typeface="Athanasius" pitchFamily="2" charset="0"/>
                          <a:ea typeface="+mn-ea"/>
                          <a:cs typeface="+mn-cs"/>
                        </a:rPr>
                        <a:t>pxaki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t'hib</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m`vmou</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أنون خانيئتهيمسي خين إبكاكي نيم إتخيفي إم إفمو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08266315"/>
      </p:ext>
    </p:extLst>
  </p:cSld>
  <p:clrMapOvr>
    <a:masterClrMapping/>
  </p:clrMapOvr>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بإبنك</a:t>
                      </a:r>
                      <a:r>
                        <a:rPr lang="ar-EG" sz="5400" b="1" dirty="0"/>
                        <a:t> </a:t>
                      </a:r>
                      <a:r>
                        <a:rPr lang="ar-SA" sz="5400" b="1" dirty="0"/>
                        <a:t>الوحيد الجنس ربنا </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iten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pekmonogenhc</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`n}</a:t>
                      </a:r>
                      <a:r>
                        <a:rPr lang="en-US" sz="4000" b="0" kern="1200" baseline="0" dirty="0" err="1">
                          <a:solidFill>
                            <a:srgbClr val="FFFF00"/>
                          </a:solidFill>
                          <a:latin typeface="Athanasius" pitchFamily="2" charset="0"/>
                          <a:ea typeface="+mn-ea"/>
                          <a:cs typeface="+mn-cs"/>
                        </a:rPr>
                        <a:t>hri</a:t>
                      </a:r>
                      <a:r>
                        <a:rPr lang="en-US" sz="4000" b="0" kern="1200" baseline="0" dirty="0">
                          <a:solidFill>
                            <a:srgbClr val="FFFF00"/>
                          </a:solidFill>
                          <a:latin typeface="Athanasius" pitchFamily="2" charset="0"/>
                          <a:ea typeface="+mn-ea"/>
                          <a:cs typeface="+mn-cs"/>
                        </a:rPr>
                        <a:t> Pen_</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هيتين بيك مونوجينيس إنشيري بين شويس</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907238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88929443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ثم ارتحلوا من ايليم وبين سيناء فى اليوم الخامس عشر من الشهر الثانى</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sz="3600" dirty="0">
                <a:solidFill>
                  <a:schemeClr val="lt1"/>
                </a:solidFill>
              </a:rPr>
              <a:t>أعطها غفران</a:t>
            </a:r>
            <a:r>
              <a:rPr lang="en-US" sz="3600" dirty="0">
                <a:solidFill>
                  <a:schemeClr val="lt1"/>
                </a:solidFill>
              </a:rPr>
              <a:t> </a:t>
            </a:r>
            <a:r>
              <a:rPr lang="ar-EG" sz="3600" dirty="0">
                <a:solidFill>
                  <a:schemeClr val="lt1"/>
                </a:solidFill>
              </a:rPr>
              <a:t>خطاياها و آثامها </a:t>
            </a:r>
            <a:endParaRPr lang="ar-EG"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موى نوؤو إن أومتريفكوإيفول إنتى نونوفى نيم نو آنوميا</a:t>
            </a:r>
            <a:endParaRPr lang="ar-EG" sz="21200" dirty="0"/>
          </a:p>
        </p:txBody>
      </p:sp>
      <p:sp>
        <p:nvSpPr>
          <p:cNvPr id="5" name="Text Placeholder 4"/>
          <p:cNvSpPr>
            <a:spLocks noGrp="1"/>
          </p:cNvSpPr>
          <p:nvPr>
            <p:ph type="body" sz="quarter" idx="3"/>
          </p:nvPr>
        </p:nvSpPr>
        <p:spPr>
          <a:xfrm>
            <a:off x="-1" y="5125257"/>
            <a:ext cx="9144000" cy="1046943"/>
          </a:xfrm>
        </p:spPr>
        <p:txBody>
          <a:bodyPr/>
          <a:lstStyle/>
          <a:p>
            <a:r>
              <a:rPr lang="en-US" dirty="0"/>
              <a:t>moi nwou `noumetrefxw `ebol `nte nounobi nem nou`anomi`a</a:t>
            </a:r>
            <a:endParaRPr lang="en-US" sz="11500" dirty="0"/>
          </a:p>
        </p:txBody>
      </p:sp>
    </p:spTree>
  </p:cSld>
  <p:clrMapOvr>
    <a:masterClrMapping/>
  </p:clrMapOvr>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وإلهنا ومخلصنا يسوع المسيح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ouo</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Pennou</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ouo</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pencwthr</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Ihcouc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Pi`xrictoc</a:t>
                      </a:r>
                      <a:endParaRPr lang="en-US" sz="66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أووه بيننوتي أووه بينسوتير إيسوس بي إخرستوس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14894028"/>
      </p:ext>
    </p:extLst>
  </p:cSld>
  <p:clrMapOvr>
    <a:masterClrMapping/>
  </p:clrMapOvr>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هذا الذي من الروح القدس</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Vai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ebol</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'en </a:t>
                      </a:r>
                      <a:r>
                        <a:rPr lang="en-US" sz="4000" b="0" kern="1200" baseline="0" dirty="0" err="1">
                          <a:solidFill>
                            <a:srgbClr val="FFFF00"/>
                          </a:solidFill>
                          <a:latin typeface="Athanasius" pitchFamily="2" charset="0"/>
                          <a:ea typeface="+mn-ea"/>
                          <a:cs typeface="+mn-cs"/>
                        </a:rPr>
                        <a:t>Pi`pneuma</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eqouab</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فاي إيتي إي</a:t>
                      </a:r>
                      <a:r>
                        <a:rPr lang="ar-EG" sz="4400" b="1" dirty="0"/>
                        <a:t>ف</a:t>
                      </a:r>
                      <a:r>
                        <a:rPr lang="ar-SA" sz="4400" b="1" dirty="0"/>
                        <a:t>ول خين بي إبني</a:t>
                      </a:r>
                      <a:r>
                        <a:rPr lang="ar-EG" sz="4400" b="1" dirty="0"/>
                        <a:t>ف</a:t>
                      </a:r>
                      <a:r>
                        <a:rPr lang="ar-SA" sz="4400" b="1" dirty="0"/>
                        <a:t>ما إثؤواب </a:t>
                      </a:r>
                      <a:endParaRPr lang="ar-EG" sz="80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01028551"/>
      </p:ext>
    </p:extLst>
  </p:cSld>
  <p:clrMapOvr>
    <a:masterClrMapping/>
  </p:clrMapOvr>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ومن</a:t>
                      </a:r>
                      <a:r>
                        <a:rPr lang="ar-EG" sz="4800" b="1" dirty="0"/>
                        <a:t> </a:t>
                      </a:r>
                      <a:r>
                        <a:rPr lang="ar-SA" sz="4800" b="1" dirty="0"/>
                        <a:t>العذراء القديسة مريم</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nem</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ebol</a:t>
                      </a:r>
                      <a:r>
                        <a:rPr lang="en-US" sz="4400" b="0" kern="1200" baseline="0" dirty="0">
                          <a:solidFill>
                            <a:srgbClr val="FFFF00"/>
                          </a:solidFill>
                          <a:latin typeface="Athanasius" pitchFamily="2" charset="0"/>
                          <a:ea typeface="+mn-ea"/>
                          <a:cs typeface="+mn-cs"/>
                        </a:rPr>
                        <a:t> 'en ;</a:t>
                      </a:r>
                      <a:r>
                        <a:rPr lang="en-US" sz="4400" b="0" kern="1200" baseline="0" dirty="0" err="1">
                          <a:solidFill>
                            <a:srgbClr val="FFFF00"/>
                          </a:solidFill>
                          <a:latin typeface="Athanasius" pitchFamily="2" charset="0"/>
                          <a:ea typeface="+mn-ea"/>
                          <a:cs typeface="+mn-cs"/>
                        </a:rPr>
                        <a:t>parqenoc</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eqouab</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Mari`a</a:t>
                      </a:r>
                      <a:endParaRPr lang="en-US" sz="80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نيم إي</a:t>
                      </a:r>
                      <a:r>
                        <a:rPr lang="ar-EG" sz="4800" b="1" dirty="0"/>
                        <a:t>ف</a:t>
                      </a:r>
                      <a:r>
                        <a:rPr lang="ar-SA" sz="4800" b="1" dirty="0"/>
                        <a:t>ول خين تي بارثينوس إثؤواب ماريا</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72608368"/>
      </p:ext>
    </p:extLst>
  </p:cSld>
  <p:clrMapOvr>
    <a:masterClrMapping/>
  </p:clrMapOvr>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62128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16600" b="1" dirty="0"/>
                        <a:t>حقاً</a:t>
                      </a:r>
                      <a:endParaRPr lang="ar-EG" sz="59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8800" b="0" kern="1200" baseline="0" dirty="0">
                          <a:solidFill>
                            <a:srgbClr val="FFFF00"/>
                          </a:solidFill>
                          <a:latin typeface="Athanasius" pitchFamily="2" charset="0"/>
                          <a:ea typeface="+mn-ea"/>
                          <a:cs typeface="+mn-cs"/>
                        </a:rPr>
                        <a:t>~</a:t>
                      </a:r>
                      <a:r>
                        <a:rPr lang="en-US" sz="8800" b="0" kern="1200" baseline="0" dirty="0" err="1">
                          <a:solidFill>
                            <a:srgbClr val="FFFF00"/>
                          </a:solidFill>
                          <a:latin typeface="Athanasius" pitchFamily="2" charset="0"/>
                          <a:ea typeface="+mn-ea"/>
                          <a:cs typeface="+mn-cs"/>
                        </a:rPr>
                        <a:t>Amhn</a:t>
                      </a:r>
                      <a:endParaRPr lang="en-US" sz="239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13800" b="1" dirty="0"/>
                        <a:t>آمين </a:t>
                      </a:r>
                      <a:endParaRPr lang="ar-SA" sz="138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20356935"/>
      </p:ext>
    </p:extLst>
  </p:cSld>
  <p:clrMapOvr>
    <a:masterClrMapping/>
  </p:clrMapOvr>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تجسد و</a:t>
                      </a:r>
                      <a:r>
                        <a:rPr lang="ar-EG" sz="8000" b="1" dirty="0"/>
                        <a:t> </a:t>
                      </a:r>
                      <a:r>
                        <a:rPr lang="ar-SA" sz="8000" b="1" dirty="0"/>
                        <a:t>تأنس</a:t>
                      </a:r>
                      <a:endParaRPr lang="ar-EG" sz="23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Afsicar</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ouo</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aferrwmi</a:t>
                      </a:r>
                      <a:endParaRPr lang="en-US" sz="5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آفتشي ساركس أووه آفئير رومي</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90406414"/>
      </p:ext>
    </p:extLst>
  </p:cSld>
  <p:clrMapOvr>
    <a:masterClrMapping/>
  </p:clrMapOvr>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وعلمنا طرق الخلاص</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af`tcabon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`e\</a:t>
                      </a:r>
                      <a:r>
                        <a:rPr lang="en-US" sz="4000" b="0" kern="1200" baseline="0" dirty="0" err="1">
                          <a:solidFill>
                            <a:srgbClr val="FFFF00"/>
                          </a:solidFill>
                          <a:latin typeface="Athanasius" pitchFamily="2" charset="0"/>
                          <a:ea typeface="+mn-ea"/>
                          <a:cs typeface="+mn-cs"/>
                        </a:rPr>
                        <a:t>anmwit</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pioujai</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أووه آف إتسافون إيهان مويت إنتي بي أوجاي</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27821945"/>
      </p:ext>
    </p:extLst>
  </p:cSld>
  <p:clrMapOvr>
    <a:masterClrMapping/>
  </p:clrMapOvr>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وأنعم علينا بالميلاد الذي من فوق</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Eaferxarizecqe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mpimici</a:t>
                      </a:r>
                      <a:r>
                        <a:rPr lang="en-US" sz="4000" b="0" kern="1200" baseline="0" dirty="0">
                          <a:solidFill>
                            <a:srgbClr val="FFFF00"/>
                          </a:solidFill>
                          <a:latin typeface="Athanasius" pitchFamily="2" charset="0"/>
                          <a:ea typeface="+mn-ea"/>
                          <a:cs typeface="+mn-cs"/>
                        </a:rPr>
                        <a:t> pi `</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wi</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إى آفئير خارزستي نان إمبي يسي بي إي</a:t>
                      </a:r>
                      <a:r>
                        <a:rPr lang="ar-EG" sz="4000" b="1" dirty="0"/>
                        <a:t>ف</a:t>
                      </a:r>
                      <a:r>
                        <a:rPr lang="ar-SA" sz="4000" b="1" dirty="0"/>
                        <a:t>ول إم إبشوي</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5877742"/>
      </p:ext>
    </p:extLst>
  </p:cSld>
  <p:clrMapOvr>
    <a:masterClrMapping/>
  </p:clrMapOvr>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بواسطة الماء</a:t>
                      </a:r>
                      <a:r>
                        <a:rPr lang="ar-EG" sz="4800" b="1" dirty="0"/>
                        <a:t> </a:t>
                      </a:r>
                      <a:r>
                        <a:rPr lang="ar-SA" sz="4800" b="1" dirty="0"/>
                        <a:t>والروح</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iten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oumwou</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nem</a:t>
                      </a:r>
                      <a:endParaRPr lang="en-US" sz="4800" b="0" kern="1200" baseline="0" dirty="0">
                        <a:solidFill>
                          <a:srgbClr val="FFFF00"/>
                        </a:solidFill>
                        <a:latin typeface="Athanasius" pitchFamily="2" charset="0"/>
                        <a:ea typeface="+mn-ea"/>
                        <a:cs typeface="+mn-cs"/>
                      </a:endParaRPr>
                    </a:p>
                    <a:p>
                      <a:pPr algn="ctr" rtl="0"/>
                      <a:r>
                        <a:rPr lang="en-US" sz="4800" b="0" kern="1200" baseline="0" dirty="0" err="1">
                          <a:solidFill>
                            <a:srgbClr val="FFFF00"/>
                          </a:solidFill>
                          <a:latin typeface="Athanasius" pitchFamily="2" charset="0"/>
                          <a:ea typeface="+mn-ea"/>
                          <a:cs typeface="+mn-cs"/>
                        </a:rPr>
                        <a:t>ou`pneuma</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هيتين أوموؤو</a:t>
                      </a:r>
                      <a:r>
                        <a:rPr lang="ar-EG" sz="4800" b="1" dirty="0"/>
                        <a:t> </a:t>
                      </a:r>
                      <a:r>
                        <a:rPr lang="ar-SA" sz="4800" b="1" dirty="0"/>
                        <a:t>نيم او إبني</a:t>
                      </a:r>
                      <a:r>
                        <a:rPr lang="ar-EG" sz="4800" b="1" dirty="0"/>
                        <a:t>ف</a:t>
                      </a:r>
                      <a:r>
                        <a:rPr lang="ar-SA" sz="4800" b="1" dirty="0"/>
                        <a:t>ما</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65156065"/>
      </p:ext>
    </p:extLst>
  </p:cSld>
  <p:clrMapOvr>
    <a:masterClrMapping/>
  </p:clrMapOvr>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وجلعنا له شعباً</a:t>
                      </a:r>
                      <a:r>
                        <a:rPr lang="ar-EG" sz="5400" b="1" dirty="0"/>
                        <a:t> </a:t>
                      </a:r>
                      <a:r>
                        <a:rPr lang="ar-SA" sz="5400" b="1" dirty="0"/>
                        <a:t>مجتمعاً</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Afaiten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naf</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noulaoc</a:t>
                      </a:r>
                      <a:endParaRPr lang="en-US" sz="4400" b="0" kern="1200" baseline="0" dirty="0">
                        <a:solidFill>
                          <a:srgbClr val="FFFF00"/>
                        </a:solidFill>
                        <a:latin typeface="Athanasius" pitchFamily="2" charset="0"/>
                        <a:ea typeface="+mn-ea"/>
                        <a:cs typeface="+mn-cs"/>
                      </a:endParaRPr>
                    </a:p>
                    <a:p>
                      <a:pPr algn="ctr" rtl="0"/>
                      <a:r>
                        <a:rPr lang="en-US" sz="4400" b="0" kern="1200" baseline="0" dirty="0" err="1">
                          <a:solidFill>
                            <a:srgbClr val="FFFF00"/>
                          </a:solidFill>
                          <a:latin typeface="Athanasius" pitchFamily="2" charset="0"/>
                          <a:ea typeface="+mn-ea"/>
                          <a:cs typeface="+mn-cs"/>
                        </a:rPr>
                        <a:t>efqouht</a:t>
                      </a:r>
                      <a:endParaRPr lang="en-US" sz="80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آف أيتين ناف إن أو لاؤس إفثويت</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90431769"/>
      </p:ext>
    </p:extLst>
  </p:cSld>
  <p:clrMapOvr>
    <a:masterClrMapping/>
  </p:clrMapOvr>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و</a:t>
                      </a:r>
                      <a:r>
                        <a:rPr lang="ar-EG" sz="6000" b="1" dirty="0"/>
                        <a:t> </a:t>
                      </a:r>
                      <a:r>
                        <a:rPr lang="ar-SA" sz="6000" b="1" dirty="0"/>
                        <a:t>صيرنا أطهاراً</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af`qren</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wpi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enouab</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t>أ</a:t>
                      </a:r>
                      <a:r>
                        <a:rPr lang="ar-SA" sz="4800" b="1" dirty="0"/>
                        <a:t>فئيرين شوبي إ</a:t>
                      </a:r>
                      <a:r>
                        <a:rPr lang="ar-EG" sz="4800" b="1" dirty="0"/>
                        <a:t>ن</a:t>
                      </a:r>
                      <a:r>
                        <a:rPr lang="ar-SA" sz="4800" b="1" dirty="0"/>
                        <a:t>ؤواب</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27776892"/>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ونحن أيضًا يا رب أمراض نفوسنا إشفها</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نون ذى هون إبشويس نى شونى إنتى نين إبسيشى ماطالتشو</a:t>
            </a:r>
            <a:endParaRPr lang="ar-EG" sz="21200" dirty="0"/>
          </a:p>
        </p:txBody>
      </p:sp>
      <p:sp>
        <p:nvSpPr>
          <p:cNvPr id="5" name="Text Placeholder 4"/>
          <p:cNvSpPr>
            <a:spLocks noGrp="1"/>
          </p:cNvSpPr>
          <p:nvPr>
            <p:ph type="body" sz="quarter" idx="3"/>
          </p:nvPr>
        </p:nvSpPr>
        <p:spPr>
          <a:xfrm>
            <a:off x="0" y="5181600"/>
            <a:ext cx="9144000" cy="1123143"/>
          </a:xfrm>
        </p:spPr>
        <p:txBody>
          <a:bodyPr/>
          <a:lstStyle/>
          <a:p>
            <a:r>
              <a:rPr lang="es-ES" dirty="0"/>
              <a:t>Anon de \wn ~P_&gt; ni]wni `nte </a:t>
            </a:r>
            <a:r>
              <a:rPr lang="en-US" dirty="0"/>
              <a:t>nenyuxh matalswou</a:t>
            </a:r>
            <a:endParaRPr lang="en-US" sz="10800" dirty="0"/>
          </a:p>
        </p:txBody>
      </p:sp>
    </p:spTree>
  </p:cSld>
  <p:clrMapOvr>
    <a:masterClrMapping/>
  </p:clrMapOvr>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بروحك القدوس </a:t>
                      </a:r>
                      <a:endParaRPr lang="ar-EG" sz="19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iten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pek~Pneuma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eqouab</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هيتين بيك إبني</a:t>
                      </a:r>
                      <a:r>
                        <a:rPr lang="ar-EG" sz="4800" b="1" dirty="0"/>
                        <a:t>ف</a:t>
                      </a:r>
                      <a:r>
                        <a:rPr lang="ar-SA" sz="4800" b="1" dirty="0"/>
                        <a:t>ما إثؤواب</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70425948"/>
      </p:ext>
    </p:extLst>
  </p:cSld>
  <p:clrMapOvr>
    <a:masterClrMapping/>
  </p:clrMapOvr>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هذا الذي أحب خاصته الذين في العالم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4000" b="0" kern="1200" baseline="0" dirty="0" err="1">
                          <a:solidFill>
                            <a:srgbClr val="FFFF00"/>
                          </a:solidFill>
                          <a:latin typeface="Athanasius" pitchFamily="2" charset="0"/>
                          <a:ea typeface="+mn-ea"/>
                          <a:cs typeface="+mn-cs"/>
                        </a:rPr>
                        <a:t>Vai</a:t>
                      </a:r>
                      <a:r>
                        <a:rPr lang="fr-FR" sz="4000" b="0" kern="1200" baseline="0" dirty="0">
                          <a:solidFill>
                            <a:srgbClr val="FFFF00"/>
                          </a:solidFill>
                          <a:latin typeface="Athanasius" pitchFamily="2" charset="0"/>
                          <a:ea typeface="+mn-ea"/>
                          <a:cs typeface="+mn-cs"/>
                        </a:rPr>
                        <a:t> </a:t>
                      </a:r>
                    </a:p>
                    <a:p>
                      <a:pPr algn="ctr" rtl="0"/>
                      <a:r>
                        <a:rPr lang="fr-FR" sz="4000" b="0" kern="1200" baseline="0" dirty="0">
                          <a:solidFill>
                            <a:srgbClr val="FFFF00"/>
                          </a:solidFill>
                          <a:latin typeface="Athanasius" pitchFamily="2" charset="0"/>
                          <a:ea typeface="+mn-ea"/>
                          <a:cs typeface="+mn-cs"/>
                        </a:rPr>
                        <a:t> `</a:t>
                      </a:r>
                      <a:r>
                        <a:rPr lang="fr-FR" sz="4000" b="0" kern="1200" baseline="0" dirty="0" err="1">
                          <a:solidFill>
                            <a:srgbClr val="FFFF00"/>
                          </a:solidFill>
                          <a:latin typeface="Athanasius" pitchFamily="2" charset="0"/>
                          <a:ea typeface="+mn-ea"/>
                          <a:cs typeface="+mn-cs"/>
                        </a:rPr>
                        <a:t>etafmenre</a:t>
                      </a:r>
                      <a:r>
                        <a:rPr lang="fr-FR" sz="4000" b="0" kern="1200" baseline="0" dirty="0">
                          <a:solidFill>
                            <a:srgbClr val="FFFF00"/>
                          </a:solidFill>
                          <a:latin typeface="Athanasius" pitchFamily="2" charset="0"/>
                          <a:ea typeface="+mn-ea"/>
                          <a:cs typeface="+mn-cs"/>
                        </a:rPr>
                        <a:t> </a:t>
                      </a:r>
                      <a:r>
                        <a:rPr lang="fr-FR" sz="4000" b="0" kern="1200" baseline="0" dirty="0" err="1">
                          <a:solidFill>
                            <a:srgbClr val="FFFF00"/>
                          </a:solidFill>
                          <a:latin typeface="Athanasius" pitchFamily="2" charset="0"/>
                          <a:ea typeface="+mn-ea"/>
                          <a:cs typeface="+mn-cs"/>
                        </a:rPr>
                        <a:t>nh</a:t>
                      </a:r>
                      <a:r>
                        <a:rPr lang="fr-FR" sz="4000" b="0" kern="1200" baseline="0" dirty="0">
                          <a:solidFill>
                            <a:srgbClr val="FFFF00"/>
                          </a:solidFill>
                          <a:latin typeface="Athanasius" pitchFamily="2" charset="0"/>
                          <a:ea typeface="+mn-ea"/>
                          <a:cs typeface="+mn-cs"/>
                        </a:rPr>
                        <a:t>`</a:t>
                      </a:r>
                      <a:r>
                        <a:rPr lang="fr-FR" sz="4000" b="0" kern="1200" baseline="0" dirty="0" err="1">
                          <a:solidFill>
                            <a:srgbClr val="FFFF00"/>
                          </a:solidFill>
                          <a:latin typeface="Athanasius" pitchFamily="2" charset="0"/>
                          <a:ea typeface="+mn-ea"/>
                          <a:cs typeface="+mn-cs"/>
                        </a:rPr>
                        <a:t>ete</a:t>
                      </a:r>
                      <a:r>
                        <a:rPr lang="fr-FR" sz="4000" b="0" kern="1200" baseline="0" dirty="0">
                          <a:solidFill>
                            <a:srgbClr val="FFFF00"/>
                          </a:solidFill>
                          <a:latin typeface="Athanasius" pitchFamily="2" charset="0"/>
                          <a:ea typeface="+mn-ea"/>
                          <a:cs typeface="+mn-cs"/>
                        </a:rPr>
                        <a:t>  </a:t>
                      </a:r>
                      <a:r>
                        <a:rPr lang="fr-FR" sz="4000" b="0" kern="1200" baseline="0" dirty="0" err="1">
                          <a:solidFill>
                            <a:srgbClr val="FFFF00"/>
                          </a:solidFill>
                          <a:latin typeface="Athanasius" pitchFamily="2" charset="0"/>
                          <a:ea typeface="+mn-ea"/>
                          <a:cs typeface="+mn-cs"/>
                        </a:rPr>
                        <a:t>nouf</a:t>
                      </a:r>
                      <a:r>
                        <a:rPr lang="fr-FR" sz="4000" b="0" kern="1200" baseline="0" dirty="0">
                          <a:solidFill>
                            <a:srgbClr val="FFFF00"/>
                          </a:solidFill>
                          <a:latin typeface="Athanasius" pitchFamily="2" charset="0"/>
                          <a:ea typeface="+mn-ea"/>
                          <a:cs typeface="+mn-cs"/>
                        </a:rPr>
                        <a:t>  et </a:t>
                      </a:r>
                      <a:r>
                        <a:rPr lang="en-US" sz="4000" b="0" kern="1200" baseline="0" dirty="0">
                          <a:solidFill>
                            <a:srgbClr val="FFFF00"/>
                          </a:solidFill>
                          <a:latin typeface="Athanasius" pitchFamily="2" charset="0"/>
                          <a:ea typeface="+mn-ea"/>
                          <a:cs typeface="+mn-cs"/>
                        </a:rPr>
                        <a:t>'en </a:t>
                      </a:r>
                      <a:r>
                        <a:rPr lang="en-US" sz="4000" b="0" kern="1200" baseline="0" dirty="0" err="1">
                          <a:solidFill>
                            <a:srgbClr val="FFFF00"/>
                          </a:solidFill>
                          <a:latin typeface="Athanasius" pitchFamily="2" charset="0"/>
                          <a:ea typeface="+mn-ea"/>
                          <a:cs typeface="+mn-cs"/>
                        </a:rPr>
                        <a:t>pikocmoc</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فاي إيطاف منري ني إيتي نوف إيتخين بي كوزموس </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69638085"/>
      </p:ext>
    </p:extLst>
  </p:cSld>
  <p:clrMapOvr>
    <a:masterClrMapping/>
  </p:clrMapOvr>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وأسلم ذاته فداءاً عنا </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afthif</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mmin</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mmof</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ncw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aron</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آفتيف إممين إمموف إن سوتي خارون</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57990450"/>
      </p:ext>
    </p:extLst>
  </p:cSld>
  <p:clrMapOvr>
    <a:masterClrMapping/>
  </p:clrMapOvr>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إلى </a:t>
                      </a:r>
                      <a:r>
                        <a:rPr lang="ar-EG" sz="4800" b="1" dirty="0"/>
                        <a:t> </a:t>
                      </a:r>
                      <a:r>
                        <a:rPr lang="ar-SA" sz="4800" b="1" dirty="0"/>
                        <a:t>الموت الذي تملك علينا</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e`vmou</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etoi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nouro</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`e`\</a:t>
                      </a:r>
                      <a:r>
                        <a:rPr lang="en-US" sz="4800" b="0" kern="1200" baseline="0" dirty="0" err="1">
                          <a:solidFill>
                            <a:srgbClr val="FFFF00"/>
                          </a:solidFill>
                          <a:latin typeface="Athanasius" pitchFamily="2" charset="0"/>
                          <a:ea typeface="+mn-ea"/>
                          <a:cs typeface="+mn-cs"/>
                        </a:rPr>
                        <a:t>rhi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ejwn</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إيئفمو إت أوي إنئورو إيئهري إيجون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33886815"/>
      </p:ext>
    </p:extLst>
  </p:cSld>
  <p:clrMapOvr>
    <a:masterClrMapping/>
  </p:clrMapOvr>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هذا الذي كنا ممسكين به</a:t>
                      </a:r>
                      <a:endParaRPr lang="ar-EG" sz="11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vai</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enau</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amoni</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mmon</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ebol</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itotf</a:t>
                      </a:r>
                      <a:endParaRPr lang="en-US" sz="80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فاي إبطاف أموني إممون إي</a:t>
                      </a:r>
                      <a:r>
                        <a:rPr lang="ar-EG" sz="4800" b="1" dirty="0"/>
                        <a:t>ف</a:t>
                      </a:r>
                      <a:r>
                        <a:rPr lang="ar-SA" sz="4800" b="1" dirty="0"/>
                        <a:t>ول هيططف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54128483"/>
      </p:ext>
    </p:extLst>
  </p:cSld>
  <p:clrMapOvr>
    <a:masterClrMapping/>
  </p:clrMapOvr>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مبيعين من قبل خطايانا </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entoi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ebol</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iten</a:t>
                      </a:r>
                      <a:endParaRPr lang="en-US" sz="4800" b="0" kern="1200" baseline="0" dirty="0">
                        <a:solidFill>
                          <a:srgbClr val="FFFF00"/>
                        </a:solidFill>
                        <a:latin typeface="Athanasius" pitchFamily="2" charset="0"/>
                        <a:ea typeface="+mn-ea"/>
                        <a:cs typeface="+mn-cs"/>
                      </a:endParaRPr>
                    </a:p>
                    <a:p>
                      <a:pPr algn="ctr" rtl="0"/>
                      <a:r>
                        <a:rPr lang="en-US" sz="4800" b="0" kern="1200" baseline="0" dirty="0" err="1">
                          <a:solidFill>
                            <a:srgbClr val="FFFF00"/>
                          </a:solidFill>
                          <a:latin typeface="Athanasius" pitchFamily="2" charset="0"/>
                          <a:ea typeface="+mn-ea"/>
                          <a:cs typeface="+mn-cs"/>
                        </a:rPr>
                        <a:t>nennobi</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إنطوي إي</a:t>
                      </a:r>
                      <a:r>
                        <a:rPr lang="ar-EG" sz="5200" b="1" dirty="0"/>
                        <a:t>ف</a:t>
                      </a:r>
                      <a:r>
                        <a:rPr lang="ar-SA" sz="5200" b="1" dirty="0"/>
                        <a:t>ول هيتين نين نوفي</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78722661"/>
      </p:ext>
    </p:extLst>
  </p:cSld>
  <p:clrMapOvr>
    <a:masterClrMapping/>
  </p:clrMapOvr>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نزل إلى الجحيم </a:t>
                      </a:r>
                      <a:r>
                        <a:rPr lang="ar-EG" sz="4800" b="1" dirty="0"/>
                        <a:t>من</a:t>
                      </a:r>
                      <a:r>
                        <a:rPr lang="ar-SA" sz="4800" b="1" dirty="0"/>
                        <a:t> </a:t>
                      </a:r>
                      <a:r>
                        <a:rPr lang="ar-EG" sz="4800" b="1" dirty="0"/>
                        <a:t>قبل</a:t>
                      </a:r>
                      <a:r>
                        <a:rPr lang="ar-SA" sz="4800" b="1" dirty="0"/>
                        <a:t> الصليب</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Af</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enaf</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epecht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e`amen</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iten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pi`ctauroc</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أفشيناف إيبيسيت إى آمنتي إي</a:t>
                      </a:r>
                      <a:r>
                        <a:rPr lang="ar-EG" sz="4000" b="1" dirty="0"/>
                        <a:t>ف</a:t>
                      </a:r>
                      <a:r>
                        <a:rPr lang="ar-SA" sz="4000" b="1" dirty="0"/>
                        <a:t>ول هيتين بي إستافروس</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13884661"/>
      </p:ext>
    </p:extLst>
  </p:cSld>
  <p:clrMapOvr>
    <a:masterClrMapping/>
  </p:clrMapOvr>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حقاً </a:t>
                      </a:r>
                      <a:r>
                        <a:rPr lang="ar-EG" sz="8000" b="1" dirty="0"/>
                        <a:t>ن</a:t>
                      </a:r>
                      <a:r>
                        <a:rPr lang="ar-SA" sz="8000" b="1" dirty="0"/>
                        <a:t>ؤمن</a:t>
                      </a:r>
                      <a:endParaRPr lang="ar-EG" sz="23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7200" b="0" kern="1200" baseline="0" dirty="0">
                          <a:solidFill>
                            <a:srgbClr val="FFFF00"/>
                          </a:solidFill>
                          <a:latin typeface="Athanasius" pitchFamily="2" charset="0"/>
                          <a:ea typeface="+mn-ea"/>
                          <a:cs typeface="+mn-cs"/>
                        </a:rPr>
                        <a:t>~</a:t>
                      </a:r>
                      <a:r>
                        <a:rPr lang="en-US" sz="7200" b="0" kern="1200" baseline="0" dirty="0" err="1">
                          <a:solidFill>
                            <a:srgbClr val="FFFF00"/>
                          </a:solidFill>
                          <a:latin typeface="Athanasius" pitchFamily="2" charset="0"/>
                          <a:ea typeface="+mn-ea"/>
                          <a:cs typeface="+mn-cs"/>
                        </a:rPr>
                        <a:t>Amhn</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na</a:t>
                      </a:r>
                      <a:r>
                        <a:rPr lang="en-US" sz="7200" b="0" kern="1200" baseline="0" dirty="0">
                          <a:solidFill>
                            <a:srgbClr val="FFFF00"/>
                          </a:solidFill>
                          <a:latin typeface="Athanasius" pitchFamily="2" charset="0"/>
                          <a:ea typeface="+mn-ea"/>
                          <a:cs typeface="+mn-cs"/>
                        </a:rPr>
                        <a:t>\;</a:t>
                      </a:r>
                      <a:endParaRPr lang="en-US" sz="166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7200" b="1" dirty="0"/>
                        <a:t>آمين تي ناهتي</a:t>
                      </a:r>
                      <a:endParaRPr lang="ar-SA" sz="72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87535436"/>
      </p:ext>
    </p:extLst>
  </p:cSld>
  <p:clrMapOvr>
    <a:masterClrMapping/>
  </p:clrMapOvr>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وقام من بين الأموات في اليوم الثالث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Aftwnf</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ebol'en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nheqmwout</a:t>
                      </a:r>
                      <a:r>
                        <a:rPr lang="en-US" sz="3600" b="0" kern="1200" baseline="0" dirty="0">
                          <a:solidFill>
                            <a:srgbClr val="FFFF00"/>
                          </a:solidFill>
                          <a:latin typeface="Athanasius" pitchFamily="2" charset="0"/>
                          <a:ea typeface="+mn-ea"/>
                          <a:cs typeface="+mn-cs"/>
                        </a:rPr>
                        <a:t>&gt;</a:t>
                      </a:r>
                    </a:p>
                    <a:p>
                      <a:pPr algn="ctr" rtl="0"/>
                      <a:r>
                        <a:rPr lang="en-US" sz="3600" b="0" kern="1200" baseline="0" dirty="0">
                          <a:solidFill>
                            <a:srgbClr val="FFFF00"/>
                          </a:solidFill>
                          <a:latin typeface="Athanasius" pitchFamily="2" charset="0"/>
                          <a:ea typeface="+mn-ea"/>
                          <a:cs typeface="+mn-cs"/>
                        </a:rPr>
                        <a:t>'en </a:t>
                      </a:r>
                      <a:r>
                        <a:rPr lang="en-US" sz="3600" b="0" kern="1200" baseline="0" dirty="0" err="1">
                          <a:solidFill>
                            <a:srgbClr val="FFFF00"/>
                          </a:solidFill>
                          <a:latin typeface="Athanasius" pitchFamily="2" charset="0"/>
                          <a:ea typeface="+mn-ea"/>
                          <a:cs typeface="+mn-cs"/>
                        </a:rPr>
                        <a:t>pi`e</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oou</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mma</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omt</a:t>
                      </a:r>
                      <a:endParaRPr lang="en-US" sz="66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آفطونف ايفول خين نيئثموؤت خين لي إيهوؤو إم ماه شمت</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3986194"/>
      </p:ext>
    </p:extLst>
  </p:cSld>
  <p:clrMapOvr>
    <a:masterClrMapping/>
  </p:clrMapOvr>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وصعد إلى السموات</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Af</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enaf</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e`p</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wi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enivhou`i</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أفشيناف إي إبشوى إبنيفيئوي </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45958687"/>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والتي لأجسادنا عافها</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أووه نان إن كى سوما أريف إخرىإيروؤو</a:t>
            </a:r>
            <a:endParaRPr lang="ar-EG" sz="23000" dirty="0"/>
          </a:p>
        </p:txBody>
      </p:sp>
      <p:sp>
        <p:nvSpPr>
          <p:cNvPr id="5" name="Text Placeholder 4"/>
          <p:cNvSpPr>
            <a:spLocks noGrp="1"/>
          </p:cNvSpPr>
          <p:nvPr>
            <p:ph type="body" sz="quarter" idx="3"/>
          </p:nvPr>
        </p:nvSpPr>
        <p:spPr>
          <a:xfrm>
            <a:off x="0" y="5261243"/>
            <a:ext cx="9144000" cy="682357"/>
          </a:xfrm>
        </p:spPr>
        <p:txBody>
          <a:bodyPr/>
          <a:lstStyle/>
          <a:p>
            <a:r>
              <a:rPr lang="en-US" dirty="0"/>
              <a:t>ouo\ </a:t>
            </a:r>
            <a:r>
              <a:rPr lang="en-US" dirty="0" err="1"/>
              <a:t>na</a:t>
            </a:r>
            <a:r>
              <a:rPr lang="en-US" dirty="0"/>
              <a:t> </a:t>
            </a:r>
            <a:r>
              <a:rPr lang="en-US" dirty="0" err="1"/>
              <a:t>Nenkecwma</a:t>
            </a:r>
            <a:r>
              <a:rPr lang="en-US" dirty="0"/>
              <a:t> `</a:t>
            </a:r>
            <a:r>
              <a:rPr lang="en-US" dirty="0" err="1"/>
              <a:t>ariva'ri</a:t>
            </a:r>
            <a:r>
              <a:rPr lang="en-US" dirty="0"/>
              <a:t>  `erwou</a:t>
            </a:r>
            <a:endParaRPr lang="en-US" sz="12400" dirty="0"/>
          </a:p>
        </p:txBody>
      </p:sp>
    </p:spTree>
  </p:cSld>
  <p:clrMapOvr>
    <a:masterClrMapping/>
  </p:clrMapOvr>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وجلس عن يمينك أيها الأب </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af</a:t>
                      </a:r>
                      <a:r>
                        <a:rPr lang="en-US" sz="5400" b="0" kern="1200" baseline="0" dirty="0">
                          <a:solidFill>
                            <a:srgbClr val="FFFF00"/>
                          </a:solidFill>
                          <a:latin typeface="Athanasius" pitchFamily="2" charset="0"/>
                          <a:ea typeface="+mn-ea"/>
                          <a:cs typeface="+mn-cs"/>
                        </a:rPr>
                        <a:t>\</a:t>
                      </a:r>
                      <a:r>
                        <a:rPr lang="en-US" sz="5400" b="0" kern="1200" baseline="0" dirty="0" err="1">
                          <a:solidFill>
                            <a:srgbClr val="FFFF00"/>
                          </a:solidFill>
                          <a:latin typeface="Athanasius" pitchFamily="2" charset="0"/>
                          <a:ea typeface="+mn-ea"/>
                          <a:cs typeface="+mn-cs"/>
                        </a:rPr>
                        <a:t>emci</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catekou`inam</a:t>
                      </a:r>
                      <a:r>
                        <a:rPr lang="en-US" sz="4400" b="0" kern="1200" baseline="0" dirty="0">
                          <a:solidFill>
                            <a:srgbClr val="FFFF00"/>
                          </a:solidFill>
                          <a:latin typeface="Athanasius" pitchFamily="2" charset="0"/>
                          <a:ea typeface="+mn-ea"/>
                          <a:cs typeface="+mn-cs"/>
                        </a:rPr>
                        <a:t> </a:t>
                      </a:r>
                      <a:r>
                        <a:rPr lang="en-US" sz="5400" b="0" kern="1200" baseline="0" dirty="0">
                          <a:solidFill>
                            <a:srgbClr val="FFFF00"/>
                          </a:solidFill>
                          <a:latin typeface="Athanasius" pitchFamily="2" charset="0"/>
                          <a:ea typeface="+mn-ea"/>
                          <a:cs typeface="+mn-cs"/>
                        </a:rPr>
                        <a:t>~</a:t>
                      </a:r>
                      <a:r>
                        <a:rPr lang="en-US" sz="5400" b="0" kern="1200" baseline="0" dirty="0" err="1">
                          <a:solidFill>
                            <a:srgbClr val="FFFF00"/>
                          </a:solidFill>
                          <a:latin typeface="Athanasius" pitchFamily="2" charset="0"/>
                          <a:ea typeface="+mn-ea"/>
                          <a:cs typeface="+mn-cs"/>
                        </a:rPr>
                        <a:t>Viwt</a:t>
                      </a:r>
                      <a:endParaRPr lang="en-US" sz="80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أفهيمسي ساتيك أوى نام إفيوت</a:t>
                      </a:r>
                      <a:endParaRPr lang="ar-EG" sz="5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09474476"/>
      </p:ext>
    </p:extLst>
  </p:cSld>
  <p:clrMapOvr>
    <a:masterClrMapping/>
  </p:clrMapOvr>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ورسم يوما للمجازاة </a:t>
                      </a:r>
                      <a:endParaRPr lang="ar-EG" sz="13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Eafqw</a:t>
                      </a:r>
                      <a:r>
                        <a:rPr lang="en-US" sz="5400" b="0" kern="1200" baseline="0" dirty="0">
                          <a:solidFill>
                            <a:srgbClr val="FFFF00"/>
                          </a:solidFill>
                          <a:latin typeface="Athanasius" pitchFamily="2" charset="0"/>
                          <a:ea typeface="+mn-ea"/>
                          <a:cs typeface="+mn-cs"/>
                        </a:rPr>
                        <a:t>]</a:t>
                      </a:r>
                    </a:p>
                    <a:p>
                      <a:pPr algn="ctr" rtl="0"/>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nou`e</a:t>
                      </a:r>
                      <a:r>
                        <a:rPr lang="en-US" sz="5400" b="0" kern="1200" baseline="0" dirty="0">
                          <a:solidFill>
                            <a:srgbClr val="FFFF00"/>
                          </a:solidFill>
                          <a:latin typeface="Athanasius" pitchFamily="2" charset="0"/>
                          <a:ea typeface="+mn-ea"/>
                          <a:cs typeface="+mn-cs"/>
                        </a:rPr>
                        <a:t>\</a:t>
                      </a:r>
                      <a:r>
                        <a:rPr lang="en-US" sz="5400" b="0" kern="1200" baseline="0" dirty="0" err="1">
                          <a:solidFill>
                            <a:srgbClr val="FFFF00"/>
                          </a:solidFill>
                          <a:latin typeface="Athanasius" pitchFamily="2" charset="0"/>
                          <a:ea typeface="+mn-ea"/>
                          <a:cs typeface="+mn-cs"/>
                        </a:rPr>
                        <a:t>oou</a:t>
                      </a:r>
                      <a:endParaRPr lang="en-US" sz="5400" b="0" kern="1200" baseline="0" dirty="0">
                        <a:solidFill>
                          <a:srgbClr val="FFFF00"/>
                        </a:solidFill>
                        <a:latin typeface="Athanasius" pitchFamily="2" charset="0"/>
                        <a:ea typeface="+mn-ea"/>
                        <a:cs typeface="+mn-cs"/>
                      </a:endParaRPr>
                    </a:p>
                    <a:p>
                      <a:pPr algn="ctr" rtl="0"/>
                      <a:r>
                        <a:rPr lang="en-US" sz="5400" b="0" kern="1200" baseline="0" dirty="0">
                          <a:solidFill>
                            <a:srgbClr val="FFFF00"/>
                          </a:solidFill>
                          <a:latin typeface="Athanasius" pitchFamily="2" charset="0"/>
                          <a:ea typeface="+mn-ea"/>
                          <a:cs typeface="+mn-cs"/>
                        </a:rPr>
                        <a:t> `n;]</a:t>
                      </a:r>
                      <a:r>
                        <a:rPr lang="en-US" sz="5400" b="0" kern="1200" baseline="0" dirty="0" err="1">
                          <a:solidFill>
                            <a:srgbClr val="FFFF00"/>
                          </a:solidFill>
                          <a:latin typeface="Athanasius" pitchFamily="2" charset="0"/>
                          <a:ea typeface="+mn-ea"/>
                          <a:cs typeface="+mn-cs"/>
                        </a:rPr>
                        <a:t>ebi`w</a:t>
                      </a:r>
                      <a:endParaRPr lang="en-US" sz="96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إي أفئوش إن أو إيهوؤوإنتي شي</a:t>
                      </a:r>
                      <a:r>
                        <a:rPr lang="ar-EG" sz="4800" b="1" dirty="0"/>
                        <a:t>ف</a:t>
                      </a:r>
                      <a:r>
                        <a:rPr lang="ar-SA" sz="4800" b="1" dirty="0"/>
                        <a:t>يو</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18470959"/>
      </p:ext>
    </p:extLst>
  </p:cSld>
  <p:clrMapOvr>
    <a:masterClrMapping/>
  </p:clrMapOvr>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هذا الذي يظهر فيه</a:t>
                      </a:r>
                      <a:endParaRPr lang="ar-EG" sz="16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Vai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etefnaouwn</a:t>
                      </a:r>
                      <a:r>
                        <a:rPr lang="en-US" sz="4000" b="0" kern="1200" baseline="0" dirty="0">
                          <a:solidFill>
                            <a:srgbClr val="FFFF00"/>
                          </a:solidFill>
                          <a:latin typeface="Athanasius" pitchFamily="2" charset="0"/>
                          <a:ea typeface="+mn-ea"/>
                          <a:cs typeface="+mn-cs"/>
                        </a:rPr>
                        <a:t>\</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ebol</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n'htf</a:t>
                      </a:r>
                      <a:endParaRPr lang="en-US" sz="88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فاى إيتي إفناؤونه إي</a:t>
                      </a:r>
                      <a:r>
                        <a:rPr lang="ar-EG" sz="4800" b="1" dirty="0"/>
                        <a:t>فو</a:t>
                      </a:r>
                      <a:r>
                        <a:rPr lang="ar-SA" sz="4800" b="1" dirty="0"/>
                        <a:t>ل إنخيتف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20150818"/>
      </p:ext>
    </p:extLst>
  </p:cSld>
  <p:clrMapOvr>
    <a:masterClrMapping/>
  </p:clrMapOvr>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ليدين المسكونة بالعدل</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`e;\</a:t>
                      </a:r>
                      <a:r>
                        <a:rPr lang="en-US" sz="4400" b="0" kern="1200" baseline="0" dirty="0" err="1">
                          <a:solidFill>
                            <a:srgbClr val="FFFF00"/>
                          </a:solidFill>
                          <a:latin typeface="Athanasius" pitchFamily="2" charset="0"/>
                          <a:ea typeface="+mn-ea"/>
                          <a:cs typeface="+mn-cs"/>
                        </a:rPr>
                        <a:t>ap</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e;oikoumenh</a:t>
                      </a:r>
                      <a:r>
                        <a:rPr lang="en-US" sz="4400" b="0" kern="1200" baseline="0" dirty="0">
                          <a:solidFill>
                            <a:srgbClr val="FFFF00"/>
                          </a:solidFill>
                          <a:latin typeface="Athanasius" pitchFamily="2" charset="0"/>
                          <a:ea typeface="+mn-ea"/>
                          <a:cs typeface="+mn-cs"/>
                        </a:rPr>
                        <a:t> 'en</a:t>
                      </a:r>
                    </a:p>
                    <a:p>
                      <a:pPr algn="ctr" rtl="0"/>
                      <a:r>
                        <a:rPr lang="en-US" sz="4400" b="0" kern="1200" baseline="0" dirty="0" err="1">
                          <a:solidFill>
                            <a:srgbClr val="FFFF00"/>
                          </a:solidFill>
                          <a:latin typeface="Athanasius" pitchFamily="2" charset="0"/>
                          <a:ea typeface="+mn-ea"/>
                          <a:cs typeface="+mn-cs"/>
                        </a:rPr>
                        <a:t>oudike`ocunh</a:t>
                      </a:r>
                      <a:endParaRPr lang="en-US" sz="80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إيتهاب</a:t>
                      </a:r>
                      <a:r>
                        <a:rPr lang="ar-EG" sz="4000" b="1" dirty="0"/>
                        <a:t> </a:t>
                      </a:r>
                      <a:r>
                        <a:rPr lang="ar-SA" sz="4000" b="1" dirty="0"/>
                        <a:t>إتيئيكوميني خين أوذيكيئو سي</a:t>
                      </a:r>
                      <a:r>
                        <a:rPr lang="ar-EG" sz="4000" b="1" dirty="0"/>
                        <a:t>ن</a:t>
                      </a:r>
                      <a:r>
                        <a:rPr lang="ar-SA" sz="4000" b="1" dirty="0"/>
                        <a:t>ي</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58090211"/>
      </p:ext>
    </p:extLst>
  </p:cSld>
  <p:clrMapOvr>
    <a:masterClrMapping/>
  </p:clrMapOvr>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ويعطي كل واحد كنحو أعماله </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fna</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mpiouai</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piouai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kata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nef</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bhou`i</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أووه إفناتي إمبي أواي بي أواي كاتا نيف إهفيئوي</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36989143"/>
      </p:ext>
    </p:extLst>
  </p:cSld>
  <p:clrMapOvr>
    <a:masterClrMapping/>
  </p:clrMapOvr>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كرحمتك يا رب </a:t>
                      </a:r>
                      <a:endParaRPr lang="ar-EG" sz="239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4400" b="0" kern="1200" baseline="0" dirty="0">
                          <a:solidFill>
                            <a:srgbClr val="FFFF00"/>
                          </a:solidFill>
                          <a:latin typeface="Athanasius" pitchFamily="2" charset="0"/>
                          <a:ea typeface="+mn-ea"/>
                          <a:cs typeface="+mn-cs"/>
                        </a:rPr>
                        <a:t>Kata to `eleoc cou Kuri`e</a:t>
                      </a:r>
                      <a:endParaRPr lang="en-US" sz="80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كاطا طو إيليؤوس سو كيريي </a:t>
                      </a:r>
                      <a:endParaRPr lang="ar-EG" sz="88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30459754"/>
      </p:ext>
    </p:extLst>
  </p:cSld>
  <p:clrMapOvr>
    <a:masterClrMapping/>
  </p:clrMapOvr>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ول</a:t>
                      </a:r>
                      <a:r>
                        <a:rPr lang="ar-EG" sz="8000" b="1" dirty="0"/>
                        <a:t>ا </a:t>
                      </a:r>
                      <a:r>
                        <a:rPr lang="ar-SA" sz="8000" b="1" dirty="0"/>
                        <a:t>كخطايانا</a:t>
                      </a:r>
                      <a:endParaRPr lang="ar-EG" sz="255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l-PL" sz="4000" b="0" kern="1200" dirty="0">
                          <a:solidFill>
                            <a:srgbClr val="FFFF00"/>
                          </a:solidFill>
                          <a:latin typeface="Avva_Shenouda" pitchFamily="34" charset="2"/>
                          <a:ea typeface="+mn-ea"/>
                          <a:cs typeface="+mn-cs"/>
                        </a:rPr>
                        <a:t>ke m3 kata tac `amartiac `3mwn</a:t>
                      </a:r>
                      <a:endParaRPr lang="en-US" sz="19900" b="0" kern="1200" baseline="0" dirty="0">
                        <a:solidFill>
                          <a:srgbClr val="FFFF00"/>
                        </a:solidFill>
                        <a:latin typeface="Avva_Shenouda" pitchFamily="34" charset="2"/>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ar-SA" sz="4400" b="1" dirty="0"/>
                        <a:t>كي مي كاطاطس أمرتياس إيمون</a:t>
                      </a:r>
                      <a:endParaRPr lang="ar-EG" sz="8000" dirty="0">
                        <a:latin typeface="Athanasius" pitchFamily="2"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87662227"/>
      </p:ext>
    </p:extLst>
  </p:cSld>
  <p:clrMapOvr>
    <a:masterClrMapping/>
  </p:clrMapOvr>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و</a:t>
                      </a:r>
                      <a:r>
                        <a:rPr lang="ar-EG" sz="8000" b="1" dirty="0"/>
                        <a:t> </a:t>
                      </a:r>
                      <a:r>
                        <a:rPr lang="ar-SA" sz="8000" b="1" dirty="0"/>
                        <a:t>وضع لنا </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7200" b="0" kern="1200" baseline="0" dirty="0" err="1">
                          <a:solidFill>
                            <a:srgbClr val="FFFF00"/>
                          </a:solidFill>
                          <a:latin typeface="Athanasius" pitchFamily="2" charset="0"/>
                          <a:ea typeface="+mn-ea"/>
                          <a:cs typeface="+mn-cs"/>
                        </a:rPr>
                        <a:t>Afxw</a:t>
                      </a:r>
                      <a:r>
                        <a:rPr lang="en-US" sz="7200" b="0" kern="1200" baseline="0" dirty="0">
                          <a:solidFill>
                            <a:srgbClr val="FFFF00"/>
                          </a:solidFill>
                          <a:latin typeface="Athanasius" pitchFamily="2" charset="0"/>
                          <a:ea typeface="+mn-ea"/>
                          <a:cs typeface="+mn-cs"/>
                        </a:rPr>
                        <a:t> de </a:t>
                      </a:r>
                      <a:r>
                        <a:rPr lang="en-US" sz="7200" b="0" kern="1200" baseline="0" dirty="0" err="1">
                          <a:solidFill>
                            <a:srgbClr val="FFFF00"/>
                          </a:solidFill>
                          <a:latin typeface="Athanasius" pitchFamily="2" charset="0"/>
                          <a:ea typeface="+mn-ea"/>
                          <a:cs typeface="+mn-cs"/>
                        </a:rPr>
                        <a:t>nan</a:t>
                      </a:r>
                      <a:endParaRPr lang="en-US" sz="1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أفكودي نان </a:t>
                      </a:r>
                      <a:endParaRPr lang="ar-EG" sz="19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03377389"/>
      </p:ext>
    </p:extLst>
  </p:cSld>
  <p:clrMapOvr>
    <a:masterClrMapping/>
  </p:clrMapOvr>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هذا السر</a:t>
                      </a:r>
                      <a:r>
                        <a:rPr lang="ar-EG" sz="4800" b="1" dirty="0"/>
                        <a:t> </a:t>
                      </a:r>
                      <a:r>
                        <a:rPr lang="ar-SA" sz="4800" b="1" dirty="0"/>
                        <a:t>العظيم الذي للتقوي</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e`'rhi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mpai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ni</a:t>
                      </a:r>
                      <a:r>
                        <a:rPr lang="en-US" sz="3600" b="0" kern="1200" baseline="0" dirty="0">
                          <a:solidFill>
                            <a:srgbClr val="FFFF00"/>
                          </a:solidFill>
                          <a:latin typeface="Athanasius" pitchFamily="2" charset="0"/>
                          <a:ea typeface="+mn-ea"/>
                          <a:cs typeface="+mn-cs"/>
                        </a:rPr>
                        <a:t>];</a:t>
                      </a: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mmucthrion</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meteucebhc</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إى إخري إمباي نشتي إمميستيريون إنتي تيميت إي</a:t>
                      </a:r>
                      <a:r>
                        <a:rPr lang="ar-EG" sz="3600" b="1" dirty="0"/>
                        <a:t>ف</a:t>
                      </a:r>
                      <a:r>
                        <a:rPr lang="ar-SA" sz="3600" b="1" dirty="0"/>
                        <a:t>سبيس</a:t>
                      </a:r>
                      <a:endParaRPr lang="ar-EG" sz="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68674743"/>
      </p:ext>
    </p:extLst>
  </p:cSld>
  <p:clrMapOvr>
    <a:masterClrMapping/>
  </p:clrMapOvr>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لأنه فيما هو راسم </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Efqh</a:t>
                      </a:r>
                      <a:r>
                        <a:rPr lang="en-US" sz="4400" b="0" kern="1200" baseline="0" dirty="0">
                          <a:solidFill>
                            <a:srgbClr val="FFFF00"/>
                          </a:solidFill>
                          <a:latin typeface="Athanasius" pitchFamily="2" charset="0"/>
                          <a:ea typeface="+mn-ea"/>
                          <a:cs typeface="+mn-cs"/>
                        </a:rPr>
                        <a:t>] gar</a:t>
                      </a: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ethif</a:t>
                      </a:r>
                      <a:r>
                        <a:rPr lang="en-US" sz="4400" b="0" kern="1200" baseline="0" dirty="0">
                          <a:solidFill>
                            <a:srgbClr val="FFFF00"/>
                          </a:solidFill>
                          <a:latin typeface="Athanasius" pitchFamily="2" charset="0"/>
                          <a:ea typeface="+mn-ea"/>
                          <a:cs typeface="+mn-cs"/>
                        </a:rPr>
                        <a:t> ` </a:t>
                      </a:r>
                      <a:r>
                        <a:rPr lang="en-US" sz="4400" b="0" kern="1200" baseline="0" dirty="0" err="1">
                          <a:solidFill>
                            <a:srgbClr val="FFFF00"/>
                          </a:solidFill>
                          <a:latin typeface="Athanasius" pitchFamily="2" charset="0"/>
                          <a:ea typeface="+mn-ea"/>
                          <a:cs typeface="+mn-cs"/>
                        </a:rPr>
                        <a:t>e`vmou</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إيفثيش غارإيتيف إى إفمو </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24493825"/>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أيها الطبيب الحقيقي الذي لأنفسنا و أجسادنا</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بى سينى إممى إنتى نين إبسيشى نيم نين سوما</a:t>
            </a:r>
            <a:endParaRPr lang="ar-EG" sz="23000" dirty="0"/>
          </a:p>
        </p:txBody>
      </p:sp>
      <p:sp>
        <p:nvSpPr>
          <p:cNvPr id="5" name="Text Placeholder 4"/>
          <p:cNvSpPr>
            <a:spLocks noGrp="1"/>
          </p:cNvSpPr>
          <p:nvPr>
            <p:ph type="body" sz="quarter" idx="3"/>
          </p:nvPr>
        </p:nvSpPr>
        <p:spPr/>
        <p:txBody>
          <a:bodyPr/>
          <a:lstStyle/>
          <a:p>
            <a:r>
              <a:rPr lang="en-US" dirty="0"/>
              <a:t>Pichini `mmhi `nte nenyuxh nem nencwma</a:t>
            </a:r>
            <a:endParaRPr lang="en-US" sz="12400" dirty="0"/>
          </a:p>
        </p:txBody>
      </p:sp>
    </p:spTree>
  </p:cSld>
  <p:clrMapOvr>
    <a:masterClrMapping/>
  </p:clrMapOvr>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bg1"/>
                          </a:solidFill>
                          <a:latin typeface="+mn-lt"/>
                          <a:ea typeface="+mn-ea"/>
                          <a:cs typeface="+mn-cs"/>
                        </a:rPr>
                        <a:t>أن </a:t>
                      </a:r>
                      <a:r>
                        <a:rPr lang="ar-SA" sz="4800" b="1" dirty="0"/>
                        <a:t>يسلم نفسه للموت عن حياة العالم</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a:solidFill>
                            <a:srgbClr val="FFFF00"/>
                          </a:solidFill>
                          <a:latin typeface="Athanasius" pitchFamily="2" charset="0"/>
                          <a:ea typeface="+mn-ea"/>
                          <a:cs typeface="+mn-cs"/>
                        </a:rPr>
                        <a:t>'a `</a:t>
                      </a:r>
                      <a:r>
                        <a:rPr lang="en-US" sz="5400" b="0" kern="1200" baseline="0" dirty="0" err="1">
                          <a:solidFill>
                            <a:srgbClr val="FFFF00"/>
                          </a:solidFill>
                          <a:latin typeface="Athanasius" pitchFamily="2" charset="0"/>
                          <a:ea typeface="+mn-ea"/>
                          <a:cs typeface="+mn-cs"/>
                        </a:rPr>
                        <a:t>pwn</a:t>
                      </a:r>
                      <a:r>
                        <a:rPr lang="en-US" sz="5400" b="0" kern="1200" baseline="0" dirty="0">
                          <a:solidFill>
                            <a:srgbClr val="FFFF00"/>
                          </a:solidFill>
                          <a:latin typeface="Athanasius" pitchFamily="2" charset="0"/>
                          <a:ea typeface="+mn-ea"/>
                          <a:cs typeface="+mn-cs"/>
                        </a:rPr>
                        <a:t>‘</a:t>
                      </a:r>
                    </a:p>
                    <a:p>
                      <a:pPr algn="ctr" rtl="0"/>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mpikocmoc</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خا إبؤنخ إم بي كوزموس</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96201371"/>
      </p:ext>
    </p:extLst>
  </p:cSld>
  <p:clrMapOvr>
    <a:masterClrMapping/>
  </p:clrMapOvr>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dirty="0"/>
                        <a:t>حقا</a:t>
                      </a:r>
                      <a:r>
                        <a:rPr lang="ar-EG" sz="8000" b="1" baseline="0" dirty="0"/>
                        <a:t> </a:t>
                      </a:r>
                      <a:r>
                        <a:rPr lang="ar-SA" sz="8000" b="1" dirty="0"/>
                        <a:t>نؤمن</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Alhqwc</a:t>
                      </a:r>
                      <a:endParaRPr lang="en-US" sz="5400" b="0" kern="1200" baseline="0" dirty="0">
                        <a:solidFill>
                          <a:srgbClr val="FFFF00"/>
                        </a:solidFill>
                        <a:latin typeface="Athanasius" pitchFamily="2" charset="0"/>
                        <a:ea typeface="+mn-ea"/>
                        <a:cs typeface="+mn-cs"/>
                      </a:endParaRPr>
                    </a:p>
                    <a:p>
                      <a:pPr algn="ctr" rtl="0"/>
                      <a:r>
                        <a:rPr lang="en-US" sz="4800" b="0" kern="1200" baseline="0" dirty="0" err="1">
                          <a:solidFill>
                            <a:srgbClr val="FFFF00"/>
                          </a:solidFill>
                          <a:latin typeface="Athanasius" pitchFamily="2" charset="0"/>
                          <a:ea typeface="+mn-ea"/>
                          <a:cs typeface="+mn-cs"/>
                        </a:rPr>
                        <a:t>Picteuomen</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ar-SA" sz="5400" b="1" dirty="0"/>
                        <a:t>آليثوس بيستي</a:t>
                      </a:r>
                      <a:r>
                        <a:rPr lang="ar-EG" sz="5400" b="1" dirty="0"/>
                        <a:t>ف</a:t>
                      </a:r>
                      <a:r>
                        <a:rPr lang="ar-SA" sz="5400" b="1" dirty="0"/>
                        <a:t> آومين</a:t>
                      </a:r>
                      <a:endParaRPr lang="ar-SA" sz="54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63096309"/>
      </p:ext>
    </p:extLst>
  </p:cSld>
  <p:clrMapOvr>
    <a:masterClrMapping/>
  </p:clrMapOvr>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اخذ خبزاً على يديه الطاهرتين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Afsi</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nouwik</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ejen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nefjij</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eqouab</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أفتشي إن أويك إيجين نيف جيج أثؤواب </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83027543"/>
      </p:ext>
    </p:extLst>
  </p:cSld>
  <p:clrMapOvr>
    <a:masterClrMapping/>
  </p:clrMapOvr>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اللتين بلا عيب ولا دنس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natasni</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ouo</a:t>
                      </a:r>
                      <a:r>
                        <a:rPr lang="en-US" sz="5200" b="0" kern="1200" baseline="0" dirty="0">
                          <a:solidFill>
                            <a:srgbClr val="FFFF00"/>
                          </a:solidFill>
                          <a:latin typeface="Athanasius" pitchFamily="2" charset="0"/>
                          <a:ea typeface="+mn-ea"/>
                          <a:cs typeface="+mn-cs"/>
                        </a:rPr>
                        <a:t>\</a:t>
                      </a: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natqwleb</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إنآتتشني أووه إن آتثوليب</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44250601"/>
      </p:ext>
    </p:extLst>
  </p:cSld>
  <p:clrMapOvr>
    <a:masterClrMapping/>
  </p:clrMapOvr>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الطوباويتين المحييتين </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mmakarion</a:t>
                      </a:r>
                      <a:r>
                        <a:rPr lang="en-US" sz="4000" b="0" kern="1200" baseline="0" dirty="0">
                          <a:solidFill>
                            <a:srgbClr val="FFFF00"/>
                          </a:solidFill>
                          <a:latin typeface="Athanasius" pitchFamily="2" charset="0"/>
                          <a:ea typeface="+mn-ea"/>
                          <a:cs typeface="+mn-cs"/>
                        </a:rPr>
                        <a:t>&gt;</a:t>
                      </a:r>
                    </a:p>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nreftan'o</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أووه إم مكاريون أووه إنريف تانخو</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31294882"/>
      </p:ext>
    </p:extLst>
  </p:cSld>
  <p:clrMapOvr>
    <a:masterClrMapping/>
  </p:clrMapOvr>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نؤمن ان هذا هو بالحقيقة آمين</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4000" b="0" kern="1200" baseline="0" dirty="0" err="1">
                          <a:solidFill>
                            <a:srgbClr val="FFFF00"/>
                          </a:solidFill>
                          <a:latin typeface="Athanasius" pitchFamily="2" charset="0"/>
                          <a:ea typeface="+mn-ea"/>
                          <a:cs typeface="+mn-cs"/>
                        </a:rPr>
                        <a:t>Tenna</a:t>
                      </a:r>
                      <a:r>
                        <a:rPr lang="fr-FR" sz="4000" b="0" kern="1200" baseline="0" dirty="0">
                          <a:solidFill>
                            <a:srgbClr val="FFFF00"/>
                          </a:solidFill>
                          <a:latin typeface="Athanasius" pitchFamily="2" charset="0"/>
                          <a:ea typeface="+mn-ea"/>
                          <a:cs typeface="+mn-cs"/>
                        </a:rPr>
                        <a:t>\; je </a:t>
                      </a:r>
                      <a:r>
                        <a:rPr lang="fr-FR" sz="4000" b="0" kern="1200" baseline="0" dirty="0" err="1">
                          <a:solidFill>
                            <a:srgbClr val="FFFF00"/>
                          </a:solidFill>
                          <a:latin typeface="Athanasius" pitchFamily="2" charset="0"/>
                          <a:ea typeface="+mn-ea"/>
                          <a:cs typeface="+mn-cs"/>
                        </a:rPr>
                        <a:t>vai</a:t>
                      </a:r>
                      <a:r>
                        <a:rPr lang="fr-FR" sz="4000" b="0" kern="1200" baseline="0" dirty="0">
                          <a:solidFill>
                            <a:srgbClr val="FFFF00"/>
                          </a:solidFill>
                          <a:latin typeface="Athanasius" pitchFamily="2" charset="0"/>
                          <a:ea typeface="+mn-ea"/>
                          <a:cs typeface="+mn-cs"/>
                        </a:rPr>
                        <a:t>  </a:t>
                      </a:r>
                      <a:r>
                        <a:rPr lang="fr-FR" sz="4000" b="0" kern="1200" baseline="0" dirty="0" err="1">
                          <a:solidFill>
                            <a:srgbClr val="FFFF00"/>
                          </a:solidFill>
                          <a:latin typeface="Athanasius" pitchFamily="2" charset="0"/>
                          <a:ea typeface="+mn-ea"/>
                          <a:cs typeface="+mn-cs"/>
                        </a:rPr>
                        <a:t>pe</a:t>
                      </a:r>
                      <a:r>
                        <a:rPr lang="fr-FR" sz="4000" b="0" kern="1200" baseline="0" dirty="0">
                          <a:solidFill>
                            <a:srgbClr val="FFFF00"/>
                          </a:solidFill>
                          <a:latin typeface="Athanasius" pitchFamily="2" charset="0"/>
                          <a:ea typeface="+mn-ea"/>
                          <a:cs typeface="+mn-cs"/>
                        </a:rPr>
                        <a:t> 'en</a:t>
                      </a:r>
                    </a:p>
                    <a:p>
                      <a:pPr algn="ctr" rtl="0"/>
                      <a:r>
                        <a:rPr lang="en-US" sz="4000" b="0" kern="1200" baseline="0" dirty="0" err="1">
                          <a:solidFill>
                            <a:srgbClr val="FFFF00"/>
                          </a:solidFill>
                          <a:latin typeface="Athanasius" pitchFamily="2" charset="0"/>
                          <a:ea typeface="+mn-ea"/>
                          <a:cs typeface="+mn-cs"/>
                        </a:rPr>
                        <a:t>oumeqmhi</a:t>
                      </a:r>
                      <a:r>
                        <a:rPr lang="en-US" sz="4000" b="0" kern="1200" baseline="0" dirty="0">
                          <a:solidFill>
                            <a:srgbClr val="FFFF00"/>
                          </a:solidFill>
                          <a:latin typeface="Athanasius" pitchFamily="2" charset="0"/>
                          <a:ea typeface="+mn-ea"/>
                          <a:cs typeface="+mn-cs"/>
                        </a:rPr>
                        <a:t>&gt;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amhn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solidFill>
                            <a:schemeClr val="bg1"/>
                          </a:solidFill>
                          <a:cs typeface="+mj-cs"/>
                        </a:rPr>
                        <a:t>تيـن ناهتــــــى جى فـــــاى بى خين أو ميثمــــى آميــــــــن</a:t>
                      </a:r>
                      <a:endParaRPr lang="en-US" sz="4000" b="1"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44976410"/>
      </p:ext>
    </p:extLst>
  </p:cSld>
  <p:clrMapOvr>
    <a:masterClrMapping/>
  </p:clrMapOvr>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ونظر إلى فوق </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Afjou</a:t>
                      </a:r>
                      <a:r>
                        <a:rPr lang="en-US" sz="4800" b="0" kern="1200" baseline="0" dirty="0">
                          <a:solidFill>
                            <a:srgbClr val="FFFF00"/>
                          </a:solidFill>
                          <a:latin typeface="Athanasius" pitchFamily="2" charset="0"/>
                          <a:ea typeface="+mn-ea"/>
                          <a:cs typeface="+mn-cs"/>
                        </a:rPr>
                        <a:t>]t </a:t>
                      </a: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e`p</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wi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e`tve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arok</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آفجوشت إي إبشوي إي إتفي</a:t>
                      </a:r>
                      <a:r>
                        <a:rPr lang="ar-EG" sz="4800" b="1" dirty="0"/>
                        <a:t> </a:t>
                      </a:r>
                      <a:r>
                        <a:rPr lang="ar-SA" sz="4800" b="1" dirty="0"/>
                        <a:t>هاروك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18620099"/>
      </p:ext>
    </p:extLst>
  </p:cSld>
  <p:clrMapOvr>
    <a:masterClrMapping/>
  </p:clrMapOvr>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نحو</a:t>
                      </a:r>
                      <a:r>
                        <a:rPr lang="ar-EG" sz="6000" b="1" dirty="0"/>
                        <a:t> </a:t>
                      </a:r>
                      <a:r>
                        <a:rPr lang="ar-SA" sz="6000" b="1" dirty="0"/>
                        <a:t>السماء إليك يا الله </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vh`ete</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vwf</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niwt</a:t>
                      </a:r>
                      <a:r>
                        <a:rPr lang="en-US" sz="5400" b="0" kern="1200" baseline="0" dirty="0">
                          <a:solidFill>
                            <a:srgbClr val="FFFF00"/>
                          </a:solidFill>
                          <a:latin typeface="Athanasius" pitchFamily="2" charset="0"/>
                          <a:ea typeface="+mn-ea"/>
                          <a:cs typeface="+mn-cs"/>
                        </a:rPr>
                        <a:t> V;</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فيئتيفوف إنيوت إفنوتي </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97018997"/>
      </p:ext>
    </p:extLst>
  </p:cSld>
  <p:clrMapOvr>
    <a:masterClrMapping/>
  </p:clrMapOvr>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أباه وسيد كل أحد</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ouo</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vnhb</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nte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ouo</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niben</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5400" b="1" dirty="0"/>
                        <a:t>أووه </a:t>
                      </a:r>
                      <a:r>
                        <a:rPr lang="ar-EG" sz="5400" b="1" dirty="0"/>
                        <a:t>إ</a:t>
                      </a:r>
                      <a:r>
                        <a:rPr lang="ar-SA" sz="5400" b="1" dirty="0"/>
                        <a:t>فنيب إنتي أؤون ني</a:t>
                      </a:r>
                      <a:r>
                        <a:rPr lang="ar-EG" sz="5400" b="1" dirty="0"/>
                        <a:t>ف</a:t>
                      </a:r>
                      <a:r>
                        <a:rPr lang="ar-SA" sz="5400" b="1" dirty="0"/>
                        <a:t>ين</a:t>
                      </a:r>
                      <a:endParaRPr lang="ar-SA" sz="54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21519778"/>
      </p:ext>
    </p:extLst>
  </p:cSld>
  <p:clrMapOvr>
    <a:masterClrMapping/>
  </p:clrMapOvr>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9600" b="1" dirty="0"/>
                        <a:t>و</a:t>
                      </a:r>
                      <a:r>
                        <a:rPr lang="ar-EG" sz="9600" b="1" dirty="0"/>
                        <a:t> </a:t>
                      </a:r>
                      <a:r>
                        <a:rPr lang="ar-SA" sz="9600" b="1" dirty="0"/>
                        <a:t>شكر</a:t>
                      </a:r>
                      <a:endParaRPr lang="ar-EG" sz="3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dirty="0">
                          <a:solidFill>
                            <a:srgbClr val="FFFF00"/>
                          </a:solidFill>
                          <a:latin typeface="Avva_Shenouda" pitchFamily="34" charset="2"/>
                          <a:ea typeface="+mn-ea"/>
                          <a:cs typeface="+mn-cs"/>
                        </a:rPr>
                        <a:t>Eta4</a:t>
                      </a:r>
                    </a:p>
                    <a:p>
                      <a:pPr algn="ctr" rtl="0"/>
                      <a:r>
                        <a:rPr lang="en-US" sz="4000" b="0" kern="1200" dirty="0">
                          <a:solidFill>
                            <a:srgbClr val="FFFF00"/>
                          </a:solidFill>
                          <a:latin typeface="Avva_Shenouda" pitchFamily="34" charset="2"/>
                          <a:ea typeface="+mn-ea"/>
                          <a:cs typeface="+mn-cs"/>
                        </a:rPr>
                        <a:t>2ep`hmot</a:t>
                      </a:r>
                      <a:endParaRPr lang="en-US" sz="13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إيطاف شيبئهموت</a:t>
                      </a:r>
                      <a:endParaRPr lang="ar-EG"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09940288"/>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يا مدبر كل جسد تعهدنا بخلاصك</a:t>
            </a:r>
            <a:endParaRPr lang="ar-EG" sz="72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إبيكوبوس إنتى ساركس نيفين، جيمبينشينى خين بيك اوجاى</a:t>
            </a:r>
            <a:endParaRPr lang="ar-EG" sz="23000" dirty="0"/>
          </a:p>
        </p:txBody>
      </p:sp>
      <p:sp>
        <p:nvSpPr>
          <p:cNvPr id="5" name="Text Placeholder 4"/>
          <p:cNvSpPr>
            <a:spLocks noGrp="1"/>
          </p:cNvSpPr>
          <p:nvPr>
            <p:ph type="body" sz="quarter" idx="3"/>
          </p:nvPr>
        </p:nvSpPr>
        <p:spPr>
          <a:xfrm>
            <a:off x="0" y="5201457"/>
            <a:ext cx="9144000" cy="1046943"/>
          </a:xfrm>
        </p:spPr>
        <p:txBody>
          <a:bodyPr/>
          <a:lstStyle/>
          <a:p>
            <a:r>
              <a:rPr lang="en-US" dirty="0"/>
              <a:t>pi`epickopoc `nte car[ niben&gt; jempen]ini 'en pekoujai</a:t>
            </a:r>
            <a:endParaRPr lang="en-US" sz="10800" dirty="0"/>
          </a:p>
        </p:txBody>
      </p:sp>
    </p:spTree>
  </p:cSld>
  <p:clrMapOvr>
    <a:masterClrMapping/>
  </p:clrMapOvr>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62128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16600" b="1" dirty="0"/>
                        <a:t>حقاً</a:t>
                      </a:r>
                      <a:endParaRPr lang="ar-EG" sz="59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8800" b="0" kern="1200" baseline="0" dirty="0">
                          <a:solidFill>
                            <a:srgbClr val="FFFF00"/>
                          </a:solidFill>
                          <a:latin typeface="Athanasius" pitchFamily="2" charset="0"/>
                          <a:ea typeface="+mn-ea"/>
                          <a:cs typeface="+mn-cs"/>
                        </a:rPr>
                        <a:t>~</a:t>
                      </a:r>
                      <a:r>
                        <a:rPr lang="en-US" sz="8800" b="0" kern="1200" baseline="0" dirty="0" err="1">
                          <a:solidFill>
                            <a:srgbClr val="FFFF00"/>
                          </a:solidFill>
                          <a:latin typeface="Athanasius" pitchFamily="2" charset="0"/>
                          <a:ea typeface="+mn-ea"/>
                          <a:cs typeface="+mn-cs"/>
                        </a:rPr>
                        <a:t>Amhn</a:t>
                      </a:r>
                      <a:endParaRPr lang="en-US" sz="239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13800" b="1" dirty="0"/>
                        <a:t>آمين </a:t>
                      </a:r>
                      <a:endParaRPr lang="ar-SA" sz="138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82783842"/>
      </p:ext>
    </p:extLst>
  </p:cSld>
  <p:clrMapOvr>
    <a:masterClrMapping/>
  </p:clrMapOvr>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800" b="1" dirty="0"/>
                        <a:t>و</a:t>
                      </a:r>
                      <a:r>
                        <a:rPr lang="ar-EG" sz="8800" b="1" dirty="0"/>
                        <a:t> </a:t>
                      </a:r>
                      <a:r>
                        <a:rPr lang="ar-SA" sz="8800" b="1" dirty="0"/>
                        <a:t>باركه</a:t>
                      </a:r>
                      <a:endParaRPr lang="ar-EG" sz="28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dirty="0">
                          <a:solidFill>
                            <a:srgbClr val="FFFF00"/>
                          </a:solidFill>
                          <a:latin typeface="Avva_Shenouda" pitchFamily="34" charset="2"/>
                          <a:ea typeface="+mn-ea"/>
                          <a:cs typeface="+mn-cs"/>
                        </a:rPr>
                        <a:t>A4`cmov </a:t>
                      </a:r>
                    </a:p>
                    <a:p>
                      <a:pPr algn="ctr" rtl="0"/>
                      <a:r>
                        <a:rPr lang="en-US" sz="4400" b="0" kern="1200" dirty="0">
                          <a:solidFill>
                            <a:srgbClr val="FFFF00"/>
                          </a:solidFill>
                          <a:latin typeface="Avva_Shenouda" pitchFamily="34" charset="2"/>
                          <a:ea typeface="+mn-ea"/>
                          <a:cs typeface="+mn-cs"/>
                        </a:rPr>
                        <a:t>`ero4 </a:t>
                      </a:r>
                      <a:endParaRPr lang="en-US" sz="8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آف إزمو إيروف</a:t>
                      </a:r>
                      <a:endParaRPr lang="ar-EG" sz="1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2256421"/>
      </p:ext>
    </p:extLst>
  </p:cSld>
  <p:clrMapOvr>
    <a:masterClrMapping/>
  </p:clrMapOvr>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62128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16600" b="1" dirty="0"/>
                        <a:t>حقاً</a:t>
                      </a:r>
                      <a:endParaRPr lang="ar-EG" sz="59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8800" b="0" kern="1200" baseline="0" dirty="0">
                          <a:solidFill>
                            <a:srgbClr val="FFFF00"/>
                          </a:solidFill>
                          <a:latin typeface="Athanasius" pitchFamily="2" charset="0"/>
                          <a:ea typeface="+mn-ea"/>
                          <a:cs typeface="+mn-cs"/>
                        </a:rPr>
                        <a:t>~</a:t>
                      </a:r>
                      <a:r>
                        <a:rPr lang="en-US" sz="8800" b="0" kern="1200" baseline="0" dirty="0" err="1">
                          <a:solidFill>
                            <a:srgbClr val="FFFF00"/>
                          </a:solidFill>
                          <a:latin typeface="Athanasius" pitchFamily="2" charset="0"/>
                          <a:ea typeface="+mn-ea"/>
                          <a:cs typeface="+mn-cs"/>
                        </a:rPr>
                        <a:t>Amhn</a:t>
                      </a:r>
                      <a:endParaRPr lang="en-US" sz="239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13800" b="1" dirty="0"/>
                        <a:t>آمين </a:t>
                      </a:r>
                      <a:endParaRPr lang="ar-SA" sz="138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91983688"/>
      </p:ext>
    </p:extLst>
  </p:cSld>
  <p:clrMapOvr>
    <a:masterClrMapping/>
  </p:clrMapOvr>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800" b="1" dirty="0"/>
                        <a:t>و</a:t>
                      </a:r>
                      <a:r>
                        <a:rPr lang="ar-EG" sz="8800" b="1" dirty="0"/>
                        <a:t> </a:t>
                      </a:r>
                      <a:r>
                        <a:rPr lang="ar-SA" sz="8800" b="1" dirty="0"/>
                        <a:t>قدسه</a:t>
                      </a:r>
                      <a:endParaRPr lang="ar-EG" sz="28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dirty="0">
                          <a:solidFill>
                            <a:srgbClr val="FFFF00"/>
                          </a:solidFill>
                          <a:latin typeface="Avva_Shenouda" pitchFamily="34" charset="2"/>
                          <a:ea typeface="+mn-ea"/>
                          <a:cs typeface="+mn-cs"/>
                        </a:rPr>
                        <a:t>A4er`ajiazin </a:t>
                      </a:r>
                    </a:p>
                    <a:p>
                      <a:pPr algn="ctr" rtl="0"/>
                      <a:r>
                        <a:rPr lang="en-US" sz="3600" b="0" kern="1200" dirty="0">
                          <a:solidFill>
                            <a:srgbClr val="FFFF00"/>
                          </a:solidFill>
                          <a:latin typeface="Avva_Shenouda" pitchFamily="34" charset="2"/>
                          <a:ea typeface="+mn-ea"/>
                          <a:cs typeface="+mn-cs"/>
                        </a:rPr>
                        <a:t>`mmo4</a:t>
                      </a:r>
                      <a:endParaRPr lang="en-US" sz="36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آف إير آجيازين إمموف</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09395931"/>
      </p:ext>
    </p:extLst>
  </p:cSld>
  <p:clrMapOvr>
    <a:masterClrMapping/>
  </p:clrMapOvr>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62128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16600" b="1" dirty="0"/>
                        <a:t>حقاً</a:t>
                      </a:r>
                      <a:endParaRPr lang="ar-EG" sz="59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8800" b="0" kern="1200" baseline="0" dirty="0">
                          <a:solidFill>
                            <a:srgbClr val="FFFF00"/>
                          </a:solidFill>
                          <a:latin typeface="Athanasius" pitchFamily="2" charset="0"/>
                          <a:ea typeface="+mn-ea"/>
                          <a:cs typeface="+mn-cs"/>
                        </a:rPr>
                        <a:t>~</a:t>
                      </a:r>
                      <a:r>
                        <a:rPr lang="en-US" sz="8800" b="0" kern="1200" baseline="0" dirty="0" err="1">
                          <a:solidFill>
                            <a:srgbClr val="FFFF00"/>
                          </a:solidFill>
                          <a:latin typeface="Athanasius" pitchFamily="2" charset="0"/>
                          <a:ea typeface="+mn-ea"/>
                          <a:cs typeface="+mn-cs"/>
                        </a:rPr>
                        <a:t>Amhn</a:t>
                      </a:r>
                      <a:endParaRPr lang="en-US" sz="239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13800" b="1" dirty="0"/>
                        <a:t>آمين </a:t>
                      </a:r>
                      <a:endParaRPr lang="ar-SA" sz="138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31621833"/>
      </p:ext>
    </p:extLst>
  </p:cSld>
  <p:clrMapOvr>
    <a:masterClrMapping/>
  </p:clrMapOvr>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نؤمن ونعترف ونمجد</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Picteuomen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omolgoumen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do[</a:t>
                      </a:r>
                      <a:r>
                        <a:rPr lang="en-US" sz="4000" b="0" kern="1200" baseline="0" dirty="0" err="1">
                          <a:solidFill>
                            <a:srgbClr val="FFFF00"/>
                          </a:solidFill>
                          <a:latin typeface="Athanasius" pitchFamily="2" charset="0"/>
                          <a:ea typeface="+mn-ea"/>
                          <a:cs typeface="+mn-cs"/>
                        </a:rPr>
                        <a:t>azomen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4000" b="1" dirty="0">
                          <a:solidFill>
                            <a:schemeClr val="bg1"/>
                          </a:solidFill>
                        </a:rPr>
                        <a:t>بي</a:t>
                      </a:r>
                      <a:r>
                        <a:rPr lang="ar-EG" sz="4000" b="1" dirty="0">
                          <a:solidFill>
                            <a:schemeClr val="bg1"/>
                          </a:solidFill>
                        </a:rPr>
                        <a:t>س</a:t>
                      </a:r>
                      <a:r>
                        <a:rPr lang="ar-SA" sz="4000" b="1" dirty="0">
                          <a:solidFill>
                            <a:schemeClr val="bg1"/>
                          </a:solidFill>
                        </a:rPr>
                        <a:t>تيف أومين كي أومولوغومين كي ذوكساذومين</a:t>
                      </a:r>
                      <a:endParaRPr lang="ar-SA" sz="4000" dirty="0">
                        <a:solidFill>
                          <a:schemeClr val="bg1"/>
                        </a:solidFill>
                      </a:endParaRPr>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40114025"/>
      </p:ext>
    </p:extLst>
  </p:cSld>
  <p:clrMapOvr>
    <a:masterClrMapping/>
  </p:clrMapOvr>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وقسمه واعطاه لخواصه التلاميذ</a:t>
                      </a:r>
                      <a:r>
                        <a:rPr lang="ar-EG" sz="4000" b="1" dirty="0"/>
                        <a:t> </a:t>
                      </a:r>
                      <a:r>
                        <a:rPr lang="ar-SA" sz="4000" b="1" dirty="0"/>
                        <a:t>القديسين</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Afva</a:t>
                      </a:r>
                      <a:r>
                        <a:rPr lang="en-US" sz="4000" b="0" kern="1200" baseline="0" dirty="0">
                          <a:solidFill>
                            <a:srgbClr val="FFFF00"/>
                          </a:solidFill>
                          <a:latin typeface="Athanasius" pitchFamily="2" charset="0"/>
                          <a:ea typeface="+mn-ea"/>
                          <a:cs typeface="+mn-cs"/>
                        </a:rPr>
                        <a:t>]f </a:t>
                      </a:r>
                      <a:r>
                        <a:rPr lang="en-US" sz="4000" b="0" kern="1200" baseline="0" dirty="0" err="1">
                          <a:solidFill>
                            <a:srgbClr val="FFFF00"/>
                          </a:solidFill>
                          <a:latin typeface="Athanasius" pitchFamily="2" charset="0"/>
                          <a:ea typeface="+mn-ea"/>
                          <a:cs typeface="+mn-cs"/>
                        </a:rPr>
                        <a:t>afthif</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nnh`ete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nouf</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n`agioc</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mmaqhthc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آف فشف أفتيف إنني إيتينيوف إن آجيوس إم متثيتيس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89161314"/>
      </p:ext>
    </p:extLst>
  </p:cSld>
  <p:clrMapOvr>
    <a:masterClrMapping/>
  </p:clrMapOvr>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والرسل</a:t>
                      </a:r>
                      <a:r>
                        <a:rPr lang="ar-EG" sz="5400" b="1" dirty="0"/>
                        <a:t> </a:t>
                      </a:r>
                      <a:r>
                        <a:rPr lang="ar-SA" sz="5400" b="1" dirty="0"/>
                        <a:t>الأطهار قائلاً</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Ouo</a:t>
                      </a:r>
                      <a:r>
                        <a:rPr lang="en-US" sz="3200" b="0" kern="1200" baseline="0" dirty="0">
                          <a:solidFill>
                            <a:srgbClr val="FFFF00"/>
                          </a:solidFill>
                          <a:latin typeface="Athanasius" pitchFamily="2" charset="0"/>
                          <a:ea typeface="+mn-ea"/>
                          <a:cs typeface="+mn-cs"/>
                        </a:rPr>
                        <a:t>\</a:t>
                      </a:r>
                    </a:p>
                    <a:p>
                      <a:pPr algn="ctr" rtl="0"/>
                      <a:r>
                        <a:rPr lang="en-US" sz="3200" b="0" kern="1200" baseline="0" dirty="0">
                          <a:solidFill>
                            <a:srgbClr val="FFFF00"/>
                          </a:solidFill>
                          <a:latin typeface="Athanasius" pitchFamily="2" charset="0"/>
                          <a:ea typeface="+mn-ea"/>
                          <a:cs typeface="+mn-cs"/>
                        </a:rPr>
                        <a:t> </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n`apoctoloc</a:t>
                      </a:r>
                      <a:endParaRPr lang="en-US" sz="32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eqouab</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efjw</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mmoc</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أووه إن</a:t>
                      </a:r>
                      <a:r>
                        <a:rPr lang="ar-EG" sz="4000" b="1" dirty="0"/>
                        <a:t> </a:t>
                      </a:r>
                      <a:r>
                        <a:rPr lang="ar-SA" sz="4000" b="1" dirty="0"/>
                        <a:t>آبوسطولوس إثؤواب إفجو</a:t>
                      </a:r>
                      <a:r>
                        <a:rPr lang="ar-EG" sz="4000" b="1" dirty="0"/>
                        <a:t> </a:t>
                      </a:r>
                      <a:r>
                        <a:rPr lang="ar-SA" sz="4000" b="1" dirty="0"/>
                        <a:t>إمموس</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53666389"/>
      </p:ext>
    </p:extLst>
  </p:cSld>
  <p:clrMapOvr>
    <a:masterClrMapping/>
  </p:clrMapOvr>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خذوا كلوا منه كلكم لأن هذا هو</a:t>
                      </a:r>
                      <a:r>
                        <a:rPr lang="ar-EG" sz="4800" b="1" dirty="0"/>
                        <a:t> </a:t>
                      </a:r>
                      <a:r>
                        <a:rPr lang="ar-SA" sz="4800" b="1" dirty="0"/>
                        <a:t>جسدى</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3800" b="0" kern="1200" baseline="0" dirty="0">
                          <a:solidFill>
                            <a:srgbClr val="FFFF00"/>
                          </a:solidFill>
                          <a:latin typeface="Athanasius" pitchFamily="2" charset="0"/>
                          <a:ea typeface="+mn-ea"/>
                          <a:cs typeface="+mn-cs"/>
                        </a:rPr>
                        <a:t>Je  si </a:t>
                      </a:r>
                      <a:r>
                        <a:rPr lang="fr-FR" sz="3800" b="0" kern="1200" baseline="0" dirty="0" err="1">
                          <a:solidFill>
                            <a:srgbClr val="FFFF00"/>
                          </a:solidFill>
                          <a:latin typeface="Athanasius" pitchFamily="2" charset="0"/>
                          <a:ea typeface="+mn-ea"/>
                          <a:cs typeface="+mn-cs"/>
                        </a:rPr>
                        <a:t>ouwm</a:t>
                      </a:r>
                      <a:endParaRPr lang="fr-FR" sz="3800" b="0" kern="1200" baseline="0" dirty="0">
                        <a:solidFill>
                          <a:srgbClr val="FFFF00"/>
                        </a:solidFill>
                        <a:latin typeface="Athanasius" pitchFamily="2" charset="0"/>
                        <a:ea typeface="+mn-ea"/>
                        <a:cs typeface="+mn-cs"/>
                      </a:endParaRPr>
                    </a:p>
                    <a:p>
                      <a:pPr algn="ctr" rtl="0"/>
                      <a:r>
                        <a:rPr lang="fr-FR" sz="3800" b="0" kern="1200" baseline="0" dirty="0">
                          <a:solidFill>
                            <a:srgbClr val="FFFF00"/>
                          </a:solidFill>
                          <a:latin typeface="Athanasius" pitchFamily="2" charset="0"/>
                          <a:ea typeface="+mn-ea"/>
                          <a:cs typeface="+mn-cs"/>
                        </a:rPr>
                        <a:t>  `</a:t>
                      </a:r>
                      <a:r>
                        <a:rPr lang="fr-FR" sz="3800" b="0" kern="1200" baseline="0" dirty="0" err="1">
                          <a:solidFill>
                            <a:srgbClr val="FFFF00"/>
                          </a:solidFill>
                          <a:latin typeface="Athanasius" pitchFamily="2" charset="0"/>
                          <a:ea typeface="+mn-ea"/>
                          <a:cs typeface="+mn-cs"/>
                        </a:rPr>
                        <a:t>ebol</a:t>
                      </a:r>
                      <a:r>
                        <a:rPr lang="fr-FR" sz="3800" b="0" kern="1200" baseline="0" dirty="0">
                          <a:solidFill>
                            <a:srgbClr val="FFFF00"/>
                          </a:solidFill>
                          <a:latin typeface="Athanasius" pitchFamily="2" charset="0"/>
                          <a:ea typeface="+mn-ea"/>
                          <a:cs typeface="+mn-cs"/>
                        </a:rPr>
                        <a:t> `n'</a:t>
                      </a:r>
                      <a:r>
                        <a:rPr lang="fr-FR" sz="3800" b="0" kern="1200" baseline="0" dirty="0" err="1">
                          <a:solidFill>
                            <a:srgbClr val="FFFF00"/>
                          </a:solidFill>
                          <a:latin typeface="Athanasius" pitchFamily="2" charset="0"/>
                          <a:ea typeface="+mn-ea"/>
                          <a:cs typeface="+mn-cs"/>
                        </a:rPr>
                        <a:t>htf</a:t>
                      </a:r>
                      <a:r>
                        <a:rPr lang="fr-FR" sz="3800" b="0" kern="1200" baseline="0" dirty="0">
                          <a:solidFill>
                            <a:srgbClr val="FFFF00"/>
                          </a:solidFill>
                          <a:latin typeface="Athanasius" pitchFamily="2" charset="0"/>
                          <a:ea typeface="+mn-ea"/>
                          <a:cs typeface="+mn-cs"/>
                        </a:rPr>
                        <a:t>  </a:t>
                      </a:r>
                      <a:r>
                        <a:rPr lang="fr-FR" sz="3800" b="0" kern="1200" baseline="0" dirty="0" err="1">
                          <a:solidFill>
                            <a:srgbClr val="FFFF00"/>
                          </a:solidFill>
                          <a:latin typeface="Athanasius" pitchFamily="2" charset="0"/>
                          <a:ea typeface="+mn-ea"/>
                          <a:cs typeface="+mn-cs"/>
                        </a:rPr>
                        <a:t>throu</a:t>
                      </a:r>
                      <a:r>
                        <a:rPr lang="fr-FR" sz="3800" b="0" kern="1200" baseline="0" dirty="0">
                          <a:solidFill>
                            <a:srgbClr val="FFFF00"/>
                          </a:solidFill>
                          <a:latin typeface="Athanasius" pitchFamily="2" charset="0"/>
                          <a:ea typeface="+mn-ea"/>
                          <a:cs typeface="+mn-cs"/>
                        </a:rPr>
                        <a:t>&gt; </a:t>
                      </a:r>
                      <a:r>
                        <a:rPr lang="en-US" sz="3800" b="0" kern="1200" baseline="0" dirty="0" err="1">
                          <a:solidFill>
                            <a:srgbClr val="FFFF00"/>
                          </a:solidFill>
                          <a:latin typeface="Athanasius" pitchFamily="2" charset="0"/>
                          <a:ea typeface="+mn-ea"/>
                          <a:cs typeface="+mn-cs"/>
                        </a:rPr>
                        <a:t>va</a:t>
                      </a:r>
                      <a:r>
                        <a:rPr lang="en-US" sz="3800" b="0" kern="1200" baseline="0" dirty="0">
                          <a:solidFill>
                            <a:srgbClr val="FFFF00"/>
                          </a:solidFill>
                          <a:latin typeface="Athanasius" pitchFamily="2" charset="0"/>
                          <a:ea typeface="+mn-ea"/>
                          <a:cs typeface="+mn-cs"/>
                        </a:rPr>
                        <a:t> </a:t>
                      </a:r>
                      <a:r>
                        <a:rPr lang="en-US" sz="3800" b="0" kern="1200" baseline="0" dirty="0" err="1">
                          <a:solidFill>
                            <a:srgbClr val="FFFF00"/>
                          </a:solidFill>
                          <a:latin typeface="Athanasius" pitchFamily="2" charset="0"/>
                          <a:ea typeface="+mn-ea"/>
                          <a:cs typeface="+mn-cs"/>
                        </a:rPr>
                        <a:t>i</a:t>
                      </a:r>
                      <a:r>
                        <a:rPr lang="en-US" sz="3800" b="0" kern="1200" baseline="0" dirty="0">
                          <a:solidFill>
                            <a:srgbClr val="FFFF00"/>
                          </a:solidFill>
                          <a:latin typeface="Athanasius" pitchFamily="2" charset="0"/>
                          <a:ea typeface="+mn-ea"/>
                          <a:cs typeface="+mn-cs"/>
                        </a:rPr>
                        <a:t> gar</a:t>
                      </a:r>
                    </a:p>
                    <a:p>
                      <a:pPr algn="ctr" rtl="0"/>
                      <a:r>
                        <a:rPr lang="en-US" sz="3800" b="0" kern="1200" baseline="0" dirty="0">
                          <a:solidFill>
                            <a:srgbClr val="FFFF00"/>
                          </a:solidFill>
                          <a:latin typeface="Athanasius" pitchFamily="2" charset="0"/>
                          <a:ea typeface="+mn-ea"/>
                          <a:cs typeface="+mn-cs"/>
                        </a:rPr>
                        <a:t> </a:t>
                      </a:r>
                      <a:r>
                        <a:rPr lang="en-US" sz="3800" b="0" kern="1200" baseline="0" dirty="0" err="1">
                          <a:solidFill>
                            <a:srgbClr val="FFFF00"/>
                          </a:solidFill>
                          <a:latin typeface="Athanasius" pitchFamily="2" charset="0"/>
                          <a:ea typeface="+mn-ea"/>
                          <a:cs typeface="+mn-cs"/>
                        </a:rPr>
                        <a:t>pe</a:t>
                      </a:r>
                      <a:r>
                        <a:rPr lang="en-US" sz="3800" b="0" kern="1200" baseline="0" dirty="0">
                          <a:solidFill>
                            <a:srgbClr val="FFFF00"/>
                          </a:solidFill>
                          <a:latin typeface="Athanasius" pitchFamily="2" charset="0"/>
                          <a:ea typeface="+mn-ea"/>
                          <a:cs typeface="+mn-cs"/>
                        </a:rPr>
                        <a:t> </a:t>
                      </a:r>
                      <a:r>
                        <a:rPr lang="en-US" sz="3800" b="0" kern="1200" baseline="0" dirty="0" err="1">
                          <a:solidFill>
                            <a:srgbClr val="FFFF00"/>
                          </a:solidFill>
                          <a:latin typeface="Athanasius" pitchFamily="2" charset="0"/>
                          <a:ea typeface="+mn-ea"/>
                          <a:cs typeface="+mn-cs"/>
                        </a:rPr>
                        <a:t>pacwma</a:t>
                      </a:r>
                      <a:endParaRPr lang="en-US" sz="3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جي تشي أؤوم إي</a:t>
                      </a:r>
                      <a:r>
                        <a:rPr lang="ar-EG" sz="4000" b="1" dirty="0"/>
                        <a:t>ف</a:t>
                      </a:r>
                      <a:r>
                        <a:rPr lang="ar-SA" sz="4000" b="1" dirty="0"/>
                        <a:t>ول إنخيتف تيروفاي غار</a:t>
                      </a:r>
                      <a:r>
                        <a:rPr lang="ar-EG" sz="4000" b="1" dirty="0"/>
                        <a:t> </a:t>
                      </a:r>
                      <a:r>
                        <a:rPr lang="ar-SA" sz="4000" b="1" dirty="0"/>
                        <a:t>بي باسوما</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45596204"/>
      </p:ext>
    </p:extLst>
  </p:cSld>
  <p:clrMapOvr>
    <a:masterClrMapping/>
  </p:clrMapOvr>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الذي يقسم عنكم وعن كثيرين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Etounava</a:t>
                      </a:r>
                      <a:r>
                        <a:rPr lang="en-US" sz="4000" b="0" kern="1200" baseline="0" dirty="0">
                          <a:solidFill>
                            <a:srgbClr val="FFFF00"/>
                          </a:solidFill>
                          <a:latin typeface="Athanasius" pitchFamily="2" charset="0"/>
                          <a:ea typeface="+mn-ea"/>
                          <a:cs typeface="+mn-cs"/>
                        </a:rPr>
                        <a:t>]f</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ejen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qhnou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ankemh</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إنو نافشف إيجين ثينو نيم هان كي ميش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96529679"/>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t>يا رب إرحم</a:t>
            </a:r>
          </a:p>
        </p:txBody>
      </p:sp>
      <p:sp>
        <p:nvSpPr>
          <p:cNvPr id="3" name="Text Placeholder 2"/>
          <p:cNvSpPr>
            <a:spLocks noGrp="1"/>
          </p:cNvSpPr>
          <p:nvPr>
            <p:ph type="body" idx="1"/>
          </p:nvPr>
        </p:nvSpPr>
        <p:spPr/>
        <p:txBody>
          <a:bodyPr/>
          <a:lstStyle/>
          <a:p>
            <a:pPr>
              <a:spcBef>
                <a:spcPts val="0"/>
              </a:spcBef>
              <a:defRPr/>
            </a:pPr>
            <a:r>
              <a:rPr lang="ar-SA" dirty="0"/>
              <a:t>كيريى إليسون</a:t>
            </a:r>
            <a:endParaRPr lang="ar-EG" dirty="0"/>
          </a:p>
        </p:txBody>
      </p:sp>
      <p:sp>
        <p:nvSpPr>
          <p:cNvPr id="5" name="Text Placeholder 4"/>
          <p:cNvSpPr>
            <a:spLocks noGrp="1"/>
          </p:cNvSpPr>
          <p:nvPr>
            <p:ph type="body" sz="quarter" idx="3"/>
          </p:nvPr>
        </p:nvSpPr>
        <p:spPr/>
        <p:txBody>
          <a:bodyPr/>
          <a:lstStyle/>
          <a:p>
            <a:r>
              <a:rPr lang="en-US" dirty="0"/>
              <a:t>Kuri`e  `ele`hcon</a:t>
            </a:r>
          </a:p>
        </p:txBody>
      </p:sp>
    </p:spTree>
  </p:cSld>
  <p:clrMapOvr>
    <a:masterClrMapping/>
  </p:clrMapOvr>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يعطي لمغفرة الخطايا</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ncethif</a:t>
                      </a:r>
                      <a:endParaRPr lang="ar-EG"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e`pxw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ebol</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ninobi</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إنسي تيف إي إيكو إي</a:t>
                      </a:r>
                      <a:r>
                        <a:rPr lang="ar-EG" sz="4800" b="1" dirty="0"/>
                        <a:t>ف</a:t>
                      </a:r>
                      <a:r>
                        <a:rPr lang="ar-SA" sz="4800" b="1" dirty="0"/>
                        <a:t>ول</a:t>
                      </a:r>
                      <a:r>
                        <a:rPr lang="ar-EG" sz="4800" b="1" dirty="0"/>
                        <a:t> </a:t>
                      </a:r>
                      <a:r>
                        <a:rPr lang="ar-SA" sz="4800" b="1" dirty="0"/>
                        <a:t>إنتي ني نوفي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32323617"/>
      </p:ext>
    </p:extLst>
  </p:cSld>
  <p:clrMapOvr>
    <a:masterClrMapping/>
  </p:clrMapOvr>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هذا اصنعوه لذكري </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Vai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aritf</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epa</a:t>
                      </a:r>
                      <a:endParaRPr lang="en-US" sz="4800" b="0" kern="1200" baseline="0" dirty="0">
                        <a:solidFill>
                          <a:srgbClr val="FFFF00"/>
                        </a:solidFill>
                        <a:latin typeface="Athanasius" pitchFamily="2" charset="0"/>
                        <a:ea typeface="+mn-ea"/>
                        <a:cs typeface="+mn-cs"/>
                      </a:endParaRPr>
                    </a:p>
                    <a:p>
                      <a:pPr algn="ctr" rtl="0"/>
                      <a:r>
                        <a:rPr lang="en-US" sz="4800" b="0" kern="1200" baseline="0" dirty="0" err="1">
                          <a:solidFill>
                            <a:srgbClr val="FFFF00"/>
                          </a:solidFill>
                          <a:latin typeface="Athanasius" pitchFamily="2" charset="0"/>
                          <a:ea typeface="+mn-ea"/>
                          <a:cs typeface="+mn-cs"/>
                        </a:rPr>
                        <a:t>er`vmeu`i</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فاي ىريتف إيبا إير إفمي</a:t>
                      </a:r>
                      <a:r>
                        <a:rPr lang="ar-EG" sz="4800" b="1" dirty="0"/>
                        <a:t>فئ</a:t>
                      </a:r>
                      <a:r>
                        <a:rPr lang="ar-SA" sz="4800" b="1" dirty="0"/>
                        <a:t>ي</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12329066"/>
      </p:ext>
    </p:extLst>
  </p:cSld>
  <p:clrMapOvr>
    <a:masterClrMapping/>
  </p:clrMapOvr>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هذا هو بالحقيقة آمين</a:t>
                      </a:r>
                      <a:endParaRPr lang="ar-SA"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5400" b="0" kern="1200" baseline="0" dirty="0">
                          <a:solidFill>
                            <a:srgbClr val="FFFF00"/>
                          </a:solidFill>
                          <a:latin typeface="Athanasius" pitchFamily="2" charset="0"/>
                          <a:ea typeface="+mn-ea"/>
                          <a:cs typeface="+mn-cs"/>
                        </a:rPr>
                        <a:t>Vai pe 'en oumeqmhi&gt; </a:t>
                      </a:r>
                    </a:p>
                    <a:p>
                      <a:pPr algn="ctr" rtl="0"/>
                      <a:r>
                        <a:rPr lang="fi-FI" sz="5400" b="0" kern="1200" baseline="0" dirty="0">
                          <a:solidFill>
                            <a:srgbClr val="FFFF00"/>
                          </a:solidFill>
                          <a:latin typeface="Athanasius" pitchFamily="2" charset="0"/>
                          <a:ea typeface="+mn-ea"/>
                          <a:cs typeface="+mn-cs"/>
                        </a:rPr>
                        <a:t>`amhn</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5400" b="1" dirty="0"/>
                        <a:t>فاي بي خين أو ميثمي آمين</a:t>
                      </a:r>
                      <a:endParaRPr lang="ar-SA" sz="54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71274799"/>
      </p:ext>
    </p:extLst>
  </p:cSld>
  <p:clrMapOvr>
    <a:masterClrMapping/>
  </p:clrMapOvr>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وهكذا أيضاً الكأس بعد العشاء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Pairh</a:t>
                      </a:r>
                      <a:r>
                        <a:rPr lang="en-US" sz="4000" b="0" kern="1200" baseline="0" dirty="0">
                          <a:solidFill>
                            <a:srgbClr val="FFFF00"/>
                          </a:solidFill>
                          <a:latin typeface="Athanasius" pitchFamily="2" charset="0"/>
                          <a:ea typeface="+mn-ea"/>
                          <a:cs typeface="+mn-cs"/>
                        </a:rPr>
                        <a:t>; on </a:t>
                      </a:r>
                      <a:r>
                        <a:rPr lang="en-US" sz="4000" b="0" kern="1200" baseline="0" dirty="0" err="1">
                          <a:solidFill>
                            <a:srgbClr val="FFFF00"/>
                          </a:solidFill>
                          <a:latin typeface="Athanasius" pitchFamily="2" charset="0"/>
                          <a:ea typeface="+mn-ea"/>
                          <a:cs typeface="+mn-cs"/>
                        </a:rPr>
                        <a:t>pike`avot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menenca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pidipnon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باى ريتي أون بي كي أفوت مينينسا بيذيبتون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22908881"/>
      </p:ext>
    </p:extLst>
  </p:cSld>
  <p:clrMapOvr>
    <a:masterClrMapping/>
  </p:clrMapOvr>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مزجها</a:t>
                      </a:r>
                      <a:r>
                        <a:rPr lang="ar-EG" sz="6000" b="1" dirty="0"/>
                        <a:t> </a:t>
                      </a:r>
                      <a:r>
                        <a:rPr lang="ar-SA" sz="6000" b="1" dirty="0"/>
                        <a:t>من خمر وماء</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afqotf</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ebol'en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ouhrp</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nem</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oumwou</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أفئوطف إي</a:t>
                      </a:r>
                      <a:r>
                        <a:rPr lang="ar-EG" sz="4800" b="1" dirty="0"/>
                        <a:t>ف</a:t>
                      </a:r>
                      <a:r>
                        <a:rPr lang="ar-SA" sz="4800" b="1" dirty="0"/>
                        <a:t>ول خين أو إرب نيم أو موؤو</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92851534"/>
      </p:ext>
    </p:extLst>
  </p:cSld>
  <p:clrMapOvr>
    <a:masterClrMapping/>
  </p:clrMapOvr>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11500" b="1" dirty="0"/>
                        <a:t>وشكر</a:t>
                      </a:r>
                      <a:endParaRPr lang="ar-SA" sz="413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dirty="0">
                          <a:solidFill>
                            <a:srgbClr val="FFFF00"/>
                          </a:solidFill>
                          <a:latin typeface="Avva_Shenouda" pitchFamily="34" charset="2"/>
                          <a:ea typeface="+mn-ea"/>
                          <a:cs typeface="+mn-cs"/>
                        </a:rPr>
                        <a:t>Eta4</a:t>
                      </a:r>
                    </a:p>
                    <a:p>
                      <a:pPr algn="ctr" rtl="0"/>
                      <a:r>
                        <a:rPr lang="en-US" sz="4000" b="0" kern="1200" dirty="0">
                          <a:solidFill>
                            <a:srgbClr val="FFFF00"/>
                          </a:solidFill>
                          <a:latin typeface="Avva_Shenouda" pitchFamily="34" charset="2"/>
                          <a:ea typeface="+mn-ea"/>
                          <a:cs typeface="+mn-cs"/>
                        </a:rPr>
                        <a:t>2ep`hmot</a:t>
                      </a:r>
                      <a:endParaRPr lang="en-US" sz="7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إيطاف شيبئهموت</a:t>
                      </a:r>
                      <a:endParaRPr lang="ar-EG"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53991652"/>
      </p:ext>
    </p:extLst>
  </p:cSld>
  <p:clrMapOvr>
    <a:masterClrMapping/>
  </p:clrMapOvr>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62128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16600" b="1" dirty="0"/>
                        <a:t>حقاً</a:t>
                      </a:r>
                      <a:endParaRPr lang="ar-EG" sz="59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8800" b="0" kern="1200" baseline="0" dirty="0">
                          <a:solidFill>
                            <a:srgbClr val="FFFF00"/>
                          </a:solidFill>
                          <a:latin typeface="Athanasius" pitchFamily="2" charset="0"/>
                          <a:ea typeface="+mn-ea"/>
                          <a:cs typeface="+mn-cs"/>
                        </a:rPr>
                        <a:t>~</a:t>
                      </a:r>
                      <a:r>
                        <a:rPr lang="en-US" sz="8800" b="0" kern="1200" baseline="0" dirty="0" err="1">
                          <a:solidFill>
                            <a:srgbClr val="FFFF00"/>
                          </a:solidFill>
                          <a:latin typeface="Athanasius" pitchFamily="2" charset="0"/>
                          <a:ea typeface="+mn-ea"/>
                          <a:cs typeface="+mn-cs"/>
                        </a:rPr>
                        <a:t>Amhn</a:t>
                      </a:r>
                      <a:endParaRPr lang="en-US" sz="239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13800" b="1" dirty="0"/>
                        <a:t>آمين </a:t>
                      </a:r>
                      <a:endParaRPr lang="ar-SA" sz="138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21788683"/>
      </p:ext>
    </p:extLst>
  </p:cSld>
  <p:clrMapOvr>
    <a:masterClrMapping/>
  </p:clrMapOvr>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و</a:t>
                      </a:r>
                      <a:r>
                        <a:rPr lang="en-US" sz="8000" b="1" dirty="0"/>
                        <a:t> </a:t>
                      </a:r>
                      <a:r>
                        <a:rPr lang="ar-SA" sz="8000" b="1" dirty="0"/>
                        <a:t>باركها</a:t>
                      </a:r>
                      <a:endParaRPr lang="ar-SA"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dirty="0">
                          <a:solidFill>
                            <a:srgbClr val="FFFF00"/>
                          </a:solidFill>
                          <a:latin typeface="Avva_Shenouda" pitchFamily="34" charset="2"/>
                          <a:ea typeface="+mn-ea"/>
                          <a:cs typeface="+mn-cs"/>
                        </a:rPr>
                        <a:t>A4`cmov `ero4 </a:t>
                      </a:r>
                      <a:endParaRPr lang="en-US" sz="8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آف إزمو إيروف</a:t>
                      </a:r>
                      <a:endParaRPr lang="ar-EG" sz="1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03424437"/>
      </p:ext>
    </p:extLst>
  </p:cSld>
  <p:clrMapOvr>
    <a:masterClrMapping/>
  </p:clrMapOvr>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62128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16600" b="1" dirty="0"/>
                        <a:t>حقاً</a:t>
                      </a:r>
                      <a:endParaRPr lang="ar-EG" sz="59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8800" b="0" kern="1200" baseline="0" dirty="0">
                          <a:solidFill>
                            <a:srgbClr val="FFFF00"/>
                          </a:solidFill>
                          <a:latin typeface="Athanasius" pitchFamily="2" charset="0"/>
                          <a:ea typeface="+mn-ea"/>
                          <a:cs typeface="+mn-cs"/>
                        </a:rPr>
                        <a:t>~</a:t>
                      </a:r>
                      <a:r>
                        <a:rPr lang="en-US" sz="8800" b="0" kern="1200" baseline="0" dirty="0" err="1">
                          <a:solidFill>
                            <a:srgbClr val="FFFF00"/>
                          </a:solidFill>
                          <a:latin typeface="Athanasius" pitchFamily="2" charset="0"/>
                          <a:ea typeface="+mn-ea"/>
                          <a:cs typeface="+mn-cs"/>
                        </a:rPr>
                        <a:t>Amhn</a:t>
                      </a:r>
                      <a:endParaRPr lang="en-US" sz="239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13800" b="1" dirty="0"/>
                        <a:t>آمين </a:t>
                      </a:r>
                      <a:endParaRPr lang="ar-SA" sz="138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8082393"/>
      </p:ext>
    </p:extLst>
  </p:cSld>
  <p:clrMapOvr>
    <a:masterClrMapping/>
  </p:clrMapOvr>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وقدسها</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dirty="0">
                          <a:solidFill>
                            <a:srgbClr val="FFFF00"/>
                          </a:solidFill>
                          <a:latin typeface="Avva_Shenouda" pitchFamily="34" charset="2"/>
                          <a:ea typeface="+mn-ea"/>
                          <a:cs typeface="+mn-cs"/>
                        </a:rPr>
                        <a:t>A4er</a:t>
                      </a:r>
                    </a:p>
                    <a:p>
                      <a:pPr algn="ctr" rtl="0"/>
                      <a:r>
                        <a:rPr lang="en-US" sz="4400" b="0" kern="1200" dirty="0">
                          <a:solidFill>
                            <a:srgbClr val="FFFF00"/>
                          </a:solidFill>
                          <a:latin typeface="Avva_Shenouda" pitchFamily="34" charset="2"/>
                          <a:ea typeface="+mn-ea"/>
                          <a:cs typeface="+mn-cs"/>
                        </a:rPr>
                        <a:t>`</a:t>
                      </a:r>
                      <a:r>
                        <a:rPr lang="en-US" sz="4400" b="0" kern="1200" dirty="0" err="1">
                          <a:solidFill>
                            <a:srgbClr val="FFFF00"/>
                          </a:solidFill>
                          <a:latin typeface="Avva_Shenouda" pitchFamily="34" charset="2"/>
                          <a:ea typeface="+mn-ea"/>
                          <a:cs typeface="+mn-cs"/>
                        </a:rPr>
                        <a:t>ajiazin</a:t>
                      </a:r>
                      <a:endParaRPr lang="en-US" sz="4400" b="0" kern="1200" dirty="0">
                        <a:solidFill>
                          <a:srgbClr val="FFFF00"/>
                        </a:solidFill>
                        <a:latin typeface="Avva_Shenouda" pitchFamily="34" charset="2"/>
                        <a:ea typeface="+mn-ea"/>
                        <a:cs typeface="+mn-cs"/>
                      </a:endParaRPr>
                    </a:p>
                    <a:p>
                      <a:pPr algn="ctr" rtl="0"/>
                      <a:r>
                        <a:rPr lang="en-US" sz="4400" b="0" kern="1200" dirty="0">
                          <a:solidFill>
                            <a:srgbClr val="FFFF00"/>
                          </a:solidFill>
                          <a:latin typeface="Avva_Shenouda" pitchFamily="34" charset="2"/>
                          <a:ea typeface="+mn-ea"/>
                          <a:cs typeface="+mn-cs"/>
                        </a:rPr>
                        <a:t> `mmo4 </a:t>
                      </a:r>
                      <a:endParaRPr lang="en-US" sz="287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آف إير أجيازين إمموف</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40013943"/>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وأيضاً فلنسأل الله ضابط الكل</a:t>
            </a:r>
            <a:endParaRPr lang="en-US" dirty="0"/>
          </a:p>
        </p:txBody>
      </p:sp>
      <p:sp>
        <p:nvSpPr>
          <p:cNvPr id="3" name="Text Placeholder 2"/>
          <p:cNvSpPr>
            <a:spLocks noGrp="1"/>
          </p:cNvSpPr>
          <p:nvPr>
            <p:ph type="body" idx="1"/>
          </p:nvPr>
        </p:nvSpPr>
        <p:spPr/>
        <p:txBody>
          <a:bodyPr/>
          <a:lstStyle/>
          <a:p>
            <a:r>
              <a:rPr lang="ar-SA" sz="3600" dirty="0"/>
              <a:t>بالين أون مارين تيهو إى إفنوتي</a:t>
            </a:r>
            <a:r>
              <a:rPr lang="en-US" sz="3600" dirty="0"/>
              <a:t> </a:t>
            </a:r>
            <a:r>
              <a:rPr lang="ar-SA" sz="3600" dirty="0"/>
              <a:t>بي بانطوكراطور </a:t>
            </a:r>
            <a:endParaRPr lang="ar-EG" sz="6600" dirty="0"/>
          </a:p>
        </p:txBody>
      </p:sp>
      <p:sp>
        <p:nvSpPr>
          <p:cNvPr id="5" name="Text Placeholder 4"/>
          <p:cNvSpPr>
            <a:spLocks noGrp="1"/>
          </p:cNvSpPr>
          <p:nvPr>
            <p:ph type="body" sz="quarter" idx="3"/>
          </p:nvPr>
        </p:nvSpPr>
        <p:spPr/>
        <p:txBody>
          <a:bodyPr/>
          <a:lstStyle/>
          <a:p>
            <a:r>
              <a:rPr lang="fi-FI" dirty="0"/>
              <a:t>Palin on maren;\o `eV; pipantokratwr</a:t>
            </a:r>
            <a:endParaRPr lang="en-US" dirty="0"/>
          </a:p>
        </p:txBody>
      </p:sp>
    </p:spTree>
    <p:extLst>
      <p:ext uri="{BB962C8B-B14F-4D97-AF65-F5344CB8AC3E}">
        <p14:creationId xmlns:p14="http://schemas.microsoft.com/office/powerpoint/2010/main" val="1138619328"/>
      </p:ext>
    </p:extLst>
  </p:cSld>
  <p:clrMapOvr>
    <a:masterClrMapping/>
  </p:clrMapOvr>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62128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16600" b="1" dirty="0"/>
                        <a:t>حقاً</a:t>
                      </a:r>
                      <a:endParaRPr lang="ar-EG" sz="595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8800" b="0" kern="1200" baseline="0" dirty="0">
                          <a:solidFill>
                            <a:srgbClr val="FFFF00"/>
                          </a:solidFill>
                          <a:latin typeface="Athanasius" pitchFamily="2" charset="0"/>
                          <a:ea typeface="+mn-ea"/>
                          <a:cs typeface="+mn-cs"/>
                        </a:rPr>
                        <a:t>~</a:t>
                      </a:r>
                      <a:r>
                        <a:rPr lang="en-US" sz="8800" b="0" kern="1200" baseline="0" dirty="0" err="1">
                          <a:solidFill>
                            <a:srgbClr val="FFFF00"/>
                          </a:solidFill>
                          <a:latin typeface="Athanasius" pitchFamily="2" charset="0"/>
                          <a:ea typeface="+mn-ea"/>
                          <a:cs typeface="+mn-cs"/>
                        </a:rPr>
                        <a:t>Amhn</a:t>
                      </a:r>
                      <a:endParaRPr lang="en-US" sz="239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13800" b="1" dirty="0"/>
                        <a:t>آمين </a:t>
                      </a:r>
                      <a:endParaRPr lang="ar-SA" sz="138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30466004"/>
      </p:ext>
    </p:extLst>
  </p:cSld>
  <p:clrMapOvr>
    <a:masterClrMapping/>
  </p:clrMapOvr>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وأيضاً نؤمن ونعترف ونمجد</a:t>
                      </a:r>
                      <a:endParaRPr lang="ar-SA"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palin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picteuomen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omolgoumen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do[</a:t>
                      </a:r>
                      <a:r>
                        <a:rPr lang="en-US" sz="4000" b="0" kern="1200" baseline="0" dirty="0" err="1">
                          <a:solidFill>
                            <a:srgbClr val="FFFF00"/>
                          </a:solidFill>
                          <a:latin typeface="Athanasius" pitchFamily="2" charset="0"/>
                          <a:ea typeface="+mn-ea"/>
                          <a:cs typeface="+mn-cs"/>
                        </a:rPr>
                        <a:t>azomen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كي بالين بيستيق أومين كي أو مولوغومين كي ذو كساذومين</a:t>
                      </a:r>
                      <a:endParaRPr lang="ar-SA"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01590599"/>
      </p:ext>
    </p:extLst>
  </p:cSld>
  <p:clrMapOvr>
    <a:masterClrMapping/>
  </p:clrMapOvr>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وذاق واعطاها أيضاً</a:t>
                      </a:r>
                      <a:r>
                        <a:rPr lang="ar-EG" sz="4800" b="1" dirty="0"/>
                        <a:t> </a:t>
                      </a:r>
                      <a:r>
                        <a:rPr lang="ar-SA" sz="4800" b="1" dirty="0"/>
                        <a:t>لتلاميذه القديسين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Afjem;pi</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afthif</a:t>
                      </a:r>
                      <a:r>
                        <a:rPr lang="en-US" sz="3200" b="0" kern="1200" baseline="0" dirty="0">
                          <a:solidFill>
                            <a:srgbClr val="FFFF00"/>
                          </a:solidFill>
                          <a:latin typeface="Athanasius" pitchFamily="2" charset="0"/>
                          <a:ea typeface="+mn-ea"/>
                          <a:cs typeface="+mn-cs"/>
                        </a:rPr>
                        <a:t> on  `</a:t>
                      </a:r>
                      <a:r>
                        <a:rPr lang="en-US" sz="3200" b="0" kern="1200" baseline="0" dirty="0" err="1">
                          <a:solidFill>
                            <a:srgbClr val="FFFF00"/>
                          </a:solidFill>
                          <a:latin typeface="Athanasius" pitchFamily="2" charset="0"/>
                          <a:ea typeface="+mn-ea"/>
                          <a:cs typeface="+mn-cs"/>
                        </a:rPr>
                        <a:t>nnh`ete</a:t>
                      </a:r>
                      <a:endParaRPr lang="en-US" sz="3200" b="0" kern="1200" baseline="0" dirty="0">
                        <a:solidFill>
                          <a:srgbClr val="FFFF00"/>
                        </a:solidFill>
                        <a:latin typeface="Athanasius" pitchFamily="2" charset="0"/>
                        <a:ea typeface="+mn-ea"/>
                        <a:cs typeface="+mn-cs"/>
                      </a:endParaRPr>
                    </a:p>
                    <a:p>
                      <a:pPr algn="ctr" rtl="0"/>
                      <a:r>
                        <a:rPr lang="en-US" sz="3200" b="0" kern="1200" baseline="0" dirty="0" err="1">
                          <a:solidFill>
                            <a:srgbClr val="FFFF00"/>
                          </a:solidFill>
                          <a:latin typeface="Athanasius" pitchFamily="2" charset="0"/>
                          <a:ea typeface="+mn-ea"/>
                          <a:cs typeface="+mn-cs"/>
                        </a:rPr>
                        <a:t>nouf</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n`agioc</a:t>
                      </a:r>
                      <a:r>
                        <a:rPr lang="en-US" sz="3200" b="0" kern="1200" baseline="0" dirty="0">
                          <a:solidFill>
                            <a:srgbClr val="FFFF00"/>
                          </a:solidFill>
                          <a:latin typeface="Athanasius" pitchFamily="2" charset="0"/>
                          <a:ea typeface="+mn-ea"/>
                          <a:cs typeface="+mn-cs"/>
                        </a:rPr>
                        <a:t> </a:t>
                      </a:r>
                    </a:p>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mmaqhthc</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آف جيمتيبي أف تيف أون إنني إيتينوف إن آجيوس إم ماثيتيس </a:t>
                      </a:r>
                      <a:endParaRPr lang="ar-EG" sz="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58059721"/>
      </p:ext>
    </p:extLst>
  </p:cSld>
  <p:clrMapOvr>
    <a:masterClrMapping/>
  </p:clrMapOvr>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ورسله ال</a:t>
                      </a:r>
                      <a:r>
                        <a:rPr lang="ar-EG" sz="5400" b="1" dirty="0"/>
                        <a:t>ا</a:t>
                      </a:r>
                      <a:r>
                        <a:rPr lang="ar-SA" sz="5400" b="1" dirty="0"/>
                        <a:t>طهار قائلاً</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n`apoctoloc</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eqouab</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efjw</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mmoc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أووه إن آبوسطولوس إثؤواب إفجوس إمموس</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23045059"/>
      </p:ext>
    </p:extLst>
  </p:cSld>
  <p:clrMapOvr>
    <a:masterClrMapping/>
  </p:clrMapOvr>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خذوا </a:t>
                      </a:r>
                      <a:r>
                        <a:rPr lang="ar-EG" sz="5400" b="1" dirty="0"/>
                        <a:t>ا</a:t>
                      </a:r>
                      <a:r>
                        <a:rPr lang="ar-SA" sz="5400" b="1" dirty="0"/>
                        <a:t>شربوا منها كلكم </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4400" b="0" kern="1200" baseline="0" dirty="0">
                          <a:solidFill>
                            <a:srgbClr val="FFFF00"/>
                          </a:solidFill>
                          <a:latin typeface="Athanasius" pitchFamily="2" charset="0"/>
                          <a:ea typeface="+mn-ea"/>
                          <a:cs typeface="+mn-cs"/>
                        </a:rPr>
                        <a:t>Je si </a:t>
                      </a:r>
                      <a:r>
                        <a:rPr lang="fr-FR" sz="4400" b="0" kern="1200" baseline="0" dirty="0" err="1">
                          <a:solidFill>
                            <a:srgbClr val="FFFF00"/>
                          </a:solidFill>
                          <a:latin typeface="Athanasius" pitchFamily="2" charset="0"/>
                          <a:ea typeface="+mn-ea"/>
                          <a:cs typeface="+mn-cs"/>
                        </a:rPr>
                        <a:t>cw</a:t>
                      </a:r>
                      <a:r>
                        <a:rPr lang="fr-FR" sz="4400" b="0" kern="1200" baseline="0" dirty="0">
                          <a:solidFill>
                            <a:srgbClr val="FFFF00"/>
                          </a:solidFill>
                          <a:latin typeface="Athanasius" pitchFamily="2" charset="0"/>
                          <a:ea typeface="+mn-ea"/>
                          <a:cs typeface="+mn-cs"/>
                        </a:rPr>
                        <a:t> `</a:t>
                      </a:r>
                      <a:r>
                        <a:rPr lang="fr-FR" sz="4400" b="0" kern="1200" baseline="0" dirty="0" err="1">
                          <a:solidFill>
                            <a:srgbClr val="FFFF00"/>
                          </a:solidFill>
                          <a:latin typeface="Athanasius" pitchFamily="2" charset="0"/>
                          <a:ea typeface="+mn-ea"/>
                          <a:cs typeface="+mn-cs"/>
                        </a:rPr>
                        <a:t>ebol</a:t>
                      </a:r>
                      <a:endParaRPr lang="fr-FR" sz="4400" b="0" kern="1200" baseline="0" dirty="0">
                        <a:solidFill>
                          <a:srgbClr val="FFFF00"/>
                        </a:solidFill>
                        <a:latin typeface="Athanasius" pitchFamily="2" charset="0"/>
                        <a:ea typeface="+mn-ea"/>
                        <a:cs typeface="+mn-cs"/>
                      </a:endParaRPr>
                    </a:p>
                    <a:p>
                      <a:pPr algn="ctr" rtl="0"/>
                      <a:r>
                        <a:rPr lang="fr-FR" sz="4400" b="0" kern="1200" baseline="0" dirty="0">
                          <a:solidFill>
                            <a:srgbClr val="FFFF00"/>
                          </a:solidFill>
                          <a:latin typeface="Athanasius" pitchFamily="2" charset="0"/>
                          <a:ea typeface="+mn-ea"/>
                          <a:cs typeface="+mn-cs"/>
                        </a:rPr>
                        <a:t> `n'</a:t>
                      </a:r>
                      <a:r>
                        <a:rPr lang="fr-FR" sz="4400" b="0" kern="1200" baseline="0" dirty="0" err="1">
                          <a:solidFill>
                            <a:srgbClr val="FFFF00"/>
                          </a:solidFill>
                          <a:latin typeface="Athanasius" pitchFamily="2" charset="0"/>
                          <a:ea typeface="+mn-ea"/>
                          <a:cs typeface="+mn-cs"/>
                        </a:rPr>
                        <a:t>htf</a:t>
                      </a:r>
                      <a:r>
                        <a:rPr lang="fr-FR" sz="4400" b="0" kern="1200" baseline="0" dirty="0">
                          <a:solidFill>
                            <a:srgbClr val="FFFF00"/>
                          </a:solidFill>
                          <a:latin typeface="Athanasius" pitchFamily="2" charset="0"/>
                          <a:ea typeface="+mn-ea"/>
                          <a:cs typeface="+mn-cs"/>
                        </a:rPr>
                        <a:t> </a:t>
                      </a:r>
                      <a:r>
                        <a:rPr lang="fr-FR" sz="4400" b="0" kern="1200" baseline="0" dirty="0" err="1">
                          <a:solidFill>
                            <a:srgbClr val="FFFF00"/>
                          </a:solidFill>
                          <a:latin typeface="Athanasius" pitchFamily="2" charset="0"/>
                          <a:ea typeface="+mn-ea"/>
                          <a:cs typeface="+mn-cs"/>
                        </a:rPr>
                        <a:t>throu</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جي تشي سو إيقول إنخيتف تيرو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0537955"/>
      </p:ext>
    </p:extLst>
  </p:cSld>
  <p:clrMapOvr>
    <a:masterClrMapping/>
  </p:clrMapOvr>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لأن هذا هو دمي</a:t>
                      </a:r>
                      <a:r>
                        <a:rPr lang="ar-EG" sz="4800" b="1" dirty="0"/>
                        <a:t> </a:t>
                      </a:r>
                      <a:r>
                        <a:rPr lang="ar-SA" sz="4800" b="1" dirty="0"/>
                        <a:t>الذي للعهد الجديد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Vai gar pe pa`cnof  `nte</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di`aqhkh</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mberi</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فاي غاربي با إسنوف إنتي تي ذيائيكي إم</a:t>
                      </a:r>
                      <a:r>
                        <a:rPr lang="ar-EG" sz="4400" b="1" dirty="0"/>
                        <a:t>ف</a:t>
                      </a:r>
                      <a:r>
                        <a:rPr lang="ar-SA" sz="4400" b="1" dirty="0"/>
                        <a:t>يري</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92144135"/>
      </p:ext>
    </p:extLst>
  </p:cSld>
  <p:clrMapOvr>
    <a:masterClrMapping/>
  </p:clrMapOvr>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الذي</a:t>
                      </a:r>
                      <a:r>
                        <a:rPr lang="ar-EG" sz="5200" b="1" dirty="0"/>
                        <a:t> </a:t>
                      </a:r>
                      <a:r>
                        <a:rPr lang="ar-SA" sz="5200" b="1" dirty="0"/>
                        <a:t>يسفك عنكم وعن كثيرين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Etounavonf</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pt-BR" sz="4000" b="0" kern="1200" baseline="0" dirty="0">
                          <a:solidFill>
                            <a:srgbClr val="FFFF00"/>
                          </a:solidFill>
                          <a:latin typeface="Athanasius" pitchFamily="2" charset="0"/>
                          <a:ea typeface="+mn-ea"/>
                          <a:cs typeface="+mn-cs"/>
                        </a:rPr>
                        <a:t>`ebol `ejen qhnou nem \ankemh]&gt;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إبطو نافونف إيقول إيجين ثينو نيم هان كي ميش</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5171928"/>
      </p:ext>
    </p:extLst>
  </p:cSld>
  <p:clrMapOvr>
    <a:masterClrMapping/>
  </p:clrMapOvr>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يعطي لمغفرة الخطايا </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5200" b="0" kern="1200" baseline="0" dirty="0">
                          <a:solidFill>
                            <a:srgbClr val="FFFF00"/>
                          </a:solidFill>
                          <a:latin typeface="Athanasius" pitchFamily="2" charset="0"/>
                          <a:ea typeface="+mn-ea"/>
                          <a:cs typeface="+mn-cs"/>
                        </a:rPr>
                        <a:t>`ncethif </a:t>
                      </a:r>
                    </a:p>
                    <a:p>
                      <a:pPr algn="ctr" rtl="0"/>
                      <a:r>
                        <a:rPr lang="pt-BR" sz="5200" b="0" kern="1200" baseline="0" dirty="0">
                          <a:solidFill>
                            <a:srgbClr val="FFFF00"/>
                          </a:solidFill>
                          <a:latin typeface="Athanasius" pitchFamily="2" charset="0"/>
                          <a:ea typeface="+mn-ea"/>
                          <a:cs typeface="+mn-cs"/>
                        </a:rPr>
                        <a:t>`e`pxw `ebol</a:t>
                      </a:r>
                    </a:p>
                    <a:p>
                      <a:pPr algn="ctr" rtl="0"/>
                      <a:r>
                        <a:rPr lang="pt-BR" sz="5200" b="0" kern="1200" baseline="0" dirty="0">
                          <a:solidFill>
                            <a:srgbClr val="FFFF00"/>
                          </a:solidFill>
                          <a:latin typeface="Athanasius" pitchFamily="2" charset="0"/>
                          <a:ea typeface="+mn-ea"/>
                          <a:cs typeface="+mn-cs"/>
                        </a:rPr>
                        <a:t> `nte ninobi</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إنسيتيف إي إبكو إي</a:t>
                      </a:r>
                      <a:r>
                        <a:rPr lang="ar-EG" sz="4800" b="1" dirty="0"/>
                        <a:t>ف</a:t>
                      </a:r>
                      <a:r>
                        <a:rPr lang="ar-SA" sz="4800" b="1" dirty="0"/>
                        <a:t>ول إنتي ني نوفي</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66567085"/>
      </p:ext>
    </p:extLst>
  </p:cSld>
  <p:clrMapOvr>
    <a:masterClrMapping/>
  </p:clrMapOvr>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هذا إصنعوه لذكري</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Vai</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aritf</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epaer</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vmeu`i</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فاي آريتف إيبا إير إفميقئي</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7066832"/>
      </p:ext>
    </p:extLst>
  </p:cSld>
  <p:clrMapOvr>
    <a:masterClrMapping/>
  </p:clrMapOvr>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وهذا هو أيضاً بالحقيقة آمين</a:t>
                      </a:r>
                      <a:endParaRPr lang="ar-SA"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4400" b="0" kern="1200" baseline="0" dirty="0">
                          <a:solidFill>
                            <a:srgbClr val="FFFF00"/>
                          </a:solidFill>
                          <a:latin typeface="Athanasius" pitchFamily="2" charset="0"/>
                          <a:ea typeface="+mn-ea"/>
                          <a:cs typeface="+mn-cs"/>
                        </a:rPr>
                        <a:t>Vai on pe 'en oumeqmhi</a:t>
                      </a:r>
                    </a:p>
                    <a:p>
                      <a:pPr algn="ctr" rtl="0"/>
                      <a:r>
                        <a:rPr lang="fi-FI" sz="4400" b="0" kern="1200" baseline="0" dirty="0">
                          <a:solidFill>
                            <a:srgbClr val="FFFF00"/>
                          </a:solidFill>
                          <a:latin typeface="Athanasius" pitchFamily="2" charset="0"/>
                          <a:ea typeface="+mn-ea"/>
                          <a:cs typeface="+mn-cs"/>
                        </a:rPr>
                        <a:t> `amhn</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5400" b="1" dirty="0"/>
                        <a:t>فاي أون بي خين أو ميثمي آمين</a:t>
                      </a:r>
                      <a:endParaRPr lang="ar-SA" sz="54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26489210"/>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أبا ربنا وإلهنا ومخلصنا</a:t>
            </a:r>
            <a:endParaRPr lang="en-US" dirty="0"/>
          </a:p>
        </p:txBody>
      </p:sp>
      <p:sp>
        <p:nvSpPr>
          <p:cNvPr id="3" name="Text Placeholder 2"/>
          <p:cNvSpPr>
            <a:spLocks noGrp="1"/>
          </p:cNvSpPr>
          <p:nvPr>
            <p:ph type="body" idx="1"/>
          </p:nvPr>
        </p:nvSpPr>
        <p:spPr/>
        <p:txBody>
          <a:bodyPr/>
          <a:lstStyle/>
          <a:p>
            <a:r>
              <a:rPr lang="ar-SA" dirty="0"/>
              <a:t>إفيوت إمبين</a:t>
            </a:r>
            <a:r>
              <a:rPr lang="ar-EG" dirty="0"/>
              <a:t> </a:t>
            </a:r>
            <a:r>
              <a:rPr lang="ar-SA" dirty="0"/>
              <a:t>شويس أووه بيننوتي أووه بينسوتير</a:t>
            </a:r>
            <a:endParaRPr lang="ar-EG" sz="6000" dirty="0"/>
          </a:p>
        </p:txBody>
      </p:sp>
      <p:sp>
        <p:nvSpPr>
          <p:cNvPr id="5" name="Text Placeholder 4"/>
          <p:cNvSpPr>
            <a:spLocks noGrp="1"/>
          </p:cNvSpPr>
          <p:nvPr>
            <p:ph type="body" sz="quarter" idx="3"/>
          </p:nvPr>
        </p:nvSpPr>
        <p:spPr/>
        <p:txBody>
          <a:bodyPr/>
          <a:lstStyle/>
          <a:p>
            <a:r>
              <a:rPr lang="en-US" dirty="0"/>
              <a:t>Viwt `mPen_ouo\ Pennou; ouo\ </a:t>
            </a:r>
            <a:r>
              <a:rPr lang="en-US" dirty="0" err="1"/>
              <a:t>pencwthr</a:t>
            </a:r>
            <a:endParaRPr lang="en-US" dirty="0"/>
          </a:p>
        </p:txBody>
      </p:sp>
    </p:spTree>
    <p:extLst>
      <p:ext uri="{BB962C8B-B14F-4D97-AF65-F5344CB8AC3E}">
        <p14:creationId xmlns:p14="http://schemas.microsoft.com/office/powerpoint/2010/main" val="1606881786"/>
      </p:ext>
    </p:extLst>
  </p:cSld>
  <p:clrMapOvr>
    <a:masterClrMapping/>
  </p:clrMapOvr>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لأن كل مرة تآكلون من هذا الخبز</a:t>
                      </a:r>
                      <a:endParaRPr lang="ar-SA"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Cop gar </a:t>
                      </a:r>
                      <a:r>
                        <a:rPr lang="en-US" sz="4000" b="0" kern="1200" baseline="0" dirty="0" err="1">
                          <a:solidFill>
                            <a:srgbClr val="FFFF00"/>
                          </a:solidFill>
                          <a:latin typeface="Athanasius" pitchFamily="2" charset="0"/>
                          <a:ea typeface="+mn-ea"/>
                          <a:cs typeface="+mn-cs"/>
                        </a:rPr>
                        <a:t>niben</a:t>
                      </a:r>
                      <a:r>
                        <a:rPr lang="en-US" sz="4000" b="0" kern="1200" baseline="0" dirty="0">
                          <a:solidFill>
                            <a:srgbClr val="FFFF00"/>
                          </a:solidFill>
                          <a:latin typeface="Athanasius" pitchFamily="2" charset="0"/>
                          <a:ea typeface="+mn-ea"/>
                          <a:cs typeface="+mn-cs"/>
                        </a:rPr>
                        <a:t>  </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etetenna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ouwm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ebol</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'en </a:t>
                      </a:r>
                      <a:r>
                        <a:rPr lang="en-US" sz="4000" b="0" kern="1200" baseline="0" dirty="0" err="1">
                          <a:solidFill>
                            <a:srgbClr val="FFFF00"/>
                          </a:solidFill>
                          <a:latin typeface="Athanasius" pitchFamily="2" charset="0"/>
                          <a:ea typeface="+mn-ea"/>
                          <a:cs typeface="+mn-cs"/>
                        </a:rPr>
                        <a:t>paiwik</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vai</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سوب غارني</a:t>
                      </a:r>
                      <a:r>
                        <a:rPr lang="ar-EG" sz="4000" b="1" dirty="0"/>
                        <a:t>ف</a:t>
                      </a:r>
                      <a:r>
                        <a:rPr lang="ar-SA" sz="4000" b="1" dirty="0"/>
                        <a:t>ين إيتيتين نا او أوم إي</a:t>
                      </a:r>
                      <a:r>
                        <a:rPr lang="ar-EG" sz="4000" b="1" dirty="0"/>
                        <a:t>ف</a:t>
                      </a:r>
                      <a:r>
                        <a:rPr lang="ar-SA" sz="4000" b="1" dirty="0"/>
                        <a:t>ول خين باي أوبك فاي</a:t>
                      </a:r>
                      <a:endParaRPr lang="ar-SA"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20078974"/>
      </p:ext>
    </p:extLst>
  </p:cSld>
  <p:clrMapOvr>
    <a:masterClrMapping/>
  </p:clrMapOvr>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وتشربون من هذه الكأس</a:t>
                      </a:r>
                      <a:endParaRPr lang="ar-SA"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ntetencw</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    'en </a:t>
                      </a:r>
                      <a:r>
                        <a:rPr lang="en-US" sz="4000" b="0" kern="1200" baseline="0" dirty="0" err="1">
                          <a:solidFill>
                            <a:srgbClr val="FFFF00"/>
                          </a:solidFill>
                          <a:latin typeface="Athanasius" pitchFamily="2" charset="0"/>
                          <a:ea typeface="+mn-ea"/>
                          <a:cs typeface="+mn-cs"/>
                        </a:rPr>
                        <a:t>pai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avot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vai</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اووه إيتي تين سو إي</a:t>
                      </a:r>
                      <a:r>
                        <a:rPr lang="ar-EG" sz="4400" b="1" dirty="0"/>
                        <a:t>ف</a:t>
                      </a:r>
                      <a:r>
                        <a:rPr lang="ar-SA" sz="4400" b="1" dirty="0"/>
                        <a:t>ول خين باي </a:t>
                      </a:r>
                      <a:r>
                        <a:rPr lang="ar-EG" sz="4400" b="1" dirty="0"/>
                        <a:t>ئ</a:t>
                      </a:r>
                      <a:r>
                        <a:rPr lang="ar-SA" sz="4400" b="1" dirty="0"/>
                        <a:t>فوت فاي </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60922659"/>
      </p:ext>
    </p:extLst>
  </p:cSld>
  <p:clrMapOvr>
    <a:masterClrMapping/>
  </p:clrMapOvr>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تبشرون بموتي وتعترفون بقيامتي </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Ereten</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iwi</a:t>
                      </a:r>
                      <a:r>
                        <a:rPr lang="en-US" sz="3600" b="0" kern="1200" baseline="0" dirty="0">
                          <a:solidFill>
                            <a:srgbClr val="FFFF00"/>
                          </a:solidFill>
                          <a:latin typeface="Athanasius" pitchFamily="2" charset="0"/>
                          <a:ea typeface="+mn-ea"/>
                          <a:cs typeface="+mn-cs"/>
                        </a:rPr>
                        <a:t>]</a:t>
                      </a:r>
                    </a:p>
                    <a:p>
                      <a:pPr algn="ctr" rtl="0"/>
                      <a:r>
                        <a:rPr lang="en-US" sz="36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mpamou</a:t>
                      </a:r>
                      <a:r>
                        <a:rPr lang="en-US" sz="3200" b="0" kern="1200" baseline="0" dirty="0">
                          <a:solidFill>
                            <a:srgbClr val="FFFF00"/>
                          </a:solidFill>
                          <a:latin typeface="Athanasius" pitchFamily="2" charset="0"/>
                          <a:ea typeface="+mn-ea"/>
                          <a:cs typeface="+mn-cs"/>
                        </a:rPr>
                        <a:t>&gt; `</a:t>
                      </a:r>
                      <a:r>
                        <a:rPr lang="en-US" sz="3200" b="0" kern="1200" baseline="0" dirty="0" err="1">
                          <a:solidFill>
                            <a:srgbClr val="FFFF00"/>
                          </a:solidFill>
                          <a:latin typeface="Athanasius" pitchFamily="2" charset="0"/>
                          <a:ea typeface="+mn-ea"/>
                          <a:cs typeface="+mn-cs"/>
                        </a:rPr>
                        <a:t>eretener</a:t>
                      </a:r>
                      <a:endParaRPr lang="en-US" sz="32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omologin</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nta</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anactacic</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إيريتين هي اويش إمبابو إيريتين إير أومولوجين إن تا آناسطاسيس </a:t>
                      </a:r>
                      <a:endParaRPr lang="ar-EG" sz="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73207033"/>
      </p:ext>
    </p:extLst>
  </p:cSld>
  <p:clrMapOvr>
    <a:masterClrMapping/>
  </p:clrMapOvr>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وتذكروني إلى</a:t>
                      </a:r>
                      <a:r>
                        <a:rPr lang="ar-EG" sz="6000" b="1" dirty="0"/>
                        <a:t> </a:t>
                      </a:r>
                      <a:r>
                        <a:rPr lang="ar-SA" sz="6000" b="1" dirty="0"/>
                        <a:t>أن أجي</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a:solidFill>
                            <a:srgbClr val="FFFF00"/>
                          </a:solidFill>
                          <a:latin typeface="Athanasius" pitchFamily="2" charset="0"/>
                          <a:ea typeface="+mn-ea"/>
                          <a:cs typeface="+mn-cs"/>
                        </a:rPr>
                        <a:t>`</a:t>
                      </a:r>
                      <a:r>
                        <a:rPr lang="en-US" sz="5400" b="0" kern="1200" baseline="0" dirty="0" err="1">
                          <a:solidFill>
                            <a:srgbClr val="FFFF00"/>
                          </a:solidFill>
                          <a:latin typeface="Athanasius" pitchFamily="2" charset="0"/>
                          <a:ea typeface="+mn-ea"/>
                          <a:cs typeface="+mn-cs"/>
                        </a:rPr>
                        <a:t>ereten`iri</a:t>
                      </a:r>
                      <a:endParaRPr lang="en-US" sz="5400" b="0" kern="1200" baseline="0" dirty="0">
                        <a:solidFill>
                          <a:srgbClr val="FFFF00"/>
                        </a:solidFill>
                        <a:latin typeface="Athanasius" pitchFamily="2" charset="0"/>
                        <a:ea typeface="+mn-ea"/>
                        <a:cs typeface="+mn-cs"/>
                      </a:endParaRPr>
                    </a:p>
                    <a:p>
                      <a:pPr algn="ctr" rtl="0"/>
                      <a:r>
                        <a:rPr lang="en-US" sz="5400" b="0" kern="1200" baseline="0" dirty="0">
                          <a:solidFill>
                            <a:srgbClr val="FFFF00"/>
                          </a:solidFill>
                          <a:latin typeface="Athanasius" pitchFamily="2" charset="0"/>
                          <a:ea typeface="+mn-ea"/>
                          <a:cs typeface="+mn-cs"/>
                        </a:rPr>
                        <a:t>`</a:t>
                      </a:r>
                      <a:r>
                        <a:rPr lang="en-US" sz="5400" b="0" kern="1200" baseline="0" dirty="0" err="1">
                          <a:solidFill>
                            <a:srgbClr val="FFFF00"/>
                          </a:solidFill>
                          <a:latin typeface="Athanasius" pitchFamily="2" charset="0"/>
                          <a:ea typeface="+mn-ea"/>
                          <a:cs typeface="+mn-cs"/>
                        </a:rPr>
                        <a:t>mpameu`i</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a;`i</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إيري تين إيري إمبامي</a:t>
                      </a:r>
                      <a:r>
                        <a:rPr lang="ar-EG" sz="4400" b="1" dirty="0"/>
                        <a:t>ف</a:t>
                      </a:r>
                      <a:r>
                        <a:rPr lang="ar-SA" sz="4400" b="1" dirty="0"/>
                        <a:t>ئي شاتي إي</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49938053"/>
      </p:ext>
    </p:extLst>
  </p:cSld>
  <p:clrMapOvr>
    <a:masterClrMapping/>
  </p:clrMapOvr>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حقاً</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حقا</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حقا</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Amhn</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amhn</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amhn</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آمين</a:t>
                      </a:r>
                      <a:endParaRPr lang="en-US"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آمين</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آمين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86185566"/>
      </p:ext>
    </p:extLst>
  </p:cSld>
  <p:clrMapOvr>
    <a:masterClrMapping/>
  </p:clrMapOvr>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bg1"/>
                          </a:solidFill>
                          <a:latin typeface="+mn-lt"/>
                          <a:ea typeface="+mn-ea"/>
                          <a:cs typeface="+mn-cs"/>
                        </a:rPr>
                        <a:t>بموتك </a:t>
                      </a:r>
                      <a:r>
                        <a:rPr lang="ar-SA" sz="6600" b="1" dirty="0"/>
                        <a:t>يا رب نبشر </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Ton </a:t>
                      </a:r>
                      <a:r>
                        <a:rPr lang="en-US" sz="4000" b="0" kern="1200" baseline="0" dirty="0" err="1">
                          <a:solidFill>
                            <a:srgbClr val="FFFF00"/>
                          </a:solidFill>
                          <a:latin typeface="Athanasius" pitchFamily="2" charset="0"/>
                          <a:ea typeface="+mn-ea"/>
                          <a:cs typeface="+mn-cs"/>
                        </a:rPr>
                        <a:t>qanaton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cou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kataggellomen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طون ثاناطون سو كيريي كاطا آنجيلومين</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54170311"/>
      </p:ext>
    </p:extLst>
  </p:cSld>
  <p:clrMapOvr>
    <a:masterClrMapping/>
  </p:clrMapOvr>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وبقيامتك المقدسة</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ke</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thn</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`again </a:t>
                      </a:r>
                      <a:r>
                        <a:rPr lang="en-US" sz="5200" b="0" kern="1200" baseline="0" dirty="0" err="1">
                          <a:solidFill>
                            <a:srgbClr val="FFFF00"/>
                          </a:solidFill>
                          <a:latin typeface="Athanasius" pitchFamily="2" charset="0"/>
                          <a:ea typeface="+mn-ea"/>
                          <a:cs typeface="+mn-cs"/>
                        </a:rPr>
                        <a:t>cou</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anactacin</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كي تين آجيان سو آناسطاسين </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27770918"/>
      </p:ext>
    </p:extLst>
  </p:cSld>
  <p:clrMapOvr>
    <a:masterClrMapping/>
  </p:clrMapOvr>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وصعودك إلى السموات نعترف</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analh</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yin </a:t>
                      </a:r>
                      <a:r>
                        <a:rPr lang="en-US" sz="4000" b="0" kern="1200" baseline="0" dirty="0" err="1">
                          <a:solidFill>
                            <a:srgbClr val="FFFF00"/>
                          </a:solidFill>
                          <a:latin typeface="Athanasius" pitchFamily="2" charset="0"/>
                          <a:ea typeface="+mn-ea"/>
                          <a:cs typeface="+mn-cs"/>
                        </a:rPr>
                        <a:t>cou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nthc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ouranic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ce</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omologoumen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كي تين أناليم إبسين سوا إنتيس اورانيس. سي أومولوغومين</a:t>
                      </a:r>
                      <a:endParaRPr lang="ar-EG" sz="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85090547"/>
      </p:ext>
    </p:extLst>
  </p:cSld>
  <p:clrMapOvr>
    <a:masterClrMapping/>
  </p:clrMapOvr>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نسبحك نباركك نشكرك يا رب</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4000" b="0" kern="1200" baseline="0" dirty="0">
                          <a:solidFill>
                            <a:srgbClr val="FFFF00"/>
                          </a:solidFill>
                          <a:latin typeface="Athanasius" pitchFamily="2" charset="0"/>
                          <a:ea typeface="+mn-ea"/>
                          <a:cs typeface="+mn-cs"/>
                        </a:rPr>
                        <a:t>Ce `</a:t>
                      </a:r>
                      <a:r>
                        <a:rPr lang="fr-FR" sz="4000" b="0" kern="1200" baseline="0" dirty="0" err="1">
                          <a:solidFill>
                            <a:srgbClr val="FFFF00"/>
                          </a:solidFill>
                          <a:latin typeface="Athanasius" pitchFamily="2" charset="0"/>
                          <a:ea typeface="+mn-ea"/>
                          <a:cs typeface="+mn-cs"/>
                        </a:rPr>
                        <a:t>enoumen</a:t>
                      </a:r>
                      <a:r>
                        <a:rPr lang="fr-FR" sz="4000" b="0" kern="1200" baseline="0" dirty="0">
                          <a:solidFill>
                            <a:srgbClr val="FFFF00"/>
                          </a:solidFill>
                          <a:latin typeface="Athanasius" pitchFamily="2" charset="0"/>
                          <a:ea typeface="+mn-ea"/>
                          <a:cs typeface="+mn-cs"/>
                        </a:rPr>
                        <a:t> ce </a:t>
                      </a:r>
                      <a:r>
                        <a:rPr lang="fr-FR" sz="4000" b="0" kern="1200" baseline="0" dirty="0" err="1">
                          <a:solidFill>
                            <a:srgbClr val="FFFF00"/>
                          </a:solidFill>
                          <a:latin typeface="Athanasius" pitchFamily="2" charset="0"/>
                          <a:ea typeface="+mn-ea"/>
                          <a:cs typeface="+mn-cs"/>
                        </a:rPr>
                        <a:t>eulogoumen</a:t>
                      </a:r>
                      <a:r>
                        <a:rPr lang="fr-FR" sz="4000" b="0" kern="1200" baseline="0" dirty="0">
                          <a:solidFill>
                            <a:srgbClr val="FFFF00"/>
                          </a:solidFill>
                          <a:latin typeface="Athanasius" pitchFamily="2" charset="0"/>
                          <a:ea typeface="+mn-ea"/>
                          <a:cs typeface="+mn-cs"/>
                        </a:rPr>
                        <a:t> ci</a:t>
                      </a:r>
                    </a:p>
                    <a:p>
                      <a:pPr algn="ctr" rtl="0"/>
                      <a:r>
                        <a:rPr lang="en-US" sz="3600" b="0" kern="1200" baseline="0" dirty="0" err="1">
                          <a:solidFill>
                            <a:srgbClr val="FFFF00"/>
                          </a:solidFill>
                          <a:latin typeface="Athanasius" pitchFamily="2" charset="0"/>
                          <a:ea typeface="+mn-ea"/>
                          <a:cs typeface="+mn-cs"/>
                        </a:rPr>
                        <a:t>euxarictoumen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Kuri`e</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سي إنومين. سي إقلوغومين سي إفخاريستومين كيريي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14784735"/>
      </p:ext>
    </p:extLst>
  </p:cSld>
  <p:clrMapOvr>
    <a:masterClrMapping/>
  </p:clrMapOvr>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ونتضرع </a:t>
                      </a:r>
                      <a:r>
                        <a:rPr lang="ar-EG" sz="5400" b="1" dirty="0"/>
                        <a:t>إ</a:t>
                      </a:r>
                      <a:r>
                        <a:rPr lang="ar-SA" sz="5400" b="1" dirty="0"/>
                        <a:t>ليك يا إلهنا</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800" b="0" kern="1200" baseline="0" dirty="0">
                          <a:solidFill>
                            <a:srgbClr val="FFFF00"/>
                          </a:solidFill>
                          <a:latin typeface="Athanasius" pitchFamily="2" charset="0"/>
                          <a:ea typeface="+mn-ea"/>
                          <a:cs typeface="+mn-cs"/>
                        </a:rPr>
                        <a:t>Ke de`omeqa cou </a:t>
                      </a:r>
                    </a:p>
                    <a:p>
                      <a:pPr algn="ctr" rtl="0"/>
                      <a:r>
                        <a:rPr lang="pt-BR" sz="4800" b="0" kern="1200" baseline="0" dirty="0">
                          <a:solidFill>
                            <a:srgbClr val="FFFF00"/>
                          </a:solidFill>
                          <a:latin typeface="Athanasius" pitchFamily="2" charset="0"/>
                          <a:ea typeface="+mn-ea"/>
                          <a:cs typeface="+mn-cs"/>
                        </a:rPr>
                        <a:t>  `o eoc `hmwn</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كي ذي او ميطاسو أوثيئوس إيمون</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55829713"/>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يسوع المسيح</a:t>
            </a:r>
            <a:endParaRPr lang="en-US" dirty="0"/>
          </a:p>
        </p:txBody>
      </p:sp>
      <p:sp>
        <p:nvSpPr>
          <p:cNvPr id="3" name="Text Placeholder 2"/>
          <p:cNvSpPr>
            <a:spLocks noGrp="1"/>
          </p:cNvSpPr>
          <p:nvPr>
            <p:ph type="body" idx="1"/>
          </p:nvPr>
        </p:nvSpPr>
        <p:spPr/>
        <p:txBody>
          <a:bodyPr/>
          <a:lstStyle/>
          <a:p>
            <a:r>
              <a:rPr lang="ar-SA" dirty="0"/>
              <a:t>إيسوس بي إخرستوس</a:t>
            </a:r>
            <a:endParaRPr lang="ar-EG" sz="9600" dirty="0"/>
          </a:p>
        </p:txBody>
      </p:sp>
      <p:sp>
        <p:nvSpPr>
          <p:cNvPr id="5" name="Text Placeholder 4"/>
          <p:cNvSpPr>
            <a:spLocks noGrp="1"/>
          </p:cNvSpPr>
          <p:nvPr>
            <p:ph type="body" sz="quarter" idx="3"/>
          </p:nvPr>
        </p:nvSpPr>
        <p:spPr/>
        <p:txBody>
          <a:bodyPr/>
          <a:lstStyle/>
          <a:p>
            <a:r>
              <a:rPr lang="en-US" dirty="0" err="1"/>
              <a:t>Ihcouc</a:t>
            </a:r>
            <a:r>
              <a:rPr lang="en-US" dirty="0"/>
              <a:t> </a:t>
            </a:r>
            <a:r>
              <a:rPr lang="en-US" dirty="0" err="1"/>
              <a:t>Pi`xrictoc</a:t>
            </a:r>
            <a:endParaRPr lang="en-US" dirty="0"/>
          </a:p>
        </p:txBody>
      </p:sp>
    </p:spTree>
    <p:extLst>
      <p:ext uri="{BB962C8B-B14F-4D97-AF65-F5344CB8AC3E}">
        <p14:creationId xmlns:p14="http://schemas.microsoft.com/office/powerpoint/2010/main" val="698213408"/>
      </p:ext>
    </p:extLst>
  </p:cSld>
  <p:clrMapOvr>
    <a:masterClrMapping/>
  </p:clrMapOvr>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ففيما نحن أيضاً نصنع ذكر آلامه المقدسة </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En`iri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m`vmeu`i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nnef'ici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eqouab</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إنئيري اون هون إم إفمي</a:t>
                      </a:r>
                      <a:r>
                        <a:rPr lang="ar-EG" sz="4000" b="1" dirty="0"/>
                        <a:t>ف</a:t>
                      </a:r>
                      <a:r>
                        <a:rPr lang="ar-SA" sz="4000" b="1" dirty="0"/>
                        <a:t>ئي إن نيف خيسي إثؤواب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87836662"/>
      </p:ext>
    </p:extLst>
  </p:cSld>
  <p:clrMapOvr>
    <a:masterClrMapping/>
  </p:clrMapOvr>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وقيامته من الأموات </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pef</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jintwnf</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ebol'en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nheqmwout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نيم نيف جين طنف إي</a:t>
                      </a:r>
                      <a:r>
                        <a:rPr lang="ar-EG" sz="4000" b="1" dirty="0"/>
                        <a:t>ف</a:t>
                      </a:r>
                      <a:r>
                        <a:rPr lang="ar-SA" sz="4000" b="1" dirty="0"/>
                        <a:t>ول خين ني إثموؤوت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84046863"/>
      </p:ext>
    </p:extLst>
  </p:cSld>
  <p:clrMapOvr>
    <a:masterClrMapping/>
  </p:clrMapOvr>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وصعوده إلى السموات </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nem</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pef</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jin</a:t>
                      </a:r>
                      <a:r>
                        <a:rPr lang="en-US" sz="4400" b="0" kern="1200" baseline="0" dirty="0">
                          <a:solidFill>
                            <a:srgbClr val="FFFF00"/>
                          </a:solidFill>
                          <a:latin typeface="Athanasius" pitchFamily="2" charset="0"/>
                          <a:ea typeface="+mn-ea"/>
                          <a:cs typeface="+mn-cs"/>
                        </a:rPr>
                        <a:t>]e `</a:t>
                      </a:r>
                      <a:r>
                        <a:rPr lang="en-US" sz="4400" b="0" kern="1200" baseline="0" dirty="0" err="1">
                          <a:solidFill>
                            <a:srgbClr val="FFFF00"/>
                          </a:solidFill>
                          <a:latin typeface="Athanasius" pitchFamily="2" charset="0"/>
                          <a:ea typeface="+mn-ea"/>
                          <a:cs typeface="+mn-cs"/>
                        </a:rPr>
                        <a:t>e`p</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wi</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enivhou`i</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نيم بيف جين شي إي إبشوى إي نيفيئوي </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55403990"/>
      </p:ext>
    </p:extLst>
  </p:cSld>
  <p:clrMapOvr>
    <a:masterClrMapping/>
  </p:clrMapOvr>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77368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وجلوسه عن يمكينك أيها الآب</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nem</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pefjin</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emci</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catekou`inam</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Viwt</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نيم بيف جين هيمسي ساتيك أؤي نام إفيو</a:t>
                      </a:r>
                      <a:r>
                        <a:rPr lang="ar-EG" sz="4800" b="1" dirty="0"/>
                        <a:t>ت</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5138251"/>
      </p:ext>
    </p:extLst>
  </p:cSld>
  <p:clrMapOvr>
    <a:masterClrMapping/>
  </p:clrMapOvr>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وظهوره الثاني </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Nem</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tefma</a:t>
                      </a:r>
                      <a:r>
                        <a:rPr lang="en-US" sz="4400" b="0" kern="1200" baseline="0" dirty="0">
                          <a:solidFill>
                            <a:srgbClr val="FFFF00"/>
                          </a:solidFill>
                          <a:latin typeface="Athanasius" pitchFamily="2" charset="0"/>
                          <a:ea typeface="+mn-ea"/>
                          <a:cs typeface="+mn-cs"/>
                        </a:rPr>
                        <a:t>\</a:t>
                      </a: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cnou</a:t>
                      </a:r>
                      <a:r>
                        <a:rPr lang="en-US" sz="4400" b="0" kern="1200" baseline="0" dirty="0">
                          <a:solidFill>
                            <a:srgbClr val="FFFF00"/>
                          </a:solidFill>
                          <a:latin typeface="Athanasius" pitchFamily="2" charset="0"/>
                          <a:ea typeface="+mn-ea"/>
                          <a:cs typeface="+mn-cs"/>
                        </a:rPr>
                        <a:t>;</a:t>
                      </a: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mparouci`a</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نيم نيف ماه إسنوتي إمباروسيا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95028183"/>
      </p:ext>
    </p:extLst>
  </p:cSld>
  <p:clrMapOvr>
    <a:masterClrMapping/>
  </p:clrMapOvr>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الآتي من السموات </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Eqnhou</a:t>
                      </a:r>
                      <a:endParaRPr lang="en-US" sz="5400" b="0" kern="1200" baseline="0" dirty="0">
                        <a:solidFill>
                          <a:srgbClr val="FFFF00"/>
                        </a:solidFill>
                        <a:latin typeface="Athanasius" pitchFamily="2" charset="0"/>
                        <a:ea typeface="+mn-ea"/>
                        <a:cs typeface="+mn-cs"/>
                      </a:endParaRPr>
                    </a:p>
                    <a:p>
                      <a:pPr algn="ctr" rtl="0"/>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ebol</a:t>
                      </a:r>
                      <a:r>
                        <a:rPr lang="en-US" sz="5400" b="0" kern="1200" baseline="0" dirty="0">
                          <a:solidFill>
                            <a:srgbClr val="FFFF00"/>
                          </a:solidFill>
                          <a:latin typeface="Athanasius" pitchFamily="2" charset="0"/>
                          <a:ea typeface="+mn-ea"/>
                          <a:cs typeface="+mn-cs"/>
                        </a:rPr>
                        <a:t> 'en </a:t>
                      </a:r>
                      <a:r>
                        <a:rPr lang="en-US" sz="5400" b="0" kern="1200" baseline="0" dirty="0" err="1">
                          <a:solidFill>
                            <a:srgbClr val="FFFF00"/>
                          </a:solidFill>
                          <a:latin typeface="Athanasius" pitchFamily="2" charset="0"/>
                          <a:ea typeface="+mn-ea"/>
                          <a:cs typeface="+mn-cs"/>
                        </a:rPr>
                        <a:t>nivhou`i</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إثنيو إي</a:t>
                      </a:r>
                      <a:r>
                        <a:rPr lang="ar-EG" sz="5400" b="1" dirty="0"/>
                        <a:t>ف</a:t>
                      </a:r>
                      <a:r>
                        <a:rPr lang="ar-SA" sz="5400" b="1" dirty="0"/>
                        <a:t>ول خين نيفيئوي </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37150399"/>
      </p:ext>
    </p:extLst>
  </p:cSld>
  <p:clrMapOvr>
    <a:masterClrMapping/>
  </p:clrMapOvr>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المخوف المملوء مجداً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etoi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`n\o; </a:t>
                      </a:r>
                      <a:r>
                        <a:rPr lang="en-US" sz="4800" b="0" kern="1200" baseline="0" dirty="0" err="1">
                          <a:solidFill>
                            <a:srgbClr val="FFFF00"/>
                          </a:solidFill>
                          <a:latin typeface="Athanasius" pitchFamily="2" charset="0"/>
                          <a:ea typeface="+mn-ea"/>
                          <a:cs typeface="+mn-cs"/>
                        </a:rPr>
                        <a:t>ouo</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eqme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n`wou</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إتئوي إنهوتي اووه إثميه إن أوأو</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94026233"/>
      </p:ext>
    </p:extLst>
  </p:cSld>
  <p:clrMapOvr>
    <a:masterClrMapping/>
  </p:clrMapOvr>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t>ن</a:t>
                      </a:r>
                      <a:r>
                        <a:rPr lang="ar-SA" sz="4800" b="1" dirty="0"/>
                        <a:t>قرب لك قرابينك من الذي لك</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err="1">
                          <a:solidFill>
                            <a:srgbClr val="FFFF00"/>
                          </a:solidFill>
                          <a:latin typeface="Athanasius" pitchFamily="2" charset="0"/>
                          <a:ea typeface="+mn-ea"/>
                          <a:cs typeface="+mn-cs"/>
                        </a:rPr>
                        <a:t>Tener`pocverin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nak</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nnh`ete</a:t>
                      </a:r>
                      <a:endParaRPr lang="en-US" sz="3200" b="0" kern="1200" baseline="0" dirty="0">
                        <a:solidFill>
                          <a:srgbClr val="FFFF00"/>
                        </a:solidFill>
                        <a:latin typeface="Athanasius" pitchFamily="2" charset="0"/>
                        <a:ea typeface="+mn-ea"/>
                        <a:cs typeface="+mn-cs"/>
                      </a:endParaRPr>
                    </a:p>
                    <a:p>
                      <a:pPr algn="ctr" rtl="0"/>
                      <a:r>
                        <a:rPr lang="en-US" sz="3200" b="0" kern="1200" baseline="0" dirty="0" err="1">
                          <a:solidFill>
                            <a:srgbClr val="FFFF00"/>
                          </a:solidFill>
                          <a:latin typeface="Athanasius" pitchFamily="2" charset="0"/>
                          <a:ea typeface="+mn-ea"/>
                          <a:cs typeface="+mn-cs"/>
                        </a:rPr>
                        <a:t>nouk</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ndwron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ebol'en</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nh`ete</a:t>
                      </a:r>
                      <a:endParaRPr lang="en-US" sz="3200" b="0" kern="1200" baseline="0" dirty="0">
                        <a:solidFill>
                          <a:srgbClr val="FFFF00"/>
                        </a:solidFill>
                        <a:latin typeface="Athanasius" pitchFamily="2" charset="0"/>
                        <a:ea typeface="+mn-ea"/>
                        <a:cs typeface="+mn-cs"/>
                      </a:endParaRPr>
                    </a:p>
                    <a:p>
                      <a:pPr algn="ctr" rtl="0"/>
                      <a:r>
                        <a:rPr lang="en-US" sz="3200" b="0" kern="1200" baseline="0" dirty="0" err="1">
                          <a:solidFill>
                            <a:srgbClr val="FFFF00"/>
                          </a:solidFill>
                          <a:latin typeface="Athanasius" pitchFamily="2" charset="0"/>
                          <a:ea typeface="+mn-ea"/>
                          <a:cs typeface="+mn-cs"/>
                        </a:rPr>
                        <a:t>nouk</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تين إير إبروس فيرين ناك إن نيئيتينوك إنذورون إي</a:t>
                      </a:r>
                      <a:r>
                        <a:rPr lang="ar-EG" sz="3600" b="1" dirty="0"/>
                        <a:t>ف</a:t>
                      </a:r>
                      <a:r>
                        <a:rPr lang="ar-SA" sz="3600" b="1" dirty="0"/>
                        <a:t>ول خين نييئينوك </a:t>
                      </a:r>
                      <a:endParaRPr lang="ar-EG" sz="1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96610682"/>
      </p:ext>
    </p:extLst>
  </p:cSld>
  <p:clrMapOvr>
    <a:masterClrMapping/>
  </p:clrMapOvr>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على كل حال </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000" b="0" kern="1200" baseline="0" dirty="0" err="1">
                          <a:solidFill>
                            <a:srgbClr val="FFFF00"/>
                          </a:solidFill>
                          <a:latin typeface="Athanasius" pitchFamily="2" charset="0"/>
                          <a:ea typeface="+mn-ea"/>
                          <a:cs typeface="+mn-cs"/>
                        </a:rPr>
                        <a:t>kata</a:t>
                      </a:r>
                      <a:r>
                        <a:rPr lang="en-US" sz="6000" b="0" kern="1200" baseline="0" dirty="0">
                          <a:solidFill>
                            <a:srgbClr val="FFFF00"/>
                          </a:solidFill>
                          <a:latin typeface="Athanasius" pitchFamily="2" charset="0"/>
                          <a:ea typeface="+mn-ea"/>
                          <a:cs typeface="+mn-cs"/>
                        </a:rPr>
                        <a:t> \</a:t>
                      </a:r>
                      <a:r>
                        <a:rPr lang="en-US" sz="6000" b="0" kern="1200" baseline="0" dirty="0" err="1">
                          <a:solidFill>
                            <a:srgbClr val="FFFF00"/>
                          </a:solidFill>
                          <a:latin typeface="Athanasius" pitchFamily="2" charset="0"/>
                          <a:ea typeface="+mn-ea"/>
                          <a:cs typeface="+mn-cs"/>
                        </a:rPr>
                        <a:t>wb</a:t>
                      </a:r>
                      <a:r>
                        <a:rPr lang="en-US" sz="6000" b="0" kern="1200" baseline="0" dirty="0">
                          <a:solidFill>
                            <a:srgbClr val="FFFF00"/>
                          </a:solidFill>
                          <a:latin typeface="Athanasius" pitchFamily="2" charset="0"/>
                          <a:ea typeface="+mn-ea"/>
                          <a:cs typeface="+mn-cs"/>
                        </a:rPr>
                        <a:t> </a:t>
                      </a:r>
                      <a:r>
                        <a:rPr lang="en-US" sz="6000" b="0" kern="1200" baseline="0" dirty="0" err="1">
                          <a:solidFill>
                            <a:srgbClr val="FFFF00"/>
                          </a:solidFill>
                          <a:latin typeface="Athanasius" pitchFamily="2" charset="0"/>
                          <a:ea typeface="+mn-ea"/>
                          <a:cs typeface="+mn-cs"/>
                        </a:rPr>
                        <a:t>niben</a:t>
                      </a:r>
                      <a:endParaRPr lang="en-US" sz="115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كاطا هوب ني</a:t>
                      </a:r>
                      <a:r>
                        <a:rPr lang="ar-EG" sz="6600" b="1" dirty="0"/>
                        <a:t>ف</a:t>
                      </a:r>
                      <a:r>
                        <a:rPr lang="ar-SA" sz="6600" b="1" dirty="0"/>
                        <a:t>ين </a:t>
                      </a:r>
                      <a:endParaRPr lang="ar-EG"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27894875"/>
      </p:ext>
    </p:extLst>
  </p:cSld>
  <p:clrMapOvr>
    <a:masterClrMapping/>
  </p:clrMapOvr>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ومن اجل كل حال في كل حال</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nem</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eqbe</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wb</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niben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nem</a:t>
                      </a:r>
                      <a:r>
                        <a:rPr lang="en-US" sz="4400" b="0" kern="1200" baseline="0" dirty="0">
                          <a:solidFill>
                            <a:srgbClr val="FFFF00"/>
                          </a:solidFill>
                          <a:latin typeface="Athanasius" pitchFamily="2" charset="0"/>
                          <a:ea typeface="+mn-ea"/>
                          <a:cs typeface="+mn-cs"/>
                        </a:rPr>
                        <a:t> 'en \</a:t>
                      </a:r>
                      <a:r>
                        <a:rPr lang="en-US" sz="4400" b="0" kern="1200" baseline="0" dirty="0" err="1">
                          <a:solidFill>
                            <a:srgbClr val="FFFF00"/>
                          </a:solidFill>
                          <a:latin typeface="Athanasius" pitchFamily="2" charset="0"/>
                          <a:ea typeface="+mn-ea"/>
                          <a:cs typeface="+mn-cs"/>
                        </a:rPr>
                        <a:t>wb</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niben</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نيم إ</a:t>
                      </a:r>
                      <a:r>
                        <a:rPr lang="ar-EG" sz="4800" b="1" dirty="0"/>
                        <a:t>ثف</a:t>
                      </a:r>
                      <a:r>
                        <a:rPr lang="ar-SA" sz="4800" b="1" dirty="0"/>
                        <a:t>ي هوب ني</a:t>
                      </a:r>
                      <a:r>
                        <a:rPr lang="ar-EG" sz="4800" b="1" dirty="0"/>
                        <a:t>ف</a:t>
                      </a:r>
                      <a:r>
                        <a:rPr lang="ar-SA" sz="4800" b="1" dirty="0"/>
                        <a:t>ين نيم خين هوب ني</a:t>
                      </a:r>
                      <a:r>
                        <a:rPr lang="ar-EG" sz="4800" b="1" dirty="0"/>
                        <a:t>ف</a:t>
                      </a:r>
                      <a:r>
                        <a:rPr lang="ar-SA" sz="4800" b="1" dirty="0"/>
                        <a:t>ين</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14775512"/>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نسأل ونطلب من صلاحك يا محب البشر </a:t>
            </a:r>
            <a:endParaRPr lang="en-US" dirty="0"/>
          </a:p>
        </p:txBody>
      </p:sp>
      <p:sp>
        <p:nvSpPr>
          <p:cNvPr id="3" name="Text Placeholder 2"/>
          <p:cNvSpPr>
            <a:spLocks noGrp="1"/>
          </p:cNvSpPr>
          <p:nvPr>
            <p:ph type="body" idx="1"/>
          </p:nvPr>
        </p:nvSpPr>
        <p:spPr/>
        <p:txBody>
          <a:bodyPr/>
          <a:lstStyle/>
          <a:p>
            <a:r>
              <a:rPr lang="ar-SA" dirty="0"/>
              <a:t>تين تيهو أووه تين طفه إنتيك ميت غاثوس بي ماي رومي </a:t>
            </a:r>
            <a:endParaRPr lang="ar-EG" sz="6000" dirty="0"/>
          </a:p>
        </p:txBody>
      </p:sp>
      <p:sp>
        <p:nvSpPr>
          <p:cNvPr id="5" name="Text Placeholder 4"/>
          <p:cNvSpPr>
            <a:spLocks noGrp="1"/>
          </p:cNvSpPr>
          <p:nvPr>
            <p:ph type="body" sz="quarter" idx="3"/>
          </p:nvPr>
        </p:nvSpPr>
        <p:spPr/>
        <p:txBody>
          <a:bodyPr/>
          <a:lstStyle/>
          <a:p>
            <a:r>
              <a:rPr lang="en-US" dirty="0"/>
              <a:t>Ten;\o ouo\ tentwb\`</a:t>
            </a:r>
            <a:r>
              <a:rPr lang="en-US" dirty="0" err="1"/>
              <a:t>ntekmet`agaqoc</a:t>
            </a:r>
            <a:r>
              <a:rPr lang="en-US" dirty="0"/>
              <a:t> </a:t>
            </a:r>
            <a:r>
              <a:rPr lang="en-US" dirty="0" err="1"/>
              <a:t>pimairwmi</a:t>
            </a:r>
            <a:endParaRPr lang="en-US" dirty="0"/>
          </a:p>
        </p:txBody>
      </p:sp>
    </p:spTree>
    <p:extLst>
      <p:ext uri="{BB962C8B-B14F-4D97-AF65-F5344CB8AC3E}">
        <p14:creationId xmlns:p14="http://schemas.microsoft.com/office/powerpoint/2010/main" val="524647741"/>
      </p:ext>
    </p:extLst>
  </p:cSld>
  <p:clrMapOvr>
    <a:masterClrMapping/>
  </p:clrMapOvr>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أسجدوا لله بخوف ورعدة</a:t>
                      </a:r>
                      <a:endParaRPr lang="ar-SA"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Ouw]t `mV; 'en ou\o; nem </a:t>
                      </a:r>
                      <a:r>
                        <a:rPr lang="en-US" sz="4000" b="0" kern="1200" baseline="0" dirty="0" err="1">
                          <a:solidFill>
                            <a:srgbClr val="FFFF00"/>
                          </a:solidFill>
                          <a:latin typeface="Athanasius" pitchFamily="2" charset="0"/>
                          <a:ea typeface="+mn-ea"/>
                          <a:cs typeface="+mn-cs"/>
                        </a:rPr>
                        <a:t>ou`cqerter</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أوأوشت إم إفنوتي خين أوهوتي نيم أو إستيرتير</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58483613"/>
      </p:ext>
    </p:extLst>
  </p:cSld>
  <p:clrMapOvr>
    <a:masterClrMapping/>
  </p:clrMapOvr>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68224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نسبحك نباركك نخدمك ونسجد لك</a:t>
                      </a:r>
                      <a:endParaRPr lang="ar-SA"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400" b="0" kern="1200" baseline="0" dirty="0">
                          <a:solidFill>
                            <a:srgbClr val="FFFF00"/>
                          </a:solidFill>
                          <a:latin typeface="Athanasius" pitchFamily="2" charset="0"/>
                          <a:ea typeface="+mn-ea"/>
                          <a:cs typeface="+mn-cs"/>
                        </a:rPr>
                        <a:t>Ten\</a:t>
                      </a:r>
                      <a:r>
                        <a:rPr lang="en-US" sz="3400" b="0" kern="1200" baseline="0" dirty="0" err="1">
                          <a:solidFill>
                            <a:srgbClr val="FFFF00"/>
                          </a:solidFill>
                          <a:latin typeface="Athanasius" pitchFamily="2" charset="0"/>
                          <a:ea typeface="+mn-ea"/>
                          <a:cs typeface="+mn-cs"/>
                        </a:rPr>
                        <a:t>wc</a:t>
                      </a:r>
                      <a:r>
                        <a:rPr lang="en-US" sz="3400" b="0" kern="1200" baseline="0" dirty="0">
                          <a:solidFill>
                            <a:srgbClr val="FFFF00"/>
                          </a:solidFill>
                          <a:latin typeface="Athanasius" pitchFamily="2" charset="0"/>
                          <a:ea typeface="+mn-ea"/>
                          <a:cs typeface="+mn-cs"/>
                        </a:rPr>
                        <a:t> `</a:t>
                      </a:r>
                      <a:r>
                        <a:rPr lang="en-US" sz="3400" b="0" kern="1200" baseline="0" dirty="0" err="1">
                          <a:solidFill>
                            <a:srgbClr val="FFFF00"/>
                          </a:solidFill>
                          <a:latin typeface="Athanasius" pitchFamily="2" charset="0"/>
                          <a:ea typeface="+mn-ea"/>
                          <a:cs typeface="+mn-cs"/>
                        </a:rPr>
                        <a:t>erok</a:t>
                      </a:r>
                      <a:r>
                        <a:rPr lang="en-US" sz="3400" b="0" kern="1200" baseline="0" dirty="0">
                          <a:solidFill>
                            <a:srgbClr val="FFFF00"/>
                          </a:solidFill>
                          <a:latin typeface="Athanasius" pitchFamily="2" charset="0"/>
                          <a:ea typeface="+mn-ea"/>
                          <a:cs typeface="+mn-cs"/>
                        </a:rPr>
                        <a:t> </a:t>
                      </a:r>
                      <a:r>
                        <a:rPr lang="en-US" sz="3400" b="0" kern="1200" baseline="0" dirty="0" err="1">
                          <a:solidFill>
                            <a:srgbClr val="FFFF00"/>
                          </a:solidFill>
                          <a:latin typeface="Athanasius" pitchFamily="2" charset="0"/>
                          <a:ea typeface="+mn-ea"/>
                          <a:cs typeface="+mn-cs"/>
                        </a:rPr>
                        <a:t>ten`cmou</a:t>
                      </a:r>
                      <a:r>
                        <a:rPr lang="en-US" sz="3400" b="0" kern="1200" baseline="0" dirty="0">
                          <a:solidFill>
                            <a:srgbClr val="FFFF00"/>
                          </a:solidFill>
                          <a:latin typeface="Athanasius" pitchFamily="2" charset="0"/>
                          <a:ea typeface="+mn-ea"/>
                          <a:cs typeface="+mn-cs"/>
                        </a:rPr>
                        <a:t> `</a:t>
                      </a:r>
                      <a:r>
                        <a:rPr lang="en-US" sz="3400" b="0" kern="1200" baseline="0" dirty="0" err="1">
                          <a:solidFill>
                            <a:srgbClr val="FFFF00"/>
                          </a:solidFill>
                          <a:latin typeface="Athanasius" pitchFamily="2" charset="0"/>
                          <a:ea typeface="+mn-ea"/>
                          <a:cs typeface="+mn-cs"/>
                        </a:rPr>
                        <a:t>erok</a:t>
                      </a:r>
                      <a:endParaRPr lang="en-US" sz="3400" b="0" kern="1200" baseline="0" dirty="0">
                        <a:solidFill>
                          <a:srgbClr val="FFFF00"/>
                        </a:solidFill>
                        <a:latin typeface="Athanasius" pitchFamily="2" charset="0"/>
                        <a:ea typeface="+mn-ea"/>
                        <a:cs typeface="+mn-cs"/>
                      </a:endParaRPr>
                    </a:p>
                    <a:p>
                      <a:pPr algn="ctr" rtl="0"/>
                      <a:r>
                        <a:rPr lang="en-US" sz="3400" b="0" kern="1200" baseline="0" dirty="0">
                          <a:solidFill>
                            <a:srgbClr val="FFFF00"/>
                          </a:solidFill>
                          <a:latin typeface="Athanasius" pitchFamily="2" charset="0"/>
                          <a:ea typeface="+mn-ea"/>
                          <a:cs typeface="+mn-cs"/>
                        </a:rPr>
                        <a:t>ten]</a:t>
                      </a:r>
                      <a:r>
                        <a:rPr lang="en-US" sz="3400" b="0" kern="1200" baseline="0" dirty="0" err="1">
                          <a:solidFill>
                            <a:srgbClr val="FFFF00"/>
                          </a:solidFill>
                          <a:latin typeface="Athanasius" pitchFamily="2" charset="0"/>
                          <a:ea typeface="+mn-ea"/>
                          <a:cs typeface="+mn-cs"/>
                        </a:rPr>
                        <a:t>em</a:t>
                      </a:r>
                      <a:r>
                        <a:rPr lang="en-US" sz="3400" b="0" kern="1200" baseline="0" dirty="0">
                          <a:solidFill>
                            <a:srgbClr val="FFFF00"/>
                          </a:solidFill>
                          <a:latin typeface="Athanasius" pitchFamily="2" charset="0"/>
                          <a:ea typeface="+mn-ea"/>
                          <a:cs typeface="+mn-cs"/>
                        </a:rPr>
                        <a:t>]</a:t>
                      </a:r>
                      <a:r>
                        <a:rPr lang="en-US" sz="3400" b="0" kern="1200" baseline="0" dirty="0" err="1">
                          <a:solidFill>
                            <a:srgbClr val="FFFF00"/>
                          </a:solidFill>
                          <a:latin typeface="Athanasius" pitchFamily="2" charset="0"/>
                          <a:ea typeface="+mn-ea"/>
                          <a:cs typeface="+mn-cs"/>
                        </a:rPr>
                        <a:t>i</a:t>
                      </a:r>
                      <a:r>
                        <a:rPr lang="en-US" sz="3400" b="0" kern="1200" baseline="0" dirty="0">
                          <a:solidFill>
                            <a:srgbClr val="FFFF00"/>
                          </a:solidFill>
                          <a:latin typeface="Athanasius" pitchFamily="2" charset="0"/>
                          <a:ea typeface="+mn-ea"/>
                          <a:cs typeface="+mn-cs"/>
                        </a:rPr>
                        <a:t> `</a:t>
                      </a:r>
                      <a:r>
                        <a:rPr lang="en-US" sz="3400" b="0" kern="1200" baseline="0" dirty="0" err="1">
                          <a:solidFill>
                            <a:srgbClr val="FFFF00"/>
                          </a:solidFill>
                          <a:latin typeface="Athanasius" pitchFamily="2" charset="0"/>
                          <a:ea typeface="+mn-ea"/>
                          <a:cs typeface="+mn-cs"/>
                        </a:rPr>
                        <a:t>mmok</a:t>
                      </a:r>
                      <a:r>
                        <a:rPr lang="en-US" sz="3400" b="0" kern="1200" baseline="0" dirty="0">
                          <a:solidFill>
                            <a:srgbClr val="FFFF00"/>
                          </a:solidFill>
                          <a:latin typeface="Athanasius" pitchFamily="2" charset="0"/>
                          <a:ea typeface="+mn-ea"/>
                          <a:cs typeface="+mn-cs"/>
                        </a:rPr>
                        <a:t> </a:t>
                      </a:r>
                      <a:r>
                        <a:rPr lang="en-US" sz="3400" b="0" kern="1200" baseline="0" dirty="0" err="1">
                          <a:solidFill>
                            <a:srgbClr val="FFFF00"/>
                          </a:solidFill>
                          <a:latin typeface="Athanasius" pitchFamily="2" charset="0"/>
                          <a:ea typeface="+mn-ea"/>
                          <a:cs typeface="+mn-cs"/>
                        </a:rPr>
                        <a:t>tenouw</a:t>
                      </a:r>
                      <a:r>
                        <a:rPr lang="en-US" sz="3400" b="0" kern="1200" baseline="0" dirty="0">
                          <a:solidFill>
                            <a:srgbClr val="FFFF00"/>
                          </a:solidFill>
                          <a:latin typeface="Athanasius" pitchFamily="2" charset="0"/>
                          <a:ea typeface="+mn-ea"/>
                          <a:cs typeface="+mn-cs"/>
                        </a:rPr>
                        <a:t>]t</a:t>
                      </a:r>
                    </a:p>
                    <a:p>
                      <a:pPr algn="ctr" rtl="0"/>
                      <a:r>
                        <a:rPr lang="en-US" sz="3400" b="0" kern="1200" baseline="0" dirty="0">
                          <a:solidFill>
                            <a:srgbClr val="FFFF00"/>
                          </a:solidFill>
                          <a:latin typeface="Athanasius" pitchFamily="2" charset="0"/>
                          <a:ea typeface="+mn-ea"/>
                          <a:cs typeface="+mn-cs"/>
                        </a:rPr>
                        <a:t>`</a:t>
                      </a:r>
                      <a:r>
                        <a:rPr lang="en-US" sz="3400" b="0" kern="1200" baseline="0" dirty="0" err="1">
                          <a:solidFill>
                            <a:srgbClr val="FFFF00"/>
                          </a:solidFill>
                          <a:latin typeface="Athanasius" pitchFamily="2" charset="0"/>
                          <a:ea typeface="+mn-ea"/>
                          <a:cs typeface="+mn-cs"/>
                        </a:rPr>
                        <a:t>mmok</a:t>
                      </a:r>
                      <a:endParaRPr lang="en-US" sz="3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3600" b="1" dirty="0"/>
                        <a:t>تينهوس إيروك تين إزمو إيروك تين شمشي إمموك أوأوشت إمموك.</a:t>
                      </a:r>
                      <a:endParaRPr lang="ar-SA" sz="36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2037871"/>
      </p:ext>
    </p:extLst>
  </p:cSld>
  <p:clrMapOvr>
    <a:masterClrMapping/>
  </p:clrMapOvr>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ننصت آمين </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Procxwmen</a:t>
                      </a:r>
                      <a:r>
                        <a:rPr lang="en-US" sz="4800" b="0" kern="1200" baseline="0" dirty="0">
                          <a:solidFill>
                            <a:srgbClr val="FFFF00"/>
                          </a:solidFill>
                          <a:latin typeface="Athanasius" pitchFamily="2" charset="0"/>
                          <a:ea typeface="+mn-ea"/>
                          <a:cs typeface="+mn-cs"/>
                        </a:rPr>
                        <a:t>&gt; `</a:t>
                      </a:r>
                      <a:r>
                        <a:rPr lang="en-US" sz="4800" b="0" kern="1200" baseline="0" dirty="0" err="1">
                          <a:solidFill>
                            <a:srgbClr val="FFFF00"/>
                          </a:solidFill>
                          <a:latin typeface="Athanasius" pitchFamily="2" charset="0"/>
                          <a:ea typeface="+mn-ea"/>
                          <a:cs typeface="+mn-cs"/>
                        </a:rPr>
                        <a:t>amhn</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إبروس خومين آمين </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69415799"/>
      </p:ext>
    </p:extLst>
  </p:cSld>
  <p:clrMapOvr>
    <a:masterClrMapping/>
  </p:clrMapOvr>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وهذا الخبز يجعله جسداً مقدساً له</a:t>
                      </a:r>
                      <a:endParaRPr lang="ar-SA"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paiwik</a:t>
                      </a:r>
                      <a:r>
                        <a:rPr lang="en-US" sz="4000" b="0" kern="1200" baseline="0" dirty="0">
                          <a:solidFill>
                            <a:srgbClr val="FFFF00"/>
                          </a:solidFill>
                          <a:latin typeface="Athanasius" pitchFamily="2" charset="0"/>
                          <a:ea typeface="+mn-ea"/>
                          <a:cs typeface="+mn-cs"/>
                        </a:rPr>
                        <a:t> men `</a:t>
                      </a:r>
                      <a:r>
                        <a:rPr lang="en-US" sz="4000" b="0" kern="1200" baseline="0" dirty="0" err="1">
                          <a:solidFill>
                            <a:srgbClr val="FFFF00"/>
                          </a:solidFill>
                          <a:latin typeface="Athanasius" pitchFamily="2" charset="0"/>
                          <a:ea typeface="+mn-ea"/>
                          <a:cs typeface="+mn-cs"/>
                        </a:rPr>
                        <a:t>ntefaif</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ncwma</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efouab</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ntaf</a:t>
                      </a:r>
                      <a:endParaRPr lang="en-US" sz="13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اووه بأى أويك مين إنتيف آيف إنسوما إفؤواب إنتاف</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77152941"/>
      </p:ext>
    </p:extLst>
  </p:cSld>
  <p:clrMapOvr>
    <a:masterClrMapping/>
  </p:clrMapOvr>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dirty="0"/>
                        <a:t>ن</a:t>
                      </a:r>
                      <a:r>
                        <a:rPr lang="ar-SA" sz="9600" b="1" dirty="0"/>
                        <a:t>ؤمن</a:t>
                      </a:r>
                      <a:endParaRPr lang="ar-SA" sz="3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600" b="0" kern="1200" baseline="0" dirty="0">
                          <a:solidFill>
                            <a:srgbClr val="FFFF00"/>
                          </a:solidFill>
                          <a:latin typeface="Athanasius" pitchFamily="2" charset="0"/>
                          <a:ea typeface="+mn-ea"/>
                          <a:cs typeface="+mn-cs"/>
                        </a:rPr>
                        <a:t>:</a:t>
                      </a:r>
                      <a:r>
                        <a:rPr lang="en-US" sz="6600" b="0" kern="1200" baseline="0" dirty="0" err="1">
                          <a:solidFill>
                            <a:srgbClr val="FFFF00"/>
                          </a:solidFill>
                          <a:latin typeface="Athanasius" pitchFamily="2" charset="0"/>
                          <a:ea typeface="+mn-ea"/>
                          <a:cs typeface="+mn-cs"/>
                        </a:rPr>
                        <a:t>na</a:t>
                      </a:r>
                      <a:r>
                        <a:rPr lang="en-US" sz="6600" b="0" kern="1200" baseline="0" dirty="0">
                          <a:solidFill>
                            <a:srgbClr val="FFFF00"/>
                          </a:solidFill>
                          <a:latin typeface="Athanasius" pitchFamily="2" charset="0"/>
                          <a:ea typeface="+mn-ea"/>
                          <a:cs typeface="+mn-cs"/>
                        </a:rPr>
                        <a:t>\; </a:t>
                      </a:r>
                    </a:p>
                    <a:p>
                      <a:pPr algn="ctr" rtl="0"/>
                      <a:r>
                        <a:rPr lang="en-US" sz="6600" b="0" kern="1200" baseline="0" dirty="0">
                          <a:solidFill>
                            <a:srgbClr val="FFFF00"/>
                          </a:solidFill>
                          <a:latin typeface="Athanasius" pitchFamily="2" charset="0"/>
                          <a:ea typeface="+mn-ea"/>
                          <a:cs typeface="+mn-cs"/>
                        </a:rPr>
                        <a:t>~</a:t>
                      </a:r>
                      <a:r>
                        <a:rPr lang="en-US" sz="6600" b="0" kern="1200" baseline="0" dirty="0" err="1">
                          <a:solidFill>
                            <a:srgbClr val="FFFF00"/>
                          </a:solidFill>
                          <a:latin typeface="Athanasius" pitchFamily="2" charset="0"/>
                          <a:ea typeface="+mn-ea"/>
                          <a:cs typeface="+mn-cs"/>
                        </a:rPr>
                        <a:t>Amhn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تي ناهتي آمين </a:t>
                      </a:r>
                      <a:endParaRPr lang="ar-SA"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09460587"/>
      </p:ext>
    </p:extLst>
  </p:cSld>
  <p:clrMapOvr>
    <a:masterClrMapping/>
  </p:clrMapOvr>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وهذه الكأس أيضاً دماً </a:t>
                      </a:r>
                      <a:r>
                        <a:rPr lang="ar-EG" sz="4800" b="1" dirty="0"/>
                        <a:t> </a:t>
                      </a:r>
                      <a:r>
                        <a:rPr lang="ar-SA" sz="4800" b="1" dirty="0"/>
                        <a:t>كريماً</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Ouo\ pai`avot de on `n`cnof</a:t>
                      </a:r>
                    </a:p>
                    <a:p>
                      <a:pPr algn="ctr" rtl="0"/>
                      <a:r>
                        <a:rPr lang="en-US" sz="4000" b="0" kern="1200" baseline="0" dirty="0" err="1">
                          <a:solidFill>
                            <a:srgbClr val="FFFF00"/>
                          </a:solidFill>
                          <a:latin typeface="Athanasius" pitchFamily="2" charset="0"/>
                          <a:ea typeface="+mn-ea"/>
                          <a:cs typeface="+mn-cs"/>
                        </a:rPr>
                        <a:t>ettaihout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أووه باى أفوت ذى أون إن إسنوف إتطايوت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09121214"/>
      </p:ext>
    </p:extLst>
  </p:cSld>
  <p:clrMapOvr>
    <a:masterClrMapping/>
  </p:clrMapOvr>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للعهد الجديد الذي له</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nte</a:t>
                      </a:r>
                      <a:endParaRPr lang="ar-EG"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di`aqhkh</a:t>
                      </a:r>
                      <a:r>
                        <a:rPr lang="en-US" sz="4800" b="0" kern="1200" baseline="0" dirty="0">
                          <a:solidFill>
                            <a:srgbClr val="FFFF00"/>
                          </a:solidFill>
                          <a:latin typeface="Athanasius" pitchFamily="2" charset="0"/>
                          <a:ea typeface="+mn-ea"/>
                          <a:cs typeface="+mn-cs"/>
                        </a:rPr>
                        <a:t> </a:t>
                      </a: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mberi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ntaf</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إنتي تي ذياثيكي إم</a:t>
                      </a:r>
                      <a:r>
                        <a:rPr lang="ar-EG" sz="4800" b="1" dirty="0"/>
                        <a:t>ف</a:t>
                      </a:r>
                      <a:r>
                        <a:rPr lang="ar-SA" sz="4800" b="1" dirty="0"/>
                        <a:t>يري إنتاف</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59821714"/>
      </p:ext>
    </p:extLst>
  </p:cSld>
  <p:clrMapOvr>
    <a:masterClrMapping/>
  </p:clrMapOvr>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وأيضاً نؤمن</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Ke</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palin</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na</a:t>
                      </a:r>
                      <a:r>
                        <a:rPr lang="en-US" sz="5400" b="0" kern="1200" baseline="0" dirty="0">
                          <a:solidFill>
                            <a:srgbClr val="FFFF00"/>
                          </a:solidFill>
                          <a:latin typeface="Athanasius" pitchFamily="2" charset="0"/>
                          <a:ea typeface="+mn-ea"/>
                          <a:cs typeface="+mn-cs"/>
                        </a:rPr>
                        <a:t>\;</a:t>
                      </a:r>
                    </a:p>
                    <a:p>
                      <a:pPr algn="ctr" rtl="0"/>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Amhn</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5400" b="1" dirty="0"/>
                        <a:t>كي بالين تي ناهتي آمين</a:t>
                      </a:r>
                      <a:endParaRPr lang="ar-SA"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28952454"/>
      </p:ext>
    </p:extLst>
  </p:cSld>
  <p:clrMapOvr>
    <a:masterClrMapping/>
  </p:clrMapOvr>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يعطي لغفران الخطايا</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5200" b="0" kern="1200" baseline="0" dirty="0">
                          <a:solidFill>
                            <a:srgbClr val="FFFF00"/>
                          </a:solidFill>
                          <a:latin typeface="Athanasius" pitchFamily="2" charset="0"/>
                          <a:ea typeface="+mn-ea"/>
                          <a:cs typeface="+mn-cs"/>
                        </a:rPr>
                        <a:t>Eu; `mmof</a:t>
                      </a:r>
                    </a:p>
                    <a:p>
                      <a:pPr algn="ctr" rtl="0"/>
                      <a:r>
                        <a:rPr lang="pt-BR" sz="5200" b="0" kern="1200" baseline="0" dirty="0">
                          <a:solidFill>
                            <a:srgbClr val="FFFF00"/>
                          </a:solidFill>
                          <a:latin typeface="Athanasius" pitchFamily="2" charset="0"/>
                          <a:ea typeface="+mn-ea"/>
                          <a:cs typeface="+mn-cs"/>
                        </a:rPr>
                        <a:t> `e`pxw `ebol</a:t>
                      </a:r>
                    </a:p>
                    <a:p>
                      <a:pPr algn="ctr" rtl="0"/>
                      <a:r>
                        <a:rPr lang="pt-BR" sz="5200" b="0" kern="1200" baseline="0" dirty="0">
                          <a:solidFill>
                            <a:srgbClr val="FFFF00"/>
                          </a:solidFill>
                          <a:latin typeface="Athanasius" pitchFamily="2" charset="0"/>
                          <a:ea typeface="+mn-ea"/>
                          <a:cs typeface="+mn-cs"/>
                        </a:rPr>
                        <a:t> `nte </a:t>
                      </a:r>
                      <a:r>
                        <a:rPr lang="en-US" sz="5200" b="0" kern="1200" baseline="0" dirty="0" err="1">
                          <a:solidFill>
                            <a:srgbClr val="FFFF00"/>
                          </a:solidFill>
                          <a:latin typeface="Athanasius" pitchFamily="2" charset="0"/>
                          <a:ea typeface="+mn-ea"/>
                          <a:cs typeface="+mn-cs"/>
                        </a:rPr>
                        <a:t>ninobi</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a:t>
                      </a:r>
                      <a:r>
                        <a:rPr lang="ar-EG" sz="4800" b="1" dirty="0"/>
                        <a:t>ف</a:t>
                      </a:r>
                      <a:r>
                        <a:rPr lang="ar-SA" sz="4800" b="1" dirty="0"/>
                        <a:t>تي إمموف إإبكو إي</a:t>
                      </a:r>
                      <a:r>
                        <a:rPr lang="ar-EG" sz="4800" b="1" dirty="0"/>
                        <a:t>ف</a:t>
                      </a:r>
                      <a:r>
                        <a:rPr lang="ar-SA" sz="4800" b="1" dirty="0"/>
                        <a:t>ول إنتي ني نو</a:t>
                      </a:r>
                      <a:r>
                        <a:rPr lang="ar-EG" sz="4800" b="1" dirty="0"/>
                        <a:t>ف</a:t>
                      </a:r>
                      <a:r>
                        <a:rPr lang="ar-SA" sz="4800" b="1" dirty="0"/>
                        <a:t>ي</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3078493"/>
      </p:ext>
    </p:extLst>
  </p:cSld>
  <p:clrMapOvr>
    <a:masterClrMapping/>
  </p:clrMapOvr>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وحياة أبدية لمن يتناول منه</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n`ene</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nnheqnasi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n'htf</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نيم أوأونخ إن إنيه إن</a:t>
                      </a:r>
                      <a:r>
                        <a:rPr lang="ar-EG" sz="4000" b="1" dirty="0"/>
                        <a:t> </a:t>
                      </a:r>
                      <a:r>
                        <a:rPr lang="ar-SA" sz="4000" b="1" dirty="0"/>
                        <a:t>نيئثناتشي إي</a:t>
                      </a:r>
                      <a:r>
                        <a:rPr lang="ar-EG" sz="4000" b="1" dirty="0"/>
                        <a:t>ف</a:t>
                      </a:r>
                      <a:r>
                        <a:rPr lang="ar-SA" sz="4000" b="1" dirty="0"/>
                        <a:t>ول إنخيتف</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29221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760645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dirty="0">
                          <a:solidFill>
                            <a:schemeClr val="bg1"/>
                          </a:solidFill>
                        </a:rPr>
                        <a:t>لخروجهم من أرض مصر</a:t>
                      </a:r>
                      <a:endParaRPr lang="ar-EG" sz="54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23029"/>
            <a:ext cx="9144000" cy="782371"/>
          </a:xfrm>
        </p:spPr>
        <p:txBody>
          <a:bodyPr/>
          <a:lstStyle/>
          <a:p>
            <a:r>
              <a:rPr lang="ar-EG" sz="3200" dirty="0">
                <a:solidFill>
                  <a:schemeClr val="lt1"/>
                </a:solidFill>
              </a:rPr>
              <a:t>أذكر يا رب صعائد</a:t>
            </a:r>
            <a:r>
              <a:rPr lang="en-US" sz="3200" dirty="0">
                <a:solidFill>
                  <a:schemeClr val="lt1"/>
                </a:solidFill>
              </a:rPr>
              <a:t> </a:t>
            </a:r>
            <a:r>
              <a:rPr lang="ar-EG" sz="3200" dirty="0">
                <a:solidFill>
                  <a:schemeClr val="lt1"/>
                </a:solidFill>
              </a:rPr>
              <a:t>وقرابين وشكر الذين يقربون</a:t>
            </a:r>
            <a:endParaRPr lang="en-US" sz="3200" dirty="0"/>
          </a:p>
        </p:txBody>
      </p:sp>
      <p:sp>
        <p:nvSpPr>
          <p:cNvPr id="3" name="Text Placeholder 2"/>
          <p:cNvSpPr>
            <a:spLocks noGrp="1"/>
          </p:cNvSpPr>
          <p:nvPr>
            <p:ph type="body" idx="1"/>
          </p:nvPr>
        </p:nvSpPr>
        <p:spPr>
          <a:xfrm>
            <a:off x="0" y="6019800"/>
            <a:ext cx="9143999" cy="808893"/>
          </a:xfrm>
        </p:spPr>
        <p:txBody>
          <a:bodyPr/>
          <a:lstStyle/>
          <a:p>
            <a:pPr>
              <a:spcBef>
                <a:spcPts val="0"/>
              </a:spcBef>
              <a:defRPr/>
            </a:pPr>
            <a:r>
              <a:rPr lang="ar-EG" sz="2800" dirty="0">
                <a:solidFill>
                  <a:schemeClr val="lt1"/>
                </a:solidFill>
              </a:rPr>
              <a:t>آرى إفميفئى إبشويس إن نى ثيسيا نى إبروسفورا نى شيبئهموت إنتى نى</a:t>
            </a:r>
            <a:r>
              <a:rPr lang="ar-EG" sz="2800" dirty="0"/>
              <a:t> </a:t>
            </a:r>
            <a:r>
              <a:rPr lang="ar-EG" sz="2800" dirty="0">
                <a:solidFill>
                  <a:schemeClr val="lt1"/>
                </a:solidFill>
              </a:rPr>
              <a:t>إيتاف إر إبروسفيرين</a:t>
            </a:r>
            <a:endParaRPr lang="ar-EG" sz="2800" dirty="0"/>
          </a:p>
        </p:txBody>
      </p:sp>
      <p:sp>
        <p:nvSpPr>
          <p:cNvPr id="5" name="Text Placeholder 4"/>
          <p:cNvSpPr>
            <a:spLocks noGrp="1"/>
          </p:cNvSpPr>
          <p:nvPr>
            <p:ph type="body" sz="quarter" idx="3"/>
          </p:nvPr>
        </p:nvSpPr>
        <p:spPr>
          <a:xfrm>
            <a:off x="0" y="4880243"/>
            <a:ext cx="9144000" cy="1139557"/>
          </a:xfrm>
        </p:spPr>
        <p:txBody>
          <a:bodyPr/>
          <a:lstStyle/>
          <a:p>
            <a:r>
              <a:rPr lang="en-US" sz="3200" dirty="0"/>
              <a:t>Ari`vmeu`i</a:t>
            </a:r>
            <a:r>
              <a:rPr lang="ar-EG" sz="3200" dirty="0"/>
              <a:t> </a:t>
            </a:r>
            <a:r>
              <a:rPr lang="en-US" sz="3200" dirty="0"/>
              <a:t>~P_ `nniquci`a</a:t>
            </a:r>
            <a:r>
              <a:rPr lang="ar-EG" sz="3200" dirty="0"/>
              <a:t> </a:t>
            </a:r>
            <a:r>
              <a:rPr lang="en-US" sz="3200" dirty="0"/>
              <a:t>ni`procvora ni]ep`\mot `nte</a:t>
            </a:r>
            <a:r>
              <a:rPr lang="ar-EG" sz="3200" dirty="0"/>
              <a:t> </a:t>
            </a:r>
            <a:r>
              <a:rPr lang="en-US" sz="3200" dirty="0"/>
              <a:t>nh`etauer`procverin</a:t>
            </a:r>
            <a:endParaRPr lang="en-US" sz="6000" dirty="0"/>
          </a:p>
        </p:txBody>
      </p:sp>
    </p:spTree>
  </p:cSld>
  <p:clrMapOvr>
    <a:masterClrMapping/>
  </p:clrMapOvr>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dirty="0"/>
                        <a:t>يا ربُ ارحم يا ربُ ارحم يا ربُ ارحم</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كيريي إليسون</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كيريي إليسون</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كيريي إليسون</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43610608"/>
      </p:ext>
    </p:extLst>
  </p:cSld>
  <p:clrMapOvr>
    <a:masterClrMapping/>
  </p:clrMapOvr>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إجعلنا مستحقين كلنا</a:t>
                      </a:r>
                      <a:r>
                        <a:rPr lang="ar-EG" sz="4800" b="1" dirty="0"/>
                        <a:t> </a:t>
                      </a:r>
                      <a:r>
                        <a:rPr lang="ar-SA" sz="4800" b="1" dirty="0"/>
                        <a:t>يا سيدنا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Ariten</a:t>
                      </a:r>
                      <a:endParaRPr lang="en-US" sz="4400" b="0" kern="1200" baseline="0">
                        <a:solidFill>
                          <a:srgbClr val="FFFF00"/>
                        </a:solidFill>
                        <a:latin typeface="Athanasius" pitchFamily="2" charset="0"/>
                        <a:ea typeface="+mn-ea"/>
                        <a:cs typeface="+mn-cs"/>
                      </a:endParaRPr>
                    </a:p>
                    <a:p>
                      <a:pPr algn="ctr" rtl="0"/>
                      <a:r>
                        <a:rPr lang="en-US" sz="4400" b="0" kern="1200" baseline="0">
                          <a:solidFill>
                            <a:srgbClr val="FFFF00"/>
                          </a:solidFill>
                          <a:latin typeface="Athanasius" pitchFamily="2" charset="0"/>
                          <a:ea typeface="+mn-ea"/>
                          <a:cs typeface="+mn-cs"/>
                        </a:rPr>
                        <a:t> </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nem`p</a:t>
                      </a:r>
                      <a:r>
                        <a:rPr lang="en-US" sz="4400" b="0" kern="1200" baseline="0" dirty="0">
                          <a:solidFill>
                            <a:srgbClr val="FFFF00"/>
                          </a:solidFill>
                          <a:latin typeface="Athanasius" pitchFamily="2" charset="0"/>
                          <a:ea typeface="+mn-ea"/>
                          <a:cs typeface="+mn-cs"/>
                        </a:rPr>
                        <a:t>]a </a:t>
                      </a:r>
                      <a:r>
                        <a:rPr lang="en-US" sz="4400" b="0" kern="1200" baseline="0" dirty="0" err="1">
                          <a:solidFill>
                            <a:srgbClr val="FFFF00"/>
                          </a:solidFill>
                          <a:latin typeface="Athanasius" pitchFamily="2" charset="0"/>
                          <a:ea typeface="+mn-ea"/>
                          <a:cs typeface="+mn-cs"/>
                        </a:rPr>
                        <a:t>thren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pennhb</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آريتين إن إيم إبشاتيرين بين نيب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77813400"/>
      </p:ext>
    </p:extLst>
  </p:cSld>
  <p:clrMapOvr>
    <a:masterClrMapping/>
  </p:clrMapOvr>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أن نتناول من قدساتك</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esi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ebol</a:t>
                      </a:r>
                      <a:r>
                        <a:rPr lang="en-US" sz="4800" b="0" kern="1200" baseline="0" dirty="0">
                          <a:solidFill>
                            <a:srgbClr val="FFFF00"/>
                          </a:solidFill>
                          <a:latin typeface="Athanasius" pitchFamily="2" charset="0"/>
                          <a:ea typeface="+mn-ea"/>
                          <a:cs typeface="+mn-cs"/>
                        </a:rPr>
                        <a:t> 'en </a:t>
                      </a:r>
                      <a:r>
                        <a:rPr lang="en-US" sz="4800" b="0" kern="1200" baseline="0" dirty="0" err="1">
                          <a:solidFill>
                            <a:srgbClr val="FFFF00"/>
                          </a:solidFill>
                          <a:latin typeface="Athanasius" pitchFamily="2" charset="0"/>
                          <a:ea typeface="+mn-ea"/>
                          <a:cs typeface="+mn-cs"/>
                        </a:rPr>
                        <a:t>nh`eqouab</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ntak</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إتشي إي</a:t>
                      </a:r>
                      <a:r>
                        <a:rPr lang="ar-EG" sz="4800" b="1" dirty="0"/>
                        <a:t>ف</a:t>
                      </a:r>
                      <a:r>
                        <a:rPr lang="ar-SA" sz="4800" b="1" dirty="0"/>
                        <a:t>ول خين نيئثؤواب إنتاك</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10311548"/>
      </p:ext>
    </p:extLst>
  </p:cSld>
  <p:clrMapOvr>
    <a:masterClrMapping/>
  </p:clrMapOvr>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طهارة لأنفسنا </a:t>
                      </a:r>
                      <a:r>
                        <a:rPr lang="ar-EG" sz="4800" b="1" dirty="0"/>
                        <a:t> </a:t>
                      </a:r>
                      <a:r>
                        <a:rPr lang="ar-SA" sz="4800" b="1" dirty="0"/>
                        <a:t>وأجسادنا وأرواحنا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eoutoubo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nenyuxh</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nencwma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nen`pneuma</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solidFill>
                            <a:schemeClr val="bg1"/>
                          </a:solidFill>
                          <a:latin typeface="Athanasius" pitchFamily="2" charset="0"/>
                          <a:cs typeface="+mj-cs"/>
                        </a:rPr>
                        <a:t>إي أوطو</a:t>
                      </a:r>
                      <a:r>
                        <a:rPr lang="ar-EG" sz="4000" b="1" dirty="0">
                          <a:solidFill>
                            <a:schemeClr val="bg1"/>
                          </a:solidFill>
                          <a:latin typeface="Athanasius" pitchFamily="2" charset="0"/>
                          <a:cs typeface="+mj-cs"/>
                        </a:rPr>
                        <a:t>ف</a:t>
                      </a:r>
                      <a:r>
                        <a:rPr lang="ar-SA" sz="4000" b="1" dirty="0">
                          <a:solidFill>
                            <a:schemeClr val="bg1"/>
                          </a:solidFill>
                          <a:latin typeface="Athanasius" pitchFamily="2" charset="0"/>
                          <a:cs typeface="+mj-cs"/>
                        </a:rPr>
                        <a:t>و إنتي نين إبسيشي نيم نين سوما</a:t>
                      </a:r>
                      <a:r>
                        <a:rPr lang="ar-EG" sz="4000" b="1" dirty="0">
                          <a:solidFill>
                            <a:schemeClr val="bg1"/>
                          </a:solidFill>
                          <a:latin typeface="Athanasius" pitchFamily="2" charset="0"/>
                          <a:cs typeface="+mj-cs"/>
                        </a:rPr>
                        <a:t> </a:t>
                      </a:r>
                      <a:r>
                        <a:rPr lang="ar-SA" sz="4000" b="1" dirty="0">
                          <a:solidFill>
                            <a:schemeClr val="bg1"/>
                          </a:solidFill>
                          <a:latin typeface="Athanasius" pitchFamily="2" charset="0"/>
                          <a:cs typeface="+mj-cs"/>
                        </a:rPr>
                        <a:t>نيم نين إبني</a:t>
                      </a:r>
                      <a:r>
                        <a:rPr lang="ar-EG" sz="4000" b="1" dirty="0">
                          <a:solidFill>
                            <a:schemeClr val="bg1"/>
                          </a:solidFill>
                          <a:latin typeface="Athanasius" pitchFamily="2" charset="0"/>
                          <a:cs typeface="+mj-cs"/>
                        </a:rPr>
                        <a:t>ف</a:t>
                      </a:r>
                      <a:r>
                        <a:rPr lang="ar-SA" sz="4000" b="1" dirty="0">
                          <a:solidFill>
                            <a:schemeClr val="bg1"/>
                          </a:solidFill>
                          <a:latin typeface="Athanasius" pitchFamily="2" charset="0"/>
                          <a:cs typeface="+mj-cs"/>
                        </a:rPr>
                        <a:t>ما </a:t>
                      </a:r>
                      <a:endParaRPr lang="ar-EG" sz="4000" dirty="0">
                        <a:solidFill>
                          <a:schemeClr val="bg1"/>
                        </a:solidFill>
                        <a:latin typeface="Athanasius" pitchFamily="2"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2880180"/>
      </p:ext>
    </p:extLst>
  </p:cSld>
  <p:clrMapOvr>
    <a:masterClrMapping/>
  </p:clrMapOvr>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لكي نكون جسداً واحداً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ina</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nten</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wpi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noucwma</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nouwt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آهينا إنتين شوبي إن اوسوما إن أوأوت</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81386657"/>
      </p:ext>
    </p:extLst>
  </p:cSld>
  <p:clrMapOvr>
    <a:masterClrMapping/>
  </p:clrMapOvr>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وروحاً واحداً </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nem</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ou`pneuma</a:t>
                      </a:r>
                      <a:endParaRPr lang="en-US" sz="5400" b="0" kern="1200" baseline="0" dirty="0">
                        <a:solidFill>
                          <a:srgbClr val="FFFF00"/>
                        </a:solidFill>
                        <a:latin typeface="Athanasius" pitchFamily="2" charset="0"/>
                        <a:ea typeface="+mn-ea"/>
                        <a:cs typeface="+mn-cs"/>
                      </a:endParaRPr>
                    </a:p>
                    <a:p>
                      <a:pPr algn="ctr" rtl="0"/>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nouwt</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نيم أو إبني</a:t>
                      </a:r>
                      <a:r>
                        <a:rPr lang="ar-EG" sz="5400" b="1" dirty="0"/>
                        <a:t>ف</a:t>
                      </a:r>
                      <a:r>
                        <a:rPr lang="ar-SA" sz="5400" b="1" dirty="0"/>
                        <a:t>ما إن أوأوت </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92400912"/>
      </p:ext>
    </p:extLst>
  </p:cSld>
  <p:clrMapOvr>
    <a:masterClrMapping/>
  </p:clrMapOvr>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ونجد نصيباً</a:t>
                      </a:r>
                      <a:r>
                        <a:rPr lang="ar-EG" sz="5400" b="1" dirty="0"/>
                        <a:t> </a:t>
                      </a:r>
                      <a:r>
                        <a:rPr lang="ar-SA" sz="5400" b="1" dirty="0"/>
                        <a:t>وميراثاً</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ntenjimi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nomeroc</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ou`klhroc</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إنتين جيمي إن أوميروس نيم أو إكليروس</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50594491"/>
      </p:ext>
    </p:extLst>
  </p:cSld>
  <p:clrMapOvr>
    <a:masterClrMapping/>
  </p:clrMapOvr>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مع جميع القديسين الذين أرضوك منذ البدء</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nh`eqouab</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throu</a:t>
                      </a:r>
                      <a:endParaRPr lang="ar-EG"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etauranak</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icjen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p`ene</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نيم نيئثؤواب تيرو</a:t>
                      </a:r>
                      <a:r>
                        <a:rPr lang="ar-EG" sz="4400" b="1" dirty="0"/>
                        <a:t> </a:t>
                      </a:r>
                      <a:r>
                        <a:rPr lang="ar-SA" sz="4400" b="1" dirty="0"/>
                        <a:t>إيتافراناك يسجين إبئينيه.</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51233739"/>
      </p:ext>
    </p:extLst>
  </p:cSld>
  <p:clrMapOvr>
    <a:masterClrMapping/>
  </p:clrMapOvr>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أذكر يا رب سلام</a:t>
                      </a:r>
                      <a:r>
                        <a:rPr lang="ar-EG" sz="5400" b="1" dirty="0"/>
                        <a:t> </a:t>
                      </a:r>
                      <a:r>
                        <a:rPr lang="ar-SA" sz="5400" b="1" dirty="0"/>
                        <a:t>كنيستك</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Ari`vmeu`i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~P_</a:t>
                      </a:r>
                    </a:p>
                    <a:p>
                      <a:pPr algn="ctr" rtl="0"/>
                      <a:r>
                        <a:rPr lang="en-US" sz="4800" b="0" kern="1200" baseline="0" dirty="0">
                          <a:solidFill>
                            <a:srgbClr val="FFFF00"/>
                          </a:solidFill>
                          <a:latin typeface="Athanasius" pitchFamily="2" charset="0"/>
                          <a:ea typeface="+mn-ea"/>
                          <a:cs typeface="+mn-cs"/>
                        </a:rPr>
                        <a:t> `n;\</a:t>
                      </a:r>
                      <a:r>
                        <a:rPr lang="en-US" sz="4800" b="0" kern="1200" baseline="0" dirty="0" err="1">
                          <a:solidFill>
                            <a:srgbClr val="FFFF00"/>
                          </a:solidFill>
                          <a:latin typeface="Athanasius" pitchFamily="2" charset="0"/>
                          <a:ea typeface="+mn-ea"/>
                          <a:cs typeface="+mn-cs"/>
                        </a:rPr>
                        <a:t>irhnh</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آري إفمي</a:t>
                      </a:r>
                      <a:r>
                        <a:rPr lang="ar-EG" sz="4400" b="1" dirty="0"/>
                        <a:t>ف</a:t>
                      </a:r>
                      <a:r>
                        <a:rPr lang="ar-SA" sz="4400" b="1" dirty="0"/>
                        <a:t>ئي إبشويس إنتي هيريني </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18316071"/>
      </p:ext>
    </p:extLst>
  </p:cSld>
  <p:clrMapOvr>
    <a:masterClrMapping/>
  </p:clrMapOvr>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t>ا</a:t>
                      </a:r>
                      <a:r>
                        <a:rPr lang="ar-SA" sz="4800" b="1" dirty="0"/>
                        <a:t>لواحدة الوحيدة المقدسة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tekou`i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mmauatc</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eqouab</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إنتي تيك أوى إمما</a:t>
                      </a:r>
                      <a:r>
                        <a:rPr lang="ar-EG" sz="4800" b="1" dirty="0"/>
                        <a:t>ف</a:t>
                      </a:r>
                      <a:r>
                        <a:rPr lang="ar-SA" sz="4800" b="1" dirty="0"/>
                        <a:t>تس إثؤواب</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44084016"/>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كرامة ومجدًا لإسمك القدوس</a:t>
            </a: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إى أوطايو نيم او أوؤو إمبيك ران إثؤواب</a:t>
            </a:r>
            <a:endParaRPr lang="ar-EG" sz="14500" dirty="0"/>
          </a:p>
        </p:txBody>
      </p:sp>
      <p:sp>
        <p:nvSpPr>
          <p:cNvPr id="5" name="Text Placeholder 4"/>
          <p:cNvSpPr>
            <a:spLocks noGrp="1"/>
          </p:cNvSpPr>
          <p:nvPr>
            <p:ph type="body" sz="quarter" idx="3"/>
          </p:nvPr>
        </p:nvSpPr>
        <p:spPr/>
        <p:txBody>
          <a:bodyPr/>
          <a:lstStyle/>
          <a:p>
            <a:r>
              <a:rPr lang="en-US" dirty="0"/>
              <a:t>Eoutai`o nem ou`wou `mpekrane/q/u/</a:t>
            </a:r>
            <a:endParaRPr lang="en-US" sz="6600" dirty="0"/>
          </a:p>
        </p:txBody>
      </p:sp>
    </p:spTree>
  </p:cSld>
  <p:clrMapOvr>
    <a:masterClrMapping/>
  </p:clrMapOvr>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الجامعة الرسولية</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nkaqolikh</a:t>
                      </a:r>
                      <a:endParaRPr lang="en-US" sz="44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n`apoctolikh</a:t>
                      </a:r>
                      <a:endParaRPr lang="en-US" sz="40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nek`klhci`a</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إن كاثوليكي إن آبوسطوليكي إن إككليسيا</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75360660"/>
      </p:ext>
    </p:extLst>
  </p:cSld>
  <p:clrMapOvr>
    <a:masterClrMapping/>
  </p:clrMapOvr>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صلوا من أجل سلام</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Proceu</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acqe</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uper</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thc</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irhnhc</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إبروس إي</a:t>
                      </a:r>
                      <a:r>
                        <a:rPr lang="ar-EG" sz="4000" b="1" dirty="0"/>
                        <a:t>ف</a:t>
                      </a:r>
                      <a:r>
                        <a:rPr lang="ar-SA" sz="4000" b="1" dirty="0"/>
                        <a:t>ئكساستي إيبيرتيس إيريئيس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20091209"/>
      </p:ext>
    </p:extLst>
  </p:cSld>
  <p:clrMapOvr>
    <a:masterClrMapping/>
  </p:clrMapOvr>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الواحدة المقدسة الجامعة </a:t>
                      </a:r>
                      <a:br>
                        <a:rPr lang="ar-SA" sz="4000" b="1" dirty="0"/>
                      </a:br>
                      <a:r>
                        <a:rPr lang="ar-SA" sz="4000" b="1" dirty="0"/>
                        <a:t>الرسولية</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th</a:t>
                      </a:r>
                      <a:r>
                        <a:rPr lang="en-US" sz="4000" b="0" kern="1200" baseline="0" dirty="0">
                          <a:solidFill>
                            <a:srgbClr val="FFFF00"/>
                          </a:solidFill>
                          <a:latin typeface="Athanasius" pitchFamily="2" charset="0"/>
                          <a:ea typeface="+mn-ea"/>
                          <a:cs typeface="+mn-cs"/>
                        </a:rPr>
                        <a:t> c  `</a:t>
                      </a:r>
                      <a:r>
                        <a:rPr lang="en-US" sz="4000" b="0" kern="1200" baseline="0" dirty="0" err="1">
                          <a:solidFill>
                            <a:srgbClr val="FFFF00"/>
                          </a:solidFill>
                          <a:latin typeface="Athanasius" pitchFamily="2" charset="0"/>
                          <a:ea typeface="+mn-ea"/>
                          <a:cs typeface="+mn-cs"/>
                        </a:rPr>
                        <a:t>agiac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monhc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kaqolikhc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apoctolikhc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تيس آجياس مونيس كاثوليكي كي بوسطوليكيس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07874314"/>
      </p:ext>
    </p:extLst>
  </p:cSld>
  <p:clrMapOvr>
    <a:masterClrMapping/>
  </p:clrMapOvr>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t>كنيسة الله </a:t>
                      </a:r>
                      <a:r>
                        <a:rPr lang="ar-SA" sz="5400" b="1" dirty="0"/>
                        <a:t>الأرثوذكسية</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orqodo</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ou</a:t>
                      </a:r>
                      <a:r>
                        <a:rPr lang="en-US" sz="4400" b="0" kern="1200" baseline="0" dirty="0">
                          <a:solidFill>
                            <a:srgbClr val="FFFF00"/>
                          </a:solidFill>
                          <a:latin typeface="Athanasius" pitchFamily="2" charset="0"/>
                          <a:ea typeface="+mn-ea"/>
                          <a:cs typeface="+mn-cs"/>
                        </a:rPr>
                        <a:t> </a:t>
                      </a:r>
                    </a:p>
                    <a:p>
                      <a:pPr algn="ctr" rtl="0"/>
                      <a:r>
                        <a:rPr lang="en-US" sz="4400" b="0" kern="1200" baseline="0" dirty="0" err="1">
                          <a:solidFill>
                            <a:srgbClr val="FFFF00"/>
                          </a:solidFill>
                          <a:latin typeface="Athanasius" pitchFamily="2" charset="0"/>
                          <a:ea typeface="+mn-ea"/>
                          <a:cs typeface="+mn-cs"/>
                        </a:rPr>
                        <a:t>tou</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qeou</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ek`klhciac</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اورثوذوكسو</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طوثيئو إككليسياس</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13442617"/>
      </p:ext>
    </p:extLst>
  </p:cSld>
  <p:clrMapOvr>
    <a:masterClrMapping/>
  </p:clrMapOvr>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98719022"/>
      </p:ext>
    </p:extLst>
  </p:cSld>
  <p:clrMapOvr>
    <a:masterClrMapping/>
  </p:clrMapOvr>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هذا التي إقتنيتها لك</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Qai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etak`jvoc</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nak</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ثاي إيطاك إجفوس ناك</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28616477"/>
      </p:ext>
    </p:extLst>
  </p:cSld>
  <p:clrMapOvr>
    <a:masterClrMapping/>
  </p:clrMapOvr>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بالدم الكريم الذي لمسيحك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ebol</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iten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pi`cnof</a:t>
                      </a:r>
                      <a:endParaRPr lang="en-US" sz="3600" b="0" kern="1200" baseline="0" dirty="0">
                        <a:solidFill>
                          <a:srgbClr val="FFFF00"/>
                        </a:solidFill>
                        <a:latin typeface="Athanasius" pitchFamily="2" charset="0"/>
                        <a:ea typeface="+mn-ea"/>
                        <a:cs typeface="+mn-cs"/>
                      </a:endParaRPr>
                    </a:p>
                    <a:p>
                      <a:pPr algn="ctr" rtl="0"/>
                      <a:r>
                        <a:rPr lang="en-US" sz="3600" b="0" kern="1200" baseline="0" dirty="0" err="1">
                          <a:solidFill>
                            <a:srgbClr val="FFFF00"/>
                          </a:solidFill>
                          <a:latin typeface="Athanasius" pitchFamily="2" charset="0"/>
                          <a:ea typeface="+mn-ea"/>
                          <a:cs typeface="+mn-cs"/>
                        </a:rPr>
                        <a:t>Ettaihout</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nte</a:t>
                      </a:r>
                      <a:endParaRPr lang="en-US" sz="3600" b="0" kern="1200" baseline="0" dirty="0">
                        <a:solidFill>
                          <a:srgbClr val="FFFF00"/>
                        </a:solidFill>
                        <a:latin typeface="Athanasius" pitchFamily="2" charset="0"/>
                        <a:ea typeface="+mn-ea"/>
                        <a:cs typeface="+mn-cs"/>
                      </a:endParaRPr>
                    </a:p>
                    <a:p>
                      <a:pPr algn="ctr" rtl="0"/>
                      <a:r>
                        <a:rPr lang="en-US" sz="3600" b="0" kern="1200" baseline="0" dirty="0" err="1">
                          <a:solidFill>
                            <a:srgbClr val="FFFF00"/>
                          </a:solidFill>
                          <a:latin typeface="Athanasius" pitchFamily="2" charset="0"/>
                          <a:ea typeface="+mn-ea"/>
                          <a:cs typeface="+mn-cs"/>
                        </a:rPr>
                        <a:t>Pek`xrictoc</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إي</a:t>
                      </a:r>
                      <a:r>
                        <a:rPr lang="ar-EG" sz="4000" b="1" dirty="0"/>
                        <a:t>ف</a:t>
                      </a:r>
                      <a:r>
                        <a:rPr lang="ar-SA" sz="4000" b="1" dirty="0"/>
                        <a:t>ول</a:t>
                      </a:r>
                      <a:r>
                        <a:rPr lang="ar-EG" sz="4000" b="1" dirty="0"/>
                        <a:t> </a:t>
                      </a:r>
                      <a:r>
                        <a:rPr lang="ar-SA" sz="4000" b="1" dirty="0"/>
                        <a:t>هيتين بي إسنوف إتطايوت إنتي بيك إخرستوس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08769705"/>
      </p:ext>
    </p:extLst>
  </p:cSld>
  <p:clrMapOvr>
    <a:masterClrMapping/>
  </p:clrMapOvr>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إحفظها </a:t>
                      </a:r>
                      <a:r>
                        <a:rPr lang="ar-EG" sz="6600" b="1" dirty="0"/>
                        <a:t> </a:t>
                      </a:r>
                      <a:r>
                        <a:rPr lang="ar-SA" sz="6600" b="1" dirty="0"/>
                        <a:t>بسلام</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Are\ `</a:t>
                      </a:r>
                      <a:r>
                        <a:rPr lang="en-US" sz="4800" b="0" kern="1200" baseline="0" dirty="0" err="1">
                          <a:solidFill>
                            <a:srgbClr val="FFFF00"/>
                          </a:solidFill>
                          <a:latin typeface="Athanasius" pitchFamily="2" charset="0"/>
                          <a:ea typeface="+mn-ea"/>
                          <a:cs typeface="+mn-cs"/>
                        </a:rPr>
                        <a:t>eroc</a:t>
                      </a:r>
                      <a:r>
                        <a:rPr lang="en-US" sz="4800" b="0" kern="1200" baseline="0" dirty="0">
                          <a:solidFill>
                            <a:srgbClr val="FFFF00"/>
                          </a:solidFill>
                          <a:latin typeface="Athanasius" pitchFamily="2" charset="0"/>
                          <a:ea typeface="+mn-ea"/>
                          <a:cs typeface="+mn-cs"/>
                        </a:rPr>
                        <a:t> 'en </a:t>
                      </a:r>
                      <a:r>
                        <a:rPr lang="en-US" sz="4800" b="0" kern="1200" baseline="0" dirty="0" err="1">
                          <a:solidFill>
                            <a:srgbClr val="FFFF00"/>
                          </a:solidFill>
                          <a:latin typeface="Athanasius" pitchFamily="2" charset="0"/>
                          <a:ea typeface="+mn-ea"/>
                          <a:cs typeface="+mn-cs"/>
                        </a:rPr>
                        <a:t>ou</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irhnh</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آريه إيروس خين او هيريني</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44359854"/>
      </p:ext>
    </p:extLst>
  </p:cSld>
  <p:clrMapOvr>
    <a:masterClrMapping/>
  </p:clrMapOvr>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وجميع الأساقفة الأرثوذكسيين الذين فيها</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Nem</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ni`epickopoc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throu</a:t>
                      </a:r>
                      <a:r>
                        <a:rPr lang="en-US" sz="3600" b="0" kern="1200" baseline="0" dirty="0">
                          <a:solidFill>
                            <a:srgbClr val="FFFF00"/>
                          </a:solidFill>
                          <a:latin typeface="Athanasius" pitchFamily="2" charset="0"/>
                          <a:ea typeface="+mn-ea"/>
                          <a:cs typeface="+mn-cs"/>
                        </a:rPr>
                        <a:t> </a:t>
                      </a: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norqodo</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oc</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ete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n'htc</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نيم ني إبيسكوبوس تيرو إن</a:t>
                      </a:r>
                      <a:r>
                        <a:rPr lang="ar-EG" sz="4000" b="1" dirty="0"/>
                        <a:t> </a:t>
                      </a:r>
                      <a:r>
                        <a:rPr lang="ar-SA" sz="4000" b="1" dirty="0"/>
                        <a:t>اورثوذكسوس إيتي إنخيتس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68251214"/>
      </p:ext>
    </p:extLst>
  </p:cSld>
  <p:clrMapOvr>
    <a:masterClrMapping/>
  </p:clrMapOvr>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واولاً أذكر يا رب</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N]</a:t>
                      </a:r>
                      <a:r>
                        <a:rPr lang="en-US" sz="4400" b="0" kern="1200" baseline="0" dirty="0" err="1">
                          <a:solidFill>
                            <a:srgbClr val="FFFF00"/>
                          </a:solidFill>
                          <a:latin typeface="Athanasius" pitchFamily="2" charset="0"/>
                          <a:ea typeface="+mn-ea"/>
                          <a:cs typeface="+mn-cs"/>
                        </a:rPr>
                        <a:t>orp</a:t>
                      </a:r>
                      <a:r>
                        <a:rPr lang="en-US" sz="4400" b="0" kern="1200" baseline="0" dirty="0">
                          <a:solidFill>
                            <a:srgbClr val="FFFF00"/>
                          </a:solidFill>
                          <a:latin typeface="Athanasius" pitchFamily="2" charset="0"/>
                          <a:ea typeface="+mn-ea"/>
                          <a:cs typeface="+mn-cs"/>
                        </a:rPr>
                        <a:t> men `</a:t>
                      </a:r>
                      <a:r>
                        <a:rPr lang="en-US" sz="4400" b="0" kern="1200" baseline="0" dirty="0" err="1">
                          <a:solidFill>
                            <a:srgbClr val="FFFF00"/>
                          </a:solidFill>
                          <a:latin typeface="Athanasius" pitchFamily="2" charset="0"/>
                          <a:ea typeface="+mn-ea"/>
                          <a:cs typeface="+mn-cs"/>
                        </a:rPr>
                        <a:t>ari`vmeu`i</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~P_</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إنشورب مين آري إفمي</a:t>
                      </a:r>
                      <a:r>
                        <a:rPr lang="ar-EG" sz="4800" b="1" dirty="0"/>
                        <a:t>ف</a:t>
                      </a:r>
                      <a:r>
                        <a:rPr lang="ar-SA" sz="4800" b="1" dirty="0"/>
                        <a:t>ئي إبشويس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522629"/>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اطلبوا عن المهتمين بالصعائد والقرابين</a:t>
            </a:r>
            <a:endParaRPr lang="ar-EG" sz="2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طبه إيجين نى إتفى إم إفروؤش إن نىثيسيانى إبروسفورا</a:t>
            </a:r>
            <a:endParaRPr lang="ar-EG" dirty="0"/>
          </a:p>
        </p:txBody>
      </p:sp>
      <p:sp>
        <p:nvSpPr>
          <p:cNvPr id="5" name="Text Placeholder 4"/>
          <p:cNvSpPr>
            <a:spLocks noGrp="1"/>
          </p:cNvSpPr>
          <p:nvPr>
            <p:ph type="body" sz="quarter" idx="3"/>
          </p:nvPr>
        </p:nvSpPr>
        <p:spPr/>
        <p:txBody>
          <a:bodyPr/>
          <a:lstStyle/>
          <a:p>
            <a:r>
              <a:rPr lang="en-US" dirty="0"/>
              <a:t>Twb\ `ejen nhetfi `m`vrwou]&gt;`nniqucia ni`procvora</a:t>
            </a:r>
            <a:endParaRPr lang="en-US" sz="6600" dirty="0"/>
          </a:p>
        </p:txBody>
      </p:sp>
    </p:spTree>
  </p:cSld>
  <p:clrMapOvr>
    <a:masterClrMapping/>
  </p:clrMapOvr>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ابانا الطوباوي المكرم</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mpenmakarioc</a:t>
                      </a:r>
                      <a:endParaRPr lang="en-US" sz="40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niwt</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ettaihout</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إمبين مكاريس إنيوت إتطايوت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5039012"/>
      </p:ext>
    </p:extLst>
  </p:cSld>
  <p:clrMapOvr>
    <a:masterClrMapping/>
  </p:clrMapOvr>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رئيس الأساقفة بطريركنا البابا أنبا (</a:t>
                      </a:r>
                      <a:r>
                        <a:rPr lang="ar-EG" sz="4000" b="1" dirty="0"/>
                        <a:t>تاوضروس الثانى</a:t>
                      </a:r>
                      <a:r>
                        <a:rPr lang="ar-SA" sz="4000" b="1" dirty="0"/>
                        <a:t>)</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narxh`epickopoc</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penpatriarxhc</a:t>
                      </a:r>
                      <a:endParaRPr lang="en-US" sz="3600" b="0" kern="1200" baseline="0" dirty="0">
                        <a:solidFill>
                          <a:srgbClr val="FFFF00"/>
                        </a:solidFill>
                        <a:latin typeface="Athanasius" pitchFamily="2" charset="0"/>
                        <a:ea typeface="+mn-ea"/>
                        <a:cs typeface="+mn-cs"/>
                      </a:endParaRPr>
                    </a:p>
                    <a:p>
                      <a:pPr algn="ctr" rtl="0"/>
                      <a:r>
                        <a:rPr lang="en-US" sz="3600" b="0" kern="1200" baseline="0" dirty="0" err="1">
                          <a:solidFill>
                            <a:srgbClr val="FFFF00"/>
                          </a:solidFill>
                          <a:latin typeface="Athanasius" pitchFamily="2" charset="0"/>
                          <a:ea typeface="+mn-ea"/>
                          <a:cs typeface="+mn-cs"/>
                        </a:rPr>
                        <a:t>abba</a:t>
                      </a:r>
                      <a:r>
                        <a:rPr lang="en-US" sz="3600" b="0" kern="1200" baseline="0" dirty="0">
                          <a:solidFill>
                            <a:srgbClr val="FFFF00"/>
                          </a:solidFill>
                          <a:latin typeface="Athanasius" pitchFamily="2" charset="0"/>
                          <a:ea typeface="+mn-ea"/>
                          <a:cs typeface="+mn-cs"/>
                        </a:rPr>
                        <a:t> (...).</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إن أرشي إبيسكوبوس بين بطريارشيس بابا آ</a:t>
                      </a:r>
                      <a:r>
                        <a:rPr lang="ar-EG" sz="4000" b="1" dirty="0"/>
                        <a:t>ف</a:t>
                      </a:r>
                      <a:r>
                        <a:rPr lang="ar-SA" sz="4000" b="1" dirty="0"/>
                        <a:t>ا (</a:t>
                      </a:r>
                      <a:r>
                        <a:rPr lang="ar-EG" sz="4000" b="1" dirty="0"/>
                        <a:t>تاوضروس</a:t>
                      </a:r>
                      <a:r>
                        <a:rPr lang="ar-SA" sz="4000" b="1" dirty="0"/>
                        <a:t>)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841752"/>
      </p:ext>
    </p:extLst>
  </p:cSld>
  <p:clrMapOvr>
    <a:masterClrMapping/>
  </p:clrMapOvr>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bg1"/>
                          </a:solidFill>
                          <a:latin typeface="+mn-lt"/>
                          <a:ea typeface="+mn-ea"/>
                          <a:cs typeface="+mn-cs"/>
                        </a:rPr>
                        <a:t>و</a:t>
                      </a:r>
                      <a:r>
                        <a:rPr lang="ar-EG" sz="6600" b="1" kern="1200" baseline="0" dirty="0">
                          <a:solidFill>
                            <a:schemeClr val="bg1"/>
                          </a:solidFill>
                          <a:latin typeface="+mn-lt"/>
                          <a:ea typeface="+mn-ea"/>
                          <a:cs typeface="+mn-cs"/>
                        </a:rPr>
                        <a:t> شريكه فى الخدمة</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pefke</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vhr</a:t>
                      </a:r>
                      <a:r>
                        <a:rPr lang="en-US" sz="4800" b="0" kern="1200" baseline="0" dirty="0">
                          <a:solidFill>
                            <a:srgbClr val="FFFF00"/>
                          </a:solidFill>
                          <a:latin typeface="Athanasius" pitchFamily="2" charset="0"/>
                          <a:ea typeface="+mn-ea"/>
                          <a:cs typeface="+mn-cs"/>
                        </a:rPr>
                        <a:t> </a:t>
                      </a: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nlitourgoc</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t>نيم بيك أشفير أنليتورغوس</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25254270"/>
      </p:ext>
    </p:extLst>
  </p:cSld>
  <p:clrMapOvr>
    <a:masterClrMapping/>
  </p:clrMapOvr>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99196864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200" dirty="0">
                          <a:solidFill>
                            <a:schemeClr val="bg1"/>
                          </a:solidFill>
                          <a:latin typeface="+mn-lt"/>
                          <a:ea typeface="+mn-ea"/>
                          <a:cs typeface="+mn-cs"/>
                        </a:rPr>
                        <a:t>أبانا المطران أنبا (دانيال)</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C000"/>
                          </a:solidFill>
                          <a:latin typeface="Athanasius" pitchFamily="2" charset="0"/>
                          <a:ea typeface="+mn-ea"/>
                          <a:cs typeface="+mn-cs"/>
                        </a:rPr>
                        <a:t>Peniwt</a:t>
                      </a:r>
                      <a:r>
                        <a:rPr lang="ar-EG" sz="4400" b="0" kern="1200" baseline="0" dirty="0">
                          <a:solidFill>
                            <a:srgbClr val="FFC000"/>
                          </a:solidFill>
                          <a:effectLst/>
                          <a:latin typeface="Athanasius" pitchFamily="2" charset="0"/>
                          <a:ea typeface="+mn-ea"/>
                          <a:cs typeface="+mn-cs"/>
                        </a:rPr>
                        <a:t> </a:t>
                      </a:r>
                      <a:r>
                        <a:rPr lang="en-US" sz="4400" dirty="0" err="1">
                          <a:solidFill>
                            <a:srgbClr val="FFC000"/>
                          </a:solidFill>
                          <a:effectLst/>
                          <a:latin typeface="Athanasius" pitchFamily="2" charset="0"/>
                          <a:ea typeface="Times New Roman" panose="02020603050405020304" pitchFamily="18" charset="0"/>
                          <a:cs typeface="Arial" panose="020B0604020202020204" pitchFamily="34" charset="0"/>
                        </a:rPr>
                        <a:t>Mmhtropolithc</a:t>
                      </a:r>
                      <a:r>
                        <a:rPr lang="ar-EG" sz="4400" dirty="0">
                          <a:solidFill>
                            <a:srgbClr val="FFC000"/>
                          </a:solidFill>
                          <a:effectLst/>
                          <a:latin typeface="Athanasius" pitchFamily="2" charset="0"/>
                          <a:ea typeface="Times New Roman" panose="02020603050405020304" pitchFamily="18" charset="0"/>
                          <a:cs typeface="Arial" panose="020B0604020202020204" pitchFamily="34" charset="0"/>
                        </a:rPr>
                        <a:t> </a:t>
                      </a:r>
                      <a:r>
                        <a:rPr lang="en-US" sz="4400" b="0" kern="1200" baseline="0" dirty="0">
                          <a:solidFill>
                            <a:srgbClr val="FFC000"/>
                          </a:solidFill>
                          <a:latin typeface="Athanasius" pitchFamily="2" charset="0"/>
                          <a:ea typeface="+mn-ea"/>
                          <a:cs typeface="+mn-cs"/>
                        </a:rPr>
                        <a:t> abba (...</a:t>
                      </a:r>
                      <a:endParaRPr lang="en-US" sz="80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t>بنيوت </a:t>
                      </a:r>
                      <a:r>
                        <a:rPr lang="ar-EG" sz="4800" baseline="0" dirty="0"/>
                        <a:t>امتروبوليتيس </a:t>
                      </a:r>
                      <a:r>
                        <a:rPr lang="ar-EG" sz="4800" dirty="0"/>
                        <a:t> أفا (دانيال)</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78116779"/>
      </p:ext>
    </p:extLst>
  </p:cSld>
  <p:clrMapOvr>
    <a:masterClrMapping/>
  </p:clrMapOvr>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صلوا من أجل رئيس كهنتنا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Proceu</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acqe</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uper</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tou</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Arxierewc</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hmwn</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إبروس إي</a:t>
                      </a:r>
                      <a:r>
                        <a:rPr lang="ar-EG" sz="4000" b="1" dirty="0"/>
                        <a:t>ف</a:t>
                      </a:r>
                      <a:r>
                        <a:rPr lang="ar-SA" sz="4000" b="1" dirty="0"/>
                        <a:t>ئكساستي إيبرتو أرشي إيريئوس إيمون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05336214"/>
      </p:ext>
    </p:extLst>
  </p:cSld>
  <p:clrMapOvr>
    <a:masterClrMapping/>
  </p:clrMapOvr>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البابا أنبا (</a:t>
                      </a:r>
                      <a:r>
                        <a:rPr lang="ar-EG" sz="4800" b="1" dirty="0"/>
                        <a:t>تاوضروس الثانى)</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000" b="0" kern="1200" baseline="0" dirty="0">
                          <a:solidFill>
                            <a:srgbClr val="FFFF00"/>
                          </a:solidFill>
                          <a:latin typeface="Athanasius" pitchFamily="2" charset="0"/>
                          <a:ea typeface="+mn-ea"/>
                          <a:cs typeface="+mn-cs"/>
                        </a:rPr>
                        <a:t>papa </a:t>
                      </a:r>
                      <a:r>
                        <a:rPr lang="en-US" sz="6000" b="0" kern="1200" baseline="0" dirty="0" err="1">
                          <a:solidFill>
                            <a:srgbClr val="FFFF00"/>
                          </a:solidFill>
                          <a:latin typeface="Athanasius" pitchFamily="2" charset="0"/>
                          <a:ea typeface="+mn-ea"/>
                          <a:cs typeface="+mn-cs"/>
                        </a:rPr>
                        <a:t>abba</a:t>
                      </a:r>
                      <a:r>
                        <a:rPr lang="en-US" sz="6000" b="0" kern="1200" baseline="0" dirty="0">
                          <a:solidFill>
                            <a:srgbClr val="FFFF00"/>
                          </a:solidFill>
                          <a:latin typeface="Athanasius" pitchFamily="2" charset="0"/>
                          <a:ea typeface="+mn-ea"/>
                          <a:cs typeface="+mn-cs"/>
                        </a:rPr>
                        <a:t> (...)</a:t>
                      </a:r>
                      <a:endParaRPr lang="en-US" sz="115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بابا آ</a:t>
                      </a:r>
                      <a:r>
                        <a:rPr lang="ar-EG" sz="4800" b="1" dirty="0"/>
                        <a:t>ف</a:t>
                      </a:r>
                      <a:r>
                        <a:rPr lang="ar-SA" sz="4800" b="1" dirty="0"/>
                        <a:t>ا (</a:t>
                      </a:r>
                      <a:r>
                        <a:rPr lang="ar-EG" sz="4800" b="1" dirty="0"/>
                        <a:t>تاوضروس</a:t>
                      </a:r>
                      <a:r>
                        <a:rPr lang="ar-SA" sz="4800" b="1" dirty="0"/>
                        <a:t>)</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16413522"/>
      </p:ext>
    </p:extLst>
  </p:cSld>
  <p:clrMapOvr>
    <a:masterClrMapping/>
  </p:clrMapOvr>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بابا وبطريرك ورئيس أساقفة</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a:solidFill>
                            <a:srgbClr val="FFFF00"/>
                          </a:solidFill>
                          <a:latin typeface="Athanasius" pitchFamily="2" charset="0"/>
                          <a:ea typeface="+mn-ea"/>
                          <a:cs typeface="+mn-cs"/>
                        </a:rPr>
                        <a:t>papa </a:t>
                      </a:r>
                      <a:r>
                        <a:rPr lang="en-US" sz="3600" b="0" kern="1200" baseline="0" dirty="0" err="1">
                          <a:solidFill>
                            <a:srgbClr val="FFFF00"/>
                          </a:solidFill>
                          <a:latin typeface="Athanasius" pitchFamily="2" charset="0"/>
                          <a:ea typeface="+mn-ea"/>
                          <a:cs typeface="+mn-cs"/>
                        </a:rPr>
                        <a:t>ke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patriarxou</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ke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arxh`epickopou</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بابا كي باطريارخو يك أرشي إبيسكوبوتيس</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88682089"/>
      </p:ext>
    </p:extLst>
  </p:cSld>
  <p:clrMapOvr>
    <a:masterClrMapping/>
  </p:clrMapOvr>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421336"/>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المدينة العظمي الإسكندرية</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tic </a:t>
                      </a:r>
                      <a:r>
                        <a:rPr lang="en-US" sz="4000" b="0" kern="1200" baseline="0" dirty="0" err="1">
                          <a:solidFill>
                            <a:srgbClr val="FFFF00"/>
                          </a:solidFill>
                          <a:latin typeface="Athanasius" pitchFamily="2" charset="0"/>
                          <a:ea typeface="+mn-ea"/>
                          <a:cs typeface="+mn-cs"/>
                        </a:rPr>
                        <a:t>megalo</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polewc</a:t>
                      </a:r>
                      <a:r>
                        <a:rPr lang="en-US" sz="4000" b="0" kern="1200" baseline="0" dirty="0">
                          <a:solidFill>
                            <a:srgbClr val="FFFF00"/>
                          </a:solidFill>
                          <a:latin typeface="Athanasius" pitchFamily="2" charset="0"/>
                          <a:ea typeface="+mn-ea"/>
                          <a:cs typeface="+mn-cs"/>
                        </a:rPr>
                        <a:t> Ale[</a:t>
                      </a:r>
                      <a:r>
                        <a:rPr lang="en-US" sz="4000" b="0" kern="1200" baseline="0" dirty="0" err="1">
                          <a:solidFill>
                            <a:srgbClr val="FFFF00"/>
                          </a:solidFill>
                          <a:latin typeface="Athanasius" pitchFamily="2" charset="0"/>
                          <a:ea typeface="+mn-ea"/>
                          <a:cs typeface="+mn-cs"/>
                        </a:rPr>
                        <a:t>an`driac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t>تيس </a:t>
                      </a:r>
                      <a:r>
                        <a:rPr lang="ar-SA" sz="4800" b="1" dirty="0"/>
                        <a:t>ميغالو بوليئوس آليكساندرياس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34525019"/>
      </p:ext>
    </p:extLst>
  </p:cSld>
  <p:clrMapOvr>
    <a:masterClrMapping/>
  </p:clrMapOvr>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و شريكه فى الخدمة</a:t>
                      </a:r>
                      <a:r>
                        <a:rPr lang="ar-EG" sz="4400" b="1" kern="1200" baseline="0" dirty="0">
                          <a:solidFill>
                            <a:schemeClr val="bg1"/>
                          </a:solidFill>
                          <a:latin typeface="+mn-lt"/>
                          <a:ea typeface="+mn-ea"/>
                          <a:cs typeface="+mn-cs"/>
                        </a:rPr>
                        <a:t> الرسولية </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pefke</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vhr</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nlitourgoc</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apoctolwn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dirty="0"/>
                        <a:t>نيم</a:t>
                      </a:r>
                      <a:r>
                        <a:rPr lang="ar-EG" sz="4000" baseline="0" dirty="0"/>
                        <a:t> بيك أشفير أن لى تورغوس أبوسطولون</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60729702"/>
      </p:ext>
    </p:extLst>
  </p:cSld>
  <p:clrMapOvr>
    <a:masterClrMapping/>
  </p:clrMapOvr>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1514777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أبينا</a:t>
                      </a:r>
                      <a:r>
                        <a:rPr lang="ar-EG" sz="4400" b="1" kern="1200" baseline="0" dirty="0">
                          <a:solidFill>
                            <a:schemeClr val="bg1"/>
                          </a:solidFill>
                          <a:latin typeface="+mn-lt"/>
                          <a:ea typeface="+mn-ea"/>
                          <a:cs typeface="+mn-cs"/>
                        </a:rPr>
                        <a:t> المطران المكرم الأنبا (دانيال)</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C000"/>
                          </a:solidFill>
                          <a:latin typeface="Athanasius" pitchFamily="2" charset="0"/>
                          <a:ea typeface="+mn-ea"/>
                          <a:cs typeface="+mn-cs"/>
                        </a:rPr>
                        <a:t>Peniwt</a:t>
                      </a:r>
                      <a:r>
                        <a:rPr lang="ar-EG" sz="4800" b="0" kern="1200" baseline="0" dirty="0">
                          <a:solidFill>
                            <a:srgbClr val="FFC000"/>
                          </a:solidFill>
                          <a:latin typeface="Athanasius" pitchFamily="2" charset="0"/>
                          <a:ea typeface="+mn-ea"/>
                          <a:cs typeface="+mn-cs"/>
                        </a:rPr>
                        <a:t> </a:t>
                      </a:r>
                      <a:r>
                        <a:rPr lang="en-US" sz="4800" b="0" kern="1200" baseline="0" dirty="0">
                          <a:solidFill>
                            <a:srgbClr val="FFC000"/>
                          </a:solidFill>
                          <a:latin typeface="Athanasius" pitchFamily="2" charset="0"/>
                          <a:ea typeface="+mn-ea"/>
                          <a:cs typeface="+mn-cs"/>
                        </a:rPr>
                        <a:t> `</a:t>
                      </a:r>
                      <a:r>
                        <a:rPr lang="en-US" sz="4800" dirty="0" err="1">
                          <a:solidFill>
                            <a:srgbClr val="FFC000"/>
                          </a:solidFill>
                          <a:effectLst/>
                          <a:latin typeface="Athanasius" pitchFamily="2" charset="0"/>
                          <a:ea typeface="Times New Roman" panose="02020603050405020304" pitchFamily="18" charset="0"/>
                          <a:cs typeface="Arial" panose="020B0604020202020204" pitchFamily="34" charset="0"/>
                        </a:rPr>
                        <a:t>mmhtropolithc</a:t>
                      </a:r>
                      <a:r>
                        <a:rPr lang="ar-EG" sz="4800" dirty="0">
                          <a:solidFill>
                            <a:srgbClr val="FFC000"/>
                          </a:solidFill>
                          <a:effectLst/>
                          <a:latin typeface="Athanasius" pitchFamily="2" charset="0"/>
                          <a:ea typeface="Times New Roman" panose="02020603050405020304" pitchFamily="18" charset="0"/>
                          <a:cs typeface="Arial" panose="020B0604020202020204" pitchFamily="34" charset="0"/>
                        </a:rPr>
                        <a:t> </a:t>
                      </a:r>
                      <a:r>
                        <a:rPr lang="en-US" sz="4800" b="0" kern="1200" baseline="0" dirty="0">
                          <a:solidFill>
                            <a:srgbClr val="FFC000"/>
                          </a:solidFill>
                          <a:latin typeface="Athanasius" pitchFamily="2" charset="0"/>
                          <a:ea typeface="+mn-ea"/>
                          <a:cs typeface="+mn-cs"/>
                        </a:rPr>
                        <a:t> abba</a:t>
                      </a:r>
                      <a:r>
                        <a:rPr lang="ar-EG" sz="4800" b="0" kern="1200" baseline="0" dirty="0">
                          <a:solidFill>
                            <a:srgbClr val="FFC000"/>
                          </a:solidFill>
                          <a:latin typeface="Athanasius" pitchFamily="2" charset="0"/>
                          <a:ea typeface="+mn-ea"/>
                          <a:cs typeface="+mn-cs"/>
                        </a:rPr>
                        <a:t>.....</a:t>
                      </a:r>
                      <a:endParaRPr lang="en-US" sz="8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t>بنيوت</a:t>
                      </a:r>
                      <a:r>
                        <a:rPr lang="ar-EG" sz="4800" baseline="0" dirty="0"/>
                        <a:t> امتروبوليتيس افا (دانيال)</a:t>
                      </a:r>
                      <a:endParaRPr lang="ar-EG"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2724287"/>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a:t>
            </a:r>
            <a:r>
              <a:rPr lang="en-US" dirty="0">
                <a:solidFill>
                  <a:schemeClr val="lt1"/>
                </a:solidFill>
              </a:rPr>
              <a:t> </a:t>
            </a:r>
            <a:r>
              <a:rPr lang="ar-EG" dirty="0">
                <a:solidFill>
                  <a:schemeClr val="lt1"/>
                </a:solidFill>
              </a:rPr>
              <a:t>البكور والزيت</a:t>
            </a:r>
            <a:r>
              <a:rPr lang="en-US" dirty="0">
                <a:solidFill>
                  <a:schemeClr val="lt1"/>
                </a:solidFill>
              </a:rPr>
              <a:t> </a:t>
            </a:r>
            <a:r>
              <a:rPr lang="ar-EG" dirty="0">
                <a:solidFill>
                  <a:schemeClr val="lt1"/>
                </a:solidFill>
              </a:rPr>
              <a:t>والبخور والستور</a:t>
            </a: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نى آبارشى نى نيه نى إستوى نوفى ني إس كيبازما</a:t>
            </a:r>
            <a:endParaRPr lang="ar-EG" sz="13300" dirty="0"/>
          </a:p>
        </p:txBody>
      </p:sp>
      <p:sp>
        <p:nvSpPr>
          <p:cNvPr id="5" name="Text Placeholder 4"/>
          <p:cNvSpPr>
            <a:spLocks noGrp="1"/>
          </p:cNvSpPr>
          <p:nvPr>
            <p:ph type="body" sz="quarter" idx="3"/>
          </p:nvPr>
        </p:nvSpPr>
        <p:spPr/>
        <p:txBody>
          <a:bodyPr/>
          <a:lstStyle/>
          <a:p>
            <a:r>
              <a:rPr lang="en-US" dirty="0" err="1"/>
              <a:t>ni`aparxh</a:t>
            </a:r>
            <a:r>
              <a:rPr lang="ar-EG" dirty="0"/>
              <a:t> </a:t>
            </a:r>
            <a:r>
              <a:rPr lang="en-US" dirty="0"/>
              <a:t>nine\ ni`cqoinoufi ni`ckepacma</a:t>
            </a:r>
          </a:p>
        </p:txBody>
      </p:sp>
    </p:spTree>
  </p:cSld>
  <p:clrMapOvr>
    <a:masterClrMapping/>
  </p:clrMapOvr>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cs typeface="+mj-cs"/>
                        </a:rPr>
                        <a:t>وسائر</a:t>
                      </a:r>
                      <a:r>
                        <a:rPr lang="ar-EG" sz="4800" b="1" dirty="0">
                          <a:cs typeface="+mj-cs"/>
                        </a:rPr>
                        <a:t> </a:t>
                      </a:r>
                      <a:r>
                        <a:rPr lang="ar-SA" sz="4800" b="1" dirty="0">
                          <a:cs typeface="+mj-cs"/>
                        </a:rPr>
                        <a:t>أساقفتنا الأرثوذكسيين</a:t>
                      </a:r>
                      <a:endParaRPr lang="ar-EG" sz="96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ketwn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orqodo</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wn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hmwn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epickopwn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cs typeface="+mj-cs"/>
                        </a:rPr>
                        <a:t>كي طون أورثوذكسون إيمون إبيسكوبون</a:t>
                      </a:r>
                      <a:endParaRPr lang="ar-EG" sz="7200" dirty="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6865509"/>
      </p:ext>
    </p:extLst>
  </p:cSld>
  <p:clrMapOvr>
    <a:masterClrMapping/>
  </p:clrMapOvr>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86172958"/>
      </p:ext>
    </p:extLst>
  </p:cSld>
  <p:clrMapOvr>
    <a:masterClrMapping/>
  </p:clrMapOvr>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والذين يفصلون</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nhet</a:t>
                      </a:r>
                      <a:r>
                        <a:rPr lang="en-US" sz="4800" b="0" kern="1200" baseline="0" dirty="0">
                          <a:solidFill>
                            <a:srgbClr val="FFFF00"/>
                          </a:solidFill>
                          <a:latin typeface="Athanasius" pitchFamily="2" charset="0"/>
                          <a:ea typeface="+mn-ea"/>
                          <a:cs typeface="+mn-cs"/>
                        </a:rPr>
                        <a:t>]wt</a:t>
                      </a: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ebol</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nemaf</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نيم نيئتشوت إي</a:t>
                      </a:r>
                      <a:r>
                        <a:rPr lang="ar-EG" sz="5400" b="1" dirty="0"/>
                        <a:t>ف</a:t>
                      </a:r>
                      <a:r>
                        <a:rPr lang="ar-SA" sz="5400" b="1" dirty="0"/>
                        <a:t>ول نيماف </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54146382"/>
      </p:ext>
    </p:extLst>
  </p:cSld>
  <p:clrMapOvr>
    <a:masterClrMapping/>
  </p:clrMapOvr>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كلمة الحق باستقامة</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m`pcaji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meqmhi</a:t>
                      </a:r>
                      <a:r>
                        <a:rPr lang="en-US" sz="4800" b="0" kern="1200" baseline="0" dirty="0">
                          <a:solidFill>
                            <a:srgbClr val="FFFF00"/>
                          </a:solidFill>
                          <a:latin typeface="Athanasius" pitchFamily="2" charset="0"/>
                          <a:ea typeface="+mn-ea"/>
                          <a:cs typeface="+mn-cs"/>
                        </a:rPr>
                        <a:t> 'en</a:t>
                      </a:r>
                    </a:p>
                    <a:p>
                      <a:pPr algn="ctr" rtl="0"/>
                      <a:r>
                        <a:rPr lang="en-US" sz="4800" b="0" kern="1200" baseline="0" dirty="0" err="1">
                          <a:solidFill>
                            <a:srgbClr val="FFFF00"/>
                          </a:solidFill>
                          <a:latin typeface="Athanasius" pitchFamily="2" charset="0"/>
                          <a:ea typeface="+mn-ea"/>
                          <a:cs typeface="+mn-cs"/>
                        </a:rPr>
                        <a:t>oucwouten</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إم إبساجي إنتي تي ميثمي خين أو سوؤتين</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80361131"/>
      </p:ext>
    </p:extLst>
  </p:cSld>
  <p:clrMapOvr>
    <a:masterClrMapping/>
  </p:clrMapOvr>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أنعم بهم على كنيستك المقدسة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Arixarizecqe</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mmwou</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kek`klhci`a</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eqouab</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آري خاريزيستي إمموؤو إنتيك إككليسيا إثؤواب</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59288915"/>
      </p:ext>
    </p:extLst>
  </p:cSld>
  <p:clrMapOvr>
    <a:masterClrMapping/>
  </p:clrMapOvr>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ليرعوا قطيعك بسلام</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eu`amoni</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mpek`o</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i</a:t>
                      </a:r>
                      <a:r>
                        <a:rPr lang="en-US" sz="4800" b="0" kern="1200" baseline="0" dirty="0">
                          <a:solidFill>
                            <a:srgbClr val="FFFF00"/>
                          </a:solidFill>
                          <a:latin typeface="Athanasius" pitchFamily="2" charset="0"/>
                          <a:ea typeface="+mn-ea"/>
                          <a:cs typeface="+mn-cs"/>
                        </a:rPr>
                        <a:t> 'en </a:t>
                      </a:r>
                      <a:r>
                        <a:rPr lang="en-US" sz="4800" b="0" kern="1200" baseline="0" dirty="0" err="1">
                          <a:solidFill>
                            <a:srgbClr val="FFFF00"/>
                          </a:solidFill>
                          <a:latin typeface="Athanasius" pitchFamily="2" charset="0"/>
                          <a:ea typeface="+mn-ea"/>
                          <a:cs typeface="+mn-cs"/>
                        </a:rPr>
                        <a:t>ou</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irhnh</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إيف أموني إمبيك أوهي خين هيريني</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47872918"/>
      </p:ext>
    </p:extLst>
  </p:cSld>
  <p:clrMapOvr>
    <a:masterClrMapping/>
  </p:clrMapOvr>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أذكر يا رب القمامصة </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Ari`vmeu`i</a:t>
                      </a:r>
                      <a:r>
                        <a:rPr lang="en-US" sz="5200" b="0" kern="1200" baseline="0" dirty="0">
                          <a:solidFill>
                            <a:srgbClr val="FFFF00"/>
                          </a:solidFill>
                          <a:latin typeface="Athanasius" pitchFamily="2" charset="0"/>
                          <a:ea typeface="+mn-ea"/>
                          <a:cs typeface="+mn-cs"/>
                        </a:rPr>
                        <a:t> </a:t>
                      </a:r>
                    </a:p>
                    <a:p>
                      <a:pPr algn="ctr" rtl="0"/>
                      <a:r>
                        <a:rPr lang="en-US" sz="5200" b="0" kern="1200" baseline="0" dirty="0">
                          <a:solidFill>
                            <a:srgbClr val="FFFF00"/>
                          </a:solidFill>
                          <a:latin typeface="Athanasius" pitchFamily="2" charset="0"/>
                          <a:ea typeface="+mn-ea"/>
                          <a:cs typeface="+mn-cs"/>
                        </a:rPr>
                        <a:t>~P_   `</a:t>
                      </a:r>
                      <a:r>
                        <a:rPr lang="en-US" sz="5200" b="0" kern="1200" baseline="0" dirty="0" err="1">
                          <a:solidFill>
                            <a:srgbClr val="FFFF00"/>
                          </a:solidFill>
                          <a:latin typeface="Athanasius" pitchFamily="2" charset="0"/>
                          <a:ea typeface="+mn-ea"/>
                          <a:cs typeface="+mn-cs"/>
                        </a:rPr>
                        <a:t>nni</a:t>
                      </a:r>
                      <a:r>
                        <a:rPr lang="en-US" sz="5200" b="0" kern="1200" baseline="0" dirty="0">
                          <a:solidFill>
                            <a:srgbClr val="FFFF00"/>
                          </a:solidFill>
                          <a:latin typeface="Athanasius" pitchFamily="2" charset="0"/>
                          <a:ea typeface="+mn-ea"/>
                          <a:cs typeface="+mn-cs"/>
                        </a:rPr>
                        <a:t>\h</a:t>
                      </a:r>
                    </a:p>
                    <a:p>
                      <a:pPr algn="ctr" rtl="0"/>
                      <a:r>
                        <a:rPr lang="en-US" sz="5200" b="0" kern="1200" baseline="0" dirty="0" err="1">
                          <a:solidFill>
                            <a:srgbClr val="FFFF00"/>
                          </a:solidFill>
                          <a:latin typeface="Athanasius" pitchFamily="2" charset="0"/>
                          <a:ea typeface="+mn-ea"/>
                          <a:cs typeface="+mn-cs"/>
                        </a:rPr>
                        <a:t>goumenoc</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أري إفمي</a:t>
                      </a:r>
                      <a:r>
                        <a:rPr lang="ar-EG" sz="4400" b="1" dirty="0"/>
                        <a:t>ف</a:t>
                      </a:r>
                      <a:r>
                        <a:rPr lang="ar-SA" sz="4400" b="1" dirty="0"/>
                        <a:t>ئي إبشويس إن ني هيغومينوس </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34103333"/>
      </p:ext>
    </p:extLst>
  </p:cSld>
  <p:clrMapOvr>
    <a:masterClrMapping/>
  </p:clrMapOvr>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والقسوس الأورثوذوكسيين </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ni`precbuteroc</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norqodo</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oc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نيم ني إبريس</a:t>
                      </a:r>
                      <a:r>
                        <a:rPr lang="ar-EG" sz="4000" b="1" dirty="0"/>
                        <a:t>ف</a:t>
                      </a:r>
                      <a:r>
                        <a:rPr lang="ar-SA" sz="4000" b="1" dirty="0"/>
                        <a:t>يتيروس إن اورثوذكسوس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16696184"/>
      </p:ext>
    </p:extLst>
  </p:cSld>
  <p:clrMapOvr>
    <a:masterClrMapping/>
  </p:clrMapOvr>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و</a:t>
                      </a:r>
                      <a:r>
                        <a:rPr lang="ar-EG" sz="6600" b="1" dirty="0"/>
                        <a:t> </a:t>
                      </a:r>
                      <a:r>
                        <a:rPr lang="ar-SA" sz="6600" b="1" dirty="0"/>
                        <a:t>الشمامسة</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000" b="0" kern="1200" baseline="0" dirty="0" err="1">
                          <a:solidFill>
                            <a:srgbClr val="FFFF00"/>
                          </a:solidFill>
                          <a:latin typeface="Athanasius" pitchFamily="2" charset="0"/>
                          <a:ea typeface="+mn-ea"/>
                          <a:cs typeface="+mn-cs"/>
                        </a:rPr>
                        <a:t>nem</a:t>
                      </a:r>
                      <a:r>
                        <a:rPr lang="en-US" sz="6000" b="0" kern="1200" baseline="0" dirty="0">
                          <a:solidFill>
                            <a:srgbClr val="FFFF00"/>
                          </a:solidFill>
                          <a:latin typeface="Athanasius" pitchFamily="2" charset="0"/>
                          <a:ea typeface="+mn-ea"/>
                          <a:cs typeface="+mn-cs"/>
                        </a:rPr>
                        <a:t> </a:t>
                      </a:r>
                      <a:r>
                        <a:rPr lang="en-US" sz="6000" b="0" kern="1200" baseline="0" dirty="0" err="1">
                          <a:solidFill>
                            <a:srgbClr val="FFFF00"/>
                          </a:solidFill>
                          <a:latin typeface="Athanasius" pitchFamily="2" charset="0"/>
                          <a:ea typeface="+mn-ea"/>
                          <a:cs typeface="+mn-cs"/>
                        </a:rPr>
                        <a:t>nidi`akwn</a:t>
                      </a:r>
                      <a:endParaRPr lang="en-US" sz="115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نيم ني ذياكون</a:t>
                      </a:r>
                      <a:endParaRPr lang="ar-EG" sz="19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63711244"/>
      </p:ext>
    </p:extLst>
  </p:cSld>
  <p:clrMapOvr>
    <a:masterClrMapping/>
  </p:clrMapOvr>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صلوا من أجل القمامصة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Proceu</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acqe</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uper</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twn</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hgoumenwn</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إبروس إي</a:t>
                      </a:r>
                      <a:r>
                        <a:rPr lang="ar-EG" sz="4000" b="1" dirty="0"/>
                        <a:t>ف</a:t>
                      </a:r>
                      <a:r>
                        <a:rPr lang="ar-SA" sz="4000" b="1" dirty="0"/>
                        <a:t>ئكساستي إيبرتون إيغومينون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28516613"/>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وكتب القراءة وأواني المذبح</a:t>
            </a:r>
            <a:endParaRPr lang="ar-EG" sz="313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نى جوم إن أوش نى كيميلليون إنتى بى ما إن إيرشؤوشى</a:t>
            </a:r>
            <a:endParaRPr lang="ar-EG" sz="12300" dirty="0"/>
          </a:p>
        </p:txBody>
      </p:sp>
      <p:sp>
        <p:nvSpPr>
          <p:cNvPr id="5" name="Text Placeholder 4"/>
          <p:cNvSpPr>
            <a:spLocks noGrp="1"/>
          </p:cNvSpPr>
          <p:nvPr>
            <p:ph type="body" sz="quarter" idx="3"/>
          </p:nvPr>
        </p:nvSpPr>
        <p:spPr/>
        <p:txBody>
          <a:bodyPr/>
          <a:lstStyle/>
          <a:p>
            <a:r>
              <a:rPr lang="en-US" dirty="0"/>
              <a:t>nijwm `nw]&gt; </a:t>
            </a:r>
            <a:r>
              <a:rPr lang="en-US" dirty="0" err="1"/>
              <a:t>nikumillion</a:t>
            </a:r>
            <a:r>
              <a:rPr lang="ar-EG" dirty="0"/>
              <a:t> </a:t>
            </a:r>
            <a:r>
              <a:rPr lang="en-US" dirty="0"/>
              <a:t> `</a:t>
            </a:r>
            <a:r>
              <a:rPr lang="en-US" dirty="0" err="1"/>
              <a:t>nte</a:t>
            </a:r>
            <a:r>
              <a:rPr lang="ar-EG" dirty="0"/>
              <a:t> </a:t>
            </a:r>
            <a:r>
              <a:rPr lang="en-US" dirty="0" err="1"/>
              <a:t>pima`ner</a:t>
            </a:r>
            <a:r>
              <a:rPr lang="en-US" dirty="0"/>
              <a:t>]</a:t>
            </a:r>
            <a:r>
              <a:rPr lang="en-US" dirty="0" err="1"/>
              <a:t>wou</a:t>
            </a:r>
            <a:r>
              <a:rPr lang="en-US" dirty="0"/>
              <a:t>]</a:t>
            </a:r>
            <a:r>
              <a:rPr lang="en-US" dirty="0" err="1"/>
              <a:t>i</a:t>
            </a:r>
            <a:endParaRPr lang="en-US" sz="6600" dirty="0"/>
          </a:p>
        </p:txBody>
      </p:sp>
    </p:spTree>
  </p:cSld>
  <p:clrMapOvr>
    <a:masterClrMapping/>
  </p:clrMapOvr>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والقسوس والشمامسة و</a:t>
                      </a:r>
                      <a:r>
                        <a:rPr lang="ar-EG" sz="4400" b="1" dirty="0"/>
                        <a:t> </a:t>
                      </a:r>
                      <a:r>
                        <a:rPr lang="ar-SA" sz="4400" b="1" dirty="0"/>
                        <a:t>الإيبوذيا</a:t>
                      </a:r>
                      <a:r>
                        <a:rPr lang="ar-EG" sz="4400" b="1" dirty="0"/>
                        <a:t>ق</a:t>
                      </a:r>
                      <a:r>
                        <a:rPr lang="ar-SA" sz="4400" b="1" dirty="0"/>
                        <a:t>ونيين </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ke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precbuterwn</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ke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di`akonwn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ke</a:t>
                      </a:r>
                      <a:r>
                        <a:rPr lang="en-US" sz="3600" b="0" kern="1200" baseline="0" dirty="0">
                          <a:solidFill>
                            <a:srgbClr val="FFFF00"/>
                          </a:solidFill>
                          <a:latin typeface="Athanasius" pitchFamily="2" charset="0"/>
                          <a:ea typeface="+mn-ea"/>
                          <a:cs typeface="+mn-cs"/>
                        </a:rPr>
                        <a:t>  </a:t>
                      </a: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upodiakonwn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كي إبريس</a:t>
                      </a:r>
                      <a:r>
                        <a:rPr lang="ar-EG" sz="4000" b="1" dirty="0"/>
                        <a:t>ف</a:t>
                      </a:r>
                      <a:r>
                        <a:rPr lang="ar-SA" sz="4000" b="1" dirty="0"/>
                        <a:t>يتيرون كي ذياكونون كي إيبوذياكنون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13926248"/>
      </p:ext>
    </p:extLst>
  </p:cSld>
  <p:clrMapOvr>
    <a:masterClrMapping/>
  </p:clrMapOvr>
</p:sld>
</file>

<file path=ppt/slides/slide2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وسبع طغمات كنيسة الله</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epta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tagmatwn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Qeou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thc</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ek`klhciac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إبتا طغماتون توثيئوتيس إككليسياس</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9692897"/>
      </p:ext>
    </p:extLst>
  </p:cSld>
  <p:clrMapOvr>
    <a:masterClrMapping/>
  </p:clrMapOvr>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87618038"/>
      </p:ext>
    </p:extLst>
  </p:cSld>
  <p:clrMapOvr>
    <a:masterClrMapping/>
  </p:clrMapOvr>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وكل الخدام </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Nem</a:t>
                      </a:r>
                      <a:r>
                        <a:rPr lang="en-US" sz="5200" b="0" kern="1200" baseline="0" dirty="0">
                          <a:solidFill>
                            <a:srgbClr val="FFFF00"/>
                          </a:solidFill>
                          <a:latin typeface="Athanasius" pitchFamily="2" charset="0"/>
                          <a:ea typeface="+mn-ea"/>
                          <a:cs typeface="+mn-cs"/>
                        </a:rPr>
                        <a:t> ref]</a:t>
                      </a:r>
                      <a:r>
                        <a:rPr lang="en-US" sz="5200" b="0" kern="1200" baseline="0" dirty="0" err="1">
                          <a:solidFill>
                            <a:srgbClr val="FFFF00"/>
                          </a:solidFill>
                          <a:latin typeface="Athanasius" pitchFamily="2" charset="0"/>
                          <a:ea typeface="+mn-ea"/>
                          <a:cs typeface="+mn-cs"/>
                        </a:rPr>
                        <a:t>em</a:t>
                      </a:r>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i</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niben</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نيم ريف شمشي ني</a:t>
                      </a:r>
                      <a:r>
                        <a:rPr lang="ar-EG" sz="5400" b="1" dirty="0"/>
                        <a:t>ف</a:t>
                      </a:r>
                      <a:r>
                        <a:rPr lang="ar-SA" sz="5400" b="1" dirty="0"/>
                        <a:t>ين </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75710728"/>
      </p:ext>
    </p:extLst>
  </p:cSld>
  <p:clrMapOvr>
    <a:masterClrMapping/>
  </p:clrMapOvr>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وكل الذين في البتولية </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nem</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nh</a:t>
                      </a:r>
                      <a:endParaRPr lang="en-US" sz="4400" b="0" kern="1200" baseline="0" dirty="0">
                        <a:solidFill>
                          <a:srgbClr val="FFFF00"/>
                        </a:solidFill>
                        <a:latin typeface="Athanasius" pitchFamily="2" charset="0"/>
                        <a:ea typeface="+mn-ea"/>
                        <a:cs typeface="+mn-cs"/>
                      </a:endParaRPr>
                    </a:p>
                    <a:p>
                      <a:pPr algn="ctr" rtl="0"/>
                      <a:r>
                        <a:rPr lang="en-US" sz="4400" b="0" kern="1200" baseline="0" dirty="0" err="1">
                          <a:solidFill>
                            <a:srgbClr val="FFFF00"/>
                          </a:solidFill>
                          <a:latin typeface="Athanasius" pitchFamily="2" charset="0"/>
                          <a:ea typeface="+mn-ea"/>
                          <a:cs typeface="+mn-cs"/>
                        </a:rPr>
                        <a:t>throu</a:t>
                      </a:r>
                      <a:r>
                        <a:rPr lang="en-US" sz="4400" b="0" kern="1200" baseline="0" dirty="0">
                          <a:solidFill>
                            <a:srgbClr val="FFFF00"/>
                          </a:solidFill>
                          <a:latin typeface="Athanasius" pitchFamily="2" charset="0"/>
                          <a:ea typeface="+mn-ea"/>
                          <a:cs typeface="+mn-cs"/>
                        </a:rPr>
                        <a:t> et 'en ;</a:t>
                      </a:r>
                      <a:r>
                        <a:rPr lang="en-US" sz="4400" b="0" kern="1200" baseline="0" dirty="0" err="1">
                          <a:solidFill>
                            <a:srgbClr val="FFFF00"/>
                          </a:solidFill>
                          <a:latin typeface="Athanasius" pitchFamily="2" charset="0"/>
                          <a:ea typeface="+mn-ea"/>
                          <a:cs typeface="+mn-cs"/>
                        </a:rPr>
                        <a:t>parqeni`a</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نيم ني تيروإتخين تي بارثي نيا</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41581071"/>
      </p:ext>
    </p:extLst>
  </p:cSld>
  <p:clrMapOvr>
    <a:masterClrMapping/>
  </p:clrMapOvr>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وطهارة كل شعبك المؤمن</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outoubo</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mpeklaoc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thrf</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mpictoc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نيم أؤطو</a:t>
                      </a:r>
                      <a:r>
                        <a:rPr lang="ar-EG" sz="4000" b="1" dirty="0"/>
                        <a:t>ف</a:t>
                      </a:r>
                      <a:r>
                        <a:rPr lang="ar-SA" sz="4000" b="1" dirty="0"/>
                        <a:t>و إمبيك لاؤس تيرف إمبستوس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94834376"/>
      </p:ext>
    </p:extLst>
  </p:cSld>
  <p:clrMapOvr>
    <a:masterClrMapping/>
  </p:clrMapOvr>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أذكر يا رب أن</a:t>
                      </a:r>
                      <a:r>
                        <a:rPr lang="ar-EG" sz="5200" b="1" dirty="0"/>
                        <a:t> </a:t>
                      </a:r>
                      <a:r>
                        <a:rPr lang="ar-SA" sz="5200" b="1" dirty="0"/>
                        <a:t>ترحمنا كلنا معاً</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Ari`vmeu`i</a:t>
                      </a:r>
                      <a:r>
                        <a:rPr lang="en-US" sz="4000" b="0" kern="1200" baseline="0" dirty="0">
                          <a:solidFill>
                            <a:srgbClr val="FFFF00"/>
                          </a:solidFill>
                          <a:latin typeface="Athanasius" pitchFamily="2" charset="0"/>
                          <a:ea typeface="+mn-ea"/>
                          <a:cs typeface="+mn-cs"/>
                        </a:rPr>
                        <a:t>   ~P_</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nteknai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throu</a:t>
                      </a:r>
                      <a:r>
                        <a:rPr lang="ar-EG" sz="4000" b="0" kern="1200" baseline="0" dirty="0">
                          <a:solidFill>
                            <a:srgbClr val="FFFF00"/>
                          </a:solidFill>
                          <a:latin typeface="Athanasius" pitchFamily="2" charset="0"/>
                          <a:ea typeface="+mn-ea"/>
                          <a:cs typeface="+mn-cs"/>
                        </a:rPr>
                        <a:t> </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eucon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آري إفمي</a:t>
                      </a:r>
                      <a:r>
                        <a:rPr lang="ar-EG" sz="4000" b="1" dirty="0"/>
                        <a:t>فئ</a:t>
                      </a:r>
                      <a:r>
                        <a:rPr lang="ar-SA" sz="4000" b="1" dirty="0"/>
                        <a:t>ي إبشويس إنتيك ناي نان تيرو إ</a:t>
                      </a:r>
                      <a:r>
                        <a:rPr lang="ar-EG" sz="4000" b="1" dirty="0"/>
                        <a:t>ف</a:t>
                      </a:r>
                      <a:r>
                        <a:rPr lang="ar-SA" sz="4000" b="1" dirty="0"/>
                        <a:t>سو</a:t>
                      </a:r>
                      <a:r>
                        <a:rPr lang="ar-EG" sz="4000" b="1" dirty="0"/>
                        <a:t>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2256038"/>
      </p:ext>
    </p:extLst>
  </p:cSld>
  <p:clrMapOvr>
    <a:masterClrMapping/>
  </p:clrMapOvr>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إرحمنا يا الله الآب ضابط الكل</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Ele`hcon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hmac</a:t>
                      </a:r>
                      <a:r>
                        <a:rPr lang="en-US" sz="4000" b="0" kern="1200" baseline="0" dirty="0">
                          <a:solidFill>
                            <a:srgbClr val="FFFF00"/>
                          </a:solidFill>
                          <a:latin typeface="Athanasius" pitchFamily="2" charset="0"/>
                          <a:ea typeface="+mn-ea"/>
                          <a:cs typeface="+mn-cs"/>
                        </a:rPr>
                        <a:t>   `o </a:t>
                      </a:r>
                      <a:r>
                        <a:rPr lang="en-US" sz="4000" b="0" kern="1200" baseline="0" dirty="0" err="1">
                          <a:solidFill>
                            <a:srgbClr val="FFFF00"/>
                          </a:solidFill>
                          <a:latin typeface="Athanasius" pitchFamily="2" charset="0"/>
                          <a:ea typeface="+mn-ea"/>
                          <a:cs typeface="+mn-cs"/>
                        </a:rPr>
                        <a:t>Qeoc</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`o </a:t>
                      </a:r>
                      <a:r>
                        <a:rPr lang="en-US" sz="4000" b="0" kern="1200" baseline="0" dirty="0" err="1">
                          <a:solidFill>
                            <a:srgbClr val="FFFF00"/>
                          </a:solidFill>
                          <a:latin typeface="Athanasius" pitchFamily="2" charset="0"/>
                          <a:ea typeface="+mn-ea"/>
                          <a:cs typeface="+mn-cs"/>
                        </a:rPr>
                        <a:t>Pathr</a:t>
                      </a:r>
                      <a:r>
                        <a:rPr lang="en-US" sz="4000" b="0" kern="1200" baseline="0" dirty="0">
                          <a:solidFill>
                            <a:srgbClr val="FFFF00"/>
                          </a:solidFill>
                          <a:latin typeface="Athanasius" pitchFamily="2" charset="0"/>
                          <a:ea typeface="+mn-ea"/>
                          <a:cs typeface="+mn-cs"/>
                        </a:rPr>
                        <a:t>   `o </a:t>
                      </a:r>
                      <a:r>
                        <a:rPr lang="en-US" sz="4000" b="0" kern="1200" baseline="0" dirty="0" err="1">
                          <a:solidFill>
                            <a:srgbClr val="FFFF00"/>
                          </a:solidFill>
                          <a:latin typeface="Athanasius" pitchFamily="2" charset="0"/>
                          <a:ea typeface="+mn-ea"/>
                          <a:cs typeface="+mn-cs"/>
                        </a:rPr>
                        <a:t>pantokratwr</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إيليسون إيماس أوثيئوس اوبانطوكراطور</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14657671"/>
      </p:ext>
    </p:extLst>
  </p:cSld>
  <p:clrMapOvr>
    <a:masterClrMapping/>
  </p:clrMapOvr>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أذكر يا رب خلاص </a:t>
                      </a:r>
                      <a:r>
                        <a:rPr lang="ar-EG" sz="5200" b="1" dirty="0"/>
                        <a:t> </a:t>
                      </a:r>
                      <a:r>
                        <a:rPr lang="ar-SA" sz="5200" b="1" dirty="0"/>
                        <a:t>هذا الموضع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Ari`vmeu`i</a:t>
                      </a:r>
                      <a:r>
                        <a:rPr lang="en-US" sz="4000" b="0" kern="1200" baseline="0" dirty="0">
                          <a:solidFill>
                            <a:srgbClr val="FFFF00"/>
                          </a:solidFill>
                          <a:latin typeface="Athanasius" pitchFamily="2" charset="0"/>
                          <a:ea typeface="+mn-ea"/>
                          <a:cs typeface="+mn-cs"/>
                        </a:rPr>
                        <a:t>   ~P_</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n`tcwthri`a</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mpaitopoc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آري إفمي</a:t>
                      </a:r>
                      <a:r>
                        <a:rPr lang="ar-EG" sz="4000" b="1" dirty="0"/>
                        <a:t>ف</a:t>
                      </a:r>
                      <a:r>
                        <a:rPr lang="ar-SA" sz="4000" b="1" dirty="0"/>
                        <a:t>ئي إبشويس إن إتسوتيريا إمباي توبوس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87380592"/>
      </p:ext>
    </p:extLst>
  </p:cSld>
  <p:clrMapOvr>
    <a:masterClrMapping/>
  </p:clrMapOvr>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kern="1200" dirty="0">
                          <a:solidFill>
                            <a:schemeClr val="bg1"/>
                          </a:solidFill>
                          <a:latin typeface="+mn-lt"/>
                          <a:ea typeface="+mn-ea"/>
                          <a:cs typeface="+mn-cs"/>
                        </a:rPr>
                        <a:t>المقدس</a:t>
                      </a:r>
                      <a:r>
                        <a:rPr lang="ar-EG" sz="8000" b="1" kern="1200" baseline="0" dirty="0">
                          <a:solidFill>
                            <a:schemeClr val="bg1"/>
                          </a:solidFill>
                          <a:latin typeface="+mn-lt"/>
                          <a:ea typeface="+mn-ea"/>
                          <a:cs typeface="+mn-cs"/>
                        </a:rPr>
                        <a:t> الذى لك</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000" b="0" kern="1200" baseline="0" dirty="0" err="1">
                          <a:solidFill>
                            <a:srgbClr val="FFFF00"/>
                          </a:solidFill>
                          <a:latin typeface="Athanasius" pitchFamily="2" charset="0"/>
                          <a:ea typeface="+mn-ea"/>
                          <a:cs typeface="+mn-cs"/>
                        </a:rPr>
                        <a:t>Eqouab</a:t>
                      </a:r>
                      <a:endParaRPr lang="en-US" sz="6000" b="0" kern="1200" baseline="0" dirty="0">
                        <a:solidFill>
                          <a:srgbClr val="FFFF00"/>
                        </a:solidFill>
                        <a:latin typeface="Athanasius" pitchFamily="2" charset="0"/>
                        <a:ea typeface="+mn-ea"/>
                        <a:cs typeface="+mn-cs"/>
                      </a:endParaRPr>
                    </a:p>
                    <a:p>
                      <a:pPr algn="ctr" rtl="0"/>
                      <a:r>
                        <a:rPr lang="en-US" sz="6000" b="0" kern="1200" baseline="0" dirty="0">
                          <a:solidFill>
                            <a:srgbClr val="FFFF00"/>
                          </a:solidFill>
                          <a:latin typeface="Athanasius" pitchFamily="2" charset="0"/>
                          <a:ea typeface="+mn-ea"/>
                          <a:cs typeface="+mn-cs"/>
                        </a:rPr>
                        <a:t> `</a:t>
                      </a:r>
                      <a:r>
                        <a:rPr lang="en-US" sz="6000" b="0" kern="1200" baseline="0" dirty="0" err="1">
                          <a:solidFill>
                            <a:srgbClr val="FFFF00"/>
                          </a:solidFill>
                          <a:latin typeface="Athanasius" pitchFamily="2" charset="0"/>
                          <a:ea typeface="+mn-ea"/>
                          <a:cs typeface="+mn-cs"/>
                        </a:rPr>
                        <a:t>ntak</a:t>
                      </a:r>
                      <a:r>
                        <a:rPr lang="en-US" sz="6000" b="0" kern="1200" baseline="0" dirty="0">
                          <a:solidFill>
                            <a:srgbClr val="FFFF00"/>
                          </a:solidFill>
                          <a:latin typeface="Athanasius" pitchFamily="2" charset="0"/>
                          <a:ea typeface="+mn-ea"/>
                          <a:cs typeface="+mn-cs"/>
                        </a:rPr>
                        <a:t> </a:t>
                      </a:r>
                      <a:r>
                        <a:rPr lang="en-US" sz="6000" b="0" kern="1200" baseline="0" dirty="0" err="1">
                          <a:solidFill>
                            <a:srgbClr val="FFFF00"/>
                          </a:solidFill>
                          <a:latin typeface="Athanasius" pitchFamily="2" charset="0"/>
                          <a:ea typeface="+mn-ea"/>
                          <a:cs typeface="+mn-cs"/>
                        </a:rPr>
                        <a:t>vai</a:t>
                      </a:r>
                      <a:endParaRPr lang="en-US" sz="115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إثؤواب إ</a:t>
                      </a:r>
                      <a:r>
                        <a:rPr lang="ar-EG" sz="6600" b="1" dirty="0"/>
                        <a:t>ن</a:t>
                      </a:r>
                      <a:r>
                        <a:rPr lang="ar-SA" sz="6600" b="1" dirty="0"/>
                        <a:t>تا</a:t>
                      </a:r>
                      <a:r>
                        <a:rPr lang="ar-EG" sz="6600" b="1" dirty="0"/>
                        <a:t>ك</a:t>
                      </a:r>
                      <a:r>
                        <a:rPr lang="ar-SA" sz="6600" b="1" dirty="0"/>
                        <a:t> فاي </a:t>
                      </a:r>
                      <a:endParaRPr lang="ar-EG"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25376896"/>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لكي المسيح إلهنا يكافئهم في أورشليم السمائية</a:t>
            </a:r>
            <a:endParaRPr lang="ar-EG" sz="28700" dirty="0"/>
          </a:p>
        </p:txBody>
      </p:sp>
      <p:sp>
        <p:nvSpPr>
          <p:cNvPr id="3" name="Text Placeholder 2"/>
          <p:cNvSpPr>
            <a:spLocks noGrp="1"/>
          </p:cNvSpPr>
          <p:nvPr>
            <p:ph type="body" idx="1"/>
          </p:nvPr>
        </p:nvSpPr>
        <p:spPr/>
        <p:txBody>
          <a:bodyPr/>
          <a:lstStyle/>
          <a:p>
            <a:pPr>
              <a:spcBef>
                <a:spcPts val="0"/>
              </a:spcBef>
              <a:defRPr/>
            </a:pPr>
            <a:r>
              <a:rPr lang="ar-EG" sz="3000" dirty="0">
                <a:solidFill>
                  <a:schemeClr val="lt1"/>
                </a:solidFill>
              </a:rPr>
              <a:t>هينا إنتى بى إخرستوس بيننوتى تى شيفيو نوؤو خين يروساليم إنتى إتفى</a:t>
            </a:r>
            <a:endParaRPr lang="ar-EG" sz="3000" dirty="0"/>
          </a:p>
        </p:txBody>
      </p:sp>
      <p:sp>
        <p:nvSpPr>
          <p:cNvPr id="5" name="Text Placeholder 4"/>
          <p:cNvSpPr>
            <a:spLocks noGrp="1"/>
          </p:cNvSpPr>
          <p:nvPr>
            <p:ph type="body" sz="quarter" idx="3"/>
          </p:nvPr>
        </p:nvSpPr>
        <p:spPr>
          <a:xfrm>
            <a:off x="0" y="5257800"/>
            <a:ext cx="9144000" cy="682357"/>
          </a:xfrm>
        </p:spPr>
        <p:txBody>
          <a:bodyPr/>
          <a:lstStyle/>
          <a:p>
            <a:r>
              <a:rPr lang="en-US" sz="3200" dirty="0"/>
              <a:t>\ina `</a:t>
            </a:r>
            <a:r>
              <a:rPr lang="en-US" sz="3200" dirty="0" err="1"/>
              <a:t>nte</a:t>
            </a:r>
            <a:r>
              <a:rPr lang="en-US" sz="3200" dirty="0"/>
              <a:t> </a:t>
            </a:r>
            <a:r>
              <a:rPr lang="en-US" sz="3200" dirty="0" err="1"/>
              <a:t>Px</a:t>
            </a:r>
            <a:r>
              <a:rPr lang="en-US" sz="3200" dirty="0"/>
              <a:t>/c/</a:t>
            </a:r>
            <a:r>
              <a:rPr lang="ar-EG" sz="3200" dirty="0"/>
              <a:t> </a:t>
            </a:r>
            <a:r>
              <a:rPr lang="en-US" sz="3200" dirty="0" err="1"/>
              <a:t>Pennou</a:t>
            </a:r>
            <a:r>
              <a:rPr lang="en-US" sz="3200" dirty="0"/>
              <a:t>; ;]ebi`w nwou 'en </a:t>
            </a:r>
            <a:r>
              <a:rPr lang="en-US" sz="3200" dirty="0" err="1"/>
              <a:t>Ilh</a:t>
            </a:r>
            <a:r>
              <a:rPr lang="en-US" sz="3200" dirty="0"/>
              <a:t>/m/</a:t>
            </a:r>
            <a:r>
              <a:rPr lang="ar-EG" sz="3200" dirty="0"/>
              <a:t> </a:t>
            </a:r>
            <a:r>
              <a:rPr lang="en-US" sz="3200" dirty="0"/>
              <a:t>`nte `tve</a:t>
            </a:r>
            <a:endParaRPr lang="en-US" sz="6000" dirty="0"/>
          </a:p>
        </p:txBody>
      </p:sp>
    </p:spTree>
  </p:cSld>
  <p:clrMapOvr>
    <a:masterClrMapping/>
  </p:clrMapOvr>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وكل المواضع</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err="1">
                          <a:solidFill>
                            <a:srgbClr val="FFFF00"/>
                          </a:solidFill>
                          <a:latin typeface="Athanasius" pitchFamily="2" charset="0"/>
                          <a:ea typeface="+mn-ea"/>
                          <a:cs typeface="+mn-cs"/>
                        </a:rPr>
                        <a:t>Nem</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topoc</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niben</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نيم توبوس ني</a:t>
                      </a:r>
                      <a:r>
                        <a:rPr lang="ar-EG" sz="6000" b="1" dirty="0"/>
                        <a:t>ف</a:t>
                      </a:r>
                      <a:r>
                        <a:rPr lang="ar-SA" sz="6000" b="1" dirty="0"/>
                        <a:t>ين </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42270466"/>
      </p:ext>
    </p:extLst>
  </p:cSld>
  <p:clrMapOvr>
    <a:masterClrMapping/>
  </p:clrMapOvr>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وكل أديرة آبائنا</a:t>
                      </a:r>
                      <a:r>
                        <a:rPr lang="ar-EG" sz="4800" b="1" dirty="0"/>
                        <a:t> </a:t>
                      </a:r>
                      <a:r>
                        <a:rPr lang="ar-SA" sz="4800" b="1" dirty="0"/>
                        <a:t>الأرثوذكسيين</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Nem</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monacthrion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niben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nte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nenio</a:t>
                      </a:r>
                      <a:r>
                        <a:rPr lang="en-US" sz="3600" b="0" kern="1200" baseline="0" dirty="0">
                          <a:solidFill>
                            <a:srgbClr val="FFFF00"/>
                          </a:solidFill>
                          <a:latin typeface="Athanasius" pitchFamily="2" charset="0"/>
                          <a:ea typeface="+mn-ea"/>
                          <a:cs typeface="+mn-cs"/>
                        </a:rPr>
                        <a:t>;</a:t>
                      </a: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norqodo</a:t>
                      </a:r>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oc</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نيم موناستيريون ني</a:t>
                      </a:r>
                      <a:r>
                        <a:rPr lang="ar-EG" sz="4000" b="1" dirty="0"/>
                        <a:t>ف</a:t>
                      </a:r>
                      <a:r>
                        <a:rPr lang="ar-SA" sz="4000" b="1" dirty="0"/>
                        <a:t>ين إنتي نين يوتي إن أورثوذوكسوس</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28543254"/>
      </p:ext>
    </p:extLst>
  </p:cSld>
  <p:clrMapOvr>
    <a:masterClrMapping/>
  </p:clrMapOvr>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صلوا من أجل خلاص العالم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en-US" sz="4000" b="0" kern="1200" baseline="0" dirty="0" err="1">
                          <a:solidFill>
                            <a:srgbClr val="FFFF00"/>
                          </a:solidFill>
                          <a:latin typeface="Athanasius" pitchFamily="2" charset="0"/>
                          <a:ea typeface="+mn-ea"/>
                          <a:cs typeface="+mn-cs"/>
                        </a:rPr>
                        <a:t>Proceu</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acqe</a:t>
                      </a:r>
                      <a:endParaRPr lang="en-US" sz="4000" b="0" kern="1200" baseline="0" dirty="0">
                        <a:solidFill>
                          <a:srgbClr val="FFFF00"/>
                        </a:solidFill>
                        <a:latin typeface="Athanasius" pitchFamily="2" charset="0"/>
                        <a:ea typeface="+mn-ea"/>
                        <a:cs typeface="+mn-cs"/>
                      </a:endParaRPr>
                    </a:p>
                    <a:p>
                      <a:pPr algn="ctr" rtl="1"/>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uper</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cwthriac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kocmou</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200" b="1" dirty="0"/>
                        <a:t>إبروس إي</a:t>
                      </a:r>
                      <a:r>
                        <a:rPr lang="ar-EG" sz="3200" b="1" dirty="0"/>
                        <a:t>ف</a:t>
                      </a:r>
                      <a:r>
                        <a:rPr lang="ar-SA" sz="3200" b="1" dirty="0"/>
                        <a:t>ئكساستي إيبرتيس</a:t>
                      </a:r>
                      <a:r>
                        <a:rPr lang="ar-EG" sz="3200" b="1" dirty="0"/>
                        <a:t> </a:t>
                      </a:r>
                      <a:r>
                        <a:rPr lang="ar-SA" sz="3200" b="1" dirty="0"/>
                        <a:t>سوتيرياس طوكوزمو</a:t>
                      </a:r>
                      <a:endParaRPr lang="ar-EG"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65745315"/>
      </p:ext>
    </p:extLst>
  </p:cSld>
  <p:clrMapOvr>
    <a:masterClrMapping/>
  </p:clrMapOvr>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ومدينتنا هذه</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ke</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thc</a:t>
                      </a:r>
                      <a:endParaRPr lang="en-US" sz="4400" b="0" kern="1200" baseline="0" dirty="0">
                        <a:solidFill>
                          <a:srgbClr val="FFFF00"/>
                        </a:solidFill>
                        <a:latin typeface="Athanasius" pitchFamily="2" charset="0"/>
                        <a:ea typeface="+mn-ea"/>
                        <a:cs typeface="+mn-cs"/>
                      </a:endParaRPr>
                    </a:p>
                    <a:p>
                      <a:pPr algn="ctr" rtl="0"/>
                      <a:r>
                        <a:rPr lang="en-US" sz="4400" b="0" kern="1200" baseline="0" dirty="0" err="1">
                          <a:solidFill>
                            <a:srgbClr val="FFFF00"/>
                          </a:solidFill>
                          <a:latin typeface="Athanasius" pitchFamily="2" charset="0"/>
                          <a:ea typeface="+mn-ea"/>
                          <a:cs typeface="+mn-cs"/>
                        </a:rPr>
                        <a:t>polewc</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hmwn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tauthc</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 تيس بوليئوس إيمون طا</a:t>
                      </a:r>
                      <a:r>
                        <a:rPr lang="ar-EG" sz="4800" b="1" dirty="0"/>
                        <a:t>ف</a:t>
                      </a:r>
                      <a:r>
                        <a:rPr lang="ar-SA" sz="4800" b="1" dirty="0"/>
                        <a:t>تيس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05477804"/>
      </p:ext>
    </p:extLst>
  </p:cSld>
  <p:clrMapOvr>
    <a:masterClrMapping/>
  </p:clrMapOvr>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وسائر المدن والأقاليم </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ke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pacwn</a:t>
                      </a:r>
                      <a:endParaRPr lang="en-US" sz="4800" b="0" kern="1200" baseline="0" dirty="0">
                        <a:solidFill>
                          <a:srgbClr val="FFFF00"/>
                        </a:solidFill>
                        <a:latin typeface="Athanasius" pitchFamily="2" charset="0"/>
                        <a:ea typeface="+mn-ea"/>
                        <a:cs typeface="+mn-cs"/>
                      </a:endParaRPr>
                    </a:p>
                    <a:p>
                      <a:pPr algn="ctr" rtl="0"/>
                      <a:r>
                        <a:rPr lang="en-US" sz="4800" b="0" kern="1200" baseline="0" dirty="0" err="1">
                          <a:solidFill>
                            <a:srgbClr val="FFFF00"/>
                          </a:solidFill>
                          <a:latin typeface="Athanasius" pitchFamily="2" charset="0"/>
                          <a:ea typeface="+mn-ea"/>
                          <a:cs typeface="+mn-cs"/>
                        </a:rPr>
                        <a:t>polewn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ke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twn</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xwrwn</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 باسون بوليئون كي طون خورون</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26343152"/>
      </p:ext>
    </p:extLst>
  </p:cSld>
  <p:clrMapOvr>
    <a:masterClrMapping/>
  </p:clrMapOvr>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والجزائر والأديرة</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ke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nhcwn</a:t>
                      </a:r>
                      <a:endParaRPr lang="en-US" sz="4800" b="0" kern="1200" baseline="0" dirty="0">
                        <a:solidFill>
                          <a:srgbClr val="FFFF00"/>
                        </a:solidFill>
                        <a:latin typeface="Athanasius" pitchFamily="2" charset="0"/>
                        <a:ea typeface="+mn-ea"/>
                        <a:cs typeface="+mn-cs"/>
                      </a:endParaRPr>
                    </a:p>
                    <a:p>
                      <a:pPr algn="ctr" rtl="0"/>
                      <a:r>
                        <a:rPr lang="en-US" sz="4800" b="0" kern="1200" baseline="0" dirty="0" err="1">
                          <a:solidFill>
                            <a:srgbClr val="FFFF00"/>
                          </a:solidFill>
                          <a:latin typeface="Athanasius" pitchFamily="2" charset="0"/>
                          <a:ea typeface="+mn-ea"/>
                          <a:cs typeface="+mn-cs"/>
                        </a:rPr>
                        <a:t>ke</a:t>
                      </a:r>
                      <a:r>
                        <a:rPr lang="en-US" sz="48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monacthriwn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 نيسون كي موناستيريون</a:t>
                      </a:r>
                      <a:endParaRPr lang="ar-EG" sz="3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7242572"/>
      </p:ext>
    </p:extLst>
  </p:cSld>
  <p:clrMapOvr>
    <a:masterClrMapping/>
  </p:clrMapOvr>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99534208"/>
      </p:ext>
    </p:extLst>
  </p:cSld>
  <p:clrMapOvr>
    <a:masterClrMapping/>
  </p:clrMapOvr>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والساكنين فيها بإيمان الله</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nhet</a:t>
                      </a:r>
                      <a:r>
                        <a:rPr lang="en-US" sz="4000" b="0" kern="1200" baseline="0" dirty="0">
                          <a:solidFill>
                            <a:srgbClr val="FFFF00"/>
                          </a:solidFill>
                          <a:latin typeface="Athanasius" pitchFamily="2" charset="0"/>
                          <a:ea typeface="+mn-ea"/>
                          <a:cs typeface="+mn-cs"/>
                        </a:rPr>
                        <a:t>]op</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n'htou</a:t>
                      </a:r>
                      <a:r>
                        <a:rPr lang="en-US" sz="4000" b="0" kern="1200" baseline="0" dirty="0">
                          <a:solidFill>
                            <a:srgbClr val="FFFF00"/>
                          </a:solidFill>
                          <a:latin typeface="Athanasius" pitchFamily="2" charset="0"/>
                          <a:ea typeface="+mn-ea"/>
                          <a:cs typeface="+mn-cs"/>
                        </a:rPr>
                        <a:t> 'en</a:t>
                      </a:r>
                    </a:p>
                    <a:p>
                      <a:pPr algn="ctr" rtl="0"/>
                      <a:r>
                        <a:rPr lang="en-US" sz="4000" b="0" kern="1200" baseline="0" dirty="0" err="1">
                          <a:solidFill>
                            <a:srgbClr val="FFFF00"/>
                          </a:solidFill>
                          <a:latin typeface="Athanasius" pitchFamily="2" charset="0"/>
                          <a:ea typeface="+mn-ea"/>
                          <a:cs typeface="+mn-cs"/>
                        </a:rPr>
                        <a:t>pina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V;.</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4000" b="1" dirty="0"/>
                        <a:t>نيم ني إتشوب إنخيتو خين بي ناهتي إنتي إفنوتي</a:t>
                      </a:r>
                      <a:endParaRPr lang="ar-SA" sz="40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70042331"/>
      </p:ext>
    </p:extLst>
  </p:cSld>
  <p:clrMapOvr>
    <a:masterClrMapping/>
  </p:clrMapOvr>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تفضل يا رب أهوية السماء</a:t>
                      </a:r>
                      <a:endParaRPr lang="ar-EG" sz="48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dirty="0">
                          <a:solidFill>
                            <a:srgbClr val="FFFF00"/>
                          </a:solidFill>
                          <a:latin typeface="Avva_Shenouda" pitchFamily="34" charset="2"/>
                          <a:ea typeface="+mn-ea"/>
                          <a:cs typeface="+mn-cs"/>
                        </a:rPr>
                        <a:t>Arikata7in </a:t>
                      </a:r>
                      <a:r>
                        <a:rPr lang="en-US" sz="4000" b="0" kern="1200" dirty="0" err="1">
                          <a:solidFill>
                            <a:srgbClr val="FFFF00"/>
                          </a:solidFill>
                          <a:latin typeface="Avva_Shenouda" pitchFamily="34" charset="2"/>
                          <a:ea typeface="+mn-ea"/>
                          <a:cs typeface="+mn-cs"/>
                        </a:rPr>
                        <a:t>pu</a:t>
                      </a:r>
                      <a:r>
                        <a:rPr lang="en-US" sz="4000" b="0" kern="1200" dirty="0">
                          <a:solidFill>
                            <a:srgbClr val="FFFF00"/>
                          </a:solidFill>
                          <a:latin typeface="Avva_Shenouda" pitchFamily="34" charset="2"/>
                          <a:ea typeface="+mn-ea"/>
                          <a:cs typeface="+mn-cs"/>
                        </a:rPr>
                        <a:t> ni`a3r `</a:t>
                      </a:r>
                      <a:r>
                        <a:rPr lang="en-US" sz="4000" b="0" kern="1200" dirty="0" err="1">
                          <a:solidFill>
                            <a:srgbClr val="FFFF00"/>
                          </a:solidFill>
                          <a:latin typeface="Avva_Shenouda" pitchFamily="34" charset="2"/>
                          <a:ea typeface="+mn-ea"/>
                          <a:cs typeface="+mn-cs"/>
                        </a:rPr>
                        <a:t>nte</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tfe</a:t>
                      </a:r>
                      <a:endParaRPr lang="en-US" sz="3200" b="0" kern="1200" baseline="0" dirty="0">
                        <a:solidFill>
                          <a:srgbClr val="FFFF00"/>
                        </a:solidFill>
                        <a:latin typeface="Avva_Shenouda" pitchFamily="34" charset="2"/>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lt1"/>
                          </a:solidFill>
                          <a:latin typeface="+mn-lt"/>
                          <a:ea typeface="+mn-ea"/>
                          <a:cs typeface="+mn-cs"/>
                        </a:rPr>
                        <a:t>آري كاطاسكين إبشويس ني آإيرإنتي إتفي</a:t>
                      </a:r>
                      <a:endParaRPr lang="ar-EG" sz="4400" dirty="0"/>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65052054"/>
      </p:ext>
    </p:extLst>
  </p:cSld>
  <p:clrMapOvr>
    <a:masterClrMapping/>
  </p:clrMapOvr>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lt1"/>
                          </a:solidFill>
                          <a:latin typeface="+mn-lt"/>
                          <a:ea typeface="+mn-ea"/>
                          <a:cs typeface="+mn-cs"/>
                        </a:rPr>
                        <a:t>وثمرات الأرض في هذه السنة باركها </a:t>
                      </a:r>
                      <a:endParaRPr lang="ar-EG" sz="44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2800" b="0" kern="1200" dirty="0" err="1">
                          <a:solidFill>
                            <a:srgbClr val="FFFF00"/>
                          </a:solidFill>
                          <a:latin typeface="Avva_Shenouda" pitchFamily="34" charset="2"/>
                          <a:ea typeface="+mn-ea"/>
                          <a:cs typeface="+mn-cs"/>
                        </a:rPr>
                        <a:t>nem</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nikarpoc</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nte</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pkahi</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qen</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tairompi</a:t>
                      </a:r>
                      <a:r>
                        <a:rPr lang="en-US" sz="2800" b="0" kern="1200" dirty="0">
                          <a:solidFill>
                            <a:srgbClr val="FFFF00"/>
                          </a:solidFill>
                          <a:latin typeface="Avva_Shenouda" pitchFamily="34" charset="2"/>
                          <a:ea typeface="+mn-ea"/>
                          <a:cs typeface="+mn-cs"/>
                        </a:rPr>
                        <a:t> 0ai:` </a:t>
                      </a:r>
                      <a:r>
                        <a:rPr lang="en-US" sz="2800" b="0" kern="1200" dirty="0" err="1">
                          <a:solidFill>
                            <a:srgbClr val="FFFF00"/>
                          </a:solidFill>
                          <a:latin typeface="Avva_Shenouda" pitchFamily="34" charset="2"/>
                          <a:ea typeface="+mn-ea"/>
                          <a:cs typeface="+mn-cs"/>
                        </a:rPr>
                        <a:t>Cmov</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erwov</a:t>
                      </a:r>
                      <a:endParaRPr lang="en-US" sz="2800" b="0" kern="1200" baseline="0" dirty="0">
                        <a:solidFill>
                          <a:srgbClr val="FFFF00"/>
                        </a:solidFill>
                        <a:latin typeface="Avva_Shenouda" pitchFamily="34" charset="2"/>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نيم ني كاربوس إنتي إبكاهي خين تاي رومبي ثاي إزمو إيروؤو . </a:t>
                      </a:r>
                      <a:endParaRPr lang="ar-EG" sz="4000" dirty="0"/>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95706826"/>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 و يغفر لنا خطايانا</a:t>
            </a:r>
            <a:endParaRPr lang="en-US" dirty="0"/>
          </a:p>
        </p:txBody>
      </p:sp>
      <p:sp>
        <p:nvSpPr>
          <p:cNvPr id="3" name="Text Placeholder 2"/>
          <p:cNvSpPr>
            <a:spLocks noGrp="1"/>
          </p:cNvSpPr>
          <p:nvPr>
            <p:ph type="body" idx="1"/>
          </p:nvPr>
        </p:nvSpPr>
        <p:spPr/>
        <p:txBody>
          <a:bodyPr/>
          <a:lstStyle/>
          <a:p>
            <a:r>
              <a:rPr lang="ar-EG" dirty="0">
                <a:solidFill>
                  <a:schemeClr val="lt1"/>
                </a:solidFill>
              </a:rPr>
              <a:t>إنيتف كانين نوفي نان إيفول</a:t>
            </a:r>
            <a:endParaRPr lang="ar-EG" sz="27500" dirty="0"/>
          </a:p>
        </p:txBody>
      </p:sp>
      <p:sp>
        <p:nvSpPr>
          <p:cNvPr id="5" name="Text Placeholder 4"/>
          <p:cNvSpPr>
            <a:spLocks noGrp="1"/>
          </p:cNvSpPr>
          <p:nvPr>
            <p:ph type="body" sz="quarter" idx="3"/>
          </p:nvPr>
        </p:nvSpPr>
        <p:spPr/>
        <p:txBody>
          <a:bodyPr/>
          <a:lstStyle/>
          <a:p>
            <a:r>
              <a:rPr lang="en-US" dirty="0">
                <a:latin typeface="Avva_Shenouda" pitchFamily="34" charset="2"/>
              </a:rPr>
              <a:t> `nte4xa nen nenobi nan ~</a:t>
            </a:r>
            <a:r>
              <a:rPr lang="en-US" dirty="0" err="1">
                <a:latin typeface="Avva_Shenouda" pitchFamily="34" charset="2"/>
              </a:rPr>
              <a:t>ebol</a:t>
            </a:r>
            <a:endParaRPr lang="en-US" dirty="0">
              <a:latin typeface="Avva_Shenouda" pitchFamily="34" charset="2"/>
            </a:endParaRPr>
          </a:p>
        </p:txBody>
      </p:sp>
    </p:spTree>
    <p:extLst>
      <p:ext uri="{BB962C8B-B14F-4D97-AF65-F5344CB8AC3E}">
        <p14:creationId xmlns:p14="http://schemas.microsoft.com/office/powerpoint/2010/main" val="3311194127"/>
      </p:ext>
    </p:extLst>
  </p:cSld>
  <p:clrMapOvr>
    <a:masterClrMapping/>
  </p:clrMapOvr>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أطلبوا عن أهوية السماء </a:t>
                      </a:r>
                      <a:endParaRPr lang="ar-EG" sz="48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000" b="0" dirty="0" err="1">
                          <a:solidFill>
                            <a:srgbClr val="FFFF00"/>
                          </a:solidFill>
                          <a:latin typeface="Avva_Shenouda"/>
                        </a:rPr>
                        <a:t>Twbh</a:t>
                      </a:r>
                      <a:r>
                        <a:rPr lang="en-US" sz="4000" b="0" dirty="0">
                          <a:solidFill>
                            <a:srgbClr val="FFFF00"/>
                          </a:solidFill>
                          <a:latin typeface="Avva_Shenouda"/>
                        </a:rPr>
                        <a:t> `</a:t>
                      </a:r>
                      <a:r>
                        <a:rPr lang="en-US" sz="4000" b="0" dirty="0" err="1">
                          <a:solidFill>
                            <a:srgbClr val="FFFF00"/>
                          </a:solidFill>
                          <a:latin typeface="Avva_Shenouda"/>
                        </a:rPr>
                        <a:t>egen</a:t>
                      </a:r>
                      <a:r>
                        <a:rPr lang="en-US" sz="4000" b="0" dirty="0">
                          <a:solidFill>
                            <a:srgbClr val="FFFF00"/>
                          </a:solidFill>
                          <a:latin typeface="Avva_Shenouda"/>
                        </a:rPr>
                        <a:t> ni~a3r `</a:t>
                      </a:r>
                      <a:r>
                        <a:rPr lang="en-US" sz="4000" b="0" dirty="0" err="1">
                          <a:solidFill>
                            <a:srgbClr val="FFFF00"/>
                          </a:solidFill>
                          <a:latin typeface="Avva_Shenouda"/>
                        </a:rPr>
                        <a:t>nte</a:t>
                      </a:r>
                      <a:r>
                        <a:rPr lang="en-US" sz="4000" b="0" dirty="0">
                          <a:solidFill>
                            <a:srgbClr val="FFFF00"/>
                          </a:solidFill>
                          <a:latin typeface="Avva_Shenouda"/>
                        </a:rPr>
                        <a:t> `</a:t>
                      </a:r>
                      <a:r>
                        <a:rPr lang="en-US" sz="4000" b="0" dirty="0" err="1">
                          <a:solidFill>
                            <a:srgbClr val="FFFF00"/>
                          </a:solidFill>
                          <a:latin typeface="Avva_Shenouda"/>
                        </a:rPr>
                        <a:t>tfe</a:t>
                      </a:r>
                      <a:endParaRPr lang="en-US" sz="4000" b="0" kern="1200" baseline="0" dirty="0">
                        <a:solidFill>
                          <a:srgbClr val="FFFF00"/>
                        </a:solidFill>
                        <a:latin typeface="Avva_Shenouda" pitchFamily="34" charset="2"/>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طوبه ايجين ني ا اير انت اتفى </a:t>
                      </a:r>
                      <a:endParaRPr lang="ar-EG" sz="4800" dirty="0"/>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74732206"/>
      </p:ext>
    </p:extLst>
  </p:cSld>
  <p:clrMapOvr>
    <a:masterClrMapping/>
  </p:clrMapOvr>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lt1"/>
                          </a:solidFill>
                          <a:latin typeface="+mn-lt"/>
                          <a:ea typeface="+mn-ea"/>
                          <a:cs typeface="+mn-cs"/>
                        </a:rPr>
                        <a:t>وثمرات الأرض و الشجر والكروم </a:t>
                      </a:r>
                      <a:endParaRPr lang="ar-EG" sz="44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err="1">
                          <a:solidFill>
                            <a:srgbClr val="FFFF00"/>
                          </a:solidFill>
                          <a:latin typeface="Avva_Shenouda"/>
                        </a:rPr>
                        <a:t>nem</a:t>
                      </a:r>
                      <a:r>
                        <a:rPr lang="en-US" sz="2400" b="0" dirty="0">
                          <a:solidFill>
                            <a:srgbClr val="FFFF00"/>
                          </a:solidFill>
                          <a:latin typeface="Avva_Shenouda"/>
                        </a:rPr>
                        <a:t> </a:t>
                      </a:r>
                      <a:r>
                        <a:rPr lang="en-US" sz="2400" b="0" dirty="0" err="1">
                          <a:solidFill>
                            <a:srgbClr val="FFFF00"/>
                          </a:solidFill>
                          <a:latin typeface="Avva_Shenouda"/>
                        </a:rPr>
                        <a:t>nikarpoc</a:t>
                      </a:r>
                      <a:r>
                        <a:rPr lang="en-US" sz="2400" b="0" dirty="0">
                          <a:solidFill>
                            <a:srgbClr val="FFFF00"/>
                          </a:solidFill>
                          <a:latin typeface="Avva_Shenouda"/>
                        </a:rPr>
                        <a:t> `</a:t>
                      </a:r>
                      <a:r>
                        <a:rPr lang="en-US" sz="2400" b="0" dirty="0" err="1">
                          <a:solidFill>
                            <a:srgbClr val="FFFF00"/>
                          </a:solidFill>
                          <a:latin typeface="Avva_Shenouda"/>
                        </a:rPr>
                        <a:t>nte</a:t>
                      </a:r>
                      <a:r>
                        <a:rPr lang="en-US" sz="2400" b="0" dirty="0">
                          <a:solidFill>
                            <a:srgbClr val="FFFF00"/>
                          </a:solidFill>
                          <a:latin typeface="Avva_Shenouda"/>
                        </a:rPr>
                        <a:t> `</a:t>
                      </a:r>
                      <a:r>
                        <a:rPr lang="en-US" sz="2400" b="0" dirty="0" err="1">
                          <a:solidFill>
                            <a:srgbClr val="FFFF00"/>
                          </a:solidFill>
                          <a:latin typeface="Avva_Shenouda"/>
                        </a:rPr>
                        <a:t>pkahi</a:t>
                      </a:r>
                      <a:r>
                        <a:rPr lang="en-US" sz="2400" b="0" dirty="0">
                          <a:solidFill>
                            <a:srgbClr val="FFFF00"/>
                          </a:solidFill>
                          <a:latin typeface="Avva_Shenouda"/>
                        </a:rPr>
                        <a:t> </a:t>
                      </a:r>
                      <a:r>
                        <a:rPr lang="pt-BR" sz="2400" b="0" dirty="0">
                          <a:solidFill>
                            <a:srgbClr val="FFFF00"/>
                          </a:solidFill>
                          <a:latin typeface="Avva_Shenouda"/>
                        </a:rPr>
                        <a:t>nem fa ni`21123n nem f anima `n`aloli</a:t>
                      </a:r>
                      <a:endParaRPr lang="en-US" sz="2400" b="0" kern="1200" baseline="0" dirty="0">
                        <a:solidFill>
                          <a:srgbClr val="FFFF00"/>
                        </a:solidFill>
                        <a:latin typeface="Avva_Shenouda" pitchFamily="34" charset="2"/>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نيم ني كاربوس انت ابكاهي نيم فا ني شين نيم فا نيما ان الولي </a:t>
                      </a:r>
                      <a:endParaRPr lang="ar-EG" sz="4000" dirty="0"/>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35299934"/>
      </p:ext>
    </p:extLst>
  </p:cSld>
  <p:clrMapOvr>
    <a:masterClrMapping/>
  </p:clrMapOvr>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و كل شجرة مثمرة في كل المسكونة </a:t>
                      </a:r>
                      <a:endParaRPr lang="ar-EG" sz="48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de-DE" sz="2400" b="0" dirty="0">
                          <a:solidFill>
                            <a:srgbClr val="FFFF00"/>
                          </a:solidFill>
                          <a:latin typeface="Avva_Shenouda"/>
                        </a:rPr>
                        <a:t>nem `223n niben `nre45karpoc et qen 5oikovmen3 t3rc</a:t>
                      </a:r>
                      <a:endParaRPr lang="en-US" sz="2400" b="0" kern="1200" baseline="0" dirty="0">
                        <a:solidFill>
                          <a:srgbClr val="FFFF00"/>
                        </a:solidFill>
                        <a:latin typeface="Avva_Shenouda" pitchFamily="34" charset="2"/>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200" dirty="0">
                          <a:solidFill>
                            <a:schemeClr val="lt1"/>
                          </a:solidFill>
                          <a:latin typeface="+mn-lt"/>
                          <a:ea typeface="+mn-ea"/>
                          <a:cs typeface="+mn-cs"/>
                        </a:rPr>
                        <a:t>نيم اششين نيفين انريف تي كاربوس ات خين تي إكوميني تيرس </a:t>
                      </a:r>
                      <a:endParaRPr lang="ar-EG" sz="3600" dirty="0"/>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06125741"/>
      </p:ext>
    </p:extLst>
  </p:cSld>
  <p:clrMapOvr>
    <a:masterClrMapping/>
  </p:clrMapOvr>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لكي المسيح إلهنا يكملها سالمة بغير ألم </a:t>
                      </a:r>
                      <a:endParaRPr lang="ar-EG" sz="48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0" dirty="0" err="1">
                          <a:solidFill>
                            <a:srgbClr val="FFFF00"/>
                          </a:solidFill>
                          <a:latin typeface="Avva_Shenouda"/>
                        </a:rPr>
                        <a:t>hina</a:t>
                      </a:r>
                      <a:r>
                        <a:rPr lang="en-US" sz="2400" b="0" dirty="0">
                          <a:solidFill>
                            <a:srgbClr val="FFFF00"/>
                          </a:solidFill>
                          <a:latin typeface="Avva_Shenouda"/>
                        </a:rPr>
                        <a:t> `</a:t>
                      </a:r>
                      <a:r>
                        <a:rPr lang="en-US" sz="2400" b="0" dirty="0" err="1">
                          <a:solidFill>
                            <a:srgbClr val="FFFF00"/>
                          </a:solidFill>
                          <a:latin typeface="Avva_Shenouda"/>
                        </a:rPr>
                        <a:t>nte</a:t>
                      </a:r>
                      <a:r>
                        <a:rPr lang="en-US" sz="2400" b="0" dirty="0">
                          <a:solidFill>
                            <a:srgbClr val="FFFF00"/>
                          </a:solidFill>
                          <a:latin typeface="Avva_Shenouda"/>
                        </a:rPr>
                        <a:t> P_=</a:t>
                      </a:r>
                      <a:r>
                        <a:rPr lang="en-US" sz="2400" b="0" dirty="0" err="1">
                          <a:solidFill>
                            <a:srgbClr val="FFFF00"/>
                          </a:solidFill>
                          <a:latin typeface="Avva_Shenouda"/>
                        </a:rPr>
                        <a:t>xc</a:t>
                      </a:r>
                      <a:r>
                        <a:rPr lang="en-US" sz="2400" b="0" dirty="0">
                          <a:solidFill>
                            <a:srgbClr val="FFFF00"/>
                          </a:solidFill>
                          <a:latin typeface="Avva_Shenouda"/>
                        </a:rPr>
                        <a:t> </a:t>
                      </a:r>
                      <a:r>
                        <a:rPr lang="en-US" sz="2400" b="0" dirty="0" err="1">
                          <a:solidFill>
                            <a:srgbClr val="FFFF00"/>
                          </a:solidFill>
                          <a:latin typeface="Avva_Shenouda"/>
                        </a:rPr>
                        <a:t>Pennot</a:t>
                      </a:r>
                      <a:r>
                        <a:rPr lang="en-US" sz="2400" b="0" dirty="0">
                          <a:solidFill>
                            <a:srgbClr val="FFFF00"/>
                          </a:solidFill>
                          <a:latin typeface="Avva_Shenouda"/>
                        </a:rPr>
                        <a:t> `</a:t>
                      </a:r>
                      <a:r>
                        <a:rPr lang="en-US" sz="2400" b="0" dirty="0" err="1">
                          <a:solidFill>
                            <a:srgbClr val="FFFF00"/>
                          </a:solidFill>
                          <a:latin typeface="Avva_Shenouda"/>
                        </a:rPr>
                        <a:t>cmov</a:t>
                      </a:r>
                      <a:r>
                        <a:rPr lang="en-US" sz="2400" b="0" dirty="0">
                          <a:solidFill>
                            <a:srgbClr val="FFFF00"/>
                          </a:solidFill>
                          <a:latin typeface="Avva_Shenouda"/>
                        </a:rPr>
                        <a:t> `</a:t>
                      </a:r>
                      <a:r>
                        <a:rPr lang="en-US" sz="2400" b="0" dirty="0" err="1">
                          <a:solidFill>
                            <a:srgbClr val="FFFF00"/>
                          </a:solidFill>
                          <a:latin typeface="Avva_Shenouda"/>
                        </a:rPr>
                        <a:t>erwov</a:t>
                      </a:r>
                      <a:r>
                        <a:rPr lang="en-US" sz="2400" b="0" dirty="0">
                          <a:solidFill>
                            <a:srgbClr val="FFFF00"/>
                          </a:solidFill>
                          <a:latin typeface="Avva_Shenouda"/>
                        </a:rPr>
                        <a:t> `nte4goko `</a:t>
                      </a:r>
                      <a:r>
                        <a:rPr lang="en-US" sz="2400" b="0" dirty="0" err="1">
                          <a:solidFill>
                            <a:srgbClr val="FFFF00"/>
                          </a:solidFill>
                          <a:latin typeface="Avva_Shenouda"/>
                        </a:rPr>
                        <a:t>ebol</a:t>
                      </a:r>
                      <a:r>
                        <a:rPr lang="en-US" sz="2400" b="0" dirty="0">
                          <a:solidFill>
                            <a:srgbClr val="FFFF00"/>
                          </a:solidFill>
                          <a:latin typeface="Avva_Shenouda"/>
                        </a:rPr>
                        <a:t> </a:t>
                      </a:r>
                      <a:r>
                        <a:rPr lang="en-US" sz="2400" b="0" dirty="0" err="1">
                          <a:solidFill>
                            <a:srgbClr val="FFFF00"/>
                          </a:solidFill>
                          <a:latin typeface="Avva_Shenouda"/>
                        </a:rPr>
                        <a:t>qen</a:t>
                      </a:r>
                      <a:r>
                        <a:rPr lang="en-US" sz="2400" b="0" dirty="0">
                          <a:solidFill>
                            <a:srgbClr val="FFFF00"/>
                          </a:solidFill>
                          <a:latin typeface="Avva_Shenouda"/>
                        </a:rPr>
                        <a:t> ovhir3n3 </a:t>
                      </a:r>
                      <a:r>
                        <a:rPr lang="en-US" sz="2400" b="0" dirty="0" err="1">
                          <a:solidFill>
                            <a:srgbClr val="FFFF00"/>
                          </a:solidFill>
                          <a:latin typeface="Avva_Shenouda"/>
                        </a:rPr>
                        <a:t>asne</a:t>
                      </a:r>
                      <a:r>
                        <a:rPr lang="en-US" sz="2400" b="0" dirty="0">
                          <a:solidFill>
                            <a:srgbClr val="FFFF00"/>
                          </a:solidFill>
                          <a:latin typeface="Avva_Shenouda"/>
                        </a:rPr>
                        <a:t> `</a:t>
                      </a:r>
                      <a:r>
                        <a:rPr lang="en-US" sz="2400" b="0" dirty="0" err="1">
                          <a:solidFill>
                            <a:srgbClr val="FFFF00"/>
                          </a:solidFill>
                          <a:latin typeface="Avva_Shenouda"/>
                        </a:rPr>
                        <a:t>mkah</a:t>
                      </a:r>
                      <a:endParaRPr lang="en-US" sz="2400" b="0" kern="1200" baseline="0" dirty="0">
                        <a:solidFill>
                          <a:srgbClr val="FFFF00"/>
                        </a:solidFill>
                        <a:latin typeface="Avva_Shenouda" pitchFamily="34" charset="2"/>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lt1"/>
                          </a:solidFill>
                          <a:latin typeface="+mn-lt"/>
                          <a:ea typeface="+mn-ea"/>
                          <a:cs typeface="+mn-cs"/>
                        </a:rPr>
                        <a:t>هينا انتى بخريستوس بين نوتي اسمو ايروؤو انتيف جوكو ايفول خين او هيريني اتشيني ام كاه</a:t>
                      </a:r>
                      <a:endParaRPr lang="ar-EG" sz="3200" dirty="0"/>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19884546"/>
      </p:ext>
    </p:extLst>
  </p:cSld>
  <p:clrMapOvr>
    <a:masterClrMapping/>
  </p:clrMapOvr>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و يغفر لنا خطايانا </a:t>
                      </a:r>
                      <a:endParaRPr lang="ar-EG" sz="6600" b="1" kern="1200" dirty="0">
                        <a:solidFill>
                          <a:schemeClr val="bg1"/>
                        </a:solidFill>
                        <a:latin typeface="+mn-lt"/>
                        <a:ea typeface="+mn-ea"/>
                        <a:cs typeface="+mn-cs"/>
                      </a:endParaRPr>
                    </a:p>
                  </a:txBody>
                  <a:tcPr anchor="ctr">
                    <a:lnL w="12700" cmpd="sng">
                      <a:noFill/>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000" b="0" dirty="0">
                          <a:solidFill>
                            <a:srgbClr val="FFFF00"/>
                          </a:solidFill>
                          <a:latin typeface="Avva_Shenouda"/>
                        </a:rPr>
                        <a:t>:`nte4 </a:t>
                      </a:r>
                      <a:r>
                        <a:rPr lang="en-US" sz="4000" b="0" dirty="0" err="1">
                          <a:solidFill>
                            <a:srgbClr val="FFFF00"/>
                          </a:solidFill>
                          <a:latin typeface="Avva_Shenouda"/>
                        </a:rPr>
                        <a:t>xa</a:t>
                      </a:r>
                      <a:r>
                        <a:rPr lang="en-US" sz="4000" b="0" dirty="0">
                          <a:solidFill>
                            <a:srgbClr val="FFFF00"/>
                          </a:solidFill>
                          <a:latin typeface="Avva_Shenouda"/>
                        </a:rPr>
                        <a:t> </a:t>
                      </a:r>
                      <a:r>
                        <a:rPr lang="en-US" sz="4000" b="0" dirty="0" err="1">
                          <a:solidFill>
                            <a:srgbClr val="FFFF00"/>
                          </a:solidFill>
                          <a:latin typeface="Avva_Shenouda"/>
                        </a:rPr>
                        <a:t>nennobi</a:t>
                      </a:r>
                      <a:r>
                        <a:rPr lang="en-US" sz="4000" b="0" dirty="0">
                          <a:solidFill>
                            <a:srgbClr val="FFFF00"/>
                          </a:solidFill>
                          <a:latin typeface="Avva_Shenouda"/>
                        </a:rPr>
                        <a:t> </a:t>
                      </a:r>
                      <a:r>
                        <a:rPr lang="en-US" sz="4000" b="0" dirty="0" err="1">
                          <a:solidFill>
                            <a:srgbClr val="FFFF00"/>
                          </a:solidFill>
                          <a:latin typeface="Avva_Shenouda"/>
                        </a:rPr>
                        <a:t>nan</a:t>
                      </a:r>
                      <a:r>
                        <a:rPr lang="en-US" sz="4000" b="0" dirty="0">
                          <a:solidFill>
                            <a:srgbClr val="FFFF00"/>
                          </a:solidFill>
                          <a:latin typeface="Avva_Shenouda"/>
                        </a:rPr>
                        <a:t> `</a:t>
                      </a:r>
                      <a:r>
                        <a:rPr lang="en-US" sz="4000" b="0" dirty="0" err="1">
                          <a:solidFill>
                            <a:srgbClr val="FFFF00"/>
                          </a:solidFill>
                          <a:latin typeface="Avva_Shenouda"/>
                        </a:rPr>
                        <a:t>ebol</a:t>
                      </a:r>
                      <a:endParaRPr lang="en-US" sz="4000" b="0" kern="1200" baseline="0" dirty="0">
                        <a:solidFill>
                          <a:srgbClr val="FFFF00"/>
                        </a:solidFill>
                        <a:latin typeface="Avva_Shenouda" pitchFamily="34" charset="2"/>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انتيف كا نين نوفي نان ايفول</a:t>
                      </a:r>
                      <a:r>
                        <a:rPr lang="ar-EG" sz="5200" dirty="0"/>
                        <a:t> </a:t>
                      </a:r>
                    </a:p>
                  </a:txBody>
                  <a:tcPr anchor="ctr">
                    <a:lnL w="12700"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93102647"/>
      </p:ext>
    </p:extLst>
  </p:cSld>
  <p:clrMapOvr>
    <a:masterClrMapping/>
  </p:clrMapOvr>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dirty="0"/>
                        <a:t>يا ربُ ارحم يا ربُ ارحم يا ربُ ارحم</a:t>
                      </a:r>
                      <a:endParaRPr lang="ar-EG" sz="5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7200" b="0" kern="1200" baseline="0" dirty="0">
                        <a:solidFill>
                          <a:srgbClr val="FFFF00"/>
                        </a:solidFill>
                        <a:latin typeface="Athanasius" pitchFamily="2" charset="0"/>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كيريي إليسون</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كيريي إليسون</a:t>
                      </a:r>
                      <a:endParaRPr lang="ar-EG" sz="48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كيريي إليسون</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87397322"/>
      </p:ext>
    </p:extLst>
  </p:cSld>
  <p:clrMapOvr>
    <a:masterClrMapping/>
  </p:clrMapOvr>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أصعدها كمقدارها كنعمتك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Anitou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e`p</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wi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kata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nou</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a:t>
                      </a:r>
                      <a:endParaRPr lang="en-US" sz="4000" b="0" kern="1200" baseline="0" dirty="0">
                        <a:solidFill>
                          <a:srgbClr val="FFFF00"/>
                        </a:solidFill>
                        <a:latin typeface="Athanasius" pitchFamily="2" charset="0"/>
                        <a:ea typeface="+mn-ea"/>
                        <a:cs typeface="+mn-cs"/>
                      </a:endParaRPr>
                    </a:p>
                    <a:p>
                      <a:pPr algn="ctr"/>
                      <a:r>
                        <a:rPr lang="en-US" sz="4000" b="0" kern="1200" baseline="0" dirty="0" err="1">
                          <a:solidFill>
                            <a:srgbClr val="FFFF00"/>
                          </a:solidFill>
                          <a:latin typeface="Athanasius" pitchFamily="2" charset="0"/>
                          <a:ea typeface="+mn-ea"/>
                          <a:cs typeface="+mn-cs"/>
                        </a:rPr>
                        <a:t>kata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vh`ete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vwk</a:t>
                      </a:r>
                      <a:r>
                        <a:rPr lang="en-US" sz="4000" b="0" kern="1200" baseline="0" dirty="0">
                          <a:solidFill>
                            <a:srgbClr val="FFFF00"/>
                          </a:solidFill>
                          <a:latin typeface="Athanasius" pitchFamily="2" charset="0"/>
                          <a:ea typeface="+mn-ea"/>
                          <a:cs typeface="+mn-cs"/>
                        </a:rPr>
                        <a:t> `n`\mot&gt;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أنيتو إإبشوى كاطانوشي كاطافي إيتي فوك إتئهموت</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97424065"/>
      </p:ext>
    </p:extLst>
  </p:cSld>
  <p:clrMapOvr>
    <a:masterClrMapping/>
  </p:clrMapOvr>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فرح وجه الأرض</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a:solidFill>
                            <a:srgbClr val="FFFF00"/>
                          </a:solidFill>
                          <a:latin typeface="Athanasius" pitchFamily="2" charset="0"/>
                          <a:ea typeface="+mn-ea"/>
                          <a:cs typeface="+mn-cs"/>
                        </a:rPr>
                        <a:t>ma</a:t>
                      </a:r>
                    </a:p>
                    <a:p>
                      <a:pPr algn="ct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pounof</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m`p</a:t>
                      </a:r>
                      <a:r>
                        <a:rPr lang="en-US" sz="4400" b="0" kern="1200" baseline="0" dirty="0">
                          <a:solidFill>
                            <a:srgbClr val="FFFF00"/>
                          </a:solidFill>
                          <a:latin typeface="Athanasius" pitchFamily="2" charset="0"/>
                          <a:ea typeface="+mn-ea"/>
                          <a:cs typeface="+mn-cs"/>
                        </a:rPr>
                        <a:t>\o</a:t>
                      </a:r>
                    </a:p>
                    <a:p>
                      <a:pPr algn="ct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m`pka</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i</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ما إبؤونوف إم إبهو إم إبكاهي </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42853205"/>
      </p:ext>
    </p:extLst>
  </p:cSld>
  <p:clrMapOvr>
    <a:masterClrMapping/>
  </p:clrMapOvr>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ليرو حرثها ولتكثر</a:t>
                      </a:r>
                      <a:r>
                        <a:rPr lang="ar-EG" sz="5200" b="1" dirty="0"/>
                        <a:t> </a:t>
                      </a:r>
                      <a:r>
                        <a:rPr lang="ar-SA" sz="5200" b="1" dirty="0"/>
                        <a:t>ا</a:t>
                      </a:r>
                      <a:r>
                        <a:rPr lang="ar-EG" sz="5200" b="1" dirty="0"/>
                        <a:t>ث</a:t>
                      </a:r>
                      <a:r>
                        <a:rPr lang="ar-SA" sz="5200" b="1" dirty="0"/>
                        <a:t>مارها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marouqi'i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nje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nef`qlwm</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marou`a</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ai</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nje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nefouta</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ماروثيخي إنجي نيف إثلوم مارو آشاي إنجي نيف اوطاه</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92298465"/>
      </p:ext>
    </p:extLst>
  </p:cSld>
  <p:clrMapOvr>
    <a:masterClrMapping/>
  </p:clrMapOvr>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أعدها</a:t>
                      </a:r>
                      <a:r>
                        <a:rPr lang="ar-EG" sz="5400" b="1" dirty="0"/>
                        <a:t> </a:t>
                      </a:r>
                      <a:r>
                        <a:rPr lang="ar-SA" sz="5400" b="1" dirty="0"/>
                        <a:t>للزرع والحصاد </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err="1">
                          <a:solidFill>
                            <a:srgbClr val="FFFF00"/>
                          </a:solidFill>
                          <a:latin typeface="Athanasius" pitchFamily="2" charset="0"/>
                          <a:ea typeface="+mn-ea"/>
                          <a:cs typeface="+mn-cs"/>
                        </a:rPr>
                        <a:t>Cebtwtf</a:t>
                      </a:r>
                      <a:endParaRPr lang="en-US"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eou`jroj</a:t>
                      </a:r>
                      <a:r>
                        <a:rPr lang="en-US" sz="4800" b="0" kern="1200" baseline="0" dirty="0">
                          <a:solidFill>
                            <a:srgbClr val="FFFF00"/>
                          </a:solidFill>
                          <a:latin typeface="Athanasius" pitchFamily="2" charset="0"/>
                          <a:ea typeface="+mn-ea"/>
                          <a:cs typeface="+mn-cs"/>
                        </a:rPr>
                        <a:t> </a:t>
                      </a:r>
                    </a:p>
                    <a:p>
                      <a:pPr algn="ctr"/>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ouwc</a:t>
                      </a:r>
                      <a:r>
                        <a:rPr lang="en-US" sz="4800" b="0" kern="1200" baseline="0" dirty="0">
                          <a:solidFill>
                            <a:srgbClr val="FFFF00"/>
                          </a:solidFill>
                          <a:latin typeface="Athanasius" pitchFamily="2" charset="0"/>
                          <a:ea typeface="+mn-ea"/>
                          <a:cs typeface="+mn-cs"/>
                        </a:rPr>
                        <a:t>'&gt;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سيف ططف إي او إجروج نيم أو أوسخ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46941092"/>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t>يا رب إرحم</a:t>
            </a:r>
          </a:p>
        </p:txBody>
      </p:sp>
      <p:sp>
        <p:nvSpPr>
          <p:cNvPr id="3" name="Text Placeholder 2"/>
          <p:cNvSpPr>
            <a:spLocks noGrp="1"/>
          </p:cNvSpPr>
          <p:nvPr>
            <p:ph type="body" idx="1"/>
          </p:nvPr>
        </p:nvSpPr>
        <p:spPr/>
        <p:txBody>
          <a:bodyPr/>
          <a:lstStyle/>
          <a:p>
            <a:pPr>
              <a:spcBef>
                <a:spcPts val="0"/>
              </a:spcBef>
              <a:defRPr/>
            </a:pPr>
            <a:r>
              <a:rPr lang="ar-SA" dirty="0"/>
              <a:t>كيريى إليسون</a:t>
            </a:r>
            <a:endParaRPr lang="ar-EG" dirty="0"/>
          </a:p>
        </p:txBody>
      </p:sp>
      <p:sp>
        <p:nvSpPr>
          <p:cNvPr id="5" name="Text Placeholder 4"/>
          <p:cNvSpPr>
            <a:spLocks noGrp="1"/>
          </p:cNvSpPr>
          <p:nvPr>
            <p:ph type="body" sz="quarter" idx="3"/>
          </p:nvPr>
        </p:nvSpPr>
        <p:spPr/>
        <p:txBody>
          <a:bodyPr/>
          <a:lstStyle/>
          <a:p>
            <a:r>
              <a:rPr lang="en-US" dirty="0"/>
              <a:t>Kuri`e  `ele`hcon</a:t>
            </a:r>
          </a:p>
        </p:txBody>
      </p:sp>
    </p:spTree>
    <p:extLst>
      <p:ext uri="{BB962C8B-B14F-4D97-AF65-F5344CB8AC3E}">
        <p14:creationId xmlns:p14="http://schemas.microsoft.com/office/powerpoint/2010/main" val="3653933426"/>
      </p:ext>
    </p:extLst>
  </p:cSld>
  <p:clrMapOvr>
    <a:masterClrMapping/>
  </p:clrMapOvr>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ودبر</a:t>
                      </a:r>
                      <a:r>
                        <a:rPr lang="ar-EG" sz="6000" b="1" dirty="0"/>
                        <a:t> </a:t>
                      </a:r>
                      <a:r>
                        <a:rPr lang="ar-SA" sz="6000" b="1" dirty="0"/>
                        <a:t>حياتنا كما يليق</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err="1">
                          <a:solidFill>
                            <a:srgbClr val="FFFF00"/>
                          </a:solidFill>
                          <a:latin typeface="Athanasius" pitchFamily="2" charset="0"/>
                          <a:ea typeface="+mn-ea"/>
                          <a:cs typeface="+mn-cs"/>
                        </a:rPr>
                        <a:t>ouo</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arioikonomin</a:t>
                      </a:r>
                      <a:endParaRPr lang="en-US" sz="3200" b="0" kern="1200" baseline="0" dirty="0">
                        <a:solidFill>
                          <a:srgbClr val="FFFF00"/>
                        </a:solidFill>
                        <a:latin typeface="Athanasius" pitchFamily="2" charset="0"/>
                        <a:ea typeface="+mn-ea"/>
                        <a:cs typeface="+mn-cs"/>
                      </a:endParaRPr>
                    </a:p>
                    <a:p>
                      <a:pPr algn="ctr"/>
                      <a:r>
                        <a:rPr lang="en-US" sz="32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mpenjinwn</a:t>
                      </a:r>
                      <a:r>
                        <a:rPr lang="en-US" sz="4000" b="0" kern="1200" baseline="0" dirty="0">
                          <a:solidFill>
                            <a:srgbClr val="FFFF00"/>
                          </a:solidFill>
                          <a:latin typeface="Athanasius" pitchFamily="2" charset="0"/>
                          <a:ea typeface="+mn-ea"/>
                          <a:cs typeface="+mn-cs"/>
                        </a:rPr>
                        <a:t>'</a:t>
                      </a:r>
                      <a:endParaRPr lang="en-US" sz="3200" b="0" kern="1200" baseline="0" dirty="0">
                        <a:solidFill>
                          <a:srgbClr val="FFFF00"/>
                        </a:solidFill>
                        <a:latin typeface="Athanasius" pitchFamily="2" charset="0"/>
                        <a:ea typeface="+mn-ea"/>
                        <a:cs typeface="+mn-cs"/>
                      </a:endParaRPr>
                    </a:p>
                    <a:p>
                      <a:pPr algn="ctr"/>
                      <a:r>
                        <a:rPr lang="en-US" sz="4000" b="0" kern="1200" baseline="0" dirty="0" err="1">
                          <a:solidFill>
                            <a:srgbClr val="FFFF00"/>
                          </a:solidFill>
                          <a:latin typeface="Athanasius" pitchFamily="2" charset="0"/>
                          <a:ea typeface="+mn-ea"/>
                          <a:cs typeface="+mn-cs"/>
                        </a:rPr>
                        <a:t>kata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peternofri</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أووه إريئيكومومين إم بين جين أونخ كاطا</a:t>
                      </a:r>
                      <a:r>
                        <a:rPr lang="ar-EG" sz="4000" b="1" dirty="0"/>
                        <a:t> </a:t>
                      </a:r>
                      <a:r>
                        <a:rPr lang="ar-SA" sz="4000" b="1" dirty="0"/>
                        <a:t>بيتير نوفري</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213079"/>
      </p:ext>
    </p:extLst>
  </p:cSld>
  <p:clrMapOvr>
    <a:masterClrMapping/>
  </p:clrMapOvr>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بارك أكليل السنة بصلاحك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Cmou</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epi`xlom</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nite</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rompi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iten</a:t>
                      </a:r>
                      <a:r>
                        <a:rPr lang="en-US" sz="36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tekmet`xrhctoc</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إزمو إي بي إكلوم إنتي تي رومبي هيتين تيك ميت إخرستوس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88522052"/>
      </p:ext>
    </p:extLst>
  </p:cSld>
  <p:clrMapOvr>
    <a:masterClrMapping/>
  </p:clrMapOvr>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من أجل فقراء شعبك</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eqbe</a:t>
                      </a:r>
                      <a:endParaRPr lang="en-US" sz="4800" b="0" kern="1200" baseline="0" dirty="0">
                        <a:solidFill>
                          <a:srgbClr val="FFFF00"/>
                        </a:solidFill>
                        <a:latin typeface="Athanasius" pitchFamily="2" charset="0"/>
                        <a:ea typeface="+mn-ea"/>
                        <a:cs typeface="+mn-cs"/>
                      </a:endParaRPr>
                    </a:p>
                    <a:p>
                      <a:pPr algn="ctr" rtl="0"/>
                      <a:r>
                        <a:rPr lang="en-US" sz="4800" b="0" kern="1200" baseline="0" dirty="0" err="1">
                          <a:solidFill>
                            <a:srgbClr val="FFFF00"/>
                          </a:solidFill>
                          <a:latin typeface="Athanasius" pitchFamily="2" charset="0"/>
                          <a:ea typeface="+mn-ea"/>
                          <a:cs typeface="+mn-cs"/>
                        </a:rPr>
                        <a:t>ni</a:t>
                      </a: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hki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peklaoc</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إثقي ني هيكي إنتي بيك لاؤس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10786764"/>
      </p:ext>
    </p:extLst>
  </p:cSld>
  <p:clrMapOvr>
    <a:masterClrMapping/>
  </p:clrMapOvr>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من أجل الأرملة واليتيم والغريب والضي</a:t>
                      </a:r>
                      <a:r>
                        <a:rPr lang="ar-EG" sz="4400" b="1" dirty="0"/>
                        <a:t>ف</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3600" b="0" kern="1200" baseline="0" dirty="0">
                          <a:solidFill>
                            <a:srgbClr val="FFFF00"/>
                          </a:solidFill>
                          <a:latin typeface="Athanasius" pitchFamily="2" charset="0"/>
                          <a:ea typeface="+mn-ea"/>
                          <a:cs typeface="+mn-cs"/>
                        </a:rPr>
                        <a:t>eqbe ;xhra</a:t>
                      </a:r>
                    </a:p>
                    <a:p>
                      <a:pPr algn="ctr" rtl="0"/>
                      <a:r>
                        <a:rPr lang="pt-BR" sz="3600" b="0" kern="1200" baseline="0" dirty="0">
                          <a:solidFill>
                            <a:srgbClr val="FFFF00"/>
                          </a:solidFill>
                          <a:latin typeface="Athanasius" pitchFamily="2" charset="0"/>
                          <a:ea typeface="+mn-ea"/>
                          <a:cs typeface="+mn-cs"/>
                        </a:rPr>
                        <a:t>nem piorvanoc nem pi]emmo </a:t>
                      </a:r>
                      <a:r>
                        <a:rPr lang="pt-BR" sz="3200" b="0" kern="1200" baseline="0" dirty="0">
                          <a:solidFill>
                            <a:srgbClr val="FFFF00"/>
                          </a:solidFill>
                          <a:latin typeface="Athanasius" pitchFamily="2" charset="0"/>
                          <a:ea typeface="+mn-ea"/>
                          <a:cs typeface="+mn-cs"/>
                        </a:rPr>
                        <a:t>nem</a:t>
                      </a:r>
                    </a:p>
                    <a:p>
                      <a:pPr algn="ctr" rtl="0"/>
                      <a:r>
                        <a:rPr lang="pt-BR" sz="3600" b="0" kern="1200" baseline="0" dirty="0">
                          <a:solidFill>
                            <a:srgbClr val="FFFF00"/>
                          </a:solidFill>
                          <a:latin typeface="Athanasius" pitchFamily="2" charset="0"/>
                          <a:ea typeface="+mn-ea"/>
                          <a:cs typeface="+mn-cs"/>
                        </a:rPr>
                        <a:t>pirem`njwili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إت</a:t>
                      </a:r>
                      <a:r>
                        <a:rPr lang="ar-EG" sz="4000" b="1" dirty="0"/>
                        <a:t>ف</a:t>
                      </a:r>
                      <a:r>
                        <a:rPr lang="ar-SA" sz="4000" b="1" dirty="0"/>
                        <a:t>ي تيشيرا نيم بي اورفانوس نيم بي شيممونيم بي ريم إنجويلي</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71544578"/>
      </p:ext>
    </p:extLst>
  </p:cSld>
  <p:clrMapOvr>
    <a:masterClrMapping/>
  </p:clrMapOvr>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ومن</a:t>
                      </a:r>
                      <a:r>
                        <a:rPr lang="ar-EG" sz="4800" b="1" dirty="0"/>
                        <a:t> </a:t>
                      </a:r>
                      <a:r>
                        <a:rPr lang="ar-SA" sz="4800" b="1" dirty="0"/>
                        <a:t>أجل كلنا نحن الذين نرجوك</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eqbhten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thren</a:t>
                      </a:r>
                      <a:r>
                        <a:rPr lang="en-US" sz="4000" b="0" kern="1200" baseline="0" dirty="0">
                          <a:solidFill>
                            <a:srgbClr val="FFFF00"/>
                          </a:solidFill>
                          <a:latin typeface="Athanasius" pitchFamily="2" charset="0"/>
                          <a:ea typeface="+mn-ea"/>
                          <a:cs typeface="+mn-cs"/>
                        </a:rPr>
                        <a:t> 'a </a:t>
                      </a:r>
                      <a:r>
                        <a:rPr lang="en-US" sz="4000" b="0" kern="1200" baseline="0" dirty="0" err="1">
                          <a:solidFill>
                            <a:srgbClr val="FFFF00"/>
                          </a:solidFill>
                          <a:latin typeface="Athanasius" pitchFamily="2" charset="0"/>
                          <a:ea typeface="+mn-ea"/>
                          <a:cs typeface="+mn-cs"/>
                        </a:rPr>
                        <a:t>nhter</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elpic</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erok</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نيم إث</a:t>
                      </a:r>
                      <a:r>
                        <a:rPr lang="ar-EG" sz="4000" b="1" dirty="0"/>
                        <a:t>ف</a:t>
                      </a:r>
                      <a:r>
                        <a:rPr lang="ar-SA" sz="4000" b="1" dirty="0"/>
                        <a:t>يتين تيرين خانئيت إيرهيلبيس إيروك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29493039"/>
      </p:ext>
    </p:extLst>
  </p:cSld>
  <p:clrMapOvr>
    <a:masterClrMapping/>
  </p:clrMapOvr>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ونطلب إسمك القدوس</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rtl="0"/>
                      <a:r>
                        <a:rPr lang="en-US" sz="4000" b="0" kern="1200" baseline="0" dirty="0" err="1">
                          <a:solidFill>
                            <a:srgbClr val="FFFF00"/>
                          </a:solidFill>
                          <a:latin typeface="Athanasius" pitchFamily="2" charset="0"/>
                          <a:ea typeface="+mn-ea"/>
                          <a:cs typeface="+mn-cs"/>
                        </a:rPr>
                        <a:t>ettwb</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mpekran</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eqouab</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اووه اتط</a:t>
                      </a:r>
                      <a:r>
                        <a:rPr lang="ar-EG" sz="4800" b="1" dirty="0"/>
                        <a:t>ف</a:t>
                      </a:r>
                      <a:r>
                        <a:rPr lang="ar-SA" sz="4800" b="1" dirty="0"/>
                        <a:t>ه إم بيكران إثؤواب</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4031952"/>
      </p:ext>
    </p:extLst>
  </p:cSld>
  <p:clrMapOvr>
    <a:masterClrMapping/>
  </p:clrMapOvr>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ل</a:t>
                      </a:r>
                      <a:r>
                        <a:rPr lang="ar-EG" sz="5400" b="1" dirty="0"/>
                        <a:t>أ</a:t>
                      </a:r>
                      <a:r>
                        <a:rPr lang="ar-SA" sz="5400" b="1" dirty="0"/>
                        <a:t>ن أعين الكل تترجاك</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Je  </a:t>
                      </a:r>
                      <a:r>
                        <a:rPr lang="en-US" sz="4000" b="0" kern="1200" baseline="0" dirty="0" err="1">
                          <a:solidFill>
                            <a:srgbClr val="FFFF00"/>
                          </a:solidFill>
                          <a:latin typeface="Athanasius" pitchFamily="2" charset="0"/>
                          <a:ea typeface="+mn-ea"/>
                          <a:cs typeface="+mn-cs"/>
                        </a:rPr>
                        <a:t>nenbal</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nouon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niben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ceer</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elpic</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erok</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جي نين </a:t>
                      </a:r>
                      <a:r>
                        <a:rPr lang="ar-EG" sz="4000" b="1" dirty="0"/>
                        <a:t>ف</a:t>
                      </a:r>
                      <a:r>
                        <a:rPr lang="ar-SA" sz="4000" b="1" dirty="0"/>
                        <a:t>ال إن اؤون ني</a:t>
                      </a:r>
                      <a:r>
                        <a:rPr lang="ar-EG" sz="4000" b="1" dirty="0"/>
                        <a:t>ف</a:t>
                      </a:r>
                      <a:r>
                        <a:rPr lang="ar-SA" sz="4000" b="1" dirty="0"/>
                        <a:t>ين سي إيرهيلبيس إيروك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97529043"/>
      </p:ext>
    </p:extLst>
  </p:cSld>
  <p:clrMapOvr>
    <a:masterClrMapping/>
  </p:clrMapOvr>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لأنك انت الذي تعطيهم طعامهم في حين حسن</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i="0" kern="1200" baseline="0" dirty="0">
                          <a:solidFill>
                            <a:srgbClr val="FFFF00"/>
                          </a:solidFill>
                          <a:latin typeface="Athanasius" pitchFamily="2" charset="0"/>
                          <a:ea typeface="+mn-ea"/>
                          <a:cs typeface="+mn-cs"/>
                        </a:rPr>
                        <a:t>Je  `</a:t>
                      </a:r>
                      <a:r>
                        <a:rPr lang="en-US" sz="4000" b="0" i="0" kern="1200" baseline="0" dirty="0" err="1">
                          <a:solidFill>
                            <a:srgbClr val="FFFF00"/>
                          </a:solidFill>
                          <a:latin typeface="Athanasius" pitchFamily="2" charset="0"/>
                          <a:ea typeface="+mn-ea"/>
                          <a:cs typeface="+mn-cs"/>
                        </a:rPr>
                        <a:t>nqok</a:t>
                      </a:r>
                      <a:r>
                        <a:rPr lang="en-US" sz="4000" b="0" i="0" kern="1200" baseline="0" dirty="0">
                          <a:solidFill>
                            <a:srgbClr val="FFFF00"/>
                          </a:solidFill>
                          <a:latin typeface="Athanasius" pitchFamily="2" charset="0"/>
                          <a:ea typeface="+mn-ea"/>
                          <a:cs typeface="+mn-cs"/>
                        </a:rPr>
                        <a:t> et; </a:t>
                      </a:r>
                    </a:p>
                    <a:p>
                      <a:pPr algn="ctr" rtl="0"/>
                      <a:r>
                        <a:rPr lang="en-US" sz="4000" b="0" i="0" kern="1200" baseline="0" dirty="0">
                          <a:solidFill>
                            <a:srgbClr val="FFFF00"/>
                          </a:solidFill>
                          <a:latin typeface="Athanasius" pitchFamily="2" charset="0"/>
                          <a:ea typeface="+mn-ea"/>
                          <a:cs typeface="+mn-cs"/>
                        </a:rPr>
                        <a:t> </a:t>
                      </a:r>
                      <a:r>
                        <a:rPr lang="fr-FR" sz="4000" b="0" i="0" kern="1200" baseline="0" dirty="0">
                          <a:solidFill>
                            <a:srgbClr val="FFFF00"/>
                          </a:solidFill>
                          <a:latin typeface="Athanasius" pitchFamily="2" charset="0"/>
                          <a:ea typeface="+mn-ea"/>
                          <a:cs typeface="+mn-cs"/>
                        </a:rPr>
                        <a:t>`</a:t>
                      </a:r>
                      <a:r>
                        <a:rPr lang="fr-FR" sz="4000" b="0" i="0" kern="1200" baseline="0" dirty="0" err="1">
                          <a:solidFill>
                            <a:srgbClr val="FFFF00"/>
                          </a:solidFill>
                          <a:latin typeface="Athanasius" pitchFamily="2" charset="0"/>
                          <a:ea typeface="+mn-ea"/>
                          <a:cs typeface="+mn-cs"/>
                        </a:rPr>
                        <a:t>ntou</a:t>
                      </a:r>
                      <a:r>
                        <a:rPr lang="fr-FR" sz="4000" b="0" i="0" kern="1200" baseline="0" dirty="0">
                          <a:solidFill>
                            <a:srgbClr val="FFFF00"/>
                          </a:solidFill>
                          <a:latin typeface="Athanasius" pitchFamily="2" charset="0"/>
                          <a:ea typeface="+mn-ea"/>
                          <a:cs typeface="+mn-cs"/>
                        </a:rPr>
                        <a:t>`'</a:t>
                      </a:r>
                      <a:r>
                        <a:rPr lang="fr-FR" sz="4000" b="0" i="0" kern="1200" baseline="0" dirty="0" err="1">
                          <a:solidFill>
                            <a:srgbClr val="FFFF00"/>
                          </a:solidFill>
                          <a:latin typeface="Athanasius" pitchFamily="2" charset="0"/>
                          <a:ea typeface="+mn-ea"/>
                          <a:cs typeface="+mn-cs"/>
                        </a:rPr>
                        <a:t>re</a:t>
                      </a:r>
                      <a:r>
                        <a:rPr lang="fr-FR" sz="4000" b="0" i="0" kern="1200" baseline="0" dirty="0">
                          <a:solidFill>
                            <a:srgbClr val="FFFF00"/>
                          </a:solidFill>
                          <a:latin typeface="Athanasius" pitchFamily="2" charset="0"/>
                          <a:ea typeface="+mn-ea"/>
                          <a:cs typeface="+mn-cs"/>
                        </a:rPr>
                        <a:t> </a:t>
                      </a:r>
                      <a:r>
                        <a:rPr lang="fr-FR" sz="4000" b="0" i="0" kern="1200" baseline="0" dirty="0" err="1">
                          <a:solidFill>
                            <a:srgbClr val="FFFF00"/>
                          </a:solidFill>
                          <a:latin typeface="Athanasius" pitchFamily="2" charset="0"/>
                          <a:ea typeface="+mn-ea"/>
                          <a:cs typeface="+mn-cs"/>
                        </a:rPr>
                        <a:t>nwou</a:t>
                      </a:r>
                      <a:r>
                        <a:rPr lang="fr-FR" sz="4000" b="0" i="0" kern="1200" baseline="0" dirty="0">
                          <a:solidFill>
                            <a:srgbClr val="FFFF00"/>
                          </a:solidFill>
                          <a:latin typeface="Athanasius" pitchFamily="2" charset="0"/>
                          <a:ea typeface="+mn-ea"/>
                          <a:cs typeface="+mn-cs"/>
                        </a:rPr>
                        <a:t> 'en    </a:t>
                      </a:r>
                      <a:r>
                        <a:rPr lang="fr-FR" sz="4000" b="0" i="0" kern="1200" baseline="0" dirty="0" err="1">
                          <a:solidFill>
                            <a:srgbClr val="FFFF00"/>
                          </a:solidFill>
                          <a:latin typeface="Athanasius" pitchFamily="2" charset="0"/>
                          <a:ea typeface="+mn-ea"/>
                          <a:cs typeface="+mn-cs"/>
                        </a:rPr>
                        <a:t>ouchou</a:t>
                      </a:r>
                      <a:endParaRPr lang="fr-FR" sz="4000" b="0" i="0" kern="1200" baseline="0" dirty="0">
                        <a:solidFill>
                          <a:srgbClr val="FFFF00"/>
                        </a:solidFill>
                        <a:latin typeface="Athanasius" pitchFamily="2" charset="0"/>
                        <a:ea typeface="+mn-ea"/>
                        <a:cs typeface="+mn-cs"/>
                      </a:endParaRPr>
                    </a:p>
                    <a:p>
                      <a:pPr algn="ctr" rtl="0"/>
                      <a:r>
                        <a:rPr lang="fr-FR" sz="4000" b="0" i="0" kern="1200" baseline="0" dirty="0">
                          <a:solidFill>
                            <a:srgbClr val="FFFF00"/>
                          </a:solidFill>
                          <a:latin typeface="Athanasius" pitchFamily="2" charset="0"/>
                          <a:ea typeface="+mn-ea"/>
                          <a:cs typeface="+mn-cs"/>
                        </a:rPr>
                        <a:t> `</a:t>
                      </a:r>
                      <a:r>
                        <a:rPr lang="fr-FR" sz="4000" b="0" i="0" kern="1200" baseline="0" dirty="0" err="1">
                          <a:solidFill>
                            <a:srgbClr val="FFFF00"/>
                          </a:solidFill>
                          <a:latin typeface="Athanasius" pitchFamily="2" charset="0"/>
                          <a:ea typeface="+mn-ea"/>
                          <a:cs typeface="+mn-cs"/>
                        </a:rPr>
                        <a:t>enanef</a:t>
                      </a:r>
                      <a:endParaRPr lang="en-US" sz="7200" b="0" i="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جي إنثوك إت تي إنطو إخري نوؤوخين أوسيو إينانيف</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55937924"/>
      </p:ext>
    </p:extLst>
  </p:cSld>
  <p:clrMapOvr>
    <a:masterClrMapping/>
  </p:clrMapOvr>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إصنع م</a:t>
                      </a:r>
                      <a:r>
                        <a:rPr lang="ar-EG" sz="5200" b="1" dirty="0"/>
                        <a:t>عن</a:t>
                      </a:r>
                      <a:r>
                        <a:rPr lang="ar-SA" sz="5200" b="1" dirty="0"/>
                        <a:t>ا حسب صلاحك</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Arioui</a:t>
                      </a:r>
                      <a:r>
                        <a:rPr lang="en-US" sz="4400" b="0" kern="1200" baseline="0" dirty="0">
                          <a:solidFill>
                            <a:srgbClr val="FFFF00"/>
                          </a:solidFill>
                          <a:latin typeface="Athanasius" pitchFamily="2" charset="0"/>
                          <a:ea typeface="+mn-ea"/>
                          <a:cs typeface="+mn-cs"/>
                        </a:rPr>
                        <a:t> </a:t>
                      </a:r>
                    </a:p>
                    <a:p>
                      <a:pPr algn="ctr" rtl="0"/>
                      <a:r>
                        <a:rPr lang="en-US" sz="4400" b="0" kern="1200" baseline="0" dirty="0" err="1">
                          <a:solidFill>
                            <a:srgbClr val="FFFF00"/>
                          </a:solidFill>
                          <a:latin typeface="Athanasius" pitchFamily="2" charset="0"/>
                          <a:ea typeface="+mn-ea"/>
                          <a:cs typeface="+mn-cs"/>
                        </a:rPr>
                        <a:t>neman</a:t>
                      </a:r>
                      <a:r>
                        <a:rPr lang="en-US" sz="44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tekmet`agaqoc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إريئوي نيمان كاطاتيك ميت آغاثوس</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17115490"/>
      </p:ext>
    </p:extLst>
  </p:cSld>
  <p:clrMapOvr>
    <a:masterClrMapping/>
  </p:clrMapOvr>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يا معطياً طعاماً</a:t>
                      </a:r>
                      <a:r>
                        <a:rPr lang="ar-EG" sz="5200" b="1" dirty="0"/>
                        <a:t> </a:t>
                      </a:r>
                      <a:r>
                        <a:rPr lang="ar-SA" sz="5200" b="1" dirty="0"/>
                        <a:t>لكل جسد</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err="1">
                          <a:solidFill>
                            <a:srgbClr val="FFFF00"/>
                          </a:solidFill>
                          <a:latin typeface="Athanasius" pitchFamily="2" charset="0"/>
                          <a:ea typeface="+mn-ea"/>
                          <a:cs typeface="+mn-cs"/>
                        </a:rPr>
                        <a:t>vhet</a:t>
                      </a:r>
                      <a:r>
                        <a:rPr lang="en-US" sz="4800" b="0" kern="1200" baseline="0" dirty="0">
                          <a:solidFill>
                            <a:srgbClr val="FFFF00"/>
                          </a:solidFill>
                          <a:latin typeface="Athanasius" pitchFamily="2" charset="0"/>
                          <a:ea typeface="+mn-ea"/>
                          <a:cs typeface="+mn-cs"/>
                        </a:rPr>
                        <a:t>;   `'re</a:t>
                      </a:r>
                    </a:p>
                    <a:p>
                      <a:pPr algn="ct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ncar</a:t>
                      </a:r>
                      <a:r>
                        <a:rPr lang="en-US" sz="4800" b="0" kern="1200" baseline="0" dirty="0">
                          <a:solidFill>
                            <a:srgbClr val="FFFF00"/>
                          </a:solidFill>
                          <a:latin typeface="Athanasius" pitchFamily="2" charset="0"/>
                          <a:ea typeface="+mn-ea"/>
                          <a:cs typeface="+mn-cs"/>
                        </a:rPr>
                        <a:t>[ </a:t>
                      </a:r>
                    </a:p>
                    <a:p>
                      <a:pPr algn="ctr"/>
                      <a:r>
                        <a:rPr lang="en-US" sz="4800" b="0" kern="1200" baseline="0" dirty="0" err="1">
                          <a:solidFill>
                            <a:srgbClr val="FFFF00"/>
                          </a:solidFill>
                          <a:latin typeface="Athanasius" pitchFamily="2" charset="0"/>
                          <a:ea typeface="+mn-ea"/>
                          <a:cs typeface="+mn-cs"/>
                        </a:rPr>
                        <a:t>niben</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في إتتي إخري إن ساركس ني</a:t>
                      </a:r>
                      <a:r>
                        <a:rPr lang="ar-EG" sz="4800" b="1" dirty="0"/>
                        <a:t>ف</a:t>
                      </a:r>
                      <a:r>
                        <a:rPr lang="ar-SA" sz="4800" b="1" dirty="0"/>
                        <a:t>ين</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05505681"/>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إقبلها إليك على مذبحك المقدس الناطق السمائي</a:t>
            </a: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شوبو إيروك إيجين بيك ثيسيا إستيريون إثؤواب ان إيللو جيمون إنتى</a:t>
            </a:r>
            <a:endParaRPr lang="ar-EG" dirty="0"/>
          </a:p>
        </p:txBody>
      </p:sp>
      <p:sp>
        <p:nvSpPr>
          <p:cNvPr id="5" name="Text Placeholder 4"/>
          <p:cNvSpPr>
            <a:spLocks noGrp="1"/>
          </p:cNvSpPr>
          <p:nvPr>
            <p:ph type="body" sz="quarter" idx="3"/>
          </p:nvPr>
        </p:nvSpPr>
        <p:spPr/>
        <p:txBody>
          <a:bodyPr/>
          <a:lstStyle/>
          <a:p>
            <a:r>
              <a:rPr lang="en-US" sz="3200" dirty="0"/>
              <a:t>}opou `erok `ejen</a:t>
            </a:r>
            <a:r>
              <a:rPr lang="ar-EG" sz="3200" dirty="0"/>
              <a:t> </a:t>
            </a:r>
            <a:r>
              <a:rPr lang="en-US" sz="3200" dirty="0"/>
              <a:t>pekquciacthrion</a:t>
            </a:r>
            <a:r>
              <a:rPr lang="ar-EG" sz="3200" dirty="0"/>
              <a:t> </a:t>
            </a:r>
            <a:r>
              <a:rPr lang="en-US" sz="3200" dirty="0"/>
              <a:t>e/q/u/&gt;</a:t>
            </a:r>
            <a:r>
              <a:rPr lang="ar-EG" sz="3200" dirty="0"/>
              <a:t> </a:t>
            </a:r>
            <a:r>
              <a:rPr lang="en-US" sz="3200" dirty="0"/>
              <a:t>`nellogimon `nte</a:t>
            </a:r>
            <a:endParaRPr lang="en-US" sz="26900" dirty="0"/>
          </a:p>
        </p:txBody>
      </p:sp>
    </p:spTree>
  </p:cSld>
  <p:clrMapOvr>
    <a:masterClrMapping/>
  </p:clrMapOvr>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إملأ قلوبنا فرحاً و</a:t>
                      </a:r>
                      <a:r>
                        <a:rPr lang="ar-EG" sz="5400" b="1" dirty="0"/>
                        <a:t> </a:t>
                      </a:r>
                      <a:r>
                        <a:rPr lang="ar-SA" sz="5400" b="1" dirty="0"/>
                        <a:t>نعيماً </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4000" b="0" kern="1200" baseline="0" dirty="0">
                          <a:solidFill>
                            <a:srgbClr val="FFFF00"/>
                          </a:solidFill>
                          <a:latin typeface="Athanasius" pitchFamily="2" charset="0"/>
                          <a:ea typeface="+mn-ea"/>
                          <a:cs typeface="+mn-cs"/>
                        </a:rPr>
                        <a:t>mo\</a:t>
                      </a:r>
                    </a:p>
                    <a:p>
                      <a:pPr algn="ctr"/>
                      <a:r>
                        <a:rPr lang="pt-BR" sz="4000" b="0" kern="1200" baseline="0" dirty="0">
                          <a:solidFill>
                            <a:srgbClr val="FFFF00"/>
                          </a:solidFill>
                          <a:latin typeface="Athanasius" pitchFamily="2" charset="0"/>
                          <a:ea typeface="+mn-ea"/>
                          <a:cs typeface="+mn-cs"/>
                        </a:rPr>
                        <a:t>`nnen\ht</a:t>
                      </a:r>
                    </a:p>
                    <a:p>
                      <a:pPr algn="ctr"/>
                      <a:r>
                        <a:rPr lang="pt-BR" sz="4000" b="0" kern="1200" baseline="0" dirty="0">
                          <a:solidFill>
                            <a:srgbClr val="FFFF00"/>
                          </a:solidFill>
                          <a:latin typeface="Athanasius" pitchFamily="2" charset="0"/>
                          <a:ea typeface="+mn-ea"/>
                          <a:cs typeface="+mn-cs"/>
                        </a:rPr>
                        <a:t> `nra]i nem </a:t>
                      </a:r>
                    </a:p>
                    <a:p>
                      <a:pPr algn="ctr"/>
                      <a:r>
                        <a:rPr lang="pt-BR" sz="4000" b="0" kern="1200" baseline="0" dirty="0">
                          <a:solidFill>
                            <a:srgbClr val="FFFF00"/>
                          </a:solidFill>
                          <a:latin typeface="Athanasius" pitchFamily="2" charset="0"/>
                          <a:ea typeface="+mn-ea"/>
                          <a:cs typeface="+mn-cs"/>
                        </a:rPr>
                        <a:t>ouounof</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موه إن نينهيت إن راشي نيم أوأونوف </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11681645"/>
      </p:ext>
    </p:extLst>
  </p:cSld>
  <p:clrMapOvr>
    <a:masterClrMapping/>
  </p:clrMapOvr>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لكي نحن أيضاً إذ يكون لنا</a:t>
                      </a:r>
                      <a:r>
                        <a:rPr lang="ar-EG" sz="4800" b="1" dirty="0"/>
                        <a:t> </a:t>
                      </a:r>
                      <a:r>
                        <a:rPr lang="ar-SA" sz="4800" b="1" dirty="0"/>
                        <a:t>الكفاف</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dirty="0" err="1">
                          <a:solidFill>
                            <a:srgbClr val="FFFF00"/>
                          </a:solidFill>
                          <a:latin typeface="Avva_Shenouda" pitchFamily="34" charset="2"/>
                          <a:ea typeface="+mn-ea"/>
                          <a:cs typeface="+mn-cs"/>
                        </a:rPr>
                        <a:t>hina</a:t>
                      </a:r>
                      <a:r>
                        <a:rPr lang="en-US" sz="3600" b="0" kern="1200" dirty="0">
                          <a:solidFill>
                            <a:srgbClr val="FFFF00"/>
                          </a:solidFill>
                          <a:latin typeface="Avva_Shenouda" pitchFamily="34" charset="2"/>
                          <a:ea typeface="+mn-ea"/>
                          <a:cs typeface="+mn-cs"/>
                        </a:rPr>
                        <a:t> anon </a:t>
                      </a:r>
                      <a:r>
                        <a:rPr lang="en-US" sz="3600" b="0" kern="1200" dirty="0" err="1">
                          <a:solidFill>
                            <a:srgbClr val="FFFF00"/>
                          </a:solidFill>
                          <a:latin typeface="Avva_Shenouda" pitchFamily="34" charset="2"/>
                          <a:ea typeface="+mn-ea"/>
                          <a:cs typeface="+mn-cs"/>
                        </a:rPr>
                        <a:t>hwn</a:t>
                      </a:r>
                      <a:r>
                        <a:rPr lang="en-US" sz="3600" b="0" kern="1200" dirty="0">
                          <a:solidFill>
                            <a:srgbClr val="FFFF00"/>
                          </a:solidFill>
                          <a:latin typeface="Avva_Shenouda" pitchFamily="34" charset="2"/>
                          <a:ea typeface="+mn-ea"/>
                          <a:cs typeface="+mn-cs"/>
                        </a:rPr>
                        <a:t> `ere `frw2i `</a:t>
                      </a:r>
                      <a:r>
                        <a:rPr lang="en-US" sz="3600" b="0" kern="1200" dirty="0" err="1">
                          <a:solidFill>
                            <a:srgbClr val="FFFF00"/>
                          </a:solidFill>
                          <a:latin typeface="Avva_Shenouda" pitchFamily="34" charset="2"/>
                          <a:ea typeface="+mn-ea"/>
                          <a:cs typeface="+mn-cs"/>
                        </a:rPr>
                        <a:t>ntoten</a:t>
                      </a:r>
                      <a:endParaRPr lang="en-US" sz="7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هينا أنون هون إري إفروشي إنتو تين</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17040698"/>
      </p:ext>
    </p:extLst>
  </p:cSld>
  <p:clrMapOvr>
    <a:masterClrMapping/>
  </p:clrMapOvr>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في كل شيء</a:t>
                      </a:r>
                      <a:r>
                        <a:rPr lang="ar-EG" sz="5400" b="1" dirty="0"/>
                        <a:t> </a:t>
                      </a:r>
                      <a:r>
                        <a:rPr lang="ar-SA" sz="5400" b="1" dirty="0"/>
                        <a:t>كل حين </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dirty="0" err="1">
                          <a:solidFill>
                            <a:srgbClr val="FFFF00"/>
                          </a:solidFill>
                          <a:latin typeface="Avva_Shenouda" pitchFamily="34" charset="2"/>
                          <a:ea typeface="+mn-ea"/>
                          <a:cs typeface="+mn-cs"/>
                        </a:rPr>
                        <a:t>qen</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hwb</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niben</a:t>
                      </a:r>
                      <a:r>
                        <a:rPr lang="en-US" sz="4000" b="0" kern="1200" dirty="0">
                          <a:solidFill>
                            <a:srgbClr val="FFFF00"/>
                          </a:solidFill>
                          <a:latin typeface="Avva_Shenouda" pitchFamily="34" charset="2"/>
                          <a:ea typeface="+mn-ea"/>
                          <a:cs typeface="+mn-cs"/>
                        </a:rPr>
                        <a:t> `nc3ov </a:t>
                      </a:r>
                      <a:r>
                        <a:rPr lang="en-US" sz="4000" b="0" kern="1200" dirty="0" err="1">
                          <a:solidFill>
                            <a:srgbClr val="FFFF00"/>
                          </a:solidFill>
                          <a:latin typeface="Avva_Shenouda" pitchFamily="34" charset="2"/>
                          <a:ea typeface="+mn-ea"/>
                          <a:cs typeface="+mn-cs"/>
                        </a:rPr>
                        <a:t>niben</a:t>
                      </a:r>
                      <a:endParaRPr lang="en-US" sz="8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خين هو</a:t>
                      </a:r>
                      <a:r>
                        <a:rPr lang="ar-EG" sz="5400" b="1" dirty="0"/>
                        <a:t>ب</a:t>
                      </a:r>
                      <a:r>
                        <a:rPr lang="ar-SA" sz="5400" b="1" dirty="0"/>
                        <a:t> ني</a:t>
                      </a:r>
                      <a:r>
                        <a:rPr lang="ar-EG" sz="5400" b="1" dirty="0"/>
                        <a:t>ف</a:t>
                      </a:r>
                      <a:r>
                        <a:rPr lang="ar-SA" sz="5400" b="1" dirty="0"/>
                        <a:t>ين إنسيو ني</a:t>
                      </a:r>
                      <a:r>
                        <a:rPr lang="ar-EG" sz="5400" b="1" dirty="0"/>
                        <a:t>ف</a:t>
                      </a:r>
                      <a:r>
                        <a:rPr lang="ar-SA" sz="5400" b="1" dirty="0"/>
                        <a:t>ين</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27650260"/>
      </p:ext>
    </p:extLst>
  </p:cSld>
  <p:clrMapOvr>
    <a:masterClrMapping/>
  </p:clrMapOvr>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نزداد في كل عمل صالح</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400" b="0" kern="1200" baseline="0" dirty="0">
                          <a:solidFill>
                            <a:srgbClr val="FFFF00"/>
                          </a:solidFill>
                          <a:latin typeface="Athanasius" pitchFamily="2" charset="0"/>
                          <a:ea typeface="+mn-ea"/>
                          <a:cs typeface="+mn-cs"/>
                        </a:rPr>
                        <a:t>`ntener\  ou`o 'en \wn niben</a:t>
                      </a:r>
                    </a:p>
                    <a:p>
                      <a:pPr algn="ctr" rtl="0"/>
                      <a:r>
                        <a:rPr lang="pt-BR" sz="4400" b="0" kern="1200" baseline="0" dirty="0">
                          <a:solidFill>
                            <a:srgbClr val="FFFF00"/>
                          </a:solidFill>
                          <a:latin typeface="Athanasius" pitchFamily="2" charset="0"/>
                          <a:ea typeface="+mn-ea"/>
                          <a:cs typeface="+mn-cs"/>
                        </a:rPr>
                        <a:t>`n`agaqon</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إنتين إير هوؤوخين هوف ني</a:t>
                      </a:r>
                      <a:r>
                        <a:rPr lang="ar-EG" sz="4000" b="1" dirty="0"/>
                        <a:t>ف</a:t>
                      </a:r>
                      <a:r>
                        <a:rPr lang="ar-SA" sz="4000" b="1" dirty="0"/>
                        <a:t>ين إن آغاثون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3669170"/>
      </p:ext>
    </p:extLst>
  </p:cSld>
  <p:clrMapOvr>
    <a:masterClrMapping/>
  </p:clrMapOvr>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93981908"/>
      </p:ext>
    </p:extLst>
  </p:cSld>
  <p:clrMapOvr>
    <a:masterClrMapping/>
  </p:clrMapOvr>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solidFill>
                            <a:schemeClr val="bg1"/>
                          </a:solidFill>
                        </a:rPr>
                        <a:t>أذكر يا رب الذين قدموا لك هذه القرابين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Ari`vmeu`I</a:t>
                      </a:r>
                      <a:r>
                        <a:rPr lang="en-US" sz="3600" b="0" kern="1200" baseline="0" dirty="0">
                          <a:solidFill>
                            <a:srgbClr val="FFFF00"/>
                          </a:solidFill>
                          <a:latin typeface="Athanasius" pitchFamily="2" charset="0"/>
                          <a:ea typeface="+mn-ea"/>
                          <a:cs typeface="+mn-cs"/>
                        </a:rPr>
                        <a:t>  ~P_ `</a:t>
                      </a:r>
                      <a:r>
                        <a:rPr lang="en-US" sz="3600" b="0" kern="1200" baseline="0" dirty="0" err="1">
                          <a:solidFill>
                            <a:srgbClr val="FFFF00"/>
                          </a:solidFill>
                          <a:latin typeface="Athanasius" pitchFamily="2" charset="0"/>
                          <a:ea typeface="+mn-ea"/>
                          <a:cs typeface="+mn-cs"/>
                        </a:rPr>
                        <a:t>nnh`etau`ini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nak</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e'oun</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nnaidwron</a:t>
                      </a:r>
                      <a:endParaRPr lang="en-US" sz="3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200" b="1" dirty="0">
                          <a:solidFill>
                            <a:schemeClr val="bg1"/>
                          </a:solidFill>
                          <a:cs typeface="+mj-cs"/>
                        </a:rPr>
                        <a:t>آرى إفميفئى إبشويس إن نى إيطاف</a:t>
                      </a:r>
                      <a:r>
                        <a:rPr lang="en-US" sz="3200" b="1" dirty="0">
                          <a:solidFill>
                            <a:schemeClr val="bg1"/>
                          </a:solidFill>
                          <a:cs typeface="+mj-cs"/>
                        </a:rPr>
                        <a:t> </a:t>
                      </a:r>
                      <a:r>
                        <a:rPr lang="ar-SA" sz="3200" b="1" dirty="0">
                          <a:solidFill>
                            <a:schemeClr val="bg1"/>
                          </a:solidFill>
                          <a:cs typeface="+mj-cs"/>
                        </a:rPr>
                        <a:t>إينى ناك إيخون إن ناى ذورون</a:t>
                      </a:r>
                      <a:endParaRPr lang="ar-EG" sz="3200"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0489574"/>
      </p:ext>
    </p:extLst>
  </p:cSld>
  <p:clrMapOvr>
    <a:masterClrMapping/>
  </p:clrMapOvr>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solidFill>
                            <a:schemeClr val="bg1"/>
                          </a:solidFill>
                        </a:rPr>
                        <a:t>والذين قدمت عنهم</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err="1">
                          <a:solidFill>
                            <a:srgbClr val="FFFF00"/>
                          </a:solidFill>
                          <a:latin typeface="Athanasius" pitchFamily="2" charset="0"/>
                          <a:ea typeface="+mn-ea"/>
                          <a:cs typeface="+mn-cs"/>
                        </a:rPr>
                        <a:t>nem</a:t>
                      </a:r>
                      <a:endParaRPr lang="en-US" sz="4800" b="0" kern="1200" baseline="0" dirty="0">
                        <a:solidFill>
                          <a:srgbClr val="FFFF00"/>
                        </a:solidFill>
                        <a:latin typeface="Athanasius" pitchFamily="2" charset="0"/>
                        <a:ea typeface="+mn-ea"/>
                        <a:cs typeface="+mn-cs"/>
                      </a:endParaRPr>
                    </a:p>
                    <a:p>
                      <a:pPr algn="ctr"/>
                      <a:r>
                        <a:rPr lang="en-US" sz="4800" b="0" kern="1200" baseline="0" dirty="0" err="1">
                          <a:solidFill>
                            <a:srgbClr val="FFFF00"/>
                          </a:solidFill>
                          <a:latin typeface="Athanasius" pitchFamily="2" charset="0"/>
                          <a:ea typeface="+mn-ea"/>
                          <a:cs typeface="+mn-cs"/>
                        </a:rPr>
                        <a:t>nh`etau</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enou</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ejwou</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solidFill>
                            <a:schemeClr val="bg1"/>
                          </a:solidFill>
                        </a:rPr>
                        <a:t>نيم نى إيطاف إينو إيجوؤو</a:t>
                      </a:r>
                      <a:endParaRPr lang="ar-EG" sz="48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5983815"/>
      </p:ext>
    </p:extLst>
  </p:cSld>
  <p:clrMapOvr>
    <a:masterClrMapping/>
  </p:clrMapOvr>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bg1"/>
                          </a:solidFill>
                          <a:latin typeface="+mn-lt"/>
                          <a:ea typeface="+mn-ea"/>
                          <a:cs typeface="+mn-cs"/>
                        </a:rPr>
                        <a:t>والذين قدمت بواسطتهم</a:t>
                      </a:r>
                      <a:r>
                        <a:rPr lang="en-US" sz="5400" b="1" kern="1200" dirty="0">
                          <a:solidFill>
                            <a:schemeClr val="bg1"/>
                          </a:solidFill>
                          <a:latin typeface="+mn-lt"/>
                          <a:ea typeface="+mn-ea"/>
                          <a:cs typeface="+mn-cs"/>
                        </a:rPr>
                        <a:t> </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nem</a:t>
                      </a:r>
                      <a:endParaRPr lang="en-US" sz="4000" b="0" kern="1200" baseline="0" dirty="0">
                        <a:solidFill>
                          <a:srgbClr val="FFFF00"/>
                        </a:solidFill>
                        <a:latin typeface="Athanasius" pitchFamily="2" charset="0"/>
                        <a:ea typeface="+mn-ea"/>
                        <a:cs typeface="+mn-cs"/>
                      </a:endParaRPr>
                    </a:p>
                    <a:p>
                      <a:pPr algn="ctr"/>
                      <a:r>
                        <a:rPr lang="en-US" sz="4000" b="0" kern="1200" baseline="0" dirty="0" err="1">
                          <a:solidFill>
                            <a:srgbClr val="FFFF00"/>
                          </a:solidFill>
                          <a:latin typeface="Athanasius" pitchFamily="2" charset="0"/>
                          <a:ea typeface="+mn-ea"/>
                          <a:cs typeface="+mn-cs"/>
                        </a:rPr>
                        <a:t>nh`etau`enou</a:t>
                      </a:r>
                      <a:r>
                        <a:rPr lang="en-US" sz="4000" b="0" kern="1200" baseline="0" dirty="0">
                          <a:solidFill>
                            <a:srgbClr val="FFFF00"/>
                          </a:solidFill>
                          <a:latin typeface="Athanasius" pitchFamily="2" charset="0"/>
                          <a:ea typeface="+mn-ea"/>
                          <a:cs typeface="+mn-cs"/>
                        </a:rPr>
                        <a:t> ` </a:t>
                      </a:r>
                      <a:r>
                        <a:rPr lang="en-US" sz="4000" b="0" kern="1200" baseline="0" dirty="0" err="1">
                          <a:solidFill>
                            <a:srgbClr val="FFFF00"/>
                          </a:solidFill>
                          <a:latin typeface="Athanasius" pitchFamily="2" charset="0"/>
                          <a:ea typeface="+mn-ea"/>
                          <a:cs typeface="+mn-cs"/>
                        </a:rPr>
                        <a:t>ebol</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itotou</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solidFill>
                            <a:schemeClr val="bg1"/>
                          </a:solidFill>
                        </a:rPr>
                        <a:t>نيم نى إيطاف</a:t>
                      </a:r>
                      <a:r>
                        <a:rPr lang="ar-EG" sz="4800" b="1" dirty="0">
                          <a:solidFill>
                            <a:schemeClr val="bg1"/>
                          </a:solidFill>
                        </a:rPr>
                        <a:t> </a:t>
                      </a:r>
                      <a:r>
                        <a:rPr lang="ar-SA" sz="4800" b="1" kern="1200" dirty="0">
                          <a:solidFill>
                            <a:schemeClr val="bg1"/>
                          </a:solidFill>
                          <a:latin typeface="+mn-lt"/>
                          <a:ea typeface="+mn-ea"/>
                          <a:cs typeface="+mn-cs"/>
                        </a:rPr>
                        <a:t>إينو إيفول هيطوطو </a:t>
                      </a:r>
                      <a:endParaRPr lang="ar-EG" sz="48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88350642"/>
      </p:ext>
    </p:extLst>
  </p:cSld>
  <p:clrMapOvr>
    <a:masterClrMapping/>
  </p:clrMapOvr>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bg1"/>
                          </a:solidFill>
                          <a:latin typeface="+mn-lt"/>
                          <a:ea typeface="+mn-ea"/>
                          <a:cs typeface="+mn-cs"/>
                        </a:rPr>
                        <a:t>اعطهم كلهم ال</a:t>
                      </a:r>
                      <a:r>
                        <a:rPr lang="ar-EG" sz="4800" b="1" kern="1200" dirty="0">
                          <a:solidFill>
                            <a:schemeClr val="bg1"/>
                          </a:solidFill>
                          <a:latin typeface="+mn-lt"/>
                          <a:ea typeface="+mn-ea"/>
                          <a:cs typeface="+mn-cs"/>
                        </a:rPr>
                        <a:t>أ</a:t>
                      </a:r>
                      <a:r>
                        <a:rPr lang="ar-SA" sz="4800" b="1" kern="1200" dirty="0">
                          <a:solidFill>
                            <a:schemeClr val="bg1"/>
                          </a:solidFill>
                          <a:latin typeface="+mn-lt"/>
                          <a:ea typeface="+mn-ea"/>
                          <a:cs typeface="+mn-cs"/>
                        </a:rPr>
                        <a:t>جر</a:t>
                      </a:r>
                      <a:r>
                        <a:rPr lang="en-US" sz="4800" b="1" kern="1200" dirty="0">
                          <a:solidFill>
                            <a:schemeClr val="bg1"/>
                          </a:solidFill>
                          <a:latin typeface="+mn-lt"/>
                          <a:ea typeface="+mn-ea"/>
                          <a:cs typeface="+mn-cs"/>
                        </a:rPr>
                        <a:t> </a:t>
                      </a:r>
                      <a:r>
                        <a:rPr lang="ar-SA" sz="4800" b="1" kern="1200" dirty="0">
                          <a:solidFill>
                            <a:schemeClr val="bg1"/>
                          </a:solidFill>
                          <a:latin typeface="+mn-lt"/>
                          <a:ea typeface="+mn-ea"/>
                          <a:cs typeface="+mn-cs"/>
                        </a:rPr>
                        <a:t>السمائي</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600" b="0" kern="1200" baseline="0" dirty="0" err="1">
                          <a:solidFill>
                            <a:srgbClr val="FFFF00"/>
                          </a:solidFill>
                          <a:latin typeface="Athanasius" pitchFamily="2" charset="0"/>
                          <a:ea typeface="+mn-ea"/>
                          <a:cs typeface="+mn-cs"/>
                        </a:rPr>
                        <a:t>moi</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nwou</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throu</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mpibexe</a:t>
                      </a:r>
                      <a:r>
                        <a:rPr lang="en-US" sz="3600" b="0" kern="1200" baseline="0" dirty="0">
                          <a:solidFill>
                            <a:srgbClr val="FFFF00"/>
                          </a:solidFill>
                          <a:latin typeface="Athanasius" pitchFamily="2" charset="0"/>
                          <a:ea typeface="+mn-ea"/>
                          <a:cs typeface="+mn-cs"/>
                        </a:rPr>
                        <a:t> pi `</a:t>
                      </a:r>
                      <a:r>
                        <a:rPr lang="en-US" sz="3600" b="0" kern="1200" baseline="0" dirty="0" err="1">
                          <a:solidFill>
                            <a:srgbClr val="FFFF00"/>
                          </a:solidFill>
                          <a:latin typeface="Athanasius" pitchFamily="2" charset="0"/>
                          <a:ea typeface="+mn-ea"/>
                          <a:cs typeface="+mn-cs"/>
                        </a:rPr>
                        <a:t>ebol'en</a:t>
                      </a:r>
                      <a:endParaRPr lang="en-US" sz="3600" b="0" kern="1200" baseline="0" dirty="0">
                        <a:solidFill>
                          <a:srgbClr val="FFFF00"/>
                        </a:solidFill>
                        <a:latin typeface="Athanasius" pitchFamily="2" charset="0"/>
                        <a:ea typeface="+mn-ea"/>
                        <a:cs typeface="+mn-cs"/>
                      </a:endParaRPr>
                    </a:p>
                    <a:p>
                      <a:pPr algn="ctr"/>
                      <a:r>
                        <a:rPr lang="en-US" sz="3600" b="0" kern="1200" baseline="0" dirty="0" err="1">
                          <a:solidFill>
                            <a:srgbClr val="FFFF00"/>
                          </a:solidFill>
                          <a:latin typeface="Athanasius" pitchFamily="2" charset="0"/>
                          <a:ea typeface="+mn-ea"/>
                          <a:cs typeface="+mn-cs"/>
                        </a:rPr>
                        <a:t>nivhou`i</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bg1"/>
                          </a:solidFill>
                          <a:latin typeface="+mn-lt"/>
                          <a:ea typeface="+mn-ea"/>
                          <a:cs typeface="+mn-cs"/>
                        </a:rPr>
                        <a:t>موى نؤو تيرو إمبى فيكى بى</a:t>
                      </a:r>
                      <a:r>
                        <a:rPr lang="en-US" sz="4000" b="1" kern="1200" dirty="0">
                          <a:solidFill>
                            <a:schemeClr val="bg1"/>
                          </a:solidFill>
                          <a:latin typeface="+mn-lt"/>
                          <a:ea typeface="+mn-ea"/>
                          <a:cs typeface="+mn-cs"/>
                        </a:rPr>
                        <a:t> </a:t>
                      </a:r>
                      <a:r>
                        <a:rPr lang="ar-SA" sz="4000" b="1" kern="1200" dirty="0">
                          <a:solidFill>
                            <a:schemeClr val="bg1"/>
                          </a:solidFill>
                          <a:latin typeface="+mn-lt"/>
                          <a:ea typeface="+mn-ea"/>
                          <a:cs typeface="+mn-cs"/>
                        </a:rPr>
                        <a:t>إيفول خين نى فيئوى</a:t>
                      </a:r>
                      <a:endParaRPr lang="ar-EG" sz="40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6654119"/>
      </p:ext>
    </p:extLst>
  </p:cSld>
  <p:clrMapOvr>
    <a:masterClrMapping/>
  </p:clrMapOvr>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bg1"/>
                          </a:solidFill>
                          <a:latin typeface="+mn-lt"/>
                          <a:ea typeface="+mn-ea"/>
                          <a:cs typeface="+mn-cs"/>
                        </a:rPr>
                        <a:t>صلوا من </a:t>
                      </a:r>
                      <a:r>
                        <a:rPr lang="ar-SA" sz="4800" b="1" kern="1200" dirty="0">
                          <a:solidFill>
                            <a:schemeClr val="bg1"/>
                          </a:solidFill>
                          <a:latin typeface="+mn-lt"/>
                          <a:ea typeface="+mn-ea"/>
                          <a:cs typeface="+mn-cs"/>
                        </a:rPr>
                        <a:t>أ</a:t>
                      </a:r>
                      <a:r>
                        <a:rPr lang="ar-EG" sz="4800" b="1" kern="1200" dirty="0">
                          <a:solidFill>
                            <a:schemeClr val="bg1"/>
                          </a:solidFill>
                          <a:latin typeface="+mn-lt"/>
                          <a:ea typeface="+mn-ea"/>
                          <a:cs typeface="+mn-cs"/>
                        </a:rPr>
                        <a:t>جل هذه القرابين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4000" b="0" kern="1200" baseline="0" dirty="0" err="1">
                          <a:solidFill>
                            <a:srgbClr val="FFFF00"/>
                          </a:solidFill>
                          <a:latin typeface="Athanasius" pitchFamily="2" charset="0"/>
                          <a:ea typeface="+mn-ea"/>
                          <a:cs typeface="+mn-cs"/>
                        </a:rPr>
                        <a:t>Proceu</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acqe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uper</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agiwn</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altLang="zh-CN" sz="4000" b="1" kern="1200" dirty="0">
                          <a:solidFill>
                            <a:schemeClr val="bg1"/>
                          </a:solidFill>
                          <a:latin typeface="+mn-lt"/>
                          <a:ea typeface="+mn-ea"/>
                          <a:cs typeface="+mn-cs"/>
                        </a:rPr>
                        <a:t>بروس </a:t>
                      </a:r>
                      <a:r>
                        <a:rPr lang="ar-EG" altLang="zh-CN" sz="4000" b="1" kern="1200" dirty="0">
                          <a:solidFill>
                            <a:schemeClr val="bg1"/>
                          </a:solidFill>
                          <a:latin typeface="+mn-lt"/>
                          <a:ea typeface="+mn-ea"/>
                          <a:cs typeface="+mn-cs"/>
                        </a:rPr>
                        <a:t>إ</a:t>
                      </a:r>
                      <a:r>
                        <a:rPr lang="ar-SA" altLang="zh-CN" sz="4000" b="1" kern="1200" dirty="0">
                          <a:solidFill>
                            <a:schemeClr val="bg1"/>
                          </a:solidFill>
                          <a:latin typeface="+mn-lt"/>
                          <a:ea typeface="+mn-ea"/>
                          <a:cs typeface="+mn-cs"/>
                        </a:rPr>
                        <a:t>فيكساس تيه </a:t>
                      </a:r>
                      <a:r>
                        <a:rPr lang="ar-EG" altLang="zh-CN" sz="4000" b="1" kern="1200" dirty="0">
                          <a:solidFill>
                            <a:schemeClr val="bg1"/>
                          </a:solidFill>
                          <a:latin typeface="+mn-lt"/>
                          <a:ea typeface="+mn-ea"/>
                          <a:cs typeface="+mn-cs"/>
                        </a:rPr>
                        <a:t>إ</a:t>
                      </a:r>
                      <a:r>
                        <a:rPr lang="ar-SA" altLang="zh-CN" sz="4000" b="1" kern="1200" dirty="0">
                          <a:solidFill>
                            <a:schemeClr val="bg1"/>
                          </a:solidFill>
                          <a:latin typeface="+mn-lt"/>
                          <a:ea typeface="+mn-ea"/>
                          <a:cs typeface="+mn-cs"/>
                        </a:rPr>
                        <a:t>ي بير</a:t>
                      </a:r>
                      <a:r>
                        <a:rPr lang="ar-EG" altLang="zh-CN" sz="4000" b="1" kern="1200" dirty="0">
                          <a:solidFill>
                            <a:schemeClr val="bg1"/>
                          </a:solidFill>
                          <a:latin typeface="+mn-lt"/>
                          <a:ea typeface="+mn-ea"/>
                          <a:cs typeface="+mn-cs"/>
                        </a:rPr>
                        <a:t>ت</a:t>
                      </a:r>
                      <a:r>
                        <a:rPr lang="ar-SA" altLang="zh-CN" sz="4000" b="1" kern="1200" dirty="0">
                          <a:solidFill>
                            <a:schemeClr val="bg1"/>
                          </a:solidFill>
                          <a:latin typeface="+mn-lt"/>
                          <a:ea typeface="+mn-ea"/>
                          <a:cs typeface="+mn-cs"/>
                        </a:rPr>
                        <a:t>ون</a:t>
                      </a:r>
                      <a:r>
                        <a:rPr lang="ar-EG" altLang="zh-CN" sz="4000" b="1" kern="1200" dirty="0">
                          <a:solidFill>
                            <a:schemeClr val="bg1"/>
                          </a:solidFill>
                          <a:latin typeface="+mn-lt"/>
                          <a:ea typeface="+mn-ea"/>
                          <a:cs typeface="+mn-cs"/>
                        </a:rPr>
                        <a:t> أجيون </a:t>
                      </a:r>
                      <a:endParaRPr lang="ar-EG" sz="40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44071565"/>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رائحة بخور تدخل إلى عظمتك التي في السموات</a:t>
            </a:r>
            <a:endParaRPr lang="ar-EG" sz="3070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إيو إثيو إن إستوى نوفى إيخون إى تيك ميت نيشتى إتخين نى فيؤوى</a:t>
            </a:r>
            <a:endParaRPr lang="ar-EG" sz="85700" dirty="0"/>
          </a:p>
        </p:txBody>
      </p:sp>
      <p:sp>
        <p:nvSpPr>
          <p:cNvPr id="5" name="Text Placeholder 4"/>
          <p:cNvSpPr>
            <a:spLocks noGrp="1"/>
          </p:cNvSpPr>
          <p:nvPr>
            <p:ph type="body" sz="quarter" idx="3"/>
          </p:nvPr>
        </p:nvSpPr>
        <p:spPr>
          <a:xfrm>
            <a:off x="0" y="5164672"/>
            <a:ext cx="9144000" cy="1083728"/>
          </a:xfrm>
        </p:spPr>
        <p:txBody>
          <a:bodyPr/>
          <a:lstStyle/>
          <a:p>
            <a:r>
              <a:rPr lang="en-US" sz="3400" dirty="0"/>
              <a:t>`eou`cqoi</a:t>
            </a:r>
            <a:r>
              <a:rPr lang="ar-EG" sz="3400" dirty="0"/>
              <a:t> </a:t>
            </a:r>
            <a:r>
              <a:rPr lang="en-US" sz="3400" dirty="0"/>
              <a:t>`n`cqoinoufi&gt; `e'oun  `etekmetni];</a:t>
            </a:r>
            <a:r>
              <a:rPr lang="ar-EG" sz="3400" dirty="0"/>
              <a:t> </a:t>
            </a:r>
            <a:r>
              <a:rPr lang="en-US" sz="3400" dirty="0"/>
              <a:t>et 'en nivhou`I</a:t>
            </a:r>
          </a:p>
        </p:txBody>
      </p:sp>
    </p:spTree>
  </p:cSld>
  <p:clrMapOvr>
    <a:masterClrMapping/>
  </p:clrMapOvr>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المقدسة الكريمة و تقدماتنا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timiwn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dwrwn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toutwn</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quciwn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hmwn</a:t>
                      </a:r>
                      <a:r>
                        <a:rPr lang="en-US" sz="4000" b="0" kern="1200" baseline="0" dirty="0">
                          <a:solidFill>
                            <a:srgbClr val="FFFF00"/>
                          </a:solidFill>
                          <a:latin typeface="Athanasius" pitchFamily="2" charset="0"/>
                          <a:ea typeface="+mn-ea"/>
                          <a:cs typeface="+mn-cs"/>
                        </a:rPr>
                        <a:t>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altLang="zh-CN" sz="4000" b="1" kern="1200" dirty="0">
                          <a:solidFill>
                            <a:schemeClr val="bg1"/>
                          </a:solidFill>
                          <a:latin typeface="+mn-lt"/>
                          <a:ea typeface="+mn-ea"/>
                          <a:cs typeface="+mn-cs"/>
                        </a:rPr>
                        <a:t>تيميون </a:t>
                      </a:r>
                      <a:r>
                        <a:rPr lang="ar-SA" altLang="zh-CN" sz="4000" b="1" kern="1200" dirty="0">
                          <a:solidFill>
                            <a:schemeClr val="bg1"/>
                          </a:solidFill>
                          <a:latin typeface="+mn-lt"/>
                          <a:ea typeface="+mn-ea"/>
                          <a:cs typeface="+mn-cs"/>
                        </a:rPr>
                        <a:t>ذورون طوطون</a:t>
                      </a:r>
                      <a:r>
                        <a:rPr lang="ar-SA" altLang="zh-CN" sz="4000" b="1" kern="1200" dirty="0">
                          <a:solidFill>
                            <a:schemeClr val="bg1"/>
                          </a:solidFill>
                          <a:latin typeface="Garamond" pitchFamily="18" charset="0"/>
                          <a:ea typeface="+mn-ea"/>
                          <a:cs typeface="+mn-cs"/>
                        </a:rPr>
                        <a:t> </a:t>
                      </a:r>
                      <a:r>
                        <a:rPr lang="ar-EG" altLang="zh-CN" sz="4000" b="1" kern="1200" dirty="0">
                          <a:solidFill>
                            <a:schemeClr val="bg1"/>
                          </a:solidFill>
                          <a:latin typeface="Garamond" pitchFamily="18" charset="0"/>
                          <a:ea typeface="+mn-ea"/>
                          <a:cs typeface="+mn-cs"/>
                        </a:rPr>
                        <a:t> </a:t>
                      </a:r>
                      <a:r>
                        <a:rPr lang="ar-SA" altLang="zh-CN" sz="4000" b="1" kern="1200" dirty="0">
                          <a:solidFill>
                            <a:schemeClr val="bg1"/>
                          </a:solidFill>
                          <a:latin typeface="+mn-lt"/>
                          <a:ea typeface="Times New Roman" pitchFamily="18" charset="0"/>
                          <a:cs typeface="+mn-cs"/>
                        </a:rPr>
                        <a:t>كيه ثي ثيون </a:t>
                      </a:r>
                      <a:r>
                        <a:rPr lang="ar-EG" altLang="zh-CN" sz="4000" b="1" kern="1200" dirty="0">
                          <a:solidFill>
                            <a:schemeClr val="bg1"/>
                          </a:solidFill>
                          <a:latin typeface="+mn-lt"/>
                          <a:ea typeface="Times New Roman" pitchFamily="18" charset="0"/>
                          <a:cs typeface="+mn-cs"/>
                        </a:rPr>
                        <a:t>إ</a:t>
                      </a:r>
                      <a:r>
                        <a:rPr lang="ar-SA" altLang="zh-CN" sz="4000" b="1" kern="1200" dirty="0">
                          <a:solidFill>
                            <a:schemeClr val="bg1"/>
                          </a:solidFill>
                          <a:latin typeface="+mn-lt"/>
                          <a:ea typeface="Times New Roman" pitchFamily="18" charset="0"/>
                          <a:cs typeface="+mn-cs"/>
                        </a:rPr>
                        <a:t>يمون كي</a:t>
                      </a:r>
                      <a:r>
                        <a:rPr lang="ar-EG" altLang="zh-CN" sz="4000" b="1" kern="1200" dirty="0">
                          <a:solidFill>
                            <a:schemeClr val="bg1"/>
                          </a:solidFill>
                          <a:latin typeface="+mn-lt"/>
                          <a:ea typeface="Times New Roman" pitchFamily="18" charset="0"/>
                          <a:cs typeface="+mn-cs"/>
                        </a:rPr>
                        <a:t>ه</a:t>
                      </a:r>
                      <a:r>
                        <a:rPr lang="ar-SA" altLang="zh-CN" sz="4000" b="1" kern="1200" dirty="0">
                          <a:solidFill>
                            <a:schemeClr val="bg1"/>
                          </a:solidFill>
                          <a:latin typeface="+mn-lt"/>
                          <a:ea typeface="Times New Roman" pitchFamily="18" charset="0"/>
                          <a:cs typeface="+mn-cs"/>
                        </a:rPr>
                        <a:t> </a:t>
                      </a:r>
                      <a:endParaRPr lang="ar-EG" sz="40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90013248"/>
      </p:ext>
    </p:extLst>
  </p:cSld>
  <p:clrMapOvr>
    <a:masterClrMapping/>
  </p:clrMapOvr>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bg1"/>
                          </a:solidFill>
                          <a:latin typeface="+mn-lt"/>
                          <a:ea typeface="+mn-ea"/>
                          <a:cs typeface="+mn-cs"/>
                        </a:rPr>
                        <a:t>والذين قدموها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ke</a:t>
                      </a:r>
                      <a:r>
                        <a:rPr lang="en-US" sz="5400" b="0" kern="1200" baseline="0" dirty="0">
                          <a:solidFill>
                            <a:srgbClr val="FFFF00"/>
                          </a:solidFill>
                          <a:latin typeface="Athanasius" pitchFamily="2" charset="0"/>
                          <a:ea typeface="+mn-ea"/>
                          <a:cs typeface="+mn-cs"/>
                        </a:rPr>
                        <a:t> `proc</a:t>
                      </a:r>
                    </a:p>
                    <a:p>
                      <a:pPr algn="ctr" rtl="0"/>
                      <a:r>
                        <a:rPr lang="en-US" sz="5400" b="0" kern="1200" baseline="0" dirty="0" err="1">
                          <a:solidFill>
                            <a:srgbClr val="FFFF00"/>
                          </a:solidFill>
                          <a:latin typeface="Athanasius" pitchFamily="2" charset="0"/>
                          <a:ea typeface="+mn-ea"/>
                          <a:cs typeface="+mn-cs"/>
                        </a:rPr>
                        <a:t>verontwn</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altLang="zh-CN" sz="5400" b="1" kern="1200" dirty="0">
                          <a:solidFill>
                            <a:schemeClr val="bg1"/>
                          </a:solidFill>
                          <a:latin typeface="+mn-lt"/>
                          <a:ea typeface="Times New Roman" pitchFamily="18" charset="0"/>
                          <a:cs typeface="+mn-cs"/>
                        </a:rPr>
                        <a:t>كي</a:t>
                      </a:r>
                      <a:r>
                        <a:rPr lang="ar-EG" altLang="zh-CN" sz="5400" b="1" kern="1200" dirty="0">
                          <a:solidFill>
                            <a:schemeClr val="bg1"/>
                          </a:solidFill>
                          <a:latin typeface="+mn-lt"/>
                          <a:ea typeface="Times New Roman" pitchFamily="18" charset="0"/>
                          <a:cs typeface="+mn-cs"/>
                        </a:rPr>
                        <a:t>ه</a:t>
                      </a:r>
                      <a:r>
                        <a:rPr lang="ar-SA" altLang="zh-CN" sz="5400" b="1" kern="1200" dirty="0">
                          <a:solidFill>
                            <a:schemeClr val="bg1"/>
                          </a:solidFill>
                          <a:latin typeface="+mn-lt"/>
                          <a:ea typeface="Times New Roman" pitchFamily="18" charset="0"/>
                          <a:cs typeface="+mn-cs"/>
                        </a:rPr>
                        <a:t> </a:t>
                      </a:r>
                      <a:r>
                        <a:rPr lang="ar-EG" altLang="zh-CN" sz="5400" b="1" kern="1200" dirty="0">
                          <a:solidFill>
                            <a:schemeClr val="bg1"/>
                          </a:solidFill>
                          <a:latin typeface="+mn-lt"/>
                          <a:ea typeface="Times New Roman" pitchFamily="18" charset="0"/>
                          <a:cs typeface="+mn-cs"/>
                        </a:rPr>
                        <a:t>إ</a:t>
                      </a:r>
                      <a:r>
                        <a:rPr lang="ar-SA" altLang="zh-CN" sz="5400" b="1" kern="1200" dirty="0">
                          <a:solidFill>
                            <a:schemeClr val="bg1"/>
                          </a:solidFill>
                          <a:latin typeface="+mn-lt"/>
                          <a:ea typeface="Times New Roman" pitchFamily="18" charset="0"/>
                          <a:cs typeface="+mn-cs"/>
                        </a:rPr>
                        <a:t>بروس فيرون طون</a:t>
                      </a:r>
                      <a:endParaRPr lang="ar-EG" sz="54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4699764"/>
      </p:ext>
    </p:extLst>
  </p:cSld>
  <p:clrMapOvr>
    <a:masterClrMapping/>
  </p:clrMapOvr>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FF00"/>
                          </a:solidFill>
                          <a:latin typeface="Athanasius" pitchFamily="2" charset="0"/>
                          <a:ea typeface="+mn-ea"/>
                          <a:cs typeface="+mn-cs"/>
                        </a:rPr>
                        <a:t>Kuri`e</a:t>
                      </a:r>
                      <a:endParaRPr lang="en-US" sz="6600" b="0" kern="1200" baseline="0" dirty="0">
                        <a:solidFill>
                          <a:srgbClr val="FFFF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FF00"/>
                          </a:solidFill>
                          <a:latin typeface="Athanasius" pitchFamily="2" charset="0"/>
                          <a:ea typeface="+mn-ea"/>
                          <a:cs typeface="+mn-cs"/>
                        </a:rPr>
                        <a:t>ele`hcon</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84108786"/>
      </p:ext>
    </p:extLst>
  </p:cSld>
  <p:clrMapOvr>
    <a:masterClrMapping/>
  </p:clrMapOvr>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كما كان هكذا يكون </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Wcper</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hn</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ke</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ecte</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ectin</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اوس بيرين كي إستي إستين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78599739"/>
      </p:ext>
    </p:extLst>
  </p:cSld>
  <p:clrMapOvr>
    <a:masterClrMapping/>
  </p:clrMapOvr>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من جيل إلى جيل </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apo</a:t>
                      </a:r>
                      <a:endParaRPr lang="en-US" sz="4800" b="0" kern="1200" baseline="0" dirty="0">
                        <a:solidFill>
                          <a:srgbClr val="FFFF00"/>
                        </a:solidFill>
                        <a:latin typeface="Athanasius" pitchFamily="2" charset="0"/>
                        <a:ea typeface="+mn-ea"/>
                        <a:cs typeface="+mn-cs"/>
                      </a:endParaRPr>
                    </a:p>
                    <a:p>
                      <a:pPr algn="ctr"/>
                      <a:r>
                        <a:rPr lang="en-US" sz="4800" b="0" kern="1200" baseline="0" dirty="0" err="1">
                          <a:solidFill>
                            <a:srgbClr val="FFFF00"/>
                          </a:solidFill>
                          <a:latin typeface="Athanasius" pitchFamily="2" charset="0"/>
                          <a:ea typeface="+mn-ea"/>
                          <a:cs typeface="+mn-cs"/>
                        </a:rPr>
                        <a:t>geneac</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ic</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genean</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آبو جينيآس يسجي ني آن</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66611276"/>
      </p:ext>
    </p:extLst>
  </p:cSld>
  <p:clrMapOvr>
    <a:masterClrMapping/>
  </p:clrMapOvr>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وإلى</a:t>
                      </a:r>
                      <a:r>
                        <a:rPr lang="ar-EG" sz="5400" b="1" dirty="0"/>
                        <a:t> </a:t>
                      </a:r>
                      <a:r>
                        <a:rPr lang="ar-SA" sz="5400" b="1" dirty="0"/>
                        <a:t>دهر الدهور آمين</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pantac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touc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e`wnac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e`wnwn</a:t>
                      </a:r>
                      <a:r>
                        <a:rPr lang="en-US" sz="4000" b="0" kern="1200" baseline="0" dirty="0">
                          <a:solidFill>
                            <a:srgbClr val="FFFF00"/>
                          </a:solidFill>
                          <a:latin typeface="Athanasius" pitchFamily="2" charset="0"/>
                          <a:ea typeface="+mn-ea"/>
                          <a:cs typeface="+mn-cs"/>
                        </a:rPr>
                        <a:t>&gt;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amhn</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كي بانطاس طوس إيئوناس طون إيئونون آمين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21687135"/>
      </p:ext>
    </p:extLst>
  </p:cSld>
  <p:clrMapOvr>
    <a:masterClrMapping/>
  </p:clrMapOvr>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لكي بهذا كما أيضا</a:t>
                      </a:r>
                      <a:r>
                        <a:rPr lang="ar-EG" sz="4800" b="1" dirty="0"/>
                        <a:t> </a:t>
                      </a:r>
                      <a:r>
                        <a:rPr lang="ar-SA" sz="4800" b="1" dirty="0"/>
                        <a:t>في كل شئ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ina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'en </a:t>
                      </a:r>
                      <a:r>
                        <a:rPr lang="en-US" sz="4000" b="0" kern="1200" baseline="0" dirty="0" err="1">
                          <a:solidFill>
                            <a:srgbClr val="FFFF00"/>
                          </a:solidFill>
                          <a:latin typeface="Athanasius" pitchFamily="2" charset="0"/>
                          <a:ea typeface="+mn-ea"/>
                          <a:cs typeface="+mn-cs"/>
                        </a:rPr>
                        <a:t>vai</a:t>
                      </a:r>
                      <a:r>
                        <a:rPr lang="en-US" sz="4000" b="0" kern="1200" baseline="0" dirty="0">
                          <a:solidFill>
                            <a:srgbClr val="FFFF00"/>
                          </a:solidFill>
                          <a:latin typeface="Athanasius" pitchFamily="2" charset="0"/>
                          <a:ea typeface="+mn-ea"/>
                          <a:cs typeface="+mn-cs"/>
                        </a:rPr>
                        <a:t> </a:t>
                      </a:r>
                      <a:r>
                        <a:rPr lang="fi-FI" sz="4000" b="0" kern="1200" baseline="0" dirty="0">
                          <a:solidFill>
                            <a:srgbClr val="FFFF00"/>
                          </a:solidFill>
                          <a:latin typeface="Athanasius" pitchFamily="2" charset="0"/>
                          <a:ea typeface="+mn-ea"/>
                          <a:cs typeface="+mn-cs"/>
                        </a:rPr>
                        <a:t>kata</a:t>
                      </a:r>
                    </a:p>
                    <a:p>
                      <a:pPr algn="ctr" rtl="0"/>
                      <a:r>
                        <a:rPr lang="fi-FI" sz="4000" b="0" kern="1200" baseline="0" dirty="0">
                          <a:solidFill>
                            <a:srgbClr val="FFFF00"/>
                          </a:solidFill>
                          <a:latin typeface="Athanasius" pitchFamily="2" charset="0"/>
                          <a:ea typeface="+mn-ea"/>
                          <a:cs typeface="+mn-cs"/>
                        </a:rPr>
                        <a:t> `vrh; on 'en \wb niben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هينا نيم خين فاي كاطا إفريتي أون خين هوب ني</a:t>
                      </a:r>
                      <a:r>
                        <a:rPr lang="ar-EG" sz="4000" b="1" dirty="0"/>
                        <a:t>ف</a:t>
                      </a:r>
                      <a:r>
                        <a:rPr lang="ar-SA" sz="4000" b="1" dirty="0"/>
                        <a:t>ين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02605612"/>
      </p:ext>
    </p:extLst>
  </p:cSld>
  <p:clrMapOvr>
    <a:masterClrMapping/>
  </p:clrMapOvr>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يتمجد ويتبارك ويرتفع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ntefsi`wou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nrefsi`cmou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ntefsici</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إنتيف تشي أوأو أووه إنتيف تشي إزمو أووه إنتيف تشيسي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56400737"/>
      </p:ext>
    </p:extLst>
  </p:cSld>
  <p:clrMapOvr>
    <a:masterClrMapping/>
  </p:clrMapOvr>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إسمك العظيم القدوس</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i="0" kern="1200" baseline="0" dirty="0">
                          <a:solidFill>
                            <a:srgbClr val="FFFF00"/>
                          </a:solidFill>
                          <a:latin typeface="Athanasius" pitchFamily="2" charset="0"/>
                          <a:ea typeface="+mn-ea"/>
                          <a:cs typeface="+mn-cs"/>
                        </a:rPr>
                        <a:t>`</a:t>
                      </a:r>
                      <a:r>
                        <a:rPr lang="en-US" sz="4400" b="0" i="0" kern="1200" baseline="0" dirty="0" err="1">
                          <a:solidFill>
                            <a:srgbClr val="FFFF00"/>
                          </a:solidFill>
                          <a:latin typeface="Athanasius" pitchFamily="2" charset="0"/>
                          <a:ea typeface="+mn-ea"/>
                          <a:cs typeface="+mn-cs"/>
                        </a:rPr>
                        <a:t>nje</a:t>
                      </a:r>
                      <a:r>
                        <a:rPr lang="en-US" sz="4400" b="0" i="0" kern="1200" baseline="0" dirty="0">
                          <a:solidFill>
                            <a:srgbClr val="FFFF00"/>
                          </a:solidFill>
                          <a:latin typeface="Athanasius" pitchFamily="2" charset="0"/>
                          <a:ea typeface="+mn-ea"/>
                          <a:cs typeface="+mn-cs"/>
                        </a:rPr>
                        <a:t> </a:t>
                      </a:r>
                      <a:r>
                        <a:rPr lang="en-US" sz="4400" b="0" i="0" kern="1200" baseline="0" dirty="0" err="1">
                          <a:solidFill>
                            <a:srgbClr val="FFFF00"/>
                          </a:solidFill>
                          <a:latin typeface="Athanasius" pitchFamily="2" charset="0"/>
                          <a:ea typeface="+mn-ea"/>
                          <a:cs typeface="+mn-cs"/>
                        </a:rPr>
                        <a:t>pekni</a:t>
                      </a:r>
                      <a:r>
                        <a:rPr lang="en-US" sz="4400" b="0" i="0" kern="1200" baseline="0" dirty="0">
                          <a:solidFill>
                            <a:srgbClr val="FFFF00"/>
                          </a:solidFill>
                          <a:latin typeface="Athanasius" pitchFamily="2" charset="0"/>
                          <a:ea typeface="+mn-ea"/>
                          <a:cs typeface="+mn-cs"/>
                        </a:rPr>
                        <a:t>];</a:t>
                      </a:r>
                    </a:p>
                    <a:p>
                      <a:pPr algn="ctr" rtl="0"/>
                      <a:r>
                        <a:rPr lang="en-US" sz="4400" b="0" i="0" kern="1200" baseline="0" dirty="0">
                          <a:solidFill>
                            <a:srgbClr val="FFFF00"/>
                          </a:solidFill>
                          <a:latin typeface="Athanasius" pitchFamily="2" charset="0"/>
                          <a:ea typeface="+mn-ea"/>
                          <a:cs typeface="+mn-cs"/>
                        </a:rPr>
                        <a:t> `</a:t>
                      </a:r>
                      <a:r>
                        <a:rPr lang="en-US" sz="4400" b="0" i="0" kern="1200" baseline="0" dirty="0" err="1">
                          <a:solidFill>
                            <a:srgbClr val="FFFF00"/>
                          </a:solidFill>
                          <a:latin typeface="Athanasius" pitchFamily="2" charset="0"/>
                          <a:ea typeface="+mn-ea"/>
                          <a:cs typeface="+mn-cs"/>
                        </a:rPr>
                        <a:t>nran</a:t>
                      </a:r>
                      <a:endParaRPr lang="en-US" sz="4400" b="0" i="0" kern="1200" baseline="0" dirty="0">
                        <a:solidFill>
                          <a:srgbClr val="FFFF00"/>
                        </a:solidFill>
                        <a:latin typeface="Athanasius" pitchFamily="2" charset="0"/>
                        <a:ea typeface="+mn-ea"/>
                        <a:cs typeface="+mn-cs"/>
                      </a:endParaRPr>
                    </a:p>
                    <a:p>
                      <a:pPr algn="ctr" rtl="0"/>
                      <a:r>
                        <a:rPr lang="en-US" sz="4400" b="0" i="0" kern="1200" baseline="0" dirty="0">
                          <a:solidFill>
                            <a:srgbClr val="FFFF00"/>
                          </a:solidFill>
                          <a:latin typeface="Athanasius" pitchFamily="2" charset="0"/>
                          <a:ea typeface="+mn-ea"/>
                          <a:cs typeface="+mn-cs"/>
                        </a:rPr>
                        <a:t> `</a:t>
                      </a:r>
                      <a:r>
                        <a:rPr lang="en-US" sz="4400" b="0" i="0" kern="1200" baseline="0" dirty="0" err="1">
                          <a:solidFill>
                            <a:srgbClr val="FFFF00"/>
                          </a:solidFill>
                          <a:latin typeface="Athanasius" pitchFamily="2" charset="0"/>
                          <a:ea typeface="+mn-ea"/>
                          <a:cs typeface="+mn-cs"/>
                        </a:rPr>
                        <a:t>eqouab</a:t>
                      </a:r>
                      <a:endParaRPr lang="en-US" sz="8000" b="0" i="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إنجي بيك نشتي إنران إثؤواب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44529851"/>
      </p:ext>
    </p:extLst>
  </p:cSld>
  <p:clrMapOvr>
    <a:masterClrMapping/>
  </p:clrMapOvr>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في كل شيء كريم ومبارك</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'en \</a:t>
                      </a:r>
                      <a:r>
                        <a:rPr lang="en-US" sz="4000" b="0" kern="1200" baseline="0" dirty="0" err="1">
                          <a:solidFill>
                            <a:srgbClr val="FFFF00"/>
                          </a:solidFill>
                          <a:latin typeface="Athanasius" pitchFamily="2" charset="0"/>
                          <a:ea typeface="+mn-ea"/>
                          <a:cs typeface="+mn-cs"/>
                        </a:rPr>
                        <a:t>wb</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niben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ettaihout</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et`cmarwout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خين هوب ني</a:t>
                      </a:r>
                      <a:r>
                        <a:rPr lang="ar-EG" sz="4000" b="1" dirty="0"/>
                        <a:t>ف</a:t>
                      </a:r>
                      <a:r>
                        <a:rPr lang="ar-SA" sz="4000" b="1" dirty="0"/>
                        <a:t>ين إتطايوت أووه إيت إزماروؤت</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172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5597280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وأتى عماليق وحارب إسرائيل فى رفازين</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30939002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100" b="1" dirty="0">
                          <a:solidFill>
                            <a:schemeClr val="bg1"/>
                          </a:solidFill>
                          <a:latin typeface="Times New Roman" pitchFamily="18" charset="0"/>
                          <a:cs typeface="Simplified Arabic" pitchFamily="2" charset="-78"/>
                        </a:rPr>
                        <a:t>فتذمر جماعة بنى اسرائيل </a:t>
                      </a:r>
                      <a:r>
                        <a:rPr lang="ar-EG" sz="5100" b="1" dirty="0">
                          <a:solidFill>
                            <a:schemeClr val="bg1"/>
                          </a:solidFill>
                          <a:latin typeface="Times New Roman" pitchFamily="18" charset="0"/>
                          <a:cs typeface="Simplified Arabic" pitchFamily="2" charset="-78"/>
                        </a:rPr>
                        <a:t>على موسى وهارون وقال لهما بنى اسرائيل </a:t>
                      </a:r>
                      <a:r>
                        <a:rPr lang="ar-KW" sz="5100" b="1" dirty="0">
                          <a:solidFill>
                            <a:schemeClr val="bg1"/>
                          </a:solidFill>
                          <a:latin typeface="Times New Roman" pitchFamily="18" charset="0"/>
                          <a:cs typeface="Simplified Arabic" pitchFamily="2" charset="-78"/>
                        </a:rPr>
                        <a:t>ليتنا متنا فى ارض مصر </a:t>
                      </a:r>
                      <a:endParaRPr lang="ar-EG" sz="51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بواسطة خدمة ملائكتك ورؤساء ملائكتك المقدسين</a:t>
            </a:r>
            <a:endParaRPr lang="ar-EG" dirty="0"/>
          </a:p>
        </p:txBody>
      </p:sp>
      <p:sp>
        <p:nvSpPr>
          <p:cNvPr id="3" name="Text Placeholder 2"/>
          <p:cNvSpPr>
            <a:spLocks noGrp="1"/>
          </p:cNvSpPr>
          <p:nvPr>
            <p:ph type="body" idx="1"/>
          </p:nvPr>
        </p:nvSpPr>
        <p:spPr/>
        <p:txBody>
          <a:bodyPr/>
          <a:lstStyle/>
          <a:p>
            <a:pPr>
              <a:spcBef>
                <a:spcPts val="0"/>
              </a:spcBef>
              <a:defRPr/>
            </a:pPr>
            <a:r>
              <a:rPr lang="ar-EG" sz="2800" dirty="0">
                <a:solidFill>
                  <a:schemeClr val="lt1"/>
                </a:solidFill>
              </a:rPr>
              <a:t>إيفول يتين إبشيمشى إنتى نيك إنجيلوس نيم ني أرشى أنجيلوس إثؤواب</a:t>
            </a:r>
            <a:endParaRPr lang="ar-EG" sz="71400" dirty="0"/>
          </a:p>
        </p:txBody>
      </p:sp>
      <p:sp>
        <p:nvSpPr>
          <p:cNvPr id="5" name="Text Placeholder 4"/>
          <p:cNvSpPr>
            <a:spLocks noGrp="1"/>
          </p:cNvSpPr>
          <p:nvPr>
            <p:ph type="body" sz="quarter" idx="3"/>
          </p:nvPr>
        </p:nvSpPr>
        <p:spPr>
          <a:xfrm>
            <a:off x="0" y="5088472"/>
            <a:ext cx="9144000" cy="1083728"/>
          </a:xfrm>
        </p:spPr>
        <p:txBody>
          <a:bodyPr/>
          <a:lstStyle/>
          <a:p>
            <a:r>
              <a:rPr lang="en-US" dirty="0" err="1"/>
              <a:t>ebol</a:t>
            </a:r>
            <a:r>
              <a:rPr lang="en-US" dirty="0"/>
              <a:t>\</a:t>
            </a:r>
            <a:r>
              <a:rPr lang="en-US" dirty="0" err="1"/>
              <a:t>iten</a:t>
            </a:r>
            <a:r>
              <a:rPr lang="ar-EG" dirty="0"/>
              <a:t> </a:t>
            </a:r>
            <a:r>
              <a:rPr lang="en-US" dirty="0"/>
              <a:t>`p]</a:t>
            </a:r>
            <a:r>
              <a:rPr lang="en-US" dirty="0" err="1"/>
              <a:t>em</a:t>
            </a:r>
            <a:r>
              <a:rPr lang="en-US" dirty="0"/>
              <a:t>]</a:t>
            </a:r>
            <a:r>
              <a:rPr lang="en-US" dirty="0" err="1"/>
              <a:t>i</a:t>
            </a:r>
            <a:r>
              <a:rPr lang="en-US" dirty="0"/>
              <a:t> `nte </a:t>
            </a:r>
            <a:r>
              <a:rPr lang="en-US" dirty="0" err="1"/>
              <a:t>nekaggeloc</a:t>
            </a:r>
            <a:r>
              <a:rPr lang="en-US" dirty="0"/>
              <a:t> </a:t>
            </a:r>
            <a:r>
              <a:rPr lang="en-US" dirty="0" err="1"/>
              <a:t>nem</a:t>
            </a:r>
            <a:r>
              <a:rPr lang="ar-EG" dirty="0"/>
              <a:t> </a:t>
            </a:r>
            <a:r>
              <a:rPr lang="en-US" dirty="0" err="1"/>
              <a:t>nekarxhaggeloc</a:t>
            </a:r>
            <a:r>
              <a:rPr lang="en-US" dirty="0"/>
              <a:t> e/q/u/</a:t>
            </a:r>
            <a:endParaRPr lang="en-US" sz="32300" dirty="0"/>
          </a:p>
        </p:txBody>
      </p:sp>
    </p:spTree>
  </p:cSld>
  <p:clrMapOvr>
    <a:masterClrMapping/>
  </p:clrMapOvr>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مع يسوع المسيح إبنك الحبيب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Ihcouc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Pi`xrictoc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pekmenrit</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`n}</a:t>
                      </a:r>
                      <a:r>
                        <a:rPr lang="en-US" sz="4000" b="0" kern="1200" baseline="0" dirty="0" err="1">
                          <a:solidFill>
                            <a:srgbClr val="FFFF00"/>
                          </a:solidFill>
                          <a:latin typeface="Athanasius" pitchFamily="2" charset="0"/>
                          <a:ea typeface="+mn-ea"/>
                          <a:cs typeface="+mn-cs"/>
                        </a:rPr>
                        <a:t>hri</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نيم إيسوس بي إخرستوس بيك مينريت إنشيري</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34189965"/>
      </p:ext>
    </p:extLst>
  </p:cSld>
  <p:clrMapOvr>
    <a:masterClrMapping/>
  </p:clrMapOvr>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والروح القدس</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Pi`pneuma</a:t>
                      </a:r>
                      <a:endParaRPr lang="en-US" sz="5400" b="0" kern="1200" baseline="0" dirty="0">
                        <a:solidFill>
                          <a:srgbClr val="FFFF00"/>
                        </a:solidFill>
                        <a:latin typeface="Athanasius" pitchFamily="2" charset="0"/>
                        <a:ea typeface="+mn-ea"/>
                        <a:cs typeface="+mn-cs"/>
                      </a:endParaRPr>
                    </a:p>
                    <a:p>
                      <a:pPr algn="ctr" rtl="0"/>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eqouab</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نيم بي إبني</a:t>
                      </a:r>
                      <a:r>
                        <a:rPr lang="ar-EG" sz="5200" b="1" dirty="0"/>
                        <a:t>ف</a:t>
                      </a:r>
                      <a:r>
                        <a:rPr lang="ar-SA" sz="5200" b="1" dirty="0"/>
                        <a:t>ما إثؤواب</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65222138"/>
      </p:ext>
    </p:extLst>
  </p:cSld>
  <p:clrMapOvr>
    <a:masterClrMapping/>
  </p:clrMapOvr>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السلام للكل</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7200" b="0" kern="1200" baseline="0" dirty="0" err="1">
                          <a:solidFill>
                            <a:srgbClr val="FFFF00"/>
                          </a:solidFill>
                          <a:latin typeface="Athanasius" pitchFamily="2" charset="0"/>
                          <a:ea typeface="+mn-ea"/>
                          <a:cs typeface="+mn-cs"/>
                        </a:rPr>
                        <a:t>Irhnh</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paci</a:t>
                      </a:r>
                      <a:endParaRPr lang="ar-EG" sz="9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إيرينى باسى</a:t>
                      </a:r>
                      <a:endParaRPr lang="ar-EG" sz="28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1234396"/>
      </p:ext>
    </p:extLst>
  </p:cSld>
  <p:clrMapOvr>
    <a:masterClrMapping/>
  </p:clrMapOvr>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solidFill>
                            <a:schemeClr val="bg1"/>
                          </a:solidFill>
                        </a:rPr>
                        <a:t>ولروحك أيضاً</a:t>
                      </a:r>
                      <a:endParaRPr lang="ar-EG" sz="8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Ke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pneuma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cou</a:t>
                      </a:r>
                      <a:endParaRPr lang="ar-EG" sz="6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ar-SA" sz="5400" b="1" kern="1200" dirty="0">
                          <a:solidFill>
                            <a:schemeClr val="bg1"/>
                          </a:solidFill>
                          <a:latin typeface="+mn-lt"/>
                          <a:ea typeface="+mn-ea"/>
                          <a:cs typeface="+mn-cs"/>
                        </a:rPr>
                        <a:t>كيطو إبنيفماتى سو</a:t>
                      </a:r>
                      <a:endParaRPr lang="ar-EG" sz="7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54745601"/>
      </p:ext>
    </p:extLst>
  </p:cSld>
  <p:clrMapOvr>
    <a:masterClrMapping/>
  </p:clrMapOvr>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وأيضاً فلنشكر الله</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i-FI" sz="4000" b="0" kern="1200" baseline="0" dirty="0">
                          <a:solidFill>
                            <a:srgbClr val="FFFF00"/>
                          </a:solidFill>
                          <a:latin typeface="Athanasius" pitchFamily="2" charset="0"/>
                          <a:ea typeface="+mn-ea"/>
                          <a:cs typeface="+mn-cs"/>
                        </a:rPr>
                        <a:t>Palin on maren ]ep`\mot</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ntotf</a:t>
                      </a:r>
                      <a:r>
                        <a:rPr lang="en-US" sz="4000" b="0" kern="1200" baseline="0" dirty="0">
                          <a:solidFill>
                            <a:srgbClr val="FFFF00"/>
                          </a:solidFill>
                          <a:latin typeface="Athanasius" pitchFamily="2" charset="0"/>
                          <a:ea typeface="+mn-ea"/>
                          <a:cs typeface="+mn-cs"/>
                        </a:rPr>
                        <a:t> `mV; </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بالين أون مارين شيبئهموت إن</a:t>
                      </a:r>
                      <a:r>
                        <a:rPr lang="ar-EG" sz="4000" b="1" dirty="0"/>
                        <a:t>ت</a:t>
                      </a:r>
                      <a:r>
                        <a:rPr lang="ar-SA" sz="4000" b="1" dirty="0"/>
                        <a:t>ط</a:t>
                      </a:r>
                      <a:r>
                        <a:rPr lang="ar-EG" sz="4000" b="1" dirty="0"/>
                        <a:t>ف</a:t>
                      </a:r>
                      <a:r>
                        <a:rPr lang="ar-SA" sz="4000" b="1" dirty="0"/>
                        <a:t> إم إفنوتي</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74344509"/>
      </p:ext>
    </p:extLst>
  </p:cSld>
  <p:clrMapOvr>
    <a:masterClrMapping/>
  </p:clrMapOvr>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ضابط الكل ابا ربنا</a:t>
                      </a:r>
                      <a:r>
                        <a:rPr lang="ar-EG" sz="5200" b="1" dirty="0"/>
                        <a:t> </a:t>
                      </a:r>
                      <a:r>
                        <a:rPr lang="ar-SA" sz="5200" b="1" dirty="0"/>
                        <a:t>وإلهنا</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pipantokratwrViwt</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mPen</a:t>
                      </a:r>
                      <a:r>
                        <a:rPr lang="en-US" sz="3600" b="0" kern="1200" baseline="0" dirty="0">
                          <a:solidFill>
                            <a:srgbClr val="FFFF00"/>
                          </a:solidFill>
                          <a:latin typeface="Athanasius" pitchFamily="2" charset="0"/>
                          <a:ea typeface="+mn-ea"/>
                          <a:cs typeface="+mn-cs"/>
                        </a:rPr>
                        <a:t>_ </a:t>
                      </a:r>
                      <a:r>
                        <a:rPr lang="en-US" sz="3600" b="0" kern="1200" baseline="0" dirty="0" err="1">
                          <a:solidFill>
                            <a:srgbClr val="FFFF00"/>
                          </a:solidFill>
                          <a:latin typeface="Athanasius" pitchFamily="2" charset="0"/>
                          <a:ea typeface="+mn-ea"/>
                          <a:cs typeface="+mn-cs"/>
                        </a:rPr>
                        <a:t>ouo</a:t>
                      </a:r>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Pennou</a:t>
                      </a:r>
                      <a:r>
                        <a:rPr lang="en-US" sz="3600" b="0" kern="1200" baseline="0" dirty="0">
                          <a:solidFill>
                            <a:srgbClr val="FFFF00"/>
                          </a:solidFill>
                          <a:latin typeface="Athanasius" pitchFamily="2" charset="0"/>
                          <a:ea typeface="+mn-ea"/>
                          <a:cs typeface="+mn-cs"/>
                        </a:rPr>
                        <a:t>;&gt;</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بي بانطوكراطور إفيوت إم بين شويس أووه بيننوتي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65603240"/>
      </p:ext>
    </p:extLst>
  </p:cSld>
  <p:clrMapOvr>
    <a:masterClrMapping/>
  </p:clrMapOvr>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ومخلصنا يسوع المسيح</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pencwthr</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Ihcouc</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Pi`xrictoc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أووه بين سوتير إيسوس بي إخرستوس </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05843640"/>
      </p:ext>
    </p:extLst>
  </p:cSld>
  <p:clrMapOvr>
    <a:masterClrMapping/>
  </p:clrMapOvr>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لأنه جلعنا أهلاً</a:t>
                      </a:r>
                      <a:r>
                        <a:rPr lang="ar-EG" sz="5400" b="1" dirty="0"/>
                        <a:t> </a:t>
                      </a:r>
                      <a:r>
                        <a:rPr lang="ar-SA" sz="5400" b="1" dirty="0"/>
                        <a:t>الان</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Je </a:t>
                      </a:r>
                      <a:r>
                        <a:rPr lang="en-US" sz="4400" b="0" kern="1200" baseline="0" dirty="0" err="1">
                          <a:solidFill>
                            <a:srgbClr val="FFFF00"/>
                          </a:solidFill>
                          <a:latin typeface="Athanasius" pitchFamily="2" charset="0"/>
                          <a:ea typeface="+mn-ea"/>
                          <a:cs typeface="+mn-cs"/>
                        </a:rPr>
                        <a:t>ef`qrener</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pem`p</a:t>
                      </a:r>
                      <a:r>
                        <a:rPr lang="en-US" sz="4400" b="0" kern="1200" baseline="0" dirty="0">
                          <a:solidFill>
                            <a:srgbClr val="FFFF00"/>
                          </a:solidFill>
                          <a:latin typeface="Athanasius" pitchFamily="2" charset="0"/>
                          <a:ea typeface="+mn-ea"/>
                          <a:cs typeface="+mn-cs"/>
                        </a:rPr>
                        <a:t>]a on ;</a:t>
                      </a:r>
                      <a:r>
                        <a:rPr lang="en-US" sz="4400" b="0" kern="1200" baseline="0" dirty="0" err="1">
                          <a:solidFill>
                            <a:srgbClr val="FFFF00"/>
                          </a:solidFill>
                          <a:latin typeface="Athanasius" pitchFamily="2" charset="0"/>
                          <a:ea typeface="+mn-ea"/>
                          <a:cs typeface="+mn-cs"/>
                        </a:rPr>
                        <a:t>nou</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جي آفثرين إيرإبئمبشا أو تينو</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62344145"/>
      </p:ext>
    </p:extLst>
  </p:cSld>
  <p:clrMapOvr>
    <a:masterClrMapping/>
  </p:clrMapOvr>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أن نقف في هذا الموضع المقدس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it-IT" sz="4400" b="0" kern="1200" baseline="0" dirty="0">
                          <a:solidFill>
                            <a:srgbClr val="FFFF00"/>
                          </a:solidFill>
                          <a:latin typeface="Athanasius" pitchFamily="2" charset="0"/>
                          <a:ea typeface="+mn-ea"/>
                          <a:cs typeface="+mn-cs"/>
                        </a:rPr>
                        <a:t>e`o\i `eraten&gt; 'en  paima</a:t>
                      </a:r>
                    </a:p>
                    <a:p>
                      <a:pPr algn="ctr" rtl="0"/>
                      <a:r>
                        <a:rPr lang="it-IT" sz="4400" b="0" kern="1200" baseline="0" dirty="0">
                          <a:solidFill>
                            <a:srgbClr val="FFFF00"/>
                          </a:solidFill>
                          <a:latin typeface="Athanasius" pitchFamily="2" charset="0"/>
                          <a:ea typeface="+mn-ea"/>
                          <a:cs typeface="+mn-cs"/>
                        </a:rPr>
                        <a:t> `eqouab </a:t>
                      </a:r>
                      <a:r>
                        <a:rPr lang="en-US" sz="4400" b="0" kern="1200" baseline="0" dirty="0" err="1">
                          <a:solidFill>
                            <a:srgbClr val="FFFF00"/>
                          </a:solidFill>
                          <a:latin typeface="Athanasius" pitchFamily="2" charset="0"/>
                          <a:ea typeface="+mn-ea"/>
                          <a:cs typeface="+mn-cs"/>
                        </a:rPr>
                        <a:t>vai</a:t>
                      </a:r>
                      <a:r>
                        <a:rPr lang="en-US" sz="4400" b="0" kern="1200" baseline="0" dirty="0">
                          <a:solidFill>
                            <a:srgbClr val="FFFF00"/>
                          </a:solidFill>
                          <a:latin typeface="Athanasius" pitchFamily="2" charset="0"/>
                          <a:ea typeface="+mn-ea"/>
                          <a:cs typeface="+mn-cs"/>
                        </a:rPr>
                        <a:t>&gt;</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إي أوهي إيراتين خين باي ما إثؤواب فاي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43597554"/>
      </p:ext>
    </p:extLst>
  </p:cSld>
  <p:clrMapOvr>
    <a:masterClrMapping/>
  </p:clrMapOvr>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ونرفع أيدينا إلي فوق</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ouo</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efai</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nnenjij</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e`p</a:t>
                      </a:r>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wi</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أووه إيفاي إن نين جيج إي إبشوي</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39969938"/>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وكما</a:t>
            </a:r>
            <a:r>
              <a:rPr lang="en-US" dirty="0">
                <a:solidFill>
                  <a:schemeClr val="lt1"/>
                </a:solidFill>
              </a:rPr>
              <a:t> </a:t>
            </a:r>
            <a:r>
              <a:rPr lang="ar-EG" dirty="0">
                <a:solidFill>
                  <a:schemeClr val="lt1"/>
                </a:solidFill>
              </a:rPr>
              <a:t>قبلت إليك قرابين هابيل</a:t>
            </a:r>
            <a:r>
              <a:rPr lang="en-US" dirty="0">
                <a:solidFill>
                  <a:schemeClr val="lt1"/>
                </a:solidFill>
              </a:rPr>
              <a:t> </a:t>
            </a:r>
            <a:r>
              <a:rPr lang="ar-EG" dirty="0">
                <a:solidFill>
                  <a:schemeClr val="lt1"/>
                </a:solidFill>
              </a:rPr>
              <a:t>الصديق</a:t>
            </a:r>
            <a:endParaRPr lang="ar-EG" sz="334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إم إفريتى إيتاك شوب إيروك إن نيذورون إنتى بى إثمى آفيل</a:t>
            </a:r>
            <a:endParaRPr lang="ar-EG" sz="91400" dirty="0"/>
          </a:p>
        </p:txBody>
      </p:sp>
      <p:sp>
        <p:nvSpPr>
          <p:cNvPr id="5" name="Text Placeholder 4"/>
          <p:cNvSpPr>
            <a:spLocks noGrp="1"/>
          </p:cNvSpPr>
          <p:nvPr>
            <p:ph type="body" sz="quarter" idx="3"/>
          </p:nvPr>
        </p:nvSpPr>
        <p:spPr/>
        <p:txBody>
          <a:bodyPr/>
          <a:lstStyle/>
          <a:p>
            <a:r>
              <a:rPr lang="en-US" dirty="0"/>
              <a:t>~M`vrh; `etal]wp `erok</a:t>
            </a:r>
            <a:r>
              <a:rPr lang="ar-EG" dirty="0"/>
              <a:t> </a:t>
            </a:r>
            <a:r>
              <a:rPr lang="en-US" dirty="0"/>
              <a:t>`nnidwron `nte</a:t>
            </a:r>
            <a:r>
              <a:rPr lang="ar-EG" dirty="0"/>
              <a:t> </a:t>
            </a:r>
            <a:r>
              <a:rPr lang="en-US" dirty="0"/>
              <a:t>pi`qmhi Abel</a:t>
            </a:r>
            <a:endParaRPr lang="en-US" sz="34400" dirty="0"/>
          </a:p>
        </p:txBody>
      </p:sp>
    </p:spTree>
  </p:cSld>
  <p:clrMapOvr>
    <a:masterClrMapping/>
  </p:clrMapOvr>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ونخدم</a:t>
                      </a:r>
                      <a:r>
                        <a:rPr lang="ar-EG" sz="5400" b="1" dirty="0"/>
                        <a:t> </a:t>
                      </a:r>
                      <a:r>
                        <a:rPr lang="ar-SA" sz="5400" b="1" dirty="0"/>
                        <a:t>إسمه القدوس</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FF00"/>
                          </a:solidFill>
                          <a:latin typeface="Athanasius" pitchFamily="2" charset="0"/>
                          <a:ea typeface="+mn-ea"/>
                          <a:cs typeface="+mn-cs"/>
                        </a:rPr>
                        <a:t>Ouo</a:t>
                      </a:r>
                      <a:r>
                        <a:rPr lang="en-US" sz="4400" b="0" kern="1200" baseline="0" dirty="0">
                          <a:solidFill>
                            <a:srgbClr val="FFFF00"/>
                          </a:solidFill>
                          <a:latin typeface="Athanasius" pitchFamily="2" charset="0"/>
                          <a:ea typeface="+mn-ea"/>
                          <a:cs typeface="+mn-cs"/>
                        </a:rPr>
                        <a:t>\ `e]</a:t>
                      </a:r>
                      <a:r>
                        <a:rPr lang="en-US" sz="4400" b="0" kern="1200" baseline="0" dirty="0" err="1">
                          <a:solidFill>
                            <a:srgbClr val="FFFF00"/>
                          </a:solidFill>
                          <a:latin typeface="Athanasius" pitchFamily="2" charset="0"/>
                          <a:ea typeface="+mn-ea"/>
                          <a:cs typeface="+mn-cs"/>
                        </a:rPr>
                        <a:t>em</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i</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mpefran</a:t>
                      </a:r>
                      <a:endParaRPr lang="en-US" sz="4400" b="0" kern="1200" baseline="0" dirty="0">
                        <a:solidFill>
                          <a:srgbClr val="FFFF00"/>
                        </a:solidFill>
                        <a:latin typeface="Athanasius" pitchFamily="2" charset="0"/>
                        <a:ea typeface="+mn-ea"/>
                        <a:cs typeface="+mn-cs"/>
                      </a:endParaRPr>
                    </a:p>
                    <a:p>
                      <a:pPr algn="ct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eqouab</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أووه إي شمشي إمبيف ران إثؤواب</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39399706"/>
      </p:ext>
    </p:extLst>
  </p:cSld>
  <p:clrMapOvr>
    <a:masterClrMapping/>
  </p:clrMapOvr>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هو أيضاً فلنسأله</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000" b="0" kern="1200" baseline="0" dirty="0">
                          <a:solidFill>
                            <a:srgbClr val="FFFF00"/>
                          </a:solidFill>
                          <a:latin typeface="Athanasius" pitchFamily="2" charset="0"/>
                          <a:ea typeface="+mn-ea"/>
                          <a:cs typeface="+mn-cs"/>
                        </a:rPr>
                        <a:t> </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Nqof</a:t>
                      </a:r>
                      <a:r>
                        <a:rPr lang="en-US" sz="4800" b="0" kern="1200" baseline="0" dirty="0">
                          <a:solidFill>
                            <a:srgbClr val="FFFF00"/>
                          </a:solidFill>
                          <a:latin typeface="Athanasius" pitchFamily="2" charset="0"/>
                          <a:ea typeface="+mn-ea"/>
                          <a:cs typeface="+mn-cs"/>
                        </a:rPr>
                        <a:t> on </a:t>
                      </a:r>
                      <a:r>
                        <a:rPr lang="en-US" sz="4800" b="0" kern="1200" baseline="0" dirty="0" err="1">
                          <a:solidFill>
                            <a:srgbClr val="FFFF00"/>
                          </a:solidFill>
                          <a:latin typeface="Athanasius" pitchFamily="2" charset="0"/>
                          <a:ea typeface="+mn-ea"/>
                          <a:cs typeface="+mn-cs"/>
                        </a:rPr>
                        <a:t>maren</a:t>
                      </a:r>
                      <a:r>
                        <a:rPr lang="en-US" sz="4800" b="0" kern="1200" baseline="0" dirty="0">
                          <a:solidFill>
                            <a:srgbClr val="FFFF00"/>
                          </a:solidFill>
                          <a:latin typeface="Athanasius" pitchFamily="2" charset="0"/>
                          <a:ea typeface="+mn-ea"/>
                          <a:cs typeface="+mn-cs"/>
                        </a:rPr>
                        <a:t>;\o</a:t>
                      </a: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erof</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إنثوف أون مارين تيهو إيروف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23957173"/>
      </p:ext>
    </p:extLst>
  </p:cSld>
  <p:clrMapOvr>
    <a:masterClrMapping/>
  </p:clrMapOvr>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أن يجعلنا مستحقين</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opwc</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ntefaiten</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nem`p</a:t>
                      </a:r>
                      <a:r>
                        <a:rPr lang="en-US" sz="4800" b="0" kern="1200" baseline="0" dirty="0">
                          <a:solidFill>
                            <a:srgbClr val="FFFF00"/>
                          </a:solidFill>
                          <a:latin typeface="Athanasius" pitchFamily="2" charset="0"/>
                          <a:ea typeface="+mn-ea"/>
                          <a:cs typeface="+mn-cs"/>
                        </a:rPr>
                        <a:t>]a</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هوبوس إنتيف آيتين </a:t>
                      </a:r>
                      <a:r>
                        <a:rPr lang="ar-EG" sz="4800" b="1" dirty="0"/>
                        <a:t> </a:t>
                      </a:r>
                      <a:r>
                        <a:rPr lang="ar-SA" sz="4800" b="1" dirty="0"/>
                        <a:t>إنئيمئبشا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73722888"/>
      </p:ext>
    </p:extLst>
  </p:cSld>
  <p:clrMapOvr>
    <a:masterClrMapping/>
  </p:clrMapOvr>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لشركه وصعود </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n;met</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vhr</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met`alumyic</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إنتي ميت إش</a:t>
                      </a:r>
                      <a:r>
                        <a:rPr lang="ar-EG" sz="4400" b="1" dirty="0"/>
                        <a:t>ف</a:t>
                      </a:r>
                      <a:r>
                        <a:rPr lang="ar-SA" sz="4400" b="1" dirty="0"/>
                        <a:t>ير نيم تي ميت آليميبسيس</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92158393"/>
      </p:ext>
    </p:extLst>
  </p:cSld>
  <p:clrMapOvr>
    <a:masterClrMapping/>
  </p:clrMapOvr>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أسراره الإلهية غير</a:t>
                      </a:r>
                      <a:r>
                        <a:rPr lang="ar-EG" sz="5200" b="1" dirty="0"/>
                        <a:t> </a:t>
                      </a:r>
                      <a:r>
                        <a:rPr lang="ar-SA" sz="5200" b="1" dirty="0"/>
                        <a:t>المائتة</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nefmucthrion</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nnou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naqmou</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إنتي نيف ميستيريون إن نوتي أووه إن آثمو.</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09913391"/>
      </p:ext>
    </p:extLst>
  </p:cSld>
  <p:clrMapOvr>
    <a:masterClrMapping/>
  </p:clrMapOvr>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800" b="1" dirty="0">
                          <a:solidFill>
                            <a:schemeClr val="bg1"/>
                          </a:solidFill>
                        </a:rPr>
                        <a:t>آمين</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8000" kern="1200" baseline="0" dirty="0" err="1">
                          <a:solidFill>
                            <a:srgbClr val="FFFF00"/>
                          </a:solidFill>
                          <a:latin typeface="Athanasius" pitchFamily="2" charset="0"/>
                          <a:ea typeface="+mn-ea"/>
                          <a:cs typeface="+mn-cs"/>
                        </a:rPr>
                        <a:t>Amhn</a:t>
                      </a:r>
                      <a:endParaRPr lang="en-US" sz="800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ar-SA" sz="8000" b="1" dirty="0">
                          <a:solidFill>
                            <a:schemeClr val="bg1"/>
                          </a:solidFill>
                        </a:rPr>
                        <a:t>آمين</a:t>
                      </a:r>
                      <a:endParaRPr lang="ar-EG" sz="3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68239984"/>
      </p:ext>
    </p:extLst>
  </p:cSld>
  <p:clrMapOvr>
    <a:masterClrMapping/>
  </p:clrMapOvr>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الجسد المقدس</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7200" b="0" kern="1200" baseline="0" dirty="0" err="1">
                          <a:solidFill>
                            <a:srgbClr val="FFFF00"/>
                          </a:solidFill>
                          <a:latin typeface="Athanasius" pitchFamily="2" charset="0"/>
                          <a:ea typeface="+mn-ea"/>
                          <a:cs typeface="+mn-cs"/>
                        </a:rPr>
                        <a:t>Picwma</a:t>
                      </a:r>
                      <a:endParaRPr lang="en-US" sz="7200" b="0" kern="1200" baseline="0" dirty="0">
                        <a:solidFill>
                          <a:srgbClr val="FFFF00"/>
                        </a:solidFill>
                        <a:latin typeface="Athanasius" pitchFamily="2" charset="0"/>
                        <a:ea typeface="+mn-ea"/>
                        <a:cs typeface="+mn-cs"/>
                      </a:endParaRPr>
                    </a:p>
                    <a:p>
                      <a:pPr algn="ct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eqouab</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بي سوما إثؤواب</a:t>
                      </a:r>
                      <a:endParaRPr lang="ar-EG"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12679664"/>
      </p:ext>
    </p:extLst>
  </p:cSld>
  <p:clrMapOvr>
    <a:masterClrMapping/>
  </p:clrMapOvr>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نسجد لجسدك المقدس</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Tenouw</a:t>
                      </a:r>
                      <a:r>
                        <a:rPr lang="en-US" sz="4800" b="0" kern="1200" baseline="0" dirty="0">
                          <a:solidFill>
                            <a:srgbClr val="FFFF00"/>
                          </a:solidFill>
                          <a:latin typeface="Athanasius" pitchFamily="2" charset="0"/>
                          <a:ea typeface="+mn-ea"/>
                          <a:cs typeface="+mn-cs"/>
                        </a:rPr>
                        <a:t>]t</a:t>
                      </a: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mpekcwma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eqouab</a:t>
                      </a:r>
                      <a:r>
                        <a:rPr lang="en-US" sz="4800" b="0" kern="1200" baseline="0" dirty="0">
                          <a:solidFill>
                            <a:srgbClr val="FFFF00"/>
                          </a:solidFill>
                          <a:latin typeface="Athanasius" pitchFamily="2" charset="0"/>
                          <a:ea typeface="+mn-ea"/>
                          <a:cs typeface="+mn-cs"/>
                        </a:rPr>
                        <a:t>.</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5400" b="1" dirty="0"/>
                        <a:t>تين أوأوشت إمبيك سوما إثؤواب</a:t>
                      </a:r>
                      <a:endParaRPr lang="ar-SA" sz="54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10501810"/>
      </p:ext>
    </p:extLst>
  </p:cSld>
  <p:clrMapOvr>
    <a:masterClrMapping/>
  </p:clrMapOvr>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والدم الكريم </a:t>
                      </a:r>
                      <a:endParaRPr lang="ar-SA" sz="19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pi`cnof</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ettaihout</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5400" b="1" dirty="0"/>
                        <a:t>نيم بي إسنوف إتطايوت</a:t>
                      </a:r>
                      <a:endParaRPr lang="ar-SA" sz="54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11071757"/>
      </p:ext>
    </p:extLst>
  </p:cSld>
  <p:clrMapOvr>
    <a:masterClrMapping/>
  </p:clrMapOvr>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ولدمك الكريم </a:t>
                      </a:r>
                      <a:endParaRPr lang="ar-SA" sz="19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Nem</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pek`cnof</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ettaihout</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5400" b="1" dirty="0"/>
                        <a:t>نيم بيك إسنوف إتطايوت</a:t>
                      </a:r>
                      <a:endParaRPr lang="ar-SA" sz="54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01097247"/>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وذبيحة أبينا إبراهيم وفلسي الأرملة</a:t>
            </a:r>
            <a:endParaRPr lang="ar-EG" sz="334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نيم تى ثيسيا إنتى بينوت آفراآم نيم تي تيفي إسنوتي إنتيتي شيرا</a:t>
            </a:r>
            <a:endParaRPr lang="ar-EG" dirty="0"/>
          </a:p>
        </p:txBody>
      </p:sp>
      <p:sp>
        <p:nvSpPr>
          <p:cNvPr id="5" name="Text Placeholder 4"/>
          <p:cNvSpPr>
            <a:spLocks noGrp="1"/>
          </p:cNvSpPr>
          <p:nvPr>
            <p:ph type="body" sz="quarter" idx="3"/>
          </p:nvPr>
        </p:nvSpPr>
        <p:spPr>
          <a:xfrm>
            <a:off x="0" y="5155024"/>
            <a:ext cx="9144000" cy="1159928"/>
          </a:xfrm>
        </p:spPr>
        <p:txBody>
          <a:bodyPr/>
          <a:lstStyle/>
          <a:p>
            <a:r>
              <a:rPr lang="en-US" dirty="0"/>
              <a:t>nem </a:t>
            </a:r>
            <a:r>
              <a:rPr lang="pt-BR" dirty="0"/>
              <a:t>;quci`a `nte peniwt Abraam&gt; nem </a:t>
            </a:r>
            <a:r>
              <a:rPr lang="en-US" dirty="0"/>
              <a:t>;tebi `cnou;</a:t>
            </a:r>
          </a:p>
          <a:p>
            <a:r>
              <a:rPr lang="en-US" dirty="0"/>
              <a:t> `nte ;</a:t>
            </a:r>
            <a:r>
              <a:rPr lang="en-US" dirty="0" err="1"/>
              <a:t>xhra</a:t>
            </a:r>
            <a:endParaRPr lang="en-US" sz="32300" dirty="0"/>
          </a:p>
        </p:txBody>
      </p:sp>
    </p:spTree>
  </p:cSld>
  <p:clrMapOvr>
    <a:masterClrMapping/>
  </p:clrMapOvr>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اللذان لمسيحه الضابط </a:t>
                      </a:r>
                      <a:r>
                        <a:rPr lang="ar-EG" sz="4800" b="1" dirty="0"/>
                        <a:t> </a:t>
                      </a:r>
                      <a:r>
                        <a:rPr lang="ar-SA" sz="4800" b="1" dirty="0"/>
                        <a:t>الكل الرب إلهنا</a:t>
                      </a:r>
                      <a:endParaRPr lang="ar-SA"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Nte</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Pef`xrixtoc</a:t>
                      </a:r>
                      <a:endParaRPr lang="en-US" sz="32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nje</a:t>
                      </a:r>
                      <a:endParaRPr lang="en-US" sz="4000" b="0" kern="1200" baseline="0" dirty="0">
                        <a:solidFill>
                          <a:srgbClr val="FFFF00"/>
                        </a:solidFill>
                        <a:latin typeface="Athanasius" pitchFamily="2" charset="0"/>
                        <a:ea typeface="+mn-ea"/>
                        <a:cs typeface="+mn-cs"/>
                      </a:endParaRPr>
                    </a:p>
                    <a:p>
                      <a:pPr algn="ctr" rtl="0"/>
                      <a:r>
                        <a:rPr lang="en-US" sz="3200" b="0" kern="1200" baseline="0" dirty="0" err="1">
                          <a:solidFill>
                            <a:srgbClr val="FFFF00"/>
                          </a:solidFill>
                          <a:latin typeface="Athanasius" pitchFamily="2" charset="0"/>
                          <a:ea typeface="+mn-ea"/>
                          <a:cs typeface="+mn-cs"/>
                        </a:rPr>
                        <a:t>Pipantokratwr</a:t>
                      </a:r>
                      <a:endParaRPr lang="en-US" sz="3200" b="0" kern="1200" baseline="0" dirty="0">
                        <a:solidFill>
                          <a:srgbClr val="FFFF00"/>
                        </a:solidFill>
                        <a:latin typeface="Athanasius" pitchFamily="2" charset="0"/>
                        <a:ea typeface="+mn-ea"/>
                        <a:cs typeface="+mn-cs"/>
                      </a:endParaRPr>
                    </a:p>
                    <a:p>
                      <a:pPr algn="ctr" rtl="0"/>
                      <a:r>
                        <a:rPr lang="en-US" sz="3200" b="0" kern="1200" baseline="0" dirty="0">
                          <a:solidFill>
                            <a:srgbClr val="FFFF00"/>
                          </a:solidFill>
                          <a:latin typeface="Athanasius" pitchFamily="2" charset="0"/>
                          <a:ea typeface="+mn-ea"/>
                          <a:cs typeface="+mn-cs"/>
                        </a:rPr>
                        <a:t> </a:t>
                      </a:r>
                      <a:r>
                        <a:rPr lang="en-US" sz="4000" b="0" kern="1200" baseline="0" dirty="0">
                          <a:solidFill>
                            <a:srgbClr val="FFFF00"/>
                          </a:solidFill>
                          <a:latin typeface="Athanasius" pitchFamily="2" charset="0"/>
                          <a:ea typeface="+mn-ea"/>
                          <a:cs typeface="+mn-cs"/>
                        </a:rPr>
                        <a:t>~P_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إنتي بيف إخرستوس إنجي بي بانطوكراطور إبشويس بيننوتي</a:t>
                      </a:r>
                      <a:endParaRPr lang="ar-SA"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55411515"/>
      </p:ext>
    </p:extLst>
  </p:cSld>
  <p:clrMapOvr>
    <a:masterClrMapping/>
  </p:clrMapOvr>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آمين آمين صلوا</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Amhn</a:t>
                      </a:r>
                      <a:r>
                        <a:rPr lang="en-US" sz="4400" b="0" kern="1200" baseline="0" dirty="0">
                          <a:solidFill>
                            <a:srgbClr val="FFFF00"/>
                          </a:solidFill>
                          <a:latin typeface="Athanasius" pitchFamily="2" charset="0"/>
                          <a:ea typeface="+mn-ea"/>
                          <a:cs typeface="+mn-cs"/>
                        </a:rPr>
                        <a:t>&gt; `</a:t>
                      </a:r>
                      <a:r>
                        <a:rPr lang="en-US" sz="4400" b="0" kern="1200" baseline="0" dirty="0" err="1">
                          <a:solidFill>
                            <a:srgbClr val="FFFF00"/>
                          </a:solidFill>
                          <a:latin typeface="Athanasius" pitchFamily="2" charset="0"/>
                          <a:ea typeface="+mn-ea"/>
                          <a:cs typeface="+mn-cs"/>
                        </a:rPr>
                        <a:t>amhn</a:t>
                      </a:r>
                      <a:r>
                        <a:rPr lang="en-US" sz="4400" b="0" kern="1200" baseline="0" dirty="0">
                          <a:solidFill>
                            <a:srgbClr val="FFFF00"/>
                          </a:solidFill>
                          <a:latin typeface="Athanasius" pitchFamily="2" charset="0"/>
                          <a:ea typeface="+mn-ea"/>
                          <a:cs typeface="+mn-cs"/>
                        </a:rPr>
                        <a:t>&gt; `</a:t>
                      </a:r>
                      <a:r>
                        <a:rPr lang="en-US" sz="4400" b="0" kern="1200" baseline="0" dirty="0" err="1">
                          <a:solidFill>
                            <a:srgbClr val="FFFF00"/>
                          </a:solidFill>
                          <a:latin typeface="Athanasius" pitchFamily="2" charset="0"/>
                          <a:ea typeface="+mn-ea"/>
                          <a:cs typeface="+mn-cs"/>
                        </a:rPr>
                        <a:t>proceu</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acqe</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آمين آمين إبروس إفكساستي</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09203375"/>
      </p:ext>
    </p:extLst>
  </p:cSld>
  <p:clrMapOvr>
    <a:masterClrMapping/>
  </p:clrMapOvr>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000" b="0" kern="1200" baseline="0" dirty="0" err="1">
                          <a:solidFill>
                            <a:srgbClr val="FFFF00"/>
                          </a:solidFill>
                          <a:latin typeface="Athanasius" pitchFamily="2" charset="0"/>
                          <a:ea typeface="+mn-ea"/>
                          <a:cs typeface="+mn-cs"/>
                        </a:rPr>
                        <a:t>Kuri`e</a:t>
                      </a:r>
                      <a:endParaRPr lang="ar-EG" sz="6000" b="0" kern="1200" baseline="0" dirty="0">
                        <a:solidFill>
                          <a:srgbClr val="FFFF00"/>
                        </a:solidFill>
                        <a:latin typeface="Athanasius" pitchFamily="2" charset="0"/>
                        <a:ea typeface="+mn-ea"/>
                        <a:cs typeface="+mn-cs"/>
                      </a:endParaRPr>
                    </a:p>
                    <a:p>
                      <a:pPr algn="ctr"/>
                      <a:r>
                        <a:rPr lang="en-US" sz="6000" b="0" kern="1200" baseline="0" dirty="0">
                          <a:solidFill>
                            <a:srgbClr val="FFFF00"/>
                          </a:solidFill>
                          <a:latin typeface="Athanasius" pitchFamily="2" charset="0"/>
                          <a:ea typeface="+mn-ea"/>
                          <a:cs typeface="+mn-cs"/>
                        </a:rPr>
                        <a:t> `</a:t>
                      </a:r>
                      <a:r>
                        <a:rPr lang="en-US" sz="6000" b="0" kern="1200" baseline="0" dirty="0" err="1">
                          <a:solidFill>
                            <a:srgbClr val="FFFF00"/>
                          </a:solidFill>
                          <a:latin typeface="Athanasius" pitchFamily="2" charset="0"/>
                          <a:ea typeface="+mn-ea"/>
                          <a:cs typeface="+mn-cs"/>
                        </a:rPr>
                        <a:t>ele`hcon</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7200" b="1" dirty="0"/>
                        <a:t>كيريي إليسون </a:t>
                      </a:r>
                      <a:endParaRPr lang="ar-SA" sz="72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47435089"/>
      </p:ext>
    </p:extLst>
  </p:cSld>
  <p:clrMapOvr>
    <a:masterClrMapping/>
  </p:clrMapOvr>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السلام للكل</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7200" b="0" kern="1200" baseline="0" dirty="0" err="1">
                          <a:solidFill>
                            <a:srgbClr val="FFFF00"/>
                          </a:solidFill>
                          <a:latin typeface="Athanasius" pitchFamily="2" charset="0"/>
                          <a:ea typeface="+mn-ea"/>
                          <a:cs typeface="+mn-cs"/>
                        </a:rPr>
                        <a:t>Irhnh</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paci</a:t>
                      </a:r>
                      <a:endParaRPr lang="ar-EG" sz="9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إيرينى باسى</a:t>
                      </a:r>
                      <a:endParaRPr lang="ar-EG" sz="28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5683649"/>
      </p:ext>
    </p:extLst>
  </p:cSld>
  <p:clrMapOvr>
    <a:masterClrMapping/>
  </p:clrMapOvr>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solidFill>
                            <a:schemeClr val="bg1"/>
                          </a:solidFill>
                        </a:rPr>
                        <a:t>ولروحك أيضاً</a:t>
                      </a:r>
                      <a:endParaRPr lang="ar-EG" sz="8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Ke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pneuma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cou</a:t>
                      </a:r>
                      <a:endParaRPr lang="ar-EG" sz="6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ar-SA" sz="5400" b="1" kern="1200" dirty="0">
                          <a:solidFill>
                            <a:schemeClr val="bg1"/>
                          </a:solidFill>
                          <a:latin typeface="+mn-lt"/>
                          <a:ea typeface="+mn-ea"/>
                          <a:cs typeface="+mn-cs"/>
                        </a:rPr>
                        <a:t>كيطو إبنيفماتى سو</a:t>
                      </a:r>
                      <a:endParaRPr lang="ar-EG" sz="7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78837281"/>
      </p:ext>
    </p:extLst>
  </p:cSld>
  <p:clrMapOvr>
    <a:masterClrMapping/>
  </p:clrMapOvr>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6496860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kern="10" dirty="0">
                          <a:ln w="9525">
                            <a:noFill/>
                            <a:round/>
                            <a:headEnd/>
                            <a:tailEnd/>
                          </a:ln>
                          <a:solidFill>
                            <a:srgbClr val="FFC000"/>
                          </a:solidFill>
                          <a:effectLst/>
                          <a:latin typeface="Times New Roman"/>
                          <a:cs typeface="Times New Roman"/>
                        </a:rPr>
                        <a:t>القسمة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69143143"/>
      </p:ext>
    </p:extLst>
  </p:cSld>
  <p:clrMapOvr>
    <a:masterClrMapping/>
  </p:clrMapOvr>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وحدث في الأيام التي أراد الله فيها أن يجرب إبراهيم ويعلم قلبه ومحبته فيه</a:t>
                      </a:r>
                      <a:endParaRPr lang="ar-SA" sz="48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43960312"/>
      </p:ext>
    </p:extLst>
  </p:cSld>
  <p:clrMapOvr>
    <a:masterClrMapping/>
  </p:clrMapOvr>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bg1"/>
                          </a:solidFill>
                          <a:latin typeface="+mn-lt"/>
                          <a:ea typeface="+mn-ea"/>
                          <a:cs typeface="+mn-cs"/>
                        </a:rPr>
                        <a:t>أن قال له إبراهيم إبراهيم، خذ إبنك الحبيب إسحق وقدمه لي محرقة على الجبل الذي أعلمك به</a:t>
                      </a:r>
                      <a:endParaRPr lang="ar-SA" sz="4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67756694"/>
      </p:ext>
    </p:extLst>
  </p:cSld>
  <p:clrMapOvr>
    <a:masterClrMapping/>
  </p:clrMapOvr>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فقام إبراهيم باكراً وأسرج دابته، وأخذ غلامين وإسحق إبنه</a:t>
                      </a:r>
                      <a:endParaRPr lang="ar-SA" sz="48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82654533"/>
      </p:ext>
    </p:extLst>
  </p:cSld>
  <p:clrMapOvr>
    <a:masterClrMapping/>
  </p:clrMapOvr>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وأخذ سكيناً وناراً ومشي على الأرض، فرأي الموضع بعيد الذي أعلمه به الرب</a:t>
                      </a:r>
                      <a:endParaRPr lang="ar-SA" sz="48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88125493"/>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sz="3600" dirty="0">
                <a:solidFill>
                  <a:schemeClr val="lt1"/>
                </a:solidFill>
              </a:rPr>
              <a:t>هكذا أيضا نذور</a:t>
            </a:r>
            <a:r>
              <a:rPr lang="en-US" sz="3600" dirty="0">
                <a:solidFill>
                  <a:schemeClr val="lt1"/>
                </a:solidFill>
              </a:rPr>
              <a:t> </a:t>
            </a:r>
            <a:r>
              <a:rPr lang="ar-EG" sz="3600" dirty="0">
                <a:solidFill>
                  <a:schemeClr val="lt1"/>
                </a:solidFill>
              </a:rPr>
              <a:t>عبيدك إقبلها إليك</a:t>
            </a:r>
            <a:endParaRPr lang="ar-EG" sz="2791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اى ريتى أون نى كى إفخار يستيريون إنتى نيك إيفى أيك شوبو إيروك</a:t>
            </a:r>
            <a:endParaRPr lang="ar-EG" dirty="0"/>
          </a:p>
        </p:txBody>
      </p:sp>
      <p:sp>
        <p:nvSpPr>
          <p:cNvPr id="5" name="Text Placeholder 4"/>
          <p:cNvSpPr>
            <a:spLocks noGrp="1"/>
          </p:cNvSpPr>
          <p:nvPr>
            <p:ph type="body" sz="quarter" idx="3"/>
          </p:nvPr>
        </p:nvSpPr>
        <p:spPr>
          <a:xfrm>
            <a:off x="0" y="5181600"/>
            <a:ext cx="9144000" cy="1083728"/>
          </a:xfrm>
        </p:spPr>
        <p:txBody>
          <a:bodyPr/>
          <a:lstStyle/>
          <a:p>
            <a:r>
              <a:rPr lang="en-US" dirty="0"/>
              <a:t>Pairh; on </a:t>
            </a:r>
            <a:r>
              <a:rPr lang="en-US" dirty="0" err="1"/>
              <a:t>nik</a:t>
            </a:r>
            <a:r>
              <a:rPr lang="en-US" dirty="0"/>
              <a:t> </a:t>
            </a:r>
            <a:r>
              <a:rPr lang="en-US" dirty="0" err="1"/>
              <a:t>eeuxaricthrion</a:t>
            </a:r>
            <a:r>
              <a:rPr lang="ar-EG" dirty="0"/>
              <a:t> </a:t>
            </a:r>
            <a:r>
              <a:rPr lang="en-US" dirty="0"/>
              <a:t>`</a:t>
            </a:r>
            <a:r>
              <a:rPr lang="en-US" dirty="0" err="1"/>
              <a:t>nte</a:t>
            </a:r>
            <a:r>
              <a:rPr lang="en-US" dirty="0"/>
              <a:t> nek`ebiaik ]opou `erok</a:t>
            </a:r>
            <a:endParaRPr lang="en-US" sz="34400" dirty="0"/>
          </a:p>
        </p:txBody>
      </p:sp>
    </p:spTree>
  </p:cSld>
  <p:clrMapOvr>
    <a:masterClrMapping/>
  </p:clrMapOvr>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bg1"/>
                          </a:solidFill>
                          <a:latin typeface="+mn-lt"/>
                          <a:ea typeface="+mn-ea"/>
                          <a:cs typeface="+mn-cs"/>
                        </a:rPr>
                        <a:t>فقال لغلاميه أجلسا أنتما ههنا مع الدابة</a:t>
                      </a:r>
                      <a:endParaRPr lang="ar-SA" sz="5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52011103"/>
      </p:ext>
    </p:extLst>
  </p:cSld>
  <p:clrMapOvr>
    <a:masterClrMapping/>
  </p:clrMapOvr>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bg1"/>
                          </a:solidFill>
                          <a:latin typeface="+mn-lt"/>
                          <a:ea typeface="+mn-ea"/>
                          <a:cs typeface="+mn-cs"/>
                        </a:rPr>
                        <a:t>وأما أنا وإسحق إبني فنذهب ونسجد ثم نرجع إليكما</a:t>
                      </a:r>
                      <a:endParaRPr lang="ar-SA" sz="54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38570911"/>
      </p:ext>
    </p:extLst>
  </p:cSld>
  <p:clrMapOvr>
    <a:masterClrMapping/>
  </p:clrMapOvr>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وأخذ إبراهيم حطب المحرقة ووضعه على إسحق إبنه، وأخذ بيده النار والسكين</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23973008"/>
      </p:ext>
    </p:extLst>
  </p:cSld>
  <p:clrMapOvr>
    <a:masterClrMapping/>
  </p:clrMapOvr>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فقال إسحق لأبيه: يا أبتاه، هوذا النار والحطب، وأين الخروف الذي نقدمه للمحرقة؟</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98142590"/>
      </p:ext>
    </p:extLst>
  </p:cSld>
  <p:clrMapOvr>
    <a:masterClrMapping/>
  </p:clrMapOvr>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فقال له إبراهيم: إن الله الذي أمرنا أن نقدم له ذبيحة هو يري حملاً له للمحرقة يا إبني</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67546661"/>
      </p:ext>
    </p:extLst>
  </p:cSld>
  <p:clrMapOvr>
    <a:masterClrMapping/>
  </p:clrMapOvr>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وأخذ إبراهيم حجارة وبني مذبحاً وأخذ الحطب ورفعه على المذبح</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73036816"/>
      </p:ext>
    </p:extLst>
  </p:cSld>
  <p:clrMapOvr>
    <a:masterClrMapping/>
  </p:clrMapOvr>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وأخذ إسحق إبنه وربطة ووضعه على المذبح وأخذ السكين ليذبحه</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30663475"/>
      </p:ext>
    </p:extLst>
  </p:cSld>
  <p:clrMapOvr>
    <a:masterClrMapping/>
  </p:clrMapOvr>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ونادي ملاك الرب إبراهيم قائلاً له: إبراهيم إبراهيم</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35170382"/>
      </p:ext>
    </p:extLst>
  </p:cSld>
  <p:clrMapOvr>
    <a:masterClrMapping/>
  </p:clrMapOvr>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نظر لا تلمس فتاك ولا تصنع به شراً</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75784893"/>
      </p:ext>
    </p:extLst>
  </p:cSld>
  <p:clrMapOvr>
    <a:masterClrMapping/>
  </p:clrMapOvr>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فلما نظر الرب محبتك فيه قال:</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13191750"/>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أصحاب</a:t>
            </a:r>
            <a:r>
              <a:rPr lang="en-US" dirty="0">
                <a:solidFill>
                  <a:schemeClr val="lt1"/>
                </a:solidFill>
              </a:rPr>
              <a:t> </a:t>
            </a:r>
            <a:r>
              <a:rPr lang="ar-EG" dirty="0">
                <a:solidFill>
                  <a:schemeClr val="lt1"/>
                </a:solidFill>
              </a:rPr>
              <a:t>الكثير وأصحاب القليل الخفيات والظاهرات</a:t>
            </a:r>
            <a:endParaRPr lang="ar-EG" sz="3070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نابى هوؤو نيم نابى كوجى نيئتهيب نيم نى إثؤؤنه إيفول</a:t>
            </a:r>
            <a:endParaRPr lang="ar-EG" sz="98700" dirty="0"/>
          </a:p>
        </p:txBody>
      </p:sp>
      <p:sp>
        <p:nvSpPr>
          <p:cNvPr id="5" name="Text Placeholder 4"/>
          <p:cNvSpPr>
            <a:spLocks noGrp="1"/>
          </p:cNvSpPr>
          <p:nvPr>
            <p:ph type="body" sz="quarter" idx="3"/>
          </p:nvPr>
        </p:nvSpPr>
        <p:spPr>
          <a:xfrm>
            <a:off x="0" y="5164672"/>
            <a:ext cx="9144000" cy="1083728"/>
          </a:xfrm>
        </p:spPr>
        <p:txBody>
          <a:bodyPr/>
          <a:lstStyle/>
          <a:p>
            <a:r>
              <a:rPr lang="en-US" dirty="0"/>
              <a:t>Na </a:t>
            </a:r>
            <a:r>
              <a:rPr lang="pt-BR" dirty="0"/>
              <a:t>pi\ou`o nem na pikouji&gt; nhet\hp </a:t>
            </a:r>
            <a:r>
              <a:rPr lang="en-US" dirty="0" err="1"/>
              <a:t>nem</a:t>
            </a:r>
            <a:r>
              <a:rPr lang="ar-EG" dirty="0"/>
              <a:t> </a:t>
            </a:r>
            <a:r>
              <a:rPr lang="en-US" dirty="0" err="1"/>
              <a:t>nheqouwn</a:t>
            </a:r>
            <a:r>
              <a:rPr lang="en-US" dirty="0"/>
              <a:t>\ `ebol</a:t>
            </a:r>
            <a:endParaRPr lang="en-US" sz="34400" dirty="0"/>
          </a:p>
        </p:txBody>
      </p:sp>
    </p:spTree>
  </p:cSld>
  <p:clrMapOvr>
    <a:masterClrMapping/>
  </p:clrMapOvr>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إني أنا هو الرب إلهك أقسمت بذاتي إني بالبركة أباركك وبالكثرة أكثر نسلك</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7852847"/>
      </p:ext>
    </p:extLst>
  </p:cSld>
  <p:clrMapOvr>
    <a:masterClrMapping/>
  </p:clrMapOvr>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فرفع إبراهيم عينية فنظر خروفاً عند الشجرة موثقاً بقرنيه</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44645762"/>
      </p:ext>
    </p:extLst>
  </p:cSld>
  <p:clrMapOvr>
    <a:masterClrMapping/>
  </p:clrMapOvr>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فترك إسحق إبنه وأخذ الخروف وأصعده محرقة عوضاً عنه</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72812940"/>
      </p:ext>
    </p:extLst>
  </p:cSld>
  <p:clrMapOvr>
    <a:masterClrMapping/>
  </p:clrMapOvr>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فذبح إسحق كان إشارة إلى هرق دم المسيح ابن الله على الصليب عن خلاص العالم</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44098880"/>
      </p:ext>
    </p:extLst>
  </p:cSld>
  <p:clrMapOvr>
    <a:masterClrMapping/>
  </p:clrMapOvr>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وكما حمل إسحق حطب المحرقة كذلك حمل المسيح خشبة الصليب</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82978559"/>
      </p:ext>
    </p:extLst>
  </p:cSld>
  <p:clrMapOvr>
    <a:masterClrMapping/>
  </p:clrMapOvr>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وكما رجع إسحق حياً هكذا أيضاً المسيح قام حياً من الأموات وظهر لتلاميذه القديسين</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52524183"/>
      </p:ext>
    </p:extLst>
  </p:cSld>
  <p:clrMapOvr>
    <a:masterClrMapping/>
  </p:clrMapOvr>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اللهم يا من قبل ذبيحة أبينا إبراهيم إقبل هذه الذبيحة منا في هذه الساعة</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10848509"/>
      </p:ext>
    </p:extLst>
  </p:cSld>
  <p:clrMapOvr>
    <a:masterClrMapping/>
  </p:clrMapOvr>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ارك هذه القرابين بارك الذين قدمت عنهم نيح نفوس الأموات</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86181100"/>
      </p:ext>
    </p:extLst>
  </p:cSld>
  <p:clrMapOvr>
    <a:masterClrMapping/>
  </p:clrMapOvr>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فليبارك المسيح على قلوبنا وأرواحنا لكي بقلب طاهر ونفس مستنيرة وإيمان بلا رياء</a:t>
                      </a:r>
                      <a:endParaRPr lang="ar-SA" sz="48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18488432"/>
      </p:ext>
    </p:extLst>
  </p:cSld>
  <p:clrMapOvr>
    <a:masterClrMapping/>
  </p:clrMapOvr>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bg1"/>
                          </a:solidFill>
                          <a:latin typeface="+mn-lt"/>
                          <a:ea typeface="+mn-ea"/>
                          <a:cs typeface="+mn-cs"/>
                        </a:rPr>
                        <a:t>ومحبة كاملة ورجاء ثابت نجسر بدالة بغير خوف أن ندعوك يا الله الآب القدوس الذي في السموات ونقول:</a:t>
                      </a:r>
                      <a:endParaRPr lang="ar-SA" sz="4000" b="1" i="0"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04154961"/>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والذين يريدون أن يقدموا لك وليس لهم</a:t>
            </a:r>
            <a:endParaRPr lang="ar-EG" sz="334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نيئثوؤوش إى إينى ناك إيخون أووه إممون انطوؤو</a:t>
            </a:r>
            <a:endParaRPr lang="ar-EG" sz="98700" dirty="0"/>
          </a:p>
        </p:txBody>
      </p:sp>
      <p:sp>
        <p:nvSpPr>
          <p:cNvPr id="5" name="Text Placeholder 4"/>
          <p:cNvSpPr>
            <a:spLocks noGrp="1"/>
          </p:cNvSpPr>
          <p:nvPr>
            <p:ph type="body" sz="quarter" idx="3"/>
          </p:nvPr>
        </p:nvSpPr>
        <p:spPr/>
        <p:txBody>
          <a:bodyPr/>
          <a:lstStyle/>
          <a:p>
            <a:r>
              <a:rPr lang="en-US" dirty="0"/>
              <a:t>Nheqouw] `e`ini nak `e'oun </a:t>
            </a:r>
            <a:r>
              <a:rPr lang="en-US" dirty="0" err="1"/>
              <a:t>ouo</a:t>
            </a:r>
            <a:r>
              <a:rPr lang="en-US" dirty="0"/>
              <a:t>\</a:t>
            </a:r>
            <a:r>
              <a:rPr lang="ar-EG" dirty="0"/>
              <a:t> </a:t>
            </a:r>
            <a:r>
              <a:rPr lang="en-US" dirty="0"/>
              <a:t>`mmon `ntwou</a:t>
            </a:r>
            <a:endParaRPr lang="en-US" sz="37200" dirty="0"/>
          </a:p>
        </p:txBody>
      </p:sp>
    </p:spTree>
  </p:cSld>
  <p:clrMapOvr>
    <a:masterClrMapping/>
  </p:clrMapOvr>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أبانا الذي في السموات</a:t>
                      </a:r>
                      <a:r>
                        <a:rPr lang="en-US" sz="4800" b="1" dirty="0"/>
                        <a:t>….</a:t>
                      </a:r>
                      <a:endParaRPr lang="ar-SA"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Peniwt</a:t>
                      </a:r>
                      <a:r>
                        <a:rPr lang="en-US" sz="4800" b="0" kern="1200" baseline="0" dirty="0">
                          <a:solidFill>
                            <a:srgbClr val="FFFF00"/>
                          </a:solidFill>
                          <a:latin typeface="Athanasius" pitchFamily="2" charset="0"/>
                          <a:ea typeface="+mn-ea"/>
                          <a:cs typeface="+mn-cs"/>
                        </a:rPr>
                        <a:t> et 'en </a:t>
                      </a:r>
                      <a:r>
                        <a:rPr lang="en-US" sz="4800" b="0" kern="1200" baseline="0" dirty="0" err="1">
                          <a:solidFill>
                            <a:srgbClr val="FFFF00"/>
                          </a:solidFill>
                          <a:latin typeface="Athanasius" pitchFamily="2" charset="0"/>
                          <a:ea typeface="+mn-ea"/>
                          <a:cs typeface="+mn-cs"/>
                        </a:rPr>
                        <a:t>nibhou</a:t>
                      </a:r>
                      <a:r>
                        <a:rPr lang="en-US" sz="48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بينيوت إتخين ني فيؤوي</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85253321"/>
      </p:ext>
    </p:extLst>
  </p:cSld>
  <p:clrMapOvr>
    <a:masterClrMapping/>
  </p:clrMapOvr>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ليتقدس اسمك ليأت ملكوتك </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dirty="0">
                          <a:solidFill>
                            <a:srgbClr val="FFFF00"/>
                          </a:solidFill>
                          <a:latin typeface="Avva_Shenouda" pitchFamily="34" charset="2"/>
                          <a:ea typeface="+mn-ea"/>
                          <a:cs typeface="+mn-cs"/>
                        </a:rPr>
                        <a:t>mare4tovbo `</a:t>
                      </a:r>
                      <a:r>
                        <a:rPr lang="en-US" sz="3200" b="0" kern="1200" dirty="0" err="1">
                          <a:solidFill>
                            <a:srgbClr val="FFFF00"/>
                          </a:solidFill>
                          <a:latin typeface="Avva_Shenouda" pitchFamily="34" charset="2"/>
                          <a:ea typeface="+mn-ea"/>
                          <a:cs typeface="+mn-cs"/>
                        </a:rPr>
                        <a:t>nge</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pekran</a:t>
                      </a:r>
                      <a:r>
                        <a:rPr lang="en-US" sz="3200" b="0" kern="1200" dirty="0">
                          <a:solidFill>
                            <a:srgbClr val="FFFF00"/>
                          </a:solidFill>
                          <a:latin typeface="Avva_Shenouda" pitchFamily="34" charset="2"/>
                          <a:ea typeface="+mn-ea"/>
                          <a:cs typeface="+mn-cs"/>
                        </a:rPr>
                        <a:t> : </a:t>
                      </a:r>
                      <a:r>
                        <a:rPr lang="en-US" sz="3200" b="0" kern="1200" dirty="0" err="1">
                          <a:solidFill>
                            <a:srgbClr val="FFFF00"/>
                          </a:solidFill>
                          <a:latin typeface="Avva_Shenouda" pitchFamily="34" charset="2"/>
                          <a:ea typeface="+mn-ea"/>
                          <a:cs typeface="+mn-cs"/>
                        </a:rPr>
                        <a:t>marec`i</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nge</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tekmetovro</a:t>
                      </a:r>
                      <a:endParaRPr lang="en-US" sz="3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ماريف طوفو إنجيه بيكران :ماريسئي إنجيه تيك ميت أورو </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03638106"/>
      </p:ext>
    </p:extLst>
  </p:cSld>
  <p:clrMapOvr>
    <a:masterClrMapping/>
  </p:clrMapOvr>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لتكن مشيئتك </a:t>
                      </a:r>
                      <a:endParaRPr lang="ar-SA" sz="71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dirty="0" err="1">
                          <a:solidFill>
                            <a:srgbClr val="FFFF00"/>
                          </a:solidFill>
                          <a:latin typeface="Avva_Shenouda" pitchFamily="34" charset="2"/>
                          <a:ea typeface="+mn-ea"/>
                          <a:cs typeface="+mn-cs"/>
                        </a:rPr>
                        <a:t>petehnak</a:t>
                      </a:r>
                      <a:r>
                        <a:rPr lang="en-US" sz="3200" b="0" kern="1200" dirty="0">
                          <a:solidFill>
                            <a:srgbClr val="FFFF00"/>
                          </a:solidFill>
                          <a:latin typeface="Avva_Shenouda" pitchFamily="34" charset="2"/>
                          <a:ea typeface="+mn-ea"/>
                          <a:cs typeface="+mn-cs"/>
                        </a:rPr>
                        <a:t> mare42wpi </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بيتهناك ماريف شوبي  </a:t>
                      </a:r>
                      <a:endParaRPr lang="ar-EG" sz="3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05401219"/>
      </p:ext>
    </p:extLst>
  </p:cSld>
  <p:clrMapOvr>
    <a:masterClrMapping/>
  </p:clrMapOvr>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كما في السماء كذلك على الأرض</a:t>
                      </a:r>
                      <a:endParaRPr lang="ar-SA" sz="413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dirty="0">
                          <a:solidFill>
                            <a:srgbClr val="FFFF00"/>
                          </a:solidFill>
                          <a:latin typeface="Avva_Shenouda" pitchFamily="34" charset="2"/>
                          <a:ea typeface="+mn-ea"/>
                          <a:cs typeface="+mn-cs"/>
                        </a:rPr>
                        <a:t>`m`fr35 </a:t>
                      </a:r>
                      <a:r>
                        <a:rPr lang="en-US" sz="3600" b="0" kern="1200" dirty="0" err="1">
                          <a:solidFill>
                            <a:srgbClr val="FFFF00"/>
                          </a:solidFill>
                          <a:latin typeface="Avva_Shenouda" pitchFamily="34" charset="2"/>
                          <a:ea typeface="+mn-ea"/>
                          <a:cs typeface="+mn-cs"/>
                        </a:rPr>
                        <a:t>qen</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tfe</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nem</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higen</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pikahi</a:t>
                      </a:r>
                      <a:endParaRPr lang="en-US" sz="8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إمفريتي خين إتفى : نيم هيجين بيكاهي </a:t>
                      </a:r>
                      <a:endParaRPr lang="ar-EG" sz="3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27646495"/>
      </p:ext>
    </p:extLst>
  </p:cSld>
  <p:clrMapOvr>
    <a:masterClrMapping/>
  </p:clrMapOvr>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خبزنا الذي للغد أعطنا اليوم </a:t>
                      </a:r>
                      <a:endParaRPr lang="ar-SA" sz="413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dirty="0" err="1">
                          <a:solidFill>
                            <a:srgbClr val="FFFF00"/>
                          </a:solidFill>
                          <a:latin typeface="Avva_Shenouda" pitchFamily="34" charset="2"/>
                          <a:ea typeface="+mn-ea"/>
                          <a:cs typeface="+mn-cs"/>
                        </a:rPr>
                        <a:t>penwik</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nte</a:t>
                      </a:r>
                      <a:r>
                        <a:rPr lang="en-US" sz="4000" b="0" kern="1200" dirty="0">
                          <a:solidFill>
                            <a:srgbClr val="FFFF00"/>
                          </a:solidFill>
                          <a:latin typeface="Avva_Shenouda" pitchFamily="34" charset="2"/>
                          <a:ea typeface="+mn-ea"/>
                          <a:cs typeface="+mn-cs"/>
                        </a:rPr>
                        <a:t> rac5 m3i4 </a:t>
                      </a:r>
                      <a:r>
                        <a:rPr lang="en-US" sz="4000" b="0" kern="1200" dirty="0" err="1">
                          <a:solidFill>
                            <a:srgbClr val="FFFF00"/>
                          </a:solidFill>
                          <a:latin typeface="Avva_Shenouda" pitchFamily="34" charset="2"/>
                          <a:ea typeface="+mn-ea"/>
                          <a:cs typeface="+mn-cs"/>
                        </a:rPr>
                        <a:t>nan</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mfoov</a:t>
                      </a:r>
                      <a:r>
                        <a:rPr lang="en-US" sz="4000" b="0" kern="1200" dirty="0">
                          <a:solidFill>
                            <a:srgbClr val="FFFF00"/>
                          </a:solidFill>
                          <a:latin typeface="Avva_Shenouda" pitchFamily="34" charset="2"/>
                          <a:ea typeface="+mn-ea"/>
                          <a:cs typeface="+mn-cs"/>
                        </a:rPr>
                        <a:t> </a:t>
                      </a:r>
                      <a:endParaRPr lang="en-US" sz="8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بين أويك إنتى راستي :ميف نان إمفوؤو  </a:t>
                      </a:r>
                      <a:endParaRPr lang="ar-EG" sz="3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46808242"/>
      </p:ext>
    </p:extLst>
  </p:cSld>
  <p:clrMapOvr>
    <a:masterClrMapping/>
  </p:clrMapOvr>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وأغفر لنا ذنوبنا</a:t>
                      </a:r>
                      <a:endParaRPr lang="ar-SA" sz="71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dirty="0" err="1">
                          <a:solidFill>
                            <a:srgbClr val="FFFF00"/>
                          </a:solidFill>
                          <a:latin typeface="Avva_Shenouda" pitchFamily="34" charset="2"/>
                          <a:ea typeface="+mn-ea"/>
                          <a:cs typeface="+mn-cs"/>
                        </a:rPr>
                        <a:t>ovoh</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xa</a:t>
                      </a:r>
                      <a:r>
                        <a:rPr lang="en-US" sz="3600" b="0" kern="1200" dirty="0">
                          <a:solidFill>
                            <a:srgbClr val="FFFF00"/>
                          </a:solidFill>
                          <a:latin typeface="Avva_Shenouda" pitchFamily="34" charset="2"/>
                          <a:ea typeface="+mn-ea"/>
                          <a:cs typeface="+mn-cs"/>
                        </a:rPr>
                        <a:t> n3`eteron </a:t>
                      </a:r>
                      <a:r>
                        <a:rPr lang="en-US" sz="3600" b="0" kern="1200" dirty="0" err="1">
                          <a:solidFill>
                            <a:srgbClr val="FFFF00"/>
                          </a:solidFill>
                          <a:latin typeface="Avva_Shenouda" pitchFamily="34" charset="2"/>
                          <a:ea typeface="+mn-ea"/>
                          <a:cs typeface="+mn-cs"/>
                        </a:rPr>
                        <a:t>nan</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ebol</a:t>
                      </a:r>
                      <a:endParaRPr lang="en-US" sz="115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أووه كاني إيتيرون نان إيفول </a:t>
                      </a:r>
                      <a:endParaRPr lang="ar-EG" sz="3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76624732"/>
      </p:ext>
    </p:extLst>
  </p:cSld>
  <p:clrMapOvr>
    <a:masterClrMapping/>
  </p:clrMapOvr>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كما نغفر نحن أيضا للمذنبين إلينا </a:t>
                      </a:r>
                      <a:endParaRPr lang="ar-SA" sz="287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2800" b="0" kern="1200" dirty="0">
                          <a:solidFill>
                            <a:srgbClr val="FFFF00"/>
                          </a:solidFill>
                          <a:latin typeface="Avva_Shenouda" pitchFamily="34" charset="2"/>
                          <a:ea typeface="+mn-ea"/>
                          <a:cs typeface="+mn-cs"/>
                        </a:rPr>
                        <a:t>`m`fr35 </a:t>
                      </a:r>
                      <a:r>
                        <a:rPr lang="en-US" sz="2800" b="0" kern="1200" dirty="0" err="1">
                          <a:solidFill>
                            <a:srgbClr val="FFFF00"/>
                          </a:solidFill>
                          <a:latin typeface="Avva_Shenouda" pitchFamily="34" charset="2"/>
                          <a:ea typeface="+mn-ea"/>
                          <a:cs typeface="+mn-cs"/>
                        </a:rPr>
                        <a:t>hwn</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ntenxw</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ebol</a:t>
                      </a:r>
                      <a:r>
                        <a:rPr lang="en-US" sz="2800" b="0" kern="1200" dirty="0">
                          <a:solidFill>
                            <a:srgbClr val="FFFF00"/>
                          </a:solidFill>
                          <a:latin typeface="Avva_Shenouda" pitchFamily="34" charset="2"/>
                          <a:ea typeface="+mn-ea"/>
                          <a:cs typeface="+mn-cs"/>
                        </a:rPr>
                        <a:t> : `nn3`ete </a:t>
                      </a:r>
                      <a:r>
                        <a:rPr lang="en-US" sz="2800" b="0" kern="1200" dirty="0" err="1">
                          <a:solidFill>
                            <a:srgbClr val="FFFF00"/>
                          </a:solidFill>
                          <a:latin typeface="Avva_Shenouda" pitchFamily="34" charset="2"/>
                          <a:ea typeface="+mn-ea"/>
                          <a:cs typeface="+mn-cs"/>
                        </a:rPr>
                        <a:t>ovon</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ntan</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erwov</a:t>
                      </a:r>
                      <a:endParaRPr lang="en-US" sz="8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إمفريتي هون إنتين كو إيفول :إنني إيتيه أوأون إنتان إيروؤ </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91822986"/>
      </p:ext>
    </p:extLst>
  </p:cSld>
  <p:clrMapOvr>
    <a:masterClrMapping/>
  </p:clrMapOvr>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ولا تدخلنا في تجربة, لكن نجنا من الشرير </a:t>
                      </a:r>
                      <a:endParaRPr lang="ar-SA" sz="287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2400" b="0" kern="1200" dirty="0" err="1">
                          <a:solidFill>
                            <a:srgbClr val="FFFF00"/>
                          </a:solidFill>
                          <a:latin typeface="Avva_Shenouda" pitchFamily="34" charset="2"/>
                          <a:ea typeface="+mn-ea"/>
                          <a:cs typeface="+mn-cs"/>
                        </a:rPr>
                        <a:t>ovoh</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mperenten</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eqovn</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epiracmoc</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alla</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nahmen</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ebol</a:t>
                      </a:r>
                      <a:r>
                        <a:rPr lang="en-US" sz="2400" b="0" kern="1200" dirty="0">
                          <a:solidFill>
                            <a:srgbClr val="FFFF00"/>
                          </a:solidFill>
                          <a:latin typeface="Avva_Shenouda" pitchFamily="34" charset="2"/>
                          <a:ea typeface="+mn-ea"/>
                          <a:cs typeface="+mn-cs"/>
                        </a:rPr>
                        <a:t> ha </a:t>
                      </a:r>
                      <a:r>
                        <a:rPr lang="en-US" sz="2400" b="0" kern="1200" dirty="0" err="1">
                          <a:solidFill>
                            <a:srgbClr val="FFFF00"/>
                          </a:solidFill>
                          <a:latin typeface="Avva_Shenouda" pitchFamily="34" charset="2"/>
                          <a:ea typeface="+mn-ea"/>
                          <a:cs typeface="+mn-cs"/>
                        </a:rPr>
                        <a:t>pipethwov</a:t>
                      </a:r>
                      <a:r>
                        <a:rPr lang="en-US" sz="2400" b="0" kern="1200" dirty="0">
                          <a:solidFill>
                            <a:srgbClr val="FFFF00"/>
                          </a:solidFill>
                          <a:latin typeface="Avva_Shenouda" pitchFamily="34" charset="2"/>
                          <a:ea typeface="+mn-ea"/>
                          <a:cs typeface="+mn-cs"/>
                        </a:rPr>
                        <a:t> </a:t>
                      </a: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lt1"/>
                          </a:solidFill>
                          <a:latin typeface="+mn-lt"/>
                          <a:ea typeface="+mn-ea"/>
                          <a:cs typeface="+mn-cs"/>
                        </a:rPr>
                        <a:t>أووه إمبير إنتين إيخون إبي رازموس أللا ناهمين إيفول هابي بيتهوؤو </a:t>
                      </a:r>
                      <a:endParaRPr lang="ar-EG" sz="1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47870661"/>
      </p:ext>
    </p:extLst>
  </p:cSld>
  <p:clrMapOvr>
    <a:masterClrMapping/>
  </p:clrMapOvr>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بالمسيح يسوع ربنا </a:t>
                      </a:r>
                      <a:endParaRPr lang="ar-SA" sz="59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dirty="0" err="1">
                          <a:solidFill>
                            <a:srgbClr val="FFFF00"/>
                          </a:solidFill>
                          <a:latin typeface="Avva_Shenouda" pitchFamily="34" charset="2"/>
                          <a:ea typeface="+mn-ea"/>
                          <a:cs typeface="+mn-cs"/>
                        </a:rPr>
                        <a:t>qen</a:t>
                      </a:r>
                      <a:r>
                        <a:rPr lang="en-US" sz="4800" b="0" kern="1200" dirty="0">
                          <a:solidFill>
                            <a:srgbClr val="FFFF00"/>
                          </a:solidFill>
                          <a:latin typeface="Avva_Shenouda" pitchFamily="34" charset="2"/>
                          <a:ea typeface="+mn-ea"/>
                          <a:cs typeface="+mn-cs"/>
                        </a:rPr>
                        <a:t> P=</a:t>
                      </a:r>
                      <a:r>
                        <a:rPr lang="en-US" sz="4800" b="0" kern="1200" dirty="0" err="1">
                          <a:solidFill>
                            <a:srgbClr val="FFFF00"/>
                          </a:solidFill>
                          <a:latin typeface="Avva_Shenouda" pitchFamily="34" charset="2"/>
                          <a:ea typeface="+mn-ea"/>
                          <a:cs typeface="+mn-cs"/>
                        </a:rPr>
                        <a:t>xc</a:t>
                      </a:r>
                      <a:r>
                        <a:rPr lang="en-US" sz="4800" b="0" kern="1200" dirty="0">
                          <a:solidFill>
                            <a:srgbClr val="FFFF00"/>
                          </a:solidFill>
                          <a:latin typeface="Avva_Shenouda" pitchFamily="34" charset="2"/>
                          <a:ea typeface="+mn-ea"/>
                          <a:cs typeface="+mn-cs"/>
                        </a:rPr>
                        <a:t> I=3c </a:t>
                      </a:r>
                      <a:r>
                        <a:rPr lang="en-US" sz="4800" b="0" kern="1200" dirty="0" err="1">
                          <a:solidFill>
                            <a:srgbClr val="FFFF00"/>
                          </a:solidFill>
                          <a:latin typeface="Avva_Shenouda" pitchFamily="34" charset="2"/>
                          <a:ea typeface="+mn-ea"/>
                          <a:cs typeface="+mn-cs"/>
                        </a:rPr>
                        <a:t>Penu</a:t>
                      </a:r>
                      <a:r>
                        <a:rPr lang="en-US" sz="4800" b="0" kern="1200" dirty="0">
                          <a:solidFill>
                            <a:srgbClr val="FFFF00"/>
                          </a:solidFill>
                          <a:latin typeface="Avva_Shenouda" pitchFamily="34" charset="2"/>
                          <a:ea typeface="+mn-ea"/>
                          <a:cs typeface="+mn-cs"/>
                        </a:rPr>
                        <a:t> </a:t>
                      </a:r>
                      <a:endParaRPr lang="en-US" sz="115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خين بي خريستوس إيسوس بينشويس </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39184035"/>
      </p:ext>
    </p:extLst>
  </p:cSld>
  <p:clrMapOvr>
    <a:masterClrMapping/>
  </p:clrMapOvr>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لأن لك الملك والقوة والمجد إلى الأبد .  آمين </a:t>
                      </a:r>
                      <a:endParaRPr lang="ar-SA" sz="287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2800" b="0" kern="1200" dirty="0">
                          <a:solidFill>
                            <a:srgbClr val="FFFF00"/>
                          </a:solidFill>
                          <a:latin typeface="Avva_Shenouda" pitchFamily="34" charset="2"/>
                          <a:ea typeface="+mn-ea"/>
                          <a:cs typeface="+mn-cs"/>
                        </a:rPr>
                        <a:t>ge 0wk te 5metovro nem 5gom : nem piwov 2a `eneh Am3n</a:t>
                      </a:r>
                      <a:endParaRPr lang="en-US" sz="66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جى ثوك تى تي ميت أورو نيم تي جوم :نيم بي أوأو شا إينيه أمين </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90741968"/>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والذين قدموا لك</a:t>
            </a:r>
            <a:r>
              <a:rPr lang="en-US" dirty="0">
                <a:solidFill>
                  <a:schemeClr val="lt1"/>
                </a:solidFill>
              </a:rPr>
              <a:t> </a:t>
            </a:r>
            <a:r>
              <a:rPr lang="ar-EG" dirty="0">
                <a:solidFill>
                  <a:schemeClr val="lt1"/>
                </a:solidFill>
              </a:rPr>
              <a:t>في هذا اليوم هذه</a:t>
            </a:r>
            <a:r>
              <a:rPr lang="en-US" dirty="0">
                <a:solidFill>
                  <a:schemeClr val="lt1"/>
                </a:solidFill>
              </a:rPr>
              <a:t> </a:t>
            </a:r>
            <a:r>
              <a:rPr lang="ar-EG" dirty="0">
                <a:solidFill>
                  <a:schemeClr val="lt1"/>
                </a:solidFill>
              </a:rPr>
              <a:t>القرابين</a:t>
            </a:r>
            <a:endParaRPr lang="ar-EG" sz="307000" dirty="0"/>
          </a:p>
        </p:txBody>
      </p:sp>
      <p:sp>
        <p:nvSpPr>
          <p:cNvPr id="3" name="Text Placeholder 2"/>
          <p:cNvSpPr>
            <a:spLocks noGrp="1"/>
          </p:cNvSpPr>
          <p:nvPr>
            <p:ph type="body" idx="1"/>
          </p:nvPr>
        </p:nvSpPr>
        <p:spPr/>
        <p:txBody>
          <a:bodyPr/>
          <a:lstStyle/>
          <a:p>
            <a:pPr>
              <a:spcBef>
                <a:spcPts val="0"/>
              </a:spcBef>
              <a:defRPr/>
            </a:pPr>
            <a:r>
              <a:rPr lang="ar-EG" sz="2800" dirty="0">
                <a:solidFill>
                  <a:schemeClr val="lt1"/>
                </a:solidFill>
              </a:rPr>
              <a:t>نيم نى إيتاف إينى ناك إيخون خين باى إيهوؤو إنتى فوؤو إن ناى ذورون ناى</a:t>
            </a:r>
            <a:endParaRPr lang="ar-EG" sz="71400" dirty="0"/>
          </a:p>
        </p:txBody>
      </p:sp>
      <p:sp>
        <p:nvSpPr>
          <p:cNvPr id="5" name="Text Placeholder 4"/>
          <p:cNvSpPr>
            <a:spLocks noGrp="1"/>
          </p:cNvSpPr>
          <p:nvPr>
            <p:ph type="body" sz="quarter" idx="3"/>
          </p:nvPr>
        </p:nvSpPr>
        <p:spPr>
          <a:xfrm>
            <a:off x="0" y="5047808"/>
            <a:ext cx="9144000" cy="1124392"/>
          </a:xfrm>
        </p:spPr>
        <p:txBody>
          <a:bodyPr/>
          <a:lstStyle/>
          <a:p>
            <a:r>
              <a:rPr lang="en-US" dirty="0"/>
              <a:t>nem nh`etau`ini nak</a:t>
            </a:r>
            <a:r>
              <a:rPr lang="ar-EG" dirty="0"/>
              <a:t> </a:t>
            </a:r>
            <a:r>
              <a:rPr lang="en-US" dirty="0"/>
              <a:t>`e'oun</a:t>
            </a:r>
            <a:r>
              <a:rPr lang="ar-EG" dirty="0"/>
              <a:t> </a:t>
            </a:r>
            <a:r>
              <a:rPr lang="en-US" dirty="0"/>
              <a:t> </a:t>
            </a:r>
            <a:r>
              <a:rPr lang="pt-BR" dirty="0"/>
              <a:t>'en pai`e\oou </a:t>
            </a:r>
            <a:r>
              <a:rPr lang="ar-EG" dirty="0"/>
              <a:t> </a:t>
            </a:r>
            <a:r>
              <a:rPr lang="en-US" dirty="0" err="1"/>
              <a:t>voou</a:t>
            </a:r>
            <a:r>
              <a:rPr lang="en-US" dirty="0"/>
              <a:t> `nnaidwron nai</a:t>
            </a:r>
          </a:p>
        </p:txBody>
      </p:sp>
    </p:spTree>
  </p:cSld>
  <p:clrMapOvr>
    <a:masterClrMapping/>
  </p:clrMapOvr>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أبانا الذي في السموات</a:t>
                      </a:r>
                      <a:r>
                        <a:rPr lang="en-US" sz="4800" b="1" dirty="0"/>
                        <a:t>….</a:t>
                      </a:r>
                      <a:endParaRPr lang="ar-SA"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Peniwt</a:t>
                      </a:r>
                      <a:r>
                        <a:rPr lang="en-US" sz="4800" b="0" kern="1200" baseline="0" dirty="0">
                          <a:solidFill>
                            <a:srgbClr val="FFFF00"/>
                          </a:solidFill>
                          <a:latin typeface="Athanasius" pitchFamily="2" charset="0"/>
                          <a:ea typeface="+mn-ea"/>
                          <a:cs typeface="+mn-cs"/>
                        </a:rPr>
                        <a:t> et 'en </a:t>
                      </a:r>
                      <a:r>
                        <a:rPr lang="en-US" sz="4800" b="0" kern="1200" baseline="0" dirty="0" err="1">
                          <a:solidFill>
                            <a:srgbClr val="FFFF00"/>
                          </a:solidFill>
                          <a:latin typeface="Athanasius" pitchFamily="2" charset="0"/>
                          <a:ea typeface="+mn-ea"/>
                          <a:cs typeface="+mn-cs"/>
                        </a:rPr>
                        <a:t>nibhou</a:t>
                      </a:r>
                      <a:r>
                        <a:rPr lang="en-US" sz="48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بينيوت إتخين ني فيؤوي</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17918111"/>
      </p:ext>
    </p:extLst>
  </p:cSld>
  <p:clrMapOvr>
    <a:masterClrMapping/>
  </p:clrMapOvr>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kern="1200" dirty="0">
                          <a:solidFill>
                            <a:schemeClr val="lt1"/>
                          </a:solidFill>
                          <a:latin typeface="+mn-lt"/>
                          <a:ea typeface="+mn-ea"/>
                          <a:cs typeface="+mn-cs"/>
                        </a:rPr>
                        <a:t>ليتقدس اسمك ليأت ملكوتك </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dirty="0">
                          <a:solidFill>
                            <a:srgbClr val="FFFF00"/>
                          </a:solidFill>
                          <a:latin typeface="Avva_Shenouda" pitchFamily="34" charset="2"/>
                          <a:ea typeface="+mn-ea"/>
                          <a:cs typeface="+mn-cs"/>
                        </a:rPr>
                        <a:t>mare4tovbo `</a:t>
                      </a:r>
                      <a:r>
                        <a:rPr lang="en-US" sz="3200" b="0" kern="1200" dirty="0" err="1">
                          <a:solidFill>
                            <a:srgbClr val="FFFF00"/>
                          </a:solidFill>
                          <a:latin typeface="Avva_Shenouda" pitchFamily="34" charset="2"/>
                          <a:ea typeface="+mn-ea"/>
                          <a:cs typeface="+mn-cs"/>
                        </a:rPr>
                        <a:t>nge</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pekran</a:t>
                      </a:r>
                      <a:r>
                        <a:rPr lang="en-US" sz="3200" b="0" kern="1200" dirty="0">
                          <a:solidFill>
                            <a:srgbClr val="FFFF00"/>
                          </a:solidFill>
                          <a:latin typeface="Avva_Shenouda" pitchFamily="34" charset="2"/>
                          <a:ea typeface="+mn-ea"/>
                          <a:cs typeface="+mn-cs"/>
                        </a:rPr>
                        <a:t> : </a:t>
                      </a:r>
                      <a:r>
                        <a:rPr lang="en-US" sz="3200" b="0" kern="1200" dirty="0" err="1">
                          <a:solidFill>
                            <a:srgbClr val="FFFF00"/>
                          </a:solidFill>
                          <a:latin typeface="Avva_Shenouda" pitchFamily="34" charset="2"/>
                          <a:ea typeface="+mn-ea"/>
                          <a:cs typeface="+mn-cs"/>
                        </a:rPr>
                        <a:t>marec`i</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nge</a:t>
                      </a:r>
                      <a:r>
                        <a:rPr lang="en-US" sz="3200" b="0" kern="1200" dirty="0">
                          <a:solidFill>
                            <a:srgbClr val="FFFF00"/>
                          </a:solidFill>
                          <a:latin typeface="Avva_Shenouda" pitchFamily="34" charset="2"/>
                          <a:ea typeface="+mn-ea"/>
                          <a:cs typeface="+mn-cs"/>
                        </a:rPr>
                        <a:t> </a:t>
                      </a:r>
                      <a:r>
                        <a:rPr lang="en-US" sz="3200" b="0" kern="1200" dirty="0" err="1">
                          <a:solidFill>
                            <a:srgbClr val="FFFF00"/>
                          </a:solidFill>
                          <a:latin typeface="Avva_Shenouda" pitchFamily="34" charset="2"/>
                          <a:ea typeface="+mn-ea"/>
                          <a:cs typeface="+mn-cs"/>
                        </a:rPr>
                        <a:t>tekmetovro</a:t>
                      </a:r>
                      <a:endParaRPr lang="en-US" sz="32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ماريف طوفو إنجيه بيكران :ماريسئي إنجيه تيك ميت أورو </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65584741"/>
      </p:ext>
    </p:extLst>
  </p:cSld>
  <p:clrMapOvr>
    <a:masterClrMapping/>
  </p:clrMapOvr>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لتكن مشيئتك </a:t>
                      </a:r>
                      <a:endParaRPr lang="ar-SA" sz="71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dirty="0" err="1">
                          <a:solidFill>
                            <a:srgbClr val="FFFF00"/>
                          </a:solidFill>
                          <a:latin typeface="Avva_Shenouda" pitchFamily="34" charset="2"/>
                          <a:ea typeface="+mn-ea"/>
                          <a:cs typeface="+mn-cs"/>
                        </a:rPr>
                        <a:t>petehnak</a:t>
                      </a:r>
                      <a:r>
                        <a:rPr lang="en-US" sz="3200" b="0" kern="1200" dirty="0">
                          <a:solidFill>
                            <a:srgbClr val="FFFF00"/>
                          </a:solidFill>
                          <a:latin typeface="Avva_Shenouda" pitchFamily="34" charset="2"/>
                          <a:ea typeface="+mn-ea"/>
                          <a:cs typeface="+mn-cs"/>
                        </a:rPr>
                        <a:t> mare42wpi </a:t>
                      </a: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بيتهناك ماريف شوبي  </a:t>
                      </a:r>
                      <a:endParaRPr lang="ar-EG" sz="3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14689436"/>
      </p:ext>
    </p:extLst>
  </p:cSld>
  <p:clrMapOvr>
    <a:masterClrMapping/>
  </p:clrMapOvr>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كما في السماء كذلك على الأرض</a:t>
                      </a:r>
                      <a:endParaRPr lang="ar-SA" sz="413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dirty="0">
                          <a:solidFill>
                            <a:srgbClr val="FFFF00"/>
                          </a:solidFill>
                          <a:latin typeface="Avva_Shenouda" pitchFamily="34" charset="2"/>
                          <a:ea typeface="+mn-ea"/>
                          <a:cs typeface="+mn-cs"/>
                        </a:rPr>
                        <a:t>`m`fr35 </a:t>
                      </a:r>
                      <a:r>
                        <a:rPr lang="en-US" sz="3600" b="0" kern="1200" dirty="0" err="1">
                          <a:solidFill>
                            <a:srgbClr val="FFFF00"/>
                          </a:solidFill>
                          <a:latin typeface="Avva_Shenouda" pitchFamily="34" charset="2"/>
                          <a:ea typeface="+mn-ea"/>
                          <a:cs typeface="+mn-cs"/>
                        </a:rPr>
                        <a:t>qen</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tfe</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nem</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higen</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pikahi</a:t>
                      </a:r>
                      <a:endParaRPr lang="en-US" sz="8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إمفريتي خين إتفى : نيم هيجين بيكاهي </a:t>
                      </a:r>
                      <a:endParaRPr lang="ar-EG" sz="3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15968618"/>
      </p:ext>
    </p:extLst>
  </p:cSld>
  <p:clrMapOvr>
    <a:masterClrMapping/>
  </p:clrMapOvr>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خبزنا الذي للغد أعطنا اليوم </a:t>
                      </a:r>
                      <a:endParaRPr lang="ar-SA" sz="413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dirty="0" err="1">
                          <a:solidFill>
                            <a:srgbClr val="FFFF00"/>
                          </a:solidFill>
                          <a:latin typeface="Avva_Shenouda" pitchFamily="34" charset="2"/>
                          <a:ea typeface="+mn-ea"/>
                          <a:cs typeface="+mn-cs"/>
                        </a:rPr>
                        <a:t>penwik</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nte</a:t>
                      </a:r>
                      <a:r>
                        <a:rPr lang="en-US" sz="4000" b="0" kern="1200" dirty="0">
                          <a:solidFill>
                            <a:srgbClr val="FFFF00"/>
                          </a:solidFill>
                          <a:latin typeface="Avva_Shenouda" pitchFamily="34" charset="2"/>
                          <a:ea typeface="+mn-ea"/>
                          <a:cs typeface="+mn-cs"/>
                        </a:rPr>
                        <a:t> rac5 m3i4 </a:t>
                      </a:r>
                      <a:r>
                        <a:rPr lang="en-US" sz="4000" b="0" kern="1200" dirty="0" err="1">
                          <a:solidFill>
                            <a:srgbClr val="FFFF00"/>
                          </a:solidFill>
                          <a:latin typeface="Avva_Shenouda" pitchFamily="34" charset="2"/>
                          <a:ea typeface="+mn-ea"/>
                          <a:cs typeface="+mn-cs"/>
                        </a:rPr>
                        <a:t>nan</a:t>
                      </a:r>
                      <a:r>
                        <a:rPr lang="en-US" sz="4000" b="0" kern="1200" dirty="0">
                          <a:solidFill>
                            <a:srgbClr val="FFFF00"/>
                          </a:solidFill>
                          <a:latin typeface="Avva_Shenouda" pitchFamily="34" charset="2"/>
                          <a:ea typeface="+mn-ea"/>
                          <a:cs typeface="+mn-cs"/>
                        </a:rPr>
                        <a:t> `</a:t>
                      </a:r>
                      <a:r>
                        <a:rPr lang="en-US" sz="4000" b="0" kern="1200" dirty="0" err="1">
                          <a:solidFill>
                            <a:srgbClr val="FFFF00"/>
                          </a:solidFill>
                          <a:latin typeface="Avva_Shenouda" pitchFamily="34" charset="2"/>
                          <a:ea typeface="+mn-ea"/>
                          <a:cs typeface="+mn-cs"/>
                        </a:rPr>
                        <a:t>mfoov</a:t>
                      </a:r>
                      <a:r>
                        <a:rPr lang="en-US" sz="4000" b="0" kern="1200" dirty="0">
                          <a:solidFill>
                            <a:srgbClr val="FFFF00"/>
                          </a:solidFill>
                          <a:latin typeface="Avva_Shenouda" pitchFamily="34" charset="2"/>
                          <a:ea typeface="+mn-ea"/>
                          <a:cs typeface="+mn-cs"/>
                        </a:rPr>
                        <a:t> </a:t>
                      </a:r>
                      <a:endParaRPr lang="en-US" sz="8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بين أويك إنتى راستي :ميف نان إمفوؤو  </a:t>
                      </a:r>
                      <a:endParaRPr lang="ar-EG" sz="3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33236001"/>
      </p:ext>
    </p:extLst>
  </p:cSld>
  <p:clrMapOvr>
    <a:masterClrMapping/>
  </p:clrMapOvr>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وأغفر لنا ذنوبنا</a:t>
                      </a:r>
                      <a:endParaRPr lang="ar-SA" sz="71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dirty="0" err="1">
                          <a:solidFill>
                            <a:srgbClr val="FFFF00"/>
                          </a:solidFill>
                          <a:latin typeface="Avva_Shenouda" pitchFamily="34" charset="2"/>
                          <a:ea typeface="+mn-ea"/>
                          <a:cs typeface="+mn-cs"/>
                        </a:rPr>
                        <a:t>ovoh</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xa</a:t>
                      </a:r>
                      <a:r>
                        <a:rPr lang="en-US" sz="3600" b="0" kern="1200" dirty="0">
                          <a:solidFill>
                            <a:srgbClr val="FFFF00"/>
                          </a:solidFill>
                          <a:latin typeface="Avva_Shenouda" pitchFamily="34" charset="2"/>
                          <a:ea typeface="+mn-ea"/>
                          <a:cs typeface="+mn-cs"/>
                        </a:rPr>
                        <a:t> n3`eteron </a:t>
                      </a:r>
                      <a:r>
                        <a:rPr lang="en-US" sz="3600" b="0" kern="1200" dirty="0" err="1">
                          <a:solidFill>
                            <a:srgbClr val="FFFF00"/>
                          </a:solidFill>
                          <a:latin typeface="Avva_Shenouda" pitchFamily="34" charset="2"/>
                          <a:ea typeface="+mn-ea"/>
                          <a:cs typeface="+mn-cs"/>
                        </a:rPr>
                        <a:t>nan</a:t>
                      </a:r>
                      <a:r>
                        <a:rPr lang="en-US" sz="3600" b="0" kern="1200" dirty="0">
                          <a:solidFill>
                            <a:srgbClr val="FFFF00"/>
                          </a:solidFill>
                          <a:latin typeface="Avva_Shenouda" pitchFamily="34" charset="2"/>
                          <a:ea typeface="+mn-ea"/>
                          <a:cs typeface="+mn-cs"/>
                        </a:rPr>
                        <a:t> `</a:t>
                      </a:r>
                      <a:r>
                        <a:rPr lang="en-US" sz="3600" b="0" kern="1200" dirty="0" err="1">
                          <a:solidFill>
                            <a:srgbClr val="FFFF00"/>
                          </a:solidFill>
                          <a:latin typeface="Avva_Shenouda" pitchFamily="34" charset="2"/>
                          <a:ea typeface="+mn-ea"/>
                          <a:cs typeface="+mn-cs"/>
                        </a:rPr>
                        <a:t>ebol</a:t>
                      </a:r>
                      <a:endParaRPr lang="en-US" sz="115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200" dirty="0">
                          <a:solidFill>
                            <a:schemeClr val="lt1"/>
                          </a:solidFill>
                          <a:latin typeface="+mn-lt"/>
                          <a:ea typeface="+mn-ea"/>
                          <a:cs typeface="+mn-cs"/>
                        </a:rPr>
                        <a:t>أووه كاني إيتيرون نان إيفول </a:t>
                      </a:r>
                      <a:endParaRPr lang="ar-EG" sz="3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35819983"/>
      </p:ext>
    </p:extLst>
  </p:cSld>
  <p:clrMapOvr>
    <a:masterClrMapping/>
  </p:clrMapOvr>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كما نغفر نحن أيضا للمذنبين إلينا </a:t>
                      </a:r>
                      <a:endParaRPr lang="ar-SA" sz="287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2800" b="0" kern="1200" dirty="0">
                          <a:solidFill>
                            <a:srgbClr val="FFFF00"/>
                          </a:solidFill>
                          <a:latin typeface="Avva_Shenouda" pitchFamily="34" charset="2"/>
                          <a:ea typeface="+mn-ea"/>
                          <a:cs typeface="+mn-cs"/>
                        </a:rPr>
                        <a:t>`m`fr35 </a:t>
                      </a:r>
                      <a:r>
                        <a:rPr lang="en-US" sz="2800" b="0" kern="1200" dirty="0" err="1">
                          <a:solidFill>
                            <a:srgbClr val="FFFF00"/>
                          </a:solidFill>
                          <a:latin typeface="Avva_Shenouda" pitchFamily="34" charset="2"/>
                          <a:ea typeface="+mn-ea"/>
                          <a:cs typeface="+mn-cs"/>
                        </a:rPr>
                        <a:t>hwn</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ntenxw</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ebol</a:t>
                      </a:r>
                      <a:r>
                        <a:rPr lang="en-US" sz="2800" b="0" kern="1200" dirty="0">
                          <a:solidFill>
                            <a:srgbClr val="FFFF00"/>
                          </a:solidFill>
                          <a:latin typeface="Avva_Shenouda" pitchFamily="34" charset="2"/>
                          <a:ea typeface="+mn-ea"/>
                          <a:cs typeface="+mn-cs"/>
                        </a:rPr>
                        <a:t> : `nn3`ete </a:t>
                      </a:r>
                      <a:r>
                        <a:rPr lang="en-US" sz="2800" b="0" kern="1200" dirty="0" err="1">
                          <a:solidFill>
                            <a:srgbClr val="FFFF00"/>
                          </a:solidFill>
                          <a:latin typeface="Avva_Shenouda" pitchFamily="34" charset="2"/>
                          <a:ea typeface="+mn-ea"/>
                          <a:cs typeface="+mn-cs"/>
                        </a:rPr>
                        <a:t>ovon</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ntan</a:t>
                      </a:r>
                      <a:r>
                        <a:rPr lang="en-US" sz="2800" b="0" kern="1200" dirty="0">
                          <a:solidFill>
                            <a:srgbClr val="FFFF00"/>
                          </a:solidFill>
                          <a:latin typeface="Avva_Shenouda" pitchFamily="34" charset="2"/>
                          <a:ea typeface="+mn-ea"/>
                          <a:cs typeface="+mn-cs"/>
                        </a:rPr>
                        <a:t> `</a:t>
                      </a:r>
                      <a:r>
                        <a:rPr lang="en-US" sz="2800" b="0" kern="1200" dirty="0" err="1">
                          <a:solidFill>
                            <a:srgbClr val="FFFF00"/>
                          </a:solidFill>
                          <a:latin typeface="Avva_Shenouda" pitchFamily="34" charset="2"/>
                          <a:ea typeface="+mn-ea"/>
                          <a:cs typeface="+mn-cs"/>
                        </a:rPr>
                        <a:t>erwov</a:t>
                      </a:r>
                      <a:endParaRPr lang="en-US" sz="88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إمفريتي هون إنتين كو إيفول :إنني إيتيه أوأون إنتان إيروؤ </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8573624"/>
      </p:ext>
    </p:extLst>
  </p:cSld>
  <p:clrMapOvr>
    <a:masterClrMapping/>
  </p:clrMapOvr>
</p:sld>
</file>

<file path=ppt/slides/slide3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ولا تدخلنا في تجربة, لكن نجنا من الشرير </a:t>
                      </a:r>
                      <a:endParaRPr lang="ar-SA" sz="287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2400" b="0" kern="1200" dirty="0" err="1">
                          <a:solidFill>
                            <a:srgbClr val="FFFF00"/>
                          </a:solidFill>
                          <a:latin typeface="Avva_Shenouda" pitchFamily="34" charset="2"/>
                          <a:ea typeface="+mn-ea"/>
                          <a:cs typeface="+mn-cs"/>
                        </a:rPr>
                        <a:t>ovoh</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mperenten</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eqovn</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epiracmoc</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alla</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nahmen</a:t>
                      </a:r>
                      <a:r>
                        <a:rPr lang="en-US" sz="2400" b="0" kern="1200" dirty="0">
                          <a:solidFill>
                            <a:srgbClr val="FFFF00"/>
                          </a:solidFill>
                          <a:latin typeface="Avva_Shenouda" pitchFamily="34" charset="2"/>
                          <a:ea typeface="+mn-ea"/>
                          <a:cs typeface="+mn-cs"/>
                        </a:rPr>
                        <a:t> `</a:t>
                      </a:r>
                      <a:r>
                        <a:rPr lang="en-US" sz="2400" b="0" kern="1200" dirty="0" err="1">
                          <a:solidFill>
                            <a:srgbClr val="FFFF00"/>
                          </a:solidFill>
                          <a:latin typeface="Avva_Shenouda" pitchFamily="34" charset="2"/>
                          <a:ea typeface="+mn-ea"/>
                          <a:cs typeface="+mn-cs"/>
                        </a:rPr>
                        <a:t>ebol</a:t>
                      </a:r>
                      <a:r>
                        <a:rPr lang="en-US" sz="2400" b="0" kern="1200" dirty="0">
                          <a:solidFill>
                            <a:srgbClr val="FFFF00"/>
                          </a:solidFill>
                          <a:latin typeface="Avva_Shenouda" pitchFamily="34" charset="2"/>
                          <a:ea typeface="+mn-ea"/>
                          <a:cs typeface="+mn-cs"/>
                        </a:rPr>
                        <a:t> ha </a:t>
                      </a:r>
                      <a:r>
                        <a:rPr lang="en-US" sz="2400" b="0" kern="1200" dirty="0" err="1">
                          <a:solidFill>
                            <a:srgbClr val="FFFF00"/>
                          </a:solidFill>
                          <a:latin typeface="Avva_Shenouda" pitchFamily="34" charset="2"/>
                          <a:ea typeface="+mn-ea"/>
                          <a:cs typeface="+mn-cs"/>
                        </a:rPr>
                        <a:t>pipethwov</a:t>
                      </a:r>
                      <a:r>
                        <a:rPr lang="en-US" sz="2400" b="0" kern="1200" dirty="0">
                          <a:solidFill>
                            <a:srgbClr val="FFFF00"/>
                          </a:solidFill>
                          <a:latin typeface="Avva_Shenouda" pitchFamily="34" charset="2"/>
                          <a:ea typeface="+mn-ea"/>
                          <a:cs typeface="+mn-cs"/>
                        </a:rPr>
                        <a:t> </a:t>
                      </a: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lt1"/>
                          </a:solidFill>
                          <a:latin typeface="+mn-lt"/>
                          <a:ea typeface="+mn-ea"/>
                          <a:cs typeface="+mn-cs"/>
                        </a:rPr>
                        <a:t>أووه إمبير إنتين إيخون إبي رازموس أللا ناهمين إيفول هابي بيتهوؤو </a:t>
                      </a:r>
                      <a:endParaRPr lang="ar-EG" sz="1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60337555"/>
      </p:ext>
    </p:extLst>
  </p:cSld>
  <p:clrMapOvr>
    <a:masterClrMapping/>
  </p:clrMapOvr>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بالمسيح يسوع ربنا </a:t>
                      </a:r>
                      <a:endParaRPr lang="ar-SA" sz="59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dirty="0" err="1">
                          <a:solidFill>
                            <a:srgbClr val="FFFF00"/>
                          </a:solidFill>
                          <a:latin typeface="Avva_Shenouda" pitchFamily="34" charset="2"/>
                          <a:ea typeface="+mn-ea"/>
                          <a:cs typeface="+mn-cs"/>
                        </a:rPr>
                        <a:t>qen</a:t>
                      </a:r>
                      <a:r>
                        <a:rPr lang="en-US" sz="4800" b="0" kern="1200" dirty="0">
                          <a:solidFill>
                            <a:srgbClr val="FFFF00"/>
                          </a:solidFill>
                          <a:latin typeface="Avva_Shenouda" pitchFamily="34" charset="2"/>
                          <a:ea typeface="+mn-ea"/>
                          <a:cs typeface="+mn-cs"/>
                        </a:rPr>
                        <a:t> P=</a:t>
                      </a:r>
                      <a:r>
                        <a:rPr lang="en-US" sz="4800" b="0" kern="1200" dirty="0" err="1">
                          <a:solidFill>
                            <a:srgbClr val="FFFF00"/>
                          </a:solidFill>
                          <a:latin typeface="Avva_Shenouda" pitchFamily="34" charset="2"/>
                          <a:ea typeface="+mn-ea"/>
                          <a:cs typeface="+mn-cs"/>
                        </a:rPr>
                        <a:t>xc</a:t>
                      </a:r>
                      <a:r>
                        <a:rPr lang="en-US" sz="4800" b="0" kern="1200" dirty="0">
                          <a:solidFill>
                            <a:srgbClr val="FFFF00"/>
                          </a:solidFill>
                          <a:latin typeface="Avva_Shenouda" pitchFamily="34" charset="2"/>
                          <a:ea typeface="+mn-ea"/>
                          <a:cs typeface="+mn-cs"/>
                        </a:rPr>
                        <a:t> I=3c </a:t>
                      </a:r>
                      <a:r>
                        <a:rPr lang="en-US" sz="4800" b="0" kern="1200" dirty="0" err="1">
                          <a:solidFill>
                            <a:srgbClr val="FFFF00"/>
                          </a:solidFill>
                          <a:latin typeface="Avva_Shenouda" pitchFamily="34" charset="2"/>
                          <a:ea typeface="+mn-ea"/>
                          <a:cs typeface="+mn-cs"/>
                        </a:rPr>
                        <a:t>Penu</a:t>
                      </a:r>
                      <a:r>
                        <a:rPr lang="en-US" sz="4800" b="0" kern="1200" dirty="0">
                          <a:solidFill>
                            <a:srgbClr val="FFFF00"/>
                          </a:solidFill>
                          <a:latin typeface="Avva_Shenouda" pitchFamily="34" charset="2"/>
                          <a:ea typeface="+mn-ea"/>
                          <a:cs typeface="+mn-cs"/>
                        </a:rPr>
                        <a:t> </a:t>
                      </a:r>
                      <a:endParaRPr lang="en-US" sz="115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200" dirty="0">
                          <a:solidFill>
                            <a:schemeClr val="lt1"/>
                          </a:solidFill>
                          <a:latin typeface="+mn-lt"/>
                          <a:ea typeface="+mn-ea"/>
                          <a:cs typeface="+mn-cs"/>
                        </a:rPr>
                        <a:t>خين بي خريستوس إيسوس بينشويس </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00824288"/>
      </p:ext>
    </p:extLst>
  </p:cSld>
  <p:clrMapOvr>
    <a:masterClrMapping/>
  </p:clrMapOvr>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أحنوا رؤوسكم للرب</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FF00"/>
                          </a:solidFill>
                          <a:latin typeface="Athanasius" pitchFamily="2" charset="0"/>
                          <a:ea typeface="+mn-ea"/>
                          <a:cs typeface="+mn-cs"/>
                        </a:rPr>
                        <a:t>Tac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kevalac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umwn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tw</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Kuri`w</a:t>
                      </a:r>
                      <a:endParaRPr lang="en-US" sz="4000" b="0" kern="1200" baseline="0" dirty="0">
                        <a:solidFill>
                          <a:srgbClr val="FFFF00"/>
                        </a:solidFill>
                        <a:latin typeface="Athanasius" pitchFamily="2" charset="0"/>
                        <a:ea typeface="+mn-ea"/>
                        <a:cs typeface="+mn-cs"/>
                      </a:endParaRPr>
                    </a:p>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klinate</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طاس كيفالاس إيمون طوكيريو إكليناتي</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55361311"/>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أعطهم الباقيات عوض الفانيات</a:t>
            </a:r>
            <a:endParaRPr lang="ar-EG" sz="3070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موى نوؤو إن نى أتتاكو إن إتشفيو إن نيئثناتاكو</a:t>
            </a:r>
            <a:endParaRPr lang="ar-EG" sz="98700" dirty="0"/>
          </a:p>
        </p:txBody>
      </p:sp>
      <p:sp>
        <p:nvSpPr>
          <p:cNvPr id="5" name="Text Placeholder 4"/>
          <p:cNvSpPr>
            <a:spLocks noGrp="1"/>
          </p:cNvSpPr>
          <p:nvPr>
            <p:ph type="body" sz="quarter" idx="3"/>
          </p:nvPr>
        </p:nvSpPr>
        <p:spPr/>
        <p:txBody>
          <a:bodyPr/>
          <a:lstStyle/>
          <a:p>
            <a:r>
              <a:rPr lang="en-US" dirty="0" err="1"/>
              <a:t>Moi</a:t>
            </a:r>
            <a:r>
              <a:rPr lang="en-US" dirty="0"/>
              <a:t> </a:t>
            </a:r>
            <a:r>
              <a:rPr lang="en-US" dirty="0" err="1"/>
              <a:t>nwou</a:t>
            </a:r>
            <a:r>
              <a:rPr lang="ar-EG" dirty="0"/>
              <a:t> </a:t>
            </a:r>
            <a:r>
              <a:rPr lang="en-US" dirty="0"/>
              <a:t>`</a:t>
            </a:r>
            <a:r>
              <a:rPr lang="en-US" dirty="0" err="1"/>
              <a:t>nniattako</a:t>
            </a:r>
            <a:r>
              <a:rPr lang="ar-EG" dirty="0"/>
              <a:t> </a:t>
            </a:r>
            <a:r>
              <a:rPr lang="en-US" dirty="0"/>
              <a:t>`</a:t>
            </a:r>
            <a:r>
              <a:rPr lang="en-US" dirty="0" err="1"/>
              <a:t>n`t</a:t>
            </a:r>
            <a:r>
              <a:rPr lang="en-US" dirty="0"/>
              <a:t>]</a:t>
            </a:r>
            <a:r>
              <a:rPr lang="en-US" dirty="0" err="1"/>
              <a:t>ebi`w</a:t>
            </a:r>
            <a:r>
              <a:rPr lang="ar-EG" dirty="0"/>
              <a:t> </a:t>
            </a:r>
            <a:r>
              <a:rPr lang="en-US" dirty="0"/>
              <a:t>`</a:t>
            </a:r>
            <a:r>
              <a:rPr lang="en-US" dirty="0" err="1"/>
              <a:t>nnheqnatako</a:t>
            </a:r>
            <a:endParaRPr lang="en-US" sz="37200" dirty="0"/>
          </a:p>
        </p:txBody>
      </p:sp>
    </p:spTree>
  </p:cSld>
  <p:clrMapOvr>
    <a:masterClrMapping/>
  </p:clrMapOvr>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أمامك يا رب</a:t>
                      </a:r>
                      <a:endParaRPr lang="ar-SA" sz="19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baseline="0" dirty="0" err="1">
                          <a:solidFill>
                            <a:srgbClr val="FFFF00"/>
                          </a:solidFill>
                          <a:latin typeface="Athanasius" pitchFamily="2" charset="0"/>
                          <a:ea typeface="+mn-ea"/>
                          <a:cs typeface="+mn-cs"/>
                        </a:rPr>
                        <a:t>Enwpion</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cou</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Kuri`e</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6000" b="1" dirty="0"/>
                        <a:t>إينوبيون سو كيريي</a:t>
                      </a:r>
                      <a:endParaRPr lang="ar-SA" sz="6000" dirty="0"/>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7766346"/>
      </p:ext>
    </p:extLst>
  </p:cSld>
  <p:clrMapOvr>
    <a:masterClrMapping/>
  </p:clrMapOvr>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ننصت بخوف الله آمين</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Procxwmen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Qeou</a:t>
                      </a:r>
                      <a:r>
                        <a:rPr lang="en-US" sz="4000" b="0" kern="1200" baseline="0" dirty="0">
                          <a:solidFill>
                            <a:srgbClr val="FFFF00"/>
                          </a:solidFill>
                          <a:latin typeface="Athanasius" pitchFamily="2" charset="0"/>
                          <a:ea typeface="+mn-ea"/>
                          <a:cs typeface="+mn-cs"/>
                        </a:rPr>
                        <a:t> meta </a:t>
                      </a:r>
                      <a:r>
                        <a:rPr lang="en-US" sz="4000" b="0" kern="1200" baseline="0" dirty="0" err="1">
                          <a:solidFill>
                            <a:srgbClr val="FFFF00"/>
                          </a:solidFill>
                          <a:latin typeface="Athanasius" pitchFamily="2" charset="0"/>
                          <a:ea typeface="+mn-ea"/>
                          <a:cs typeface="+mn-cs"/>
                        </a:rPr>
                        <a:t>vobou</a:t>
                      </a:r>
                      <a:r>
                        <a:rPr lang="en-US" sz="4000" b="0" kern="1200" baseline="0" dirty="0">
                          <a:solidFill>
                            <a:srgbClr val="FFFF00"/>
                          </a:solidFill>
                          <a:latin typeface="Athanasius" pitchFamily="2" charset="0"/>
                          <a:ea typeface="+mn-ea"/>
                          <a:cs typeface="+mn-cs"/>
                        </a:rPr>
                        <a:t>&gt;</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amhn</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إبروس خومين ثيئوميطافو</a:t>
                      </a:r>
                      <a:r>
                        <a:rPr lang="ar-EG" sz="4400" b="1" dirty="0"/>
                        <a:t>ف</a:t>
                      </a:r>
                      <a:r>
                        <a:rPr lang="ar-SA" sz="4400" b="1" dirty="0"/>
                        <a:t>و آمين</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81097615"/>
      </p:ext>
    </p:extLst>
  </p:cSld>
  <p:clrMapOvr>
    <a:masterClrMapping/>
  </p:clrMapOvr>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السلام للكل</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7200" b="0" kern="1200" baseline="0" dirty="0" err="1">
                          <a:solidFill>
                            <a:srgbClr val="FFFF00"/>
                          </a:solidFill>
                          <a:latin typeface="Athanasius" pitchFamily="2" charset="0"/>
                          <a:ea typeface="+mn-ea"/>
                          <a:cs typeface="+mn-cs"/>
                        </a:rPr>
                        <a:t>Irhnh</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paci</a:t>
                      </a:r>
                      <a:endParaRPr lang="ar-EG" sz="9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إيرينى باسى</a:t>
                      </a:r>
                      <a:endParaRPr lang="ar-EG" sz="28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97526583"/>
      </p:ext>
    </p:extLst>
  </p:cSld>
  <p:clrMapOvr>
    <a:masterClrMapping/>
  </p:clrMapOvr>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solidFill>
                            <a:schemeClr val="bg1"/>
                          </a:solidFill>
                        </a:rPr>
                        <a:t>ولروحك أيضاً</a:t>
                      </a:r>
                      <a:endParaRPr lang="ar-EG" sz="8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Ke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pneuma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cou</a:t>
                      </a:r>
                      <a:endParaRPr lang="ar-EG" sz="6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ar-SA" sz="5400" b="1" kern="1200" dirty="0">
                          <a:solidFill>
                            <a:schemeClr val="bg1"/>
                          </a:solidFill>
                          <a:latin typeface="+mn-lt"/>
                          <a:ea typeface="+mn-ea"/>
                          <a:cs typeface="+mn-cs"/>
                        </a:rPr>
                        <a:t>كيطو إبنيفماتى سو</a:t>
                      </a:r>
                      <a:endParaRPr lang="ar-EG" sz="7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41630636"/>
      </p:ext>
    </p:extLst>
  </p:cSld>
  <p:clrMapOvr>
    <a:masterClrMapping/>
  </p:clrMapOvr>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أذكر يا رب</a:t>
                      </a:r>
                      <a:r>
                        <a:rPr lang="ar-EG" sz="5200" b="1" dirty="0"/>
                        <a:t> </a:t>
                      </a:r>
                      <a:r>
                        <a:rPr lang="ar-SA" sz="5200" b="1" dirty="0"/>
                        <a:t>اجتماعاتنا باركها</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Ari`vmeu`i</a:t>
                      </a:r>
                      <a:r>
                        <a:rPr lang="en-US" sz="4000" b="0" kern="1200" baseline="0" dirty="0">
                          <a:solidFill>
                            <a:srgbClr val="FFFF00"/>
                          </a:solidFill>
                          <a:latin typeface="Athanasius" pitchFamily="2" charset="0"/>
                          <a:ea typeface="+mn-ea"/>
                          <a:cs typeface="+mn-cs"/>
                        </a:rPr>
                        <a:t> ~P_</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nnenjinqwou</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cmou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erwou</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آري إفمي</a:t>
                      </a:r>
                      <a:r>
                        <a:rPr lang="ar-EG" sz="4000" b="1" dirty="0"/>
                        <a:t>ف</a:t>
                      </a:r>
                      <a:r>
                        <a:rPr lang="ar-SA" sz="4000" b="1" dirty="0"/>
                        <a:t>ئي إبشويس إن نين جينثؤوتي إزمو إيرؤو</a:t>
                      </a:r>
                      <a:endParaRPr lang="ar-SA"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49887569"/>
      </p:ext>
    </p:extLst>
  </p:cSld>
  <p:clrMapOvr>
    <a:masterClrMapping/>
  </p:clrMapOvr>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خلصنا حقاً ومع روحك أيضا</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Cwqic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amhn</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Ke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tw</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pneuma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cou</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سوتيس آمين كيطوإبني</a:t>
                      </a:r>
                      <a:r>
                        <a:rPr lang="ar-EG" sz="4800" b="1" dirty="0"/>
                        <a:t>ف</a:t>
                      </a:r>
                      <a:r>
                        <a:rPr lang="ar-SA" sz="4800" b="1" dirty="0"/>
                        <a:t>ماتي سو</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53845825"/>
      </p:ext>
    </p:extLst>
  </p:cSld>
  <p:clrMapOvr>
    <a:masterClrMapping/>
  </p:clrMapOvr>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ننصت بخوف الله</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kern="1200" baseline="0" dirty="0">
                          <a:solidFill>
                            <a:srgbClr val="FFFF00"/>
                          </a:solidFill>
                          <a:latin typeface="Athanasius" pitchFamily="2" charset="0"/>
                          <a:ea typeface="+mn-ea"/>
                          <a:cs typeface="+mn-cs"/>
                        </a:rPr>
                        <a:t>Meta </a:t>
                      </a:r>
                      <a:r>
                        <a:rPr lang="en-US" sz="4800" b="0" kern="1200" baseline="0" dirty="0" err="1">
                          <a:solidFill>
                            <a:srgbClr val="FFFF00"/>
                          </a:solidFill>
                          <a:latin typeface="Athanasius" pitchFamily="2" charset="0"/>
                          <a:ea typeface="+mn-ea"/>
                          <a:cs typeface="+mn-cs"/>
                        </a:rPr>
                        <a:t>vobou</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Qeou</a:t>
                      </a:r>
                      <a:endParaRPr lang="en-US" sz="4800" b="0" kern="1200" baseline="0" dirty="0">
                        <a:solidFill>
                          <a:srgbClr val="FFFF00"/>
                        </a:solidFill>
                        <a:latin typeface="Athanasius" pitchFamily="2" charset="0"/>
                        <a:ea typeface="+mn-ea"/>
                        <a:cs typeface="+mn-cs"/>
                      </a:endParaRPr>
                    </a:p>
                    <a:p>
                      <a:pPr algn="ctr"/>
                      <a:r>
                        <a:rPr lang="en-US" sz="4800" b="0" kern="1200" baseline="0" dirty="0">
                          <a:solidFill>
                            <a:srgbClr val="FFFF00"/>
                          </a:solidFill>
                          <a:latin typeface="Athanasius" pitchFamily="2" charset="0"/>
                          <a:ea typeface="+mn-ea"/>
                          <a:cs typeface="+mn-cs"/>
                        </a:rPr>
                        <a:t>`</a:t>
                      </a:r>
                      <a:r>
                        <a:rPr lang="en-US" sz="4800" b="0" kern="1200" baseline="0" dirty="0" err="1">
                          <a:solidFill>
                            <a:srgbClr val="FFFF00"/>
                          </a:solidFill>
                          <a:latin typeface="Athanasius" pitchFamily="2" charset="0"/>
                          <a:ea typeface="+mn-ea"/>
                          <a:cs typeface="+mn-cs"/>
                        </a:rPr>
                        <a:t>procxwmen</a:t>
                      </a:r>
                      <a:r>
                        <a:rPr lang="en-US" sz="48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ميتا فو</a:t>
                      </a:r>
                      <a:r>
                        <a:rPr lang="ar-EG" sz="5200" b="1" dirty="0"/>
                        <a:t>ف</a:t>
                      </a:r>
                      <a:r>
                        <a:rPr lang="ar-SA" sz="5200" b="1" dirty="0"/>
                        <a:t>و ثيؤبروس خومين</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76786710"/>
      </p:ext>
    </p:extLst>
  </p:cSld>
  <p:clrMapOvr>
    <a:masterClrMapping/>
  </p:clrMapOvr>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dirty="0"/>
                        <a:t>أمين </a:t>
                      </a:r>
                      <a:r>
                        <a:rPr lang="ar-SA" sz="4400" b="1" dirty="0"/>
                        <a:t>يارب إرحم</a:t>
                      </a:r>
                      <a:r>
                        <a:rPr lang="ar-EG" sz="4400" b="1" dirty="0"/>
                        <a:t> </a:t>
                      </a:r>
                      <a:r>
                        <a:rPr lang="ar-SA" sz="4400" b="1" dirty="0"/>
                        <a:t>يارب إرحم</a:t>
                      </a:r>
                      <a:r>
                        <a:rPr lang="ar-EG" sz="4400" b="1" dirty="0"/>
                        <a:t> </a:t>
                      </a:r>
                      <a:r>
                        <a:rPr lang="ar-SA" sz="4400" b="1" dirty="0"/>
                        <a:t>يارب إرحم</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amhn</a:t>
                      </a:r>
                      <a:endParaRPr lang="ar-EG" sz="4000" b="0" kern="1200" baseline="0" dirty="0">
                        <a:solidFill>
                          <a:srgbClr val="FFFF00"/>
                        </a:solidFill>
                        <a:latin typeface="Athanasius" pitchFamily="2" charset="0"/>
                        <a:ea typeface="+mn-ea"/>
                        <a:cs typeface="+mn-cs"/>
                      </a:endParaRPr>
                    </a:p>
                    <a:p>
                      <a:pPr algn="ctr"/>
                      <a:r>
                        <a:rPr lang="en-US" sz="4000" b="0" kern="1200" baseline="0">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r>
                        <a:rPr lang="ar-EG"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4000" b="0" kern="1200" baseline="0" dirty="0">
                        <a:solidFill>
                          <a:srgbClr val="FFFF00"/>
                        </a:solidFill>
                        <a:latin typeface="Athanasius" pitchFamily="2" charset="0"/>
                        <a:ea typeface="+mn-ea"/>
                        <a:cs typeface="+mn-cs"/>
                      </a:endParaRPr>
                    </a:p>
                    <a:p>
                      <a:pPr algn="ctr"/>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آمين</a:t>
                      </a:r>
                      <a:r>
                        <a:rPr lang="ar-EG" sz="4000" b="1" dirty="0"/>
                        <a:t> </a:t>
                      </a:r>
                      <a:r>
                        <a:rPr lang="ar-SA" sz="4000" b="1" dirty="0"/>
                        <a:t>كيريى إليسون</a:t>
                      </a:r>
                      <a:r>
                        <a:rPr lang="ar-EG" sz="4000" b="1" dirty="0"/>
                        <a:t> </a:t>
                      </a:r>
                      <a:r>
                        <a:rPr lang="ar-SA" sz="4000" b="1" dirty="0"/>
                        <a:t>كيريى إليسون</a:t>
                      </a:r>
                      <a:r>
                        <a:rPr lang="ar-EG" sz="4000" b="1" dirty="0"/>
                        <a:t> </a:t>
                      </a:r>
                      <a:r>
                        <a:rPr lang="ar-SA" sz="4000" b="1" dirty="0"/>
                        <a:t>كيريى إليسون</a:t>
                      </a:r>
                      <a:endParaRPr lang="ar-EG"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9296974"/>
      </p:ext>
    </p:extLst>
  </p:cSld>
  <p:clrMapOvr>
    <a:masterClrMapping/>
  </p:clrMapOvr>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القدسات للقديسين </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6600" b="0" kern="1200" baseline="0" dirty="0">
                          <a:solidFill>
                            <a:srgbClr val="FFFF00"/>
                          </a:solidFill>
                          <a:latin typeface="Athanasius" pitchFamily="2" charset="0"/>
                          <a:ea typeface="+mn-ea"/>
                          <a:cs typeface="+mn-cs"/>
                        </a:rPr>
                        <a:t>Ta `</a:t>
                      </a:r>
                      <a:r>
                        <a:rPr lang="en-US" sz="6600" b="0" kern="1200" baseline="0" dirty="0" err="1">
                          <a:solidFill>
                            <a:srgbClr val="FFFF00"/>
                          </a:solidFill>
                          <a:latin typeface="Athanasius" pitchFamily="2" charset="0"/>
                          <a:ea typeface="+mn-ea"/>
                          <a:cs typeface="+mn-cs"/>
                        </a:rPr>
                        <a:t>agi`a</a:t>
                      </a:r>
                      <a:r>
                        <a:rPr lang="en-US" sz="6600" b="0" kern="1200" baseline="0" dirty="0">
                          <a:solidFill>
                            <a:srgbClr val="FFFF00"/>
                          </a:solidFill>
                          <a:latin typeface="Athanasius" pitchFamily="2" charset="0"/>
                          <a:ea typeface="+mn-ea"/>
                          <a:cs typeface="+mn-cs"/>
                        </a:rPr>
                        <a:t> tic `</a:t>
                      </a:r>
                      <a:r>
                        <a:rPr lang="en-US" sz="6600" b="0" kern="1200" baseline="0" dirty="0" err="1">
                          <a:solidFill>
                            <a:srgbClr val="FFFF00"/>
                          </a:solidFill>
                          <a:latin typeface="Athanasius" pitchFamily="2" charset="0"/>
                          <a:ea typeface="+mn-ea"/>
                          <a:cs typeface="+mn-cs"/>
                        </a:rPr>
                        <a:t>agiic</a:t>
                      </a:r>
                      <a:endParaRPr lang="en-US" sz="13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طا آجياتيس آجيس</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96334133"/>
      </p:ext>
    </p:extLst>
  </p:cSld>
  <p:clrMapOvr>
    <a:masterClrMapping/>
  </p:clrMapOvr>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مبارك الرب يسوع المسيح</a:t>
                      </a:r>
                      <a:r>
                        <a:rPr lang="ar-EG" sz="4800" b="1" dirty="0"/>
                        <a:t> </a:t>
                      </a:r>
                      <a:r>
                        <a:rPr lang="ar-SA" sz="4800" b="1" dirty="0"/>
                        <a:t>إبن الله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Euloghtoc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Kurioc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Ihcouc</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Xrictoc</a:t>
                      </a:r>
                      <a:r>
                        <a:rPr lang="ar-EG" sz="4000" b="0" kern="1200" baseline="0" dirty="0">
                          <a:solidFill>
                            <a:srgbClr val="FFFF00"/>
                          </a:solidFill>
                          <a:latin typeface="Athanasius" pitchFamily="2" charset="0"/>
                          <a:ea typeface="+mn-ea"/>
                          <a:cs typeface="+mn-cs"/>
                        </a:rPr>
                        <a:t> </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uioc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Qeou</a:t>
                      </a:r>
                      <a:endParaRPr lang="en-US" sz="4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إ</a:t>
                      </a:r>
                      <a:r>
                        <a:rPr lang="ar-EG" sz="3600" b="1" dirty="0"/>
                        <a:t>ف</a:t>
                      </a:r>
                      <a:r>
                        <a:rPr lang="ar-SA" sz="3600" b="1" dirty="0"/>
                        <a:t>لوجيطوس كيريروس إيسوس إخرستوس</a:t>
                      </a:r>
                      <a:r>
                        <a:rPr lang="ar-EG" sz="3600" b="1" dirty="0"/>
                        <a:t> </a:t>
                      </a:r>
                      <a:r>
                        <a:rPr lang="ar-SA" sz="3600" b="1" dirty="0"/>
                        <a:t>إيوس ثيئو </a:t>
                      </a:r>
                      <a:endParaRPr lang="ar-EG" sz="3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00590790"/>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السمائيات عوض الأرضيات الأبديات عوض الزمنيات</a:t>
            </a:r>
            <a:endParaRPr lang="ar-EG" sz="284200" dirty="0"/>
          </a:p>
        </p:txBody>
      </p:sp>
      <p:sp>
        <p:nvSpPr>
          <p:cNvPr id="3" name="Text Placeholder 2"/>
          <p:cNvSpPr>
            <a:spLocks noGrp="1"/>
          </p:cNvSpPr>
          <p:nvPr>
            <p:ph type="body" idx="1"/>
          </p:nvPr>
        </p:nvSpPr>
        <p:spPr/>
        <p:txBody>
          <a:bodyPr/>
          <a:lstStyle/>
          <a:p>
            <a:pPr>
              <a:spcBef>
                <a:spcPts val="0"/>
              </a:spcBef>
              <a:defRPr/>
            </a:pPr>
            <a:r>
              <a:rPr lang="ar-EG" sz="2800" dirty="0">
                <a:solidFill>
                  <a:schemeClr val="lt1"/>
                </a:solidFill>
              </a:rPr>
              <a:t>نانيفيئوى إن إتشفيو إن نا إبكاهى نى شائينيه إن إتشيفيو إن نى إبوسوسيو</a:t>
            </a:r>
            <a:endParaRPr lang="ar-EG" sz="2800" dirty="0"/>
          </a:p>
        </p:txBody>
      </p:sp>
      <p:sp>
        <p:nvSpPr>
          <p:cNvPr id="5" name="Text Placeholder 4"/>
          <p:cNvSpPr>
            <a:spLocks noGrp="1"/>
          </p:cNvSpPr>
          <p:nvPr>
            <p:ph type="body" sz="quarter" idx="3"/>
          </p:nvPr>
        </p:nvSpPr>
        <p:spPr>
          <a:xfrm>
            <a:off x="0" y="5164672"/>
            <a:ext cx="9144000" cy="1083728"/>
          </a:xfrm>
        </p:spPr>
        <p:txBody>
          <a:bodyPr/>
          <a:lstStyle/>
          <a:p>
            <a:r>
              <a:rPr lang="en-US" dirty="0"/>
              <a:t>na nivho`i `</a:t>
            </a:r>
            <a:r>
              <a:rPr lang="en-US" dirty="0" err="1"/>
              <a:t>n`t</a:t>
            </a:r>
            <a:r>
              <a:rPr lang="en-US" dirty="0"/>
              <a:t>]</a:t>
            </a:r>
            <a:r>
              <a:rPr lang="en-US" dirty="0" err="1"/>
              <a:t>ebi`w</a:t>
            </a:r>
            <a:r>
              <a:rPr lang="ar-EG" dirty="0"/>
              <a:t> </a:t>
            </a:r>
            <a:r>
              <a:rPr lang="en-US" dirty="0"/>
              <a:t>`</a:t>
            </a:r>
            <a:r>
              <a:rPr lang="en-US" dirty="0" err="1"/>
              <a:t>nna</a:t>
            </a:r>
            <a:r>
              <a:rPr lang="en-US" dirty="0"/>
              <a:t> `pka\i&gt; ni]a`ene\ `</a:t>
            </a:r>
            <a:r>
              <a:rPr lang="en-US" dirty="0" err="1"/>
              <a:t>n`t</a:t>
            </a:r>
            <a:r>
              <a:rPr lang="en-US" dirty="0"/>
              <a:t>]</a:t>
            </a:r>
            <a:r>
              <a:rPr lang="en-US" dirty="0" err="1"/>
              <a:t>ebi`w</a:t>
            </a:r>
            <a:r>
              <a:rPr lang="ar-EG" dirty="0"/>
              <a:t> </a:t>
            </a:r>
            <a:r>
              <a:rPr lang="en-US" dirty="0"/>
              <a:t>`</a:t>
            </a:r>
            <a:r>
              <a:rPr lang="en-US" dirty="0" err="1"/>
              <a:t>nni`procouchou</a:t>
            </a:r>
            <a:endParaRPr lang="en-US" sz="32300" dirty="0"/>
          </a:p>
        </p:txBody>
      </p:sp>
    </p:spTree>
  </p:cSld>
  <p:clrMapOvr>
    <a:masterClrMapping/>
  </p:clrMapOvr>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وقدوس الروح القدس </a:t>
                      </a:r>
                      <a:br>
                        <a:rPr lang="ar-SA" sz="4800" b="1" dirty="0"/>
                      </a:br>
                      <a:r>
                        <a:rPr lang="ar-SA" sz="4800" b="1" dirty="0"/>
                        <a:t>آمين</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agiacmoc</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Pneuma</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agion</a:t>
                      </a:r>
                      <a:r>
                        <a:rPr lang="en-US" sz="4400" b="0" kern="1200" baseline="0" dirty="0">
                          <a:solidFill>
                            <a:srgbClr val="FFFF00"/>
                          </a:solidFill>
                          <a:latin typeface="Athanasius" pitchFamily="2" charset="0"/>
                          <a:ea typeface="+mn-ea"/>
                          <a:cs typeface="+mn-cs"/>
                        </a:rPr>
                        <a:t>&gt; `</a:t>
                      </a:r>
                      <a:r>
                        <a:rPr lang="en-US" sz="4400" b="0" kern="1200" baseline="0" dirty="0" err="1">
                          <a:solidFill>
                            <a:srgbClr val="FFFF00"/>
                          </a:solidFill>
                          <a:latin typeface="Athanasius" pitchFamily="2" charset="0"/>
                          <a:ea typeface="+mn-ea"/>
                          <a:cs typeface="+mn-cs"/>
                        </a:rPr>
                        <a:t>amhn</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آجياسموس إبني</a:t>
                      </a:r>
                      <a:r>
                        <a:rPr lang="ar-EG" sz="4800" b="1" dirty="0"/>
                        <a:t>ف</a:t>
                      </a:r>
                      <a:r>
                        <a:rPr lang="ar-SA" sz="4800" b="1" dirty="0"/>
                        <a:t>ماآجيون آمين</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22374987"/>
      </p:ext>
    </p:extLst>
  </p:cSld>
  <p:clrMapOvr>
    <a:masterClrMapping/>
  </p:clrMapOvr>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واحد هو الآب القدوس </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Ic</a:t>
                      </a:r>
                      <a:r>
                        <a:rPr lang="en-US" sz="5200" b="0" kern="1200" baseline="0" dirty="0">
                          <a:solidFill>
                            <a:srgbClr val="FFFF00"/>
                          </a:solidFill>
                          <a:latin typeface="Athanasius" pitchFamily="2" charset="0"/>
                          <a:ea typeface="+mn-ea"/>
                          <a:cs typeface="+mn-cs"/>
                        </a:rPr>
                        <a:t> `o </a:t>
                      </a:r>
                      <a:r>
                        <a:rPr lang="en-US" sz="5200" b="0" kern="1200" baseline="0" dirty="0" err="1">
                          <a:solidFill>
                            <a:srgbClr val="FFFF00"/>
                          </a:solidFill>
                          <a:latin typeface="Athanasius" pitchFamily="2" charset="0"/>
                          <a:ea typeface="+mn-ea"/>
                          <a:cs typeface="+mn-cs"/>
                        </a:rPr>
                        <a:t>panagioc</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Pathr</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إيس أوبان آجيوس باتير</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62595576"/>
      </p:ext>
    </p:extLst>
  </p:cSld>
  <p:clrMapOvr>
    <a:masterClrMapping/>
  </p:clrMapOvr>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واحد هو الابن</a:t>
                      </a:r>
                      <a:r>
                        <a:rPr lang="ar-EG" sz="5400" b="1" dirty="0"/>
                        <a:t> </a:t>
                      </a:r>
                      <a:r>
                        <a:rPr lang="ar-SA" sz="5400" b="1" dirty="0"/>
                        <a:t>القدوس</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ic</a:t>
                      </a:r>
                      <a:r>
                        <a:rPr lang="en-US" sz="5200" b="0" kern="1200" baseline="0" dirty="0">
                          <a:solidFill>
                            <a:srgbClr val="FFFF00"/>
                          </a:solidFill>
                          <a:latin typeface="Athanasius" pitchFamily="2" charset="0"/>
                          <a:ea typeface="+mn-ea"/>
                          <a:cs typeface="+mn-cs"/>
                        </a:rPr>
                        <a:t> `o </a:t>
                      </a:r>
                      <a:r>
                        <a:rPr lang="en-US" sz="5200" b="0" kern="1200" baseline="0" dirty="0" err="1">
                          <a:solidFill>
                            <a:srgbClr val="FFFF00"/>
                          </a:solidFill>
                          <a:latin typeface="Athanasius" pitchFamily="2" charset="0"/>
                          <a:ea typeface="+mn-ea"/>
                          <a:cs typeface="+mn-cs"/>
                        </a:rPr>
                        <a:t>panagioc</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Uioc</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إيس أوبان آجيوس </a:t>
                      </a:r>
                      <a:r>
                        <a:rPr lang="ar-EG" sz="5400" b="1" dirty="0"/>
                        <a:t>إ</a:t>
                      </a:r>
                      <a:r>
                        <a:rPr lang="ar-SA" sz="5400" b="1" dirty="0"/>
                        <a:t>يوس </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40903274"/>
      </p:ext>
    </p:extLst>
  </p:cSld>
  <p:clrMapOvr>
    <a:masterClrMapping/>
  </p:clrMapOvr>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واحد هو الروح القدس</a:t>
                      </a:r>
                      <a:r>
                        <a:rPr lang="ar-EG" sz="5200" b="1" dirty="0"/>
                        <a:t> </a:t>
                      </a:r>
                      <a:r>
                        <a:rPr lang="ar-SA" sz="5200" b="1" dirty="0"/>
                        <a:t>آمين</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en to </a:t>
                      </a:r>
                      <a:r>
                        <a:rPr lang="en-US" sz="4000" b="0" kern="1200" baseline="0" dirty="0" err="1">
                          <a:solidFill>
                            <a:srgbClr val="FFFF00"/>
                          </a:solidFill>
                          <a:latin typeface="Athanasius" pitchFamily="2" charset="0"/>
                          <a:ea typeface="+mn-ea"/>
                          <a:cs typeface="+mn-cs"/>
                        </a:rPr>
                        <a:t>panagion</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Pneuma</a:t>
                      </a:r>
                      <a:r>
                        <a:rPr lang="en-US" sz="4000" b="0" kern="1200" baseline="0" dirty="0">
                          <a:solidFill>
                            <a:srgbClr val="FFFF00"/>
                          </a:solidFill>
                          <a:latin typeface="Athanasius" pitchFamily="2" charset="0"/>
                          <a:ea typeface="+mn-ea"/>
                          <a:cs typeface="+mn-cs"/>
                        </a:rPr>
                        <a:t>&gt;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amhn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إنطوبانجيون إبني</a:t>
                      </a:r>
                      <a:r>
                        <a:rPr lang="ar-EG" sz="5400" b="1" dirty="0"/>
                        <a:t>ف</a:t>
                      </a:r>
                      <a:r>
                        <a:rPr lang="ar-SA" sz="5400" b="1" dirty="0"/>
                        <a:t>ما آمين</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14680963"/>
      </p:ext>
    </p:extLst>
  </p:cSld>
  <p:clrMapOvr>
    <a:masterClrMapping/>
  </p:clrMapOvr>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السلام للكل</a:t>
                      </a:r>
                      <a:endParaRPr lang="ar-EG" sz="72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7200" b="0" kern="1200" baseline="0" dirty="0" err="1">
                          <a:solidFill>
                            <a:srgbClr val="FFFF00"/>
                          </a:solidFill>
                          <a:latin typeface="Athanasius" pitchFamily="2" charset="0"/>
                          <a:ea typeface="+mn-ea"/>
                          <a:cs typeface="+mn-cs"/>
                        </a:rPr>
                        <a:t>Irhnh</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paci</a:t>
                      </a:r>
                      <a:endParaRPr lang="ar-EG" sz="9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solidFill>
                            <a:schemeClr val="bg1"/>
                          </a:solidFill>
                        </a:rPr>
                        <a:t>إيرينى باسى</a:t>
                      </a:r>
                      <a:endParaRPr lang="ar-EG" sz="28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19837320"/>
      </p:ext>
    </p:extLst>
  </p:cSld>
  <p:clrMapOvr>
    <a:masterClrMapping/>
  </p:clrMapOvr>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solidFill>
                            <a:schemeClr val="bg1"/>
                          </a:solidFill>
                        </a:rPr>
                        <a:t>ولروحك أيضاً</a:t>
                      </a:r>
                      <a:endParaRPr lang="ar-EG" sz="8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Ke</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tw</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pneuma</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ti</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cou</a:t>
                      </a:r>
                      <a:endParaRPr lang="ar-EG" sz="6600" b="0" dirty="0">
                        <a:solidFill>
                          <a:srgbClr val="FFFF00"/>
                        </a:solidFill>
                        <a:latin typeface="Athanasius" pitchFamily="2"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ar-SA" sz="5400" b="1" kern="1200" dirty="0">
                          <a:solidFill>
                            <a:schemeClr val="bg1"/>
                          </a:solidFill>
                          <a:latin typeface="+mn-lt"/>
                          <a:ea typeface="+mn-ea"/>
                          <a:cs typeface="+mn-cs"/>
                        </a:rPr>
                        <a:t>كيطو إبنيفماتى سو</a:t>
                      </a:r>
                      <a:endParaRPr lang="ar-EG" sz="7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45440652"/>
      </p:ext>
    </p:extLst>
  </p:cSld>
  <p:clrMapOvr>
    <a:masterClrMapping/>
  </p:clrMapOvr>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جسد مقدس ودم كريم حقيقي</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it-IT" sz="4400" b="0" kern="1200" baseline="0" dirty="0">
                          <a:solidFill>
                            <a:srgbClr val="FFFF00"/>
                          </a:solidFill>
                          <a:latin typeface="Athanasius" pitchFamily="2" charset="0"/>
                          <a:ea typeface="+mn-ea"/>
                          <a:cs typeface="+mn-cs"/>
                        </a:rPr>
                        <a:t>Cwma `agion ke `ema timion</a:t>
                      </a:r>
                    </a:p>
                    <a:p>
                      <a:pPr algn="ctr" rtl="0"/>
                      <a:r>
                        <a:rPr lang="it-IT" sz="4400" b="0" kern="1200" baseline="0" dirty="0">
                          <a:solidFill>
                            <a:srgbClr val="FFFF00"/>
                          </a:solidFill>
                          <a:latin typeface="Athanasius" pitchFamily="2" charset="0"/>
                          <a:ea typeface="+mn-ea"/>
                          <a:cs typeface="+mn-cs"/>
                        </a:rPr>
                        <a:t> </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alhqinon</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سوما آجيون كي إيما تيميون آليثينون </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25240738"/>
      </p:ext>
    </p:extLst>
  </p:cSld>
  <p:clrMapOvr>
    <a:masterClrMapping/>
  </p:clrMapOvr>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ليسوع المسيح إبن إلهنا آمين</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Ihcou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Xrictou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tou</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uiou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Qeou</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hmwn</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amhn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إيسو خرستوطوإيوطو ثيئو إيمون آمين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77032081"/>
      </p:ext>
    </p:extLst>
  </p:cSld>
  <p:clrMapOvr>
    <a:masterClrMapping/>
  </p:clrMapOvr>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800" b="1" dirty="0">
                          <a:solidFill>
                            <a:schemeClr val="bg1"/>
                          </a:solidFill>
                        </a:rPr>
                        <a:t>آمين</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8000" kern="1200" baseline="0" dirty="0" err="1">
                          <a:solidFill>
                            <a:srgbClr val="FFFF00"/>
                          </a:solidFill>
                          <a:latin typeface="Athanasius" pitchFamily="2" charset="0"/>
                          <a:ea typeface="+mn-ea"/>
                          <a:cs typeface="+mn-cs"/>
                        </a:rPr>
                        <a:t>Amhn</a:t>
                      </a:r>
                      <a:endParaRPr lang="en-US" sz="800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ar-SA" sz="8000" b="1" dirty="0">
                          <a:solidFill>
                            <a:schemeClr val="bg1"/>
                          </a:solidFill>
                        </a:rPr>
                        <a:t>آمين</a:t>
                      </a:r>
                      <a:endParaRPr lang="ar-EG" sz="3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39676429"/>
      </p:ext>
    </p:extLst>
  </p:cSld>
  <p:clrMapOvr>
    <a:masterClrMapping/>
  </p:clrMapOvr>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مقدس وكريم جسد ودم حقيقي</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Agion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timion</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cwma</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ke</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ema</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alhqinon</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آجيون تيمون سوما كي إيما آليثينون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01856723"/>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sz="3600" dirty="0">
                <a:solidFill>
                  <a:schemeClr val="lt1"/>
                </a:solidFill>
              </a:rPr>
              <a:t>بيوتهم ومخازنهم إملأها من كل الخيرات</a:t>
            </a:r>
            <a:endParaRPr lang="ar-EG" sz="2558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نو إيو نو تاميون ما هو إيفول. خين آغاثون نيفين</a:t>
            </a:r>
            <a:endParaRPr lang="ar-EG" sz="98700" dirty="0"/>
          </a:p>
        </p:txBody>
      </p:sp>
      <p:sp>
        <p:nvSpPr>
          <p:cNvPr id="5" name="Text Placeholder 4"/>
          <p:cNvSpPr>
            <a:spLocks noGrp="1"/>
          </p:cNvSpPr>
          <p:nvPr>
            <p:ph type="body" sz="quarter" idx="3"/>
          </p:nvPr>
        </p:nvSpPr>
        <p:spPr/>
        <p:txBody>
          <a:bodyPr/>
          <a:lstStyle/>
          <a:p>
            <a:r>
              <a:rPr lang="en-US" dirty="0"/>
              <a:t>Nou`hou </a:t>
            </a:r>
            <a:r>
              <a:rPr lang="en-US" dirty="0" err="1"/>
              <a:t>noutamion</a:t>
            </a:r>
            <a:r>
              <a:rPr lang="en-US" dirty="0"/>
              <a:t> ma\</a:t>
            </a:r>
            <a:r>
              <a:rPr lang="en-US" dirty="0" err="1"/>
              <a:t>ou</a:t>
            </a:r>
            <a:r>
              <a:rPr lang="ar-EG" dirty="0"/>
              <a:t> </a:t>
            </a:r>
            <a:r>
              <a:rPr lang="en-US" dirty="0"/>
              <a:t>`</a:t>
            </a:r>
            <a:r>
              <a:rPr lang="en-US" dirty="0" err="1"/>
              <a:t>ebol'en</a:t>
            </a:r>
            <a:r>
              <a:rPr lang="en-US" dirty="0"/>
              <a:t> `agaqon niben</a:t>
            </a:r>
            <a:endParaRPr lang="en-US" sz="32300" dirty="0"/>
          </a:p>
        </p:txBody>
      </p:sp>
    </p:spTree>
  </p:cSld>
  <p:clrMapOvr>
    <a:masterClrMapping/>
  </p:clrMapOvr>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ليسوع المسيح إبن إلهنا آمين</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Ihcou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Xrictou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tou</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uiou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tou</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Qeou</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hmwn</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amhn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إيسو خرستوطوإيوطو ثيئو إيمون آمين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21212535"/>
      </p:ext>
    </p:extLst>
  </p:cSld>
  <p:clrMapOvr>
    <a:masterClrMapping/>
  </p:clrMapOvr>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800" b="1" dirty="0">
                          <a:solidFill>
                            <a:schemeClr val="bg1"/>
                          </a:solidFill>
                        </a:rPr>
                        <a:t>آمين</a:t>
                      </a:r>
                      <a:endParaRPr lang="ar-EG" sz="8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8000" kern="1200" baseline="0" dirty="0" err="1">
                          <a:solidFill>
                            <a:srgbClr val="FFFF00"/>
                          </a:solidFill>
                          <a:latin typeface="Athanasius" pitchFamily="2" charset="0"/>
                          <a:ea typeface="+mn-ea"/>
                          <a:cs typeface="+mn-cs"/>
                        </a:rPr>
                        <a:t>Amhn</a:t>
                      </a:r>
                      <a:endParaRPr lang="en-US" sz="800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ar-SA" sz="8000" b="1" dirty="0">
                          <a:solidFill>
                            <a:schemeClr val="bg1"/>
                          </a:solidFill>
                        </a:rPr>
                        <a:t>آمين</a:t>
                      </a:r>
                      <a:endParaRPr lang="ar-EG" sz="3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68032194"/>
      </p:ext>
    </p:extLst>
  </p:cSld>
  <p:clrMapOvr>
    <a:masterClrMapping/>
  </p:clrMapOvr>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جسد ودم عمانوئيل إلهنا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Picwma</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pi`cnof</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nte</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Emmanouhl</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بي سوما نيم بي إسنوف إنتي إممانوئيل بيننوتي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66186052"/>
      </p:ext>
    </p:extLst>
  </p:cSld>
  <p:clrMapOvr>
    <a:masterClrMapping/>
  </p:clrMapOvr>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هذا هو بالحقيقة آمين</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400" b="0" kern="1200" baseline="0" dirty="0" err="1">
                          <a:solidFill>
                            <a:srgbClr val="FFFF00"/>
                          </a:solidFill>
                          <a:latin typeface="Athanasius" pitchFamily="2" charset="0"/>
                          <a:ea typeface="+mn-ea"/>
                          <a:cs typeface="+mn-cs"/>
                        </a:rPr>
                        <a:t>vai</a:t>
                      </a:r>
                      <a:r>
                        <a:rPr lang="en-US" sz="5400" b="0" kern="1200" baseline="0" dirty="0">
                          <a:solidFill>
                            <a:srgbClr val="FFFF00"/>
                          </a:solidFill>
                          <a:latin typeface="Athanasius" pitchFamily="2" charset="0"/>
                          <a:ea typeface="+mn-ea"/>
                          <a:cs typeface="+mn-cs"/>
                        </a:rPr>
                        <a:t> </a:t>
                      </a:r>
                      <a:r>
                        <a:rPr lang="en-US" sz="5400" b="0" kern="1200" baseline="0" dirty="0" err="1">
                          <a:solidFill>
                            <a:srgbClr val="FFFF00"/>
                          </a:solidFill>
                          <a:latin typeface="Athanasius" pitchFamily="2" charset="0"/>
                          <a:ea typeface="+mn-ea"/>
                          <a:cs typeface="+mn-cs"/>
                        </a:rPr>
                        <a:t>pe</a:t>
                      </a:r>
                      <a:r>
                        <a:rPr lang="en-US" sz="5400" b="0" kern="1200" baseline="0" dirty="0">
                          <a:solidFill>
                            <a:srgbClr val="FFFF00"/>
                          </a:solidFill>
                          <a:latin typeface="Athanasius" pitchFamily="2" charset="0"/>
                          <a:ea typeface="+mn-ea"/>
                          <a:cs typeface="+mn-cs"/>
                        </a:rPr>
                        <a:t> 'en</a:t>
                      </a:r>
                    </a:p>
                    <a:p>
                      <a:pPr algn="ctr" rtl="0"/>
                      <a:r>
                        <a:rPr lang="en-US" sz="5400" b="0" kern="1200" baseline="0" dirty="0" err="1">
                          <a:solidFill>
                            <a:srgbClr val="FFFF00"/>
                          </a:solidFill>
                          <a:latin typeface="Athanasius" pitchFamily="2" charset="0"/>
                          <a:ea typeface="+mn-ea"/>
                          <a:cs typeface="+mn-cs"/>
                        </a:rPr>
                        <a:t>oumeqmhi</a:t>
                      </a:r>
                      <a:r>
                        <a:rPr lang="en-US" sz="5400" b="0" kern="1200" baseline="0" dirty="0">
                          <a:solidFill>
                            <a:srgbClr val="FFFF00"/>
                          </a:solidFill>
                          <a:latin typeface="Athanasius" pitchFamily="2" charset="0"/>
                          <a:ea typeface="+mn-ea"/>
                          <a:cs typeface="+mn-cs"/>
                        </a:rPr>
                        <a:t>&gt; </a:t>
                      </a:r>
                    </a:p>
                    <a:p>
                      <a:pPr algn="ctr" rtl="0"/>
                      <a:r>
                        <a:rPr lang="en-US" sz="5400" b="0" kern="1200" baseline="0" dirty="0">
                          <a:solidFill>
                            <a:srgbClr val="FFFF00"/>
                          </a:solidFill>
                          <a:latin typeface="Athanasius" pitchFamily="2" charset="0"/>
                          <a:ea typeface="+mn-ea"/>
                          <a:cs typeface="+mn-cs"/>
                        </a:rPr>
                        <a:t>`</a:t>
                      </a:r>
                      <a:r>
                        <a:rPr lang="en-US" sz="5400" b="0" kern="1200" baseline="0" dirty="0" err="1">
                          <a:solidFill>
                            <a:srgbClr val="FFFF00"/>
                          </a:solidFill>
                          <a:latin typeface="Athanasius" pitchFamily="2" charset="0"/>
                          <a:ea typeface="+mn-ea"/>
                          <a:cs typeface="+mn-cs"/>
                        </a:rPr>
                        <a:t>amhn</a:t>
                      </a:r>
                      <a:endParaRPr lang="en-US" sz="9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فاي بي خين أومي</a:t>
                      </a:r>
                      <a:r>
                        <a:rPr lang="ar-EG" sz="5200" b="1" dirty="0"/>
                        <a:t>ثم</a:t>
                      </a:r>
                      <a:r>
                        <a:rPr lang="ar-SA" sz="5200" b="1" dirty="0"/>
                        <a:t>ي آمين.</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4022658"/>
      </p:ext>
    </p:extLst>
  </p:cSld>
  <p:clrMapOvr>
    <a:masterClrMapping/>
  </p:clrMapOvr>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حقاً </a:t>
                      </a:r>
                      <a:r>
                        <a:rPr lang="ar-EG" sz="8000" b="1" dirty="0"/>
                        <a:t>ن</a:t>
                      </a:r>
                      <a:r>
                        <a:rPr lang="ar-SA" sz="8000" b="1" dirty="0"/>
                        <a:t>ؤمن</a:t>
                      </a:r>
                      <a:endParaRPr lang="ar-EG" sz="857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7200" b="0" kern="1200" baseline="0" dirty="0">
                          <a:solidFill>
                            <a:srgbClr val="FFFF00"/>
                          </a:solidFill>
                          <a:latin typeface="Athanasius" pitchFamily="2" charset="0"/>
                          <a:ea typeface="+mn-ea"/>
                          <a:cs typeface="+mn-cs"/>
                        </a:rPr>
                        <a:t>~</a:t>
                      </a:r>
                      <a:r>
                        <a:rPr lang="en-US" sz="7200" b="0" kern="1200" baseline="0" dirty="0" err="1">
                          <a:solidFill>
                            <a:srgbClr val="FFFF00"/>
                          </a:solidFill>
                          <a:latin typeface="Athanasius" pitchFamily="2" charset="0"/>
                          <a:ea typeface="+mn-ea"/>
                          <a:cs typeface="+mn-cs"/>
                        </a:rPr>
                        <a:t>Amhn</a:t>
                      </a:r>
                      <a:r>
                        <a:rPr lang="en-US" sz="7200" b="0" kern="1200" baseline="0" dirty="0">
                          <a:solidFill>
                            <a:srgbClr val="FFFF00"/>
                          </a:solidFill>
                          <a:latin typeface="Athanasius" pitchFamily="2" charset="0"/>
                          <a:ea typeface="+mn-ea"/>
                          <a:cs typeface="+mn-cs"/>
                        </a:rPr>
                        <a:t> ;</a:t>
                      </a:r>
                      <a:r>
                        <a:rPr lang="en-US" sz="7200" b="0" kern="1200" baseline="0" dirty="0" err="1">
                          <a:solidFill>
                            <a:srgbClr val="FFFF00"/>
                          </a:solidFill>
                          <a:latin typeface="Athanasius" pitchFamily="2" charset="0"/>
                          <a:ea typeface="+mn-ea"/>
                          <a:cs typeface="+mn-cs"/>
                        </a:rPr>
                        <a:t>na</a:t>
                      </a:r>
                      <a:r>
                        <a:rPr lang="en-US" sz="7200" b="0" kern="1200" baseline="0" dirty="0">
                          <a:solidFill>
                            <a:srgbClr val="FFFF00"/>
                          </a:solidFill>
                          <a:latin typeface="Athanasius" pitchFamily="2" charset="0"/>
                          <a:ea typeface="+mn-ea"/>
                          <a:cs typeface="+mn-cs"/>
                        </a:rPr>
                        <a:t>\;.</a:t>
                      </a:r>
                      <a:endParaRPr lang="en-US" sz="595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7200" b="1" dirty="0">
                          <a:solidFill>
                            <a:schemeClr val="bg1"/>
                          </a:solidFill>
                        </a:rPr>
                        <a:t>أمين تي ناهيتي</a:t>
                      </a:r>
                      <a:endParaRPr lang="ar-SA" sz="59500"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78299151"/>
      </p:ext>
    </p:extLst>
  </p:cSld>
  <p:clrMapOvr>
    <a:masterClrMapping/>
  </p:clrMapOvr>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kern="10" dirty="0">
                          <a:ln w="9525">
                            <a:noFill/>
                            <a:round/>
                            <a:headEnd/>
                            <a:tailEnd/>
                          </a:ln>
                          <a:solidFill>
                            <a:srgbClr val="FFC000"/>
                          </a:solidFill>
                          <a:effectLst>
                            <a:outerShdw dist="35921" dir="2700000" algn="ctr" rotWithShape="0">
                              <a:srgbClr val="C0C0C0">
                                <a:alpha val="79999"/>
                              </a:srgbClr>
                            </a:outerShdw>
                          </a:effectLst>
                          <a:latin typeface="Times New Roman"/>
                          <a:cs typeface="Times New Roman"/>
                        </a:rPr>
                        <a:t>الإعتراف</a:t>
                      </a:r>
                      <a:endParaRPr lang="ar-EG" sz="5400" b="1" kern="1200" dirty="0">
                        <a:solidFill>
                          <a:srgbClr val="FFC000"/>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13653216"/>
      </p:ext>
    </p:extLst>
  </p:cSld>
  <p:clrMapOvr>
    <a:masterClrMapping/>
  </p:clrMapOvr>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Amhn</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amhn</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amhn</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43412952"/>
      </p:ext>
    </p:extLst>
  </p:cSld>
  <p:clrMapOvr>
    <a:masterClrMapping/>
  </p:clrMapOvr>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أؤمن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أؤمن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أؤمن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na</a:t>
                      </a:r>
                      <a:r>
                        <a:rPr lang="en-US" sz="5200" b="0" kern="1200" baseline="0" dirty="0">
                          <a:solidFill>
                            <a:srgbClr val="FFFF00"/>
                          </a:solidFill>
                          <a:latin typeface="Athanasius" pitchFamily="2" charset="0"/>
                          <a:ea typeface="+mn-ea"/>
                          <a:cs typeface="+mn-cs"/>
                        </a:rPr>
                        <a:t>\;</a:t>
                      </a:r>
                    </a:p>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na</a:t>
                      </a:r>
                      <a:r>
                        <a:rPr lang="en-US" sz="5200" b="0" kern="1200" baseline="0" dirty="0">
                          <a:solidFill>
                            <a:srgbClr val="FFFF00"/>
                          </a:solidFill>
                          <a:latin typeface="Athanasius" pitchFamily="2" charset="0"/>
                          <a:ea typeface="+mn-ea"/>
                          <a:cs typeface="+mn-cs"/>
                        </a:rPr>
                        <a:t>\; </a:t>
                      </a:r>
                    </a:p>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na</a:t>
                      </a:r>
                      <a:r>
                        <a:rPr lang="en-US" sz="52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تيناهتي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تيناهتي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تيناهتي </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76183956"/>
      </p:ext>
    </p:extLst>
  </p:cSld>
  <p:clrMapOvr>
    <a:masterClrMapping/>
  </p:clrMapOvr>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وأعترف إلى النفس الأخير</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er`omologin</a:t>
                      </a:r>
                      <a:r>
                        <a:rPr lang="en-US" sz="4000" b="0" kern="1200" baseline="0" dirty="0">
                          <a:solidFill>
                            <a:srgbClr val="FFFF00"/>
                          </a:solidFill>
                          <a:latin typeface="Athanasius" pitchFamily="2" charset="0"/>
                          <a:ea typeface="+mn-ea"/>
                          <a:cs typeface="+mn-cs"/>
                        </a:rPr>
                        <a:t> ]a </a:t>
                      </a:r>
                      <a:r>
                        <a:rPr lang="en-US" sz="4000" b="0" kern="1200" baseline="0" dirty="0" err="1">
                          <a:solidFill>
                            <a:srgbClr val="FFFF00"/>
                          </a:solidFill>
                          <a:latin typeface="Athanasius" pitchFamily="2" charset="0"/>
                          <a:ea typeface="+mn-ea"/>
                          <a:cs typeface="+mn-cs"/>
                        </a:rPr>
                        <a:t>pinifi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n'a`e</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أووه تيئير اومولجين شابي نيفي إنخائي</a:t>
                      </a:r>
                      <a:r>
                        <a:rPr lang="ar-EG" sz="4400" b="1" dirty="0"/>
                        <a:t>ه</a:t>
                      </a:r>
                      <a:r>
                        <a:rPr lang="ar-SA" sz="4400" b="1" dirty="0"/>
                        <a:t> </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54543080"/>
      </p:ext>
    </p:extLst>
  </p:cSld>
  <p:clrMapOvr>
    <a:masterClrMapping/>
  </p:clrMapOvr>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أن هذا هو الجسد المحيي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4800" b="0" kern="1200" baseline="0" dirty="0">
                          <a:solidFill>
                            <a:srgbClr val="FFFF00"/>
                          </a:solidFill>
                          <a:latin typeface="Athanasius" pitchFamily="2" charset="0"/>
                          <a:ea typeface="+mn-ea"/>
                          <a:cs typeface="+mn-cs"/>
                        </a:rPr>
                        <a:t>Je </a:t>
                      </a:r>
                      <a:r>
                        <a:rPr lang="fr-FR" sz="4800" b="0" kern="1200" baseline="0" dirty="0" err="1">
                          <a:solidFill>
                            <a:srgbClr val="FFFF00"/>
                          </a:solidFill>
                          <a:latin typeface="Athanasius" pitchFamily="2" charset="0"/>
                          <a:ea typeface="+mn-ea"/>
                          <a:cs typeface="+mn-cs"/>
                        </a:rPr>
                        <a:t>qai</a:t>
                      </a:r>
                      <a:r>
                        <a:rPr lang="fr-FR" sz="4800" b="0" kern="1200" baseline="0" dirty="0">
                          <a:solidFill>
                            <a:srgbClr val="FFFF00"/>
                          </a:solidFill>
                          <a:latin typeface="Athanasius" pitchFamily="2" charset="0"/>
                          <a:ea typeface="+mn-ea"/>
                          <a:cs typeface="+mn-cs"/>
                        </a:rPr>
                        <a:t> te ;car[</a:t>
                      </a:r>
                    </a:p>
                    <a:p>
                      <a:pPr algn="ctr" rtl="0"/>
                      <a:r>
                        <a:rPr lang="fr-FR" sz="4800" b="0" kern="1200" baseline="0" dirty="0">
                          <a:solidFill>
                            <a:srgbClr val="FFFF00"/>
                          </a:solidFill>
                          <a:latin typeface="Athanasius" pitchFamily="2" charset="0"/>
                          <a:ea typeface="+mn-ea"/>
                          <a:cs typeface="+mn-cs"/>
                        </a:rPr>
                        <a:t> `</a:t>
                      </a:r>
                      <a:r>
                        <a:rPr lang="fr-FR" sz="4800" b="0" kern="1200" baseline="0" dirty="0" err="1">
                          <a:solidFill>
                            <a:srgbClr val="FFFF00"/>
                          </a:solidFill>
                          <a:latin typeface="Athanasius" pitchFamily="2" charset="0"/>
                          <a:ea typeface="+mn-ea"/>
                          <a:cs typeface="+mn-cs"/>
                        </a:rPr>
                        <a:t>nreftan'o</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جي ثاي تي تيساريكس إنريف تانخو </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982832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64033372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اذ كنا جالسين عند قدور اللحم ونأكل خبزاً وشبعاً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أحطهم يا رب بقوة ملائكتك</a:t>
            </a:r>
            <a:endParaRPr lang="ar-EG" sz="334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ماتا كتو إيرؤو إبشويس إتجوم إنتى نيك انجيلوس</a:t>
            </a:r>
            <a:endParaRPr lang="ar-EG" dirty="0"/>
          </a:p>
        </p:txBody>
      </p:sp>
      <p:sp>
        <p:nvSpPr>
          <p:cNvPr id="5" name="Text Placeholder 4"/>
          <p:cNvSpPr>
            <a:spLocks noGrp="1"/>
          </p:cNvSpPr>
          <p:nvPr>
            <p:ph type="body" sz="quarter" idx="3"/>
          </p:nvPr>
        </p:nvSpPr>
        <p:spPr/>
        <p:txBody>
          <a:bodyPr/>
          <a:lstStyle/>
          <a:p>
            <a:r>
              <a:rPr lang="en-US" dirty="0" err="1"/>
              <a:t>Matakto</a:t>
            </a:r>
            <a:r>
              <a:rPr lang="ar-EG" dirty="0"/>
              <a:t> </a:t>
            </a:r>
            <a:r>
              <a:rPr lang="en-US" dirty="0"/>
              <a:t>`</a:t>
            </a:r>
            <a:r>
              <a:rPr lang="en-US" dirty="0" err="1"/>
              <a:t>erwou</a:t>
            </a:r>
            <a:r>
              <a:rPr lang="en-US" dirty="0"/>
              <a:t> ~P_</a:t>
            </a:r>
            <a:r>
              <a:rPr lang="ar-EG" dirty="0"/>
              <a:t> </a:t>
            </a:r>
            <a:r>
              <a:rPr lang="en-US" dirty="0"/>
              <a:t> `n`tjom `nte nakaggeloc</a:t>
            </a:r>
            <a:endParaRPr lang="en-US" sz="37200" dirty="0"/>
          </a:p>
        </p:txBody>
      </p:sp>
    </p:spTree>
  </p:cSld>
  <p:clrMapOvr>
    <a:masterClrMapping/>
  </p:clrMapOvr>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الذي</a:t>
                      </a:r>
                      <a:r>
                        <a:rPr lang="ar-EG" sz="5200" b="1" dirty="0"/>
                        <a:t> </a:t>
                      </a:r>
                      <a:r>
                        <a:rPr lang="ar-SA" sz="5200" b="1" dirty="0"/>
                        <a:t>أخذه إبنك الوحيد ربنا وإلهنا</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`eta </a:t>
                      </a:r>
                      <a:r>
                        <a:rPr lang="en-US" sz="4000" b="0" kern="1200" baseline="0" dirty="0" err="1">
                          <a:solidFill>
                            <a:srgbClr val="FFFF00"/>
                          </a:solidFill>
                          <a:latin typeface="Athanasius" pitchFamily="2" charset="0"/>
                          <a:ea typeface="+mn-ea"/>
                          <a:cs typeface="+mn-cs"/>
                        </a:rPr>
                        <a:t>pekmonogenhc</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`n}</a:t>
                      </a:r>
                      <a:r>
                        <a:rPr lang="en-US" sz="4000" b="0" kern="1200" baseline="0" dirty="0" err="1">
                          <a:solidFill>
                            <a:srgbClr val="FFFF00"/>
                          </a:solidFill>
                          <a:latin typeface="Athanasius" pitchFamily="2" charset="0"/>
                          <a:ea typeface="+mn-ea"/>
                          <a:cs typeface="+mn-cs"/>
                        </a:rPr>
                        <a:t>hri</a:t>
                      </a:r>
                      <a:r>
                        <a:rPr lang="en-US" sz="4000" b="0" kern="1200" baseline="0" dirty="0">
                          <a:solidFill>
                            <a:srgbClr val="FFFF00"/>
                          </a:solidFill>
                          <a:latin typeface="Athanasius" pitchFamily="2" charset="0"/>
                          <a:ea typeface="+mn-ea"/>
                          <a:cs typeface="+mn-cs"/>
                        </a:rPr>
                        <a:t>&gt; Pen_</a:t>
                      </a:r>
                    </a:p>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Pennou</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200" b="1" dirty="0"/>
                        <a:t>إطا بيك مونوجينيس إنشيري بين شويس </a:t>
                      </a:r>
                      <a:r>
                        <a:rPr lang="ar-SA" sz="4000" b="1" dirty="0"/>
                        <a:t>اووه بيننوتي </a:t>
                      </a:r>
                      <a:endParaRPr lang="ar-EG"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39262349"/>
      </p:ext>
    </p:extLst>
  </p:cSld>
  <p:clrMapOvr>
    <a:masterClrMapping/>
  </p:clrMapOvr>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ومخلصنا</a:t>
                      </a:r>
                      <a:r>
                        <a:rPr lang="ar-EG" sz="5200" b="1" dirty="0"/>
                        <a:t> </a:t>
                      </a:r>
                      <a:r>
                        <a:rPr lang="ar-SA" sz="5200" b="1" dirty="0"/>
                        <a:t>يسوع المسيح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ouo</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Pencwthr</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Ihcouc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Pi`xrictoc</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اووه بينسوتير إيسوس بي إخرستوس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29441294"/>
      </p:ext>
    </p:extLst>
  </p:cSld>
  <p:clrMapOvr>
    <a:masterClrMapping/>
  </p:clrMapOvr>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من سيدتنا</a:t>
                      </a:r>
                      <a:r>
                        <a:rPr lang="ar-EG" sz="6000" b="1" dirty="0"/>
                        <a:t> </a:t>
                      </a:r>
                      <a:r>
                        <a:rPr lang="ar-SA" sz="6000" b="1" dirty="0"/>
                        <a:t>وملكتنا كلنا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800" b="0" kern="1200" baseline="0" dirty="0" err="1">
                          <a:solidFill>
                            <a:srgbClr val="FFFF00"/>
                          </a:solidFill>
                          <a:latin typeface="Athanasius" pitchFamily="2" charset="0"/>
                          <a:ea typeface="+mn-ea"/>
                          <a:cs typeface="+mn-cs"/>
                        </a:rPr>
                        <a:t>Sitc</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ebol</a:t>
                      </a:r>
                      <a:endParaRPr lang="en-US" sz="4800" b="0" kern="1200" baseline="0" dirty="0">
                        <a:solidFill>
                          <a:srgbClr val="FFFF00"/>
                        </a:solidFill>
                        <a:latin typeface="Athanasius" pitchFamily="2" charset="0"/>
                        <a:ea typeface="+mn-ea"/>
                        <a:cs typeface="+mn-cs"/>
                      </a:endParaRPr>
                    </a:p>
                    <a:p>
                      <a:pPr algn="ctr" rtl="0"/>
                      <a:r>
                        <a:rPr lang="en-US" sz="4800" b="0" kern="1200" baseline="0" dirty="0">
                          <a:solidFill>
                            <a:srgbClr val="FFFF00"/>
                          </a:solidFill>
                          <a:latin typeface="Athanasius" pitchFamily="2" charset="0"/>
                          <a:ea typeface="+mn-ea"/>
                          <a:cs typeface="+mn-cs"/>
                        </a:rPr>
                        <a:t>'en ten_</a:t>
                      </a:r>
                    </a:p>
                    <a:p>
                      <a:pPr algn="ctr" rtl="0"/>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nnhb</a:t>
                      </a:r>
                      <a:r>
                        <a:rPr lang="en-US" sz="4800" b="0" kern="1200" baseline="0" dirty="0">
                          <a:solidFill>
                            <a:srgbClr val="FFFF00"/>
                          </a:solidFill>
                          <a:latin typeface="Athanasius" pitchFamily="2" charset="0"/>
                          <a:ea typeface="+mn-ea"/>
                          <a:cs typeface="+mn-cs"/>
                        </a:rPr>
                        <a:t> </a:t>
                      </a:r>
                      <a:r>
                        <a:rPr lang="en-US" sz="4800" b="0" kern="1200" baseline="0" dirty="0" err="1">
                          <a:solidFill>
                            <a:srgbClr val="FFFF00"/>
                          </a:solidFill>
                          <a:latin typeface="Athanasius" pitchFamily="2" charset="0"/>
                          <a:ea typeface="+mn-ea"/>
                          <a:cs typeface="+mn-cs"/>
                        </a:rPr>
                        <a:t>thren</a:t>
                      </a:r>
                      <a:endParaRPr lang="en-US" sz="8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تشيتس إي</a:t>
                      </a:r>
                      <a:r>
                        <a:rPr lang="ar-EG" sz="4000" b="1" dirty="0"/>
                        <a:t>ف</a:t>
                      </a:r>
                      <a:r>
                        <a:rPr lang="ar-SA" sz="4000" b="1" dirty="0"/>
                        <a:t>ول خين تين شويإننيب </a:t>
                      </a:r>
                      <a:br>
                        <a:rPr lang="ar-SA" sz="4000" b="1" dirty="0"/>
                      </a:br>
                      <a:r>
                        <a:rPr lang="ar-SA" sz="4000" b="1" dirty="0"/>
                        <a:t>تيرين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48744031"/>
      </p:ext>
    </p:extLst>
  </p:cSld>
  <p:clrMapOvr>
    <a:masterClrMapping/>
  </p:clrMapOvr>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والدة</a:t>
                      </a:r>
                      <a:r>
                        <a:rPr lang="ar-EG" sz="4800" b="1" dirty="0"/>
                        <a:t> </a:t>
                      </a:r>
                      <a:r>
                        <a:rPr lang="ar-SA" sz="4800" b="1" dirty="0"/>
                        <a:t>الإله القديسة الطاهرة</a:t>
                      </a:r>
                      <a:r>
                        <a:rPr lang="ar-EG" sz="4800" b="1" dirty="0"/>
                        <a:t> </a:t>
                      </a:r>
                      <a:r>
                        <a:rPr lang="ar-SA" sz="4800" b="1" dirty="0"/>
                        <a:t>مريم</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qe`otokoc</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eqouab</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agi`a</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Mari`a</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تيثيئوطوكوس إثؤواب تي آجيا ماريا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48658406"/>
      </p:ext>
    </p:extLst>
  </p:cSld>
  <p:clrMapOvr>
    <a:masterClrMapping/>
  </p:clrMapOvr>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وجعله واحداً</a:t>
                      </a:r>
                      <a:r>
                        <a:rPr lang="ar-EG" sz="5400" b="1" dirty="0"/>
                        <a:t> </a:t>
                      </a:r>
                      <a:r>
                        <a:rPr lang="ar-SA" sz="5400" b="1" dirty="0"/>
                        <a:t>مع لاهوته </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Afaic</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nouai</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nem</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tefmeqnou</a:t>
                      </a:r>
                      <a:r>
                        <a:rPr lang="en-US" sz="4400" b="0" kern="1200" baseline="0" dirty="0">
                          <a:solidFill>
                            <a:srgbClr val="FFFF00"/>
                          </a:solidFill>
                          <a:latin typeface="Athanasius" pitchFamily="2" charset="0"/>
                          <a:ea typeface="+mn-ea"/>
                          <a:cs typeface="+mn-cs"/>
                        </a:rPr>
                        <a:t>;&gt;</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آف أيس إنؤواي نيم </a:t>
                      </a:r>
                      <a:r>
                        <a:rPr lang="ar-EG" sz="4800" b="1" dirty="0"/>
                        <a:t> </a:t>
                      </a:r>
                      <a:r>
                        <a:rPr lang="ar-SA" sz="4800" b="1" dirty="0"/>
                        <a:t>تيفميثنوتي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39352801"/>
      </p:ext>
    </p:extLst>
  </p:cSld>
  <p:clrMapOvr>
    <a:masterClrMapping/>
  </p:clrMapOvr>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بغير اختلاط ولا امتزاج ولا تغيير</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kern="1200" baseline="0" dirty="0">
                          <a:solidFill>
                            <a:srgbClr val="FFFF00"/>
                          </a:solidFill>
                          <a:latin typeface="Athanasius" pitchFamily="2" charset="0"/>
                          <a:ea typeface="+mn-ea"/>
                          <a:cs typeface="+mn-cs"/>
                        </a:rPr>
                        <a:t>'en </a:t>
                      </a:r>
                      <a:r>
                        <a:rPr lang="en-US" sz="3200" b="0" kern="1200" baseline="0" dirty="0" err="1">
                          <a:solidFill>
                            <a:srgbClr val="FFFF00"/>
                          </a:solidFill>
                          <a:latin typeface="Athanasius" pitchFamily="2" charset="0"/>
                          <a:ea typeface="+mn-ea"/>
                          <a:cs typeface="+mn-cs"/>
                        </a:rPr>
                        <a:t>oumetatmoujt</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nem</a:t>
                      </a:r>
                      <a:endParaRPr lang="en-US" sz="3200" b="0" kern="1200" baseline="0" dirty="0">
                        <a:solidFill>
                          <a:srgbClr val="FFFF00"/>
                        </a:solidFill>
                        <a:latin typeface="Athanasius" pitchFamily="2" charset="0"/>
                        <a:ea typeface="+mn-ea"/>
                        <a:cs typeface="+mn-cs"/>
                      </a:endParaRPr>
                    </a:p>
                    <a:p>
                      <a:pPr algn="ctr" rtl="0"/>
                      <a:r>
                        <a:rPr lang="en-US" sz="3200" b="0" kern="1200" baseline="0" dirty="0" err="1">
                          <a:solidFill>
                            <a:srgbClr val="FFFF00"/>
                          </a:solidFill>
                          <a:latin typeface="Athanasius" pitchFamily="2" charset="0"/>
                          <a:ea typeface="+mn-ea"/>
                          <a:cs typeface="+mn-cs"/>
                        </a:rPr>
                        <a:t>oumetatqw</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nrm</a:t>
                      </a:r>
                      <a:r>
                        <a:rPr lang="en-US" sz="3200" b="0" kern="1200" baseline="0" dirty="0">
                          <a:solidFill>
                            <a:srgbClr val="FFFF00"/>
                          </a:solidFill>
                          <a:latin typeface="Athanasius" pitchFamily="2" charset="0"/>
                          <a:ea typeface="+mn-ea"/>
                          <a:cs typeface="+mn-cs"/>
                        </a:rPr>
                        <a:t> </a:t>
                      </a:r>
                      <a:r>
                        <a:rPr lang="en-US" sz="3200" b="0" kern="1200" baseline="0" dirty="0" err="1">
                          <a:solidFill>
                            <a:srgbClr val="FFFF00"/>
                          </a:solidFill>
                          <a:latin typeface="Athanasius" pitchFamily="2" charset="0"/>
                          <a:ea typeface="+mn-ea"/>
                          <a:cs typeface="+mn-cs"/>
                        </a:rPr>
                        <a:t>oumetat</a:t>
                      </a:r>
                      <a:r>
                        <a:rPr lang="en-US" sz="3200" b="0" kern="1200" baseline="0" dirty="0">
                          <a:solidFill>
                            <a:srgbClr val="FFFF00"/>
                          </a:solidFill>
                          <a:latin typeface="Athanasius" pitchFamily="2" charset="0"/>
                          <a:ea typeface="+mn-ea"/>
                          <a:cs typeface="+mn-cs"/>
                        </a:rPr>
                        <a:t>]</a:t>
                      </a:r>
                      <a:r>
                        <a:rPr lang="en-US" sz="3200" b="0" kern="1200" baseline="0" dirty="0" err="1">
                          <a:solidFill>
                            <a:srgbClr val="FFFF00"/>
                          </a:solidFill>
                          <a:latin typeface="Athanasius" pitchFamily="2" charset="0"/>
                          <a:ea typeface="+mn-ea"/>
                          <a:cs typeface="+mn-cs"/>
                        </a:rPr>
                        <a:t>ib</a:t>
                      </a:r>
                      <a:r>
                        <a:rPr lang="en-US" sz="3200" b="0" kern="1200" baseline="0" dirty="0">
                          <a:solidFill>
                            <a:srgbClr val="FFFF00"/>
                          </a:solidFill>
                          <a:latin typeface="Athanasius" pitchFamily="2" charset="0"/>
                          <a:ea typeface="+mn-ea"/>
                          <a:cs typeface="+mn-cs"/>
                        </a:rPr>
                        <a:t>;</a:t>
                      </a:r>
                      <a:endParaRPr lang="en-US" sz="6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خين أوميت أتموجت نيم اوميت آتثوخ نيم اوميت آتشي</a:t>
                      </a:r>
                      <a:r>
                        <a:rPr lang="ar-EG" sz="4000" b="1" dirty="0"/>
                        <a:t>ف</a:t>
                      </a:r>
                      <a:r>
                        <a:rPr lang="ar-SA" sz="4000" b="1" dirty="0"/>
                        <a:t>تي</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82390333"/>
      </p:ext>
    </p:extLst>
  </p:cSld>
  <p:clrMapOvr>
    <a:masterClrMapping/>
  </p:clrMapOvr>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وأعترف الأعتراف الحسن</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kern="1200" baseline="0" dirty="0" err="1">
                          <a:solidFill>
                            <a:srgbClr val="FFFF00"/>
                          </a:solidFill>
                          <a:latin typeface="Athanasius" pitchFamily="2" charset="0"/>
                          <a:ea typeface="+mn-ea"/>
                          <a:cs typeface="+mn-cs"/>
                        </a:rPr>
                        <a:t>Eauer`omologin</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n;`omologi`a</a:t>
                      </a:r>
                      <a:endParaRPr lang="en-US" sz="3600" b="0" kern="1200" baseline="0" dirty="0">
                        <a:solidFill>
                          <a:srgbClr val="FFFF00"/>
                        </a:solidFill>
                        <a:latin typeface="Athanasius" pitchFamily="2" charset="0"/>
                        <a:ea typeface="+mn-ea"/>
                        <a:cs typeface="+mn-cs"/>
                      </a:endParaRPr>
                    </a:p>
                    <a:p>
                      <a:pPr algn="ctr" rtl="0"/>
                      <a:r>
                        <a:rPr lang="en-US" sz="3600" b="0" kern="1200" baseline="0" dirty="0" err="1">
                          <a:solidFill>
                            <a:srgbClr val="FFFF00"/>
                          </a:solidFill>
                          <a:latin typeface="Athanasius" pitchFamily="2" charset="0"/>
                          <a:ea typeface="+mn-ea"/>
                          <a:cs typeface="+mn-cs"/>
                        </a:rPr>
                        <a:t>eqnanec</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إي آفئير أومولوجين إنتي أومولوجيا إيثنانيس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1436737"/>
      </p:ext>
    </p:extLst>
  </p:cSld>
  <p:clrMapOvr>
    <a:masterClrMapping/>
  </p:clrMapOvr>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أمام بيلاطس البنطي</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a:solidFill>
                            <a:srgbClr val="FFFF00"/>
                          </a:solidFill>
                          <a:latin typeface="Athanasius" pitchFamily="2" charset="0"/>
                          <a:ea typeface="+mn-ea"/>
                          <a:cs typeface="+mn-cs"/>
                        </a:rPr>
                        <a:t>pa\</a:t>
                      </a:r>
                      <a:r>
                        <a:rPr lang="en-US" sz="5200" b="0" kern="1200" baseline="0" dirty="0" err="1">
                          <a:solidFill>
                            <a:srgbClr val="FFFF00"/>
                          </a:solidFill>
                          <a:latin typeface="Athanasius" pitchFamily="2" charset="0"/>
                          <a:ea typeface="+mn-ea"/>
                          <a:cs typeface="+mn-cs"/>
                        </a:rPr>
                        <a:t>ren</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Pentioc</a:t>
                      </a:r>
                      <a:endParaRPr lang="en-US" sz="5200" b="0" kern="1200" baseline="0" dirty="0">
                        <a:solidFill>
                          <a:srgbClr val="FFFF00"/>
                        </a:solidFill>
                        <a:latin typeface="Athanasius" pitchFamily="2" charset="0"/>
                        <a:ea typeface="+mn-ea"/>
                        <a:cs typeface="+mn-cs"/>
                      </a:endParaRPr>
                    </a:p>
                    <a:p>
                      <a:pPr algn="ctr" rtl="0"/>
                      <a:r>
                        <a:rPr lang="en-US" sz="5200" b="0" kern="1200" baseline="0" dirty="0" err="1">
                          <a:solidFill>
                            <a:srgbClr val="FFFF00"/>
                          </a:solidFill>
                          <a:latin typeface="Athanasius" pitchFamily="2" charset="0"/>
                          <a:ea typeface="+mn-ea"/>
                          <a:cs typeface="+mn-cs"/>
                        </a:rPr>
                        <a:t>Pilatoc</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ناهرين </a:t>
                      </a:r>
                      <a:r>
                        <a:rPr lang="ar-EG" sz="4800" b="1" dirty="0"/>
                        <a:t>ب</a:t>
                      </a:r>
                      <a:r>
                        <a:rPr lang="ar-SA" sz="4800" b="1" dirty="0"/>
                        <a:t>نتيوس بيل</a:t>
                      </a:r>
                      <a:r>
                        <a:rPr lang="ar-EG" sz="4800" b="1" dirty="0"/>
                        <a:t>ات</a:t>
                      </a:r>
                      <a:r>
                        <a:rPr lang="ar-SA" sz="4800" b="1" dirty="0"/>
                        <a:t>وس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49923329"/>
      </p:ext>
    </p:extLst>
  </p:cSld>
  <p:clrMapOvr>
    <a:masterClrMapping/>
  </p:clrMapOvr>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وأسلمه عنا على خشبة</a:t>
                      </a:r>
                      <a:r>
                        <a:rPr lang="ar-EG" sz="4000" b="1" dirty="0"/>
                        <a:t> </a:t>
                      </a:r>
                      <a:r>
                        <a:rPr lang="ar-SA" sz="4000" b="1" dirty="0"/>
                        <a:t>الصليب المقدسة </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it-IT" sz="4000" b="0" kern="1200" baseline="0" dirty="0">
                          <a:solidFill>
                            <a:srgbClr val="FFFF00"/>
                          </a:solidFill>
                          <a:latin typeface="Athanasius" pitchFamily="2" charset="0"/>
                          <a:ea typeface="+mn-ea"/>
                          <a:cs typeface="+mn-cs"/>
                        </a:rPr>
                        <a:t>Afthic `e`\rhi </a:t>
                      </a:r>
                    </a:p>
                    <a:p>
                      <a:pPr algn="ctr" rtl="0"/>
                      <a:r>
                        <a:rPr lang="it-IT" sz="4000" b="0" kern="1200" baseline="0" dirty="0">
                          <a:solidFill>
                            <a:srgbClr val="FFFF00"/>
                          </a:solidFill>
                          <a:latin typeface="Athanasius" pitchFamily="2" charset="0"/>
                          <a:ea typeface="+mn-ea"/>
                          <a:cs typeface="+mn-cs"/>
                        </a:rPr>
                        <a:t>`ejwn&gt; \ijen pi]e</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eqouab</a:t>
                      </a:r>
                      <a:r>
                        <a:rPr lang="en-US" sz="4000" b="0" kern="1200" baseline="0" dirty="0">
                          <a:solidFill>
                            <a:srgbClr val="FFFF00"/>
                          </a:solidFill>
                          <a:latin typeface="Athanasius" pitchFamily="2" charset="0"/>
                          <a:ea typeface="+mn-ea"/>
                          <a:cs typeface="+mn-cs"/>
                        </a:rPr>
                        <a:t> </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nte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pi`ctauroc</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600" b="1" dirty="0"/>
                        <a:t>آفتيس إي إهري إيجون هيجين بي شي إثؤواب إنتي بي إستافروس</a:t>
                      </a:r>
                      <a:endParaRPr lang="ar-EG" sz="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67105004"/>
      </p:ext>
    </p:extLst>
  </p:cSld>
  <p:clrMapOvr>
    <a:masterClrMapping/>
  </p:clrMapOvr>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بإرادته</a:t>
                      </a:r>
                      <a:r>
                        <a:rPr lang="ar-EG" sz="5400" b="1" dirty="0"/>
                        <a:t> </a:t>
                      </a:r>
                      <a:r>
                        <a:rPr lang="ar-SA" sz="5400" b="1" dirty="0"/>
                        <a:t>وحده عنا كلنا</a:t>
                      </a:r>
                      <a:endParaRPr lang="ar-EG" sz="115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'en   </a:t>
                      </a:r>
                      <a:r>
                        <a:rPr lang="en-US" sz="4000" b="0" kern="1200" baseline="0" dirty="0" err="1">
                          <a:solidFill>
                            <a:srgbClr val="FFFF00"/>
                          </a:solidFill>
                          <a:latin typeface="Athanasius" pitchFamily="2" charset="0"/>
                          <a:ea typeface="+mn-ea"/>
                          <a:cs typeface="+mn-cs"/>
                        </a:rPr>
                        <a:t>pefouw</a:t>
                      </a:r>
                      <a:r>
                        <a:rPr lang="en-US" sz="4000" b="0" kern="1200" baseline="0" dirty="0">
                          <a:solidFill>
                            <a:srgbClr val="FFFF00"/>
                          </a:solidFill>
                          <a:latin typeface="Athanasius" pitchFamily="2" charset="0"/>
                          <a:ea typeface="+mn-ea"/>
                          <a:cs typeface="+mn-cs"/>
                        </a:rPr>
                        <a:t>]</a:t>
                      </a:r>
                    </a:p>
                    <a:p>
                      <a:pPr algn="ctr" rtl="0"/>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mmin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mmof</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 `e`\</a:t>
                      </a:r>
                      <a:r>
                        <a:rPr lang="en-US" sz="4000" b="0" kern="1200" baseline="0" dirty="0" err="1">
                          <a:solidFill>
                            <a:srgbClr val="FFFF00"/>
                          </a:solidFill>
                          <a:latin typeface="Athanasius" pitchFamily="2" charset="0"/>
                          <a:ea typeface="+mn-ea"/>
                          <a:cs typeface="+mn-cs"/>
                        </a:rPr>
                        <a:t>rhi</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ejwn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thren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خين بيف أؤوش إممين إمموف إي إهري إيجون تيرين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86323378"/>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a:t>
            </a:r>
            <a:r>
              <a:rPr lang="en-US" dirty="0">
                <a:solidFill>
                  <a:schemeClr val="lt1"/>
                </a:solidFill>
              </a:rPr>
              <a:t> </a:t>
            </a:r>
            <a:r>
              <a:rPr lang="ar-EG" dirty="0">
                <a:solidFill>
                  <a:schemeClr val="lt1"/>
                </a:solidFill>
              </a:rPr>
              <a:t>رؤساء ملائكتك الأطهار</a:t>
            </a: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نيم نيك أرشى أنجيلوس إثؤواب</a:t>
            </a:r>
            <a:endParaRPr lang="ar-EG" sz="107700" dirty="0"/>
          </a:p>
        </p:txBody>
      </p:sp>
      <p:sp>
        <p:nvSpPr>
          <p:cNvPr id="5" name="Text Placeholder 4"/>
          <p:cNvSpPr>
            <a:spLocks noGrp="1"/>
          </p:cNvSpPr>
          <p:nvPr>
            <p:ph type="body" sz="quarter" idx="3"/>
          </p:nvPr>
        </p:nvSpPr>
        <p:spPr/>
        <p:txBody>
          <a:bodyPr/>
          <a:lstStyle/>
          <a:p>
            <a:r>
              <a:rPr lang="en-US" dirty="0" err="1"/>
              <a:t>Nem</a:t>
            </a:r>
            <a:r>
              <a:rPr lang="ar-EG" dirty="0"/>
              <a:t> </a:t>
            </a:r>
            <a:r>
              <a:rPr lang="en-US" dirty="0" err="1"/>
              <a:t>nekarxhaggeloc</a:t>
            </a:r>
            <a:r>
              <a:rPr lang="en-US" dirty="0"/>
              <a:t> e/q/u/.</a:t>
            </a:r>
            <a:endParaRPr lang="en-US" sz="40600" dirty="0"/>
          </a:p>
        </p:txBody>
      </p:sp>
    </p:spTree>
  </p:cSld>
  <p:clrMapOvr>
    <a:masterClrMapping/>
  </p:clrMapOvr>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بالحقيقة أؤمن أن لاهوته</a:t>
                      </a:r>
                      <a:r>
                        <a:rPr lang="ar-EG" sz="4800" b="1" dirty="0"/>
                        <a:t> </a:t>
                      </a:r>
                      <a:r>
                        <a:rPr lang="ar-SA" sz="4800" b="1" dirty="0"/>
                        <a:t>لم يفارق ناسوته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2800" b="0" kern="1200" baseline="0" dirty="0" err="1">
                          <a:solidFill>
                            <a:srgbClr val="FFFF00"/>
                          </a:solidFill>
                          <a:latin typeface="Athanasius" pitchFamily="2" charset="0"/>
                          <a:ea typeface="+mn-ea"/>
                          <a:cs typeface="+mn-cs"/>
                        </a:rPr>
                        <a:t>Alhqwc</a:t>
                      </a:r>
                      <a:r>
                        <a:rPr lang="en-US" sz="2800" b="0" kern="1200" baseline="0" dirty="0">
                          <a:solidFill>
                            <a:srgbClr val="FFFF00"/>
                          </a:solidFill>
                          <a:latin typeface="Athanasius" pitchFamily="2" charset="0"/>
                          <a:ea typeface="+mn-ea"/>
                          <a:cs typeface="+mn-cs"/>
                        </a:rPr>
                        <a:t>  ;</a:t>
                      </a:r>
                      <a:r>
                        <a:rPr lang="en-US" sz="2800" b="0" kern="1200" baseline="0" dirty="0" err="1">
                          <a:solidFill>
                            <a:srgbClr val="FFFF00"/>
                          </a:solidFill>
                          <a:latin typeface="Athanasius" pitchFamily="2" charset="0"/>
                          <a:ea typeface="+mn-ea"/>
                          <a:cs typeface="+mn-cs"/>
                        </a:rPr>
                        <a:t>na</a:t>
                      </a:r>
                      <a:r>
                        <a:rPr lang="en-US" sz="2800" b="0" kern="1200" baseline="0" dirty="0">
                          <a:solidFill>
                            <a:srgbClr val="FFFF00"/>
                          </a:solidFill>
                          <a:latin typeface="Athanasius" pitchFamily="2" charset="0"/>
                          <a:ea typeface="+mn-ea"/>
                          <a:cs typeface="+mn-cs"/>
                        </a:rPr>
                        <a:t>\;je</a:t>
                      </a:r>
                    </a:p>
                    <a:p>
                      <a:pPr algn="ctr" rtl="0"/>
                      <a:r>
                        <a:rPr lang="en-US" sz="32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mpetefmeq</a:t>
                      </a:r>
                      <a:r>
                        <a:rPr lang="en-US" sz="3200" b="0" kern="1200" baseline="0" dirty="0" err="1">
                          <a:solidFill>
                            <a:srgbClr val="FFFF00"/>
                          </a:solidFill>
                          <a:latin typeface="Athanasius" pitchFamily="2" charset="0"/>
                          <a:ea typeface="+mn-ea"/>
                          <a:cs typeface="+mn-cs"/>
                        </a:rPr>
                        <a:t>nou</a:t>
                      </a:r>
                      <a:r>
                        <a:rPr lang="en-US" sz="3200" b="0" kern="1200" baseline="0" dirty="0">
                          <a:solidFill>
                            <a:srgbClr val="FFFF00"/>
                          </a:solidFill>
                          <a:latin typeface="Athanasius" pitchFamily="2" charset="0"/>
                          <a:ea typeface="+mn-ea"/>
                          <a:cs typeface="+mn-cs"/>
                        </a:rPr>
                        <a:t>; </a:t>
                      </a:r>
                      <a:r>
                        <a:rPr lang="en-US" sz="3600" b="0" kern="1200" baseline="0" dirty="0" err="1">
                          <a:solidFill>
                            <a:srgbClr val="FFFF00"/>
                          </a:solidFill>
                          <a:latin typeface="Athanasius" pitchFamily="2" charset="0"/>
                          <a:ea typeface="+mn-ea"/>
                          <a:cs typeface="+mn-cs"/>
                        </a:rPr>
                        <a:t>vwrj</a:t>
                      </a:r>
                      <a:endParaRPr lang="en-US" sz="3600" b="0" kern="1200" baseline="0" dirty="0">
                        <a:solidFill>
                          <a:srgbClr val="FFFF00"/>
                        </a:solidFill>
                        <a:latin typeface="Athanasius" pitchFamily="2" charset="0"/>
                        <a:ea typeface="+mn-ea"/>
                        <a:cs typeface="+mn-cs"/>
                      </a:endParaRPr>
                    </a:p>
                    <a:p>
                      <a:pPr algn="ctr" rtl="0"/>
                      <a:r>
                        <a:rPr lang="en-US" sz="3600" b="0" kern="1200" baseline="0" dirty="0">
                          <a:solidFill>
                            <a:srgbClr val="FFFF00"/>
                          </a:solidFill>
                          <a:latin typeface="Athanasius" pitchFamily="2" charset="0"/>
                          <a:ea typeface="+mn-ea"/>
                          <a:cs typeface="+mn-cs"/>
                        </a:rPr>
                        <a:t>`</a:t>
                      </a:r>
                      <a:r>
                        <a:rPr lang="en-US" sz="3600" b="0" kern="1200" baseline="0" dirty="0" err="1">
                          <a:solidFill>
                            <a:srgbClr val="FFFF00"/>
                          </a:solidFill>
                          <a:latin typeface="Athanasius" pitchFamily="2" charset="0"/>
                          <a:ea typeface="+mn-ea"/>
                          <a:cs typeface="+mn-cs"/>
                        </a:rPr>
                        <a:t>etefmetrwmi</a:t>
                      </a:r>
                      <a:endParaRPr lang="en-US" sz="66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آليثوس تيناهتي جي إمبي تيفيثنوتي فورج إيتيفميترومي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02845522"/>
      </p:ext>
    </p:extLst>
  </p:cSld>
  <p:clrMapOvr>
    <a:masterClrMapping/>
  </p:clrMapOvr>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لحظة</a:t>
                      </a:r>
                      <a:r>
                        <a:rPr lang="ar-EG" sz="5200" b="1" dirty="0"/>
                        <a:t> </a:t>
                      </a:r>
                      <a:r>
                        <a:rPr lang="ar-SA" sz="5200" b="1" dirty="0"/>
                        <a:t>واحدة ولا طرفة عين</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noucoucou</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nouwt</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oude</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ouriki</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mbal</a:t>
                      </a:r>
                      <a:r>
                        <a:rPr lang="en-US" sz="4400" b="0" kern="1200" baseline="0" dirty="0">
                          <a:solidFill>
                            <a:srgbClr val="FFFF00"/>
                          </a:solidFill>
                          <a:latin typeface="Athanasius" pitchFamily="2" charset="0"/>
                          <a:ea typeface="+mn-ea"/>
                          <a:cs typeface="+mn-cs"/>
                        </a:rPr>
                        <a:t>.</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إن أوسوسو إنئو اوت اوذي أوريكي إم</a:t>
                      </a:r>
                      <a:r>
                        <a:rPr lang="ar-EG" sz="4400" b="1" dirty="0"/>
                        <a:t>ف</a:t>
                      </a:r>
                      <a:r>
                        <a:rPr lang="ar-SA" sz="4400" b="1" dirty="0"/>
                        <a:t>ال</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01038869"/>
      </p:ext>
    </p:extLst>
  </p:cSld>
  <p:clrMapOvr>
    <a:masterClrMapping/>
  </p:clrMapOvr>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يعطي عنا خلاصاً </a:t>
                      </a:r>
                      <a:endParaRPr lang="ar-EG" sz="19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err="1">
                          <a:solidFill>
                            <a:srgbClr val="FFFF00"/>
                          </a:solidFill>
                          <a:latin typeface="Athanasius" pitchFamily="2" charset="0"/>
                          <a:ea typeface="+mn-ea"/>
                          <a:cs typeface="+mn-cs"/>
                        </a:rPr>
                        <a:t>Eu</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mmoc</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ejwn</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noucw</a:t>
                      </a:r>
                      <a:r>
                        <a:rPr lang="en-US" sz="5200" b="0" kern="1200" baseline="0" dirty="0">
                          <a:solidFill>
                            <a:srgbClr val="FFFF00"/>
                          </a:solidFill>
                          <a:latin typeface="Athanasius" pitchFamily="2" charset="0"/>
                          <a:ea typeface="+mn-ea"/>
                          <a:cs typeface="+mn-cs"/>
                        </a:rPr>
                        <a:t>;&gt;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إ</a:t>
                      </a:r>
                      <a:r>
                        <a:rPr lang="ar-EG" sz="4800" b="1" dirty="0"/>
                        <a:t>ف</a:t>
                      </a:r>
                      <a:r>
                        <a:rPr lang="ar-SA" sz="4800" b="1" dirty="0"/>
                        <a:t>تي إمموس </a:t>
                      </a:r>
                      <a:br>
                        <a:rPr lang="ar-SA" sz="4800" b="1" dirty="0"/>
                      </a:br>
                      <a:r>
                        <a:rPr lang="ar-SA" sz="4800" b="1" dirty="0"/>
                        <a:t>إيجون إن أو سوتس </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57895230"/>
      </p:ext>
    </p:extLst>
  </p:cSld>
  <p:clrMapOvr>
    <a:masterClrMapping/>
  </p:clrMapOvr>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و</a:t>
                      </a:r>
                      <a:r>
                        <a:rPr lang="ar-EG" sz="4800" b="1" dirty="0"/>
                        <a:t> </a:t>
                      </a:r>
                      <a:r>
                        <a:rPr lang="ar-SA" sz="4800" b="1" dirty="0"/>
                        <a:t>غفراناً للخطايا وحياة</a:t>
                      </a:r>
                      <a:r>
                        <a:rPr lang="ar-EG" sz="4800" b="1" dirty="0"/>
                        <a:t> </a:t>
                      </a:r>
                      <a:r>
                        <a:rPr lang="ar-SA" sz="4800" b="1" dirty="0"/>
                        <a:t>أبدية</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Nem</a:t>
                      </a:r>
                      <a:r>
                        <a:rPr lang="en-US" sz="4000" b="0" kern="1200" baseline="0" dirty="0">
                          <a:solidFill>
                            <a:srgbClr val="FFFF00"/>
                          </a:solidFill>
                          <a:latin typeface="Athanasius" pitchFamily="2" charset="0"/>
                          <a:ea typeface="+mn-ea"/>
                          <a:cs typeface="+mn-cs"/>
                        </a:rPr>
                        <a:t> </a:t>
                      </a:r>
                      <a:r>
                        <a:rPr lang="pt-BR" sz="4000" b="0" kern="1200" baseline="0" dirty="0">
                          <a:solidFill>
                            <a:srgbClr val="FFFF00"/>
                          </a:solidFill>
                          <a:latin typeface="Athanasius" pitchFamily="2" charset="0"/>
                          <a:ea typeface="+mn-ea"/>
                          <a:cs typeface="+mn-cs"/>
                        </a:rPr>
                        <a:t>ouxw `ebol `nte ninobi&gt; nem ouwn’ </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n`ene</a:t>
                      </a:r>
                      <a:r>
                        <a:rPr lang="en-US" sz="4000" b="0" kern="1200" baseline="0" dirty="0">
                          <a:solidFill>
                            <a:srgbClr val="FFFF00"/>
                          </a:solidFill>
                          <a:latin typeface="Athanasius" pitchFamily="2" charset="0"/>
                          <a:ea typeface="+mn-ea"/>
                          <a:cs typeface="+mn-cs"/>
                        </a:rPr>
                        <a:t>\</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نيم أوكو إي</a:t>
                      </a:r>
                      <a:r>
                        <a:rPr lang="ar-EG" sz="4000" b="1" dirty="0"/>
                        <a:t>ف</a:t>
                      </a:r>
                      <a:r>
                        <a:rPr lang="ar-SA" sz="4000" b="1" dirty="0"/>
                        <a:t>ول إنتي ني نوفي نيم أو أونخ ان إبنيه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36899228"/>
      </p:ext>
    </p:extLst>
  </p:cSld>
  <p:clrMapOvr>
    <a:masterClrMapping/>
  </p:clrMapOvr>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600" b="1" dirty="0"/>
                        <a:t>لمن يتناول منه </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nnheqnasi</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ebol</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n'htc</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إن نيئثناتشي إي</a:t>
                      </a:r>
                      <a:r>
                        <a:rPr lang="ar-EG" sz="5200" b="1" dirty="0"/>
                        <a:t>ف</a:t>
                      </a:r>
                      <a:r>
                        <a:rPr lang="ar-SA" sz="5200" b="1" dirty="0"/>
                        <a:t>ول إنخخيتس </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865624"/>
      </p:ext>
    </p:extLst>
  </p:cSld>
  <p:clrMapOvr>
    <a:masterClrMapping/>
  </p:clrMapOvr>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أؤمن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أؤمن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أؤمن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na</a:t>
                      </a:r>
                      <a:r>
                        <a:rPr lang="en-US" sz="5200" b="0" kern="1200" baseline="0" dirty="0">
                          <a:solidFill>
                            <a:srgbClr val="FFFF00"/>
                          </a:solidFill>
                          <a:latin typeface="Athanasius" pitchFamily="2" charset="0"/>
                          <a:ea typeface="+mn-ea"/>
                          <a:cs typeface="+mn-cs"/>
                        </a:rPr>
                        <a:t>\;</a:t>
                      </a:r>
                    </a:p>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na</a:t>
                      </a:r>
                      <a:r>
                        <a:rPr lang="en-US" sz="5200" b="0" kern="1200" baseline="0" dirty="0">
                          <a:solidFill>
                            <a:srgbClr val="FFFF00"/>
                          </a:solidFill>
                          <a:latin typeface="Athanasius" pitchFamily="2" charset="0"/>
                          <a:ea typeface="+mn-ea"/>
                          <a:cs typeface="+mn-cs"/>
                        </a:rPr>
                        <a:t>\; </a:t>
                      </a:r>
                    </a:p>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na</a:t>
                      </a:r>
                      <a:r>
                        <a:rPr lang="en-US" sz="52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تيناهتي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تيناهتي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تيناهتي </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14825144"/>
      </p:ext>
    </p:extLst>
  </p:cSld>
  <p:clrMapOvr>
    <a:masterClrMapping/>
  </p:clrMapOvr>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أن هذا هو بالحقيقة آمين.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je </a:t>
                      </a:r>
                      <a:r>
                        <a:rPr lang="en-US" sz="4400" b="0" kern="1200" baseline="0" dirty="0" err="1">
                          <a:solidFill>
                            <a:srgbClr val="FFFF00"/>
                          </a:solidFill>
                          <a:latin typeface="Athanasius" pitchFamily="2" charset="0"/>
                          <a:ea typeface="+mn-ea"/>
                          <a:cs typeface="+mn-cs"/>
                        </a:rPr>
                        <a:t>qai</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te</a:t>
                      </a:r>
                      <a:r>
                        <a:rPr lang="en-US" sz="4400" b="0" kern="1200" baseline="0" dirty="0">
                          <a:solidFill>
                            <a:srgbClr val="FFFF00"/>
                          </a:solidFill>
                          <a:latin typeface="Athanasius" pitchFamily="2" charset="0"/>
                          <a:ea typeface="+mn-ea"/>
                          <a:cs typeface="+mn-cs"/>
                        </a:rPr>
                        <a:t> 'en </a:t>
                      </a:r>
                      <a:r>
                        <a:rPr lang="en-US" sz="4400" b="0" kern="1200" baseline="0" dirty="0" err="1">
                          <a:solidFill>
                            <a:srgbClr val="FFFF00"/>
                          </a:solidFill>
                          <a:latin typeface="Athanasius" pitchFamily="2" charset="0"/>
                          <a:ea typeface="+mn-ea"/>
                          <a:cs typeface="+mn-cs"/>
                        </a:rPr>
                        <a:t>oumeqmhi</a:t>
                      </a:r>
                      <a:r>
                        <a:rPr lang="en-US" sz="4400" b="0" kern="1200" baseline="0" dirty="0">
                          <a:solidFill>
                            <a:srgbClr val="FFFF00"/>
                          </a:solidFill>
                          <a:latin typeface="Athanasius" pitchFamily="2" charset="0"/>
                          <a:ea typeface="+mn-ea"/>
                          <a:cs typeface="+mn-cs"/>
                        </a:rPr>
                        <a:t>&gt;</a:t>
                      </a: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amhn</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جي ثاي تي خين أوميثمي آمين</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77803997"/>
      </p:ext>
    </p:extLst>
  </p:cSld>
  <p:clrMapOvr>
    <a:masterClrMapping/>
  </p:clrMapOvr>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Amhn</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amhn</a:t>
                      </a:r>
                      <a:endParaRPr lang="en-US" sz="5200" b="0" kern="1200" baseline="0" dirty="0">
                        <a:solidFill>
                          <a:srgbClr val="FFFF00"/>
                        </a:solidFill>
                        <a:latin typeface="Athanasius" pitchFamily="2" charset="0"/>
                        <a:ea typeface="+mn-ea"/>
                        <a:cs typeface="+mn-cs"/>
                      </a:endParaRPr>
                    </a:p>
                    <a:p>
                      <a:pPr algn="ctr" rtl="0"/>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amhn</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آمين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97337088"/>
      </p:ext>
    </p:extLst>
  </p:cSld>
  <p:clrMapOvr>
    <a:masterClrMapping/>
  </p:clrMapOvr>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أؤمن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أؤمن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أؤمن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na</a:t>
                      </a:r>
                      <a:r>
                        <a:rPr lang="en-US" sz="5200" b="0" kern="1200" baseline="0" dirty="0">
                          <a:solidFill>
                            <a:srgbClr val="FFFF00"/>
                          </a:solidFill>
                          <a:latin typeface="Athanasius" pitchFamily="2" charset="0"/>
                          <a:ea typeface="+mn-ea"/>
                          <a:cs typeface="+mn-cs"/>
                        </a:rPr>
                        <a:t>\;</a:t>
                      </a:r>
                    </a:p>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na</a:t>
                      </a:r>
                      <a:r>
                        <a:rPr lang="en-US" sz="5200" b="0" kern="1200" baseline="0" dirty="0">
                          <a:solidFill>
                            <a:srgbClr val="FFFF00"/>
                          </a:solidFill>
                          <a:latin typeface="Athanasius" pitchFamily="2" charset="0"/>
                          <a:ea typeface="+mn-ea"/>
                          <a:cs typeface="+mn-cs"/>
                        </a:rPr>
                        <a:t>\; </a:t>
                      </a:r>
                    </a:p>
                    <a:p>
                      <a:pPr algn="ctr" rtl="0"/>
                      <a:r>
                        <a:rPr lang="en-US" sz="5200" b="0" kern="1200" baseline="0" dirty="0">
                          <a:solidFill>
                            <a:srgbClr val="FFFF00"/>
                          </a:solidFill>
                          <a:latin typeface="Athanasius" pitchFamily="2" charset="0"/>
                          <a:ea typeface="+mn-ea"/>
                          <a:cs typeface="+mn-cs"/>
                        </a:rPr>
                        <a:t>;</a:t>
                      </a:r>
                      <a:r>
                        <a:rPr lang="en-US" sz="5200" b="0" kern="1200" baseline="0" dirty="0" err="1">
                          <a:solidFill>
                            <a:srgbClr val="FFFF00"/>
                          </a:solidFill>
                          <a:latin typeface="Athanasius" pitchFamily="2" charset="0"/>
                          <a:ea typeface="+mn-ea"/>
                          <a:cs typeface="+mn-cs"/>
                        </a:rPr>
                        <a:t>na</a:t>
                      </a:r>
                      <a:r>
                        <a:rPr lang="en-US" sz="5200" b="0" kern="1200" baseline="0" dirty="0">
                          <a:solidFill>
                            <a:srgbClr val="FFFF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تيناهتي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تيناهتي </a:t>
                      </a:r>
                      <a:endParaRPr lang="ar-EG" sz="5200" b="1" dirty="0"/>
                    </a:p>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تيناهتي </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94635855"/>
      </p:ext>
    </p:extLst>
  </p:cSld>
  <p:clrMapOvr>
    <a:masterClrMapping/>
  </p:clrMapOvr>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أن هذا هو بالحقيقة آمين. </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je </a:t>
                      </a:r>
                      <a:r>
                        <a:rPr lang="en-US" sz="4400" b="0" kern="1200" baseline="0" dirty="0" err="1">
                          <a:solidFill>
                            <a:srgbClr val="FFFF00"/>
                          </a:solidFill>
                          <a:latin typeface="Athanasius" pitchFamily="2" charset="0"/>
                          <a:ea typeface="+mn-ea"/>
                          <a:cs typeface="+mn-cs"/>
                        </a:rPr>
                        <a:t>qai</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te</a:t>
                      </a:r>
                      <a:r>
                        <a:rPr lang="en-US" sz="4400" b="0" kern="1200" baseline="0" dirty="0">
                          <a:solidFill>
                            <a:srgbClr val="FFFF00"/>
                          </a:solidFill>
                          <a:latin typeface="Athanasius" pitchFamily="2" charset="0"/>
                          <a:ea typeface="+mn-ea"/>
                          <a:cs typeface="+mn-cs"/>
                        </a:rPr>
                        <a:t> 'en </a:t>
                      </a:r>
                      <a:r>
                        <a:rPr lang="en-US" sz="4400" b="0" kern="1200" baseline="0" dirty="0" err="1">
                          <a:solidFill>
                            <a:srgbClr val="FFFF00"/>
                          </a:solidFill>
                          <a:latin typeface="Athanasius" pitchFamily="2" charset="0"/>
                          <a:ea typeface="+mn-ea"/>
                          <a:cs typeface="+mn-cs"/>
                        </a:rPr>
                        <a:t>oumeqmhi</a:t>
                      </a:r>
                      <a:r>
                        <a:rPr lang="en-US" sz="4400" b="0" kern="1200" baseline="0" dirty="0">
                          <a:solidFill>
                            <a:srgbClr val="FFFF00"/>
                          </a:solidFill>
                          <a:latin typeface="Athanasius" pitchFamily="2" charset="0"/>
                          <a:ea typeface="+mn-ea"/>
                          <a:cs typeface="+mn-cs"/>
                        </a:rPr>
                        <a:t>&gt;</a:t>
                      </a: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amhn</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جي ثاي تي خين أوميثمي آمين</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57516703"/>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a:t>
            </a:r>
            <a:r>
              <a:rPr lang="en-US" dirty="0">
                <a:solidFill>
                  <a:schemeClr val="lt1"/>
                </a:solidFill>
              </a:rPr>
              <a:t> </a:t>
            </a:r>
            <a:r>
              <a:rPr lang="ar-EG" dirty="0">
                <a:solidFill>
                  <a:schemeClr val="lt1"/>
                </a:solidFill>
              </a:rPr>
              <a:t>كما ذكروا إسمك القدوس على الأرض</a:t>
            </a:r>
            <a:endParaRPr lang="ar-EG" sz="3070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إم إفريتى إيتاف إيرى إفميفئى إم بيك ران إثؤواب هيجين بى كاهى</a:t>
            </a:r>
            <a:endParaRPr lang="ar-EG" dirty="0"/>
          </a:p>
        </p:txBody>
      </p:sp>
      <p:sp>
        <p:nvSpPr>
          <p:cNvPr id="5" name="Text Placeholder 4"/>
          <p:cNvSpPr>
            <a:spLocks noGrp="1"/>
          </p:cNvSpPr>
          <p:nvPr>
            <p:ph type="body" sz="quarter" idx="3"/>
          </p:nvPr>
        </p:nvSpPr>
        <p:spPr/>
        <p:txBody>
          <a:bodyPr/>
          <a:lstStyle/>
          <a:p>
            <a:endParaRPr lang="en-US" sz="9600" dirty="0"/>
          </a:p>
          <a:p>
            <a:r>
              <a:rPr lang="en-US" dirty="0" err="1"/>
              <a:t>M`vrh</a:t>
            </a:r>
            <a:r>
              <a:rPr lang="en-US" dirty="0"/>
              <a:t>; `etauer`vmeu`i `</a:t>
            </a:r>
            <a:r>
              <a:rPr lang="en-US" dirty="0" err="1"/>
              <a:t>mpekran</a:t>
            </a:r>
            <a:r>
              <a:rPr lang="ar-EG" dirty="0"/>
              <a:t> </a:t>
            </a:r>
            <a:r>
              <a:rPr lang="en-US" dirty="0"/>
              <a:t>e/q/u/ \ijen pika\i</a:t>
            </a:r>
            <a:endParaRPr lang="en-US" sz="34400" dirty="0"/>
          </a:p>
        </p:txBody>
      </p:sp>
    </p:spTree>
  </p:cSld>
  <p:clrMapOvr>
    <a:masterClrMapping/>
  </p:clrMapOvr>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أطلبوا عنا وعن</a:t>
                      </a:r>
                      <a:r>
                        <a:rPr lang="ar-EG" sz="4800" b="1" dirty="0"/>
                        <a:t> </a:t>
                      </a:r>
                      <a:r>
                        <a:rPr lang="ar-SA" sz="4800" b="1" dirty="0"/>
                        <a:t>كل المسيحيين </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Twb\ `e`\rhi</a:t>
                      </a:r>
                    </a:p>
                    <a:p>
                      <a:pPr algn="ctr" rtl="0"/>
                      <a:r>
                        <a:rPr lang="pt-BR" sz="4000" b="0" kern="1200" baseline="0" dirty="0">
                          <a:solidFill>
                            <a:srgbClr val="FFFF00"/>
                          </a:solidFill>
                          <a:latin typeface="Athanasius" pitchFamily="2" charset="0"/>
                          <a:ea typeface="+mn-ea"/>
                          <a:cs typeface="+mn-cs"/>
                        </a:rPr>
                        <a:t> `ejwn nem `ejen</a:t>
                      </a: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xricti`anoc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niben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ط</a:t>
                      </a:r>
                      <a:r>
                        <a:rPr lang="ar-EG" sz="4000" b="1" dirty="0"/>
                        <a:t>ف</a:t>
                      </a:r>
                      <a:r>
                        <a:rPr lang="ar-SA" sz="4000" b="1" dirty="0"/>
                        <a:t>ه إي إهري إيجون نيم إيجين إخرستيانوس ني</a:t>
                      </a:r>
                      <a:r>
                        <a:rPr lang="ar-EG" sz="4000" b="1" dirty="0"/>
                        <a:t>ف</a:t>
                      </a:r>
                      <a:r>
                        <a:rPr lang="ar-SA" sz="4000" b="1" dirty="0"/>
                        <a:t>ين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24534324"/>
      </p:ext>
    </p:extLst>
  </p:cSld>
  <p:clrMapOvr>
    <a:masterClrMapping/>
  </p:clrMapOvr>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الذين</a:t>
                      </a:r>
                      <a:r>
                        <a:rPr lang="ar-EG" sz="4000" b="1" dirty="0"/>
                        <a:t> </a:t>
                      </a:r>
                      <a:r>
                        <a:rPr lang="ar-SA" sz="4000" b="1" dirty="0"/>
                        <a:t>قالوا لنا من أجلهم أن نذكرهم في بيت الرب</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etaujoc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nan</a:t>
                      </a:r>
                      <a:r>
                        <a:rPr lang="en-US" sz="4000" b="0" kern="1200" baseline="0" dirty="0">
                          <a:solidFill>
                            <a:srgbClr val="FFFF00"/>
                          </a:solidFill>
                          <a:latin typeface="Athanasius" pitchFamily="2" charset="0"/>
                          <a:ea typeface="+mn-ea"/>
                          <a:cs typeface="+mn-cs"/>
                        </a:rPr>
                        <a:t> </a:t>
                      </a:r>
                      <a:r>
                        <a:rPr lang="nl-NL" sz="4000" b="0" kern="1200" baseline="0" dirty="0">
                          <a:solidFill>
                            <a:srgbClr val="FFFF00"/>
                          </a:solidFill>
                          <a:latin typeface="Athanasius" pitchFamily="2" charset="0"/>
                          <a:ea typeface="+mn-ea"/>
                          <a:cs typeface="+mn-cs"/>
                        </a:rPr>
                        <a:t>eqbhtou je `aripenmeu`i 'en `phi </a:t>
                      </a:r>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m~P</a:t>
                      </a:r>
                      <a:r>
                        <a:rPr lang="en-US" sz="4000" b="0" kern="1200" baseline="0" dirty="0">
                          <a:solidFill>
                            <a:srgbClr val="FFFF00"/>
                          </a:solidFill>
                          <a:latin typeface="Athanasius" pitchFamily="2" charset="0"/>
                          <a:ea typeface="+mn-ea"/>
                          <a:cs typeface="+mn-cs"/>
                        </a:rPr>
                        <a:t>_</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إيطاف جوس نان إث</a:t>
                      </a:r>
                      <a:r>
                        <a:rPr lang="ar-EG" sz="4000" b="1" dirty="0"/>
                        <a:t>ف</a:t>
                      </a:r>
                      <a:r>
                        <a:rPr lang="ar-SA" sz="4000" b="1" dirty="0"/>
                        <a:t>يطوجي </a:t>
                      </a:r>
                      <a:br>
                        <a:rPr lang="ar-SA" sz="4000" b="1" dirty="0"/>
                      </a:br>
                      <a:r>
                        <a:rPr lang="ar-SA" sz="4000" b="1" dirty="0"/>
                        <a:t>آريبنمي</a:t>
                      </a:r>
                      <a:r>
                        <a:rPr lang="ar-EG" sz="4000" b="1" dirty="0"/>
                        <a:t>ف</a:t>
                      </a:r>
                      <a:r>
                        <a:rPr lang="ar-SA" sz="4000" b="1" dirty="0"/>
                        <a:t>ئي خين إبئي إم إبشويس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27668558"/>
      </p:ext>
    </p:extLst>
  </p:cSld>
  <p:clrMapOvr>
    <a:masterClrMapping/>
  </p:clrMapOvr>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سلام ومحبة يسوع المسيح</a:t>
                      </a:r>
                      <a:br>
                        <a:rPr lang="ar-SA" sz="4800" b="1" dirty="0"/>
                      </a:br>
                      <a:r>
                        <a:rPr lang="ar-SA" sz="4800" b="1" dirty="0"/>
                        <a:t>مع</a:t>
                      </a:r>
                      <a:r>
                        <a:rPr lang="ar-EG" sz="4800" b="1" dirty="0"/>
                        <a:t>كم</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pt-BR" sz="4000" b="0" kern="1200" baseline="0" dirty="0">
                          <a:solidFill>
                            <a:srgbClr val="FFFF00"/>
                          </a:solidFill>
                          <a:latin typeface="Athanasius" pitchFamily="2" charset="0"/>
                          <a:ea typeface="+mn-ea"/>
                          <a:cs typeface="+mn-cs"/>
                        </a:rPr>
                        <a:t>`h `irhnh ke</a:t>
                      </a:r>
                    </a:p>
                    <a:p>
                      <a:pPr algn="ctr" rtl="0"/>
                      <a:r>
                        <a:rPr lang="pt-BR" sz="4000" b="0" kern="1200" baseline="0" dirty="0">
                          <a:solidFill>
                            <a:srgbClr val="FFFF00"/>
                          </a:solidFill>
                          <a:latin typeface="Athanasius" pitchFamily="2" charset="0"/>
                          <a:ea typeface="+mn-ea"/>
                          <a:cs typeface="+mn-cs"/>
                        </a:rPr>
                        <a:t> `agaph Ihcou</a:t>
                      </a:r>
                    </a:p>
                    <a:p>
                      <a:pPr algn="ctr" rtl="0"/>
                      <a:r>
                        <a:rPr lang="en-US" sz="4000" b="0" kern="1200" baseline="0" dirty="0" err="1">
                          <a:solidFill>
                            <a:srgbClr val="FFFF00"/>
                          </a:solidFill>
                          <a:latin typeface="Athanasius" pitchFamily="2" charset="0"/>
                          <a:ea typeface="+mn-ea"/>
                          <a:cs typeface="+mn-cs"/>
                        </a:rPr>
                        <a:t>Xrictoc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meq</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umwn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إيريني كي آغابي إيسو إخرستو ميث إيمون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88163309"/>
      </p:ext>
    </p:extLst>
  </p:cSld>
  <p:clrMapOvr>
    <a:masterClrMapping/>
  </p:clrMapOvr>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6000" b="1" dirty="0"/>
                        <a:t>رتلوا بنشيد الليلويا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err="1">
                          <a:solidFill>
                            <a:srgbClr val="FFFF00"/>
                          </a:solidFill>
                          <a:latin typeface="Athanasius" pitchFamily="2" charset="0"/>
                          <a:ea typeface="+mn-ea"/>
                          <a:cs typeface="+mn-cs"/>
                        </a:rPr>
                        <a:t>yalate</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dw</a:t>
                      </a:r>
                      <a:r>
                        <a:rPr lang="en-US" sz="4400" b="0" kern="1200" baseline="0" dirty="0">
                          <a:solidFill>
                            <a:srgbClr val="FFFF00"/>
                          </a:solidFill>
                          <a:latin typeface="Athanasius" pitchFamily="2" charset="0"/>
                          <a:ea typeface="+mn-ea"/>
                          <a:cs typeface="+mn-cs"/>
                        </a:rPr>
                        <a:t>&gt;</a:t>
                      </a:r>
                    </a:p>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allhloui`a</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dirty="0"/>
                        <a:t>إبسالاتي جو الليلويا </a:t>
                      </a:r>
                      <a:endParaRPr lang="ar-EG"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05135737"/>
      </p:ext>
    </p:extLst>
  </p:cSld>
  <p:clrMapOvr>
    <a:masterClrMapping/>
  </p:clrMapOvr>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صلوا من أجل التناول بإستحقاق</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Proceu</a:t>
                      </a:r>
                      <a:r>
                        <a:rPr lang="en-US" sz="4400" b="0" kern="1200" baseline="0" dirty="0">
                          <a:solidFill>
                            <a:srgbClr val="FFFF00"/>
                          </a:solidFill>
                          <a:latin typeface="Athanasius" pitchFamily="2" charset="0"/>
                          <a:ea typeface="+mn-ea"/>
                          <a:cs typeface="+mn-cs"/>
                        </a:rPr>
                        <a:t>[</a:t>
                      </a:r>
                      <a:r>
                        <a:rPr lang="en-US" sz="4400" b="0" kern="1200" baseline="0" dirty="0" err="1">
                          <a:solidFill>
                            <a:srgbClr val="FFFF00"/>
                          </a:solidFill>
                          <a:latin typeface="Athanasius" pitchFamily="2" charset="0"/>
                          <a:ea typeface="+mn-ea"/>
                          <a:cs typeface="+mn-cs"/>
                        </a:rPr>
                        <a:t>acqe</a:t>
                      </a:r>
                      <a:endParaRPr lang="en-US" sz="4400" b="0" kern="1200" baseline="0" dirty="0">
                        <a:solidFill>
                          <a:srgbClr val="FFFF00"/>
                        </a:solidFill>
                        <a:latin typeface="Athanasius" pitchFamily="2" charset="0"/>
                        <a:ea typeface="+mn-ea"/>
                        <a:cs typeface="+mn-cs"/>
                      </a:endParaRPr>
                    </a:p>
                    <a:p>
                      <a:pPr algn="ctr" rtl="0"/>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uper</a:t>
                      </a:r>
                      <a:r>
                        <a:rPr lang="en-US" sz="4400" b="0" kern="1200" baseline="0" dirty="0">
                          <a:solidFill>
                            <a:srgbClr val="FFFF00"/>
                          </a:solidFill>
                          <a:latin typeface="Athanasius" pitchFamily="2" charset="0"/>
                          <a:ea typeface="+mn-ea"/>
                          <a:cs typeface="+mn-cs"/>
                        </a:rPr>
                        <a:t> </a:t>
                      </a:r>
                      <a:r>
                        <a:rPr lang="en-US" sz="4400" b="0" kern="1200" baseline="0" dirty="0" err="1">
                          <a:solidFill>
                            <a:srgbClr val="FFFF00"/>
                          </a:solidFill>
                          <a:latin typeface="Athanasius" pitchFamily="2" charset="0"/>
                          <a:ea typeface="+mn-ea"/>
                          <a:cs typeface="+mn-cs"/>
                        </a:rPr>
                        <a:t>thc</a:t>
                      </a:r>
                      <a:r>
                        <a:rPr lang="en-US" sz="4400" b="0" kern="1200" baseline="0" dirty="0">
                          <a:solidFill>
                            <a:srgbClr val="FFFF00"/>
                          </a:solidFill>
                          <a:latin typeface="Athanasius" pitchFamily="2" charset="0"/>
                          <a:ea typeface="+mn-ea"/>
                          <a:cs typeface="+mn-cs"/>
                        </a:rPr>
                        <a:t> a[</a:t>
                      </a:r>
                      <a:r>
                        <a:rPr lang="en-US" sz="4400" b="0" kern="1200" baseline="0" dirty="0" err="1">
                          <a:solidFill>
                            <a:srgbClr val="FFFF00"/>
                          </a:solidFill>
                          <a:latin typeface="Athanasius" pitchFamily="2" charset="0"/>
                          <a:ea typeface="+mn-ea"/>
                          <a:cs typeface="+mn-cs"/>
                        </a:rPr>
                        <a:t>iac</a:t>
                      </a:r>
                      <a:endParaRPr lang="en-US" sz="80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dirty="0"/>
                        <a:t>إبروس إفكساستي إيبرتيس أكسياس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36950559"/>
      </p:ext>
    </p:extLst>
  </p:cSld>
  <p:clrMapOvr>
    <a:masterClrMapping/>
  </p:clrMapOvr>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من الأسرار المقدسة</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metalhyewc</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axrantwn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ke</a:t>
                      </a:r>
                      <a:endParaRPr lang="en-US" sz="4000" b="0" kern="1200" baseline="0" dirty="0">
                        <a:solidFill>
                          <a:srgbClr val="FFFF00"/>
                        </a:solidFill>
                        <a:latin typeface="Athanasius" pitchFamily="2" charset="0"/>
                        <a:ea typeface="+mn-ea"/>
                        <a:cs typeface="+mn-cs"/>
                      </a:endParaRPr>
                    </a:p>
                    <a:p>
                      <a:pPr algn="ctr" rtl="0"/>
                      <a:r>
                        <a:rPr lang="en-US" sz="4000" b="0" kern="1200" baseline="0" dirty="0">
                          <a:solidFill>
                            <a:srgbClr val="FFFF00"/>
                          </a:solidFill>
                          <a:latin typeface="Athanasius" pitchFamily="2" charset="0"/>
                          <a:ea typeface="+mn-ea"/>
                          <a:cs typeface="+mn-cs"/>
                        </a:rPr>
                        <a:t>`</a:t>
                      </a:r>
                      <a:r>
                        <a:rPr lang="en-US" sz="4000" b="0" kern="1200" baseline="0" dirty="0" err="1">
                          <a:solidFill>
                            <a:srgbClr val="FFFF00"/>
                          </a:solidFill>
                          <a:latin typeface="Athanasius" pitchFamily="2" charset="0"/>
                          <a:ea typeface="+mn-ea"/>
                          <a:cs typeface="+mn-cs"/>
                        </a:rPr>
                        <a:t>epouraniwn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200" b="1" dirty="0"/>
                        <a:t>ميتالبسيوس أكرانتون كي </a:t>
                      </a:r>
                      <a:br>
                        <a:rPr lang="ar-SA" sz="5200" b="1" dirty="0"/>
                      </a:br>
                      <a:r>
                        <a:rPr lang="ar-SA" sz="5200" b="1" dirty="0"/>
                        <a:t>إيبورانيون </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7455711"/>
      </p:ext>
    </p:extLst>
  </p:cSld>
  <p:clrMapOvr>
    <a:masterClrMapping/>
  </p:clrMapOvr>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الطاهرة السمائية</a:t>
                      </a:r>
                      <a:r>
                        <a:rPr lang="ar-EG" sz="4800" b="1" dirty="0"/>
                        <a:t> </a:t>
                      </a:r>
                      <a:r>
                        <a:rPr lang="ar-SA" sz="4800" b="1" dirty="0"/>
                        <a:t>يا رب إرحم.</a:t>
                      </a:r>
                      <a:endParaRPr lang="ar-EG" sz="9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kern="1200" baseline="0" dirty="0" err="1">
                          <a:solidFill>
                            <a:srgbClr val="FFFF00"/>
                          </a:solidFill>
                          <a:latin typeface="Athanasius" pitchFamily="2" charset="0"/>
                          <a:ea typeface="+mn-ea"/>
                          <a:cs typeface="+mn-cs"/>
                        </a:rPr>
                        <a:t>twn</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agiwn</a:t>
                      </a:r>
                      <a:endParaRPr lang="en-US" sz="4000" b="0" kern="1200" baseline="0" dirty="0">
                        <a:solidFill>
                          <a:srgbClr val="FFFF00"/>
                        </a:solidFill>
                        <a:latin typeface="Athanasius" pitchFamily="2" charset="0"/>
                        <a:ea typeface="+mn-ea"/>
                        <a:cs typeface="+mn-cs"/>
                      </a:endParaRPr>
                    </a:p>
                    <a:p>
                      <a:pPr algn="ctr" rtl="0"/>
                      <a:r>
                        <a:rPr lang="en-US" sz="4000" b="0" kern="1200" baseline="0" dirty="0" err="1">
                          <a:solidFill>
                            <a:srgbClr val="FFFF00"/>
                          </a:solidFill>
                          <a:latin typeface="Athanasius" pitchFamily="2" charset="0"/>
                          <a:ea typeface="+mn-ea"/>
                          <a:cs typeface="+mn-cs"/>
                        </a:rPr>
                        <a:t>mucthrion</a:t>
                      </a:r>
                      <a:r>
                        <a:rPr lang="en-US" sz="4000" b="0" kern="1200" baseline="0" dirty="0">
                          <a:solidFill>
                            <a:srgbClr val="FFFF00"/>
                          </a:solidFill>
                          <a:latin typeface="Athanasius" pitchFamily="2" charset="0"/>
                          <a:ea typeface="+mn-ea"/>
                          <a:cs typeface="+mn-cs"/>
                        </a:rPr>
                        <a:t>&gt; </a:t>
                      </a:r>
                      <a:r>
                        <a:rPr lang="en-US" sz="4000" b="0" kern="1200" baseline="0" dirty="0" err="1">
                          <a:solidFill>
                            <a:srgbClr val="FFFF00"/>
                          </a:solidFill>
                          <a:latin typeface="Athanasius" pitchFamily="2" charset="0"/>
                          <a:ea typeface="+mn-ea"/>
                          <a:cs typeface="+mn-cs"/>
                        </a:rPr>
                        <a:t>Kuri`e</a:t>
                      </a:r>
                      <a:r>
                        <a:rPr lang="en-US" sz="4000" b="0" kern="1200" baseline="0" dirty="0">
                          <a:solidFill>
                            <a:srgbClr val="FFFF00"/>
                          </a:solidFill>
                          <a:latin typeface="Athanasius" pitchFamily="2" charset="0"/>
                          <a:ea typeface="+mn-ea"/>
                          <a:cs typeface="+mn-cs"/>
                        </a:rPr>
                        <a:t> `</a:t>
                      </a:r>
                      <a:r>
                        <a:rPr lang="en-US" sz="4000" b="0" kern="1200" baseline="0" dirty="0" err="1">
                          <a:solidFill>
                            <a:srgbClr val="FFFF00"/>
                          </a:solidFill>
                          <a:latin typeface="Athanasius" pitchFamily="2" charset="0"/>
                          <a:ea typeface="+mn-ea"/>
                          <a:cs typeface="+mn-cs"/>
                        </a:rPr>
                        <a:t>ele`hcon</a:t>
                      </a:r>
                      <a:endParaRPr lang="en-US" sz="7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dirty="0"/>
                        <a:t>تون آجيون ميستيريون </a:t>
                      </a:r>
                      <a:br>
                        <a:rPr lang="ar-SA" sz="4400" b="1" dirty="0"/>
                      </a:br>
                      <a:r>
                        <a:rPr lang="ar-SA" sz="4400" b="1" dirty="0"/>
                        <a:t>كيريي إليسون.</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9957968"/>
      </p:ext>
    </p:extLst>
  </p:cSld>
  <p:clrMapOvr>
    <a:masterClrMapping/>
  </p:clrMapOvr>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t>المجد لك يا رب. المجد لك</a:t>
                      </a:r>
                      <a:endParaRPr lang="ar-SA" sz="9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5200" b="0" kern="1200" baseline="0" dirty="0">
                          <a:solidFill>
                            <a:srgbClr val="FFFF00"/>
                          </a:solidFill>
                          <a:latin typeface="Athanasius" pitchFamily="2" charset="0"/>
                          <a:ea typeface="+mn-ea"/>
                          <a:cs typeface="+mn-cs"/>
                        </a:rPr>
                        <a:t>Do[a </a:t>
                      </a:r>
                      <a:r>
                        <a:rPr lang="en-US" sz="5200" b="0" kern="1200" baseline="0" dirty="0" err="1">
                          <a:solidFill>
                            <a:srgbClr val="FFFF00"/>
                          </a:solidFill>
                          <a:latin typeface="Athanasius" pitchFamily="2" charset="0"/>
                          <a:ea typeface="+mn-ea"/>
                          <a:cs typeface="+mn-cs"/>
                        </a:rPr>
                        <a:t>ci</a:t>
                      </a:r>
                      <a:r>
                        <a:rPr lang="en-US" sz="5200" b="0" kern="1200" baseline="0" dirty="0">
                          <a:solidFill>
                            <a:srgbClr val="FFFF00"/>
                          </a:solidFill>
                          <a:latin typeface="Athanasius" pitchFamily="2" charset="0"/>
                          <a:ea typeface="+mn-ea"/>
                          <a:cs typeface="+mn-cs"/>
                        </a:rPr>
                        <a:t> </a:t>
                      </a:r>
                      <a:r>
                        <a:rPr lang="en-US" sz="5200" b="0" kern="1200" baseline="0" dirty="0" err="1">
                          <a:solidFill>
                            <a:srgbClr val="FFFF00"/>
                          </a:solidFill>
                          <a:latin typeface="Athanasius" pitchFamily="2" charset="0"/>
                          <a:ea typeface="+mn-ea"/>
                          <a:cs typeface="+mn-cs"/>
                        </a:rPr>
                        <a:t>Kuri`e</a:t>
                      </a:r>
                      <a:r>
                        <a:rPr lang="en-US" sz="5200" b="0" kern="1200" baseline="0" dirty="0">
                          <a:solidFill>
                            <a:srgbClr val="FFFF00"/>
                          </a:solidFill>
                          <a:latin typeface="Athanasius" pitchFamily="2" charset="0"/>
                          <a:ea typeface="+mn-ea"/>
                          <a:cs typeface="+mn-cs"/>
                        </a:rPr>
                        <a:t> </a:t>
                      </a:r>
                    </a:p>
                    <a:p>
                      <a:pPr algn="ctr" rtl="0"/>
                      <a:r>
                        <a:rPr lang="en-US" sz="5200" b="0" kern="1200" baseline="0" dirty="0">
                          <a:solidFill>
                            <a:srgbClr val="FFFF00"/>
                          </a:solidFill>
                          <a:latin typeface="Athanasius" pitchFamily="2" charset="0"/>
                          <a:ea typeface="+mn-ea"/>
                          <a:cs typeface="+mn-cs"/>
                        </a:rPr>
                        <a:t>do[a </a:t>
                      </a:r>
                      <a:r>
                        <a:rPr lang="en-US" sz="5200" b="0" kern="1200" baseline="0" dirty="0" err="1">
                          <a:solidFill>
                            <a:srgbClr val="FFFF00"/>
                          </a:solidFill>
                          <a:latin typeface="Athanasius" pitchFamily="2" charset="0"/>
                          <a:ea typeface="+mn-ea"/>
                          <a:cs typeface="+mn-cs"/>
                        </a:rPr>
                        <a:t>ci</a:t>
                      </a:r>
                      <a:endParaRPr lang="en-US" sz="5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1"/>
                      <a:r>
                        <a:rPr lang="ar-SA" sz="5400" b="1" dirty="0">
                          <a:solidFill>
                            <a:schemeClr val="bg1"/>
                          </a:solidFill>
                        </a:rPr>
                        <a:t>ذوكساسي كيريي ذو كساسي</a:t>
                      </a:r>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49874212"/>
      </p:ext>
    </p:extLst>
  </p:cSld>
  <p:clrMapOvr>
    <a:masterClrMapping/>
  </p:clrMapOvr>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normAutofit fontScale="90000"/>
          </a:bodyPr>
          <a:lstStyle/>
          <a:p>
            <a:r>
              <a:rPr lang="ar-EG" sz="13800" dirty="0">
                <a:solidFill>
                  <a:srgbClr val="FFC000"/>
                </a:solidFill>
              </a:rPr>
              <a:t>الليلويـــا </a:t>
            </a:r>
            <a:endParaRPr lang="en-US" sz="13800" dirty="0">
              <a:solidFill>
                <a:srgbClr val="FFC000"/>
              </a:solidFill>
            </a:endParaRPr>
          </a:p>
        </p:txBody>
      </p:sp>
    </p:spTree>
    <p:extLst>
      <p:ext uri="{BB962C8B-B14F-4D97-AF65-F5344CB8AC3E}">
        <p14:creationId xmlns:p14="http://schemas.microsoft.com/office/powerpoint/2010/main" val="2534397237"/>
      </p:ext>
    </p:extLst>
  </p:cSld>
  <p:clrMapOvr>
    <a:masterClrMapping/>
  </p:clrMapOvr>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sz="4800"/>
              <a:t>سبحوه الله فى جميع قديسيه </a:t>
            </a:r>
          </a:p>
        </p:txBody>
      </p:sp>
      <p:sp>
        <p:nvSpPr>
          <p:cNvPr id="10" name="Text Placeholder 9"/>
          <p:cNvSpPr>
            <a:spLocks noGrp="1"/>
          </p:cNvSpPr>
          <p:nvPr>
            <p:ph type="body" idx="1"/>
          </p:nvPr>
        </p:nvSpPr>
        <p:spPr/>
        <p:txBody>
          <a:bodyPr/>
          <a:lstStyle/>
          <a:p>
            <a:r>
              <a:rPr lang="ar-EG" sz="4800"/>
              <a:t>اسمو ا افنوتى خين نى اثوواب تيرو انتاف</a:t>
            </a:r>
          </a:p>
        </p:txBody>
      </p:sp>
      <p:sp>
        <p:nvSpPr>
          <p:cNvPr id="11" name="Text Placeholder 10"/>
          <p:cNvSpPr>
            <a:spLocks noGrp="1"/>
          </p:cNvSpPr>
          <p:nvPr>
            <p:ph type="body" sz="quarter" idx="3"/>
          </p:nvPr>
        </p:nvSpPr>
        <p:spPr/>
        <p:txBody>
          <a:bodyPr/>
          <a:lstStyle/>
          <a:p>
            <a:r>
              <a:rPr lang="pt-BR" sz="3200"/>
              <a:t>`Cmov `evnov5 qen n3e0v t3rov `nta4 </a:t>
            </a:r>
          </a:p>
        </p:txBody>
      </p:sp>
    </p:spTree>
    <p:extLst>
      <p:ext uri="{BB962C8B-B14F-4D97-AF65-F5344CB8AC3E}">
        <p14:creationId xmlns:p14="http://schemas.microsoft.com/office/powerpoint/2010/main" val="1088393429"/>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أذكرهم هم أيضًا يا رب في ملكوتك</a:t>
            </a:r>
            <a:endParaRPr lang="ar-EG" sz="363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أريبو ميفئى هوؤو إبشويس خين تيك ميت أورو</a:t>
            </a:r>
            <a:endParaRPr lang="ar-EG" dirty="0"/>
          </a:p>
        </p:txBody>
      </p:sp>
      <p:sp>
        <p:nvSpPr>
          <p:cNvPr id="5" name="Text Placeholder 4"/>
          <p:cNvSpPr>
            <a:spLocks noGrp="1"/>
          </p:cNvSpPr>
          <p:nvPr>
            <p:ph type="body" sz="quarter" idx="3"/>
          </p:nvPr>
        </p:nvSpPr>
        <p:spPr/>
        <p:txBody>
          <a:bodyPr/>
          <a:lstStyle/>
          <a:p>
            <a:r>
              <a:rPr lang="en-US" dirty="0" err="1"/>
              <a:t>aripoumeu`i</a:t>
            </a:r>
            <a:r>
              <a:rPr lang="ar-EG" dirty="0"/>
              <a:t> </a:t>
            </a:r>
            <a:r>
              <a:rPr lang="en-US" dirty="0"/>
              <a:t>\</a:t>
            </a:r>
            <a:r>
              <a:rPr lang="en-US" dirty="0" err="1"/>
              <a:t>wou</a:t>
            </a:r>
            <a:r>
              <a:rPr lang="en-US" dirty="0"/>
              <a:t> ~P_ 'en tekmetouro</a:t>
            </a:r>
            <a:endParaRPr lang="en-US" sz="37200" dirty="0"/>
          </a:p>
        </p:txBody>
      </p:sp>
    </p:spTree>
  </p:cSld>
  <p:clrMapOvr>
    <a:masterClrMapping/>
  </p:clrMapOvr>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ar-EG" sz="6600"/>
              <a:t>سبحوه فى جلد قوته</a:t>
            </a:r>
          </a:p>
        </p:txBody>
      </p:sp>
      <p:sp>
        <p:nvSpPr>
          <p:cNvPr id="10" name="Text Placeholder 9"/>
          <p:cNvSpPr>
            <a:spLocks noGrp="1"/>
          </p:cNvSpPr>
          <p:nvPr>
            <p:ph type="body" idx="1"/>
          </p:nvPr>
        </p:nvSpPr>
        <p:spPr/>
        <p:txBody>
          <a:bodyPr/>
          <a:lstStyle/>
          <a:p>
            <a:r>
              <a:rPr lang="ar-EG" sz="4800"/>
              <a:t>اسمو ايروف خين بى تاجرو انتى تيف جوم</a:t>
            </a:r>
          </a:p>
        </p:txBody>
      </p:sp>
      <p:sp>
        <p:nvSpPr>
          <p:cNvPr id="11" name="Text Placeholder 10"/>
          <p:cNvSpPr>
            <a:spLocks noGrp="1"/>
          </p:cNvSpPr>
          <p:nvPr>
            <p:ph type="body" sz="quarter" idx="3"/>
          </p:nvPr>
        </p:nvSpPr>
        <p:spPr/>
        <p:txBody>
          <a:bodyPr/>
          <a:lstStyle/>
          <a:p>
            <a:r>
              <a:rPr lang="en-US" sz="3200"/>
              <a:t>`Cmov `ero4 qen pitagro `nte te4gom</a:t>
            </a:r>
            <a:endParaRPr lang="en-US" sz="3200" dirty="0"/>
          </a:p>
        </p:txBody>
      </p:sp>
    </p:spTree>
    <p:extLst>
      <p:ext uri="{BB962C8B-B14F-4D97-AF65-F5344CB8AC3E}">
        <p14:creationId xmlns:p14="http://schemas.microsoft.com/office/powerpoint/2010/main" val="417930970"/>
      </p:ext>
    </p:extLst>
  </p:cSld>
  <p:clrMapOvr>
    <a:masterClrMapping/>
  </p:clrMapOvr>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ar-EG" sz="5400"/>
              <a:t>سبحوه على مقدرته</a:t>
            </a:r>
          </a:p>
        </p:txBody>
      </p:sp>
      <p:sp>
        <p:nvSpPr>
          <p:cNvPr id="10" name="Text Placeholder 9"/>
          <p:cNvSpPr>
            <a:spLocks noGrp="1"/>
          </p:cNvSpPr>
          <p:nvPr>
            <p:ph type="body" idx="1"/>
          </p:nvPr>
        </p:nvSpPr>
        <p:spPr/>
        <p:txBody>
          <a:bodyPr/>
          <a:lstStyle/>
          <a:p>
            <a:r>
              <a:rPr lang="ar-EG" sz="4800"/>
              <a:t>اسمو ايروف اايهرى هيجين تيف ميتجورى</a:t>
            </a:r>
          </a:p>
        </p:txBody>
      </p:sp>
      <p:sp>
        <p:nvSpPr>
          <p:cNvPr id="11" name="Text Placeholder 10"/>
          <p:cNvSpPr>
            <a:spLocks noGrp="1"/>
          </p:cNvSpPr>
          <p:nvPr>
            <p:ph type="body" sz="quarter" idx="3"/>
          </p:nvPr>
        </p:nvSpPr>
        <p:spPr/>
        <p:txBody>
          <a:bodyPr/>
          <a:lstStyle/>
          <a:p>
            <a:r>
              <a:rPr lang="en-US" sz="3200" dirty="0"/>
              <a:t>`</a:t>
            </a:r>
            <a:r>
              <a:rPr lang="en-US" sz="3200" dirty="0" err="1"/>
              <a:t>Cmov</a:t>
            </a:r>
            <a:r>
              <a:rPr lang="en-US" sz="3200" dirty="0"/>
              <a:t> `ero4 `</a:t>
            </a:r>
            <a:r>
              <a:rPr lang="en-US" sz="3200" dirty="0" err="1"/>
              <a:t>e`hrhi</a:t>
            </a:r>
            <a:r>
              <a:rPr lang="en-US" sz="3200" dirty="0"/>
              <a:t> </a:t>
            </a:r>
            <a:r>
              <a:rPr lang="en-US" sz="3200" dirty="0" err="1"/>
              <a:t>higen</a:t>
            </a:r>
            <a:r>
              <a:rPr lang="en-US" sz="3200" dirty="0"/>
              <a:t> te4me </a:t>
            </a:r>
            <a:r>
              <a:rPr lang="en-US" sz="3200" dirty="0" err="1"/>
              <a:t>tgwri</a:t>
            </a:r>
            <a:endParaRPr lang="en-US" sz="3200" dirty="0"/>
          </a:p>
        </p:txBody>
      </p:sp>
    </p:spTree>
    <p:extLst>
      <p:ext uri="{BB962C8B-B14F-4D97-AF65-F5344CB8AC3E}">
        <p14:creationId xmlns:p14="http://schemas.microsoft.com/office/powerpoint/2010/main" val="845784458"/>
      </p:ext>
    </p:extLst>
  </p:cSld>
  <p:clrMapOvr>
    <a:masterClrMapping/>
  </p:clrMapOvr>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ar-EG" sz="6000"/>
              <a:t>سبحوه ككثره عظمته</a:t>
            </a:r>
          </a:p>
        </p:txBody>
      </p:sp>
      <p:sp>
        <p:nvSpPr>
          <p:cNvPr id="10" name="Text Placeholder 9"/>
          <p:cNvSpPr>
            <a:spLocks noGrp="1"/>
          </p:cNvSpPr>
          <p:nvPr>
            <p:ph type="body" idx="1"/>
          </p:nvPr>
        </p:nvSpPr>
        <p:spPr/>
        <p:txBody>
          <a:bodyPr/>
          <a:lstStyle/>
          <a:p>
            <a:r>
              <a:rPr lang="ar-EG" sz="4400"/>
              <a:t>اسمو ايروف كاطا اباشاى انتى تيف ميتنيشتى</a:t>
            </a:r>
          </a:p>
        </p:txBody>
      </p:sp>
      <p:sp>
        <p:nvSpPr>
          <p:cNvPr id="11" name="Text Placeholder 10"/>
          <p:cNvSpPr>
            <a:spLocks noGrp="1"/>
          </p:cNvSpPr>
          <p:nvPr>
            <p:ph type="body" sz="quarter" idx="3"/>
          </p:nvPr>
        </p:nvSpPr>
        <p:spPr/>
        <p:txBody>
          <a:bodyPr/>
          <a:lstStyle/>
          <a:p>
            <a:r>
              <a:rPr lang="it-IT" sz="2800"/>
              <a:t>`Cmov `ero4 kata `p`a2ai `nte te4metni25</a:t>
            </a:r>
          </a:p>
        </p:txBody>
      </p:sp>
    </p:spTree>
    <p:extLst>
      <p:ext uri="{BB962C8B-B14F-4D97-AF65-F5344CB8AC3E}">
        <p14:creationId xmlns:p14="http://schemas.microsoft.com/office/powerpoint/2010/main" val="3941256536"/>
      </p:ext>
    </p:extLst>
  </p:cSld>
  <p:clrMapOvr>
    <a:masterClrMapping/>
  </p:clrMapOvr>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ar-EG" sz="5400"/>
              <a:t>سبحوه بصوت البوق</a:t>
            </a:r>
          </a:p>
        </p:txBody>
      </p:sp>
      <p:sp>
        <p:nvSpPr>
          <p:cNvPr id="10" name="Text Placeholder 9"/>
          <p:cNvSpPr>
            <a:spLocks noGrp="1"/>
          </p:cNvSpPr>
          <p:nvPr>
            <p:ph type="body" idx="1"/>
          </p:nvPr>
        </p:nvSpPr>
        <p:spPr/>
        <p:txBody>
          <a:bodyPr/>
          <a:lstStyle/>
          <a:p>
            <a:r>
              <a:rPr lang="ar-EG" sz="4800"/>
              <a:t>اسمو ايروف خين او اسمى انسالبينغوس</a:t>
            </a:r>
          </a:p>
        </p:txBody>
      </p:sp>
      <p:sp>
        <p:nvSpPr>
          <p:cNvPr id="11" name="Text Placeholder 10"/>
          <p:cNvSpPr>
            <a:spLocks noGrp="1"/>
          </p:cNvSpPr>
          <p:nvPr>
            <p:ph type="body" sz="quarter" idx="3"/>
          </p:nvPr>
        </p:nvSpPr>
        <p:spPr>
          <a:xfrm>
            <a:off x="-194553" y="5317586"/>
            <a:ext cx="9533106" cy="655321"/>
          </a:xfrm>
        </p:spPr>
        <p:txBody>
          <a:bodyPr/>
          <a:lstStyle/>
          <a:p>
            <a:r>
              <a:rPr lang="en-US" dirty="0"/>
              <a:t>`</a:t>
            </a:r>
            <a:r>
              <a:rPr lang="en-US" dirty="0" err="1"/>
              <a:t>Cmov</a:t>
            </a:r>
            <a:r>
              <a:rPr lang="en-US" dirty="0"/>
              <a:t> `ero4 </a:t>
            </a:r>
            <a:r>
              <a:rPr lang="en-US" dirty="0" err="1"/>
              <a:t>qen</a:t>
            </a:r>
            <a:r>
              <a:rPr lang="en-US" dirty="0"/>
              <a:t> ov`cm3 `</a:t>
            </a:r>
            <a:r>
              <a:rPr lang="en-US" dirty="0" err="1"/>
              <a:t>ncalpijjoc</a:t>
            </a:r>
            <a:endParaRPr lang="en-US" dirty="0"/>
          </a:p>
        </p:txBody>
      </p:sp>
    </p:spTree>
    <p:extLst>
      <p:ext uri="{BB962C8B-B14F-4D97-AF65-F5344CB8AC3E}">
        <p14:creationId xmlns:p14="http://schemas.microsoft.com/office/powerpoint/2010/main" val="3639448410"/>
      </p:ext>
    </p:extLst>
  </p:cSld>
  <p:clrMapOvr>
    <a:masterClrMapping/>
  </p:clrMapOvr>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ar-EG" sz="5400"/>
              <a:t>سبحوه بمزمار وقيثارة</a:t>
            </a:r>
          </a:p>
        </p:txBody>
      </p:sp>
      <p:sp>
        <p:nvSpPr>
          <p:cNvPr id="10" name="Text Placeholder 9"/>
          <p:cNvSpPr>
            <a:spLocks noGrp="1"/>
          </p:cNvSpPr>
          <p:nvPr>
            <p:ph type="body" idx="1"/>
          </p:nvPr>
        </p:nvSpPr>
        <p:spPr/>
        <p:txBody>
          <a:bodyPr/>
          <a:lstStyle/>
          <a:p>
            <a:r>
              <a:rPr lang="ar-EG" sz="4800"/>
              <a:t>اسمو ايروف خين او ابسالتريون نيم اوكيثارا </a:t>
            </a:r>
          </a:p>
        </p:txBody>
      </p:sp>
      <p:sp>
        <p:nvSpPr>
          <p:cNvPr id="11" name="Text Placeholder 10"/>
          <p:cNvSpPr>
            <a:spLocks noGrp="1"/>
          </p:cNvSpPr>
          <p:nvPr>
            <p:ph type="body" sz="quarter" idx="3"/>
          </p:nvPr>
        </p:nvSpPr>
        <p:spPr/>
        <p:txBody>
          <a:bodyPr/>
          <a:lstStyle/>
          <a:p>
            <a:r>
              <a:rPr lang="en-US" sz="2800"/>
              <a:t>`Cmov `ero4 qen ovyalt3rion nem ovkv0ara</a:t>
            </a:r>
          </a:p>
        </p:txBody>
      </p:sp>
    </p:spTree>
    <p:extLst>
      <p:ext uri="{BB962C8B-B14F-4D97-AF65-F5344CB8AC3E}">
        <p14:creationId xmlns:p14="http://schemas.microsoft.com/office/powerpoint/2010/main" val="2921462281"/>
      </p:ext>
    </p:extLst>
  </p:cSld>
  <p:clrMapOvr>
    <a:masterClrMapping/>
  </p:clrMapOvr>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ar-EG" sz="5400"/>
              <a:t>سبحوه بدفوف وصفوف</a:t>
            </a:r>
          </a:p>
        </p:txBody>
      </p:sp>
      <p:sp>
        <p:nvSpPr>
          <p:cNvPr id="10" name="Text Placeholder 9"/>
          <p:cNvSpPr>
            <a:spLocks noGrp="1"/>
          </p:cNvSpPr>
          <p:nvPr>
            <p:ph type="body" idx="1"/>
          </p:nvPr>
        </p:nvSpPr>
        <p:spPr/>
        <p:txBody>
          <a:bodyPr/>
          <a:lstStyle/>
          <a:p>
            <a:r>
              <a:rPr lang="ar-EG" sz="4400"/>
              <a:t>اسمو ايروف خين هان كيم كيم نيم هان خورس </a:t>
            </a:r>
          </a:p>
        </p:txBody>
      </p:sp>
      <p:sp>
        <p:nvSpPr>
          <p:cNvPr id="11" name="Text Placeholder 10"/>
          <p:cNvSpPr>
            <a:spLocks noGrp="1"/>
          </p:cNvSpPr>
          <p:nvPr>
            <p:ph type="body" sz="quarter" idx="3"/>
          </p:nvPr>
        </p:nvSpPr>
        <p:spPr>
          <a:xfrm>
            <a:off x="0" y="5473227"/>
            <a:ext cx="9144000" cy="682357"/>
          </a:xfrm>
        </p:spPr>
        <p:txBody>
          <a:bodyPr/>
          <a:lstStyle/>
          <a:p>
            <a:r>
              <a:rPr lang="da-DK" sz="3200"/>
              <a:t>`Cmov `ero4 qen hankemkem nem hanxoroc</a:t>
            </a:r>
          </a:p>
        </p:txBody>
      </p:sp>
    </p:spTree>
    <p:extLst>
      <p:ext uri="{BB962C8B-B14F-4D97-AF65-F5344CB8AC3E}">
        <p14:creationId xmlns:p14="http://schemas.microsoft.com/office/powerpoint/2010/main" val="3480353925"/>
      </p:ext>
    </p:extLst>
  </p:cSld>
  <p:clrMapOvr>
    <a:masterClrMapping/>
  </p:clrMapOvr>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ar-EG" sz="5400"/>
              <a:t>سبحوه بأوتار وأرغن </a:t>
            </a:r>
          </a:p>
        </p:txBody>
      </p:sp>
      <p:sp>
        <p:nvSpPr>
          <p:cNvPr id="10" name="Text Placeholder 9"/>
          <p:cNvSpPr>
            <a:spLocks noGrp="1"/>
          </p:cNvSpPr>
          <p:nvPr>
            <p:ph type="body" idx="1"/>
          </p:nvPr>
        </p:nvSpPr>
        <p:spPr/>
        <p:txBody>
          <a:bodyPr/>
          <a:lstStyle/>
          <a:p>
            <a:r>
              <a:rPr lang="ar-EG" sz="4800"/>
              <a:t>اسمو ايروف خين هان كاب نيم اواورغانون</a:t>
            </a:r>
          </a:p>
        </p:txBody>
      </p:sp>
      <p:sp>
        <p:nvSpPr>
          <p:cNvPr id="11" name="Text Placeholder 10"/>
          <p:cNvSpPr>
            <a:spLocks noGrp="1"/>
          </p:cNvSpPr>
          <p:nvPr>
            <p:ph type="body" sz="quarter" idx="3"/>
          </p:nvPr>
        </p:nvSpPr>
        <p:spPr>
          <a:xfrm>
            <a:off x="0" y="5453771"/>
            <a:ext cx="9144000" cy="682357"/>
          </a:xfrm>
        </p:spPr>
        <p:txBody>
          <a:bodyPr/>
          <a:lstStyle/>
          <a:p>
            <a:r>
              <a:rPr lang="en-US" sz="3200"/>
              <a:t>`Cmov `ero4 qen han kap nem ovorjanon</a:t>
            </a:r>
          </a:p>
        </p:txBody>
      </p:sp>
    </p:spTree>
    <p:extLst>
      <p:ext uri="{BB962C8B-B14F-4D97-AF65-F5344CB8AC3E}">
        <p14:creationId xmlns:p14="http://schemas.microsoft.com/office/powerpoint/2010/main" val="3632458961"/>
      </p:ext>
    </p:extLst>
  </p:cSld>
  <p:clrMapOvr>
    <a:masterClrMapping/>
  </p:clrMapOvr>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4362145"/>
            <a:ext cx="9144000" cy="782371"/>
          </a:xfrm>
        </p:spPr>
        <p:txBody>
          <a:bodyPr>
            <a:normAutofit fontScale="90000"/>
          </a:bodyPr>
          <a:lstStyle/>
          <a:p>
            <a:r>
              <a:rPr lang="ar-EG" sz="4800"/>
              <a:t>سبحوه بصنوج حسنه الصوت </a:t>
            </a:r>
          </a:p>
        </p:txBody>
      </p:sp>
      <p:sp>
        <p:nvSpPr>
          <p:cNvPr id="10" name="Text Placeholder 9"/>
          <p:cNvSpPr>
            <a:spLocks noGrp="1"/>
          </p:cNvSpPr>
          <p:nvPr>
            <p:ph type="body" idx="1"/>
          </p:nvPr>
        </p:nvSpPr>
        <p:spPr/>
        <p:txBody>
          <a:bodyPr/>
          <a:lstStyle/>
          <a:p>
            <a:r>
              <a:rPr lang="ar-EG" sz="4400"/>
              <a:t>اسمو ايروف خين هان كيم فالون ان سى تو اسمى</a:t>
            </a:r>
          </a:p>
        </p:txBody>
      </p:sp>
      <p:sp>
        <p:nvSpPr>
          <p:cNvPr id="11" name="Text Placeholder 10"/>
          <p:cNvSpPr>
            <a:spLocks noGrp="1"/>
          </p:cNvSpPr>
          <p:nvPr>
            <p:ph type="body" sz="quarter" idx="3"/>
          </p:nvPr>
        </p:nvSpPr>
        <p:spPr>
          <a:xfrm>
            <a:off x="-1" y="5217533"/>
            <a:ext cx="9144000" cy="682357"/>
          </a:xfrm>
        </p:spPr>
        <p:txBody>
          <a:bodyPr/>
          <a:lstStyle/>
          <a:p>
            <a:r>
              <a:rPr lang="en-US" sz="3200" dirty="0"/>
              <a:t>`</a:t>
            </a:r>
            <a:r>
              <a:rPr lang="en-US" sz="3200" dirty="0" err="1"/>
              <a:t>Cmov</a:t>
            </a:r>
            <a:r>
              <a:rPr lang="en-US" sz="3200" dirty="0"/>
              <a:t> `ero4 </a:t>
            </a:r>
            <a:r>
              <a:rPr lang="en-US" sz="3200" dirty="0" err="1"/>
              <a:t>qen</a:t>
            </a:r>
            <a:r>
              <a:rPr lang="en-US" sz="3200" dirty="0"/>
              <a:t> </a:t>
            </a:r>
            <a:r>
              <a:rPr lang="en-US" sz="3200" dirty="0" err="1"/>
              <a:t>hankvmbalon</a:t>
            </a:r>
            <a:r>
              <a:rPr lang="en-US" sz="3200" dirty="0"/>
              <a:t> `necetov`cm3</a:t>
            </a:r>
          </a:p>
        </p:txBody>
      </p:sp>
    </p:spTree>
    <p:extLst>
      <p:ext uri="{BB962C8B-B14F-4D97-AF65-F5344CB8AC3E}">
        <p14:creationId xmlns:p14="http://schemas.microsoft.com/office/powerpoint/2010/main" val="812706375"/>
      </p:ext>
    </p:extLst>
  </p:cSld>
  <p:clrMapOvr>
    <a:masterClrMapping/>
  </p:clrMapOvr>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4362145"/>
            <a:ext cx="9144000" cy="782371"/>
          </a:xfrm>
        </p:spPr>
        <p:txBody>
          <a:bodyPr>
            <a:noAutofit/>
          </a:bodyPr>
          <a:lstStyle/>
          <a:p>
            <a:r>
              <a:rPr lang="ar-EG" sz="5400"/>
              <a:t>سبحوه بصنوج التهليل</a:t>
            </a:r>
          </a:p>
        </p:txBody>
      </p:sp>
      <p:sp>
        <p:nvSpPr>
          <p:cNvPr id="10" name="Text Placeholder 9"/>
          <p:cNvSpPr>
            <a:spLocks noGrp="1"/>
          </p:cNvSpPr>
          <p:nvPr>
            <p:ph type="body" idx="1"/>
          </p:nvPr>
        </p:nvSpPr>
        <p:spPr/>
        <p:txBody>
          <a:bodyPr/>
          <a:lstStyle/>
          <a:p>
            <a:r>
              <a:rPr lang="ar-EG" sz="4000"/>
              <a:t>اسمو ايروف خين هان كيمفالون انتى اوى اشيللوى</a:t>
            </a:r>
          </a:p>
        </p:txBody>
      </p:sp>
      <p:sp>
        <p:nvSpPr>
          <p:cNvPr id="11" name="Text Placeholder 10"/>
          <p:cNvSpPr>
            <a:spLocks noGrp="1"/>
          </p:cNvSpPr>
          <p:nvPr>
            <p:ph type="body" sz="quarter" idx="3"/>
          </p:nvPr>
        </p:nvSpPr>
        <p:spPr>
          <a:xfrm>
            <a:off x="0" y="5473228"/>
            <a:ext cx="9144000" cy="682357"/>
          </a:xfrm>
        </p:spPr>
        <p:txBody>
          <a:bodyPr/>
          <a:lstStyle/>
          <a:p>
            <a:r>
              <a:rPr lang="en-US" sz="3200"/>
              <a:t>`Cmov `ero4qen hankvmbalon `nte ov`e`2l3lovi</a:t>
            </a:r>
          </a:p>
        </p:txBody>
      </p:sp>
    </p:spTree>
    <p:extLst>
      <p:ext uri="{BB962C8B-B14F-4D97-AF65-F5344CB8AC3E}">
        <p14:creationId xmlns:p14="http://schemas.microsoft.com/office/powerpoint/2010/main" val="343970981"/>
      </p:ext>
    </p:extLst>
  </p:cSld>
  <p:clrMapOvr>
    <a:masterClrMapping/>
  </p:clrMapOvr>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4362145"/>
            <a:ext cx="9144000" cy="782371"/>
          </a:xfrm>
        </p:spPr>
        <p:txBody>
          <a:bodyPr>
            <a:normAutofit/>
          </a:bodyPr>
          <a:lstStyle/>
          <a:p>
            <a:r>
              <a:rPr lang="ar-EG" sz="4400"/>
              <a:t>كل نسمه فلتسبح اسم الرب الهنا الليلويا </a:t>
            </a:r>
          </a:p>
        </p:txBody>
      </p:sp>
      <p:sp>
        <p:nvSpPr>
          <p:cNvPr id="10" name="Text Placeholder 9"/>
          <p:cNvSpPr>
            <a:spLocks noGrp="1"/>
          </p:cNvSpPr>
          <p:nvPr>
            <p:ph type="body" idx="1"/>
          </p:nvPr>
        </p:nvSpPr>
        <p:spPr>
          <a:xfrm>
            <a:off x="-252922" y="6089640"/>
            <a:ext cx="9552561" cy="602991"/>
          </a:xfrm>
        </p:spPr>
        <p:txBody>
          <a:bodyPr/>
          <a:lstStyle/>
          <a:p>
            <a:r>
              <a:rPr lang="ar-EG"/>
              <a:t>نيفى نيفين مارو اسمو تيرو أي افران امبشويس بينوتى الليلويا </a:t>
            </a:r>
          </a:p>
        </p:txBody>
      </p:sp>
      <p:sp>
        <p:nvSpPr>
          <p:cNvPr id="11" name="Text Placeholder 10"/>
          <p:cNvSpPr>
            <a:spLocks noGrp="1"/>
          </p:cNvSpPr>
          <p:nvPr>
            <p:ph type="body" sz="quarter" idx="3"/>
          </p:nvPr>
        </p:nvSpPr>
        <p:spPr>
          <a:xfrm>
            <a:off x="0" y="5453772"/>
            <a:ext cx="9144000" cy="682357"/>
          </a:xfrm>
        </p:spPr>
        <p:txBody>
          <a:bodyPr/>
          <a:lstStyle/>
          <a:p>
            <a:r>
              <a:rPr lang="en-US" sz="3200"/>
              <a:t>ni4i niben marov`cmov t3rov `e`fran `mpu pennov5 =a=l </a:t>
            </a:r>
          </a:p>
        </p:txBody>
      </p:sp>
      <p:sp>
        <p:nvSpPr>
          <p:cNvPr id="15" name="Rectangle 14">
            <a:hlinkClick r:id="rId2" action="ppaction://hlinksldjump"/>
          </p:cNvPr>
          <p:cNvSpPr/>
          <p:nvPr/>
        </p:nvSpPr>
        <p:spPr>
          <a:xfrm>
            <a:off x="8393400" y="4008339"/>
            <a:ext cx="627095" cy="369332"/>
          </a:xfrm>
          <a:prstGeom prst="rect">
            <a:avLst/>
          </a:prstGeom>
        </p:spPr>
        <p:txBody>
          <a:bodyPr wrap="none">
            <a:spAutoFit/>
          </a:bodyPr>
          <a:lstStyle/>
          <a:p>
            <a:pPr algn="ctr"/>
            <a:r>
              <a:rPr lang="ar-EG" b="1" dirty="0">
                <a:solidFill>
                  <a:srgbClr val="FFC000"/>
                </a:solidFill>
                <a:cs typeface="Cocon® Next Arabic" panose="020A0503020102020204" pitchFamily="18" charset="-78"/>
              </a:rPr>
              <a:t>عربي</a:t>
            </a:r>
            <a:endParaRPr lang="en-US" b="1" dirty="0">
              <a:solidFill>
                <a:srgbClr val="FFC000"/>
              </a:solidFill>
              <a:cs typeface="Cocon® Next Arabic" panose="020A0503020102020204" pitchFamily="18" charset="-78"/>
            </a:endParaRPr>
          </a:p>
        </p:txBody>
      </p:sp>
    </p:spTree>
    <p:extLst>
      <p:ext uri="{BB962C8B-B14F-4D97-AF65-F5344CB8AC3E}">
        <p14:creationId xmlns:p14="http://schemas.microsoft.com/office/powerpoint/2010/main" val="1270280496"/>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وفي هذا الدهر لا تتركهم عنك</a:t>
            </a:r>
            <a:endParaRPr lang="ar-EG" sz="3333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أووه خين باى كى إى أون فاى إمبير كاف إنسوك</a:t>
            </a:r>
            <a:endParaRPr lang="ar-EG" sz="98700" dirty="0"/>
          </a:p>
        </p:txBody>
      </p:sp>
      <p:sp>
        <p:nvSpPr>
          <p:cNvPr id="5" name="Text Placeholder 4"/>
          <p:cNvSpPr>
            <a:spLocks noGrp="1"/>
          </p:cNvSpPr>
          <p:nvPr>
            <p:ph type="body" sz="quarter" idx="3"/>
          </p:nvPr>
        </p:nvSpPr>
        <p:spPr/>
        <p:txBody>
          <a:bodyPr/>
          <a:lstStyle/>
          <a:p>
            <a:r>
              <a:rPr lang="en-US" dirty="0" err="1"/>
              <a:t>ouo</a:t>
            </a:r>
            <a:r>
              <a:rPr lang="en-US" dirty="0"/>
              <a:t>\</a:t>
            </a:r>
            <a:r>
              <a:rPr lang="ar-EG" dirty="0"/>
              <a:t> </a:t>
            </a:r>
            <a:r>
              <a:rPr lang="fi-FI" dirty="0"/>
              <a:t>'en paike`ewn vai `mperxau</a:t>
            </a:r>
            <a:r>
              <a:rPr lang="ar-EG" dirty="0"/>
              <a:t> </a:t>
            </a:r>
            <a:r>
              <a:rPr lang="fi-FI" dirty="0"/>
              <a:t> `ncwk</a:t>
            </a:r>
            <a:endParaRPr lang="en-US" sz="37200" dirty="0"/>
          </a:p>
        </p:txBody>
      </p:sp>
    </p:spTree>
  </p:cSld>
  <p:clrMapOvr>
    <a:masterClrMapping/>
  </p:clrMapOvr>
</p:sld>
</file>

<file path=ppt/slides/slide3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4381600"/>
            <a:ext cx="9144000" cy="782371"/>
          </a:xfrm>
        </p:spPr>
        <p:txBody>
          <a:bodyPr>
            <a:normAutofit fontScale="90000"/>
          </a:bodyPr>
          <a:lstStyle/>
          <a:p>
            <a:r>
              <a:rPr lang="ar-EG" sz="4800"/>
              <a:t>المجد للاب والابن والروح القدس الليلويا</a:t>
            </a:r>
          </a:p>
        </p:txBody>
      </p:sp>
      <p:sp>
        <p:nvSpPr>
          <p:cNvPr id="10" name="Text Placeholder 9"/>
          <p:cNvSpPr>
            <a:spLocks noGrp="1"/>
          </p:cNvSpPr>
          <p:nvPr>
            <p:ph type="body" idx="1"/>
          </p:nvPr>
        </p:nvSpPr>
        <p:spPr/>
        <p:txBody>
          <a:bodyPr/>
          <a:lstStyle/>
          <a:p>
            <a:r>
              <a:rPr lang="ar-EG" sz="4400"/>
              <a:t>ذوكسا باترى كى ايو كى اجيو ابنفما تى الليلويا</a:t>
            </a:r>
          </a:p>
        </p:txBody>
      </p:sp>
      <p:sp>
        <p:nvSpPr>
          <p:cNvPr id="11" name="Text Placeholder 10"/>
          <p:cNvSpPr>
            <a:spLocks noGrp="1"/>
          </p:cNvSpPr>
          <p:nvPr>
            <p:ph type="body" sz="quarter" idx="3"/>
          </p:nvPr>
        </p:nvSpPr>
        <p:spPr>
          <a:xfrm>
            <a:off x="-1" y="5290550"/>
            <a:ext cx="9144000" cy="682357"/>
          </a:xfrm>
        </p:spPr>
        <p:txBody>
          <a:bodyPr/>
          <a:lstStyle/>
          <a:p>
            <a:r>
              <a:rPr lang="pt-BR" sz="3200" dirty="0"/>
              <a:t>do7a patri ke `Viw ke `ajiw Pnevmati =a=l</a:t>
            </a:r>
          </a:p>
        </p:txBody>
      </p:sp>
      <p:sp>
        <p:nvSpPr>
          <p:cNvPr id="15" name="Rectangle 14">
            <a:hlinkClick r:id="rId2" action="ppaction://hlinksldjump"/>
          </p:cNvPr>
          <p:cNvSpPr/>
          <p:nvPr/>
        </p:nvSpPr>
        <p:spPr>
          <a:xfrm>
            <a:off x="8393400" y="3938001"/>
            <a:ext cx="627095" cy="369332"/>
          </a:xfrm>
          <a:prstGeom prst="rect">
            <a:avLst/>
          </a:prstGeom>
        </p:spPr>
        <p:txBody>
          <a:bodyPr wrap="none">
            <a:spAutoFit/>
          </a:bodyPr>
          <a:lstStyle/>
          <a:p>
            <a:pPr algn="ctr"/>
            <a:r>
              <a:rPr lang="ar-EG" b="1" dirty="0">
                <a:solidFill>
                  <a:srgbClr val="FFC000"/>
                </a:solidFill>
                <a:cs typeface="Cocon® Next Arabic" panose="020A0503020102020204" pitchFamily="18" charset="-78"/>
              </a:rPr>
              <a:t>عربي</a:t>
            </a:r>
            <a:endParaRPr lang="en-US" b="1" dirty="0">
              <a:solidFill>
                <a:srgbClr val="FFC000"/>
              </a:solidFill>
              <a:cs typeface="Cocon® Next Arabic" panose="020A0503020102020204" pitchFamily="18" charset="-78"/>
            </a:endParaRPr>
          </a:p>
        </p:txBody>
      </p:sp>
    </p:spTree>
    <p:extLst>
      <p:ext uri="{BB962C8B-B14F-4D97-AF65-F5344CB8AC3E}">
        <p14:creationId xmlns:p14="http://schemas.microsoft.com/office/powerpoint/2010/main" val="85084390"/>
      </p:ext>
    </p:extLst>
  </p:cSld>
  <p:clrMapOvr>
    <a:masterClrMapping/>
  </p:clrMapOvr>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4381600"/>
            <a:ext cx="9144000" cy="782371"/>
          </a:xfrm>
        </p:spPr>
        <p:txBody>
          <a:bodyPr>
            <a:normAutofit/>
          </a:bodyPr>
          <a:lstStyle/>
          <a:p>
            <a:r>
              <a:rPr lang="ar-EG" sz="4400"/>
              <a:t>الان وكل اوان والى دهر الدهور الليلويا</a:t>
            </a:r>
          </a:p>
        </p:txBody>
      </p:sp>
      <p:sp>
        <p:nvSpPr>
          <p:cNvPr id="10" name="Text Placeholder 9"/>
          <p:cNvSpPr>
            <a:spLocks noGrp="1"/>
          </p:cNvSpPr>
          <p:nvPr>
            <p:ph type="body" idx="1"/>
          </p:nvPr>
        </p:nvSpPr>
        <p:spPr>
          <a:xfrm>
            <a:off x="-603116" y="5895087"/>
            <a:ext cx="10000033" cy="885093"/>
          </a:xfrm>
        </p:spPr>
        <p:txBody>
          <a:bodyPr/>
          <a:lstStyle/>
          <a:p>
            <a:r>
              <a:rPr lang="ar-EG"/>
              <a:t>كى نين كى ا اى كى استوس اى اوناستون اى اوون أمين الليلويا</a:t>
            </a:r>
          </a:p>
        </p:txBody>
      </p:sp>
      <p:sp>
        <p:nvSpPr>
          <p:cNvPr id="11" name="Text Placeholder 10"/>
          <p:cNvSpPr>
            <a:spLocks noGrp="1"/>
          </p:cNvSpPr>
          <p:nvPr>
            <p:ph type="body" sz="quarter" idx="3"/>
          </p:nvPr>
        </p:nvSpPr>
        <p:spPr>
          <a:xfrm>
            <a:off x="0" y="5551048"/>
            <a:ext cx="9144000" cy="682357"/>
          </a:xfrm>
        </p:spPr>
        <p:txBody>
          <a:bodyPr/>
          <a:lstStyle/>
          <a:p>
            <a:r>
              <a:rPr lang="en-US" sz="3200"/>
              <a:t>Ke nvn ke `a`I ke ictovc `ew`nac twn `ewnwn am3n ==a=l </a:t>
            </a:r>
          </a:p>
        </p:txBody>
      </p:sp>
      <p:sp>
        <p:nvSpPr>
          <p:cNvPr id="15" name="Rectangle 14">
            <a:hlinkClick r:id="rId2" action="ppaction://hlinksldjump"/>
          </p:cNvPr>
          <p:cNvSpPr/>
          <p:nvPr/>
        </p:nvSpPr>
        <p:spPr>
          <a:xfrm>
            <a:off x="8393400" y="3914555"/>
            <a:ext cx="627095" cy="369332"/>
          </a:xfrm>
          <a:prstGeom prst="rect">
            <a:avLst/>
          </a:prstGeom>
        </p:spPr>
        <p:txBody>
          <a:bodyPr wrap="none">
            <a:spAutoFit/>
          </a:bodyPr>
          <a:lstStyle/>
          <a:p>
            <a:pPr algn="ctr"/>
            <a:r>
              <a:rPr lang="ar-EG" b="1" dirty="0">
                <a:solidFill>
                  <a:srgbClr val="FFC000"/>
                </a:solidFill>
                <a:cs typeface="Cocon® Next Arabic" panose="020A0503020102020204" pitchFamily="18" charset="-78"/>
              </a:rPr>
              <a:t>عربي</a:t>
            </a:r>
            <a:endParaRPr lang="en-US" b="1" dirty="0">
              <a:solidFill>
                <a:srgbClr val="FFC000"/>
              </a:solidFill>
              <a:cs typeface="Cocon® Next Arabic" panose="020A0503020102020204" pitchFamily="18" charset="-78"/>
            </a:endParaRPr>
          </a:p>
        </p:txBody>
      </p:sp>
    </p:spTree>
    <p:extLst>
      <p:ext uri="{BB962C8B-B14F-4D97-AF65-F5344CB8AC3E}">
        <p14:creationId xmlns:p14="http://schemas.microsoft.com/office/powerpoint/2010/main" val="120786759"/>
      </p:ext>
    </p:extLst>
  </p:cSld>
  <p:clrMapOvr>
    <a:masterClrMapping/>
  </p:clrMapOvr>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ar-EG" sz="4800"/>
              <a:t>(الليلويا )2 المجد لالهنا الليلويا</a:t>
            </a:r>
          </a:p>
        </p:txBody>
      </p:sp>
      <p:sp>
        <p:nvSpPr>
          <p:cNvPr id="10" name="Text Placeholder 9"/>
          <p:cNvSpPr>
            <a:spLocks noGrp="1"/>
          </p:cNvSpPr>
          <p:nvPr>
            <p:ph type="body" idx="1"/>
          </p:nvPr>
        </p:nvSpPr>
        <p:spPr/>
        <p:txBody>
          <a:bodyPr/>
          <a:lstStyle/>
          <a:p>
            <a:r>
              <a:rPr lang="ar-EG" sz="4400"/>
              <a:t>(الليلويا ) 2 ذوكصاصى اوثي اوس ايمون الليلويا</a:t>
            </a:r>
          </a:p>
        </p:txBody>
      </p:sp>
      <p:sp>
        <p:nvSpPr>
          <p:cNvPr id="11" name="Text Placeholder 10"/>
          <p:cNvSpPr>
            <a:spLocks noGrp="1"/>
          </p:cNvSpPr>
          <p:nvPr>
            <p:ph type="body" sz="quarter" idx="3"/>
          </p:nvPr>
        </p:nvSpPr>
        <p:spPr/>
        <p:txBody>
          <a:bodyPr/>
          <a:lstStyle/>
          <a:p>
            <a:r>
              <a:rPr lang="pt-BR"/>
              <a:t>=a=l =a=l do7aci o )eoc `mmon ==a=l</a:t>
            </a:r>
          </a:p>
        </p:txBody>
      </p:sp>
      <p:sp>
        <p:nvSpPr>
          <p:cNvPr id="15" name="Rectangle 14">
            <a:hlinkClick r:id="rId2" action="ppaction://hlinksldjump"/>
          </p:cNvPr>
          <p:cNvSpPr/>
          <p:nvPr/>
        </p:nvSpPr>
        <p:spPr>
          <a:xfrm>
            <a:off x="8393400" y="3914555"/>
            <a:ext cx="627095" cy="369332"/>
          </a:xfrm>
          <a:prstGeom prst="rect">
            <a:avLst/>
          </a:prstGeom>
        </p:spPr>
        <p:txBody>
          <a:bodyPr wrap="none">
            <a:spAutoFit/>
          </a:bodyPr>
          <a:lstStyle/>
          <a:p>
            <a:pPr algn="ctr"/>
            <a:r>
              <a:rPr lang="ar-EG" b="1" dirty="0">
                <a:solidFill>
                  <a:srgbClr val="FFC000"/>
                </a:solidFill>
                <a:cs typeface="Cocon® Next Arabic" panose="020A0503020102020204" pitchFamily="18" charset="-78"/>
              </a:rPr>
              <a:t>عربي</a:t>
            </a:r>
            <a:endParaRPr lang="en-US" b="1" dirty="0">
              <a:solidFill>
                <a:srgbClr val="FFC000"/>
              </a:solidFill>
              <a:cs typeface="Cocon® Next Arabic" panose="020A0503020102020204" pitchFamily="18" charset="-78"/>
            </a:endParaRPr>
          </a:p>
        </p:txBody>
      </p:sp>
    </p:spTree>
    <p:extLst>
      <p:ext uri="{BB962C8B-B14F-4D97-AF65-F5344CB8AC3E}">
        <p14:creationId xmlns:p14="http://schemas.microsoft.com/office/powerpoint/2010/main" val="4148936577"/>
      </p:ext>
    </p:extLst>
  </p:cSld>
  <p:clrMapOvr>
    <a:masterClrMapping/>
  </p:clrMapOvr>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ar-EG" sz="5400"/>
              <a:t>(الليلويا )2 المجد لالهنا الليلويا</a:t>
            </a:r>
          </a:p>
        </p:txBody>
      </p:sp>
      <p:sp>
        <p:nvSpPr>
          <p:cNvPr id="10" name="Text Placeholder 9"/>
          <p:cNvSpPr>
            <a:spLocks noGrp="1"/>
          </p:cNvSpPr>
          <p:nvPr>
            <p:ph type="body" idx="1"/>
          </p:nvPr>
        </p:nvSpPr>
        <p:spPr/>
        <p:txBody>
          <a:bodyPr/>
          <a:lstStyle/>
          <a:p>
            <a:r>
              <a:rPr lang="ar-EG" sz="4800"/>
              <a:t>(الليلويا )2 بى اوفا بينوتى بى الليلويا</a:t>
            </a:r>
          </a:p>
        </p:txBody>
      </p:sp>
      <p:sp>
        <p:nvSpPr>
          <p:cNvPr id="11" name="Text Placeholder 10"/>
          <p:cNvSpPr>
            <a:spLocks noGrp="1"/>
          </p:cNvSpPr>
          <p:nvPr>
            <p:ph type="body" sz="quarter" idx="3"/>
          </p:nvPr>
        </p:nvSpPr>
        <p:spPr/>
        <p:txBody>
          <a:bodyPr/>
          <a:lstStyle/>
          <a:p>
            <a:r>
              <a:rPr lang="it-IT"/>
              <a:t>a=l =a=l piwov fa pennov5 pe =a=l</a:t>
            </a:r>
          </a:p>
        </p:txBody>
      </p:sp>
      <p:sp>
        <p:nvSpPr>
          <p:cNvPr id="15" name="Rectangle 14">
            <a:hlinkClick r:id="rId2" action="ppaction://hlinksldjump"/>
          </p:cNvPr>
          <p:cNvSpPr/>
          <p:nvPr/>
        </p:nvSpPr>
        <p:spPr>
          <a:xfrm>
            <a:off x="8393400" y="3895100"/>
            <a:ext cx="627095" cy="369332"/>
          </a:xfrm>
          <a:prstGeom prst="rect">
            <a:avLst/>
          </a:prstGeom>
        </p:spPr>
        <p:txBody>
          <a:bodyPr wrap="none">
            <a:spAutoFit/>
          </a:bodyPr>
          <a:lstStyle/>
          <a:p>
            <a:pPr algn="ctr"/>
            <a:r>
              <a:rPr lang="ar-EG" b="1" dirty="0">
                <a:solidFill>
                  <a:srgbClr val="FFC000"/>
                </a:solidFill>
                <a:cs typeface="Cocon® Next Arabic" panose="020A0503020102020204" pitchFamily="18" charset="-78"/>
              </a:rPr>
              <a:t>عربي</a:t>
            </a:r>
            <a:endParaRPr lang="en-US" b="1" dirty="0">
              <a:solidFill>
                <a:srgbClr val="FFC000"/>
              </a:solidFill>
              <a:cs typeface="Cocon® Next Arabic" panose="020A0503020102020204" pitchFamily="18" charset="-78"/>
            </a:endParaRPr>
          </a:p>
        </p:txBody>
      </p:sp>
    </p:spTree>
    <p:extLst>
      <p:ext uri="{BB962C8B-B14F-4D97-AF65-F5344CB8AC3E}">
        <p14:creationId xmlns:p14="http://schemas.microsoft.com/office/powerpoint/2010/main" val="932528222"/>
      </p:ext>
    </p:extLst>
  </p:cSld>
  <p:clrMapOvr>
    <a:masterClrMapping/>
  </p:clrMapOvr>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4381600"/>
            <a:ext cx="9144000" cy="782371"/>
          </a:xfrm>
        </p:spPr>
        <p:txBody>
          <a:bodyPr>
            <a:normAutofit/>
          </a:bodyPr>
          <a:lstStyle/>
          <a:p>
            <a:r>
              <a:rPr lang="ar-EG" sz="4400"/>
              <a:t>يسوع المسيح ابن الله اسمعنا وارحمنا </a:t>
            </a:r>
          </a:p>
        </p:txBody>
      </p:sp>
      <p:sp>
        <p:nvSpPr>
          <p:cNvPr id="10" name="Text Placeholder 9"/>
          <p:cNvSpPr>
            <a:spLocks noGrp="1"/>
          </p:cNvSpPr>
          <p:nvPr>
            <p:ph type="body" idx="1"/>
          </p:nvPr>
        </p:nvSpPr>
        <p:spPr>
          <a:xfrm>
            <a:off x="-175097" y="5778356"/>
            <a:ext cx="9533105" cy="885093"/>
          </a:xfrm>
        </p:spPr>
        <p:txBody>
          <a:bodyPr/>
          <a:lstStyle/>
          <a:p>
            <a:r>
              <a:rPr lang="ar-EG" sz="3200"/>
              <a:t>ايسوس بى اخريستوس ابشيري ام افنوتي سوتيم ايرون اووه ناي نان</a:t>
            </a:r>
          </a:p>
        </p:txBody>
      </p:sp>
      <p:sp>
        <p:nvSpPr>
          <p:cNvPr id="11" name="Text Placeholder 10"/>
          <p:cNvSpPr>
            <a:spLocks noGrp="1"/>
          </p:cNvSpPr>
          <p:nvPr>
            <p:ph type="body" sz="quarter" idx="3"/>
          </p:nvPr>
        </p:nvSpPr>
        <p:spPr>
          <a:xfrm>
            <a:off x="0" y="5473228"/>
            <a:ext cx="9144000" cy="682357"/>
          </a:xfrm>
        </p:spPr>
        <p:txBody>
          <a:bodyPr/>
          <a:lstStyle/>
          <a:p>
            <a:r>
              <a:rPr lang="en-US" sz="3200"/>
              <a:t>I=3c P=x=c `P23ri `Mf5 cwtem eron ovoh nai nan </a:t>
            </a:r>
          </a:p>
        </p:txBody>
      </p:sp>
      <p:sp>
        <p:nvSpPr>
          <p:cNvPr id="15" name="Rectangle 14">
            <a:hlinkClick r:id="rId2" action="ppaction://hlinksldjump"/>
          </p:cNvPr>
          <p:cNvSpPr/>
          <p:nvPr/>
        </p:nvSpPr>
        <p:spPr>
          <a:xfrm>
            <a:off x="8393400" y="3914555"/>
            <a:ext cx="627095" cy="369332"/>
          </a:xfrm>
          <a:prstGeom prst="rect">
            <a:avLst/>
          </a:prstGeom>
        </p:spPr>
        <p:txBody>
          <a:bodyPr wrap="none">
            <a:spAutoFit/>
          </a:bodyPr>
          <a:lstStyle/>
          <a:p>
            <a:pPr algn="ctr"/>
            <a:r>
              <a:rPr lang="ar-EG" b="1" dirty="0">
                <a:solidFill>
                  <a:srgbClr val="FFC000"/>
                </a:solidFill>
                <a:cs typeface="Cocon® Next Arabic" panose="020A0503020102020204" pitchFamily="18" charset="-78"/>
              </a:rPr>
              <a:t>عربي</a:t>
            </a:r>
            <a:endParaRPr lang="en-US" b="1" dirty="0">
              <a:solidFill>
                <a:srgbClr val="FFC000"/>
              </a:solidFill>
              <a:cs typeface="Cocon® Next Arabic" panose="020A0503020102020204" pitchFamily="18" charset="-78"/>
            </a:endParaRPr>
          </a:p>
        </p:txBody>
      </p:sp>
    </p:spTree>
    <p:extLst>
      <p:ext uri="{BB962C8B-B14F-4D97-AF65-F5344CB8AC3E}">
        <p14:creationId xmlns:p14="http://schemas.microsoft.com/office/powerpoint/2010/main" val="401416276"/>
      </p:ext>
    </p:extLst>
  </p:cSld>
  <p:clrMapOvr>
    <a:masterClrMapping/>
  </p:clrMapOvr>
</p:sld>
</file>

<file path=ppt/slides/slide31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8698672">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37048">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سبحوه الله فى جميع قديسيه </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dirty="0"/>
          </a:p>
        </p:txBody>
      </p:sp>
      <p:sp>
        <p:nvSpPr>
          <p:cNvPr id="5" name="Rectangle 4">
            <a:hlinkClick r:id="rId2" action="ppaction://hlinksldjump"/>
          </p:cNvPr>
          <p:cNvSpPr/>
          <p:nvPr/>
        </p:nvSpPr>
        <p:spPr>
          <a:xfrm>
            <a:off x="8183061" y="3972920"/>
            <a:ext cx="734496" cy="369332"/>
          </a:xfrm>
          <a:prstGeom prst="rect">
            <a:avLst/>
          </a:prstGeom>
        </p:spPr>
        <p:txBody>
          <a:bodyPr wrap="none">
            <a:spAutoFit/>
          </a:bodyPr>
          <a:lstStyle/>
          <a:p>
            <a:pPr algn="ctr"/>
            <a:r>
              <a:rPr lang="ar-EG" b="1" dirty="0">
                <a:solidFill>
                  <a:srgbClr val="FFC000"/>
                </a:solidFill>
                <a:cs typeface="Cocon® Next Arabic" panose="020A0503020102020204" pitchFamily="18" charset="-78"/>
              </a:rPr>
              <a:t>قبطى</a:t>
            </a:r>
            <a:endParaRPr lang="en-US" b="1" dirty="0">
              <a:solidFill>
                <a:srgbClr val="FFC000"/>
              </a:solidFill>
              <a:cs typeface="Cocon® Next Arabic" panose="020A0503020102020204" pitchFamily="18" charset="-78"/>
            </a:endParaRPr>
          </a:p>
        </p:txBody>
      </p:sp>
    </p:spTree>
    <p:extLst>
      <p:ext uri="{BB962C8B-B14F-4D97-AF65-F5344CB8AC3E}">
        <p14:creationId xmlns:p14="http://schemas.microsoft.com/office/powerpoint/2010/main" val="2724837951"/>
      </p:ext>
    </p:extLst>
  </p:cSld>
  <p:clrMapOvr>
    <a:masterClrMapping/>
  </p:clrMapOvr>
</p:sld>
</file>

<file path=ppt/slides/slide31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8698672">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37048">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سبحوه فى جلد قوته</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1937263897"/>
      </p:ext>
    </p:extLst>
  </p:cSld>
  <p:clrMapOvr>
    <a:masterClrMapping/>
  </p:clrMapOvr>
</p:sld>
</file>

<file path=ppt/slides/slide31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8698672">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37048">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سبحوه على مقدرته</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en-US" sz="3200" b="0" dirty="0">
                        <a:solidFill>
                          <a:srgbClr val="FFFF00"/>
                        </a:solidFill>
                        <a:latin typeface="Avva_Shenouda"/>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1013320534"/>
      </p:ext>
    </p:extLst>
  </p:cSld>
  <p:clrMapOvr>
    <a:masterClrMapping/>
  </p:clrMapOvr>
</p:sld>
</file>

<file path=ppt/slides/slide31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8698672">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37048">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سبحوه ككثره عظمته</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54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2253669329"/>
      </p:ext>
    </p:extLst>
  </p:cSld>
  <p:clrMapOvr>
    <a:masterClrMapping/>
  </p:clrMapOvr>
</p:sld>
</file>

<file path=ppt/slides/slide31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8698672">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37048">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سبحوه بصوت البوق</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1638808233"/>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t>يا رب إرحم</a:t>
            </a:r>
          </a:p>
        </p:txBody>
      </p:sp>
      <p:sp>
        <p:nvSpPr>
          <p:cNvPr id="3" name="Text Placeholder 2"/>
          <p:cNvSpPr>
            <a:spLocks noGrp="1"/>
          </p:cNvSpPr>
          <p:nvPr>
            <p:ph type="body" idx="1"/>
          </p:nvPr>
        </p:nvSpPr>
        <p:spPr/>
        <p:txBody>
          <a:bodyPr/>
          <a:lstStyle/>
          <a:p>
            <a:pPr>
              <a:spcBef>
                <a:spcPts val="0"/>
              </a:spcBef>
              <a:defRPr/>
            </a:pPr>
            <a:r>
              <a:rPr lang="ar-SA" dirty="0"/>
              <a:t>كيريى إليسون</a:t>
            </a:r>
            <a:endParaRPr lang="ar-EG" dirty="0"/>
          </a:p>
        </p:txBody>
      </p:sp>
      <p:sp>
        <p:nvSpPr>
          <p:cNvPr id="5" name="Text Placeholder 4"/>
          <p:cNvSpPr>
            <a:spLocks noGrp="1"/>
          </p:cNvSpPr>
          <p:nvPr>
            <p:ph type="body" sz="quarter" idx="3"/>
          </p:nvPr>
        </p:nvSpPr>
        <p:spPr/>
        <p:txBody>
          <a:bodyPr/>
          <a:lstStyle/>
          <a:p>
            <a:r>
              <a:rPr lang="en-US" dirty="0"/>
              <a:t>Kuri`e  `ele`hcon</a:t>
            </a:r>
          </a:p>
        </p:txBody>
      </p:sp>
    </p:spTree>
    <p:extLst>
      <p:ext uri="{BB962C8B-B14F-4D97-AF65-F5344CB8AC3E}">
        <p14:creationId xmlns:p14="http://schemas.microsoft.com/office/powerpoint/2010/main" val="1906045080"/>
      </p:ext>
    </p:extLst>
  </p:cSld>
  <p:clrMapOvr>
    <a:masterClrMapping/>
  </p:clrMapOvr>
</p:sld>
</file>

<file path=ppt/slides/slide31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8698672">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37048">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سبحوه بمزمار وقيثارة</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en-US" sz="32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2432789591"/>
      </p:ext>
    </p:extLst>
  </p:cSld>
  <p:clrMapOvr>
    <a:masterClrMapping/>
  </p:clrMapOvr>
</p:sld>
</file>

<file path=ppt/slides/slide31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8698672">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37048">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سبحوه بدفوف وصفوف</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6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4278043396"/>
      </p:ext>
    </p:extLst>
  </p:cSld>
  <p:clrMapOvr>
    <a:masterClrMapping/>
  </p:clrMapOvr>
</p:sld>
</file>

<file path=ppt/slides/slide31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8698672">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37048">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سبحوه بأوتار وأرغن</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66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3742523873"/>
      </p:ext>
    </p:extLst>
  </p:cSld>
  <p:clrMapOvr>
    <a:masterClrMapping/>
  </p:clrMapOvr>
</p:sld>
</file>

<file path=ppt/slides/slide31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8698672">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37048">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سبحوه بصنوج حسنه الصوت </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2538691004"/>
      </p:ext>
    </p:extLst>
  </p:cSld>
  <p:clrMapOvr>
    <a:masterClrMapping/>
  </p:clrMapOvr>
</p:sld>
</file>

<file path=ppt/slides/slide31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8698672">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37048">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سبحوه بصنوج التهليل</a:t>
                      </a:r>
                      <a:endParaRPr lang="ar-EG" sz="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1492277920"/>
      </p:ext>
    </p:extLst>
  </p:cSld>
  <p:clrMapOvr>
    <a:masterClrMapping/>
  </p:clrMapOvr>
</p:sld>
</file>

<file path=ppt/slides/slide31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8698672">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37048">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lt1"/>
                          </a:solidFill>
                          <a:latin typeface="+mn-lt"/>
                          <a:ea typeface="+mn-ea"/>
                          <a:cs typeface="+mn-cs"/>
                        </a:rPr>
                        <a:t>كل نسمه فلتسبح اسم الرب الهنا الليلويا </a:t>
                      </a:r>
                      <a:endParaRPr lang="ar-EG" sz="166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6000" b="0" kern="1200" baseline="0" dirty="0">
                        <a:solidFill>
                          <a:srgbClr val="FFFF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1638994328"/>
      </p:ext>
    </p:extLst>
  </p:cSld>
  <p:clrMapOvr>
    <a:masterClrMapping/>
  </p:clrMapOvr>
</p:sld>
</file>

<file path=ppt/slides/slide31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p:cNvSpPr>
            <a:spLocks noGrp="1"/>
          </p:cNvSpPr>
          <p:nvPr>
            <p:ph type="title"/>
          </p:nvPr>
        </p:nvSpPr>
        <p:spPr>
          <a:xfrm>
            <a:off x="0" y="4381600"/>
            <a:ext cx="9144000" cy="782371"/>
          </a:xfrm>
        </p:spPr>
        <p:txBody>
          <a:bodyPr>
            <a:normAutofit fontScale="90000"/>
          </a:bodyPr>
          <a:lstStyle/>
          <a:p>
            <a:r>
              <a:rPr lang="ar-EG" sz="4800"/>
              <a:t>المجد للاب والابن والروح القدس الليلويا</a:t>
            </a:r>
          </a:p>
        </p:txBody>
      </p:sp>
      <p:sp>
        <p:nvSpPr>
          <p:cNvPr id="10" name="Text Placeholder 9"/>
          <p:cNvSpPr>
            <a:spLocks noGrp="1"/>
          </p:cNvSpPr>
          <p:nvPr>
            <p:ph type="body" idx="1"/>
          </p:nvPr>
        </p:nvSpPr>
        <p:spPr/>
        <p:txBody>
          <a:bodyPr/>
          <a:lstStyle/>
          <a:p>
            <a:r>
              <a:rPr lang="ar-EG" sz="4400"/>
              <a:t>ذوكسا باترى كى ايو كى اجيو ابنفما تى الليلويا</a:t>
            </a:r>
          </a:p>
        </p:txBody>
      </p:sp>
      <p:sp>
        <p:nvSpPr>
          <p:cNvPr id="11" name="Text Placeholder 10"/>
          <p:cNvSpPr>
            <a:spLocks noGrp="1"/>
          </p:cNvSpPr>
          <p:nvPr>
            <p:ph type="body" sz="quarter" idx="3"/>
          </p:nvPr>
        </p:nvSpPr>
        <p:spPr>
          <a:xfrm>
            <a:off x="0" y="5414861"/>
            <a:ext cx="9144000" cy="682357"/>
          </a:xfrm>
        </p:spPr>
        <p:txBody>
          <a:bodyPr/>
          <a:lstStyle/>
          <a:p>
            <a:r>
              <a:rPr lang="pt-BR" sz="3200"/>
              <a:t>do7a patri ke `Viw ke `ajiw Pnevmati =a=l</a:t>
            </a:r>
          </a:p>
        </p:txBody>
      </p:sp>
    </p:spTree>
    <p:extLst>
      <p:ext uri="{BB962C8B-B14F-4D97-AF65-F5344CB8AC3E}">
        <p14:creationId xmlns:p14="http://schemas.microsoft.com/office/powerpoint/2010/main" val="2023696188"/>
      </p:ext>
    </p:extLst>
  </p:cSld>
  <p:clrMapOvr>
    <a:masterClrMapping/>
  </p:clrMapOvr>
</p:sld>
</file>

<file path=ppt/slides/slide31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p:cNvSpPr>
            <a:spLocks noGrp="1"/>
          </p:cNvSpPr>
          <p:nvPr>
            <p:ph type="title"/>
          </p:nvPr>
        </p:nvSpPr>
        <p:spPr>
          <a:xfrm>
            <a:off x="0" y="4381600"/>
            <a:ext cx="9144000" cy="782371"/>
          </a:xfrm>
        </p:spPr>
        <p:txBody>
          <a:bodyPr>
            <a:normAutofit/>
          </a:bodyPr>
          <a:lstStyle/>
          <a:p>
            <a:r>
              <a:rPr lang="ar-EG" sz="4400"/>
              <a:t>الان وكل اوان والى دهر الدهور الليلويا</a:t>
            </a:r>
          </a:p>
        </p:txBody>
      </p:sp>
      <p:sp>
        <p:nvSpPr>
          <p:cNvPr id="10" name="Text Placeholder 9"/>
          <p:cNvSpPr>
            <a:spLocks noGrp="1"/>
          </p:cNvSpPr>
          <p:nvPr>
            <p:ph type="body" idx="1"/>
          </p:nvPr>
        </p:nvSpPr>
        <p:spPr>
          <a:xfrm>
            <a:off x="-603116" y="5895087"/>
            <a:ext cx="10000033" cy="885093"/>
          </a:xfrm>
        </p:spPr>
        <p:txBody>
          <a:bodyPr/>
          <a:lstStyle/>
          <a:p>
            <a:r>
              <a:rPr lang="ar-EG"/>
              <a:t>كى نين كى ا اى كى استوس اى اوناستون اى اوون أمين الليلويا</a:t>
            </a:r>
          </a:p>
        </p:txBody>
      </p:sp>
      <p:sp>
        <p:nvSpPr>
          <p:cNvPr id="11" name="Text Placeholder 10"/>
          <p:cNvSpPr>
            <a:spLocks noGrp="1"/>
          </p:cNvSpPr>
          <p:nvPr>
            <p:ph type="body" sz="quarter" idx="3"/>
          </p:nvPr>
        </p:nvSpPr>
        <p:spPr>
          <a:xfrm>
            <a:off x="0" y="5551048"/>
            <a:ext cx="9144000" cy="682357"/>
          </a:xfrm>
        </p:spPr>
        <p:txBody>
          <a:bodyPr/>
          <a:lstStyle/>
          <a:p>
            <a:r>
              <a:rPr lang="en-US" sz="3200"/>
              <a:t>Ke nvn ke `a`I ke ictovc `ew`nac twn `ewnwn am3n ==a=l </a:t>
            </a:r>
          </a:p>
        </p:txBody>
      </p:sp>
    </p:spTree>
    <p:extLst>
      <p:ext uri="{BB962C8B-B14F-4D97-AF65-F5344CB8AC3E}">
        <p14:creationId xmlns:p14="http://schemas.microsoft.com/office/powerpoint/2010/main" val="2937649739"/>
      </p:ext>
    </p:extLst>
  </p:cSld>
  <p:clrMapOvr>
    <a:masterClrMapping/>
  </p:clrMapOvr>
</p:sld>
</file>

<file path=ppt/slides/slide31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ar-EG" sz="4800"/>
              <a:t>(الليلويا )2 المجد لالهنا الليلويا</a:t>
            </a:r>
          </a:p>
        </p:txBody>
      </p:sp>
      <p:sp>
        <p:nvSpPr>
          <p:cNvPr id="10" name="Text Placeholder 9"/>
          <p:cNvSpPr>
            <a:spLocks noGrp="1"/>
          </p:cNvSpPr>
          <p:nvPr>
            <p:ph type="body" idx="1"/>
          </p:nvPr>
        </p:nvSpPr>
        <p:spPr/>
        <p:txBody>
          <a:bodyPr/>
          <a:lstStyle/>
          <a:p>
            <a:r>
              <a:rPr lang="ar-EG" sz="4400"/>
              <a:t>(الليلويا ) 2 ذوكصاصى اوثي اوس ايمون الليلويا</a:t>
            </a:r>
          </a:p>
        </p:txBody>
      </p:sp>
      <p:sp>
        <p:nvSpPr>
          <p:cNvPr id="11" name="Text Placeholder 10"/>
          <p:cNvSpPr>
            <a:spLocks noGrp="1"/>
          </p:cNvSpPr>
          <p:nvPr>
            <p:ph type="body" sz="quarter" idx="3"/>
          </p:nvPr>
        </p:nvSpPr>
        <p:spPr/>
        <p:txBody>
          <a:bodyPr/>
          <a:lstStyle/>
          <a:p>
            <a:r>
              <a:rPr lang="pt-BR"/>
              <a:t>=a=l =a=l do7aci o )eoc `mmon ==a=l</a:t>
            </a:r>
          </a:p>
        </p:txBody>
      </p:sp>
    </p:spTree>
    <p:extLst>
      <p:ext uri="{BB962C8B-B14F-4D97-AF65-F5344CB8AC3E}">
        <p14:creationId xmlns:p14="http://schemas.microsoft.com/office/powerpoint/2010/main" val="2886225756"/>
      </p:ext>
    </p:extLst>
  </p:cSld>
  <p:clrMapOvr>
    <a:masterClrMapping/>
  </p:clrMapOvr>
</p:sld>
</file>

<file path=ppt/slides/slide31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ar-EG" sz="5400"/>
              <a:t>(الليلويا )2 المجد لالهنا الليلويا</a:t>
            </a:r>
          </a:p>
        </p:txBody>
      </p:sp>
      <p:sp>
        <p:nvSpPr>
          <p:cNvPr id="10" name="Text Placeholder 9"/>
          <p:cNvSpPr>
            <a:spLocks noGrp="1"/>
          </p:cNvSpPr>
          <p:nvPr>
            <p:ph type="body" idx="1"/>
          </p:nvPr>
        </p:nvSpPr>
        <p:spPr/>
        <p:txBody>
          <a:bodyPr/>
          <a:lstStyle/>
          <a:p>
            <a:r>
              <a:rPr lang="ar-EG" sz="4800"/>
              <a:t>(الليلويا )2 بى اوفا بينوتى بى الليلويا</a:t>
            </a:r>
          </a:p>
        </p:txBody>
      </p:sp>
      <p:sp>
        <p:nvSpPr>
          <p:cNvPr id="11" name="Text Placeholder 10"/>
          <p:cNvSpPr>
            <a:spLocks noGrp="1"/>
          </p:cNvSpPr>
          <p:nvPr>
            <p:ph type="body" sz="quarter" idx="3"/>
          </p:nvPr>
        </p:nvSpPr>
        <p:spPr/>
        <p:txBody>
          <a:bodyPr/>
          <a:lstStyle/>
          <a:p>
            <a:r>
              <a:rPr lang="it-IT"/>
              <a:t>a=l =a=l piwov fa pennov5 pe =a=l</a:t>
            </a:r>
          </a:p>
        </p:txBody>
      </p:sp>
    </p:spTree>
    <p:extLst>
      <p:ext uri="{BB962C8B-B14F-4D97-AF65-F5344CB8AC3E}">
        <p14:creationId xmlns:p14="http://schemas.microsoft.com/office/powerpoint/2010/main" val="4004675364"/>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فَلنُسبح معَ المَلائِكةِ قَائلينَ : المَجدُ لله فى الأَعالى وعلى الأرضِ السَّلامِ وفى الناسِ المَسَرةِ</a:t>
                      </a:r>
                      <a:endParaRPr lang="ar-EG" sz="413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1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p:cNvSpPr>
            <a:spLocks noGrp="1"/>
          </p:cNvSpPr>
          <p:nvPr>
            <p:ph type="title"/>
          </p:nvPr>
        </p:nvSpPr>
        <p:spPr>
          <a:xfrm>
            <a:off x="0" y="4381600"/>
            <a:ext cx="9144000" cy="782371"/>
          </a:xfrm>
        </p:spPr>
        <p:txBody>
          <a:bodyPr>
            <a:normAutofit/>
          </a:bodyPr>
          <a:lstStyle/>
          <a:p>
            <a:r>
              <a:rPr lang="ar-EG" sz="4400"/>
              <a:t>يسوع المسيح ابن الله اسمعنا وارحمنا </a:t>
            </a:r>
          </a:p>
        </p:txBody>
      </p:sp>
      <p:sp>
        <p:nvSpPr>
          <p:cNvPr id="10" name="Text Placeholder 9"/>
          <p:cNvSpPr>
            <a:spLocks noGrp="1"/>
          </p:cNvSpPr>
          <p:nvPr>
            <p:ph type="body" idx="1"/>
          </p:nvPr>
        </p:nvSpPr>
        <p:spPr>
          <a:xfrm>
            <a:off x="-175097" y="5778356"/>
            <a:ext cx="9533105" cy="885093"/>
          </a:xfrm>
        </p:spPr>
        <p:txBody>
          <a:bodyPr/>
          <a:lstStyle/>
          <a:p>
            <a:r>
              <a:rPr lang="ar-EG" sz="3200"/>
              <a:t>ايسوس بى اخريستوس ابشيري ام افنوتي سوتيم ايرون اووه ناي نان</a:t>
            </a:r>
          </a:p>
        </p:txBody>
      </p:sp>
      <p:sp>
        <p:nvSpPr>
          <p:cNvPr id="11" name="Text Placeholder 10"/>
          <p:cNvSpPr>
            <a:spLocks noGrp="1"/>
          </p:cNvSpPr>
          <p:nvPr>
            <p:ph type="body" sz="quarter" idx="3"/>
          </p:nvPr>
        </p:nvSpPr>
        <p:spPr>
          <a:xfrm>
            <a:off x="0" y="5473228"/>
            <a:ext cx="9144000" cy="682357"/>
          </a:xfrm>
        </p:spPr>
        <p:txBody>
          <a:bodyPr/>
          <a:lstStyle/>
          <a:p>
            <a:r>
              <a:rPr lang="en-US" sz="3200"/>
              <a:t>I=3c P=x=c `P23ri `Mf5 cwtem eron ovoh nai nan </a:t>
            </a:r>
          </a:p>
        </p:txBody>
      </p:sp>
    </p:spTree>
    <p:extLst>
      <p:ext uri="{BB962C8B-B14F-4D97-AF65-F5344CB8AC3E}">
        <p14:creationId xmlns:p14="http://schemas.microsoft.com/office/powerpoint/2010/main" val="609681893"/>
      </p:ext>
    </p:extLst>
  </p:cSld>
  <p:clrMapOvr>
    <a:masterClrMapping/>
  </p:clrMapOvr>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0" y="4342690"/>
            <a:ext cx="9144000" cy="782371"/>
          </a:xfrm>
        </p:spPr>
        <p:txBody>
          <a:bodyPr>
            <a:normAutofit/>
          </a:bodyPr>
          <a:lstStyle/>
          <a:p>
            <a:pPr rtl="0"/>
            <a:r>
              <a:rPr lang="ar-EG" sz="3600"/>
              <a:t>خبز الحياة الذي نزل لنا من السماء، وهب الحياة للعالم</a:t>
            </a:r>
          </a:p>
        </p:txBody>
      </p:sp>
      <p:sp>
        <p:nvSpPr>
          <p:cNvPr id="13" name="Text Placeholder 12"/>
          <p:cNvSpPr>
            <a:spLocks noGrp="1"/>
          </p:cNvSpPr>
          <p:nvPr>
            <p:ph type="body" idx="1"/>
          </p:nvPr>
        </p:nvSpPr>
        <p:spPr>
          <a:xfrm>
            <a:off x="0" y="6050727"/>
            <a:ext cx="9143999" cy="808893"/>
          </a:xfrm>
        </p:spPr>
        <p:txBody>
          <a:bodyPr>
            <a:noAutofit/>
          </a:bodyPr>
          <a:lstStyle/>
          <a:p>
            <a:r>
              <a:rPr lang="ar-EG" sz="3200"/>
              <a:t>بي أويك إنتي إب أونخ إيطاف إي إيبيسيت نان إيفول خين </a:t>
            </a:r>
            <a:br>
              <a:rPr lang="ar-EG" sz="3200"/>
            </a:br>
            <a:r>
              <a:rPr lang="ar-EG" sz="3200"/>
              <a:t>إتفي أفتي إم إب أونخ إمبي كوزموس</a:t>
            </a:r>
            <a:endParaRPr lang="ar-EG" sz="3200" dirty="0"/>
          </a:p>
        </p:txBody>
      </p:sp>
      <p:sp>
        <p:nvSpPr>
          <p:cNvPr id="14" name="Text Placeholder 13"/>
          <p:cNvSpPr>
            <a:spLocks noGrp="1"/>
          </p:cNvSpPr>
          <p:nvPr>
            <p:ph type="body" sz="quarter" idx="3"/>
          </p:nvPr>
        </p:nvSpPr>
        <p:spPr/>
        <p:txBody>
          <a:bodyPr>
            <a:noAutofit/>
          </a:bodyPr>
          <a:lstStyle/>
          <a:p>
            <a:r>
              <a:rPr lang="en-US" sz="3200"/>
              <a:t>Piwik `nte `pwnq etaf`I epecyt nan ebolqen `tve af]  `m`pwnq `mpikocmc</a:t>
            </a:r>
          </a:p>
        </p:txBody>
      </p:sp>
    </p:spTree>
    <p:extLst>
      <p:ext uri="{BB962C8B-B14F-4D97-AF65-F5344CB8AC3E}">
        <p14:creationId xmlns:p14="http://schemas.microsoft.com/office/powerpoint/2010/main" val="531797885"/>
      </p:ext>
    </p:extLst>
  </p:cSld>
  <p:clrMapOvr>
    <a:masterClrMapping/>
  </p:clrMapOvr>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4342690"/>
            <a:ext cx="9144000" cy="782371"/>
          </a:xfrm>
        </p:spPr>
        <p:txBody>
          <a:bodyPr>
            <a:normAutofit/>
          </a:bodyPr>
          <a:lstStyle/>
          <a:p>
            <a:r>
              <a:rPr lang="ar-EG" sz="3200"/>
              <a:t>وأنت أيضاً يا مريم حملت في بطنك المن العقلي الذي آتي من الآب</a:t>
            </a:r>
          </a:p>
        </p:txBody>
      </p:sp>
      <p:sp>
        <p:nvSpPr>
          <p:cNvPr id="10" name="Text Placeholder 9"/>
          <p:cNvSpPr>
            <a:spLocks noGrp="1"/>
          </p:cNvSpPr>
          <p:nvPr>
            <p:ph type="body" idx="1"/>
          </p:nvPr>
        </p:nvSpPr>
        <p:spPr>
          <a:xfrm>
            <a:off x="0" y="5972907"/>
            <a:ext cx="9143999" cy="808893"/>
          </a:xfrm>
        </p:spPr>
        <p:txBody>
          <a:bodyPr>
            <a:noAutofit/>
          </a:bodyPr>
          <a:lstStyle/>
          <a:p>
            <a:r>
              <a:rPr lang="ar-EG" sz="3200"/>
              <a:t>إنثو هوي ماريا آري فاي خين تي نيجي إمبي ماننا إننوإيطون إيطاف إي إيفول خين إفيوت</a:t>
            </a:r>
          </a:p>
        </p:txBody>
      </p:sp>
      <p:sp>
        <p:nvSpPr>
          <p:cNvPr id="11" name="Text Placeholder 10"/>
          <p:cNvSpPr>
            <a:spLocks noGrp="1"/>
          </p:cNvSpPr>
          <p:nvPr>
            <p:ph type="body" sz="quarter" idx="3"/>
          </p:nvPr>
        </p:nvSpPr>
        <p:spPr/>
        <p:txBody>
          <a:bodyPr>
            <a:noAutofit/>
          </a:bodyPr>
          <a:lstStyle/>
          <a:p>
            <a:r>
              <a:rPr lang="en-US" sz="3200"/>
              <a:t>~N;o hwi Maria arefai qen teneji `mpimanna `nnoyton etaf`i ebolqen viwt</a:t>
            </a:r>
          </a:p>
        </p:txBody>
      </p:sp>
    </p:spTree>
    <p:extLst>
      <p:ext uri="{BB962C8B-B14F-4D97-AF65-F5344CB8AC3E}">
        <p14:creationId xmlns:p14="http://schemas.microsoft.com/office/powerpoint/2010/main" val="3459587903"/>
      </p:ext>
    </p:extLst>
  </p:cSld>
  <p:clrMapOvr>
    <a:masterClrMapping/>
  </p:clrMapOvr>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4264867"/>
            <a:ext cx="9144000" cy="782371"/>
          </a:xfrm>
        </p:spPr>
        <p:txBody>
          <a:bodyPr>
            <a:normAutofit fontScale="90000"/>
          </a:bodyPr>
          <a:lstStyle/>
          <a:p>
            <a:r>
              <a:rPr lang="ar-EG"/>
              <a:t>ولدتيه بغير دنس وأعطانا جسده ودمه الكريم فحيينا إلى الأبد</a:t>
            </a:r>
          </a:p>
        </p:txBody>
      </p:sp>
      <p:sp>
        <p:nvSpPr>
          <p:cNvPr id="10" name="Text Placeholder 9"/>
          <p:cNvSpPr>
            <a:spLocks noGrp="1"/>
          </p:cNvSpPr>
          <p:nvPr>
            <p:ph type="body" idx="1"/>
          </p:nvPr>
        </p:nvSpPr>
        <p:spPr>
          <a:xfrm>
            <a:off x="0" y="5992362"/>
            <a:ext cx="9143999" cy="808893"/>
          </a:xfrm>
        </p:spPr>
        <p:txBody>
          <a:bodyPr>
            <a:noAutofit/>
          </a:bodyPr>
          <a:lstStyle/>
          <a:p>
            <a:r>
              <a:rPr lang="ar-EG" sz="3200"/>
              <a:t>آري ماسف اتشني ثوليب أفتي نان إمبيف سوما نيم بيف إسنوف إتطايوت آن اونخ شا إبينه</a:t>
            </a:r>
          </a:p>
        </p:txBody>
      </p:sp>
      <p:sp>
        <p:nvSpPr>
          <p:cNvPr id="11" name="Text Placeholder 10"/>
          <p:cNvSpPr>
            <a:spLocks noGrp="1"/>
          </p:cNvSpPr>
          <p:nvPr>
            <p:ph type="body" sz="quarter" idx="3"/>
          </p:nvPr>
        </p:nvSpPr>
        <p:spPr>
          <a:xfrm>
            <a:off x="0" y="5220310"/>
            <a:ext cx="9144000" cy="682357"/>
          </a:xfrm>
        </p:spPr>
        <p:txBody>
          <a:bodyPr>
            <a:noAutofit/>
          </a:bodyPr>
          <a:lstStyle/>
          <a:p>
            <a:r>
              <a:rPr lang="en-US" sz="3200" dirty="0" err="1"/>
              <a:t>Aremacf</a:t>
            </a:r>
            <a:r>
              <a:rPr lang="en-US" sz="3200" dirty="0"/>
              <a:t> a[ne ;</a:t>
            </a:r>
            <a:r>
              <a:rPr lang="en-US" sz="3200" dirty="0" err="1"/>
              <a:t>wleb</a:t>
            </a:r>
            <a:r>
              <a:rPr lang="en-US" sz="3200" dirty="0"/>
              <a:t> </a:t>
            </a:r>
            <a:r>
              <a:rPr lang="en-US" sz="3200" dirty="0" err="1"/>
              <a:t>af</a:t>
            </a:r>
            <a:r>
              <a:rPr lang="en-US" sz="3200" dirty="0"/>
              <a:t>] nan `</a:t>
            </a:r>
            <a:r>
              <a:rPr lang="en-US" sz="3200" dirty="0" err="1"/>
              <a:t>mpefcwma</a:t>
            </a:r>
            <a:r>
              <a:rPr lang="en-US" sz="3200" dirty="0"/>
              <a:t> </a:t>
            </a:r>
            <a:r>
              <a:rPr lang="en-US" sz="3200" dirty="0" err="1"/>
              <a:t>nem</a:t>
            </a:r>
            <a:r>
              <a:rPr lang="en-US" sz="3200" dirty="0"/>
              <a:t> </a:t>
            </a:r>
            <a:r>
              <a:rPr lang="en-US" sz="3200" dirty="0" err="1"/>
              <a:t>pef`cnof</a:t>
            </a:r>
            <a:r>
              <a:rPr lang="en-US" sz="3200" dirty="0"/>
              <a:t> </a:t>
            </a:r>
            <a:r>
              <a:rPr lang="en-US" sz="3200" dirty="0" err="1"/>
              <a:t>ettaiyout</a:t>
            </a:r>
            <a:r>
              <a:rPr lang="en-US" sz="3200" dirty="0"/>
              <a:t> </a:t>
            </a:r>
            <a:r>
              <a:rPr lang="en-US" sz="3200" dirty="0" err="1"/>
              <a:t>anwnq</a:t>
            </a:r>
            <a:r>
              <a:rPr lang="en-US" sz="3200" dirty="0"/>
              <a:t> </a:t>
            </a:r>
            <a:r>
              <a:rPr lang="en-US" sz="3200" dirty="0" err="1"/>
              <a:t>sa</a:t>
            </a:r>
            <a:r>
              <a:rPr lang="en-US" sz="3200" dirty="0"/>
              <a:t> </a:t>
            </a:r>
            <a:r>
              <a:rPr lang="en-US" sz="3200" dirty="0" err="1"/>
              <a:t>eneh</a:t>
            </a:r>
            <a:endParaRPr lang="en-US" sz="3200" dirty="0"/>
          </a:p>
        </p:txBody>
      </p:sp>
    </p:spTree>
    <p:extLst>
      <p:ext uri="{BB962C8B-B14F-4D97-AF65-F5344CB8AC3E}">
        <p14:creationId xmlns:p14="http://schemas.microsoft.com/office/powerpoint/2010/main" val="1911778352"/>
      </p:ext>
    </p:extLst>
  </p:cSld>
  <p:clrMapOvr>
    <a:masterClrMapping/>
  </p:clrMapOvr>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0" y="4264868"/>
            <a:ext cx="9144000" cy="782371"/>
          </a:xfrm>
        </p:spPr>
        <p:txBody>
          <a:bodyPr>
            <a:noAutofit/>
          </a:bodyPr>
          <a:lstStyle/>
          <a:p>
            <a:r>
              <a:rPr lang="ar-EG" sz="3600" dirty="0"/>
              <a:t>يقوم حولك الشاروبيم والسيرافيم ولا يستطيعون أنينظروك</a:t>
            </a:r>
          </a:p>
        </p:txBody>
      </p:sp>
      <p:sp>
        <p:nvSpPr>
          <p:cNvPr id="14" name="Text Placeholder 13"/>
          <p:cNvSpPr>
            <a:spLocks noGrp="1"/>
          </p:cNvSpPr>
          <p:nvPr>
            <p:ph type="body" idx="1"/>
          </p:nvPr>
        </p:nvSpPr>
        <p:spPr>
          <a:xfrm>
            <a:off x="0" y="6050727"/>
            <a:ext cx="9143999" cy="808893"/>
          </a:xfrm>
        </p:spPr>
        <p:txBody>
          <a:bodyPr/>
          <a:lstStyle/>
          <a:p>
            <a:r>
              <a:rPr lang="ar-EG" sz="3200"/>
              <a:t>سيطوؤونو هاروك إنجي ني شيروبيم نيم ني سيرافيم سي إشناف إيروك آن</a:t>
            </a:r>
          </a:p>
        </p:txBody>
      </p:sp>
      <p:sp>
        <p:nvSpPr>
          <p:cNvPr id="15" name="Text Placeholder 14"/>
          <p:cNvSpPr>
            <a:spLocks noGrp="1"/>
          </p:cNvSpPr>
          <p:nvPr>
            <p:ph type="body" sz="quarter" idx="3"/>
          </p:nvPr>
        </p:nvSpPr>
        <p:spPr/>
        <p:txBody>
          <a:bodyPr/>
          <a:lstStyle/>
          <a:p>
            <a:r>
              <a:rPr lang="en-US" sz="3200"/>
              <a:t>Cetwounou harok `nje ni,eroubim nem niceravim ce`snau erok an</a:t>
            </a:r>
          </a:p>
        </p:txBody>
      </p:sp>
    </p:spTree>
    <p:extLst>
      <p:ext uri="{BB962C8B-B14F-4D97-AF65-F5344CB8AC3E}">
        <p14:creationId xmlns:p14="http://schemas.microsoft.com/office/powerpoint/2010/main" val="3713749551"/>
      </p:ext>
    </p:extLst>
  </p:cSld>
  <p:clrMapOvr>
    <a:masterClrMapping/>
  </p:clrMapOvr>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0" y="4381600"/>
            <a:ext cx="9144000" cy="782371"/>
          </a:xfrm>
        </p:spPr>
        <p:txBody>
          <a:bodyPr>
            <a:normAutofit fontScale="90000"/>
          </a:bodyPr>
          <a:lstStyle/>
          <a:p>
            <a:r>
              <a:rPr lang="ar-EG"/>
              <a:t>ونحن ننظرك على المذبح ونتناول من جسدك ودمك الكريم</a:t>
            </a:r>
          </a:p>
        </p:txBody>
      </p:sp>
      <p:sp>
        <p:nvSpPr>
          <p:cNvPr id="14" name="Text Placeholder 13"/>
          <p:cNvSpPr>
            <a:spLocks noGrp="1"/>
          </p:cNvSpPr>
          <p:nvPr>
            <p:ph type="body" idx="1"/>
          </p:nvPr>
        </p:nvSpPr>
        <p:spPr>
          <a:xfrm>
            <a:off x="0" y="6050727"/>
            <a:ext cx="9143999" cy="808893"/>
          </a:xfrm>
        </p:spPr>
        <p:txBody>
          <a:bodyPr/>
          <a:lstStyle/>
          <a:p>
            <a:r>
              <a:rPr lang="ar-EG" sz="3200"/>
              <a:t>تين ناف إيروك إم ميني هيجين بي ما إنئير شوؤوشي تين تشي إيفول خين بيك سوما نيم بيك إسنوف إتطايوت</a:t>
            </a:r>
          </a:p>
        </p:txBody>
      </p:sp>
      <p:sp>
        <p:nvSpPr>
          <p:cNvPr id="15" name="Text Placeholder 14"/>
          <p:cNvSpPr>
            <a:spLocks noGrp="1"/>
          </p:cNvSpPr>
          <p:nvPr>
            <p:ph type="body" sz="quarter" idx="3"/>
          </p:nvPr>
        </p:nvSpPr>
        <p:spPr>
          <a:xfrm>
            <a:off x="0" y="5337041"/>
            <a:ext cx="9144000" cy="682357"/>
          </a:xfrm>
        </p:spPr>
        <p:txBody>
          <a:bodyPr/>
          <a:lstStyle/>
          <a:p>
            <a:r>
              <a:rPr lang="en-US" sz="3200"/>
              <a:t>Tennau erok `mmyni hijen pima`nerswousi ten[i ebolqen pekcwma nem pek`cnof ettaiyout</a:t>
            </a:r>
          </a:p>
        </p:txBody>
      </p:sp>
    </p:spTree>
    <p:extLst>
      <p:ext uri="{BB962C8B-B14F-4D97-AF65-F5344CB8AC3E}">
        <p14:creationId xmlns:p14="http://schemas.microsoft.com/office/powerpoint/2010/main" val="4127465115"/>
      </p:ext>
    </p:extLst>
  </p:cSld>
  <p:clrMapOvr>
    <a:masterClrMapping/>
  </p:clrMapOvr>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0" y="4323234"/>
            <a:ext cx="9144000" cy="782371"/>
          </a:xfrm>
        </p:spPr>
        <p:txBody>
          <a:bodyPr/>
          <a:lstStyle/>
          <a:p>
            <a:r>
              <a:rPr lang="ar-EG"/>
              <a:t>من أجل هذا نعظمك باستحقاق بتماجيد نبوية</a:t>
            </a:r>
          </a:p>
        </p:txBody>
      </p:sp>
      <p:sp>
        <p:nvSpPr>
          <p:cNvPr id="14" name="Text Placeholder 13"/>
          <p:cNvSpPr>
            <a:spLocks noGrp="1"/>
          </p:cNvSpPr>
          <p:nvPr>
            <p:ph type="body" idx="1"/>
          </p:nvPr>
        </p:nvSpPr>
        <p:spPr>
          <a:xfrm>
            <a:off x="0" y="6050727"/>
            <a:ext cx="9143999" cy="808893"/>
          </a:xfrm>
        </p:spPr>
        <p:txBody>
          <a:bodyPr/>
          <a:lstStyle/>
          <a:p>
            <a:r>
              <a:rPr lang="ar-EG" sz="3200"/>
              <a:t>إثفي فاي تين تشيسي إممو أكسيوس خين هان إمنولوجيا إم إبروفيتيكون</a:t>
            </a:r>
          </a:p>
        </p:txBody>
      </p:sp>
      <p:sp>
        <p:nvSpPr>
          <p:cNvPr id="15" name="Text Placeholder 14"/>
          <p:cNvSpPr>
            <a:spLocks noGrp="1"/>
          </p:cNvSpPr>
          <p:nvPr>
            <p:ph type="body" sz="quarter" idx="3"/>
          </p:nvPr>
        </p:nvSpPr>
        <p:spPr>
          <a:xfrm>
            <a:off x="0" y="5259221"/>
            <a:ext cx="9144000" cy="682357"/>
          </a:xfrm>
        </p:spPr>
        <p:txBody>
          <a:bodyPr/>
          <a:lstStyle/>
          <a:p>
            <a:r>
              <a:rPr lang="en-US" sz="3200" dirty="0" err="1"/>
              <a:t>E;be</a:t>
            </a:r>
            <a:r>
              <a:rPr lang="en-US" sz="3200" dirty="0"/>
              <a:t> </a:t>
            </a:r>
            <a:r>
              <a:rPr lang="en-US" sz="3200" dirty="0" err="1"/>
              <a:t>vai</a:t>
            </a:r>
            <a:r>
              <a:rPr lang="en-US" sz="3200" dirty="0"/>
              <a:t> ten[</a:t>
            </a:r>
            <a:r>
              <a:rPr lang="en-US" sz="3200" dirty="0" err="1"/>
              <a:t>ici</a:t>
            </a:r>
            <a:r>
              <a:rPr lang="en-US" sz="3200" dirty="0"/>
              <a:t> `</a:t>
            </a:r>
            <a:r>
              <a:rPr lang="en-US" sz="3200" dirty="0" err="1"/>
              <a:t>mmo</a:t>
            </a:r>
            <a:r>
              <a:rPr lang="en-US" sz="3200" dirty="0"/>
              <a:t> </a:t>
            </a:r>
            <a:r>
              <a:rPr lang="en-US" sz="3200" dirty="0" err="1"/>
              <a:t>axiwc</a:t>
            </a:r>
            <a:r>
              <a:rPr lang="en-US" sz="3200" dirty="0"/>
              <a:t> </a:t>
            </a:r>
            <a:r>
              <a:rPr lang="en-US" sz="3200" dirty="0" err="1"/>
              <a:t>qen</a:t>
            </a:r>
            <a:r>
              <a:rPr lang="en-US" sz="3200" dirty="0"/>
              <a:t> </a:t>
            </a:r>
            <a:r>
              <a:rPr lang="en-US" sz="3200" dirty="0" err="1"/>
              <a:t>hanumnologia</a:t>
            </a:r>
            <a:r>
              <a:rPr lang="en-US" sz="3200" dirty="0"/>
              <a:t> `</a:t>
            </a:r>
            <a:r>
              <a:rPr lang="en-US" sz="3200" dirty="0" err="1"/>
              <a:t>mprovyti-kon</a:t>
            </a:r>
            <a:endParaRPr lang="en-US" sz="3200" dirty="0"/>
          </a:p>
        </p:txBody>
      </p:sp>
    </p:spTree>
    <p:extLst>
      <p:ext uri="{BB962C8B-B14F-4D97-AF65-F5344CB8AC3E}">
        <p14:creationId xmlns:p14="http://schemas.microsoft.com/office/powerpoint/2010/main" val="1734477751"/>
      </p:ext>
    </p:extLst>
  </p:cSld>
  <p:clrMapOvr>
    <a:masterClrMapping/>
  </p:clrMapOvr>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0" y="4420510"/>
            <a:ext cx="9144000" cy="782371"/>
          </a:xfrm>
        </p:spPr>
        <p:txBody>
          <a:bodyPr>
            <a:noAutofit/>
          </a:bodyPr>
          <a:lstStyle/>
          <a:p>
            <a:r>
              <a:rPr lang="ar-EG" sz="2800" dirty="0"/>
              <a:t>لأنهم تكلموا من أجلك باعمال كريمة أيتها </a:t>
            </a:r>
            <a:r>
              <a:rPr lang="en-US" sz="2800" dirty="0"/>
              <a:t> </a:t>
            </a:r>
            <a:r>
              <a:rPr lang="ar-EG" sz="2800" dirty="0"/>
              <a:t>المدينة المقدسة التي للملك العظيم</a:t>
            </a:r>
          </a:p>
        </p:txBody>
      </p:sp>
      <p:sp>
        <p:nvSpPr>
          <p:cNvPr id="14" name="Text Placeholder 13"/>
          <p:cNvSpPr>
            <a:spLocks noGrp="1"/>
          </p:cNvSpPr>
          <p:nvPr>
            <p:ph type="body" idx="1"/>
          </p:nvPr>
        </p:nvSpPr>
        <p:spPr>
          <a:xfrm>
            <a:off x="0" y="6031272"/>
            <a:ext cx="9143999" cy="808893"/>
          </a:xfrm>
        </p:spPr>
        <p:txBody>
          <a:bodyPr/>
          <a:lstStyle/>
          <a:p>
            <a:r>
              <a:rPr lang="ar-EG" sz="3200"/>
              <a:t>جي آف ساجي إيثفيتي إن هان إهفيئوي إفطايوت تيفاكي إثؤواب إنتي بي نشتي إن أورو</a:t>
            </a:r>
          </a:p>
        </p:txBody>
      </p:sp>
      <p:sp>
        <p:nvSpPr>
          <p:cNvPr id="15" name="Text Placeholder 14"/>
          <p:cNvSpPr>
            <a:spLocks noGrp="1"/>
          </p:cNvSpPr>
          <p:nvPr>
            <p:ph type="body" sz="quarter" idx="3"/>
          </p:nvPr>
        </p:nvSpPr>
        <p:spPr>
          <a:xfrm>
            <a:off x="0" y="5337041"/>
            <a:ext cx="9144000" cy="682357"/>
          </a:xfrm>
        </p:spPr>
        <p:txBody>
          <a:bodyPr/>
          <a:lstStyle/>
          <a:p>
            <a:r>
              <a:rPr lang="en-US" sz="3200"/>
              <a:t> Je aucaji e;by] `nhan`hbyou`i eutaiyout ]baki e=;=u `nte pinis] `nouro</a:t>
            </a:r>
          </a:p>
        </p:txBody>
      </p:sp>
    </p:spTree>
    <p:extLst>
      <p:ext uri="{BB962C8B-B14F-4D97-AF65-F5344CB8AC3E}">
        <p14:creationId xmlns:p14="http://schemas.microsoft.com/office/powerpoint/2010/main" val="1085988378"/>
      </p:ext>
    </p:extLst>
  </p:cSld>
  <p:clrMapOvr>
    <a:masterClrMapping/>
  </p:clrMapOvr>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0" y="4362145"/>
            <a:ext cx="9144000" cy="782371"/>
          </a:xfrm>
        </p:spPr>
        <p:txBody>
          <a:bodyPr/>
          <a:lstStyle/>
          <a:p>
            <a:r>
              <a:rPr lang="ar-EG"/>
              <a:t>نسأل ونطلب أن نفوز برحمة، بشفاعتك عند محب البشر</a:t>
            </a:r>
          </a:p>
        </p:txBody>
      </p:sp>
      <p:sp>
        <p:nvSpPr>
          <p:cNvPr id="14" name="Text Placeholder 13"/>
          <p:cNvSpPr>
            <a:spLocks noGrp="1"/>
          </p:cNvSpPr>
          <p:nvPr>
            <p:ph type="body" idx="1"/>
          </p:nvPr>
        </p:nvSpPr>
        <p:spPr>
          <a:xfrm>
            <a:off x="0" y="6050727"/>
            <a:ext cx="9143999" cy="808893"/>
          </a:xfrm>
        </p:spPr>
        <p:txBody>
          <a:bodyPr/>
          <a:lstStyle/>
          <a:p>
            <a:r>
              <a:rPr lang="ar-EG" sz="3200"/>
              <a:t>تين تيهو اووه تين طفه إيثرين شاشني إيفناي هيتين ني إبريسفيا إنطوطف إمبي ماي رومي</a:t>
            </a:r>
          </a:p>
        </p:txBody>
      </p:sp>
      <p:sp>
        <p:nvSpPr>
          <p:cNvPr id="15" name="Text Placeholder 14"/>
          <p:cNvSpPr>
            <a:spLocks noGrp="1"/>
          </p:cNvSpPr>
          <p:nvPr>
            <p:ph type="body" sz="quarter" idx="3"/>
          </p:nvPr>
        </p:nvSpPr>
        <p:spPr>
          <a:xfrm>
            <a:off x="0" y="5239766"/>
            <a:ext cx="9144000" cy="682357"/>
          </a:xfrm>
        </p:spPr>
        <p:txBody>
          <a:bodyPr/>
          <a:lstStyle/>
          <a:p>
            <a:r>
              <a:rPr lang="en-US" sz="3200"/>
              <a:t>Ten]ho owoh tentwbh e;rensasni eunai hiten ne`precbi`a `ntotf `mpimairmi</a:t>
            </a:r>
          </a:p>
        </p:txBody>
      </p:sp>
    </p:spTree>
    <p:extLst>
      <p:ext uri="{BB962C8B-B14F-4D97-AF65-F5344CB8AC3E}">
        <p14:creationId xmlns:p14="http://schemas.microsoft.com/office/powerpoint/2010/main" val="3176145553"/>
      </p:ext>
    </p:extLst>
  </p:cSld>
  <p:clrMapOvr>
    <a:masterClrMapping/>
  </p:clrMapOvr>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76200" y="4207554"/>
            <a:ext cx="9144000" cy="782371"/>
          </a:xfrm>
        </p:spPr>
        <p:txBody>
          <a:bodyPr>
            <a:noAutofit/>
          </a:bodyPr>
          <a:lstStyle/>
          <a:p>
            <a:r>
              <a:rPr lang="ar-EG" sz="4400" dirty="0"/>
              <a:t>بشفاعة والدة الاله القديسه مريم يارب انعم لنا بمغفرة خطايانا</a:t>
            </a:r>
          </a:p>
        </p:txBody>
      </p:sp>
      <p:sp>
        <p:nvSpPr>
          <p:cNvPr id="14" name="Text Placeholder 13"/>
          <p:cNvSpPr>
            <a:spLocks noGrp="1"/>
          </p:cNvSpPr>
          <p:nvPr>
            <p:ph type="body" idx="1"/>
          </p:nvPr>
        </p:nvSpPr>
        <p:spPr/>
        <p:txBody>
          <a:bodyPr/>
          <a:lstStyle/>
          <a:p>
            <a:r>
              <a:rPr lang="ar-EG" sz="4000" dirty="0">
                <a:solidFill>
                  <a:srgbClr val="FFC000"/>
                </a:solidFill>
              </a:rPr>
              <a:t>هيتن ابرسفيا انتى تى ثيؤطوكوس اثواب ماريا</a:t>
            </a:r>
          </a:p>
          <a:p>
            <a:r>
              <a:rPr lang="ar-EG" sz="4000" dirty="0">
                <a:solidFill>
                  <a:srgbClr val="FFC000"/>
                </a:solidFill>
              </a:rPr>
              <a:t>ابشويس ارى اهموت نان امبيكو ايفول انتى نين نوفى </a:t>
            </a:r>
          </a:p>
        </p:txBody>
      </p:sp>
      <p:sp>
        <p:nvSpPr>
          <p:cNvPr id="15" name="Text Placeholder 14"/>
          <p:cNvSpPr>
            <a:spLocks noGrp="1"/>
          </p:cNvSpPr>
          <p:nvPr>
            <p:ph type="body" sz="quarter" idx="3"/>
          </p:nvPr>
        </p:nvSpPr>
        <p:spPr/>
        <p:txBody>
          <a:bodyPr/>
          <a:lstStyle/>
          <a:p>
            <a:endParaRPr lang="en-US" dirty="0"/>
          </a:p>
        </p:txBody>
      </p:sp>
    </p:spTree>
    <p:extLst>
      <p:ext uri="{BB962C8B-B14F-4D97-AF65-F5344CB8AC3E}">
        <p14:creationId xmlns:p14="http://schemas.microsoft.com/office/powerpoint/2010/main" val="4243904557"/>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نسبّحُكَ. نُباركُكَ. نَخدمُكَ. نَسجدُ لكَ. نَعْترفُ لكَ. نَنْطقُ بمَجدكَ. نَشْكُركَ مِنْ أَجلِ عظمِ مَجدكَ</a:t>
                      </a:r>
                      <a:endParaRPr lang="ar-EG" sz="595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0" y="4191000"/>
            <a:ext cx="9144000" cy="782371"/>
          </a:xfrm>
        </p:spPr>
        <p:txBody>
          <a:bodyPr>
            <a:normAutofit fontScale="90000"/>
          </a:bodyPr>
          <a:lstStyle/>
          <a:p>
            <a:r>
              <a:rPr lang="ar-EG" dirty="0"/>
              <a:t>بشفاعة رئيسى الملائكه المقدسين ميخائيل و غوبريال</a:t>
            </a:r>
            <a:br>
              <a:rPr lang="ar-EG" dirty="0"/>
            </a:br>
            <a:r>
              <a:rPr lang="ar-EG" dirty="0"/>
              <a:t> يارب انعم لنا بمغفرة خطايانا</a:t>
            </a:r>
          </a:p>
        </p:txBody>
      </p:sp>
      <p:sp>
        <p:nvSpPr>
          <p:cNvPr id="14" name="Text Placeholder 13"/>
          <p:cNvSpPr>
            <a:spLocks noGrp="1"/>
          </p:cNvSpPr>
          <p:nvPr>
            <p:ph type="body" idx="1"/>
          </p:nvPr>
        </p:nvSpPr>
        <p:spPr>
          <a:xfrm>
            <a:off x="0" y="6089637"/>
            <a:ext cx="9143999" cy="808893"/>
          </a:xfrm>
        </p:spPr>
        <p:txBody>
          <a:bodyPr/>
          <a:lstStyle/>
          <a:p>
            <a:r>
              <a:rPr lang="ar-EG" dirty="0">
                <a:solidFill>
                  <a:srgbClr val="FFC000"/>
                </a:solidFill>
              </a:rPr>
              <a:t>هيتن ابرسفيا انتى تى ارشى انجيلوس اثؤاب ميخائيل نيم غابرييل ابشويس ارى اهموت نان امبيكو ايفول انتى نين نوفى </a:t>
            </a:r>
          </a:p>
        </p:txBody>
      </p:sp>
      <p:sp>
        <p:nvSpPr>
          <p:cNvPr id="15" name="Text Placeholder 14"/>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642596322"/>
      </p:ext>
    </p:extLst>
  </p:cSld>
  <p:clrMapOvr>
    <a:masterClrMapping/>
  </p:clrMapOvr>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0" y="4420510"/>
            <a:ext cx="9144000" cy="782371"/>
          </a:xfrm>
        </p:spPr>
        <p:txBody>
          <a:bodyPr>
            <a:normAutofit fontScale="90000"/>
          </a:bodyPr>
          <a:lstStyle/>
          <a:p>
            <a:r>
              <a:rPr lang="ar-EG"/>
              <a:t>بشفاعة رئيسى الملائكه المقدسين روفائيل و سوريال</a:t>
            </a:r>
            <a:br>
              <a:rPr lang="ar-EG"/>
            </a:br>
            <a:r>
              <a:rPr lang="ar-EG"/>
              <a:t> يارب انعم لنا بمغفرة خطايانا</a:t>
            </a:r>
          </a:p>
        </p:txBody>
      </p:sp>
      <p:sp>
        <p:nvSpPr>
          <p:cNvPr id="14" name="Text Placeholder 13"/>
          <p:cNvSpPr>
            <a:spLocks noGrp="1"/>
          </p:cNvSpPr>
          <p:nvPr>
            <p:ph type="body" idx="1"/>
          </p:nvPr>
        </p:nvSpPr>
        <p:spPr>
          <a:xfrm>
            <a:off x="-119543" y="5715000"/>
            <a:ext cx="9383085" cy="885093"/>
          </a:xfrm>
        </p:spPr>
        <p:txBody>
          <a:bodyPr/>
          <a:lstStyle/>
          <a:p>
            <a:r>
              <a:rPr lang="ar-EG" dirty="0">
                <a:solidFill>
                  <a:srgbClr val="FFC000"/>
                </a:solidFill>
              </a:rPr>
              <a:t>هيتن ابرسفيا انتى تى ارشى انجيلوس اثؤاب رافائيل نيم سورييل ابشويس ارى اهموت نان امبيكو ايفول انتى نين نوفى </a:t>
            </a:r>
          </a:p>
        </p:txBody>
      </p:sp>
    </p:spTree>
    <p:extLst>
      <p:ext uri="{BB962C8B-B14F-4D97-AF65-F5344CB8AC3E}">
        <p14:creationId xmlns:p14="http://schemas.microsoft.com/office/powerpoint/2010/main" val="3882631298"/>
      </p:ext>
    </p:extLst>
  </p:cSld>
  <p:clrMapOvr>
    <a:masterClrMapping/>
  </p:clrMapOvr>
</p:sld>
</file>

<file path=ppt/slides/slide317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4" name="Rectangle 3"/>
          <p:cNvSpPr/>
          <p:nvPr/>
        </p:nvSpPr>
        <p:spPr>
          <a:xfrm>
            <a:off x="2576945" y="3859614"/>
            <a:ext cx="4572000" cy="2800767"/>
          </a:xfrm>
          <a:prstGeom prst="rect">
            <a:avLst/>
          </a:prstGeom>
        </p:spPr>
        <p:txBody>
          <a:bodyP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أوصنا يا إبن داود،</a:t>
            </a:r>
            <a:b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b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يا من أتحفنا بالجود،</a:t>
            </a:r>
            <a:b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b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وأعطانا خبز الخلود،</a:t>
            </a:r>
            <a:b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b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أوصنا في الأعالي.</a:t>
            </a:r>
            <a:endParaRPr kumimoji="0" lang="en-US" sz="4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7551188"/>
      </p:ext>
    </p:extLst>
  </p:cSld>
  <p:clrMapOvr>
    <a:masterClrMapping/>
  </p:clrMapOvr>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576945" y="3859614"/>
            <a:ext cx="4572000" cy="2800767"/>
          </a:xfrm>
          <a:prstGeom prst="rect">
            <a:avLst/>
          </a:prstGeom>
        </p:spPr>
        <p:txBody>
          <a:bodyP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سر الأسرار،</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فخر الأبرار،</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فرح الأطهار،</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السر العالي.</a:t>
            </a:r>
            <a:endParaRPr kumimoji="0" lang="en-US" sz="4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1285036"/>
      </p:ext>
    </p:extLst>
  </p:cSld>
  <p:clrMapOvr>
    <a:masterClrMapping/>
  </p:clrMapOvr>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576945" y="3859614"/>
            <a:ext cx="4572000" cy="2800767"/>
          </a:xfrm>
          <a:prstGeom prst="rect">
            <a:avLst/>
          </a:prstGeom>
        </p:spPr>
        <p:txBody>
          <a:bodyP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خبز السماء،</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قوت الحكماء،</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حياة الفهماء،</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من يناله لا يبالي.</a:t>
            </a:r>
            <a:endParaRPr kumimoji="0" lang="en-US" sz="4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1296844"/>
      </p:ext>
    </p:extLst>
  </p:cSld>
  <p:clrMapOvr>
    <a:masterClrMapping/>
  </p:clrMapOvr>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61556" y="3751548"/>
            <a:ext cx="5037512" cy="2800767"/>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تاج الكهنوت،</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قربان اللاهوت،</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عربون الملكوت،</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باب المعالي.</a:t>
            </a:r>
            <a:endParaRPr kumimoji="0" lang="en-US" sz="4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9791474"/>
      </p:ext>
    </p:extLst>
  </p:cSld>
  <p:clrMapOvr>
    <a:masterClrMapping/>
  </p:clrMapOvr>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94807" y="3576981"/>
            <a:ext cx="4572000" cy="3046988"/>
          </a:xfrm>
          <a:prstGeom prst="rect">
            <a:avLst/>
          </a:prstGeom>
        </p:spPr>
        <p:txBody>
          <a:bodyP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هذا هو الخبز الفريد،</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جسد الإبن الوحيد،</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دمه الأزكى المجيد،</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صار قوتاً للموالي.</a:t>
            </a:r>
            <a:endParaRPr kumimoji="0" lang="en-US" sz="4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8959560"/>
      </p:ext>
    </p:extLst>
  </p:cSld>
  <p:clrMapOvr>
    <a:masterClrMapping/>
  </p:clrMapOvr>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35876" y="3660108"/>
            <a:ext cx="4572000" cy="2800767"/>
          </a:xfrm>
          <a:prstGeom prst="rect">
            <a:avLst/>
          </a:prstGeom>
        </p:spPr>
        <p:txBody>
          <a:bodyP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أيها الشعب المبرور،</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رنموا بنغمات الحبور،</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إرفعوا صوت السرور،</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أوصنا في الأعالي.</a:t>
            </a:r>
            <a:endParaRPr kumimoji="0" lang="en-US" sz="4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1360907"/>
      </p:ext>
    </p:extLst>
  </p:cSld>
  <p:clrMapOvr>
    <a:masterClrMapping/>
  </p:clrMapOvr>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576945" y="3859614"/>
            <a:ext cx="4572000" cy="2800767"/>
          </a:xfrm>
          <a:prstGeom prst="rect">
            <a:avLst/>
          </a:prstGeom>
        </p:spPr>
        <p:txBody>
          <a:bodyP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إعلموا قدر الحكمة،</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أشكروا هذه النعمة،</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عظِّموا الإبن الكلمة،</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رب المجد المتعالي.</a:t>
            </a:r>
            <a:endParaRPr kumimoji="0" lang="en-US" sz="4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46271493"/>
      </p:ext>
    </p:extLst>
  </p:cSld>
  <p:clrMapOvr>
    <a:masterClrMapping/>
  </p:clrMapOvr>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86248" y="3859614"/>
            <a:ext cx="4962698" cy="2800767"/>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يها الشعب المختار،</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هلموا بكل وقار،</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كي نحظي بأبهي الأسرار،</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سِر خفي وعالي.</a:t>
            </a:r>
            <a:endParaRPr kumimoji="0" lang="en-US" sz="4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83103673"/>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088903080"/>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أيُّها الرّبُّ المالَكُ على السَّمواتِ، اَللَّهُ الآبُ ضاَبطَ الكلِّ ، والرَّبُّ الابنُ اَلواحِدُ الوَحيدُ يَسوعُ المسيحُ، والروحُ القدسِ</a:t>
                      </a:r>
                      <a:endParaRPr lang="ar-EG" sz="3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576945" y="3859614"/>
            <a:ext cx="4572000" cy="2800767"/>
          </a:xfrm>
          <a:prstGeom prst="rect">
            <a:avLst/>
          </a:prstGeom>
        </p:spPr>
        <p:txBody>
          <a:bodyP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ونشكر نِعَم المسيح،</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ونمجده بالتسبيح،</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وبصوت التهليل نصيح، </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Helvetica Neue"/>
                <a:ea typeface="+mn-ea"/>
                <a:cs typeface="Arial" panose="020B0604020202020204" pitchFamily="34" charset="0"/>
              </a:rPr>
              <a:t>أوصنا في الأعالي.</a:t>
            </a:r>
          </a:p>
        </p:txBody>
      </p:sp>
    </p:spTree>
    <p:extLst>
      <p:ext uri="{BB962C8B-B14F-4D97-AF65-F5344CB8AC3E}">
        <p14:creationId xmlns:p14="http://schemas.microsoft.com/office/powerpoint/2010/main" val="4195996409"/>
      </p:ext>
    </p:extLst>
  </p:cSld>
  <p:clrMapOvr>
    <a:masterClrMapping/>
  </p:clrMapOvr>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962" name="Group 2"/>
          <p:cNvGraphicFramePr>
            <a:graphicFrameLocks noGrp="1"/>
          </p:cNvGraphicFramePr>
          <p:nvPr/>
        </p:nvGraphicFramePr>
        <p:xfrm>
          <a:off x="0" y="0"/>
          <a:ext cx="9144000" cy="6477000"/>
        </p:xfrm>
        <a:graphic>
          <a:graphicData uri="http://schemas.openxmlformats.org/drawingml/2006/table">
            <a:tbl>
              <a:tblPr/>
              <a:tblGrid>
                <a:gridCol w="4648200">
                  <a:extLst>
                    <a:ext uri="{9D8B030D-6E8A-4147-A177-3AD203B41FA5}">
                      <a16:colId xmlns:a16="http://schemas.microsoft.com/office/drawing/2014/main" val="20000"/>
                    </a:ext>
                  </a:extLst>
                </a:gridCol>
                <a:gridCol w="4495800">
                  <a:extLst>
                    <a:ext uri="{9D8B030D-6E8A-4147-A177-3AD203B41FA5}">
                      <a16:colId xmlns:a16="http://schemas.microsoft.com/office/drawing/2014/main" val="20001"/>
                    </a:ext>
                  </a:extLst>
                </a:gridCol>
              </a:tblGrid>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ليل العشاء السرى</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 قال هذا جسدى</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ليل العشاء السرى</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أخذ خبزاً و كسر</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horzOverflow="overflow">
                    <a:lnL w="12700" cap="flat" cmpd="sng" algn="ctr">
                      <a:noFill/>
                      <a:prstDash val="solid"/>
                      <a:round/>
                      <a:headEnd type="none" w="med" len="med"/>
                      <a:tailEnd type="none" w="med" len="med"/>
                    </a:lnL>
                    <a:lnR cap="flat">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horzOverflow="overflow">
                    <a:lnL cap="flat">
                      <a:noFill/>
                    </a:lnL>
                    <a:lnR>
                      <a:noFill/>
                    </a:lnR>
                    <a:lnT>
                      <a:noFill/>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horzOverflow="overflow">
                    <a:lnL>
                      <a:noFill/>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ليل ألام ربى</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قال هذا دمى</a:t>
                      </a:r>
                      <a:br>
                        <a:rPr kumimoji="0" lang="ar-SA" sz="4400" b="1" i="0" u="none" strike="noStrike" cap="none" normalizeH="0" baseline="0" dirty="0">
                          <a:ln>
                            <a:noFill/>
                          </a:ln>
                          <a:solidFill>
                            <a:schemeClr val="bg1"/>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bg1"/>
                        </a:solidFill>
                        <a:effectLst/>
                        <a:latin typeface="Times New Roman" pitchFamily="18" charset="0"/>
                        <a:cs typeface="Times New Roman" pitchFamily="18" charset="0"/>
                      </a:endParaRPr>
                    </a:p>
                  </a:txBody>
                  <a:tcPr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cap="flat">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ليل ألام ربى</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أخذ كأساً و شكر</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bg1"/>
                        </a:solidFill>
                        <a:effectLst/>
                        <a:latin typeface="Times New Roman" pitchFamily="18" charset="0"/>
                        <a:cs typeface="Times New Roman" pitchFamily="18" charset="0"/>
                      </a:endParaRPr>
                    </a:p>
                  </a:txBody>
                  <a:tcP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612169805"/>
      </p:ext>
    </p:extLst>
  </p:cSld>
  <p:clrMapOvr>
    <a:masterClrMapping/>
  </p:clrMapOvr>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986" name="Group 2"/>
          <p:cNvGraphicFramePr>
            <a:graphicFrameLocks noGrp="1"/>
          </p:cNvGraphicFramePr>
          <p:nvPr/>
        </p:nvGraphicFramePr>
        <p:xfrm>
          <a:off x="0" y="0"/>
          <a:ext cx="9144000" cy="6477000"/>
        </p:xfrm>
        <a:graphic>
          <a:graphicData uri="http://schemas.openxmlformats.org/drawingml/2006/table">
            <a:tbl>
              <a:tblPr/>
              <a:tblGrid>
                <a:gridCol w="4876800">
                  <a:extLst>
                    <a:ext uri="{9D8B030D-6E8A-4147-A177-3AD203B41FA5}">
                      <a16:colId xmlns:a16="http://schemas.microsoft.com/office/drawing/2014/main" val="20000"/>
                    </a:ext>
                  </a:extLst>
                </a:gridCol>
                <a:gridCol w="4267200">
                  <a:extLst>
                    <a:ext uri="{9D8B030D-6E8A-4147-A177-3AD203B41FA5}">
                      <a16:colId xmlns:a16="http://schemas.microsoft.com/office/drawing/2014/main" val="20001"/>
                    </a:ext>
                  </a:extLst>
                </a:gridCol>
              </a:tblGrid>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horzOverflow="overflow">
                    <a:lnL w="12700" cap="flat" cmpd="sng" algn="ctr">
                      <a:noFill/>
                      <a:prstDash val="solid"/>
                      <a:round/>
                      <a:headEnd type="none" w="med" len="med"/>
                      <a:tailEnd type="none" w="med" len="med"/>
                    </a:lnL>
                    <a:lnR cap="flat">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 ضامد الجروح</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فى هيكل الرب</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horzOverflow="overflow">
                    <a:lnL cap="flat">
                      <a:noFill/>
                    </a:lnL>
                    <a:lnR>
                      <a:noFill/>
                    </a:lnR>
                    <a:lnT>
                      <a:noFill/>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هذا غذاء الروح </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عبيرة يفوح</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horzOverflow="overflow">
                    <a:lnL>
                      <a:noFill/>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cap="flat">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402290312"/>
      </p:ext>
    </p:extLst>
  </p:cSld>
  <p:clrMapOvr>
    <a:masterClrMapping/>
  </p:clrMapOvr>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962" name="Group 2"/>
          <p:cNvGraphicFramePr>
            <a:graphicFrameLocks noGrp="1"/>
          </p:cNvGraphicFramePr>
          <p:nvPr/>
        </p:nvGraphicFramePr>
        <p:xfrm>
          <a:off x="0" y="0"/>
          <a:ext cx="9144000" cy="6421438"/>
        </p:xfrm>
        <a:graphic>
          <a:graphicData uri="http://schemas.openxmlformats.org/drawingml/2006/table">
            <a:tbl>
              <a:tblPr/>
              <a:tblGrid>
                <a:gridCol w="4648200">
                  <a:extLst>
                    <a:ext uri="{9D8B030D-6E8A-4147-A177-3AD203B41FA5}">
                      <a16:colId xmlns:a16="http://schemas.microsoft.com/office/drawing/2014/main" val="20000"/>
                    </a:ext>
                  </a:extLst>
                </a:gridCol>
                <a:gridCol w="4495800">
                  <a:extLst>
                    <a:ext uri="{9D8B030D-6E8A-4147-A177-3AD203B41FA5}">
                      <a16:colId xmlns:a16="http://schemas.microsoft.com/office/drawing/2014/main" val="20001"/>
                    </a:ext>
                  </a:extLst>
                </a:gridCol>
              </a:tblGrid>
              <a:tr h="2103224">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قدم للعروس</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لحافظ العهد</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marT="45722" marB="45722"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هذا عشاء العريس</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 الوعد بالفردوس</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marT="45722" marB="45722" horzOverflow="overflow">
                    <a:lnL w="12700" cap="flat" cmpd="sng" algn="ctr">
                      <a:noFill/>
                      <a:prstDash val="solid"/>
                      <a:round/>
                      <a:headEnd type="none" w="med" len="med"/>
                      <a:tailEnd type="none" w="med" len="med"/>
                    </a:lnL>
                    <a:lnR cap="flat">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159107">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marT="45722" marB="45722" horzOverflow="overflow">
                    <a:lnL cap="flat">
                      <a:noFill/>
                    </a:lnL>
                    <a:lnR>
                      <a:noFill/>
                    </a:lnR>
                    <a:lnT>
                      <a:noFill/>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marT="45722" marB="45722" horzOverflow="overflow">
                    <a:lnL>
                      <a:noFill/>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159107">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ساتر العيوب</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داوِ سقام نفسي</a:t>
                      </a:r>
                      <a:br>
                        <a:rPr kumimoji="0" lang="ar-SA" sz="4400" b="1" i="0" u="none" strike="noStrike" cap="none" normalizeH="0" baseline="0" dirty="0">
                          <a:ln>
                            <a:noFill/>
                          </a:ln>
                          <a:solidFill>
                            <a:schemeClr val="bg1"/>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bg1"/>
                        </a:solidFill>
                        <a:effectLst/>
                        <a:latin typeface="Times New Roman" pitchFamily="18" charset="0"/>
                        <a:cs typeface="Times New Roman" pitchFamily="18" charset="0"/>
                      </a:endParaRPr>
                    </a:p>
                  </a:txBody>
                  <a:tcPr marT="45722" marB="45722"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cap="flat">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سيدى المحبوب</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ياماحي الذنوب </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bg1"/>
                        </a:solidFill>
                        <a:effectLst/>
                        <a:latin typeface="Times New Roman" pitchFamily="18" charset="0"/>
                        <a:cs typeface="Times New Roman" pitchFamily="18" charset="0"/>
                      </a:endParaRPr>
                    </a:p>
                  </a:txBody>
                  <a:tcPr marT="45722" marB="45722"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888650817"/>
      </p:ext>
    </p:extLst>
  </p:cSld>
  <p:clrMapOvr>
    <a:masterClrMapping/>
  </p:clrMapOvr>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986" name="Group 2"/>
          <p:cNvGraphicFramePr>
            <a:graphicFrameLocks noGrp="1"/>
          </p:cNvGraphicFramePr>
          <p:nvPr/>
        </p:nvGraphicFramePr>
        <p:xfrm>
          <a:off x="0" y="0"/>
          <a:ext cx="9144000" cy="6477000"/>
        </p:xfrm>
        <a:graphic>
          <a:graphicData uri="http://schemas.openxmlformats.org/drawingml/2006/table">
            <a:tbl>
              <a:tblPr/>
              <a:tblGrid>
                <a:gridCol w="4876800">
                  <a:extLst>
                    <a:ext uri="{9D8B030D-6E8A-4147-A177-3AD203B41FA5}">
                      <a16:colId xmlns:a16="http://schemas.microsoft.com/office/drawing/2014/main" val="20000"/>
                    </a:ext>
                  </a:extLst>
                </a:gridCol>
                <a:gridCol w="4267200">
                  <a:extLst>
                    <a:ext uri="{9D8B030D-6E8A-4147-A177-3AD203B41FA5}">
                      <a16:colId xmlns:a16="http://schemas.microsoft.com/office/drawing/2014/main" val="20001"/>
                    </a:ext>
                  </a:extLst>
                </a:gridCol>
              </a:tblGrid>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horzOverflow="overflow">
                    <a:lnL w="12700" cap="flat" cmpd="sng" algn="ctr">
                      <a:noFill/>
                      <a:prstDash val="solid"/>
                      <a:round/>
                      <a:headEnd type="none" w="med" len="med"/>
                      <a:tailEnd type="none" w="med" len="med"/>
                    </a:lnL>
                    <a:lnR cap="flat">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ومالي أهديك</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يا مصدر الحب</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horzOverflow="overflow">
                    <a:lnL cap="flat">
                      <a:noFill/>
                    </a:lnL>
                    <a:lnR>
                      <a:noFill/>
                    </a:lnR>
                    <a:lnT>
                      <a:noFill/>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قلبي أنا اعطيك</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قوي رجائي فيك</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horzOverflow="overflow">
                    <a:lnL>
                      <a:noFill/>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cap="flat">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638029697"/>
      </p:ext>
    </p:extLst>
  </p:cSld>
  <p:clrMapOvr>
    <a:masterClrMapping/>
  </p:clrMapOvr>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962" name="Group 2"/>
          <p:cNvGraphicFramePr>
            <a:graphicFrameLocks noGrp="1"/>
          </p:cNvGraphicFramePr>
          <p:nvPr/>
        </p:nvGraphicFramePr>
        <p:xfrm>
          <a:off x="0" y="0"/>
          <a:ext cx="9144000" cy="6421438"/>
        </p:xfrm>
        <a:graphic>
          <a:graphicData uri="http://schemas.openxmlformats.org/drawingml/2006/table">
            <a:tbl>
              <a:tblPr/>
              <a:tblGrid>
                <a:gridCol w="4648200">
                  <a:extLst>
                    <a:ext uri="{9D8B030D-6E8A-4147-A177-3AD203B41FA5}">
                      <a16:colId xmlns:a16="http://schemas.microsoft.com/office/drawing/2014/main" val="20000"/>
                    </a:ext>
                  </a:extLst>
                </a:gridCol>
                <a:gridCol w="4495800">
                  <a:extLst>
                    <a:ext uri="{9D8B030D-6E8A-4147-A177-3AD203B41FA5}">
                      <a16:colId xmlns:a16="http://schemas.microsoft.com/office/drawing/2014/main" val="20001"/>
                    </a:ext>
                  </a:extLst>
                </a:gridCol>
              </a:tblGrid>
              <a:tr h="2103224">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والحسن والتفكير</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من وصمه الاثم</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marT="45722" marB="45722"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يا واضع الضمير </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طهرني يا قدير </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marT="45722" marB="45722" horzOverflow="overflow">
                    <a:lnL w="12700" cap="flat" cmpd="sng" algn="ctr">
                      <a:noFill/>
                      <a:prstDash val="solid"/>
                      <a:round/>
                      <a:headEnd type="none" w="med" len="med"/>
                      <a:tailEnd type="none" w="med" len="med"/>
                    </a:lnL>
                    <a:lnR cap="flat">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159107">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marT="45722" marB="45722" horzOverflow="overflow">
                    <a:lnL cap="flat">
                      <a:noFill/>
                    </a:lnL>
                    <a:lnR>
                      <a:noFill/>
                    </a:lnR>
                    <a:lnT>
                      <a:noFill/>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marT="45722" marB="45722" horzOverflow="overflow">
                    <a:lnL>
                      <a:noFill/>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159107">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ماسح العيوب</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يسوع حبيب قلبي</a:t>
                      </a:r>
                      <a:br>
                        <a:rPr kumimoji="0" lang="ar-SA" sz="4400" b="1" i="0" u="none" strike="noStrike" cap="none" normalizeH="0" baseline="0" dirty="0">
                          <a:ln>
                            <a:noFill/>
                          </a:ln>
                          <a:solidFill>
                            <a:schemeClr val="bg1"/>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bg1"/>
                        </a:solidFill>
                        <a:effectLst/>
                        <a:latin typeface="Times New Roman" pitchFamily="18" charset="0"/>
                        <a:cs typeface="Times New Roman" pitchFamily="18" charset="0"/>
                      </a:endParaRPr>
                    </a:p>
                  </a:txBody>
                  <a:tcPr marT="45722" marB="45722"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cap="flat">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ياغافر الذنوب</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حافظ القلوب </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bg1"/>
                        </a:solidFill>
                        <a:effectLst/>
                        <a:latin typeface="Times New Roman" pitchFamily="18" charset="0"/>
                        <a:cs typeface="Times New Roman" pitchFamily="18" charset="0"/>
                      </a:endParaRPr>
                    </a:p>
                  </a:txBody>
                  <a:tcPr marT="45722" marB="45722"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370577753"/>
      </p:ext>
    </p:extLst>
  </p:cSld>
  <p:clrMapOvr>
    <a:masterClrMapping/>
  </p:clrMapOvr>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986" name="Group 2"/>
          <p:cNvGraphicFramePr>
            <a:graphicFrameLocks noGrp="1"/>
          </p:cNvGraphicFramePr>
          <p:nvPr/>
        </p:nvGraphicFramePr>
        <p:xfrm>
          <a:off x="0" y="0"/>
          <a:ext cx="9144000" cy="6477000"/>
        </p:xfrm>
        <a:graphic>
          <a:graphicData uri="http://schemas.openxmlformats.org/drawingml/2006/table">
            <a:tbl>
              <a:tblPr/>
              <a:tblGrid>
                <a:gridCol w="4876800">
                  <a:extLst>
                    <a:ext uri="{9D8B030D-6E8A-4147-A177-3AD203B41FA5}">
                      <a16:colId xmlns:a16="http://schemas.microsoft.com/office/drawing/2014/main" val="20000"/>
                    </a:ext>
                  </a:extLst>
                </a:gridCol>
                <a:gridCol w="4267200">
                  <a:extLst>
                    <a:ext uri="{9D8B030D-6E8A-4147-A177-3AD203B41FA5}">
                      <a16:colId xmlns:a16="http://schemas.microsoft.com/office/drawing/2014/main" val="20001"/>
                    </a:ext>
                  </a:extLst>
                </a:gridCol>
              </a:tblGrid>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horzOverflow="overflow">
                    <a:lnL w="12700" cap="flat" cmpd="sng" algn="ctr">
                      <a:noFill/>
                      <a:prstDash val="solid"/>
                      <a:round/>
                      <a:headEnd type="none" w="med" len="med"/>
                      <a:tailEnd type="none" w="med" len="med"/>
                    </a:lnL>
                    <a:lnR cap="flat">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والمر قد سقوك</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يسوع حبيب قلبي</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horzOverflow="overflow">
                    <a:lnL cap="flat">
                      <a:noFill/>
                    </a:lnL>
                    <a:lnR>
                      <a:noFill/>
                    </a:lnR>
                    <a:lnT>
                      <a:noFill/>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بالشوك كللوك</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بالحربة طعنوك</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horzOverflow="overflow">
                    <a:lnL>
                      <a:noFill/>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cap="flat">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446717760"/>
      </p:ext>
    </p:extLst>
  </p:cSld>
  <p:clrMapOvr>
    <a:masterClrMapping/>
  </p:clrMapOvr>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962" name="Group 2"/>
          <p:cNvGraphicFramePr>
            <a:graphicFrameLocks noGrp="1"/>
          </p:cNvGraphicFramePr>
          <p:nvPr/>
        </p:nvGraphicFramePr>
        <p:xfrm>
          <a:off x="0" y="0"/>
          <a:ext cx="9144000" cy="6421438"/>
        </p:xfrm>
        <a:graphic>
          <a:graphicData uri="http://schemas.openxmlformats.org/drawingml/2006/table">
            <a:tbl>
              <a:tblPr/>
              <a:tblGrid>
                <a:gridCol w="4648200">
                  <a:extLst>
                    <a:ext uri="{9D8B030D-6E8A-4147-A177-3AD203B41FA5}">
                      <a16:colId xmlns:a16="http://schemas.microsoft.com/office/drawing/2014/main" val="20000"/>
                    </a:ext>
                  </a:extLst>
                </a:gridCol>
                <a:gridCol w="4495800">
                  <a:extLst>
                    <a:ext uri="{9D8B030D-6E8A-4147-A177-3AD203B41FA5}">
                      <a16:colId xmlns:a16="http://schemas.microsoft.com/office/drawing/2014/main" val="20001"/>
                    </a:ext>
                  </a:extLst>
                </a:gridCol>
              </a:tblGrid>
              <a:tr h="2103224">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لما سلمت الروح</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يسوع حبيب قلبي </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marT="45722" marB="45722"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يا سيدي المجروح</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والمريامات تنوح </a:t>
                      </a:r>
                      <a:br>
                        <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marT="45722" marB="45722" horzOverflow="overflow">
                    <a:lnL w="12700" cap="flat" cmpd="sng" algn="ctr">
                      <a:noFill/>
                      <a:prstDash val="solid"/>
                      <a:round/>
                      <a:headEnd type="none" w="med" len="med"/>
                      <a:tailEnd type="none" w="med" len="med"/>
                    </a:lnL>
                    <a:lnR cap="flat">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159107">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marT="45722" marB="45722" horzOverflow="overflow">
                    <a:lnL cap="flat">
                      <a:noFill/>
                    </a:lnL>
                    <a:lnR>
                      <a:noFill/>
                    </a:lnR>
                    <a:lnT>
                      <a:noFill/>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marT="45722" marB="45722" horzOverflow="overflow">
                    <a:lnL>
                      <a:noFill/>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159107">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لفوه في الاكفان</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أين وضعوا ربي</a:t>
                      </a:r>
                      <a:br>
                        <a:rPr kumimoji="0" lang="ar-SA" sz="4400" b="1" i="0" u="none" strike="noStrike" cap="none" normalizeH="0" baseline="0" dirty="0">
                          <a:ln>
                            <a:noFill/>
                          </a:ln>
                          <a:solidFill>
                            <a:schemeClr val="bg1"/>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bg1"/>
                        </a:solidFill>
                        <a:effectLst/>
                        <a:latin typeface="Times New Roman" pitchFamily="18" charset="0"/>
                        <a:cs typeface="Times New Roman" pitchFamily="18" charset="0"/>
                      </a:endParaRPr>
                    </a:p>
                  </a:txBody>
                  <a:tcPr marT="45722" marB="45722"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cap="flat">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أخدوه للبستان</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حارس البستان  </a:t>
                      </a:r>
                      <a:br>
                        <a:rPr kumimoji="0" lang="en-US" sz="4400" b="1" i="0" u="none" strike="noStrike" cap="none" normalizeH="0" baseline="0" dirty="0">
                          <a:ln>
                            <a:noFill/>
                          </a:ln>
                          <a:solidFill>
                            <a:schemeClr val="bg1"/>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bg1"/>
                        </a:solidFill>
                        <a:effectLst/>
                        <a:latin typeface="Times New Roman" pitchFamily="18" charset="0"/>
                        <a:cs typeface="Times New Roman" pitchFamily="18" charset="0"/>
                      </a:endParaRPr>
                    </a:p>
                  </a:txBody>
                  <a:tcPr marT="45722" marB="45722"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94651835"/>
      </p:ext>
    </p:extLst>
  </p:cSld>
  <p:clrMapOvr>
    <a:masterClrMapping/>
  </p:clrMapOvr>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986" name="Group 2"/>
          <p:cNvGraphicFramePr>
            <a:graphicFrameLocks noGrp="1"/>
          </p:cNvGraphicFramePr>
          <p:nvPr/>
        </p:nvGraphicFramePr>
        <p:xfrm>
          <a:off x="0" y="0"/>
          <a:ext cx="9144000" cy="6477000"/>
        </p:xfrm>
        <a:graphic>
          <a:graphicData uri="http://schemas.openxmlformats.org/drawingml/2006/table">
            <a:tbl>
              <a:tblPr/>
              <a:tblGrid>
                <a:gridCol w="4876800">
                  <a:extLst>
                    <a:ext uri="{9D8B030D-6E8A-4147-A177-3AD203B41FA5}">
                      <a16:colId xmlns:a16="http://schemas.microsoft.com/office/drawing/2014/main" val="20000"/>
                    </a:ext>
                  </a:extLst>
                </a:gridCol>
                <a:gridCol w="4267200">
                  <a:extLst>
                    <a:ext uri="{9D8B030D-6E8A-4147-A177-3AD203B41FA5}">
                      <a16:colId xmlns:a16="http://schemas.microsoft.com/office/drawing/2014/main" val="20001"/>
                    </a:ext>
                  </a:extLst>
                </a:gridCol>
              </a:tblGrid>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horzOverflow="overflow">
                    <a:lnL w="12700" cap="flat" cmpd="sng" algn="ctr">
                      <a:noFill/>
                      <a:prstDash val="solid"/>
                      <a:round/>
                      <a:headEnd type="none" w="med" len="med"/>
                      <a:tailEnd type="none" w="med" len="med"/>
                    </a:lnL>
                    <a:lnR cap="flat">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واندهش الجمهور</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يسوع حبيب قلبي</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horzOverflow="overflow">
                    <a:lnL cap="flat">
                      <a:noFill/>
                    </a:lnL>
                    <a:lnR>
                      <a:noFill/>
                    </a:lnR>
                    <a:lnT>
                      <a:noFill/>
                    </a:lnT>
                    <a:lnB>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قام من القبور</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جاء الملاك يقول</a:t>
                      </a:r>
                      <a:b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br>
                      <a:endParaRPr kumimoji="0" lang="en-US"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txBody>
                  <a:tcPr horzOverflow="overflow">
                    <a:lnL>
                      <a:noFill/>
                    </a:lnL>
                    <a:lnR cap="flat">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159000">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من خمرة الحب</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يسوع حبيب قلبى</a:t>
                      </a:r>
                      <a:br>
                        <a:rPr kumimoji="0" lang="ar-SA"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rgbClr val="FFFF99"/>
                        </a:solidFill>
                        <a:effectLst/>
                        <a:latin typeface="Times New Roman" pitchFamily="18" charset="0"/>
                        <a:cs typeface="Times New Roman" pitchFamily="18" charset="0"/>
                      </a:endParaRPr>
                    </a:p>
                  </a:txBody>
                  <a:tcPr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cap="flat">
                      <a:noFill/>
                    </a:lnB>
                    <a:lnTlToBr>
                      <a:noFill/>
                    </a:lnTlToBr>
                    <a:lnBlToTr>
                      <a:noFill/>
                    </a:lnBlToTr>
                    <a:noFill/>
                  </a:tcPr>
                </a:tc>
                <a:tc>
                  <a:txBody>
                    <a:bodyPr/>
                    <a:lstStyle/>
                    <a:p>
                      <a:pPr marL="0" marR="0" lvl="0" indent="0" algn="justLow" defTabSz="914400" rtl="1" eaLnBrk="1" fontAlgn="base" latinLnBrk="0" hangingPunct="1">
                        <a:lnSpc>
                          <a:spcPct val="100000"/>
                        </a:lnSpc>
                        <a:spcBef>
                          <a:spcPct val="0"/>
                        </a:spcBef>
                        <a:spcAft>
                          <a:spcPct val="0"/>
                        </a:spcAft>
                        <a:buClrTx/>
                        <a:buSzTx/>
                        <a:buFontTx/>
                        <a:buNone/>
                        <a:tabLst/>
                      </a:pP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مولانا أسقانا </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r>
                        <a:rPr kumimoji="0" lang="ar-EG" sz="4400" b="1" i="0" u="none" strike="noStrike" cap="none" normalizeH="0" baseline="0" dirty="0">
                          <a:ln>
                            <a:noFill/>
                          </a:ln>
                          <a:solidFill>
                            <a:srgbClr val="FFFF99"/>
                          </a:solidFill>
                          <a:effectLst/>
                          <a:latin typeface="Times New Roman" pitchFamily="18" charset="0"/>
                          <a:cs typeface="Times New Roman" pitchFamily="18" charset="0"/>
                        </a:rPr>
                        <a:t>فدانا أحيانا</a:t>
                      </a:r>
                      <a:br>
                        <a:rPr kumimoji="0" lang="en-US" sz="4400" b="1" i="0" u="none" strike="noStrike" cap="none" normalizeH="0" baseline="0" dirty="0">
                          <a:ln>
                            <a:noFill/>
                          </a:ln>
                          <a:solidFill>
                            <a:srgbClr val="FFFF99"/>
                          </a:solidFill>
                          <a:effectLst/>
                          <a:latin typeface="Times New Roman" pitchFamily="18" charset="0"/>
                          <a:cs typeface="Times New Roman" pitchFamily="18" charset="0"/>
                        </a:rPr>
                      </a:br>
                      <a:endParaRPr kumimoji="0" lang="en-US" sz="4400" b="0" i="0" u="none" strike="noStrike" cap="none" normalizeH="0" baseline="0" dirty="0">
                        <a:ln>
                          <a:noFill/>
                        </a:ln>
                        <a:solidFill>
                          <a:schemeClr val="tx1"/>
                        </a:solidFill>
                        <a:effectLst/>
                        <a:latin typeface="Times New Roman" pitchFamily="18" charset="0"/>
                        <a:cs typeface="Times New Roman" pitchFamily="18" charset="0"/>
                      </a:endParaRPr>
                    </a:p>
                  </a:txBody>
                  <a:tcPr horzOverflow="overflow">
                    <a:lnL w="12700" cap="flat" cmpd="sng" algn="ctr">
                      <a:noFill/>
                      <a:prstDash val="solid"/>
                      <a:round/>
                      <a:headEnd type="none" w="med" len="med"/>
                      <a:tailEnd type="none" w="med" len="med"/>
                    </a:lnL>
                    <a:lnR cap="flat">
                      <a:noFill/>
                    </a:lnR>
                    <a:lnT w="12700" cap="flat" cmpd="sng" algn="ctr">
                      <a:no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894158842"/>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أيُّها الرّبُّ الإلهُ، حَمل اللَّه، اِبن الآبِ، رافِع خَطيةَ اَلعالمِ، ارْحَمنَا. يا حامِل خَطيةَ العالمِ، اِقبَلْ طُلباتِنا إلَيكَ</a:t>
                      </a:r>
                      <a:endParaRPr lang="ar-EG" sz="287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26648726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واخرجتمونا الى البرية لكي تميتونا مع كل الجماعة بالجوع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أيُها الجالِسُ عَنْ يَمينِ أبيه، ارحَمْنَا أنتَ وحْدكَ القدّوسُ</a:t>
                      </a:r>
                      <a:endParaRPr lang="ar-EG" sz="595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أنتَ وحْدكَ العلىّ يا رَبِّى يسوع المسيحُ والروحُ القدسِ. مَجدًا للَه الآبِ. آمين</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أبارِكُكَ كلِّ يومٍ، وأسبّحُ اسْمكَ القدُوسِ إلى الأبدِ، وإلى أبد الأبدَ. آمين.</a:t>
                      </a:r>
                      <a:endParaRPr lang="ar-EG" sz="16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مُنذُ الليلِ رُوحِى تُبكرُ إليكَ يا إلَهى، لأنَّ أَوامركَ هىَ نورٌ على الأرضِ</a:t>
                      </a:r>
                      <a:endParaRPr lang="ar-EG" sz="16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كنتُ أَتلو فى طُرقك، لأنّك صرتَ لى مُعينًا. باكرًا يَا رَبُّ تَسمعُ صَوتى، بالغَداةِ أَّقِفُ أمامكَ وتَرانى</a:t>
                      </a:r>
                      <a:endParaRPr lang="ar-EG" sz="115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قدوس الله، قدوس القوى، قدوس الحي الذي لا يموت، الذي ولد من العذراء، ارحمنا</a:t>
                      </a:r>
                      <a:endParaRPr lang="ar-EG" sz="138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قدُّوسُ اللَّهُ، قدُّوسُ القَوىُّ ، قدُّوسُ الذى لايَموتُ، الذى صُلِبَ عنّا، ارْحَمْنَا</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قدُّوسُ اللَّهُ، قدُّوسُ القَوىُّ ، قدُّوسُ الذى لايَموتُ، الذى صُلِبَ عنّا، ارْحَمْنَا</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المَجدُ للآبِ والابْنِ والرُوحِ القُدُسِ، الآنَ وكل أوانِ وإلى دهرِ الدهورِ. آمين</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أيُها الثَّالوثُ القدّوس ارْحَمْنَا. أيُّها الثالوثُ القدّوس ارْحَمْنَا. أيُّها الثّالوثُ القدّوس ارْحَمْنَا</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6975948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solidFill>
                            <a:srgbClr val="FFC000"/>
                          </a:solidFill>
                          <a:effectLst/>
                          <a:latin typeface="Times New Roman"/>
                          <a:ea typeface="+mn-ea"/>
                          <a:cs typeface="Times New Roman"/>
                        </a:rPr>
                        <a:t>( مجداً للثالوث الأقدس )</a:t>
                      </a:r>
                      <a:endParaRPr lang="en-US" sz="6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38100" y="6248400"/>
            <a:ext cx="1656223" cy="461665"/>
          </a:xfrm>
          <a:prstGeom prst="rect">
            <a:avLst/>
          </a:prstGeom>
        </p:spPr>
        <p:txBody>
          <a:bodyPr wrap="none">
            <a:spAutoFit/>
          </a:bodyPr>
          <a:lstStyle/>
          <a:p>
            <a:r>
              <a:rPr lang="ar-EG" sz="2400" b="1" kern="10" dirty="0">
                <a:ln w="9525">
                  <a:noFill/>
                  <a:round/>
                  <a:headEnd/>
                  <a:tailEnd/>
                </a:ln>
                <a:solidFill>
                  <a:srgbClr val="FFC000"/>
                </a:solidFill>
                <a:latin typeface="Times New Roman"/>
                <a:cs typeface="Times New Roman"/>
              </a:rPr>
              <a:t>تسبحة البصخة</a:t>
            </a:r>
            <a:endParaRPr lang="en-US" sz="800" dirty="0"/>
          </a:p>
        </p:txBody>
      </p:sp>
    </p:spTree>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يَارَبُّ اغْفرْ لنا خَطايَانا. يَارَبُّ اغفرْ لنا آثامَنا. يَارَبُ اغْفرْ لنا زَلاتنا.</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يَارَبُ افْتقدْ مَرضَى شَعبِك، اشْفِهمْ مِنْ أجلِ اسْمكَ القدّوسِ</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آباؤُنا وإخوتُنا الذينَ رَقَدوا، يَارَبُ نيحْ نُفوسَهم. يامَنْ بلاخَطية، يَارَبُ ارحمنا</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يامَنْ هُوَ بلا خَطية، يَارَبُّ ارحمنا. يامَنْ هُوَ بلا خَطيةٍ، يَارَبُّ أَعِنَا واقْبَل طلباتنا إليكَ</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لأنَّ لكَ المجد والعزَة والتَّقْديس المثلثُ. يَارَبُّ ارْحَم. يَارَبُّ ارْحَم. يَارَبُّ بباركْ. آمين</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94323559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السلام لكي. نسألك أيتها القديسة الممتلئة مجدا</a:t>
            </a:r>
            <a:endParaRPr lang="ar-EG" sz="16600" kern="10" dirty="0">
              <a:ln w="9525">
                <a:noFill/>
                <a:round/>
                <a:headEnd/>
                <a:tailEnd/>
              </a:ln>
              <a:gradFill rotWithShape="1">
                <a:gsLst>
                  <a:gs pos="0">
                    <a:srgbClr val="FFFF00"/>
                  </a:gs>
                  <a:gs pos="100000">
                    <a:srgbClr val="FF9933"/>
                  </a:gs>
                </a:gsLst>
                <a:path path="rect">
                  <a:fillToRect l="50000" t="50000" r="50000" b="50000"/>
                </a:path>
              </a:gradFill>
              <a:latin typeface="Times New Roman"/>
              <a:cs typeface="Times New Roman"/>
            </a:endParaRPr>
          </a:p>
        </p:txBody>
      </p:sp>
      <p:sp>
        <p:nvSpPr>
          <p:cNvPr id="3" name="Text Placeholder 2"/>
          <p:cNvSpPr>
            <a:spLocks noGrp="1"/>
          </p:cNvSpPr>
          <p:nvPr>
            <p:ph type="body" idx="1"/>
          </p:nvPr>
        </p:nvSpPr>
        <p:spPr/>
        <p:txBody>
          <a:bodyPr/>
          <a:lstStyle/>
          <a:p>
            <a:pPr>
              <a:spcBef>
                <a:spcPts val="0"/>
              </a:spcBef>
              <a:defRPr/>
            </a:pPr>
            <a:r>
              <a:rPr lang="ar-KW" altLang="zh-CN" dirty="0"/>
              <a:t>شيرى نى تين تيهو إيرو : أوثي إثؤواب إثميـه إنأوأو</a:t>
            </a:r>
            <a:endParaRPr lang="ar-EG" dirty="0"/>
          </a:p>
        </p:txBody>
      </p:sp>
      <p:sp>
        <p:nvSpPr>
          <p:cNvPr id="5" name="Text Placeholder 4"/>
          <p:cNvSpPr>
            <a:spLocks noGrp="1"/>
          </p:cNvSpPr>
          <p:nvPr>
            <p:ph type="body" sz="quarter" idx="3"/>
          </p:nvPr>
        </p:nvSpPr>
        <p:spPr/>
        <p:txBody>
          <a:bodyPr/>
          <a:lstStyle/>
          <a:p>
            <a:r>
              <a:rPr lang="it-IT" dirty="0">
                <a:latin typeface="CS Avva Shenouda" pitchFamily="34" charset="0"/>
              </a:rPr>
              <a:t>&lt;ere ne ten]ho `ero@`w ;y=e=;=u e;meh `n`wou</a:t>
            </a:r>
            <a:endParaRPr lang="en-US" sz="4800" dirty="0">
              <a:latin typeface="CS Avva Shenouda" pitchFamily="34" charset="0"/>
            </a:endParaRPr>
          </a:p>
        </p:txBody>
      </p:sp>
    </p:spTree>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العذراء كل حين</a:t>
            </a:r>
            <a:endParaRPr lang="ar-SA" dirty="0"/>
          </a:p>
        </p:txBody>
      </p:sp>
      <p:sp>
        <p:nvSpPr>
          <p:cNvPr id="3" name="Text Placeholder 2"/>
          <p:cNvSpPr>
            <a:spLocks noGrp="1"/>
          </p:cNvSpPr>
          <p:nvPr>
            <p:ph type="body" idx="1"/>
          </p:nvPr>
        </p:nvSpPr>
        <p:spPr/>
        <p:txBody>
          <a:bodyPr/>
          <a:lstStyle/>
          <a:p>
            <a:pPr>
              <a:spcBef>
                <a:spcPts val="0"/>
              </a:spcBef>
              <a:defRPr/>
            </a:pPr>
            <a:r>
              <a:rPr lang="ar-KW" altLang="zh-CN" dirty="0"/>
              <a:t>إت أوي إمبارثينوس إنسيو نيفين </a:t>
            </a:r>
            <a:endParaRPr lang="ar-EG" dirty="0"/>
          </a:p>
        </p:txBody>
      </p:sp>
      <p:sp>
        <p:nvSpPr>
          <p:cNvPr id="5" name="Text Placeholder 4"/>
          <p:cNvSpPr>
            <a:spLocks noGrp="1"/>
          </p:cNvSpPr>
          <p:nvPr>
            <p:ph type="body" sz="quarter" idx="3"/>
          </p:nvPr>
        </p:nvSpPr>
        <p:spPr/>
        <p:txBody>
          <a:bodyPr/>
          <a:lstStyle/>
          <a:p>
            <a:r>
              <a:rPr lang="en-US" dirty="0">
                <a:latin typeface="CS Avva Shenouda" pitchFamily="34" charset="0"/>
              </a:rPr>
              <a:t> `</a:t>
            </a:r>
            <a:r>
              <a:rPr lang="en-US" dirty="0" err="1">
                <a:latin typeface="CS Avva Shenouda" pitchFamily="34" charset="0"/>
              </a:rPr>
              <a:t>etoi</a:t>
            </a:r>
            <a:r>
              <a:rPr lang="ar-EG" dirty="0">
                <a:latin typeface="CS Avva Shenouda" pitchFamily="34" charset="0"/>
              </a:rPr>
              <a:t> </a:t>
            </a:r>
            <a:r>
              <a:rPr lang="en-US" dirty="0">
                <a:latin typeface="CS Avva Shenouda" pitchFamily="34" charset="0"/>
              </a:rPr>
              <a:t>`</a:t>
            </a:r>
            <a:r>
              <a:rPr lang="en-US" dirty="0" err="1">
                <a:latin typeface="CS Avva Shenouda" pitchFamily="34" charset="0"/>
              </a:rPr>
              <a:t>mPar;enoc</a:t>
            </a:r>
            <a:r>
              <a:rPr lang="ar-EG" dirty="0">
                <a:latin typeface="CS Avva Shenouda" pitchFamily="34" charset="0"/>
              </a:rPr>
              <a:t> </a:t>
            </a:r>
            <a:r>
              <a:rPr lang="en-US" dirty="0">
                <a:latin typeface="CS Avva Shenouda" pitchFamily="34" charset="0"/>
              </a:rPr>
              <a:t>`</a:t>
            </a:r>
            <a:r>
              <a:rPr lang="en-US" dirty="0" err="1">
                <a:latin typeface="CS Avva Shenouda" pitchFamily="34" charset="0"/>
              </a:rPr>
              <a:t>ncyou</a:t>
            </a:r>
            <a:r>
              <a:rPr lang="en-US" dirty="0">
                <a:latin typeface="CS Avva Shenouda" pitchFamily="34" charset="0"/>
              </a:rPr>
              <a:t> niben</a:t>
            </a:r>
            <a:endParaRPr lang="en-US" sz="4800" dirty="0">
              <a:latin typeface="CS Avva Shenouda" pitchFamily="34" charset="0"/>
            </a:endParaRPr>
          </a:p>
        </p:txBody>
      </p:sp>
    </p:spTree>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والدة الإله أم المسيح</a:t>
            </a:r>
            <a:endParaRPr lang="ar-SA" dirty="0"/>
          </a:p>
        </p:txBody>
      </p:sp>
      <p:sp>
        <p:nvSpPr>
          <p:cNvPr id="3" name="Text Placeholder 2"/>
          <p:cNvSpPr>
            <a:spLocks noGrp="1"/>
          </p:cNvSpPr>
          <p:nvPr>
            <p:ph type="body" idx="1"/>
          </p:nvPr>
        </p:nvSpPr>
        <p:spPr/>
        <p:txBody>
          <a:bodyPr/>
          <a:lstStyle/>
          <a:p>
            <a:pPr>
              <a:spcBef>
                <a:spcPts val="0"/>
              </a:spcBef>
              <a:defRPr/>
            </a:pPr>
            <a:r>
              <a:rPr lang="ar-KW" altLang="zh-CN" dirty="0"/>
              <a:t>تي ما إسنوتي إثماف إم بخرستوس </a:t>
            </a:r>
            <a:endParaRPr lang="ar-EG" dirty="0"/>
          </a:p>
        </p:txBody>
      </p:sp>
      <p:sp>
        <p:nvSpPr>
          <p:cNvPr id="5" name="Text Placeholder 4"/>
          <p:cNvSpPr>
            <a:spLocks noGrp="1"/>
          </p:cNvSpPr>
          <p:nvPr>
            <p:ph type="body" sz="quarter" idx="3"/>
          </p:nvPr>
        </p:nvSpPr>
        <p:spPr/>
        <p:txBody>
          <a:bodyPr/>
          <a:lstStyle/>
          <a:p>
            <a:pPr>
              <a:spcBef>
                <a:spcPts val="0"/>
              </a:spcBef>
              <a:defRPr/>
            </a:pPr>
            <a:r>
              <a:rPr lang="en-US" dirty="0">
                <a:latin typeface="CS Avva Shenouda"/>
              </a:rPr>
              <a:t>]</a:t>
            </a:r>
            <a:r>
              <a:rPr lang="en-US" dirty="0" err="1">
                <a:latin typeface="CS Avva Shenouda"/>
              </a:rPr>
              <a:t>macnou</a:t>
            </a:r>
            <a:r>
              <a:rPr lang="en-US" dirty="0">
                <a:latin typeface="CS Avva Shenouda"/>
              </a:rPr>
              <a:t>]</a:t>
            </a:r>
            <a:r>
              <a:rPr lang="ar-EG" dirty="0">
                <a:latin typeface="CS Avva Shenouda"/>
              </a:rPr>
              <a:t> </a:t>
            </a:r>
            <a:r>
              <a:rPr lang="en-US" dirty="0">
                <a:latin typeface="CS Avva Shenouda"/>
              </a:rPr>
              <a:t>`;</a:t>
            </a:r>
            <a:r>
              <a:rPr lang="en-US" dirty="0" err="1">
                <a:latin typeface="CS Avva Shenouda"/>
              </a:rPr>
              <a:t>mau</a:t>
            </a:r>
            <a:r>
              <a:rPr lang="en-US" dirty="0">
                <a:latin typeface="CS Avva Shenouda"/>
              </a:rPr>
              <a:t> `</a:t>
            </a:r>
            <a:r>
              <a:rPr lang="en-US" dirty="0" err="1">
                <a:latin typeface="CS Avva Shenouda"/>
              </a:rPr>
              <a:t>mP</a:t>
            </a:r>
            <a:r>
              <a:rPr lang="en-US" dirty="0">
                <a:latin typeface="CS Avva Shenouda"/>
              </a:rPr>
              <a:t>=,=c</a:t>
            </a:r>
            <a:endParaRPr lang="en-US" dirty="0">
              <a:latin typeface="Avva_Shenouda" pitchFamily="34" charset="2"/>
            </a:endParaRPr>
          </a:p>
        </p:txBody>
      </p:sp>
    </p:spTree>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أصعدي صلواتنا إلى ابنك الحبيب</a:t>
            </a:r>
            <a:endParaRPr lang="ar-EG" kern="10" dirty="0">
              <a:ln w="9525">
                <a:noFill/>
                <a:round/>
                <a:headEnd/>
                <a:tailEnd/>
              </a:ln>
              <a:gradFill rotWithShape="1">
                <a:gsLst>
                  <a:gs pos="0">
                    <a:srgbClr val="FFFF00"/>
                  </a:gs>
                  <a:gs pos="100000">
                    <a:srgbClr val="FF9933"/>
                  </a:gs>
                </a:gsLst>
                <a:path path="rect">
                  <a:fillToRect l="50000" t="50000" r="50000" b="50000"/>
                </a:path>
              </a:gradFill>
              <a:latin typeface="Times New Roman"/>
              <a:cs typeface="Times New Roman"/>
            </a:endParaRPr>
          </a:p>
        </p:txBody>
      </p:sp>
      <p:sp>
        <p:nvSpPr>
          <p:cNvPr id="3" name="Text Placeholder 2"/>
          <p:cNvSpPr>
            <a:spLocks noGrp="1"/>
          </p:cNvSpPr>
          <p:nvPr>
            <p:ph type="body" idx="1"/>
          </p:nvPr>
        </p:nvSpPr>
        <p:spPr/>
        <p:txBody>
          <a:bodyPr/>
          <a:lstStyle/>
          <a:p>
            <a:pPr>
              <a:buSzPct val="65000"/>
            </a:pPr>
            <a:r>
              <a:rPr lang="ar-KW" altLang="zh-CN" dirty="0"/>
              <a:t>آني أوي إنتين إبروس إفشي : إى إبشوي هابـي</a:t>
            </a:r>
            <a:r>
              <a:rPr lang="ar-EG" altLang="zh-CN" dirty="0"/>
              <a:t> </a:t>
            </a:r>
            <a:r>
              <a:rPr lang="ar-KW" altLang="zh-CN" dirty="0"/>
              <a:t>شيري إم مينريت</a:t>
            </a:r>
            <a:endParaRPr lang="ar-EG" dirty="0"/>
          </a:p>
        </p:txBody>
      </p:sp>
      <p:sp>
        <p:nvSpPr>
          <p:cNvPr id="5" name="Text Placeholder 4"/>
          <p:cNvSpPr>
            <a:spLocks noGrp="1"/>
          </p:cNvSpPr>
          <p:nvPr>
            <p:ph type="body" sz="quarter" idx="3"/>
          </p:nvPr>
        </p:nvSpPr>
        <p:spPr>
          <a:xfrm>
            <a:off x="0" y="5277657"/>
            <a:ext cx="9144000" cy="1123143"/>
          </a:xfrm>
        </p:spPr>
        <p:txBody>
          <a:bodyPr/>
          <a:lstStyle/>
          <a:p>
            <a:pPr>
              <a:spcBef>
                <a:spcPts val="0"/>
              </a:spcBef>
              <a:defRPr/>
            </a:pPr>
            <a:r>
              <a:rPr lang="it-IT" dirty="0">
                <a:latin typeface="CS Avva Shenouda"/>
              </a:rPr>
              <a:t>Aniou`i `nte`proc`eu,y@`e`pswi </a:t>
            </a:r>
            <a:r>
              <a:rPr lang="ar-EG" dirty="0">
                <a:latin typeface="CS Avva Shenouda"/>
              </a:rPr>
              <a:t> </a:t>
            </a:r>
            <a:r>
              <a:rPr lang="it-IT" dirty="0">
                <a:latin typeface="CS Avva Shenouda"/>
              </a:rPr>
              <a:t>ha peSyri</a:t>
            </a:r>
            <a:r>
              <a:rPr lang="ar-EG" dirty="0">
                <a:latin typeface="CS Avva Shenouda"/>
              </a:rPr>
              <a:t> </a:t>
            </a:r>
            <a:r>
              <a:rPr lang="it-IT" dirty="0">
                <a:latin typeface="CS Avva Shenouda"/>
              </a:rPr>
              <a:t>`mmenrit</a:t>
            </a:r>
            <a:endParaRPr lang="en-US" dirty="0">
              <a:latin typeface="Avva_Shenouda" pitchFamily="34" charset="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18404531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من </a:t>
                      </a:r>
                      <a:r>
                        <a:rPr lang="ar-KW" sz="5400" b="1" kern="10" dirty="0">
                          <a:ln w="9525">
                            <a:noFill/>
                            <a:round/>
                            <a:headEnd/>
                            <a:tailEnd/>
                          </a:ln>
                          <a:solidFill>
                            <a:srgbClr val="FFC000"/>
                          </a:solidFill>
                          <a:effectLst/>
                          <a:latin typeface="Times New Roman"/>
                          <a:ea typeface="+mn-ea"/>
                          <a:cs typeface="Times New Roman"/>
                        </a:rPr>
                        <a:t>أشعياء</a:t>
                      </a:r>
                      <a:r>
                        <a:rPr lang="ar-SA" sz="5400" b="1" kern="10" dirty="0">
                          <a:ln w="9525">
                            <a:noFill/>
                            <a:round/>
                            <a:headEnd/>
                            <a:tailEnd/>
                          </a:ln>
                          <a:solidFill>
                            <a:srgbClr val="FFC000"/>
                          </a:solidFill>
                          <a:effectLst/>
                          <a:latin typeface="Times New Roman"/>
                          <a:ea typeface="+mn-ea"/>
                          <a:cs typeface="Times New Roman"/>
                        </a:rPr>
                        <a:t> النبى </a:t>
                      </a:r>
                    </a:p>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38100" y="6248400"/>
            <a:ext cx="1656223" cy="461665"/>
          </a:xfrm>
          <a:prstGeom prst="rect">
            <a:avLst/>
          </a:prstGeom>
        </p:spPr>
        <p:txBody>
          <a:bodyPr wrap="none">
            <a:spAutoFit/>
          </a:bodyPr>
          <a:lstStyle/>
          <a:p>
            <a:r>
              <a:rPr lang="ar-EG" sz="2400" b="1" kern="10" dirty="0">
                <a:ln w="9525">
                  <a:noFill/>
                  <a:round/>
                  <a:headEnd/>
                  <a:tailEnd/>
                </a:ln>
                <a:solidFill>
                  <a:srgbClr val="FFC000"/>
                </a:solidFill>
                <a:latin typeface="Times New Roman"/>
                <a:cs typeface="Times New Roman"/>
              </a:rPr>
              <a:t>تسبحة البصخة</a:t>
            </a:r>
            <a:endParaRPr lang="en-US" sz="800" dirty="0"/>
          </a:p>
        </p:txBody>
      </p:sp>
    </p:spTree>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ليغفر لنا خطايانا</a:t>
            </a:r>
            <a:endParaRPr lang="ar-SA" dirty="0"/>
          </a:p>
        </p:txBody>
      </p:sp>
      <p:sp>
        <p:nvSpPr>
          <p:cNvPr id="3" name="Text Placeholder 2"/>
          <p:cNvSpPr>
            <a:spLocks noGrp="1"/>
          </p:cNvSpPr>
          <p:nvPr>
            <p:ph type="body" idx="1"/>
          </p:nvPr>
        </p:nvSpPr>
        <p:spPr/>
        <p:txBody>
          <a:bodyPr/>
          <a:lstStyle/>
          <a:p>
            <a:pPr>
              <a:spcBef>
                <a:spcPts val="0"/>
              </a:spcBef>
              <a:defRPr/>
            </a:pPr>
            <a:r>
              <a:rPr lang="ar-KW" altLang="zh-CN" dirty="0"/>
              <a:t>إنتيف كانين نوفي نان إيفول</a:t>
            </a:r>
            <a:endParaRPr lang="ar-EG" dirty="0"/>
          </a:p>
        </p:txBody>
      </p:sp>
      <p:sp>
        <p:nvSpPr>
          <p:cNvPr id="5" name="Text Placeholder 4"/>
          <p:cNvSpPr>
            <a:spLocks noGrp="1"/>
          </p:cNvSpPr>
          <p:nvPr>
            <p:ph type="body" sz="quarter" idx="3"/>
          </p:nvPr>
        </p:nvSpPr>
        <p:spPr/>
        <p:txBody>
          <a:bodyPr/>
          <a:lstStyle/>
          <a:p>
            <a:pPr>
              <a:spcBef>
                <a:spcPts val="0"/>
              </a:spcBef>
              <a:defRPr/>
            </a:pPr>
            <a:r>
              <a:rPr lang="en-US" dirty="0" err="1">
                <a:latin typeface="CS Avva Shenouda"/>
              </a:rPr>
              <a:t>ntef,a</a:t>
            </a:r>
            <a:r>
              <a:rPr lang="en-US" dirty="0">
                <a:latin typeface="CS Avva Shenouda"/>
              </a:rPr>
              <a:t> </a:t>
            </a:r>
            <a:r>
              <a:rPr lang="en-US" dirty="0" err="1">
                <a:latin typeface="CS Avva Shenouda"/>
              </a:rPr>
              <a:t>nennobi</a:t>
            </a:r>
            <a:r>
              <a:rPr lang="en-US" dirty="0">
                <a:latin typeface="CS Avva Shenouda"/>
              </a:rPr>
              <a:t> nan `</a:t>
            </a:r>
            <a:r>
              <a:rPr lang="en-US" dirty="0" err="1">
                <a:latin typeface="CS Avva Shenouda"/>
              </a:rPr>
              <a:t>ebol</a:t>
            </a:r>
            <a:endParaRPr lang="en-US" dirty="0">
              <a:latin typeface="Avva_Shenouda" pitchFamily="34" charset="2"/>
            </a:endParaRPr>
          </a:p>
        </p:txBody>
      </p:sp>
    </p:spTree>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السلام للتي ولدت لنا</a:t>
            </a:r>
            <a:endParaRPr lang="ar-EG" sz="22900" kern="10" dirty="0">
              <a:ln w="9525">
                <a:noFill/>
                <a:round/>
                <a:headEnd/>
                <a:tailEnd/>
              </a:ln>
              <a:gradFill rotWithShape="1">
                <a:gsLst>
                  <a:gs pos="0">
                    <a:srgbClr val="FFFF00"/>
                  </a:gs>
                  <a:gs pos="100000">
                    <a:srgbClr val="FF9933"/>
                  </a:gs>
                </a:gsLst>
                <a:path path="rect">
                  <a:fillToRect l="50000" t="50000" r="50000" b="50000"/>
                </a:path>
              </a:gradFill>
              <a:latin typeface="Times New Roman"/>
              <a:cs typeface="Times New Roman"/>
            </a:endParaRPr>
          </a:p>
        </p:txBody>
      </p:sp>
      <p:sp>
        <p:nvSpPr>
          <p:cNvPr id="3" name="Text Placeholder 2"/>
          <p:cNvSpPr>
            <a:spLocks noGrp="1"/>
          </p:cNvSpPr>
          <p:nvPr>
            <p:ph type="body" idx="1"/>
          </p:nvPr>
        </p:nvSpPr>
        <p:spPr/>
        <p:txBody>
          <a:bodyPr/>
          <a:lstStyle/>
          <a:p>
            <a:pPr>
              <a:spcBef>
                <a:spcPts val="0"/>
              </a:spcBef>
              <a:defRPr/>
            </a:pPr>
            <a:r>
              <a:rPr lang="ar-KW" altLang="zh-CN" dirty="0"/>
              <a:t>شيـرى ثـي إيتـاس ميسـي نـان </a:t>
            </a:r>
            <a:endParaRPr lang="ar-EG" dirty="0"/>
          </a:p>
        </p:txBody>
      </p:sp>
      <p:sp>
        <p:nvSpPr>
          <p:cNvPr id="5" name="Text Placeholder 4"/>
          <p:cNvSpPr>
            <a:spLocks noGrp="1"/>
          </p:cNvSpPr>
          <p:nvPr>
            <p:ph type="body" sz="quarter" idx="3"/>
          </p:nvPr>
        </p:nvSpPr>
        <p:spPr/>
        <p:txBody>
          <a:bodyPr/>
          <a:lstStyle/>
          <a:p>
            <a:pPr>
              <a:spcBef>
                <a:spcPts val="0"/>
              </a:spcBef>
              <a:defRPr/>
            </a:pPr>
            <a:r>
              <a:rPr lang="en-US" dirty="0">
                <a:latin typeface="CS Avva Shenouda"/>
              </a:rPr>
              <a:t>&lt;ere ;</a:t>
            </a:r>
            <a:r>
              <a:rPr lang="en-US" dirty="0" err="1">
                <a:latin typeface="CS Avva Shenouda"/>
              </a:rPr>
              <a:t>y`etacmici</a:t>
            </a:r>
            <a:r>
              <a:rPr lang="en-US" dirty="0">
                <a:latin typeface="CS Avva Shenouda"/>
              </a:rPr>
              <a:t> nan</a:t>
            </a:r>
            <a:endParaRPr lang="en-US" dirty="0">
              <a:latin typeface="Avva_Shenouda" pitchFamily="34" charset="2"/>
            </a:endParaRPr>
          </a:p>
        </p:txBody>
      </p:sp>
    </p:spTree>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النور الحقيقي المسيح إلهنا</a:t>
            </a:r>
            <a:endParaRPr lang="ar-SA" dirty="0"/>
          </a:p>
        </p:txBody>
      </p:sp>
      <p:sp>
        <p:nvSpPr>
          <p:cNvPr id="3" name="Text Placeholder 2"/>
          <p:cNvSpPr>
            <a:spLocks noGrp="1"/>
          </p:cNvSpPr>
          <p:nvPr>
            <p:ph type="body" idx="1"/>
          </p:nvPr>
        </p:nvSpPr>
        <p:spPr/>
        <p:txBody>
          <a:bodyPr/>
          <a:lstStyle/>
          <a:p>
            <a:pPr>
              <a:buSzPct val="65000"/>
            </a:pPr>
            <a:r>
              <a:rPr lang="ar-KW" altLang="zh-CN" dirty="0"/>
              <a:t>إم بــي أوأوينـي إنتــا إفمـي : بي إخرستوس بين نوتي </a:t>
            </a:r>
            <a:endParaRPr lang="ar-EG" dirty="0"/>
          </a:p>
        </p:txBody>
      </p:sp>
      <p:sp>
        <p:nvSpPr>
          <p:cNvPr id="5" name="Text Placeholder 4"/>
          <p:cNvSpPr>
            <a:spLocks noGrp="1"/>
          </p:cNvSpPr>
          <p:nvPr>
            <p:ph type="body" sz="quarter" idx="3"/>
          </p:nvPr>
        </p:nvSpPr>
        <p:spPr/>
        <p:txBody>
          <a:bodyPr/>
          <a:lstStyle/>
          <a:p>
            <a:pPr>
              <a:spcBef>
                <a:spcPts val="0"/>
              </a:spcBef>
              <a:defRPr/>
            </a:pPr>
            <a:r>
              <a:rPr lang="it-IT" dirty="0">
                <a:latin typeface="CS Avva Shenouda"/>
              </a:rPr>
              <a:t>`mpiOuwini </a:t>
            </a:r>
            <a:r>
              <a:rPr lang="ar-EG" dirty="0">
                <a:latin typeface="CS Avva Shenouda"/>
              </a:rPr>
              <a:t> </a:t>
            </a:r>
            <a:r>
              <a:rPr lang="it-IT" dirty="0">
                <a:latin typeface="CS Avva Shenouda"/>
              </a:rPr>
              <a:t>`nta`vmyi@ P=,=c penNou]</a:t>
            </a:r>
            <a:endParaRPr lang="en-US" dirty="0">
              <a:latin typeface="Avva_Shenouda" pitchFamily="34" charset="2"/>
            </a:endParaRPr>
          </a:p>
        </p:txBody>
      </p:sp>
    </p:spTree>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العذراء القديسة</a:t>
            </a:r>
            <a:endParaRPr lang="ar-SA" dirty="0"/>
          </a:p>
        </p:txBody>
      </p:sp>
      <p:sp>
        <p:nvSpPr>
          <p:cNvPr id="3" name="Text Placeholder 2"/>
          <p:cNvSpPr>
            <a:spLocks noGrp="1"/>
          </p:cNvSpPr>
          <p:nvPr>
            <p:ph type="body" idx="1"/>
          </p:nvPr>
        </p:nvSpPr>
        <p:spPr/>
        <p:txBody>
          <a:bodyPr/>
          <a:lstStyle/>
          <a:p>
            <a:pPr>
              <a:spcBef>
                <a:spcPts val="0"/>
              </a:spcBef>
              <a:defRPr/>
            </a:pPr>
            <a:r>
              <a:rPr lang="ar-KW" altLang="zh-CN" dirty="0"/>
              <a:t>تي بارثينوس إثؤواب </a:t>
            </a:r>
            <a:endParaRPr lang="ar-EG" dirty="0"/>
          </a:p>
        </p:txBody>
      </p:sp>
      <p:sp>
        <p:nvSpPr>
          <p:cNvPr id="5" name="Text Placeholder 4"/>
          <p:cNvSpPr>
            <a:spLocks noGrp="1"/>
          </p:cNvSpPr>
          <p:nvPr>
            <p:ph type="body" sz="quarter" idx="3"/>
          </p:nvPr>
        </p:nvSpPr>
        <p:spPr/>
        <p:txBody>
          <a:bodyPr/>
          <a:lstStyle/>
          <a:p>
            <a:pPr>
              <a:spcBef>
                <a:spcPts val="0"/>
              </a:spcBef>
              <a:defRPr/>
            </a:pPr>
            <a:r>
              <a:rPr lang="en-US" dirty="0">
                <a:latin typeface="CS Avva Shenouda"/>
              </a:rPr>
              <a:t>]</a:t>
            </a:r>
            <a:r>
              <a:rPr lang="en-US" dirty="0" err="1">
                <a:latin typeface="CS Avva Shenouda"/>
              </a:rPr>
              <a:t>Par;enoc</a:t>
            </a:r>
            <a:r>
              <a:rPr lang="en-US" dirty="0">
                <a:latin typeface="CS Avva Shenouda"/>
              </a:rPr>
              <a:t> =e=;=u</a:t>
            </a:r>
          </a:p>
        </p:txBody>
      </p:sp>
    </p:spTree>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اسألي الرب عنا</a:t>
            </a:r>
            <a:endParaRPr lang="ar-EG" sz="25000" kern="10" dirty="0">
              <a:ln w="9525">
                <a:noFill/>
                <a:round/>
                <a:headEnd/>
                <a:tailEnd/>
              </a:ln>
              <a:gradFill rotWithShape="1">
                <a:gsLst>
                  <a:gs pos="0">
                    <a:srgbClr val="FFFF00"/>
                  </a:gs>
                  <a:gs pos="100000">
                    <a:srgbClr val="FF9933"/>
                  </a:gs>
                </a:gsLst>
                <a:path path="rect">
                  <a:fillToRect l="50000" t="50000" r="50000" b="50000"/>
                </a:path>
              </a:gradFill>
              <a:latin typeface="Times New Roman"/>
              <a:cs typeface="Times New Roman"/>
            </a:endParaRPr>
          </a:p>
        </p:txBody>
      </p:sp>
      <p:sp>
        <p:nvSpPr>
          <p:cNvPr id="3" name="Text Placeholder 2"/>
          <p:cNvSpPr>
            <a:spLocks noGrp="1"/>
          </p:cNvSpPr>
          <p:nvPr>
            <p:ph type="body" idx="1"/>
          </p:nvPr>
        </p:nvSpPr>
        <p:spPr/>
        <p:txBody>
          <a:bodyPr/>
          <a:lstStyle/>
          <a:p>
            <a:pPr>
              <a:spcBef>
                <a:spcPts val="0"/>
              </a:spcBef>
              <a:defRPr/>
            </a:pPr>
            <a:r>
              <a:rPr lang="ar-KW" altLang="zh-CN" dirty="0"/>
              <a:t>ماتي هو إم إبشويس إى إهري إيجون </a:t>
            </a:r>
            <a:endParaRPr lang="ar-EG" dirty="0"/>
          </a:p>
        </p:txBody>
      </p:sp>
      <p:sp>
        <p:nvSpPr>
          <p:cNvPr id="5" name="Text Placeholder 4"/>
          <p:cNvSpPr>
            <a:spLocks noGrp="1"/>
          </p:cNvSpPr>
          <p:nvPr>
            <p:ph type="body" sz="quarter" idx="3"/>
          </p:nvPr>
        </p:nvSpPr>
        <p:spPr/>
        <p:txBody>
          <a:bodyPr/>
          <a:lstStyle/>
          <a:p>
            <a:pPr>
              <a:spcBef>
                <a:spcPts val="0"/>
              </a:spcBef>
              <a:defRPr/>
            </a:pPr>
            <a:r>
              <a:rPr lang="en-US" dirty="0">
                <a:latin typeface="CS Avva Shenouda"/>
              </a:rPr>
              <a:t>Ma]ho `</a:t>
            </a:r>
            <a:r>
              <a:rPr lang="en-US" dirty="0" err="1">
                <a:latin typeface="CS Avva Shenouda"/>
              </a:rPr>
              <a:t>mP</a:t>
            </a:r>
            <a:r>
              <a:rPr lang="en-US" dirty="0">
                <a:latin typeface="CS Avva Shenouda"/>
              </a:rPr>
              <a:t>=o=c `</a:t>
            </a:r>
            <a:r>
              <a:rPr lang="en-US" dirty="0" err="1">
                <a:latin typeface="CS Avva Shenouda"/>
              </a:rPr>
              <a:t>e`hryi</a:t>
            </a:r>
            <a:r>
              <a:rPr lang="en-US" dirty="0">
                <a:latin typeface="CS Avva Shenouda"/>
              </a:rPr>
              <a:t> `</a:t>
            </a:r>
            <a:r>
              <a:rPr lang="en-US" dirty="0" err="1">
                <a:latin typeface="CS Avva Shenouda"/>
              </a:rPr>
              <a:t>ejwn</a:t>
            </a:r>
            <a:endParaRPr lang="en-US" dirty="0">
              <a:latin typeface="Avva_Shenouda" pitchFamily="34" charset="2"/>
            </a:endParaRPr>
          </a:p>
        </p:txBody>
      </p:sp>
    </p:spTree>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ليصنع رحمة مع نفوسنا</a:t>
            </a:r>
            <a:endParaRPr lang="ar-SA" dirty="0"/>
          </a:p>
        </p:txBody>
      </p:sp>
      <p:sp>
        <p:nvSpPr>
          <p:cNvPr id="3" name="Text Placeholder 2"/>
          <p:cNvSpPr>
            <a:spLocks noGrp="1"/>
          </p:cNvSpPr>
          <p:nvPr>
            <p:ph type="body" idx="1"/>
          </p:nvPr>
        </p:nvSpPr>
        <p:spPr/>
        <p:txBody>
          <a:bodyPr/>
          <a:lstStyle/>
          <a:p>
            <a:pPr>
              <a:spcBef>
                <a:spcPts val="0"/>
              </a:spcBef>
              <a:defRPr/>
            </a:pPr>
            <a:r>
              <a:rPr lang="ar-KW" altLang="zh-CN" dirty="0"/>
              <a:t>إنتيف إيرأوناي نيم نين إبسيشي</a:t>
            </a:r>
            <a:endParaRPr lang="ar-EG" dirty="0"/>
          </a:p>
        </p:txBody>
      </p:sp>
      <p:sp>
        <p:nvSpPr>
          <p:cNvPr id="5" name="Text Placeholder 4"/>
          <p:cNvSpPr>
            <a:spLocks noGrp="1"/>
          </p:cNvSpPr>
          <p:nvPr>
            <p:ph type="body" sz="quarter" idx="3"/>
          </p:nvPr>
        </p:nvSpPr>
        <p:spPr/>
        <p:txBody>
          <a:bodyPr/>
          <a:lstStyle/>
          <a:p>
            <a:pPr>
              <a:spcBef>
                <a:spcPts val="0"/>
              </a:spcBef>
              <a:defRPr/>
            </a:pPr>
            <a:r>
              <a:rPr lang="en-US" dirty="0">
                <a:latin typeface="CS Avva Shenouda"/>
              </a:rPr>
              <a:t>`</a:t>
            </a:r>
            <a:r>
              <a:rPr lang="en-US" dirty="0" err="1">
                <a:latin typeface="CS Avva Shenouda"/>
              </a:rPr>
              <a:t>ntef`er</a:t>
            </a:r>
            <a:r>
              <a:rPr lang="en-US" dirty="0">
                <a:latin typeface="CS Avva Shenouda"/>
              </a:rPr>
              <a:t> </a:t>
            </a:r>
            <a:r>
              <a:rPr lang="en-US" dirty="0" err="1">
                <a:latin typeface="CS Avva Shenouda"/>
              </a:rPr>
              <a:t>ounai</a:t>
            </a:r>
            <a:r>
              <a:rPr lang="en-US" dirty="0">
                <a:latin typeface="CS Avva Shenouda"/>
              </a:rPr>
              <a:t> </a:t>
            </a:r>
            <a:r>
              <a:rPr lang="en-US" dirty="0" err="1">
                <a:latin typeface="CS Avva Shenouda"/>
              </a:rPr>
              <a:t>nem</a:t>
            </a:r>
            <a:r>
              <a:rPr lang="en-US" dirty="0">
                <a:latin typeface="CS Avva Shenouda"/>
              </a:rPr>
              <a:t> </a:t>
            </a:r>
            <a:r>
              <a:rPr lang="en-US" dirty="0" err="1">
                <a:latin typeface="CS Avva Shenouda"/>
              </a:rPr>
              <a:t>nen'u,y</a:t>
            </a:r>
            <a:endParaRPr lang="en-US" b="1" dirty="0">
              <a:latin typeface="Avva_Shenouda" pitchFamily="34" charset="2"/>
            </a:endParaRPr>
          </a:p>
        </p:txBody>
      </p:sp>
    </p:spTree>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ويغفر لنا خطايانا</a:t>
            </a:r>
            <a:endParaRPr lang="ar-SA" dirty="0"/>
          </a:p>
        </p:txBody>
      </p:sp>
      <p:sp>
        <p:nvSpPr>
          <p:cNvPr id="3" name="Text Placeholder 2"/>
          <p:cNvSpPr>
            <a:spLocks noGrp="1"/>
          </p:cNvSpPr>
          <p:nvPr>
            <p:ph type="body" idx="1"/>
          </p:nvPr>
        </p:nvSpPr>
        <p:spPr/>
        <p:txBody>
          <a:bodyPr/>
          <a:lstStyle/>
          <a:p>
            <a:pPr>
              <a:spcBef>
                <a:spcPts val="0"/>
              </a:spcBef>
              <a:defRPr/>
            </a:pPr>
            <a:r>
              <a:rPr lang="ar-KW" altLang="zh-CN" dirty="0"/>
              <a:t>إنتيف كانين نوفي نان إيفول </a:t>
            </a:r>
            <a:endParaRPr lang="ar-EG" dirty="0"/>
          </a:p>
        </p:txBody>
      </p:sp>
      <p:sp>
        <p:nvSpPr>
          <p:cNvPr id="5" name="Text Placeholder 4"/>
          <p:cNvSpPr>
            <a:spLocks noGrp="1"/>
          </p:cNvSpPr>
          <p:nvPr>
            <p:ph type="body" sz="quarter" idx="3"/>
          </p:nvPr>
        </p:nvSpPr>
        <p:spPr/>
        <p:txBody>
          <a:bodyPr/>
          <a:lstStyle/>
          <a:p>
            <a:pPr>
              <a:spcBef>
                <a:spcPts val="0"/>
              </a:spcBef>
              <a:defRPr/>
            </a:pPr>
            <a:r>
              <a:rPr lang="en-US" dirty="0">
                <a:latin typeface="CS Avva Shenouda"/>
              </a:rPr>
              <a:t>`</a:t>
            </a:r>
            <a:r>
              <a:rPr lang="en-US" dirty="0" err="1">
                <a:latin typeface="CS Avva Shenouda"/>
              </a:rPr>
              <a:t>ntef,a</a:t>
            </a:r>
            <a:r>
              <a:rPr lang="en-US" dirty="0">
                <a:latin typeface="CS Avva Shenouda"/>
              </a:rPr>
              <a:t> </a:t>
            </a:r>
            <a:r>
              <a:rPr lang="en-US" dirty="0" err="1">
                <a:latin typeface="CS Avva Shenouda"/>
              </a:rPr>
              <a:t>nennobi</a:t>
            </a:r>
            <a:r>
              <a:rPr lang="en-US" dirty="0">
                <a:latin typeface="CS Avva Shenouda"/>
              </a:rPr>
              <a:t> nan `</a:t>
            </a:r>
            <a:r>
              <a:rPr lang="en-US" dirty="0" err="1">
                <a:latin typeface="CS Avva Shenouda"/>
              </a:rPr>
              <a:t>ebol</a:t>
            </a:r>
            <a:endParaRPr lang="en-US" dirty="0">
              <a:latin typeface="Avva_Shenouda" pitchFamily="34" charset="2"/>
            </a:endParaRPr>
          </a:p>
        </p:txBody>
      </p:sp>
    </p:spTree>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أيتها العذراء مريم والدة الإله القديسة</a:t>
            </a:r>
            <a:endParaRPr lang="ar-EG" sz="19900" kern="10" dirty="0">
              <a:ln w="9525">
                <a:noFill/>
                <a:round/>
                <a:headEnd/>
                <a:tailEnd/>
              </a:ln>
              <a:gradFill rotWithShape="1">
                <a:gsLst>
                  <a:gs pos="0">
                    <a:srgbClr val="FFFF00"/>
                  </a:gs>
                  <a:gs pos="100000">
                    <a:srgbClr val="FF9933"/>
                  </a:gs>
                </a:gsLst>
                <a:path path="rect">
                  <a:fillToRect l="50000" t="50000" r="50000" b="50000"/>
                </a:path>
              </a:gradFill>
              <a:latin typeface="Times New Roman"/>
              <a:cs typeface="Times New Roman"/>
            </a:endParaRPr>
          </a:p>
        </p:txBody>
      </p:sp>
      <p:sp>
        <p:nvSpPr>
          <p:cNvPr id="3" name="Text Placeholder 2"/>
          <p:cNvSpPr>
            <a:spLocks noGrp="1"/>
          </p:cNvSpPr>
          <p:nvPr>
            <p:ph type="body" idx="1"/>
          </p:nvPr>
        </p:nvSpPr>
        <p:spPr/>
        <p:txBody>
          <a:bodyPr/>
          <a:lstStyle/>
          <a:p>
            <a:pPr>
              <a:spcBef>
                <a:spcPts val="0"/>
              </a:spcBef>
              <a:defRPr/>
            </a:pPr>
            <a:r>
              <a:rPr lang="ar-KW" altLang="zh-CN" dirty="0"/>
              <a:t>تي بارثينوس ماريام : تي ثيئوطوكـوس إثؤواب</a:t>
            </a:r>
            <a:endParaRPr lang="ar-EG" dirty="0"/>
          </a:p>
        </p:txBody>
      </p:sp>
      <p:sp>
        <p:nvSpPr>
          <p:cNvPr id="5" name="Text Placeholder 4"/>
          <p:cNvSpPr>
            <a:spLocks noGrp="1"/>
          </p:cNvSpPr>
          <p:nvPr>
            <p:ph type="body" sz="quarter" idx="3"/>
          </p:nvPr>
        </p:nvSpPr>
        <p:spPr/>
        <p:txBody>
          <a:bodyPr/>
          <a:lstStyle/>
          <a:p>
            <a:pPr>
              <a:spcBef>
                <a:spcPts val="0"/>
              </a:spcBef>
              <a:defRPr/>
            </a:pPr>
            <a:r>
              <a:rPr lang="en-US" dirty="0">
                <a:latin typeface="CS Avva Shenouda"/>
              </a:rPr>
              <a:t>}</a:t>
            </a:r>
            <a:r>
              <a:rPr lang="en-US" dirty="0" err="1">
                <a:latin typeface="CS Avva Shenouda"/>
              </a:rPr>
              <a:t>Par;enoc</a:t>
            </a:r>
            <a:r>
              <a:rPr lang="en-US" dirty="0">
                <a:latin typeface="CS Avva Shenouda"/>
              </a:rPr>
              <a:t> Mariam@ ];</a:t>
            </a:r>
            <a:r>
              <a:rPr lang="en-US" dirty="0" err="1">
                <a:latin typeface="CS Avva Shenouda"/>
              </a:rPr>
              <a:t>eotokoc</a:t>
            </a:r>
            <a:r>
              <a:rPr lang="ar-EG" dirty="0">
                <a:latin typeface="CS Avva Shenouda"/>
              </a:rPr>
              <a:t> </a:t>
            </a:r>
            <a:r>
              <a:rPr lang="en-US" dirty="0">
                <a:latin typeface="CS Avva Shenouda"/>
              </a:rPr>
              <a:t>=e=;=u</a:t>
            </a:r>
            <a:endParaRPr lang="en-US" dirty="0">
              <a:latin typeface="Avva_Shenouda" pitchFamily="34" charset="2"/>
            </a:endParaRPr>
          </a:p>
        </p:txBody>
      </p:sp>
    </p:spTree>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pPr>
              <a:spcBef>
                <a:spcPts val="0"/>
              </a:spcBef>
              <a:defRPr/>
            </a:pPr>
            <a:r>
              <a:rPr lang="ar-EG" dirty="0">
                <a:solidFill>
                  <a:schemeClr val="lt1"/>
                </a:solidFill>
              </a:rPr>
              <a:t>الشفيعة الأمينة لجنس البشرية</a:t>
            </a:r>
            <a:endParaRPr lang="ar-EG" sz="19900" kern="10" dirty="0">
              <a:ln w="9525">
                <a:noFill/>
                <a:round/>
                <a:headEnd/>
                <a:tailEnd/>
              </a:ln>
              <a:gradFill rotWithShape="1">
                <a:gsLst>
                  <a:gs pos="0">
                    <a:srgbClr val="FFFF00"/>
                  </a:gs>
                  <a:gs pos="100000">
                    <a:srgbClr val="FF9933"/>
                  </a:gs>
                </a:gsLst>
                <a:path path="rect">
                  <a:fillToRect l="50000" t="50000" r="50000" b="50000"/>
                </a:path>
              </a:gradFill>
              <a:latin typeface="Times New Roman"/>
              <a:cs typeface="Times New Roman"/>
            </a:endParaRPr>
          </a:p>
        </p:txBody>
      </p:sp>
      <p:sp>
        <p:nvSpPr>
          <p:cNvPr id="7" name="Text Placeholder 6"/>
          <p:cNvSpPr>
            <a:spLocks noGrp="1"/>
          </p:cNvSpPr>
          <p:nvPr>
            <p:ph type="body" idx="1"/>
          </p:nvPr>
        </p:nvSpPr>
        <p:spPr/>
        <p:txBody>
          <a:bodyPr/>
          <a:lstStyle/>
          <a:p>
            <a:pPr>
              <a:spcBef>
                <a:spcPts val="0"/>
              </a:spcBef>
              <a:defRPr/>
            </a:pPr>
            <a:r>
              <a:rPr lang="ar-KW" altLang="zh-CN" dirty="0"/>
              <a:t>تي إبروس تاتيس إى تين هوت إنتى إبجينوس إنتى تي ميت رومي </a:t>
            </a:r>
            <a:endParaRPr lang="ar-EG" dirty="0"/>
          </a:p>
        </p:txBody>
      </p:sp>
      <p:sp>
        <p:nvSpPr>
          <p:cNvPr id="8" name="Text Placeholder 7"/>
          <p:cNvSpPr>
            <a:spLocks noGrp="1"/>
          </p:cNvSpPr>
          <p:nvPr>
            <p:ph type="body" sz="quarter" idx="3"/>
          </p:nvPr>
        </p:nvSpPr>
        <p:spPr>
          <a:xfrm>
            <a:off x="0" y="5181600"/>
            <a:ext cx="9144000" cy="1124392"/>
          </a:xfrm>
        </p:spPr>
        <p:txBody>
          <a:bodyPr/>
          <a:lstStyle/>
          <a:p>
            <a:pPr>
              <a:spcBef>
                <a:spcPts val="0"/>
              </a:spcBef>
              <a:defRPr/>
            </a:pPr>
            <a:r>
              <a:rPr lang="en-US" dirty="0">
                <a:latin typeface="CS Avva Shenouda"/>
              </a:rPr>
              <a:t>]`</a:t>
            </a:r>
            <a:r>
              <a:rPr lang="en-US" dirty="0" err="1">
                <a:latin typeface="CS Avva Shenouda"/>
              </a:rPr>
              <a:t>proctatyc</a:t>
            </a:r>
            <a:r>
              <a:rPr lang="en-US" dirty="0">
                <a:latin typeface="CS Avva Shenouda"/>
              </a:rPr>
              <a:t> `</a:t>
            </a:r>
            <a:r>
              <a:rPr lang="en-US" dirty="0" err="1">
                <a:latin typeface="CS Avva Shenouda"/>
              </a:rPr>
              <a:t>etenhot</a:t>
            </a:r>
            <a:r>
              <a:rPr lang="en-US" dirty="0">
                <a:latin typeface="CS Avva Shenouda"/>
              </a:rPr>
              <a:t>@`</a:t>
            </a:r>
            <a:r>
              <a:rPr lang="en-US" dirty="0" err="1">
                <a:latin typeface="CS Avva Shenouda"/>
              </a:rPr>
              <a:t>nte</a:t>
            </a:r>
            <a:r>
              <a:rPr lang="en-US" dirty="0">
                <a:latin typeface="CS Avva Shenouda"/>
              </a:rPr>
              <a:t> `</a:t>
            </a:r>
            <a:r>
              <a:rPr lang="en-US" dirty="0" err="1">
                <a:latin typeface="CS Avva Shenouda"/>
              </a:rPr>
              <a:t>pgenoc</a:t>
            </a:r>
            <a:r>
              <a:rPr lang="en-US" dirty="0">
                <a:latin typeface="CS Avva Shenouda"/>
              </a:rPr>
              <a:t> `</a:t>
            </a:r>
            <a:r>
              <a:rPr lang="en-US" dirty="0" err="1">
                <a:latin typeface="CS Avva Shenouda"/>
              </a:rPr>
              <a:t>nte</a:t>
            </a:r>
            <a:r>
              <a:rPr lang="en-US" dirty="0">
                <a:latin typeface="CS Avva Shenouda"/>
              </a:rPr>
              <a:t> ]</a:t>
            </a:r>
            <a:r>
              <a:rPr lang="en-US" dirty="0" err="1">
                <a:latin typeface="CS Avva Shenouda"/>
              </a:rPr>
              <a:t>metrwmi</a:t>
            </a:r>
            <a:endParaRPr lang="en-US" dirty="0">
              <a:latin typeface="Avva_Shenouda" pitchFamily="34" charset="2"/>
            </a:endParaRPr>
          </a:p>
        </p:txBody>
      </p: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اشفعي فينا أمام المسيح</a:t>
            </a:r>
            <a:br>
              <a:rPr lang="ar-EG" dirty="0"/>
            </a:br>
            <a:endParaRPr lang="en-US" dirty="0"/>
          </a:p>
        </p:txBody>
      </p:sp>
      <p:sp>
        <p:nvSpPr>
          <p:cNvPr id="3" name="Text Placeholder 2"/>
          <p:cNvSpPr>
            <a:spLocks noGrp="1"/>
          </p:cNvSpPr>
          <p:nvPr>
            <p:ph type="body" idx="1"/>
          </p:nvPr>
        </p:nvSpPr>
        <p:spPr/>
        <p:txBody>
          <a:bodyPr/>
          <a:lstStyle/>
          <a:p>
            <a:r>
              <a:rPr lang="ar-EG" dirty="0"/>
              <a:t>آري إبريسفافين إى إهري إيجون : ناهرين بخرستوس </a:t>
            </a:r>
          </a:p>
        </p:txBody>
      </p:sp>
      <p:sp>
        <p:nvSpPr>
          <p:cNvPr id="5" name="Text Placeholder 4"/>
          <p:cNvSpPr>
            <a:spLocks noGrp="1"/>
          </p:cNvSpPr>
          <p:nvPr>
            <p:ph type="body" sz="quarter" idx="3"/>
          </p:nvPr>
        </p:nvSpPr>
        <p:spPr/>
        <p:txBody>
          <a:bodyPr/>
          <a:lstStyle/>
          <a:p>
            <a:r>
              <a:rPr lang="en-US" dirty="0" err="1">
                <a:latin typeface="CS Avva Shenouda"/>
              </a:rPr>
              <a:t>Ari`precbeuin</a:t>
            </a:r>
            <a:r>
              <a:rPr lang="en-US" dirty="0">
                <a:latin typeface="CS Avva Shenouda"/>
              </a:rPr>
              <a:t> `</a:t>
            </a:r>
            <a:r>
              <a:rPr lang="en-US" dirty="0" err="1">
                <a:latin typeface="CS Avva Shenouda"/>
              </a:rPr>
              <a:t>e`hryi</a:t>
            </a:r>
            <a:r>
              <a:rPr lang="en-US" dirty="0">
                <a:latin typeface="CS Avva Shenouda"/>
              </a:rPr>
              <a:t> </a:t>
            </a:r>
            <a:r>
              <a:rPr lang="en-US" dirty="0" err="1">
                <a:latin typeface="CS Avva Shenouda"/>
              </a:rPr>
              <a:t>ejwn</a:t>
            </a:r>
            <a:r>
              <a:rPr lang="en-US" dirty="0">
                <a:latin typeface="CS Avva Shenouda"/>
              </a:rPr>
              <a:t>@ </a:t>
            </a:r>
            <a:r>
              <a:rPr lang="en-US" dirty="0" err="1">
                <a:latin typeface="CS Avva Shenouda"/>
              </a:rPr>
              <a:t>nahren</a:t>
            </a:r>
            <a:r>
              <a:rPr lang="en-US" dirty="0">
                <a:latin typeface="CS Avva Shenouda"/>
              </a:rPr>
              <a:t> P=,=c</a:t>
            </a:r>
            <a:endParaRPr lang="en-US" dirty="0">
              <a:latin typeface="Avva_Shenouda" pitchFamily="34" charset="2"/>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24081772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اصرخ بقوة ولا تشفق ارفع صوتك مثل بوق</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الذي ولدته لكي ينعم علينا</a:t>
            </a:r>
            <a:endParaRPr lang="en-US" dirty="0"/>
          </a:p>
        </p:txBody>
      </p:sp>
      <p:sp>
        <p:nvSpPr>
          <p:cNvPr id="3" name="Text Placeholder 2"/>
          <p:cNvSpPr>
            <a:spLocks noGrp="1"/>
          </p:cNvSpPr>
          <p:nvPr>
            <p:ph type="body" idx="1"/>
          </p:nvPr>
        </p:nvSpPr>
        <p:spPr/>
        <p:txBody>
          <a:bodyPr/>
          <a:lstStyle/>
          <a:p>
            <a:r>
              <a:rPr lang="ar-EG" dirty="0"/>
              <a:t>في إيتاري إيجفوف: هوبوس إنتيف إر إهموت نان </a:t>
            </a:r>
          </a:p>
        </p:txBody>
      </p:sp>
      <p:sp>
        <p:nvSpPr>
          <p:cNvPr id="5" name="Text Placeholder 4"/>
          <p:cNvSpPr>
            <a:spLocks noGrp="1"/>
          </p:cNvSpPr>
          <p:nvPr>
            <p:ph type="body" sz="quarter" idx="3"/>
          </p:nvPr>
        </p:nvSpPr>
        <p:spPr/>
        <p:txBody>
          <a:bodyPr/>
          <a:lstStyle/>
          <a:p>
            <a:r>
              <a:rPr lang="en-US" dirty="0"/>
              <a:t> </a:t>
            </a:r>
            <a:r>
              <a:rPr lang="en-US" dirty="0" err="1"/>
              <a:t>vy`etar`ejvof</a:t>
            </a:r>
            <a:r>
              <a:rPr lang="en-US" dirty="0"/>
              <a:t> </a:t>
            </a:r>
            <a:r>
              <a:rPr lang="en-US" dirty="0" err="1"/>
              <a:t>hopwc</a:t>
            </a:r>
            <a:r>
              <a:rPr lang="en-US" dirty="0"/>
              <a:t> `</a:t>
            </a:r>
            <a:r>
              <a:rPr lang="en-US" dirty="0" err="1"/>
              <a:t>ntef</a:t>
            </a:r>
            <a:r>
              <a:rPr lang="en-US" dirty="0"/>
              <a:t> `</a:t>
            </a:r>
            <a:r>
              <a:rPr lang="en-US" dirty="0" err="1"/>
              <a:t>er`hmot</a:t>
            </a:r>
            <a:r>
              <a:rPr lang="en-US" dirty="0"/>
              <a:t> nan</a:t>
            </a:r>
          </a:p>
        </p:txBody>
      </p:sp>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بغفران خطايانا</a:t>
            </a:r>
            <a:endParaRPr lang="en-US" dirty="0"/>
          </a:p>
        </p:txBody>
      </p:sp>
      <p:sp>
        <p:nvSpPr>
          <p:cNvPr id="3" name="Text Placeholder 2"/>
          <p:cNvSpPr>
            <a:spLocks noGrp="1"/>
          </p:cNvSpPr>
          <p:nvPr>
            <p:ph type="body" idx="1"/>
          </p:nvPr>
        </p:nvSpPr>
        <p:spPr/>
        <p:txBody>
          <a:bodyPr/>
          <a:lstStyle/>
          <a:p>
            <a:r>
              <a:rPr lang="ar-EG" dirty="0"/>
              <a:t>إم بيكو إيفول إنتى نين نوفي </a:t>
            </a:r>
          </a:p>
        </p:txBody>
      </p:sp>
      <p:sp>
        <p:nvSpPr>
          <p:cNvPr id="5" name="Text Placeholder 4"/>
          <p:cNvSpPr>
            <a:spLocks noGrp="1"/>
          </p:cNvSpPr>
          <p:nvPr>
            <p:ph type="body" sz="quarter" idx="3"/>
          </p:nvPr>
        </p:nvSpPr>
        <p:spPr/>
        <p:txBody>
          <a:bodyPr/>
          <a:lstStyle/>
          <a:p>
            <a:r>
              <a:rPr lang="en-US" dirty="0"/>
              <a:t>`</a:t>
            </a:r>
            <a:r>
              <a:rPr lang="en-US" dirty="0" err="1"/>
              <a:t>m`p,w</a:t>
            </a:r>
            <a:r>
              <a:rPr lang="en-US" dirty="0"/>
              <a:t> `</a:t>
            </a:r>
            <a:r>
              <a:rPr lang="en-US" dirty="0" err="1"/>
              <a:t>ebol</a:t>
            </a:r>
            <a:r>
              <a:rPr lang="en-US" dirty="0"/>
              <a:t> `</a:t>
            </a:r>
            <a:r>
              <a:rPr lang="en-US" dirty="0" err="1"/>
              <a:t>nte</a:t>
            </a:r>
            <a:r>
              <a:rPr lang="en-US" dirty="0"/>
              <a:t> </a:t>
            </a:r>
            <a:r>
              <a:rPr lang="en-US" dirty="0" err="1"/>
              <a:t>nennobi</a:t>
            </a:r>
            <a:endParaRPr lang="en-US" dirty="0"/>
          </a:p>
        </p:txBody>
      </p:sp>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السلام لك ايتها العذراء ، الملكة الحقيقية الحقانية</a:t>
            </a:r>
            <a:endParaRPr lang="en-US" dirty="0"/>
          </a:p>
        </p:txBody>
      </p:sp>
      <p:sp>
        <p:nvSpPr>
          <p:cNvPr id="3" name="Text Placeholder 2"/>
          <p:cNvSpPr>
            <a:spLocks noGrp="1"/>
          </p:cNvSpPr>
          <p:nvPr>
            <p:ph type="body" idx="1"/>
          </p:nvPr>
        </p:nvSpPr>
        <p:spPr/>
        <p:txBody>
          <a:bodyPr/>
          <a:lstStyle/>
          <a:p>
            <a:r>
              <a:rPr lang="ar-EG" sz="3600" dirty="0">
                <a:solidFill>
                  <a:schemeClr val="lt1"/>
                </a:solidFill>
              </a:rPr>
              <a:t>شيرى نى أوتي بارثينوس : تي اورو اممي ان اليثيني</a:t>
            </a:r>
            <a:endParaRPr lang="ar-EG" sz="16000" dirty="0"/>
          </a:p>
        </p:txBody>
      </p:sp>
      <p:sp>
        <p:nvSpPr>
          <p:cNvPr id="5" name="Text Placeholder 4"/>
          <p:cNvSpPr>
            <a:spLocks noGrp="1"/>
          </p:cNvSpPr>
          <p:nvPr>
            <p:ph type="body" sz="quarter" idx="3"/>
          </p:nvPr>
        </p:nvSpPr>
        <p:spPr/>
        <p:txBody>
          <a:bodyPr/>
          <a:lstStyle/>
          <a:p>
            <a:r>
              <a:rPr lang="it-IT" sz="3400" dirty="0">
                <a:latin typeface="Avva_Shenouda" pitchFamily="34" charset="2"/>
              </a:rPr>
              <a:t>Xere ne w` 5par0enoc :5ovrw `mm3i `n`al30in3</a:t>
            </a:r>
            <a:endParaRPr lang="en-US" sz="3400" dirty="0">
              <a:latin typeface="Avva_Shenouda" pitchFamily="34" charset="2"/>
            </a:endParaRPr>
          </a:p>
        </p:txBody>
      </p:sp>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السلام لفخر جنسنا ، ولدت لنا عمانوئيل</a:t>
            </a:r>
            <a:endParaRPr lang="ar-SA" sz="23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شيرى ابشوشو انتى بين جينوس : اري اجفو نان ان اممانوئيل</a:t>
            </a:r>
            <a:endParaRPr lang="ar-EG" sz="13300" dirty="0"/>
          </a:p>
        </p:txBody>
      </p:sp>
      <p:sp>
        <p:nvSpPr>
          <p:cNvPr id="5" name="Text Placeholder 4"/>
          <p:cNvSpPr>
            <a:spLocks noGrp="1"/>
          </p:cNvSpPr>
          <p:nvPr>
            <p:ph type="body" sz="quarter" idx="3"/>
          </p:nvPr>
        </p:nvSpPr>
        <p:spPr>
          <a:xfrm>
            <a:off x="0" y="5181600"/>
            <a:ext cx="9144000" cy="1123143"/>
          </a:xfrm>
        </p:spPr>
        <p:txBody>
          <a:bodyPr/>
          <a:lstStyle/>
          <a:p>
            <a:r>
              <a:rPr lang="en-US" dirty="0">
                <a:latin typeface="Avva_Shenouda" pitchFamily="34" charset="2"/>
              </a:rPr>
              <a:t>xere `p2ov2ov `nte penjenoc : </a:t>
            </a:r>
            <a:r>
              <a:rPr lang="en-US" dirty="0" err="1">
                <a:latin typeface="Avva_Shenouda" pitchFamily="34" charset="2"/>
              </a:rPr>
              <a:t>are`gfo</a:t>
            </a:r>
            <a:r>
              <a:rPr lang="en-US" dirty="0">
                <a:latin typeface="Avva_Shenouda" pitchFamily="34" charset="2"/>
              </a:rPr>
              <a:t> nan `nEmmanov3l</a:t>
            </a:r>
            <a:endParaRPr lang="en-US" sz="9600" dirty="0">
              <a:latin typeface="Avva_Shenouda" pitchFamily="34" charset="2"/>
            </a:endParaRPr>
          </a:p>
        </p:txBody>
      </p:sp>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نسألك أذكرينا ، ايتها الشفيعة المؤتمنة</a:t>
            </a:r>
            <a:endParaRPr lang="ar-SA" sz="217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تين تي هو اري بين ميفي : اوتي ابروس تا تيس ايتين هوت</a:t>
            </a:r>
            <a:endParaRPr lang="ar-EG" sz="13300" dirty="0"/>
          </a:p>
        </p:txBody>
      </p:sp>
      <p:sp>
        <p:nvSpPr>
          <p:cNvPr id="5" name="Text Placeholder 4"/>
          <p:cNvSpPr>
            <a:spLocks noGrp="1"/>
          </p:cNvSpPr>
          <p:nvPr>
            <p:ph type="body" sz="quarter" idx="3"/>
          </p:nvPr>
        </p:nvSpPr>
        <p:spPr/>
        <p:txBody>
          <a:bodyPr/>
          <a:lstStyle/>
          <a:p>
            <a:r>
              <a:rPr lang="en-US" sz="3400" dirty="0">
                <a:latin typeface="Avva_Shenouda" pitchFamily="34" charset="2"/>
              </a:rPr>
              <a:t>Ten5ho `aripenmev`I : `w 5`proctat3c `etenhot</a:t>
            </a:r>
          </a:p>
        </p:txBody>
      </p:sp>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أمام ربنا يسوع المسيح ، ليغفر لنا خطايانا</a:t>
            </a:r>
            <a:endParaRPr lang="ar-SA" sz="21700" dirty="0"/>
          </a:p>
        </p:txBody>
      </p:sp>
      <p:sp>
        <p:nvSpPr>
          <p:cNvPr id="3" name="Text Placeholder 2"/>
          <p:cNvSpPr>
            <a:spLocks noGrp="1"/>
          </p:cNvSpPr>
          <p:nvPr>
            <p:ph type="body" idx="1"/>
          </p:nvPr>
        </p:nvSpPr>
        <p:spPr/>
        <p:txBody>
          <a:bodyPr/>
          <a:lstStyle/>
          <a:p>
            <a:pPr>
              <a:spcBef>
                <a:spcPts val="0"/>
              </a:spcBef>
              <a:defRPr/>
            </a:pPr>
            <a:r>
              <a:rPr lang="ar-EG" sz="3000" dirty="0">
                <a:solidFill>
                  <a:schemeClr val="lt1"/>
                </a:solidFill>
              </a:rPr>
              <a:t>ناهرين بين تشويس ايسوس بى خريستوس : انتيف كانين نوفي نان ايفول</a:t>
            </a:r>
            <a:endParaRPr lang="ar-EG" sz="3000" dirty="0"/>
          </a:p>
        </p:txBody>
      </p:sp>
      <p:sp>
        <p:nvSpPr>
          <p:cNvPr id="5" name="Text Placeholder 4"/>
          <p:cNvSpPr>
            <a:spLocks noGrp="1"/>
          </p:cNvSpPr>
          <p:nvPr>
            <p:ph type="body" sz="quarter" idx="3"/>
          </p:nvPr>
        </p:nvSpPr>
        <p:spPr/>
        <p:txBody>
          <a:bodyPr/>
          <a:lstStyle/>
          <a:p>
            <a:r>
              <a:rPr lang="en-US" sz="3000" dirty="0">
                <a:latin typeface="Avva_Shenouda" pitchFamily="34" charset="2"/>
              </a:rPr>
              <a:t>nahren Penu I=3c P=x=c : `nte4xa nennobi nan `ebol</a:t>
            </a:r>
          </a:p>
        </p:txBody>
      </p:sp>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طوباكِ أنتِ يا مريم الحكيمة العفيفة</a:t>
            </a:r>
            <a:endParaRPr lang="ar-SA" sz="23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أوأوو نياتي إنثو ماريا : تي صافيه أووه إن سيمنيه </a:t>
            </a:r>
            <a:endParaRPr lang="ar-EG" sz="13300" dirty="0"/>
          </a:p>
        </p:txBody>
      </p:sp>
      <p:sp>
        <p:nvSpPr>
          <p:cNvPr id="5" name="Text Placeholder 4"/>
          <p:cNvSpPr>
            <a:spLocks noGrp="1"/>
          </p:cNvSpPr>
          <p:nvPr>
            <p:ph type="body" sz="quarter" idx="3"/>
          </p:nvPr>
        </p:nvSpPr>
        <p:spPr/>
        <p:txBody>
          <a:bodyPr/>
          <a:lstStyle/>
          <a:p>
            <a:r>
              <a:rPr lang="pt-BR" dirty="0">
                <a:latin typeface="Avva_Shenouda" pitchFamily="34" charset="2"/>
              </a:rPr>
              <a:t>Wovnia5 `n0o Maria : 5cabe ovoh `ncemne</a:t>
            </a:r>
            <a:endParaRPr lang="en-US" sz="10800" dirty="0">
              <a:latin typeface="Avva_Shenouda" pitchFamily="34" charset="2"/>
            </a:endParaRPr>
          </a:p>
        </p:txBody>
      </p:sp>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القبة الثانية الكنز الروحي</a:t>
            </a:r>
            <a:endParaRPr lang="ar-SA" sz="23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تي ماه إسنووتي إن إسكيني :بي أهو إمبنيفما تيكون</a:t>
            </a:r>
            <a:endParaRPr lang="ar-EG" sz="13300" dirty="0"/>
          </a:p>
        </p:txBody>
      </p:sp>
      <p:sp>
        <p:nvSpPr>
          <p:cNvPr id="5" name="Text Placeholder 4"/>
          <p:cNvSpPr>
            <a:spLocks noGrp="1"/>
          </p:cNvSpPr>
          <p:nvPr>
            <p:ph type="body" sz="quarter" idx="3"/>
          </p:nvPr>
        </p:nvSpPr>
        <p:spPr>
          <a:xfrm>
            <a:off x="0" y="5337443"/>
            <a:ext cx="9144000" cy="682357"/>
          </a:xfrm>
        </p:spPr>
        <p:txBody>
          <a:bodyPr/>
          <a:lstStyle/>
          <a:p>
            <a:r>
              <a:rPr lang="en-US" dirty="0">
                <a:latin typeface="Avva_Shenouda" pitchFamily="34" charset="2"/>
              </a:rPr>
              <a:t>5mah`cnov5 `n`ck3n3 : piaho `mpnevmatikon</a:t>
            </a:r>
            <a:endParaRPr lang="en-US" sz="10800" dirty="0">
              <a:latin typeface="Avva_Shenouda" pitchFamily="34" charset="2"/>
            </a:endParaRPr>
          </a:p>
        </p:txBody>
      </p:sp>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اليمامة النقية التي نادت في أرضنا</a:t>
            </a:r>
            <a:endParaRPr lang="ar-SA" sz="23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تي تشروم إبشال إن كاثاروس : ثي إطاس مووتي خين بين كاهي</a:t>
            </a:r>
            <a:endParaRPr lang="ar-EG" sz="13300" dirty="0"/>
          </a:p>
        </p:txBody>
      </p:sp>
      <p:sp>
        <p:nvSpPr>
          <p:cNvPr id="5" name="Text Placeholder 4"/>
          <p:cNvSpPr>
            <a:spLocks noGrp="1"/>
          </p:cNvSpPr>
          <p:nvPr>
            <p:ph type="body" sz="quarter" idx="3"/>
          </p:nvPr>
        </p:nvSpPr>
        <p:spPr>
          <a:xfrm>
            <a:off x="0" y="5125257"/>
            <a:ext cx="9144000" cy="1123143"/>
          </a:xfrm>
        </p:spPr>
        <p:txBody>
          <a:bodyPr/>
          <a:lstStyle/>
          <a:p>
            <a:r>
              <a:rPr lang="en-US" sz="3200" dirty="0">
                <a:latin typeface="Avva_Shenouda" pitchFamily="34" charset="2"/>
              </a:rPr>
              <a:t>%srom`p2al `nka0aroc : 03etacmov5 </a:t>
            </a:r>
            <a:r>
              <a:rPr lang="en-US" sz="3200" dirty="0" err="1">
                <a:latin typeface="Avva_Shenouda" pitchFamily="34" charset="2"/>
              </a:rPr>
              <a:t>qen</a:t>
            </a:r>
            <a:r>
              <a:rPr lang="en-US" sz="3200" dirty="0">
                <a:latin typeface="Avva_Shenouda" pitchFamily="34" charset="2"/>
              </a:rPr>
              <a:t> </a:t>
            </a:r>
            <a:r>
              <a:rPr lang="en-US" sz="3200" dirty="0" err="1">
                <a:latin typeface="Avva_Shenouda" pitchFamily="34" charset="2"/>
              </a:rPr>
              <a:t>penkahi</a:t>
            </a:r>
            <a:endParaRPr lang="en-US" sz="8800" dirty="0">
              <a:latin typeface="Avva_Shenouda" pitchFamily="34" charset="2"/>
            </a:endParaRPr>
          </a:p>
        </p:txBody>
      </p:sp>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 أينعت لنا ثمرة الروح</a:t>
            </a:r>
            <a:endParaRPr lang="ar-SA" sz="255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أووه أسفيري نان إفول : إن أوو كاربوس إنتيه بي بنيفما</a:t>
            </a:r>
            <a:endParaRPr lang="ar-EG" sz="13300" dirty="0"/>
          </a:p>
        </p:txBody>
      </p:sp>
      <p:sp>
        <p:nvSpPr>
          <p:cNvPr id="5" name="Text Placeholder 4"/>
          <p:cNvSpPr>
            <a:spLocks noGrp="1"/>
          </p:cNvSpPr>
          <p:nvPr>
            <p:ph type="body" sz="quarter" idx="3"/>
          </p:nvPr>
        </p:nvSpPr>
        <p:spPr/>
        <p:txBody>
          <a:bodyPr/>
          <a:lstStyle/>
          <a:p>
            <a:r>
              <a:rPr lang="en-US" sz="3200" dirty="0">
                <a:latin typeface="Avva_Shenouda" pitchFamily="34" charset="2"/>
              </a:rPr>
              <a:t>ovoh acfiri nan ebol : `novkarpoc `nte pipnevma</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94956937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أخبر شعبى بخطاياهم وبيت يعقوب بذنوبهم يطلبوننى يوماً فيوماً</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الروح المعزى الذى حل علي إبنك</a:t>
            </a:r>
            <a:endParaRPr lang="ar-SA" sz="23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بي بنيفما إم باراكليتون : في إطاف إي إجين بيه شيري</a:t>
            </a:r>
            <a:endParaRPr lang="ar-EG" sz="13300" dirty="0"/>
          </a:p>
        </p:txBody>
      </p:sp>
      <p:sp>
        <p:nvSpPr>
          <p:cNvPr id="5" name="Text Placeholder 4"/>
          <p:cNvSpPr>
            <a:spLocks noGrp="1"/>
          </p:cNvSpPr>
          <p:nvPr>
            <p:ph type="body" sz="quarter" idx="3"/>
          </p:nvPr>
        </p:nvSpPr>
        <p:spPr/>
        <p:txBody>
          <a:bodyPr/>
          <a:lstStyle/>
          <a:p>
            <a:r>
              <a:rPr lang="sv-SE" sz="3200" dirty="0">
                <a:latin typeface="Avva_Shenouda" pitchFamily="34" charset="2"/>
              </a:rPr>
              <a:t>Pipnevma `mparakl3ton</a:t>
            </a:r>
            <a:r>
              <a:rPr lang="ar-EG" sz="3200" dirty="0">
                <a:latin typeface="Avva_Shenouda" pitchFamily="34" charset="2"/>
              </a:rPr>
              <a:t> </a:t>
            </a:r>
            <a:r>
              <a:rPr lang="sv-SE" sz="3200" dirty="0">
                <a:latin typeface="Avva_Shenouda" pitchFamily="34" charset="2"/>
              </a:rPr>
              <a:t>:f3eta4`i `egen</a:t>
            </a:r>
            <a:r>
              <a:rPr lang="ar-EG" sz="3200" dirty="0">
                <a:latin typeface="Avva_Shenouda" pitchFamily="34" charset="2"/>
              </a:rPr>
              <a:t> </a:t>
            </a:r>
            <a:r>
              <a:rPr lang="sv-SE" sz="3200" dirty="0">
                <a:latin typeface="Avva_Shenouda" pitchFamily="34" charset="2"/>
              </a:rPr>
              <a:t>pe23ri</a:t>
            </a:r>
            <a:endParaRPr lang="en-US" sz="9600" dirty="0">
              <a:latin typeface="Avva_Shenouda" pitchFamily="34" charset="2"/>
            </a:endParaRPr>
          </a:p>
        </p:txBody>
      </p:sp>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في مياة الأردن كمثال نوح </a:t>
            </a:r>
            <a:endParaRPr lang="ar-SA" sz="23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هيجين ني موؤو إنتيه بي يوردانيس : كاتا بتيبوس إن نوئيه</a:t>
            </a:r>
            <a:endParaRPr lang="ar-EG" sz="13300" dirty="0"/>
          </a:p>
        </p:txBody>
      </p:sp>
      <p:sp>
        <p:nvSpPr>
          <p:cNvPr id="5" name="Text Placeholder 4"/>
          <p:cNvSpPr>
            <a:spLocks noGrp="1"/>
          </p:cNvSpPr>
          <p:nvPr>
            <p:ph type="body" sz="quarter" idx="3"/>
          </p:nvPr>
        </p:nvSpPr>
        <p:spPr/>
        <p:txBody>
          <a:bodyPr/>
          <a:lstStyle/>
          <a:p>
            <a:r>
              <a:rPr lang="en-US" sz="3200" dirty="0">
                <a:latin typeface="Avva_Shenouda" pitchFamily="34" charset="2"/>
              </a:rPr>
              <a:t>higen nimwov `nte Piiordan3c kata </a:t>
            </a:r>
            <a:r>
              <a:rPr lang="en-US" sz="3200" dirty="0" err="1">
                <a:latin typeface="Avva_Shenouda" pitchFamily="34" charset="2"/>
              </a:rPr>
              <a:t>ptvpoc</a:t>
            </a:r>
            <a:r>
              <a:rPr lang="en-US" sz="3200" dirty="0">
                <a:latin typeface="Avva_Shenouda" pitchFamily="34" charset="2"/>
              </a:rPr>
              <a:t> `nNw`e</a:t>
            </a:r>
            <a:endParaRPr lang="en-US" sz="8800" dirty="0">
              <a:latin typeface="Avva_Shenouda" pitchFamily="34" charset="2"/>
            </a:endParaRPr>
          </a:p>
        </p:txBody>
      </p:sp>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لأن تلك الحمامة هي بشرتنا</a:t>
            </a:r>
            <a:endParaRPr lang="ar-SA" sz="23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تي تشرومبي غار إتيه إمماف : إنثوس أس هي شين نووفي نان</a:t>
            </a:r>
            <a:endParaRPr lang="ar-EG" sz="13300" dirty="0"/>
          </a:p>
        </p:txBody>
      </p:sp>
      <p:sp>
        <p:nvSpPr>
          <p:cNvPr id="5" name="Text Placeholder 4"/>
          <p:cNvSpPr>
            <a:spLocks noGrp="1"/>
          </p:cNvSpPr>
          <p:nvPr>
            <p:ph type="body" sz="quarter" idx="3"/>
          </p:nvPr>
        </p:nvSpPr>
        <p:spPr/>
        <p:txBody>
          <a:bodyPr/>
          <a:lstStyle/>
          <a:p>
            <a:r>
              <a:rPr lang="en-US" sz="3200" dirty="0">
                <a:latin typeface="Avva_Shenouda" pitchFamily="34" charset="2"/>
              </a:rPr>
              <a:t>%srompi jar ete `mmav : `n0oc achi2ennov4i nan</a:t>
            </a:r>
            <a:endParaRPr lang="en-US" sz="9600" dirty="0">
              <a:latin typeface="Avva_Shenouda" pitchFamily="34" charset="2"/>
            </a:endParaRPr>
          </a:p>
        </p:txBody>
      </p:sp>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بسلام الله الذي صار للبشر</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إن تي هيريني إنتيه إفنوتي : ثي إطاس شوبي شا ني رومي</a:t>
            </a:r>
            <a:endParaRPr lang="ar-EG" sz="13300" dirty="0"/>
          </a:p>
        </p:txBody>
      </p:sp>
      <p:sp>
        <p:nvSpPr>
          <p:cNvPr id="5" name="Text Placeholder 4"/>
          <p:cNvSpPr>
            <a:spLocks noGrp="1"/>
          </p:cNvSpPr>
          <p:nvPr>
            <p:ph type="body" sz="quarter" idx="3"/>
          </p:nvPr>
        </p:nvSpPr>
        <p:spPr/>
        <p:txBody>
          <a:bodyPr/>
          <a:lstStyle/>
          <a:p>
            <a:r>
              <a:rPr lang="pt-BR" sz="3200" dirty="0">
                <a:latin typeface="Avva_Shenouda" pitchFamily="34" charset="2"/>
              </a:rPr>
              <a:t>`n5hir3n3 `nte `fnov5: 03etac2wpi 2a nirwmi</a:t>
            </a:r>
            <a:endParaRPr lang="en-US" sz="3200" dirty="0">
              <a:latin typeface="Avva_Shenouda" pitchFamily="34" charset="2"/>
            </a:endParaRPr>
          </a:p>
        </p:txBody>
      </p:sp>
    </p:spTree>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وأنتِ أيضا يا رجاءنا اليمامة العلية</a:t>
            </a:r>
            <a:endParaRPr lang="ar-SA" sz="23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إنثو هوي أو تين هيلبيس : تي تشروم إبشال إن نوإيتيه</a:t>
            </a:r>
            <a:endParaRPr lang="ar-EG" sz="13300" dirty="0"/>
          </a:p>
        </p:txBody>
      </p:sp>
      <p:sp>
        <p:nvSpPr>
          <p:cNvPr id="5" name="Text Placeholder 4"/>
          <p:cNvSpPr>
            <a:spLocks noGrp="1"/>
          </p:cNvSpPr>
          <p:nvPr>
            <p:ph type="body" sz="quarter" idx="3"/>
          </p:nvPr>
        </p:nvSpPr>
        <p:spPr/>
        <p:txBody>
          <a:bodyPr/>
          <a:lstStyle/>
          <a:p>
            <a:r>
              <a:rPr lang="en-US" dirty="0">
                <a:latin typeface="Avva_Shenouda" pitchFamily="34" charset="2"/>
              </a:rPr>
              <a:t>N0o hwi w tenhelpic : 5srom`p2al `nno3te</a:t>
            </a:r>
            <a:endParaRPr lang="en-US" sz="10800" dirty="0">
              <a:latin typeface="Avva_Shenouda" pitchFamily="34" charset="2"/>
            </a:endParaRPr>
          </a:p>
        </p:txBody>
      </p:sp>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أتيتِ لنا بالرحمة وحملتيه في بطنِك</a:t>
            </a:r>
            <a:endParaRPr lang="ar-SA" sz="19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أريه إيني إمبي ناي نان : أريه فاي خاروف خين تيه نيجي</a:t>
            </a:r>
            <a:endParaRPr lang="ar-EG" sz="13300" dirty="0"/>
          </a:p>
        </p:txBody>
      </p:sp>
      <p:sp>
        <p:nvSpPr>
          <p:cNvPr id="5" name="Text Placeholder 4"/>
          <p:cNvSpPr>
            <a:spLocks noGrp="1"/>
          </p:cNvSpPr>
          <p:nvPr>
            <p:ph type="body" sz="quarter" idx="3"/>
          </p:nvPr>
        </p:nvSpPr>
        <p:spPr/>
        <p:txBody>
          <a:bodyPr/>
          <a:lstStyle/>
          <a:p>
            <a:r>
              <a:rPr lang="it-IT" dirty="0">
                <a:latin typeface="Avva_Shenouda" pitchFamily="34" charset="2"/>
              </a:rPr>
              <a:t>are`ini `mpinai nan : are4ai qaro4 qen tenegi</a:t>
            </a:r>
            <a:endParaRPr lang="en-US" sz="10800" dirty="0">
              <a:latin typeface="Avva_Shenouda" pitchFamily="34" charset="2"/>
            </a:endParaRPr>
          </a:p>
        </p:txBody>
      </p:sp>
    </p:spTree>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أي يسوع المولود من الآب</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إتيه فاي بيه إيسوس : بي ميسي إفول خين إفيوت</a:t>
            </a:r>
            <a:endParaRPr lang="ar-EG" sz="13300" dirty="0"/>
          </a:p>
        </p:txBody>
      </p:sp>
      <p:sp>
        <p:nvSpPr>
          <p:cNvPr id="5" name="Text Placeholder 4"/>
          <p:cNvSpPr>
            <a:spLocks noGrp="1"/>
          </p:cNvSpPr>
          <p:nvPr>
            <p:ph type="body" sz="quarter" idx="3"/>
          </p:nvPr>
        </p:nvSpPr>
        <p:spPr/>
        <p:txBody>
          <a:bodyPr/>
          <a:lstStyle/>
          <a:p>
            <a:r>
              <a:rPr lang="en-US" dirty="0">
                <a:latin typeface="Avva_Shenouda" pitchFamily="34" charset="2"/>
              </a:rPr>
              <a:t> Ete fai pe I3covc : pimici ebolqen `fiwt</a:t>
            </a:r>
            <a:endParaRPr lang="en-US" sz="10800" dirty="0">
              <a:latin typeface="Avva_Shenouda" pitchFamily="34" charset="2"/>
            </a:endParaRPr>
          </a:p>
        </p:txBody>
      </p:sp>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ولد لنا منكِ و حرر جنسنا</a:t>
            </a: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أف ماسف نان إفول إنخيتي : أف إر بين جينوس إن ريمهيه</a:t>
            </a:r>
            <a:endParaRPr lang="ar-EG" sz="12300" dirty="0"/>
          </a:p>
        </p:txBody>
      </p:sp>
      <p:sp>
        <p:nvSpPr>
          <p:cNvPr id="5" name="Text Placeholder 4"/>
          <p:cNvSpPr>
            <a:spLocks noGrp="1"/>
          </p:cNvSpPr>
          <p:nvPr>
            <p:ph type="body" sz="quarter" idx="3"/>
          </p:nvPr>
        </p:nvSpPr>
        <p:spPr/>
        <p:txBody>
          <a:bodyPr/>
          <a:lstStyle/>
          <a:p>
            <a:r>
              <a:rPr lang="en-US" sz="3200" dirty="0">
                <a:latin typeface="Avva_Shenouda" pitchFamily="34" charset="2"/>
              </a:rPr>
              <a:t>avmac4 nan ebol`nq35 : a4er penjenoc `nremhe</a:t>
            </a:r>
            <a:endParaRPr lang="en-US" sz="9600" dirty="0">
              <a:latin typeface="Avva_Shenouda" pitchFamily="34" charset="2"/>
            </a:endParaRPr>
          </a:p>
        </p:txBody>
      </p:sp>
    </p:spTree>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فلنقل هذا من قلبنا أولاً </a:t>
            </a:r>
            <a:endParaRPr lang="ar-SA" sz="255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فاي غار مارين طا أووأوف : إفول خين بين هيت إنشورب</a:t>
            </a:r>
            <a:endParaRPr lang="ar-EG" sz="13300" dirty="0"/>
          </a:p>
        </p:txBody>
      </p:sp>
      <p:sp>
        <p:nvSpPr>
          <p:cNvPr id="5" name="Text Placeholder 4"/>
          <p:cNvSpPr>
            <a:spLocks noGrp="1"/>
          </p:cNvSpPr>
          <p:nvPr>
            <p:ph type="body" sz="quarter" idx="3"/>
          </p:nvPr>
        </p:nvSpPr>
        <p:spPr/>
        <p:txBody>
          <a:bodyPr/>
          <a:lstStyle/>
          <a:p>
            <a:r>
              <a:rPr lang="pt-BR" sz="3200" dirty="0">
                <a:latin typeface="Avva_Shenouda" pitchFamily="34" charset="2"/>
              </a:rPr>
              <a:t>Fai jar marentaovo4 : ebolqen penh3t `n2orp</a:t>
            </a:r>
            <a:endParaRPr lang="en-US" sz="9600" dirty="0">
              <a:latin typeface="Avva_Shenouda" pitchFamily="34" charset="2"/>
            </a:endParaRPr>
          </a:p>
        </p:txBody>
      </p:sp>
    </p:spTree>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 بعد ذلك بلساننا أيضاً صارخين قائلين</a:t>
            </a:r>
            <a:endParaRPr lang="ar-SA" sz="217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مينينصوس أون خين بين كيه لاس : إن أوش إفول إن جو إمموس</a:t>
            </a:r>
            <a:endParaRPr lang="ar-EG" sz="12300" dirty="0"/>
          </a:p>
        </p:txBody>
      </p:sp>
      <p:sp>
        <p:nvSpPr>
          <p:cNvPr id="5" name="Text Placeholder 4"/>
          <p:cNvSpPr>
            <a:spLocks noGrp="1"/>
          </p:cNvSpPr>
          <p:nvPr>
            <p:ph type="body" sz="quarter" idx="3"/>
          </p:nvPr>
        </p:nvSpPr>
        <p:spPr/>
        <p:txBody>
          <a:bodyPr/>
          <a:lstStyle/>
          <a:p>
            <a:r>
              <a:rPr lang="en-US" sz="3000" dirty="0">
                <a:latin typeface="Avva_Shenouda" pitchFamily="34" charset="2"/>
              </a:rPr>
              <a:t>menencwc on qen penkelac : enw2 ebol engw `mmoc</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6692407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ويشتهون ان يعرفوا طرقى</a:t>
                      </a:r>
                      <a:r>
                        <a:rPr lang="en-US" sz="5400" b="1" dirty="0">
                          <a:solidFill>
                            <a:schemeClr val="bg1"/>
                          </a:solidFill>
                          <a:latin typeface="Times New Roman" pitchFamily="18" charset="0"/>
                          <a:cs typeface="Simplified Arabic" pitchFamily="2" charset="-78"/>
                        </a:rPr>
                        <a:t>.</a:t>
                      </a:r>
                      <a:r>
                        <a:rPr lang="ar-KW" sz="5400" b="1" dirty="0">
                          <a:solidFill>
                            <a:schemeClr val="bg1"/>
                          </a:solidFill>
                          <a:latin typeface="Times New Roman" pitchFamily="18" charset="0"/>
                          <a:cs typeface="Simplified Arabic" pitchFamily="2" charset="-78"/>
                        </a:rPr>
                        <a:t> مثل شعب يصنع العدل ولم يترك حكم إلهه</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يا ربنا يسوع المسيح اجعل لك فينا هيكلاً</a:t>
            </a:r>
            <a:endParaRPr lang="en-US" dirty="0"/>
          </a:p>
        </p:txBody>
      </p:sp>
      <p:sp>
        <p:nvSpPr>
          <p:cNvPr id="3" name="Text Placeholder 2"/>
          <p:cNvSpPr>
            <a:spLocks noGrp="1"/>
          </p:cNvSpPr>
          <p:nvPr>
            <p:ph type="body" idx="1"/>
          </p:nvPr>
        </p:nvSpPr>
        <p:spPr/>
        <p:txBody>
          <a:bodyPr/>
          <a:lstStyle/>
          <a:p>
            <a:pPr>
              <a:spcBef>
                <a:spcPts val="0"/>
              </a:spcBef>
              <a:defRPr/>
            </a:pPr>
            <a:r>
              <a:rPr lang="ar-EG" sz="2800" dirty="0">
                <a:solidFill>
                  <a:schemeClr val="lt1"/>
                </a:solidFill>
              </a:rPr>
              <a:t>جيه بين تشويس إيسوس بي خريستوس : ماثاميو ناك إن إخري إن خيتين </a:t>
            </a:r>
            <a:endParaRPr lang="ar-EG" sz="9600" dirty="0"/>
          </a:p>
        </p:txBody>
      </p:sp>
      <p:sp>
        <p:nvSpPr>
          <p:cNvPr id="5" name="Text Placeholder 4"/>
          <p:cNvSpPr>
            <a:spLocks noGrp="1"/>
          </p:cNvSpPr>
          <p:nvPr>
            <p:ph type="body" sz="quarter" idx="3"/>
          </p:nvPr>
        </p:nvSpPr>
        <p:spPr/>
        <p:txBody>
          <a:bodyPr/>
          <a:lstStyle/>
          <a:p>
            <a:r>
              <a:rPr lang="en-US" sz="2800" dirty="0">
                <a:latin typeface="Avva_Shenouda" pitchFamily="34" charset="2"/>
              </a:rPr>
              <a:t>Ge pensoic I3covc pixrictoc ma0amio nak `n`qr3i `nq3ten</a:t>
            </a:r>
          </a:p>
        </p:txBody>
      </p:sp>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لروحك القدوس يعطيك تمجيداً</a:t>
            </a:r>
            <a:endParaRPr lang="ar-SA" sz="23900" dirty="0"/>
          </a:p>
        </p:txBody>
      </p:sp>
      <p:sp>
        <p:nvSpPr>
          <p:cNvPr id="3" name="Text Placeholder 2"/>
          <p:cNvSpPr>
            <a:spLocks noGrp="1"/>
          </p:cNvSpPr>
          <p:nvPr>
            <p:ph type="body" idx="1"/>
          </p:nvPr>
        </p:nvSpPr>
        <p:spPr/>
        <p:txBody>
          <a:bodyPr/>
          <a:lstStyle/>
          <a:p>
            <a:r>
              <a:rPr lang="ar-EG" dirty="0"/>
              <a:t>انؤ ارفي انتى بيك بنيفما اثؤواب إفتي ذوكصولوجيا ناك</a:t>
            </a:r>
          </a:p>
        </p:txBody>
      </p:sp>
      <p:sp>
        <p:nvSpPr>
          <p:cNvPr id="5" name="Text Placeholder 4"/>
          <p:cNvSpPr>
            <a:spLocks noGrp="1"/>
          </p:cNvSpPr>
          <p:nvPr>
            <p:ph type="body" sz="quarter" idx="3"/>
          </p:nvPr>
        </p:nvSpPr>
        <p:spPr/>
        <p:txBody>
          <a:bodyPr/>
          <a:lstStyle/>
          <a:p>
            <a:r>
              <a:rPr lang="pt-BR" sz="3000" dirty="0">
                <a:latin typeface="Avva_Shenouda" pitchFamily="34" charset="2"/>
              </a:rPr>
              <a:t>`noverfei `nte pekpnevma e0ovab : ev5 do7olojia nak</a:t>
            </a:r>
            <a:endParaRPr lang="en-US" sz="3000" dirty="0">
              <a:latin typeface="Avva_Shenouda" pitchFamily="34" charset="2"/>
            </a:endParaRPr>
          </a:p>
        </p:txBody>
      </p:sp>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السلام لك ايتها العذراء ، الملكة الحقيقية الحقانية</a:t>
            </a:r>
            <a:endParaRPr lang="ar-SA" sz="19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شيرى نى أوتي بارثينوس : تي اورو اممي ان اليثيني</a:t>
            </a:r>
            <a:endParaRPr lang="ar-EG" sz="13300" dirty="0"/>
          </a:p>
        </p:txBody>
      </p:sp>
      <p:sp>
        <p:nvSpPr>
          <p:cNvPr id="5" name="Text Placeholder 4"/>
          <p:cNvSpPr>
            <a:spLocks noGrp="1"/>
          </p:cNvSpPr>
          <p:nvPr>
            <p:ph type="body" sz="quarter" idx="3"/>
          </p:nvPr>
        </p:nvSpPr>
        <p:spPr/>
        <p:txBody>
          <a:bodyPr/>
          <a:lstStyle/>
          <a:p>
            <a:r>
              <a:rPr lang="it-IT" sz="3200" dirty="0">
                <a:latin typeface="Avva_Shenouda" pitchFamily="34" charset="2"/>
              </a:rPr>
              <a:t>Xere ne w` 5par0enoc : 5ovrw `mm3i `n`al30in3</a:t>
            </a:r>
            <a:endParaRPr lang="en-US" sz="9600" dirty="0">
              <a:latin typeface="Avva_Shenouda" pitchFamily="34" charset="2"/>
            </a:endParaRPr>
          </a:p>
        </p:txBody>
      </p:sp>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السلام لفخر جنسنا ، ولدت لنا عمانوئيل</a:t>
            </a: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شيرى ابشوشو انتى بين جينوس : اري اجفو نان ان اممانوئيل</a:t>
            </a:r>
            <a:endParaRPr lang="ar-EG" sz="13300" dirty="0"/>
          </a:p>
        </p:txBody>
      </p:sp>
      <p:sp>
        <p:nvSpPr>
          <p:cNvPr id="5" name="Text Placeholder 4"/>
          <p:cNvSpPr>
            <a:spLocks noGrp="1"/>
          </p:cNvSpPr>
          <p:nvPr>
            <p:ph type="body" sz="quarter" idx="3"/>
          </p:nvPr>
        </p:nvSpPr>
        <p:spPr/>
        <p:txBody>
          <a:bodyPr/>
          <a:lstStyle/>
          <a:p>
            <a:r>
              <a:rPr lang="en-US" sz="2800" dirty="0" err="1">
                <a:latin typeface="Avva_Shenouda" pitchFamily="34" charset="2"/>
              </a:rPr>
              <a:t>xere</a:t>
            </a:r>
            <a:r>
              <a:rPr lang="en-US" sz="2800" dirty="0">
                <a:latin typeface="Avva_Shenouda" pitchFamily="34" charset="2"/>
              </a:rPr>
              <a:t> `p2ov2ov `</a:t>
            </a:r>
            <a:r>
              <a:rPr lang="en-US" sz="2800" dirty="0" err="1">
                <a:latin typeface="Avva_Shenouda" pitchFamily="34" charset="2"/>
              </a:rPr>
              <a:t>nte</a:t>
            </a:r>
            <a:r>
              <a:rPr lang="en-US" sz="2800" dirty="0">
                <a:latin typeface="Avva_Shenouda" pitchFamily="34" charset="2"/>
              </a:rPr>
              <a:t> </a:t>
            </a:r>
            <a:r>
              <a:rPr lang="en-US" sz="2800" dirty="0" err="1">
                <a:latin typeface="Avva_Shenouda" pitchFamily="34" charset="2"/>
              </a:rPr>
              <a:t>penjenoc</a:t>
            </a:r>
            <a:r>
              <a:rPr lang="en-US" sz="2800" dirty="0">
                <a:latin typeface="Avva_Shenouda" pitchFamily="34" charset="2"/>
              </a:rPr>
              <a:t> : </a:t>
            </a:r>
            <a:r>
              <a:rPr lang="en-US" sz="2800" dirty="0" err="1">
                <a:latin typeface="Avva_Shenouda" pitchFamily="34" charset="2"/>
              </a:rPr>
              <a:t>are`gfo</a:t>
            </a:r>
            <a:r>
              <a:rPr lang="en-US" sz="2800" dirty="0">
                <a:latin typeface="Avva_Shenouda" pitchFamily="34" charset="2"/>
              </a:rPr>
              <a:t> nan `nEmmanov3l</a:t>
            </a:r>
          </a:p>
        </p:txBody>
      </p:sp>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نسألك أذكرينا ، ايتها الشفيعة المؤتمنة</a:t>
            </a: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تين تي هو اري بين ميفي : اوتي ابروس تا تيس ايتين هوت </a:t>
            </a:r>
            <a:endParaRPr lang="ar-EG" sz="13300" dirty="0"/>
          </a:p>
        </p:txBody>
      </p:sp>
      <p:sp>
        <p:nvSpPr>
          <p:cNvPr id="5" name="Text Placeholder 4"/>
          <p:cNvSpPr>
            <a:spLocks noGrp="1"/>
          </p:cNvSpPr>
          <p:nvPr>
            <p:ph type="body" sz="quarter" idx="3"/>
          </p:nvPr>
        </p:nvSpPr>
        <p:spPr/>
        <p:txBody>
          <a:bodyPr/>
          <a:lstStyle/>
          <a:p>
            <a:r>
              <a:rPr lang="en-US" sz="3200" dirty="0">
                <a:latin typeface="Avva_Shenouda" pitchFamily="34" charset="2"/>
              </a:rPr>
              <a:t>Ten5ho `aripenmev`I : `w 5`proctat3c `etenhot</a:t>
            </a:r>
            <a:endParaRPr lang="en-US" sz="9600" dirty="0">
              <a:latin typeface="Avva_Shenouda" pitchFamily="34" charset="2"/>
            </a:endParaRPr>
          </a:p>
        </p:txBody>
      </p:sp>
    </p:spTree>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أمام ربنا يسوع المسيح ، ليغفر لنا خطايانا</a:t>
            </a:r>
            <a:endParaRPr lang="ar-SA" sz="21700" dirty="0"/>
          </a:p>
        </p:txBody>
      </p:sp>
      <p:sp>
        <p:nvSpPr>
          <p:cNvPr id="3" name="Text Placeholder 2"/>
          <p:cNvSpPr>
            <a:spLocks noGrp="1"/>
          </p:cNvSpPr>
          <p:nvPr>
            <p:ph type="body" idx="1"/>
          </p:nvPr>
        </p:nvSpPr>
        <p:spPr/>
        <p:txBody>
          <a:bodyPr/>
          <a:lstStyle/>
          <a:p>
            <a:r>
              <a:rPr lang="ar-EG" sz="3000" dirty="0">
                <a:solidFill>
                  <a:schemeClr val="lt1"/>
                </a:solidFill>
              </a:rPr>
              <a:t>ناهرين بين تشويس ايسوس بى خريستوس : انتيف كانين نوفي نان ايفول</a:t>
            </a:r>
            <a:endParaRPr lang="ar-EG" sz="3000" dirty="0"/>
          </a:p>
        </p:txBody>
      </p:sp>
      <p:sp>
        <p:nvSpPr>
          <p:cNvPr id="5" name="Text Placeholder 4"/>
          <p:cNvSpPr>
            <a:spLocks noGrp="1"/>
          </p:cNvSpPr>
          <p:nvPr>
            <p:ph type="body" sz="quarter" idx="3"/>
          </p:nvPr>
        </p:nvSpPr>
        <p:spPr/>
        <p:txBody>
          <a:bodyPr/>
          <a:lstStyle/>
          <a:p>
            <a:r>
              <a:rPr lang="en-US" sz="3000" dirty="0">
                <a:latin typeface="Avva_Shenouda" pitchFamily="34" charset="2"/>
              </a:rPr>
              <a:t>nahren Penu I=3c P=x=c : `nte4xa nennobi nan `ebol</a:t>
            </a:r>
          </a:p>
        </p:txBody>
      </p:sp>
      <p:sp>
        <p:nvSpPr>
          <p:cNvPr id="6" name="TextBox 5">
            <a:hlinkClick r:id="rId3" action="ppaction://hlinksldjump"/>
            <a:extLst>
              <a:ext uri="{FF2B5EF4-FFF2-40B4-BE49-F238E27FC236}">
                <a16:creationId xmlns:a16="http://schemas.microsoft.com/office/drawing/2014/main" id="{D1A63D46-52E2-6F88-9062-10E84F34A874}"/>
              </a:ext>
            </a:extLst>
          </p:cNvPr>
          <p:cNvSpPr txBox="1"/>
          <p:nvPr/>
        </p:nvSpPr>
        <p:spPr>
          <a:xfrm>
            <a:off x="4114800" y="3849200"/>
            <a:ext cx="1790702" cy="584775"/>
          </a:xfrm>
          <a:prstGeom prst="rect">
            <a:avLst/>
          </a:prstGeom>
          <a:noFill/>
        </p:spPr>
        <p:txBody>
          <a:bodyPr wrap="square">
            <a:spAutoFit/>
          </a:bodyPr>
          <a:lstStyle/>
          <a:p>
            <a:pPr algn="r"/>
            <a:r>
              <a:rPr lang="ar-EG" sz="3200" b="1" dirty="0">
                <a:solidFill>
                  <a:srgbClr val="FFC000"/>
                </a:solidFill>
              </a:rPr>
              <a:t>الرسل</a:t>
            </a:r>
          </a:p>
        </p:txBody>
      </p:sp>
      <p:sp>
        <p:nvSpPr>
          <p:cNvPr id="7" name="TextBox 6">
            <a:hlinkClick r:id="rId4" action="ppaction://hlinksldjump"/>
            <a:extLst>
              <a:ext uri="{FF2B5EF4-FFF2-40B4-BE49-F238E27FC236}">
                <a16:creationId xmlns:a16="http://schemas.microsoft.com/office/drawing/2014/main" id="{9FA6A712-517E-15DC-F105-41B2B357884A}"/>
              </a:ext>
            </a:extLst>
          </p:cNvPr>
          <p:cNvSpPr txBox="1"/>
          <p:nvPr/>
        </p:nvSpPr>
        <p:spPr>
          <a:xfrm>
            <a:off x="6781800" y="3849200"/>
            <a:ext cx="2362200" cy="584775"/>
          </a:xfrm>
          <a:prstGeom prst="rect">
            <a:avLst/>
          </a:prstGeom>
          <a:noFill/>
        </p:spPr>
        <p:txBody>
          <a:bodyPr wrap="square">
            <a:spAutoFit/>
          </a:bodyPr>
          <a:lstStyle/>
          <a:p>
            <a:pPr algn="r"/>
            <a:r>
              <a:rPr lang="ar-EG" sz="3200" b="1" dirty="0">
                <a:solidFill>
                  <a:srgbClr val="FFC000"/>
                </a:solidFill>
              </a:rPr>
              <a:t>السمائيين</a:t>
            </a:r>
          </a:p>
        </p:txBody>
      </p:sp>
      <p:sp>
        <p:nvSpPr>
          <p:cNvPr id="8" name="TextBox 7">
            <a:hlinkClick r:id="rId5" action="ppaction://hlinksldjump"/>
            <a:extLst>
              <a:ext uri="{FF2B5EF4-FFF2-40B4-BE49-F238E27FC236}">
                <a16:creationId xmlns:a16="http://schemas.microsoft.com/office/drawing/2014/main" id="{971451A7-9D4D-7E3D-C08B-BA1E25DBFE3C}"/>
              </a:ext>
            </a:extLst>
          </p:cNvPr>
          <p:cNvSpPr txBox="1"/>
          <p:nvPr/>
        </p:nvSpPr>
        <p:spPr>
          <a:xfrm>
            <a:off x="1676400" y="3825076"/>
            <a:ext cx="1638302" cy="584775"/>
          </a:xfrm>
          <a:prstGeom prst="rect">
            <a:avLst/>
          </a:prstGeom>
          <a:noFill/>
        </p:spPr>
        <p:txBody>
          <a:bodyPr wrap="square">
            <a:spAutoFit/>
          </a:bodyPr>
          <a:lstStyle/>
          <a:p>
            <a:pPr algn="r"/>
            <a:r>
              <a:rPr lang="ar-EG" sz="3200" b="1" dirty="0">
                <a:solidFill>
                  <a:srgbClr val="FFC000"/>
                </a:solidFill>
              </a:rPr>
              <a:t>الختام</a:t>
            </a:r>
          </a:p>
        </p:txBody>
      </p:sp>
    </p:spTree>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65125"/>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t>Click to edit Master title style</a:t>
            </a:r>
            <a:endParaRPr lang="ar-EG" sz="13800" b="1" dirty="0">
              <a:solidFill>
                <a:srgbClr val="FFC000"/>
              </a:solidFill>
            </a:endParaRPr>
          </a:p>
        </p:txBody>
      </p:sp>
      <p:sp>
        <p:nvSpPr>
          <p:cNvPr id="3" name="Title 1">
            <a:extLst>
              <a:ext uri="{FF2B5EF4-FFF2-40B4-BE49-F238E27FC236}">
                <a16:creationId xmlns:a16="http://schemas.microsoft.com/office/drawing/2014/main" id="{25A4094E-3DD3-3DEC-C4EC-C5929CA1DA4F}"/>
              </a:ext>
            </a:extLst>
          </p:cNvPr>
          <p:cNvSpPr txBox="1">
            <a:spLocks/>
          </p:cNvSpPr>
          <p:nvPr/>
        </p:nvSpPr>
        <p:spPr>
          <a:xfrm>
            <a:off x="-101600" y="4343400"/>
            <a:ext cx="9245600" cy="25146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ar-EG" sz="13800" b="1">
                <a:solidFill>
                  <a:srgbClr val="FFC000"/>
                </a:solidFill>
              </a:rPr>
              <a:t>السمائين</a:t>
            </a:r>
            <a:endParaRPr lang="ar-EG" sz="13800" b="1" dirty="0">
              <a:solidFill>
                <a:srgbClr val="FFC000"/>
              </a:solidFill>
            </a:endParaRPr>
          </a:p>
        </p:txBody>
      </p:sp>
      <p:sp>
        <p:nvSpPr>
          <p:cNvPr id="4" name="TextBox 3">
            <a:hlinkClick r:id="rId2" action="ppaction://hlinksldjump"/>
            <a:extLst>
              <a:ext uri="{FF2B5EF4-FFF2-40B4-BE49-F238E27FC236}">
                <a16:creationId xmlns:a16="http://schemas.microsoft.com/office/drawing/2014/main" id="{86ADAB30-E6CC-E372-345A-D3E0FF8B8867}"/>
              </a:ext>
            </a:extLst>
          </p:cNvPr>
          <p:cNvSpPr txBox="1"/>
          <p:nvPr/>
        </p:nvSpPr>
        <p:spPr>
          <a:xfrm>
            <a:off x="4114800" y="3849200"/>
            <a:ext cx="1790702" cy="584775"/>
          </a:xfrm>
          <a:prstGeom prst="rect">
            <a:avLst/>
          </a:prstGeom>
          <a:noFill/>
        </p:spPr>
        <p:txBody>
          <a:bodyPr wrap="square">
            <a:spAutoFit/>
          </a:bodyPr>
          <a:lstStyle/>
          <a:p>
            <a:pPr algn="r"/>
            <a:r>
              <a:rPr lang="ar-EG" sz="3200" b="1" dirty="0">
                <a:solidFill>
                  <a:srgbClr val="FFC000"/>
                </a:solidFill>
              </a:rPr>
              <a:t>الرسل</a:t>
            </a:r>
          </a:p>
        </p:txBody>
      </p:sp>
      <p:sp>
        <p:nvSpPr>
          <p:cNvPr id="5" name="TextBox 4">
            <a:hlinkClick r:id="rId3" action="ppaction://hlinksldjump"/>
            <a:extLst>
              <a:ext uri="{FF2B5EF4-FFF2-40B4-BE49-F238E27FC236}">
                <a16:creationId xmlns:a16="http://schemas.microsoft.com/office/drawing/2014/main" id="{DA4377B2-8943-6431-170B-B1E5F86AE13E}"/>
              </a:ext>
            </a:extLst>
          </p:cNvPr>
          <p:cNvSpPr txBox="1"/>
          <p:nvPr/>
        </p:nvSpPr>
        <p:spPr>
          <a:xfrm>
            <a:off x="6781800" y="3849200"/>
            <a:ext cx="2362200" cy="584775"/>
          </a:xfrm>
          <a:prstGeom prst="rect">
            <a:avLst/>
          </a:prstGeom>
          <a:noFill/>
        </p:spPr>
        <p:txBody>
          <a:bodyPr wrap="square">
            <a:spAutoFit/>
          </a:bodyPr>
          <a:lstStyle/>
          <a:p>
            <a:pPr algn="r"/>
            <a:r>
              <a:rPr lang="ar-EG" sz="3200" b="1" dirty="0">
                <a:solidFill>
                  <a:srgbClr val="FFC000"/>
                </a:solidFill>
              </a:rPr>
              <a:t>السمائيين</a:t>
            </a:r>
          </a:p>
        </p:txBody>
      </p:sp>
      <p:sp>
        <p:nvSpPr>
          <p:cNvPr id="6" name="TextBox 5">
            <a:hlinkClick r:id="rId4" action="ppaction://hlinksldjump"/>
            <a:extLst>
              <a:ext uri="{FF2B5EF4-FFF2-40B4-BE49-F238E27FC236}">
                <a16:creationId xmlns:a16="http://schemas.microsoft.com/office/drawing/2014/main" id="{E968B591-65EC-AE9B-D336-D888C327E96B}"/>
              </a:ext>
            </a:extLst>
          </p:cNvPr>
          <p:cNvSpPr txBox="1"/>
          <p:nvPr/>
        </p:nvSpPr>
        <p:spPr>
          <a:xfrm>
            <a:off x="1676400" y="3825076"/>
            <a:ext cx="1638302" cy="584775"/>
          </a:xfrm>
          <a:prstGeom prst="rect">
            <a:avLst/>
          </a:prstGeom>
          <a:noFill/>
        </p:spPr>
        <p:txBody>
          <a:bodyPr wrap="square">
            <a:spAutoFit/>
          </a:bodyPr>
          <a:lstStyle/>
          <a:p>
            <a:pPr algn="r"/>
            <a:r>
              <a:rPr lang="ar-EG" sz="3200" b="1" dirty="0">
                <a:solidFill>
                  <a:srgbClr val="FFC000"/>
                </a:solidFill>
              </a:rPr>
              <a:t>الختام</a:t>
            </a:r>
          </a:p>
        </p:txBody>
      </p:sp>
    </p:spTree>
    <p:extLst>
      <p:ext uri="{BB962C8B-B14F-4D97-AF65-F5344CB8AC3E}">
        <p14:creationId xmlns:p14="http://schemas.microsoft.com/office/powerpoint/2010/main" val="525895715"/>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5"/>
          <p:cNvSpPr txBox="1">
            <a:spLocks noChangeArrowheads="1"/>
          </p:cNvSpPr>
          <p:nvPr/>
        </p:nvSpPr>
        <p:spPr>
          <a:xfrm>
            <a:off x="0" y="4343400"/>
            <a:ext cx="4876800" cy="2514600"/>
          </a:xfrm>
          <a:prstGeom prst="rect">
            <a:avLst/>
          </a:prstGeom>
        </p:spPr>
        <p:txBody>
          <a:bodyPr vert="horz" lIns="68580" tIns="34290" rIns="68580" bIns="34290" rtlCol="1">
            <a:no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5000"/>
              <a:buFont typeface="Wingdings" pitchFamily="2" charset="2"/>
              <a:buChar char="v"/>
            </a:pPr>
            <a:r>
              <a:rPr lang="en-US" altLang="zh-CN" sz="3600" b="1" dirty="0">
                <a:solidFill>
                  <a:srgbClr val="FFFF00"/>
                </a:solidFill>
                <a:ea typeface="SimSun" pitchFamily="2" charset="-122"/>
              </a:rPr>
              <a:t> </a:t>
            </a:r>
            <a:r>
              <a:rPr lang="ar-KW" altLang="zh-CN" sz="3600" b="1" dirty="0">
                <a:solidFill>
                  <a:srgbClr val="FFFF00"/>
                </a:solidFill>
              </a:rPr>
              <a:t>شاشف إن آرشي آنجيلوس : سى أوهي</a:t>
            </a:r>
            <a:r>
              <a:rPr lang="en-US" altLang="zh-CN" sz="3600" b="1" dirty="0">
                <a:solidFill>
                  <a:srgbClr val="FFFF00"/>
                </a:solidFill>
                <a:ea typeface="SimSun" pitchFamily="2" charset="-122"/>
              </a:rPr>
              <a:t> </a:t>
            </a:r>
            <a:r>
              <a:rPr lang="ar-KW" altLang="zh-CN" sz="3600" b="1" dirty="0">
                <a:solidFill>
                  <a:srgbClr val="FFFF00"/>
                </a:solidFill>
              </a:rPr>
              <a:t>إيراطوإف إرهيمنوس : إم بي إمثو إم بي بانطوكراطور : إيف شيمشي إم ميستيريون إتهيب </a:t>
            </a:r>
            <a:endParaRPr lang="en-US" sz="3600" b="1" dirty="0">
              <a:solidFill>
                <a:srgbClr val="FFFF00"/>
              </a:solidFill>
            </a:endParaRPr>
          </a:p>
        </p:txBody>
      </p:sp>
      <p:sp>
        <p:nvSpPr>
          <p:cNvPr id="5" name="Rectangle 6"/>
          <p:cNvSpPr txBox="1">
            <a:spLocks noChangeArrowheads="1"/>
          </p:cNvSpPr>
          <p:nvPr/>
        </p:nvSpPr>
        <p:spPr>
          <a:xfrm>
            <a:off x="5476024" y="4684843"/>
            <a:ext cx="3537347" cy="1985210"/>
          </a:xfrm>
          <a:prstGeom prst="rect">
            <a:avLst/>
          </a:prstGeom>
        </p:spPr>
        <p:txBody>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
            </a:pPr>
            <a:r>
              <a:rPr lang="ar-KW" altLang="zh-CN" sz="3300" b="1" dirty="0">
                <a:solidFill>
                  <a:schemeClr val="bg1"/>
                </a:solidFill>
              </a:rPr>
              <a:t>سبعة رؤساء ملائكة : وقـوف</a:t>
            </a:r>
            <a:r>
              <a:rPr lang="en-US" altLang="zh-CN" sz="3300" b="1" dirty="0">
                <a:solidFill>
                  <a:schemeClr val="bg1"/>
                </a:solidFill>
                <a:ea typeface="SimSun" pitchFamily="2" charset="-122"/>
              </a:rPr>
              <a:t> </a:t>
            </a:r>
            <a:r>
              <a:rPr lang="ar-KW" altLang="zh-CN" sz="3300" b="1" dirty="0">
                <a:solidFill>
                  <a:schemeClr val="bg1"/>
                </a:solidFill>
              </a:rPr>
              <a:t>يسبحون : أمام الضابط الكل : يخدمون السر الخفي .</a:t>
            </a:r>
            <a:endParaRPr lang="en-US" sz="3300" b="1" dirty="0">
              <a:solidFill>
                <a:schemeClr val="bg1"/>
              </a:solidFill>
            </a:endParaRPr>
          </a:p>
        </p:txBody>
      </p:sp>
    </p:spTree>
    <p:extLst>
      <p:ext uri="{BB962C8B-B14F-4D97-AF65-F5344CB8AC3E}">
        <p14:creationId xmlns:p14="http://schemas.microsoft.com/office/powerpoint/2010/main" val="3497589085"/>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txBox="1">
            <a:spLocks noChangeArrowheads="1"/>
          </p:cNvSpPr>
          <p:nvPr/>
        </p:nvSpPr>
        <p:spPr>
          <a:xfrm>
            <a:off x="-76200" y="4419600"/>
            <a:ext cx="4648200" cy="2362200"/>
          </a:xfrm>
          <a:prstGeom prst="rect">
            <a:avLst/>
          </a:prstGeom>
        </p:spPr>
        <p:txBody>
          <a:bodyPr vert="horz" lIns="68580" tIns="34290" rIns="68580" bIns="34290" rtlCol="1">
            <a:no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5000"/>
              <a:buFont typeface="Wingdings" pitchFamily="2" charset="2"/>
              <a:buChar char="v"/>
            </a:pPr>
            <a:r>
              <a:rPr lang="ar-EG" altLang="zh-CN" sz="3600" b="1" dirty="0">
                <a:solidFill>
                  <a:srgbClr val="FFFF00"/>
                </a:solidFill>
              </a:rPr>
              <a:t> </a:t>
            </a:r>
            <a:r>
              <a:rPr lang="ar-KW" altLang="zh-CN" sz="3600" b="1" dirty="0">
                <a:solidFill>
                  <a:srgbClr val="FFFF00"/>
                </a:solidFill>
              </a:rPr>
              <a:t>ميخائيل بى بي هويت : غـابرييل بى بي ماه</a:t>
            </a:r>
            <a:r>
              <a:rPr lang="ar-EG" altLang="zh-CN" sz="3600" b="1" dirty="0">
                <a:solidFill>
                  <a:srgbClr val="FFFF00"/>
                </a:solidFill>
              </a:rPr>
              <a:t> </a:t>
            </a:r>
            <a:r>
              <a:rPr lang="ar-KW" altLang="zh-CN" sz="3600" b="1" dirty="0">
                <a:solidFill>
                  <a:srgbClr val="FFFF00"/>
                </a:solidFill>
              </a:rPr>
              <a:t>إسناف</a:t>
            </a:r>
            <a:r>
              <a:rPr lang="ar-EG" altLang="zh-CN" sz="3600" b="1" dirty="0">
                <a:solidFill>
                  <a:srgbClr val="FFFF00"/>
                </a:solidFill>
              </a:rPr>
              <a:t> </a:t>
            </a:r>
            <a:r>
              <a:rPr lang="ar-KW" altLang="zh-CN" sz="3600" b="1" dirty="0">
                <a:solidFill>
                  <a:srgbClr val="FFFF00"/>
                </a:solidFill>
              </a:rPr>
              <a:t>: رافائيل بى بي ماه شمت : كاتا إبتيبوس إن تي إترياس .</a:t>
            </a:r>
            <a:r>
              <a:rPr lang="en-US" altLang="zh-CN" sz="3600" b="1" dirty="0">
                <a:solidFill>
                  <a:srgbClr val="FFFF00"/>
                </a:solidFill>
                <a:ea typeface="SimSun" pitchFamily="2" charset="-122"/>
              </a:rPr>
              <a:t> </a:t>
            </a:r>
            <a:endParaRPr lang="en-US" sz="3600" b="1" dirty="0">
              <a:solidFill>
                <a:srgbClr val="FFFF00"/>
              </a:solidFill>
            </a:endParaRPr>
          </a:p>
        </p:txBody>
      </p:sp>
      <p:sp>
        <p:nvSpPr>
          <p:cNvPr id="3" name="Rectangle 3"/>
          <p:cNvSpPr txBox="1">
            <a:spLocks noChangeArrowheads="1"/>
          </p:cNvSpPr>
          <p:nvPr/>
        </p:nvSpPr>
        <p:spPr>
          <a:xfrm>
            <a:off x="5485962" y="4809276"/>
            <a:ext cx="3158728" cy="1714500"/>
          </a:xfrm>
          <a:prstGeom prst="rect">
            <a:avLst/>
          </a:prstGeom>
        </p:spPr>
        <p:txBody>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5000"/>
              <a:buFont typeface="Wingdings" pitchFamily="2" charset="2"/>
              <a:buChar char="v"/>
            </a:pPr>
            <a:r>
              <a:rPr lang="en-US" altLang="zh-CN" sz="3000" b="1" dirty="0">
                <a:solidFill>
                  <a:schemeClr val="bg1"/>
                </a:solidFill>
                <a:ea typeface="SimSun" pitchFamily="2" charset="-122"/>
              </a:rPr>
              <a:t> </a:t>
            </a:r>
            <a:r>
              <a:rPr lang="ar-KW" altLang="zh-CN" sz="3000" b="1" dirty="0">
                <a:solidFill>
                  <a:schemeClr val="bg1"/>
                </a:solidFill>
              </a:rPr>
              <a:t>ميخائيل هــو الأول</a:t>
            </a:r>
            <a:r>
              <a:rPr lang="en-US" altLang="zh-CN" sz="3000" b="1" dirty="0">
                <a:solidFill>
                  <a:schemeClr val="bg1"/>
                </a:solidFill>
                <a:ea typeface="SimSun" pitchFamily="2" charset="-122"/>
              </a:rPr>
              <a:t> </a:t>
            </a:r>
            <a:r>
              <a:rPr lang="ar-KW" altLang="zh-CN" sz="3000" b="1" dirty="0">
                <a:solidFill>
                  <a:schemeClr val="bg1"/>
                </a:solidFill>
              </a:rPr>
              <a:t>: غبريال</a:t>
            </a:r>
            <a:r>
              <a:rPr lang="en-US" altLang="zh-CN" sz="3000" b="1" dirty="0">
                <a:solidFill>
                  <a:schemeClr val="bg1"/>
                </a:solidFill>
                <a:ea typeface="SimSun" pitchFamily="2" charset="-122"/>
              </a:rPr>
              <a:t> </a:t>
            </a:r>
            <a:r>
              <a:rPr lang="ar-KW" altLang="zh-CN" sz="3000" b="1" dirty="0">
                <a:solidFill>
                  <a:schemeClr val="bg1"/>
                </a:solidFill>
              </a:rPr>
              <a:t>هــو الثاني : رافائي</a:t>
            </a:r>
            <a:r>
              <a:rPr lang="ar-EG" altLang="zh-CN" sz="3000" b="1" dirty="0">
                <a:solidFill>
                  <a:schemeClr val="bg1"/>
                </a:solidFill>
              </a:rPr>
              <a:t>ـــ</a:t>
            </a:r>
            <a:r>
              <a:rPr lang="ar-KW" altLang="zh-CN" sz="3000" b="1" dirty="0">
                <a:solidFill>
                  <a:schemeClr val="bg1"/>
                </a:solidFill>
              </a:rPr>
              <a:t>ل هو الثالث : كمثال الثالوث .</a:t>
            </a:r>
            <a:r>
              <a:rPr lang="en-US" altLang="zh-CN" sz="3000" b="1" dirty="0">
                <a:solidFill>
                  <a:schemeClr val="bg1"/>
                </a:solidFill>
                <a:ea typeface="SimSun" pitchFamily="2" charset="-122"/>
              </a:rPr>
              <a:t> </a:t>
            </a:r>
            <a:endParaRPr lang="en-US" sz="3000" b="1" dirty="0">
              <a:solidFill>
                <a:schemeClr val="bg1"/>
              </a:solidFill>
            </a:endParaRPr>
          </a:p>
        </p:txBody>
      </p:sp>
    </p:spTree>
    <p:extLst>
      <p:ext uri="{BB962C8B-B14F-4D97-AF65-F5344CB8AC3E}">
        <p14:creationId xmlns:p14="http://schemas.microsoft.com/office/powerpoint/2010/main" val="4100129682"/>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txBox="1">
            <a:spLocks noChangeArrowheads="1"/>
          </p:cNvSpPr>
          <p:nvPr/>
        </p:nvSpPr>
        <p:spPr>
          <a:xfrm>
            <a:off x="152400" y="4419600"/>
            <a:ext cx="4800600" cy="2438400"/>
          </a:xfrm>
          <a:prstGeom prst="rect">
            <a:avLst/>
          </a:prstGeom>
        </p:spPr>
        <p:txBody>
          <a:bodyPr vert="horz" lIns="68580" tIns="34290" rIns="68580" bIns="34290" rtlCol="1">
            <a:no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EG" altLang="zh-CN" sz="3600" b="1" dirty="0">
                <a:solidFill>
                  <a:srgbClr val="FFFF00"/>
                </a:solidFill>
              </a:rPr>
              <a:t> </a:t>
            </a:r>
            <a:r>
              <a:rPr lang="ar-KW" altLang="zh-CN" sz="3600" b="1" dirty="0">
                <a:solidFill>
                  <a:srgbClr val="FFFF00"/>
                </a:solidFill>
              </a:rPr>
              <a:t>سورييل سداكييل : سراتييل نيم أنانييل : ناي</a:t>
            </a:r>
            <a:r>
              <a:rPr lang="ar-EG" altLang="zh-CN" sz="3600" b="1" dirty="0">
                <a:solidFill>
                  <a:srgbClr val="FFFF00"/>
                </a:solidFill>
              </a:rPr>
              <a:t> </a:t>
            </a:r>
            <a:r>
              <a:rPr lang="ar-KW" altLang="zh-CN" sz="3600" b="1" dirty="0">
                <a:solidFill>
                  <a:srgbClr val="FFFF00"/>
                </a:solidFill>
              </a:rPr>
              <a:t>نيشتي إنريف إير أوأويني إثؤواب : ني إت طوبه إممــوف إى إهــري إيجيــن بــي سـونت .</a:t>
            </a:r>
            <a:r>
              <a:rPr lang="en-US" altLang="zh-CN" sz="3600" b="1" dirty="0">
                <a:solidFill>
                  <a:srgbClr val="FFFF00"/>
                </a:solidFill>
                <a:ea typeface="SimSun" pitchFamily="2" charset="-122"/>
              </a:rPr>
              <a:t> </a:t>
            </a:r>
            <a:endParaRPr lang="en-US" sz="3600" b="1" dirty="0">
              <a:solidFill>
                <a:srgbClr val="FFFF00"/>
              </a:solidFill>
            </a:endParaRPr>
          </a:p>
        </p:txBody>
      </p:sp>
      <p:sp>
        <p:nvSpPr>
          <p:cNvPr id="3" name="Rectangle 3"/>
          <p:cNvSpPr txBox="1">
            <a:spLocks noChangeArrowheads="1"/>
          </p:cNvSpPr>
          <p:nvPr/>
        </p:nvSpPr>
        <p:spPr>
          <a:xfrm>
            <a:off x="5400151" y="4725918"/>
            <a:ext cx="3704660" cy="1732547"/>
          </a:xfrm>
          <a:prstGeom prst="rect">
            <a:avLst/>
          </a:prstGeom>
          <a:noFill/>
        </p:spPr>
        <p:txBody>
          <a:bodyPr lIns="13500" tIns="8100" rIns="13500" bIns="27000"/>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ctr">
              <a:buSzPct val="55000"/>
              <a:buFont typeface="Wingdings" pitchFamily="2" charset="2"/>
              <a:buChar char="v"/>
            </a:pPr>
            <a:r>
              <a:rPr lang="ar-EG" altLang="zh-CN" sz="3000" b="1" dirty="0">
                <a:solidFill>
                  <a:schemeClr val="bg1"/>
                </a:solidFill>
                <a:cs typeface="Arabic Transparent" pitchFamily="2" charset="0"/>
              </a:rPr>
              <a:t> </a:t>
            </a:r>
            <a:r>
              <a:rPr lang="ar-KW" altLang="zh-CN" sz="3000" b="1" dirty="0">
                <a:solidFill>
                  <a:schemeClr val="bg1"/>
                </a:solidFill>
                <a:cs typeface="Arabic Transparent" pitchFamily="2" charset="0"/>
              </a:rPr>
              <a:t>سوريــال سداكيــال :</a:t>
            </a:r>
            <a:r>
              <a:rPr lang="ar-EG" altLang="zh-CN" sz="3000" b="1" dirty="0">
                <a:solidFill>
                  <a:schemeClr val="bg1"/>
                </a:solidFill>
                <a:cs typeface="Arabic Transparent" pitchFamily="2" charset="0"/>
              </a:rPr>
              <a:t> </a:t>
            </a:r>
            <a:r>
              <a:rPr lang="ar-KW" altLang="zh-CN" sz="3000" b="1" dirty="0">
                <a:solidFill>
                  <a:schemeClr val="bg1"/>
                </a:solidFill>
                <a:cs typeface="Arabic Transparent" pitchFamily="2" charset="0"/>
              </a:rPr>
              <a:t>سراتيال</a:t>
            </a:r>
            <a:r>
              <a:rPr lang="ar-EG" altLang="zh-CN" sz="3000" b="1" dirty="0">
                <a:solidFill>
                  <a:schemeClr val="bg1"/>
                </a:solidFill>
                <a:cs typeface="Arabic Transparent" pitchFamily="2" charset="0"/>
              </a:rPr>
              <a:t> </a:t>
            </a:r>
            <a:r>
              <a:rPr lang="ar-KW" altLang="zh-CN" sz="3000" b="1" dirty="0">
                <a:solidFill>
                  <a:schemeClr val="bg1"/>
                </a:solidFill>
                <a:cs typeface="Arabic Transparent" pitchFamily="2" charset="0"/>
              </a:rPr>
              <a:t>وأنانيال</a:t>
            </a:r>
            <a:r>
              <a:rPr lang="ar-EG" altLang="zh-CN" sz="3000" b="1" dirty="0">
                <a:solidFill>
                  <a:schemeClr val="bg1"/>
                </a:solidFill>
                <a:cs typeface="Arabic Transparent" pitchFamily="2" charset="0"/>
              </a:rPr>
              <a:t> </a:t>
            </a:r>
            <a:r>
              <a:rPr lang="ar-KW" altLang="zh-CN" sz="3000" b="1" dirty="0">
                <a:solidFill>
                  <a:schemeClr val="bg1"/>
                </a:solidFill>
                <a:cs typeface="Arabic Transparent" pitchFamily="2" charset="0"/>
              </a:rPr>
              <a:t>هؤلاء</a:t>
            </a:r>
            <a:r>
              <a:rPr lang="ar-EG" altLang="zh-CN" sz="3000" b="1" dirty="0">
                <a:solidFill>
                  <a:schemeClr val="bg1"/>
                </a:solidFill>
                <a:cs typeface="Arabic Transparent" pitchFamily="2" charset="0"/>
              </a:rPr>
              <a:t> </a:t>
            </a:r>
            <a:r>
              <a:rPr lang="ar-KW" altLang="zh-CN" sz="3000" b="1" dirty="0">
                <a:solidFill>
                  <a:schemeClr val="bg1"/>
                </a:solidFill>
                <a:cs typeface="Arabic Transparent" pitchFamily="2" charset="0"/>
              </a:rPr>
              <a:t>المنيرون العظماء</a:t>
            </a:r>
            <a:r>
              <a:rPr lang="ar-EG" altLang="zh-CN" sz="3000" b="1" dirty="0">
                <a:solidFill>
                  <a:schemeClr val="bg1"/>
                </a:solidFill>
                <a:cs typeface="Arabic Transparent" pitchFamily="2" charset="0"/>
              </a:rPr>
              <a:t> </a:t>
            </a:r>
            <a:r>
              <a:rPr lang="ar-KW" altLang="zh-CN" sz="3000" b="1" dirty="0">
                <a:solidFill>
                  <a:schemeClr val="bg1"/>
                </a:solidFill>
                <a:cs typeface="Arabic Transparent" pitchFamily="2" charset="0"/>
              </a:rPr>
              <a:t>الأطهار</a:t>
            </a:r>
            <a:r>
              <a:rPr lang="ar-EG" altLang="zh-CN" sz="3000" b="1" dirty="0">
                <a:solidFill>
                  <a:schemeClr val="bg1"/>
                </a:solidFill>
                <a:cs typeface="Arabic Transparent" pitchFamily="2" charset="0"/>
              </a:rPr>
              <a:t> </a:t>
            </a:r>
            <a:r>
              <a:rPr lang="ar-KW" altLang="zh-CN" sz="3000" b="1" dirty="0">
                <a:solidFill>
                  <a:schemeClr val="bg1"/>
                </a:solidFill>
                <a:cs typeface="Arabic Transparent" pitchFamily="2" charset="0"/>
              </a:rPr>
              <a:t>يطلبون منه عن الخليقة</a:t>
            </a:r>
            <a:endParaRPr lang="en-US" sz="3000" b="1" dirty="0">
              <a:solidFill>
                <a:schemeClr val="bg1"/>
              </a:solidFill>
              <a:cs typeface="Arabic Transparent" pitchFamily="2" charset="0"/>
            </a:endParaRPr>
          </a:p>
        </p:txBody>
      </p:sp>
    </p:spTree>
    <p:extLst>
      <p:ext uri="{BB962C8B-B14F-4D97-AF65-F5344CB8AC3E}">
        <p14:creationId xmlns:p14="http://schemas.microsoft.com/office/powerpoint/2010/main" val="18853334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74744117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يسألونى الان حكماً عادلاً ويشتهون ان يقتربوا الى الله قائلين</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txBox="1">
            <a:spLocks noChangeArrowheads="1"/>
          </p:cNvSpPr>
          <p:nvPr/>
        </p:nvSpPr>
        <p:spPr>
          <a:xfrm>
            <a:off x="0" y="4434197"/>
            <a:ext cx="4953000" cy="2255921"/>
          </a:xfrm>
          <a:prstGeom prst="rect">
            <a:avLst/>
          </a:prstGeom>
        </p:spPr>
        <p:txBody>
          <a:bodyPr vert="horz" lIns="68580" tIns="34290" rIns="68580" bIns="34290" rtlCol="1">
            <a:no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55000"/>
              <a:buFont typeface="Wingdings" pitchFamily="2" charset="2"/>
              <a:buChar char="v"/>
            </a:pPr>
            <a:r>
              <a:rPr lang="ar-KW" altLang="zh-CN" sz="3200" b="1" dirty="0">
                <a:solidFill>
                  <a:srgbClr val="FFFF00"/>
                </a:solidFill>
              </a:rPr>
              <a:t>ني شيروبيم نيم ني سيرافيم : ني إثرونوس ني</a:t>
            </a:r>
            <a:r>
              <a:rPr lang="ar-EG" altLang="zh-CN" sz="3200" b="1" dirty="0">
                <a:solidFill>
                  <a:srgbClr val="FFFF00"/>
                </a:solidFill>
              </a:rPr>
              <a:t> </a:t>
            </a:r>
            <a:r>
              <a:rPr lang="ar-KW" altLang="zh-CN" sz="3200" b="1" dirty="0">
                <a:solidFill>
                  <a:srgbClr val="FFFF00"/>
                </a:solidFill>
              </a:rPr>
              <a:t>ميت شويس ني جوم : بي إفتو إن ذوأون إن آسـومــاتـوس : إت فـاي خـابي هارمــا إن ثيئوس .</a:t>
            </a:r>
            <a:r>
              <a:rPr lang="en-US" altLang="zh-CN" sz="3200" b="1" dirty="0">
                <a:solidFill>
                  <a:srgbClr val="FFFF00"/>
                </a:solidFill>
                <a:ea typeface="SimSun" pitchFamily="2" charset="-122"/>
              </a:rPr>
              <a:t> </a:t>
            </a:r>
            <a:endParaRPr lang="en-US" sz="3200" b="1" dirty="0">
              <a:solidFill>
                <a:srgbClr val="FFFF00"/>
              </a:solidFill>
            </a:endParaRPr>
          </a:p>
        </p:txBody>
      </p:sp>
      <p:sp>
        <p:nvSpPr>
          <p:cNvPr id="3" name="Rectangle 3"/>
          <p:cNvSpPr txBox="1">
            <a:spLocks noChangeArrowheads="1"/>
          </p:cNvSpPr>
          <p:nvPr/>
        </p:nvSpPr>
        <p:spPr>
          <a:xfrm>
            <a:off x="5215690" y="4677287"/>
            <a:ext cx="3429000" cy="1993338"/>
          </a:xfrm>
          <a:prstGeom prst="rect">
            <a:avLst/>
          </a:prstGeom>
          <a:noFill/>
          <a:ln/>
        </p:spPr>
        <p:txBody>
          <a:bodyPr lIns="40500" tIns="8100">
            <a:sp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EG" altLang="zh-CN" b="1" dirty="0">
                <a:solidFill>
                  <a:schemeClr val="bg1"/>
                </a:solidFill>
                <a:cs typeface="Arabic Transparent" pitchFamily="2" charset="0"/>
              </a:rPr>
              <a:t> </a:t>
            </a:r>
            <a:r>
              <a:rPr lang="ar-KW" altLang="zh-CN" b="1" dirty="0">
                <a:solidFill>
                  <a:schemeClr val="bg1"/>
                </a:solidFill>
                <a:cs typeface="Arabic Transparent" pitchFamily="2" charset="0"/>
              </a:rPr>
              <a:t>الشـاروبيـم والسـارافيم :</a:t>
            </a:r>
            <a:r>
              <a:rPr lang="ar-EG" altLang="zh-CN" b="1" dirty="0">
                <a:solidFill>
                  <a:schemeClr val="bg1"/>
                </a:solidFill>
                <a:cs typeface="Arabic Transparent" pitchFamily="2" charset="0"/>
              </a:rPr>
              <a:t> </a:t>
            </a:r>
            <a:r>
              <a:rPr lang="ar-KW" altLang="zh-CN" b="1" dirty="0">
                <a:solidFill>
                  <a:schemeClr val="bg1"/>
                </a:solidFill>
                <a:cs typeface="Arabic Transparent" pitchFamily="2" charset="0"/>
              </a:rPr>
              <a:t>الكراسي</a:t>
            </a:r>
            <a:r>
              <a:rPr lang="ar-EG" altLang="zh-CN" b="1" dirty="0">
                <a:solidFill>
                  <a:schemeClr val="bg1"/>
                </a:solidFill>
                <a:cs typeface="Arabic Transparent" pitchFamily="2" charset="0"/>
              </a:rPr>
              <a:t> </a:t>
            </a:r>
            <a:r>
              <a:rPr lang="ar-KW" altLang="zh-CN" b="1" dirty="0">
                <a:solidFill>
                  <a:schemeClr val="bg1"/>
                </a:solidFill>
                <a:cs typeface="Arabic Transparent" pitchFamily="2" charset="0"/>
              </a:rPr>
              <a:t>والربوبيات والقوات : والـ4 أحياء غير</a:t>
            </a:r>
            <a:r>
              <a:rPr lang="ar-EG" altLang="zh-CN" b="1" dirty="0">
                <a:solidFill>
                  <a:schemeClr val="bg1"/>
                </a:solidFill>
                <a:cs typeface="Arabic Transparent" pitchFamily="2" charset="0"/>
              </a:rPr>
              <a:t> </a:t>
            </a:r>
            <a:r>
              <a:rPr lang="ar-KW" altLang="zh-CN" b="1" dirty="0">
                <a:solidFill>
                  <a:schemeClr val="bg1"/>
                </a:solidFill>
                <a:cs typeface="Arabic Transparent" pitchFamily="2" charset="0"/>
              </a:rPr>
              <a:t>المتجسدين : الحاملون مركبة الله .</a:t>
            </a:r>
            <a:r>
              <a:rPr lang="en-US" altLang="zh-CN" b="1" dirty="0">
                <a:solidFill>
                  <a:schemeClr val="bg1"/>
                </a:solidFill>
                <a:ea typeface="SimSun" pitchFamily="2" charset="-122"/>
                <a:cs typeface="Arabic Transparent" pitchFamily="2" charset="0"/>
              </a:rPr>
              <a:t> </a:t>
            </a:r>
            <a:endParaRPr lang="en-US" b="1" dirty="0">
              <a:solidFill>
                <a:schemeClr val="bg1"/>
              </a:solidFill>
              <a:cs typeface="Arabic Transparent" pitchFamily="2" charset="0"/>
            </a:endParaRPr>
          </a:p>
        </p:txBody>
      </p:sp>
    </p:spTree>
    <p:extLst>
      <p:ext uri="{BB962C8B-B14F-4D97-AF65-F5344CB8AC3E}">
        <p14:creationId xmlns:p14="http://schemas.microsoft.com/office/powerpoint/2010/main" val="3205062438"/>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txBox="1">
            <a:spLocks noChangeArrowheads="1"/>
          </p:cNvSpPr>
          <p:nvPr/>
        </p:nvSpPr>
        <p:spPr>
          <a:xfrm>
            <a:off x="-1" y="4414127"/>
            <a:ext cx="5256503" cy="2291473"/>
          </a:xfrm>
          <a:prstGeom prst="rect">
            <a:avLst/>
          </a:prstGeom>
        </p:spPr>
        <p:txBody>
          <a:bodyPr vert="horz" lIns="68580" tIns="34290" rIns="68580" bIns="34290" rtlCol="1">
            <a:no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EG" altLang="zh-CN" sz="3200" b="1" dirty="0">
                <a:solidFill>
                  <a:srgbClr val="FFFF00"/>
                </a:solidFill>
              </a:rPr>
              <a:t> </a:t>
            </a:r>
            <a:r>
              <a:rPr lang="ar-KW" altLang="zh-CN" sz="3200" b="1" dirty="0">
                <a:solidFill>
                  <a:srgbClr val="FFFF00"/>
                </a:solidFill>
              </a:rPr>
              <a:t>بي جوت إفتو إم إبريسفيتيــروس : خيـن تي</a:t>
            </a:r>
            <a:r>
              <a:rPr lang="ar-EG" altLang="zh-CN" sz="3200" b="1" dirty="0">
                <a:solidFill>
                  <a:srgbClr val="FFFF00"/>
                </a:solidFill>
              </a:rPr>
              <a:t> </a:t>
            </a:r>
            <a:r>
              <a:rPr lang="ar-KW" altLang="zh-CN" sz="3200" b="1" dirty="0">
                <a:solidFill>
                  <a:srgbClr val="FFFF00"/>
                </a:solidFill>
              </a:rPr>
              <a:t>إككليسيا إنتى ني شورب إمميسي : إيف هوس إيروف خين أوميت آت مونك : إيف أوش إيفول إفجو إمموس .</a:t>
            </a:r>
            <a:r>
              <a:rPr lang="en-US" altLang="zh-CN" sz="3200" b="1" dirty="0">
                <a:solidFill>
                  <a:srgbClr val="FFFF00"/>
                </a:solidFill>
                <a:ea typeface="SimSun" pitchFamily="2" charset="-122"/>
              </a:rPr>
              <a:t> </a:t>
            </a:r>
            <a:endParaRPr lang="en-US" sz="3200" b="1" dirty="0">
              <a:solidFill>
                <a:srgbClr val="FFFF00"/>
              </a:solidFill>
            </a:endParaRPr>
          </a:p>
        </p:txBody>
      </p:sp>
      <p:sp>
        <p:nvSpPr>
          <p:cNvPr id="3" name="Rectangle 3"/>
          <p:cNvSpPr txBox="1">
            <a:spLocks noChangeArrowheads="1"/>
          </p:cNvSpPr>
          <p:nvPr/>
        </p:nvSpPr>
        <p:spPr>
          <a:xfrm>
            <a:off x="5256503" y="4738980"/>
            <a:ext cx="3952812" cy="1714500"/>
          </a:xfrm>
          <a:prstGeom prst="rect">
            <a:avLst/>
          </a:prstGeom>
        </p:spPr>
        <p:txBody>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EG" altLang="zh-CN" sz="3000" b="1" dirty="0">
                <a:solidFill>
                  <a:schemeClr val="bg1"/>
                </a:solidFill>
              </a:rPr>
              <a:t> </a:t>
            </a:r>
            <a:r>
              <a:rPr lang="ar-KW" altLang="zh-CN" sz="3000" b="1" dirty="0">
                <a:solidFill>
                  <a:schemeClr val="bg1"/>
                </a:solidFill>
              </a:rPr>
              <a:t>الــ 24 قسيساً : فـي كنيسة</a:t>
            </a:r>
            <a:r>
              <a:rPr lang="ar-EG" altLang="zh-CN" sz="3000" b="1" dirty="0">
                <a:solidFill>
                  <a:schemeClr val="bg1"/>
                </a:solidFill>
              </a:rPr>
              <a:t> </a:t>
            </a:r>
            <a:r>
              <a:rPr lang="ar-KW" altLang="zh-CN" sz="3000" b="1" dirty="0">
                <a:solidFill>
                  <a:schemeClr val="bg1"/>
                </a:solidFill>
              </a:rPr>
              <a:t>الأبكار: يسبحـــون بـلا فت</a:t>
            </a:r>
            <a:r>
              <a:rPr lang="ar-EG" altLang="zh-CN" sz="3000" b="1" dirty="0">
                <a:solidFill>
                  <a:schemeClr val="bg1"/>
                </a:solidFill>
              </a:rPr>
              <a:t>ـــــــــ</a:t>
            </a:r>
            <a:r>
              <a:rPr lang="ar-KW" altLang="zh-CN" sz="3000" b="1" dirty="0">
                <a:solidFill>
                  <a:schemeClr val="bg1"/>
                </a:solidFill>
              </a:rPr>
              <a:t>ور : صارخي</a:t>
            </a:r>
            <a:r>
              <a:rPr lang="ar-EG" altLang="zh-CN" sz="3000" b="1" dirty="0">
                <a:solidFill>
                  <a:schemeClr val="bg1"/>
                </a:solidFill>
              </a:rPr>
              <a:t>ـــــ</a:t>
            </a:r>
            <a:r>
              <a:rPr lang="ar-KW" altLang="zh-CN" sz="3000" b="1" dirty="0">
                <a:solidFill>
                  <a:schemeClr val="bg1"/>
                </a:solidFill>
              </a:rPr>
              <a:t>ن قــائلي</a:t>
            </a:r>
            <a:r>
              <a:rPr lang="ar-EG" altLang="zh-CN" sz="3000" b="1" dirty="0">
                <a:solidFill>
                  <a:schemeClr val="bg1"/>
                </a:solidFill>
              </a:rPr>
              <a:t>ــــــ</a:t>
            </a:r>
            <a:r>
              <a:rPr lang="ar-KW" altLang="zh-CN" sz="3000" b="1" dirty="0">
                <a:solidFill>
                  <a:schemeClr val="bg1"/>
                </a:solidFill>
              </a:rPr>
              <a:t>ن</a:t>
            </a:r>
            <a:r>
              <a:rPr lang="en-US" altLang="zh-CN" sz="3000" b="1" dirty="0">
                <a:solidFill>
                  <a:schemeClr val="bg1"/>
                </a:solidFill>
                <a:ea typeface="SimSun" pitchFamily="2" charset="-122"/>
              </a:rPr>
              <a:t> </a:t>
            </a:r>
            <a:endParaRPr lang="en-US" sz="3000" b="1" dirty="0">
              <a:solidFill>
                <a:schemeClr val="bg1"/>
              </a:solidFill>
            </a:endParaRPr>
          </a:p>
        </p:txBody>
      </p:sp>
    </p:spTree>
    <p:extLst>
      <p:ext uri="{BB962C8B-B14F-4D97-AF65-F5344CB8AC3E}">
        <p14:creationId xmlns:p14="http://schemas.microsoft.com/office/powerpoint/2010/main" val="3358721523"/>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txBox="1">
            <a:spLocks noChangeArrowheads="1"/>
          </p:cNvSpPr>
          <p:nvPr/>
        </p:nvSpPr>
        <p:spPr>
          <a:xfrm>
            <a:off x="0" y="4419600"/>
            <a:ext cx="5257800" cy="2362200"/>
          </a:xfrm>
          <a:prstGeom prst="rect">
            <a:avLst/>
          </a:prstGeom>
        </p:spPr>
        <p:txBody>
          <a:bodyPr vert="horz" lIns="68580" tIns="34290" rIns="68580" bIns="34290" rtlCol="1">
            <a:no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EG" altLang="zh-CN" sz="3600" b="1" dirty="0">
                <a:solidFill>
                  <a:srgbClr val="FFFF00"/>
                </a:solidFill>
              </a:rPr>
              <a:t> </a:t>
            </a:r>
            <a:r>
              <a:rPr lang="ar-KW" altLang="zh-CN" sz="3600" b="1" dirty="0">
                <a:solidFill>
                  <a:srgbClr val="FFFF00"/>
                </a:solidFill>
              </a:rPr>
              <a:t>جـى آجيـوس أوثيئـوس : نيئت شوني</a:t>
            </a:r>
            <a:r>
              <a:rPr lang="ar-EG" altLang="zh-CN" sz="3600" b="1" dirty="0">
                <a:solidFill>
                  <a:srgbClr val="FFFF00"/>
                </a:solidFill>
              </a:rPr>
              <a:t> </a:t>
            </a:r>
            <a:r>
              <a:rPr lang="ar-KW" altLang="zh-CN" sz="3600" b="1" dirty="0">
                <a:solidFill>
                  <a:srgbClr val="FFFF00"/>
                </a:solidFill>
              </a:rPr>
              <a:t>ماطالتشوأو: آجيوس يس</a:t>
            </a:r>
            <a:r>
              <a:rPr lang="ar-EG" altLang="zh-CN" sz="3600" b="1" dirty="0">
                <a:solidFill>
                  <a:srgbClr val="FFFF00"/>
                </a:solidFill>
              </a:rPr>
              <a:t> </a:t>
            </a:r>
            <a:r>
              <a:rPr lang="ar-KW" altLang="zh-CN" sz="3600" b="1" dirty="0">
                <a:solidFill>
                  <a:srgbClr val="FFFF00"/>
                </a:solidFill>
              </a:rPr>
              <a:t>شيروس ني إيطاف إنكوت إبشويس ما إمطون نوأو .</a:t>
            </a:r>
            <a:r>
              <a:rPr lang="en-US" altLang="zh-CN" sz="3600" b="1" dirty="0">
                <a:solidFill>
                  <a:srgbClr val="FFFF00"/>
                </a:solidFill>
                <a:ea typeface="SimSun" pitchFamily="2" charset="-122"/>
              </a:rPr>
              <a:t> </a:t>
            </a:r>
            <a:endParaRPr lang="en-US" sz="3600" b="1" dirty="0">
              <a:solidFill>
                <a:srgbClr val="FFFF00"/>
              </a:solidFill>
            </a:endParaRPr>
          </a:p>
        </p:txBody>
      </p:sp>
      <p:sp>
        <p:nvSpPr>
          <p:cNvPr id="3" name="Rectangle 3"/>
          <p:cNvSpPr txBox="1">
            <a:spLocks noChangeArrowheads="1"/>
          </p:cNvSpPr>
          <p:nvPr/>
        </p:nvSpPr>
        <p:spPr>
          <a:xfrm>
            <a:off x="5647762" y="4755136"/>
            <a:ext cx="3213497" cy="1786690"/>
          </a:xfrm>
          <a:prstGeom prst="rect">
            <a:avLst/>
          </a:prstGeom>
        </p:spPr>
        <p:txBody>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EG" altLang="zh-CN" sz="3000" b="1" dirty="0">
                <a:solidFill>
                  <a:schemeClr val="bg1"/>
                </a:solidFill>
              </a:rPr>
              <a:t> </a:t>
            </a:r>
            <a:r>
              <a:rPr lang="ar-KW" altLang="zh-CN" sz="3000" b="1" dirty="0">
                <a:solidFill>
                  <a:schemeClr val="bg1"/>
                </a:solidFill>
              </a:rPr>
              <a:t>قـدوس اللـه : المرضى إشفهم :</a:t>
            </a:r>
            <a:r>
              <a:rPr lang="ar-EG" altLang="zh-CN" sz="3000" b="1" dirty="0">
                <a:solidFill>
                  <a:schemeClr val="bg1"/>
                </a:solidFill>
              </a:rPr>
              <a:t> </a:t>
            </a:r>
            <a:r>
              <a:rPr lang="ar-KW" altLang="zh-CN" sz="3000" b="1" dirty="0">
                <a:solidFill>
                  <a:schemeClr val="bg1"/>
                </a:solidFill>
              </a:rPr>
              <a:t>قدوس القوي : الذين رقدوا يارب نيحهم . </a:t>
            </a:r>
            <a:endParaRPr lang="en-US" sz="3000" b="1" dirty="0">
              <a:solidFill>
                <a:schemeClr val="bg1"/>
              </a:solidFill>
            </a:endParaRPr>
          </a:p>
        </p:txBody>
      </p:sp>
    </p:spTree>
    <p:extLst>
      <p:ext uri="{BB962C8B-B14F-4D97-AF65-F5344CB8AC3E}">
        <p14:creationId xmlns:p14="http://schemas.microsoft.com/office/powerpoint/2010/main" val="3511966409"/>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txBox="1">
            <a:spLocks noChangeArrowheads="1"/>
          </p:cNvSpPr>
          <p:nvPr/>
        </p:nvSpPr>
        <p:spPr>
          <a:xfrm>
            <a:off x="152401" y="4495801"/>
            <a:ext cx="5293746" cy="2226500"/>
          </a:xfrm>
          <a:prstGeom prst="rect">
            <a:avLst/>
          </a:prstGeom>
        </p:spPr>
        <p:txBody>
          <a:bodyPr vert="horz" lIns="68580" tIns="34290" rIns="68580" bIns="34290" rtlCol="1">
            <a:no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EG" altLang="zh-CN" sz="4000" b="1" dirty="0">
                <a:solidFill>
                  <a:srgbClr val="FFFF00"/>
                </a:solidFill>
              </a:rPr>
              <a:t> </a:t>
            </a:r>
            <a:r>
              <a:rPr lang="ar-KW" altLang="zh-CN" sz="4000" b="1" dirty="0">
                <a:solidFill>
                  <a:srgbClr val="FFFF00"/>
                </a:solidFill>
              </a:rPr>
              <a:t>آجيوس آثاناطوس : إزمو إيتيك</a:t>
            </a:r>
            <a:r>
              <a:rPr lang="ar-EG" altLang="zh-CN" sz="4000" b="1" dirty="0">
                <a:solidFill>
                  <a:srgbClr val="FFFF00"/>
                </a:solidFill>
              </a:rPr>
              <a:t> </a:t>
            </a:r>
            <a:r>
              <a:rPr lang="ar-KW" altLang="zh-CN" sz="4000" b="1" dirty="0">
                <a:solidFill>
                  <a:srgbClr val="FFFF00"/>
                </a:solidFill>
              </a:rPr>
              <a:t>إكليرونوميا :</a:t>
            </a:r>
            <a:r>
              <a:rPr lang="ar-EG" altLang="zh-CN" sz="4000" b="1" dirty="0">
                <a:solidFill>
                  <a:srgbClr val="FFFF00"/>
                </a:solidFill>
                <a:ea typeface="SimSun" pitchFamily="2" charset="-122"/>
              </a:rPr>
              <a:t> </a:t>
            </a:r>
            <a:r>
              <a:rPr lang="ar-KW" altLang="zh-CN" sz="4000" b="1" dirty="0">
                <a:solidFill>
                  <a:srgbClr val="FFFF00"/>
                </a:solidFill>
              </a:rPr>
              <a:t>مارى بيك ناي نيم تيك هيريني : أوي إن سوفت إمبيك لأوس</a:t>
            </a:r>
            <a:r>
              <a:rPr lang="en-US" altLang="zh-CN" sz="4000" b="1" dirty="0">
                <a:solidFill>
                  <a:srgbClr val="FFFF00"/>
                </a:solidFill>
              </a:rPr>
              <a:t> .</a:t>
            </a:r>
            <a:r>
              <a:rPr lang="en-US" altLang="zh-CN" sz="4000" b="1" dirty="0">
                <a:solidFill>
                  <a:srgbClr val="FFFF00"/>
                </a:solidFill>
                <a:ea typeface="SimSun" pitchFamily="2" charset="-122"/>
              </a:rPr>
              <a:t> </a:t>
            </a:r>
            <a:endParaRPr lang="en-US" sz="4000" b="1" dirty="0">
              <a:solidFill>
                <a:srgbClr val="FFFF00"/>
              </a:solidFill>
            </a:endParaRPr>
          </a:p>
        </p:txBody>
      </p:sp>
      <p:sp>
        <p:nvSpPr>
          <p:cNvPr id="3" name="Rectangle 3"/>
          <p:cNvSpPr txBox="1">
            <a:spLocks noChangeArrowheads="1"/>
          </p:cNvSpPr>
          <p:nvPr/>
        </p:nvSpPr>
        <p:spPr>
          <a:xfrm>
            <a:off x="5662713" y="4628807"/>
            <a:ext cx="3430065" cy="2075447"/>
          </a:xfrm>
          <a:prstGeom prst="rect">
            <a:avLst/>
          </a:prstGeom>
        </p:spPr>
        <p:txBody>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EG" altLang="zh-CN" sz="3000" b="1" dirty="0">
                <a:solidFill>
                  <a:schemeClr val="bg1"/>
                </a:solidFill>
              </a:rPr>
              <a:t> </a:t>
            </a:r>
            <a:r>
              <a:rPr lang="ar-KW" altLang="zh-CN" sz="3000" b="1" dirty="0">
                <a:solidFill>
                  <a:schemeClr val="bg1"/>
                </a:solidFill>
              </a:rPr>
              <a:t>قـــدوس الــذي لايمـوت :</a:t>
            </a:r>
            <a:r>
              <a:rPr lang="ar-EG" altLang="zh-CN" sz="3000" b="1" dirty="0">
                <a:solidFill>
                  <a:schemeClr val="bg1"/>
                </a:solidFill>
                <a:ea typeface="SimSun" pitchFamily="2" charset="-122"/>
              </a:rPr>
              <a:t> </a:t>
            </a:r>
            <a:r>
              <a:rPr lang="ar-KW" altLang="zh-CN" sz="3000" b="1" dirty="0">
                <a:solidFill>
                  <a:schemeClr val="bg1"/>
                </a:solidFill>
              </a:rPr>
              <a:t>بــ</a:t>
            </a:r>
            <a:r>
              <a:rPr lang="ar-EG" altLang="zh-CN" sz="3000" b="1" dirty="0">
                <a:solidFill>
                  <a:schemeClr val="bg1"/>
                </a:solidFill>
              </a:rPr>
              <a:t>ــــــ</a:t>
            </a:r>
            <a:r>
              <a:rPr lang="ar-KW" altLang="zh-CN" sz="3000" b="1" dirty="0">
                <a:solidFill>
                  <a:schemeClr val="bg1"/>
                </a:solidFill>
              </a:rPr>
              <a:t>ــارك ميراثك : ولتكن رحمت</a:t>
            </a:r>
            <a:r>
              <a:rPr lang="ar-EG" altLang="zh-CN" sz="3000" b="1" dirty="0">
                <a:solidFill>
                  <a:schemeClr val="bg1"/>
                </a:solidFill>
              </a:rPr>
              <a:t>ــــ</a:t>
            </a:r>
            <a:r>
              <a:rPr lang="ar-KW" altLang="zh-CN" sz="3000" b="1" dirty="0">
                <a:solidFill>
                  <a:schemeClr val="bg1"/>
                </a:solidFill>
              </a:rPr>
              <a:t>ك وسلام</a:t>
            </a:r>
            <a:r>
              <a:rPr lang="ar-EG" altLang="zh-CN" sz="3000" b="1" dirty="0">
                <a:solidFill>
                  <a:schemeClr val="bg1"/>
                </a:solidFill>
              </a:rPr>
              <a:t>ـــــ</a:t>
            </a:r>
            <a:r>
              <a:rPr lang="ar-KW" altLang="zh-CN" sz="3000" b="1" dirty="0">
                <a:solidFill>
                  <a:schemeClr val="bg1"/>
                </a:solidFill>
              </a:rPr>
              <a:t>ك : حصناً لشعبك</a:t>
            </a:r>
            <a:r>
              <a:rPr lang="en-US" altLang="zh-CN" sz="3000" b="1" dirty="0">
                <a:solidFill>
                  <a:schemeClr val="bg1"/>
                </a:solidFill>
              </a:rPr>
              <a:t> .</a:t>
            </a:r>
            <a:r>
              <a:rPr lang="en-US" altLang="zh-CN" sz="3000" b="1" dirty="0">
                <a:solidFill>
                  <a:schemeClr val="bg1"/>
                </a:solidFill>
                <a:ea typeface="SimSun" pitchFamily="2" charset="-122"/>
              </a:rPr>
              <a:t> </a:t>
            </a:r>
            <a:endParaRPr lang="en-US" sz="3000" b="1" dirty="0">
              <a:solidFill>
                <a:schemeClr val="bg1"/>
              </a:solidFill>
            </a:endParaRPr>
          </a:p>
        </p:txBody>
      </p:sp>
    </p:spTree>
    <p:extLst>
      <p:ext uri="{BB962C8B-B14F-4D97-AF65-F5344CB8AC3E}">
        <p14:creationId xmlns:p14="http://schemas.microsoft.com/office/powerpoint/2010/main" val="2940038478"/>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txBox="1">
            <a:spLocks noChangeArrowheads="1"/>
          </p:cNvSpPr>
          <p:nvPr/>
        </p:nvSpPr>
        <p:spPr>
          <a:xfrm>
            <a:off x="76200" y="4419601"/>
            <a:ext cx="4878919" cy="2260418"/>
          </a:xfrm>
          <a:prstGeom prst="rect">
            <a:avLst/>
          </a:prstGeom>
        </p:spPr>
        <p:txBody>
          <a:bodyPr vert="horz" lIns="68580" tIns="34290" rIns="68580" bIns="34290" rtlCol="1">
            <a:no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KW" altLang="zh-CN" sz="3600" b="1" dirty="0">
                <a:solidFill>
                  <a:srgbClr val="FFFF00"/>
                </a:solidFill>
              </a:rPr>
              <a:t>جى إكـؤواب أووه إكـؤواب :</a:t>
            </a:r>
            <a:r>
              <a:rPr lang="ar-EG" altLang="zh-CN" sz="3600" b="1" dirty="0">
                <a:solidFill>
                  <a:srgbClr val="FFFF00"/>
                </a:solidFill>
              </a:rPr>
              <a:t> </a:t>
            </a:r>
            <a:r>
              <a:rPr lang="ar-KW" altLang="zh-CN" sz="3600" b="1" dirty="0">
                <a:solidFill>
                  <a:srgbClr val="FFFF00"/>
                </a:solidFill>
              </a:rPr>
              <a:t>إكـؤواب</a:t>
            </a:r>
            <a:r>
              <a:rPr lang="ar-EG" altLang="zh-CN" sz="3600" b="1" dirty="0">
                <a:solidFill>
                  <a:srgbClr val="FFFF00"/>
                </a:solidFill>
                <a:ea typeface="SimSun" pitchFamily="2" charset="-122"/>
              </a:rPr>
              <a:t> </a:t>
            </a:r>
            <a:r>
              <a:rPr lang="ar-KW" altLang="zh-CN" sz="3600" b="1" dirty="0">
                <a:solidFill>
                  <a:srgbClr val="FFFF00"/>
                </a:solidFill>
              </a:rPr>
              <a:t>إبشـويس سافاؤوت : إتفى نيم إبكاهي ميه إيفول : خين بيك أوأو نيم بيك طايو</a:t>
            </a:r>
            <a:r>
              <a:rPr lang="en-US" altLang="zh-CN" sz="3600" b="1" dirty="0">
                <a:solidFill>
                  <a:srgbClr val="FFFF00"/>
                </a:solidFill>
              </a:rPr>
              <a:t> .</a:t>
            </a:r>
            <a:r>
              <a:rPr lang="en-US" altLang="zh-CN" sz="3600" b="1" dirty="0">
                <a:solidFill>
                  <a:srgbClr val="FFFF00"/>
                </a:solidFill>
                <a:ea typeface="SimSun" pitchFamily="2" charset="-122"/>
              </a:rPr>
              <a:t> </a:t>
            </a:r>
            <a:endParaRPr lang="en-US" sz="3600" b="1" dirty="0">
              <a:solidFill>
                <a:srgbClr val="FFFF00"/>
              </a:solidFill>
            </a:endParaRPr>
          </a:p>
        </p:txBody>
      </p:sp>
      <p:sp>
        <p:nvSpPr>
          <p:cNvPr id="3" name="Rectangle 3"/>
          <p:cNvSpPr txBox="1">
            <a:spLocks noChangeArrowheads="1"/>
          </p:cNvSpPr>
          <p:nvPr/>
        </p:nvSpPr>
        <p:spPr>
          <a:xfrm>
            <a:off x="5206716" y="4550430"/>
            <a:ext cx="3357875" cy="2129590"/>
          </a:xfrm>
          <a:prstGeom prst="rect">
            <a:avLst/>
          </a:prstGeom>
        </p:spPr>
        <p:txBody>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EG" altLang="zh-CN" sz="3000" b="1" dirty="0">
                <a:solidFill>
                  <a:schemeClr val="bg1"/>
                </a:solidFill>
              </a:rPr>
              <a:t> </a:t>
            </a:r>
            <a:r>
              <a:rPr lang="ar-KW" altLang="zh-CN" sz="3000" b="1" dirty="0">
                <a:solidFill>
                  <a:schemeClr val="bg1"/>
                </a:solidFill>
              </a:rPr>
              <a:t>قـدوس قـ</a:t>
            </a:r>
            <a:r>
              <a:rPr lang="ar-EG" altLang="zh-CN" sz="3000" b="1" dirty="0">
                <a:solidFill>
                  <a:schemeClr val="bg1"/>
                </a:solidFill>
              </a:rPr>
              <a:t>ـــــــ</a:t>
            </a:r>
            <a:r>
              <a:rPr lang="ar-KW" altLang="zh-CN" sz="3000" b="1" dirty="0">
                <a:solidFill>
                  <a:schemeClr val="bg1"/>
                </a:solidFill>
              </a:rPr>
              <a:t>دوس : قـ</a:t>
            </a:r>
            <a:r>
              <a:rPr lang="ar-EG" altLang="zh-CN" sz="3000" b="1" dirty="0">
                <a:solidFill>
                  <a:schemeClr val="bg1"/>
                </a:solidFill>
              </a:rPr>
              <a:t>ــــ</a:t>
            </a:r>
            <a:r>
              <a:rPr lang="ar-KW" altLang="zh-CN" sz="3000" b="1" dirty="0">
                <a:solidFill>
                  <a:schemeClr val="bg1"/>
                </a:solidFill>
              </a:rPr>
              <a:t>ـدوس رب</a:t>
            </a:r>
            <a:r>
              <a:rPr lang="ar-EG" altLang="zh-CN" sz="3000" b="1" dirty="0">
                <a:solidFill>
                  <a:schemeClr val="bg1"/>
                </a:solidFill>
              </a:rPr>
              <a:t> </a:t>
            </a:r>
            <a:r>
              <a:rPr lang="ar-KW" altLang="zh-CN" sz="3000" b="1" dirty="0">
                <a:solidFill>
                  <a:schemeClr val="bg1"/>
                </a:solidFill>
              </a:rPr>
              <a:t>الصب</a:t>
            </a:r>
            <a:r>
              <a:rPr lang="ar-EG" altLang="zh-CN" sz="3000" b="1" dirty="0">
                <a:solidFill>
                  <a:schemeClr val="bg1"/>
                </a:solidFill>
              </a:rPr>
              <a:t>ـــــ</a:t>
            </a:r>
            <a:r>
              <a:rPr lang="ar-KW" altLang="zh-CN" sz="3000" b="1" dirty="0">
                <a:solidFill>
                  <a:schemeClr val="bg1"/>
                </a:solidFill>
              </a:rPr>
              <a:t>اؤوت : السماء</a:t>
            </a:r>
            <a:r>
              <a:rPr lang="ar-EG" altLang="zh-CN" sz="3000" b="1" dirty="0">
                <a:solidFill>
                  <a:schemeClr val="bg1"/>
                </a:solidFill>
              </a:rPr>
              <a:t> </a:t>
            </a:r>
            <a:r>
              <a:rPr lang="ar-KW" altLang="zh-CN" sz="3000" b="1" dirty="0">
                <a:solidFill>
                  <a:schemeClr val="bg1"/>
                </a:solidFill>
              </a:rPr>
              <a:t>والأرض مملؤتان : من مجدك وكرامتك</a:t>
            </a:r>
            <a:endParaRPr lang="en-US" sz="3000" b="1" dirty="0">
              <a:solidFill>
                <a:schemeClr val="bg1"/>
              </a:solidFill>
            </a:endParaRPr>
          </a:p>
        </p:txBody>
      </p:sp>
    </p:spTree>
    <p:extLst>
      <p:ext uri="{BB962C8B-B14F-4D97-AF65-F5344CB8AC3E}">
        <p14:creationId xmlns:p14="http://schemas.microsoft.com/office/powerpoint/2010/main" val="3099133909"/>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2"/>
          <p:cNvSpPr txBox="1">
            <a:spLocks noChangeArrowheads="1"/>
          </p:cNvSpPr>
          <p:nvPr/>
        </p:nvSpPr>
        <p:spPr>
          <a:xfrm>
            <a:off x="152401" y="4568482"/>
            <a:ext cx="5045242" cy="2111541"/>
          </a:xfrm>
          <a:prstGeom prst="rect">
            <a:avLst/>
          </a:prstGeom>
        </p:spPr>
        <p:txBody>
          <a:bodyPr vert="horz" lIns="68580" tIns="34290" rIns="68580" bIns="34290" rtlCol="1">
            <a:norm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EG" altLang="zh-CN" sz="3600" b="1" dirty="0">
                <a:solidFill>
                  <a:srgbClr val="FFFF00"/>
                </a:solidFill>
              </a:rPr>
              <a:t> </a:t>
            </a:r>
            <a:r>
              <a:rPr lang="ar-KW" altLang="zh-CN" sz="3600" b="1" dirty="0">
                <a:solidFill>
                  <a:srgbClr val="FFFF00"/>
                </a:solidFill>
              </a:rPr>
              <a:t>أف شان جوس إمبي الليلويا : شارى نانيفيئـوي</a:t>
            </a:r>
            <a:r>
              <a:rPr lang="ar-EG" altLang="zh-CN" sz="3600" b="1" dirty="0">
                <a:solidFill>
                  <a:srgbClr val="FFFF00"/>
                </a:solidFill>
                <a:ea typeface="SimSun" pitchFamily="2" charset="-122"/>
              </a:rPr>
              <a:t> </a:t>
            </a:r>
            <a:r>
              <a:rPr lang="ar-KW" altLang="zh-CN" sz="3600" b="1" dirty="0">
                <a:solidFill>
                  <a:srgbClr val="FFFF00"/>
                </a:solidFill>
              </a:rPr>
              <a:t>أووه إمموأو : جى آجيوس آمين الليلويا : بى أوأو فا بينوتي بى</a:t>
            </a:r>
            <a:r>
              <a:rPr lang="en-US" altLang="zh-CN" sz="3600" b="1" dirty="0">
                <a:solidFill>
                  <a:srgbClr val="FFFF00"/>
                </a:solidFill>
              </a:rPr>
              <a:t> . </a:t>
            </a:r>
            <a:endParaRPr lang="en-US" sz="3600" b="1" dirty="0">
              <a:solidFill>
                <a:srgbClr val="FFFF00"/>
              </a:solidFill>
            </a:endParaRPr>
          </a:p>
        </p:txBody>
      </p:sp>
      <p:sp>
        <p:nvSpPr>
          <p:cNvPr id="3" name="Rectangle 3"/>
          <p:cNvSpPr txBox="1">
            <a:spLocks noChangeArrowheads="1"/>
          </p:cNvSpPr>
          <p:nvPr/>
        </p:nvSpPr>
        <p:spPr>
          <a:xfrm>
            <a:off x="5414211" y="4568483"/>
            <a:ext cx="3284621" cy="2255921"/>
          </a:xfrm>
          <a:prstGeom prst="rect">
            <a:avLst/>
          </a:prstGeom>
        </p:spPr>
        <p:txBody>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KW" altLang="zh-CN" sz="3000" b="1" dirty="0">
                <a:solidFill>
                  <a:schemeClr val="bg1"/>
                </a:solidFill>
              </a:rPr>
              <a:t>إذ مــا قالــوا الليلويا : يتبعهم</a:t>
            </a:r>
            <a:r>
              <a:rPr lang="ar-EG" altLang="zh-CN" sz="3000" b="1" dirty="0">
                <a:solidFill>
                  <a:schemeClr val="bg1"/>
                </a:solidFill>
                <a:ea typeface="SimSun" pitchFamily="2" charset="-122"/>
              </a:rPr>
              <a:t> </a:t>
            </a:r>
            <a:r>
              <a:rPr lang="ar-KW" altLang="zh-CN" sz="3000" b="1" dirty="0">
                <a:solidFill>
                  <a:schemeClr val="bg1"/>
                </a:solidFill>
              </a:rPr>
              <a:t>السمائيون قائلين : قدوس آمين الليلويا : المج</a:t>
            </a:r>
            <a:r>
              <a:rPr lang="ar-EG" altLang="zh-CN" sz="3000" b="1" dirty="0">
                <a:solidFill>
                  <a:schemeClr val="bg1"/>
                </a:solidFill>
              </a:rPr>
              <a:t>ــــــ</a:t>
            </a:r>
            <a:r>
              <a:rPr lang="ar-KW" altLang="zh-CN" sz="3000" b="1" dirty="0">
                <a:solidFill>
                  <a:schemeClr val="bg1"/>
                </a:solidFill>
              </a:rPr>
              <a:t>د هو لألهن</a:t>
            </a:r>
            <a:r>
              <a:rPr lang="ar-EG" altLang="zh-CN" sz="3000" b="1" dirty="0">
                <a:solidFill>
                  <a:schemeClr val="bg1"/>
                </a:solidFill>
              </a:rPr>
              <a:t>ــــــــ</a:t>
            </a:r>
            <a:r>
              <a:rPr lang="ar-KW" altLang="zh-CN" sz="3000" b="1" dirty="0">
                <a:solidFill>
                  <a:schemeClr val="bg1"/>
                </a:solidFill>
              </a:rPr>
              <a:t>ا</a:t>
            </a:r>
            <a:r>
              <a:rPr lang="en-US" altLang="zh-CN" sz="3000" b="1" dirty="0">
                <a:solidFill>
                  <a:schemeClr val="bg1"/>
                </a:solidFill>
              </a:rPr>
              <a:t> </a:t>
            </a:r>
            <a:endParaRPr lang="en-US" sz="3000" b="1" dirty="0">
              <a:solidFill>
                <a:schemeClr val="bg1"/>
              </a:solidFill>
            </a:endParaRPr>
          </a:p>
        </p:txBody>
      </p:sp>
    </p:spTree>
    <p:extLst>
      <p:ext uri="{BB962C8B-B14F-4D97-AF65-F5344CB8AC3E}">
        <p14:creationId xmlns:p14="http://schemas.microsoft.com/office/powerpoint/2010/main" val="3850031885"/>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2"/>
          <p:cNvSpPr txBox="1">
            <a:spLocks noChangeArrowheads="1"/>
          </p:cNvSpPr>
          <p:nvPr/>
        </p:nvSpPr>
        <p:spPr>
          <a:xfrm>
            <a:off x="228601" y="4343400"/>
            <a:ext cx="5149516" cy="2361927"/>
          </a:xfrm>
          <a:prstGeom prst="rect">
            <a:avLst/>
          </a:prstGeom>
        </p:spPr>
        <p:txBody>
          <a:bodyPr vert="horz" lIns="68580" tIns="34290" rIns="68580" bIns="34290" rtlCol="1">
            <a:no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KW" altLang="zh-CN" sz="3600" b="1" dirty="0">
                <a:solidFill>
                  <a:srgbClr val="FFFF00"/>
                </a:solidFill>
              </a:rPr>
              <a:t>آري إبـريسفـافيـن إى إهـري إيجـون : ني</a:t>
            </a:r>
            <a:r>
              <a:rPr lang="ar-EG" altLang="zh-CN" sz="3600" b="1" dirty="0">
                <a:solidFill>
                  <a:srgbClr val="FFFF00"/>
                </a:solidFill>
              </a:rPr>
              <a:t> </a:t>
            </a:r>
            <a:r>
              <a:rPr lang="ar-KW" altLang="zh-CN" sz="3600" b="1" dirty="0">
                <a:solidFill>
                  <a:srgbClr val="FFFF00"/>
                </a:solidFill>
              </a:rPr>
              <a:t>ستراتــيا إن آنجيليكون : نيم ني طاغما إن إيبورانيون : إنتيف كانين نوفي نان إيف</a:t>
            </a:r>
            <a:r>
              <a:rPr lang="ar-EG" altLang="zh-CN" sz="3600" b="1" dirty="0">
                <a:solidFill>
                  <a:srgbClr val="FFFF00"/>
                </a:solidFill>
              </a:rPr>
              <a:t>ــــــــ</a:t>
            </a:r>
            <a:r>
              <a:rPr lang="ar-KW" altLang="zh-CN" sz="3600" b="1" dirty="0">
                <a:solidFill>
                  <a:srgbClr val="FFFF00"/>
                </a:solidFill>
              </a:rPr>
              <a:t>ول</a:t>
            </a:r>
            <a:r>
              <a:rPr lang="en-US" altLang="zh-CN" sz="3600" b="1" dirty="0">
                <a:solidFill>
                  <a:srgbClr val="FFFF00"/>
                </a:solidFill>
              </a:rPr>
              <a:t> .</a:t>
            </a:r>
            <a:r>
              <a:rPr lang="en-US" altLang="zh-CN" sz="3600" b="1" dirty="0">
                <a:solidFill>
                  <a:srgbClr val="FFFF00"/>
                </a:solidFill>
                <a:ea typeface="SimSun" pitchFamily="2" charset="-122"/>
              </a:rPr>
              <a:t> </a:t>
            </a:r>
            <a:endParaRPr lang="en-US" sz="3600" b="1" dirty="0">
              <a:solidFill>
                <a:srgbClr val="FFFF00"/>
              </a:solidFill>
            </a:endParaRPr>
          </a:p>
        </p:txBody>
      </p:sp>
      <p:sp>
        <p:nvSpPr>
          <p:cNvPr id="5" name="Rectangle 3"/>
          <p:cNvSpPr txBox="1">
            <a:spLocks noChangeArrowheads="1"/>
          </p:cNvSpPr>
          <p:nvPr/>
        </p:nvSpPr>
        <p:spPr>
          <a:xfrm>
            <a:off x="5611667" y="4697901"/>
            <a:ext cx="3213497" cy="1660358"/>
          </a:xfrm>
          <a:prstGeom prst="rect">
            <a:avLst/>
          </a:prstGeom>
        </p:spPr>
        <p:txBody>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SzPct val="60000"/>
              <a:buFont typeface="Wingdings" pitchFamily="2" charset="2"/>
              <a:buChar char="v"/>
            </a:pPr>
            <a:r>
              <a:rPr lang="ar-EG" altLang="zh-CN" sz="3000" b="1" dirty="0">
                <a:solidFill>
                  <a:schemeClr val="bg1"/>
                </a:solidFill>
              </a:rPr>
              <a:t> </a:t>
            </a:r>
            <a:r>
              <a:rPr lang="ar-KW" altLang="zh-CN" sz="3000" b="1" dirty="0">
                <a:solidFill>
                  <a:schemeClr val="bg1"/>
                </a:solidFill>
              </a:rPr>
              <a:t>إشفعــوا فينـا : أيهـا العساكر</a:t>
            </a:r>
            <a:r>
              <a:rPr lang="ar-EG" altLang="zh-CN" sz="3000" b="1" dirty="0">
                <a:solidFill>
                  <a:schemeClr val="bg1"/>
                </a:solidFill>
                <a:ea typeface="SimSun" pitchFamily="2" charset="-122"/>
              </a:rPr>
              <a:t> </a:t>
            </a:r>
            <a:r>
              <a:rPr lang="ar-KW" altLang="zh-CN" sz="3000" b="1" dirty="0">
                <a:solidFill>
                  <a:schemeClr val="bg1"/>
                </a:solidFill>
              </a:rPr>
              <a:t>الملائكية : والطغمات السمائية : ليغفر لنا خطايانا</a:t>
            </a:r>
            <a:r>
              <a:rPr lang="en-US" altLang="zh-CN" sz="3000" b="1" dirty="0">
                <a:solidFill>
                  <a:schemeClr val="bg1"/>
                </a:solidFill>
              </a:rPr>
              <a:t> .</a:t>
            </a:r>
            <a:r>
              <a:rPr lang="en-US" altLang="zh-CN" sz="3000" b="1" dirty="0">
                <a:solidFill>
                  <a:schemeClr val="bg1"/>
                </a:solidFill>
                <a:ea typeface="SimSun" pitchFamily="2" charset="-122"/>
              </a:rPr>
              <a:t> </a:t>
            </a:r>
            <a:endParaRPr lang="en-US" sz="3000" b="1" dirty="0">
              <a:solidFill>
                <a:schemeClr val="bg1"/>
              </a:solidFill>
            </a:endParaRPr>
          </a:p>
        </p:txBody>
      </p:sp>
    </p:spTree>
    <p:extLst>
      <p:ext uri="{BB962C8B-B14F-4D97-AF65-F5344CB8AC3E}">
        <p14:creationId xmlns:p14="http://schemas.microsoft.com/office/powerpoint/2010/main" val="2356974887"/>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65125"/>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t>Click to edit Master title style</a:t>
            </a:r>
            <a:endParaRPr lang="ar-EG" sz="10350" b="1" dirty="0">
              <a:solidFill>
                <a:srgbClr val="FFC000"/>
              </a:solidFill>
            </a:endParaRPr>
          </a:p>
        </p:txBody>
      </p:sp>
      <p:sp>
        <p:nvSpPr>
          <p:cNvPr id="3" name="Title 1">
            <a:extLst>
              <a:ext uri="{FF2B5EF4-FFF2-40B4-BE49-F238E27FC236}">
                <a16:creationId xmlns:a16="http://schemas.microsoft.com/office/drawing/2014/main" id="{556CD327-8619-338C-2075-124DC565FBB2}"/>
              </a:ext>
            </a:extLst>
          </p:cNvPr>
          <p:cNvSpPr txBox="1">
            <a:spLocks/>
          </p:cNvSpPr>
          <p:nvPr/>
        </p:nvSpPr>
        <p:spPr>
          <a:xfrm>
            <a:off x="0" y="4343400"/>
            <a:ext cx="9144000" cy="25146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ar-EG" sz="14900" b="1" dirty="0">
                <a:solidFill>
                  <a:srgbClr val="FFC000"/>
                </a:solidFill>
              </a:rPr>
              <a:t>الرسل</a:t>
            </a:r>
            <a:endParaRPr lang="ar-EG" sz="10350" b="1" dirty="0">
              <a:solidFill>
                <a:srgbClr val="FFC000"/>
              </a:solidFill>
            </a:endParaRPr>
          </a:p>
        </p:txBody>
      </p:sp>
      <p:sp>
        <p:nvSpPr>
          <p:cNvPr id="4" name="TextBox 3">
            <a:hlinkClick r:id="rId2" action="ppaction://hlinksldjump"/>
            <a:extLst>
              <a:ext uri="{FF2B5EF4-FFF2-40B4-BE49-F238E27FC236}">
                <a16:creationId xmlns:a16="http://schemas.microsoft.com/office/drawing/2014/main" id="{8311F706-61FC-C27D-F945-D8EF849D9307}"/>
              </a:ext>
            </a:extLst>
          </p:cNvPr>
          <p:cNvSpPr txBox="1"/>
          <p:nvPr/>
        </p:nvSpPr>
        <p:spPr>
          <a:xfrm>
            <a:off x="4114800" y="3849200"/>
            <a:ext cx="1790702" cy="584775"/>
          </a:xfrm>
          <a:prstGeom prst="rect">
            <a:avLst/>
          </a:prstGeom>
          <a:noFill/>
        </p:spPr>
        <p:txBody>
          <a:bodyPr wrap="square">
            <a:spAutoFit/>
          </a:bodyPr>
          <a:lstStyle/>
          <a:p>
            <a:pPr algn="r"/>
            <a:r>
              <a:rPr lang="ar-EG" sz="3200" b="1" dirty="0">
                <a:solidFill>
                  <a:srgbClr val="FFC000"/>
                </a:solidFill>
              </a:rPr>
              <a:t>الرسل</a:t>
            </a:r>
          </a:p>
        </p:txBody>
      </p:sp>
      <p:sp>
        <p:nvSpPr>
          <p:cNvPr id="5" name="TextBox 4">
            <a:hlinkClick r:id="rId3" action="ppaction://hlinksldjump"/>
            <a:extLst>
              <a:ext uri="{FF2B5EF4-FFF2-40B4-BE49-F238E27FC236}">
                <a16:creationId xmlns:a16="http://schemas.microsoft.com/office/drawing/2014/main" id="{B20D100E-8E0B-49CF-2DD9-4A64BCA6B515}"/>
              </a:ext>
            </a:extLst>
          </p:cNvPr>
          <p:cNvSpPr txBox="1"/>
          <p:nvPr/>
        </p:nvSpPr>
        <p:spPr>
          <a:xfrm>
            <a:off x="6781800" y="3849200"/>
            <a:ext cx="2362200" cy="584775"/>
          </a:xfrm>
          <a:prstGeom prst="rect">
            <a:avLst/>
          </a:prstGeom>
          <a:noFill/>
        </p:spPr>
        <p:txBody>
          <a:bodyPr wrap="square">
            <a:spAutoFit/>
          </a:bodyPr>
          <a:lstStyle/>
          <a:p>
            <a:pPr algn="r"/>
            <a:r>
              <a:rPr lang="ar-EG" sz="3200" b="1" dirty="0">
                <a:solidFill>
                  <a:srgbClr val="FFC000"/>
                </a:solidFill>
              </a:rPr>
              <a:t>السمائيين</a:t>
            </a:r>
          </a:p>
        </p:txBody>
      </p:sp>
      <p:sp>
        <p:nvSpPr>
          <p:cNvPr id="6" name="TextBox 5">
            <a:hlinkClick r:id="rId4" action="ppaction://hlinksldjump"/>
            <a:extLst>
              <a:ext uri="{FF2B5EF4-FFF2-40B4-BE49-F238E27FC236}">
                <a16:creationId xmlns:a16="http://schemas.microsoft.com/office/drawing/2014/main" id="{F95DDCB0-5AE5-3942-F9AF-8E5391090891}"/>
              </a:ext>
            </a:extLst>
          </p:cNvPr>
          <p:cNvSpPr txBox="1"/>
          <p:nvPr/>
        </p:nvSpPr>
        <p:spPr>
          <a:xfrm>
            <a:off x="1676400" y="3825076"/>
            <a:ext cx="1638302" cy="584775"/>
          </a:xfrm>
          <a:prstGeom prst="rect">
            <a:avLst/>
          </a:prstGeom>
          <a:noFill/>
        </p:spPr>
        <p:txBody>
          <a:bodyPr wrap="square">
            <a:spAutoFit/>
          </a:bodyPr>
          <a:lstStyle/>
          <a:p>
            <a:pPr algn="r"/>
            <a:r>
              <a:rPr lang="ar-EG" sz="3200" b="1" dirty="0">
                <a:solidFill>
                  <a:srgbClr val="FFC000"/>
                </a:solidFill>
              </a:rPr>
              <a:t>الختام</a:t>
            </a:r>
          </a:p>
        </p:txBody>
      </p:sp>
    </p:spTree>
    <p:extLst>
      <p:ext uri="{BB962C8B-B14F-4D97-AF65-F5344CB8AC3E}">
        <p14:creationId xmlns:p14="http://schemas.microsoft.com/office/powerpoint/2010/main" val="3284257684"/>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0" y="4343400"/>
          <a:ext cx="9144000" cy="2514600"/>
        </p:xfrm>
        <a:graphic>
          <a:graphicData uri="http://schemas.openxmlformats.org/drawingml/2006/table">
            <a:tbl>
              <a:tblPr rtl="1"/>
              <a:tblGrid>
                <a:gridCol w="3419475">
                  <a:extLst>
                    <a:ext uri="{9D8B030D-6E8A-4147-A177-3AD203B41FA5}">
                      <a16:colId xmlns:a16="http://schemas.microsoft.com/office/drawing/2014/main" val="20000"/>
                    </a:ext>
                  </a:extLst>
                </a:gridCol>
                <a:gridCol w="2990185">
                  <a:extLst>
                    <a:ext uri="{9D8B030D-6E8A-4147-A177-3AD203B41FA5}">
                      <a16:colId xmlns:a16="http://schemas.microsoft.com/office/drawing/2014/main" val="20001"/>
                    </a:ext>
                  </a:extLst>
                </a:gridCol>
                <a:gridCol w="2734340">
                  <a:extLst>
                    <a:ext uri="{9D8B030D-6E8A-4147-A177-3AD203B41FA5}">
                      <a16:colId xmlns:a16="http://schemas.microsoft.com/office/drawing/2014/main" val="20002"/>
                    </a:ext>
                  </a:extLst>
                </a:gridCol>
              </a:tblGrid>
              <a:tr h="2514600">
                <a:tc>
                  <a:txBody>
                    <a:bodyPr/>
                    <a:lstStyle/>
                    <a:p>
                      <a:pPr marL="0" marR="0" lvl="0" indent="0" algn="ctr" defTabSz="914400" rtl="1" eaLnBrk="1" fontAlgn="base" latinLnBrk="0" hangingPunct="1">
                        <a:lnSpc>
                          <a:spcPct val="100000"/>
                        </a:lnSpc>
                        <a:spcBef>
                          <a:spcPct val="20000"/>
                        </a:spcBef>
                        <a:spcAft>
                          <a:spcPct val="0"/>
                        </a:spcAft>
                        <a:buClrTx/>
                        <a:buSzTx/>
                        <a:buFont typeface="Wingdings 2" pitchFamily="18" charset="2"/>
                        <a:buNone/>
                        <a:tabLst/>
                      </a:pP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كيريوس إيسوس بي إخريستوس : إف</a:t>
                      </a:r>
                      <a:r>
                        <a:rPr kumimoji="0" lang="ar-KW" sz="2700" b="1" i="0" u="none" strike="noStrike" cap="none" normalizeH="0" baseline="0" dirty="0">
                          <a:ln>
                            <a:noFill/>
                          </a:ln>
                          <a:solidFill>
                            <a:schemeClr val="bg1"/>
                          </a:solidFill>
                          <a:effectLst/>
                          <a:latin typeface="Times New Roman" pitchFamily="18" charset="0"/>
                          <a:cs typeface="Arabic Transparent" pitchFamily="2" charset="0"/>
                        </a:rPr>
                        <a:t>ص</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وتب إن نيف أبوسطولوس : إيتي بيتروس نيم آن</a:t>
                      </a:r>
                      <a:r>
                        <a:rPr kumimoji="0" lang="ar-KW" sz="2700" b="1" i="0" u="none" strike="noStrike" cap="none" normalizeH="0" baseline="0" dirty="0">
                          <a:ln>
                            <a:noFill/>
                          </a:ln>
                          <a:solidFill>
                            <a:schemeClr val="bg1"/>
                          </a:solidFill>
                          <a:effectLst/>
                          <a:latin typeface="Times New Roman" pitchFamily="18" charset="0"/>
                          <a:cs typeface="Arabic Transparent" pitchFamily="2" charset="0"/>
                        </a:rPr>
                        <a:t>درياس</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 : يوأنيس نيم ياكوبوس</a:t>
                      </a: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zh-CN" sz="24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Kurioc</a:t>
                      </a:r>
                      <a:r>
                        <a:rPr kumimoji="0" lang="en-US" altLang="zh-CN" sz="24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I=y=c P=,=c @ </a:t>
                      </a:r>
                      <a:r>
                        <a:rPr kumimoji="0" lang="en-US" altLang="zh-CN" sz="24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afcwtp</a:t>
                      </a:r>
                      <a:r>
                        <a:rPr kumimoji="0" lang="en-US" altLang="zh-CN" sz="24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4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nnefapoct-oloc</a:t>
                      </a:r>
                      <a:r>
                        <a:rPr kumimoji="0" lang="en-US" altLang="zh-CN" sz="24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24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ete</a:t>
                      </a:r>
                      <a:r>
                        <a:rPr kumimoji="0" lang="en-US" altLang="zh-CN" sz="24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4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Petroc</a:t>
                      </a:r>
                      <a:r>
                        <a:rPr kumimoji="0" lang="en-US" altLang="zh-CN" sz="24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4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a:t>
                      </a:r>
                      <a:r>
                        <a:rPr kumimoji="0" lang="en-US" altLang="zh-CN" sz="24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4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An`dreac</a:t>
                      </a:r>
                      <a:r>
                        <a:rPr kumimoji="0" lang="en-US" altLang="zh-CN" sz="24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I=w=a </a:t>
                      </a:r>
                      <a:r>
                        <a:rPr kumimoji="0" lang="en-US" altLang="zh-CN" sz="24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a:t>
                      </a:r>
                      <a:r>
                        <a:rPr kumimoji="0" lang="en-US" altLang="zh-CN" sz="24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4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Iakwboc</a:t>
                      </a:r>
                      <a:r>
                        <a:rPr kumimoji="0" lang="ar-KW" altLang="zh-CN" sz="2400" b="0" i="0" u="none" strike="noStrike" cap="none" normalizeH="0" baseline="0" dirty="0">
                          <a:ln>
                            <a:noFill/>
                          </a:ln>
                          <a:solidFill>
                            <a:srgbClr val="FFFF00"/>
                          </a:solidFill>
                          <a:effectLst/>
                          <a:latin typeface="CS Avva Shenouda" pitchFamily="34" charset="0"/>
                          <a:cs typeface="Arial" pitchFamily="34" charset="0"/>
                        </a:rPr>
                        <a:t> </a:t>
                      </a:r>
                      <a:endParaRPr kumimoji="0" lang="ar-KW" sz="2400" b="0" i="0" u="none" strike="noStrike" cap="none" normalizeH="0" baseline="0" dirty="0">
                        <a:ln>
                          <a:noFill/>
                        </a:ln>
                        <a:solidFill>
                          <a:srgbClr val="FFFF00"/>
                        </a:solidFill>
                        <a:effectLst/>
                        <a:latin typeface="CS Avva Shenouda" pitchFamily="34" charset="0"/>
                        <a:cs typeface="Arial" pitchFamily="34"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ctr" latinLnBrk="0" hangingPunct="1">
                        <a:lnSpc>
                          <a:spcPct val="100000"/>
                        </a:lnSpc>
                        <a:spcBef>
                          <a:spcPct val="0"/>
                        </a:spcBef>
                        <a:spcAft>
                          <a:spcPct val="0"/>
                        </a:spcAft>
                        <a:buClrTx/>
                        <a:buSzTx/>
                        <a:buFontTx/>
                        <a:buNone/>
                        <a:tabLst/>
                      </a:pP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الرب يسوع المسيح إختار رسله . وهم بطرس واندراوس ويوحنا ويعقوب</a:t>
                      </a:r>
                      <a:endParaRPr kumimoji="0" lang="ar-KW" sz="2700" b="1" i="0" u="none" strike="noStrike" cap="none" normalizeH="0" baseline="0" dirty="0">
                        <a:ln>
                          <a:noFill/>
                        </a:ln>
                        <a:solidFill>
                          <a:schemeClr val="bg1"/>
                        </a:solidFill>
                        <a:effectLst/>
                        <a:latin typeface="Times New Roman" pitchFamily="18" charset="0"/>
                        <a:cs typeface="Arabic Transparent" pitchFamily="2"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44349683"/>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152" name="Group 32"/>
          <p:cNvGraphicFramePr>
            <a:graphicFrameLocks noGrp="1"/>
          </p:cNvGraphicFramePr>
          <p:nvPr/>
        </p:nvGraphicFramePr>
        <p:xfrm>
          <a:off x="0" y="4343400"/>
          <a:ext cx="9144000" cy="2514600"/>
        </p:xfrm>
        <a:graphic>
          <a:graphicData uri="http://schemas.openxmlformats.org/drawingml/2006/table">
            <a:tbl>
              <a:tblPr rtl="1"/>
              <a:tblGrid>
                <a:gridCol w="3445514">
                  <a:extLst>
                    <a:ext uri="{9D8B030D-6E8A-4147-A177-3AD203B41FA5}">
                      <a16:colId xmlns:a16="http://schemas.microsoft.com/office/drawing/2014/main" val="20000"/>
                    </a:ext>
                  </a:extLst>
                </a:gridCol>
                <a:gridCol w="2903896">
                  <a:extLst>
                    <a:ext uri="{9D8B030D-6E8A-4147-A177-3AD203B41FA5}">
                      <a16:colId xmlns:a16="http://schemas.microsoft.com/office/drawing/2014/main" val="20001"/>
                    </a:ext>
                  </a:extLst>
                </a:gridCol>
                <a:gridCol w="2794590">
                  <a:extLst>
                    <a:ext uri="{9D8B030D-6E8A-4147-A177-3AD203B41FA5}">
                      <a16:colId xmlns:a16="http://schemas.microsoft.com/office/drawing/2014/main" val="20002"/>
                    </a:ext>
                  </a:extLst>
                </a:gridCol>
              </a:tblGrid>
              <a:tr h="2514600">
                <a:tc>
                  <a:txBody>
                    <a:bodyPr/>
                    <a:lstStyle/>
                    <a:p>
                      <a:pPr marL="0" marR="0" lvl="0" indent="0" algn="ctr" defTabSz="914400" rtl="1" eaLnBrk="1" fontAlgn="base" latinLnBrk="0" hangingPunct="1">
                        <a:lnSpc>
                          <a:spcPct val="100000"/>
                        </a:lnSpc>
                        <a:spcBef>
                          <a:spcPct val="20000"/>
                        </a:spcBef>
                        <a:spcAft>
                          <a:spcPct val="0"/>
                        </a:spcAft>
                        <a:buClrTx/>
                        <a:buSzTx/>
                        <a:buFont typeface="Wingdings 2" pitchFamily="18" charset="2"/>
                        <a:buNone/>
                        <a:tabLst/>
                      </a:pP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ليبون فيليبوس نيم م</a:t>
                      </a:r>
                      <a:r>
                        <a:rPr kumimoji="0" lang="ar-EG" sz="2700" b="1" i="0" u="none" strike="noStrike" cap="none" normalizeH="0" baseline="0" dirty="0">
                          <a:ln>
                            <a:noFill/>
                          </a:ln>
                          <a:solidFill>
                            <a:schemeClr val="bg1"/>
                          </a:solidFill>
                          <a:effectLst/>
                          <a:latin typeface="Times New Roman" pitchFamily="18" charset="0"/>
                          <a:cs typeface="Arabic Transparent" pitchFamily="2" charset="0"/>
                        </a:rPr>
                        <a:t>ـ</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اتي</a:t>
                      </a:r>
                      <a:r>
                        <a:rPr kumimoji="0" lang="ar-EG" sz="2700" b="1" i="0" u="none" strike="noStrike" cap="none" normalizeH="0" baseline="0" dirty="0">
                          <a:ln>
                            <a:noFill/>
                          </a:ln>
                          <a:solidFill>
                            <a:schemeClr val="bg1"/>
                          </a:solidFill>
                          <a:effectLst/>
                          <a:latin typeface="Times New Roman" pitchFamily="18" charset="0"/>
                          <a:cs typeface="Arabic Transparent" pitchFamily="2" charset="0"/>
                        </a:rPr>
                        <a:t>ـؤس</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 : بار</a:t>
                      </a:r>
                      <a:r>
                        <a:rPr kumimoji="0" lang="ar-KW" sz="2700" b="1" i="0" u="none" strike="noStrike" cap="none" normalizeH="0" baseline="0" dirty="0">
                          <a:ln>
                            <a:noFill/>
                          </a:ln>
                          <a:solidFill>
                            <a:schemeClr val="bg1"/>
                          </a:solidFill>
                          <a:effectLst/>
                          <a:latin typeface="Times New Roman" pitchFamily="18" charset="0"/>
                          <a:cs typeface="Arabic Transparent" pitchFamily="2" charset="0"/>
                        </a:rPr>
                        <a:t> </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ثولومي</a:t>
                      </a:r>
                      <a:r>
                        <a:rPr kumimoji="0" lang="ar-KW" sz="2700" b="1" i="0" u="none" strike="noStrike" cap="none" normalizeH="0" baseline="0" dirty="0">
                          <a:ln>
                            <a:noFill/>
                          </a:ln>
                          <a:solidFill>
                            <a:schemeClr val="bg1"/>
                          </a:solidFill>
                          <a:effectLst/>
                          <a:latin typeface="Times New Roman" pitchFamily="18" charset="0"/>
                          <a:cs typeface="Arabic Transparent" pitchFamily="2" charset="0"/>
                        </a:rPr>
                        <a:t>ؤ</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س نيم </a:t>
                      </a:r>
                      <a:r>
                        <a:rPr kumimoji="0" lang="ar-KW" sz="2700" b="1" i="0" u="none" strike="noStrike" cap="none" normalizeH="0" baseline="0" dirty="0">
                          <a:ln>
                            <a:noFill/>
                          </a:ln>
                          <a:solidFill>
                            <a:schemeClr val="bg1"/>
                          </a:solidFill>
                          <a:effectLst/>
                          <a:latin typeface="Times New Roman" pitchFamily="18" charset="0"/>
                          <a:cs typeface="Arabic Transparent" pitchFamily="2" charset="0"/>
                        </a:rPr>
                        <a:t>ت</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وماس : ياكوبوس إنتي ألفي</a:t>
                      </a:r>
                      <a:r>
                        <a:rPr kumimoji="0" lang="ar-EG" sz="2700" b="1" i="0" u="none" strike="noStrike" cap="none" normalizeH="0" baseline="0" dirty="0">
                          <a:ln>
                            <a:noFill/>
                          </a:ln>
                          <a:solidFill>
                            <a:schemeClr val="bg1"/>
                          </a:solidFill>
                          <a:effectLst/>
                          <a:latin typeface="Times New Roman" pitchFamily="18" charset="0"/>
                          <a:cs typeface="Arabic Transparent" pitchFamily="2" charset="0"/>
                        </a:rPr>
                        <a:t>ؤ</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س : نيم سي</a:t>
                      </a:r>
                      <a:r>
                        <a:rPr kumimoji="0" lang="ar-EG" sz="2700" b="1" i="0" u="none" strike="noStrike" cap="none" normalizeH="0" baseline="0" dirty="0">
                          <a:ln>
                            <a:noFill/>
                          </a:ln>
                          <a:solidFill>
                            <a:schemeClr val="bg1"/>
                          </a:solidFill>
                          <a:effectLst/>
                          <a:latin typeface="Times New Roman" pitchFamily="18" charset="0"/>
                          <a:cs typeface="Arabic Transparent" pitchFamily="2" charset="0"/>
                        </a:rPr>
                        <a:t>م</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ون بي  كاناني</a:t>
                      </a:r>
                      <a:r>
                        <a:rPr kumimoji="0" lang="ar-EG" sz="2700" b="1" i="0" u="none" strike="noStrike" cap="none" normalizeH="0" baseline="0" dirty="0">
                          <a:ln>
                            <a:noFill/>
                          </a:ln>
                          <a:solidFill>
                            <a:schemeClr val="bg1"/>
                          </a:solidFill>
                          <a:effectLst/>
                          <a:latin typeface="Times New Roman" pitchFamily="18" charset="0"/>
                          <a:cs typeface="Arabic Transparent" pitchFamily="2" charset="0"/>
                        </a:rPr>
                        <a:t>ؤ</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س</a:t>
                      </a: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Loipon</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Vilippoc</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Mat;eoc</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Bar;olomeoc</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wmac</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Iakwboc</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nte</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Alveoc</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Cimwn</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pikananeoc</a:t>
                      </a:r>
                      <a:r>
                        <a:rPr kumimoji="0" lang="ar-KW" altLang="zh-CN" sz="2100" b="0" i="0" u="none" strike="noStrike" cap="none" normalizeH="0" baseline="0" dirty="0">
                          <a:ln>
                            <a:noFill/>
                          </a:ln>
                          <a:solidFill>
                            <a:srgbClr val="FFFF00"/>
                          </a:solidFill>
                          <a:effectLst/>
                          <a:latin typeface="CS Avva Shenouda" pitchFamily="34" charset="0"/>
                          <a:cs typeface="Arial" pitchFamily="34" charset="0"/>
                        </a:rPr>
                        <a:t> </a:t>
                      </a:r>
                      <a:endParaRPr kumimoji="0" lang="ar-KW" sz="2100" b="0" i="0" u="none" strike="noStrike" cap="none" normalizeH="0" baseline="0" dirty="0">
                        <a:ln>
                          <a:noFill/>
                        </a:ln>
                        <a:solidFill>
                          <a:srgbClr val="FFFF00"/>
                        </a:solidFill>
                        <a:effectLst/>
                        <a:latin typeface="CS Avva Shenouda" pitchFamily="34" charset="0"/>
                        <a:cs typeface="Arial" pitchFamily="34"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ctr" latinLnBrk="0" hangingPunct="1">
                        <a:lnSpc>
                          <a:spcPct val="100000"/>
                        </a:lnSpc>
                        <a:spcBef>
                          <a:spcPct val="0"/>
                        </a:spcBef>
                        <a:spcAft>
                          <a:spcPct val="0"/>
                        </a:spcAft>
                        <a:buClrTx/>
                        <a:buSzTx/>
                        <a:buFontTx/>
                        <a:buNone/>
                        <a:tabLst/>
                      </a:pP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وفيلبس ومتى . و</a:t>
                      </a:r>
                      <a:r>
                        <a:rPr kumimoji="0" lang="en-US" sz="2700" b="1" i="0" u="none" strike="noStrike" cap="none" normalizeH="0" baseline="0" dirty="0">
                          <a:ln>
                            <a:noFill/>
                          </a:ln>
                          <a:solidFill>
                            <a:schemeClr val="bg1"/>
                          </a:solidFill>
                          <a:effectLst/>
                          <a:latin typeface="Times New Roman" pitchFamily="18" charset="0"/>
                          <a:cs typeface="Arabic Transparent" pitchFamily="2" charset="0"/>
                        </a:rPr>
                        <a:t> </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برثولماوس وتوما . ويعقوب </a:t>
                      </a:r>
                      <a:r>
                        <a:rPr kumimoji="0" lang="en-US" sz="2700" b="1" i="0" u="none" strike="noStrike" cap="none" normalizeH="0" baseline="0" dirty="0">
                          <a:ln>
                            <a:noFill/>
                          </a:ln>
                          <a:solidFill>
                            <a:schemeClr val="bg1"/>
                          </a:solidFill>
                          <a:effectLst/>
                          <a:latin typeface="Times New Roman" pitchFamily="18" charset="0"/>
                          <a:cs typeface="Arabic Transparent" pitchFamily="2" charset="0"/>
                        </a:rPr>
                        <a:t> </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بن حلفى  وسمعان القانوي</a:t>
                      </a:r>
                      <a:endParaRPr kumimoji="0" lang="ar-KW" sz="2700" b="1" i="0" u="none" strike="noStrike" cap="none" normalizeH="0" baseline="0" dirty="0">
                        <a:ln>
                          <a:noFill/>
                        </a:ln>
                        <a:solidFill>
                          <a:schemeClr val="bg1"/>
                        </a:solidFill>
                        <a:effectLst/>
                        <a:latin typeface="Times New Roman" pitchFamily="18" charset="0"/>
                        <a:cs typeface="Arabic Transparent" pitchFamily="2"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993301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45547986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لماذا صمنا ولم تنظرنا</a:t>
                      </a:r>
                      <a:r>
                        <a:rPr lang="en-US" sz="5400" b="1" dirty="0">
                          <a:solidFill>
                            <a:schemeClr val="bg1"/>
                          </a:solidFill>
                          <a:latin typeface="Times New Roman" pitchFamily="18" charset="0"/>
                          <a:cs typeface="Simplified Arabic" pitchFamily="2" charset="-78"/>
                        </a:rPr>
                        <a:t>.</a:t>
                      </a:r>
                      <a:r>
                        <a:rPr lang="ar-KW" sz="5400" b="1" dirty="0">
                          <a:solidFill>
                            <a:schemeClr val="bg1"/>
                          </a:solidFill>
                          <a:latin typeface="Times New Roman" pitchFamily="18" charset="0"/>
                          <a:cs typeface="Simplified Arabic" pitchFamily="2" charset="-78"/>
                        </a:rPr>
                        <a:t> واذللنا ولم تعلم</a:t>
                      </a:r>
                      <a:r>
                        <a:rPr lang="ar-EG" sz="5400" b="1" dirty="0">
                          <a:solidFill>
                            <a:schemeClr val="bg1"/>
                          </a:solidFill>
                          <a:latin typeface="Times New Roman" pitchFamily="18" charset="0"/>
                          <a:cs typeface="Simplified Arabic" pitchFamily="2" charset="-78"/>
                        </a:rPr>
                        <a:t>؟</a:t>
                      </a:r>
                      <a:r>
                        <a:rPr lang="ar-KW" sz="5400" b="1" dirty="0">
                          <a:solidFill>
                            <a:schemeClr val="bg1"/>
                          </a:solidFill>
                          <a:latin typeface="Times New Roman" pitchFamily="18" charset="0"/>
                          <a:cs typeface="Simplified Arabic" pitchFamily="2" charset="-78"/>
                        </a:rPr>
                        <a:t>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1" y="4343400"/>
          <a:ext cx="9144001" cy="2514600"/>
        </p:xfrm>
        <a:graphic>
          <a:graphicData uri="http://schemas.openxmlformats.org/drawingml/2006/table">
            <a:tbl>
              <a:tblPr rtl="1"/>
              <a:tblGrid>
                <a:gridCol w="3508117">
                  <a:extLst>
                    <a:ext uri="{9D8B030D-6E8A-4147-A177-3AD203B41FA5}">
                      <a16:colId xmlns:a16="http://schemas.microsoft.com/office/drawing/2014/main" val="20000"/>
                    </a:ext>
                  </a:extLst>
                </a:gridCol>
                <a:gridCol w="2756231">
                  <a:extLst>
                    <a:ext uri="{9D8B030D-6E8A-4147-A177-3AD203B41FA5}">
                      <a16:colId xmlns:a16="http://schemas.microsoft.com/office/drawing/2014/main" val="20001"/>
                    </a:ext>
                  </a:extLst>
                </a:gridCol>
                <a:gridCol w="2879653">
                  <a:extLst>
                    <a:ext uri="{9D8B030D-6E8A-4147-A177-3AD203B41FA5}">
                      <a16:colId xmlns:a16="http://schemas.microsoft.com/office/drawing/2014/main" val="20002"/>
                    </a:ext>
                  </a:extLst>
                </a:gridCol>
              </a:tblGrid>
              <a:tr h="2514600">
                <a:tc>
                  <a:txBody>
                    <a:bodyPr/>
                    <a:lstStyle/>
                    <a:p>
                      <a:pPr marL="0" marR="0" lvl="0" indent="0" algn="ctr" defTabSz="914400" rtl="1" eaLnBrk="1" fontAlgn="base" latinLnBrk="0" hangingPunct="1">
                        <a:lnSpc>
                          <a:spcPct val="100000"/>
                        </a:lnSpc>
                        <a:spcBef>
                          <a:spcPct val="20000"/>
                        </a:spcBef>
                        <a:spcAft>
                          <a:spcPct val="0"/>
                        </a:spcAft>
                        <a:buClrTx/>
                        <a:buSzTx/>
                        <a:buFont typeface="Wingdings 2" pitchFamily="18" charset="2"/>
                        <a:buNone/>
                        <a:tabLst/>
                      </a:pPr>
                      <a:r>
                        <a:rPr kumimoji="0" lang="ar-EG" sz="2700" b="1" i="0" u="none" strike="noStrike" cap="none" normalizeH="0" baseline="0" dirty="0">
                          <a:ln>
                            <a:noFill/>
                          </a:ln>
                          <a:solidFill>
                            <a:schemeClr val="bg1"/>
                          </a:solidFill>
                          <a:effectLst/>
                          <a:latin typeface="Times New Roman" pitchFamily="18" charset="0"/>
                          <a:cs typeface="Arabic Transparent" pitchFamily="2" charset="0"/>
                        </a:rPr>
                        <a:t>تاديؤس نيم ما</a:t>
                      </a:r>
                      <a:r>
                        <a:rPr kumimoji="0" lang="ar-KW" sz="2700" b="1" i="0" u="none" strike="noStrike" cap="none" normalizeH="0" baseline="0" dirty="0">
                          <a:ln>
                            <a:noFill/>
                          </a:ln>
                          <a:solidFill>
                            <a:schemeClr val="bg1"/>
                          </a:solidFill>
                          <a:effectLst/>
                          <a:latin typeface="Times New Roman" pitchFamily="18" charset="0"/>
                          <a:cs typeface="Arabic Transparent" pitchFamily="2" charset="0"/>
                        </a:rPr>
                        <a:t>تيؤس : بافلوس نيم ماركوس نيم لووكاس : نيم إبسيبي إنتي ني ما ثيتيس : ني إيطاف موشي إنصابين صوتير</a:t>
                      </a:r>
                      <a:endParaRPr kumimoji="0" lang="ar-SA" sz="2700" b="1" i="0" u="none" strike="noStrike" cap="none" normalizeH="0" baseline="0" dirty="0">
                        <a:ln>
                          <a:noFill/>
                        </a:ln>
                        <a:solidFill>
                          <a:schemeClr val="bg1"/>
                        </a:solidFill>
                        <a:effectLst/>
                        <a:latin typeface="Times New Roman" pitchFamily="18" charset="0"/>
                        <a:cs typeface="Arabic Transparent" pitchFamily="2"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addeoc</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Mat;eoc</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Pauloc</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Markoc</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Loukac</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pcepi</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nte</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nima;ytyc</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ny`etaumosi</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nca</a:t>
                      </a:r>
                      <a:r>
                        <a:rPr kumimoji="0" lang="en-US" altLang="zh-CN" sz="18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18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Pencwtyr</a:t>
                      </a:r>
                      <a:r>
                        <a:rPr kumimoji="0" lang="ar-KW" altLang="zh-CN" sz="1800" b="0" i="0" u="none" strike="noStrike" cap="none" normalizeH="0" baseline="0" dirty="0">
                          <a:ln>
                            <a:noFill/>
                          </a:ln>
                          <a:solidFill>
                            <a:srgbClr val="FFFF00"/>
                          </a:solidFill>
                          <a:effectLst/>
                          <a:latin typeface="CS Avva Shenouda" pitchFamily="34" charset="0"/>
                          <a:cs typeface="Arial" pitchFamily="34" charset="0"/>
                        </a:rPr>
                        <a:t> </a:t>
                      </a:r>
                      <a:endParaRPr kumimoji="0" lang="ar-KW" sz="1800" b="0" i="0" u="none" strike="noStrike" cap="none" normalizeH="0" baseline="0" dirty="0">
                        <a:ln>
                          <a:noFill/>
                        </a:ln>
                        <a:solidFill>
                          <a:srgbClr val="FFFF00"/>
                        </a:solidFill>
                        <a:effectLst/>
                        <a:latin typeface="CS Avva Shenouda" pitchFamily="34" charset="0"/>
                        <a:cs typeface="Arial" pitchFamily="34"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ctr" latinLnBrk="0" hangingPunct="1">
                        <a:lnSpc>
                          <a:spcPct val="100000"/>
                        </a:lnSpc>
                        <a:spcBef>
                          <a:spcPct val="0"/>
                        </a:spcBef>
                        <a:spcAft>
                          <a:spcPct val="0"/>
                        </a:spcAft>
                        <a:buClrTx/>
                        <a:buSzTx/>
                        <a:buFontTx/>
                        <a:buNone/>
                        <a:tabLst/>
                      </a:pPr>
                      <a:r>
                        <a:rPr kumimoji="0" lang="ar-SA" sz="2400" b="1" i="0" u="none" strike="noStrike" cap="none" normalizeH="0" baseline="0" dirty="0">
                          <a:ln>
                            <a:noFill/>
                          </a:ln>
                          <a:solidFill>
                            <a:schemeClr val="bg1"/>
                          </a:solidFill>
                          <a:effectLst/>
                          <a:latin typeface="Times New Roman" pitchFamily="18" charset="0"/>
                          <a:cs typeface="Arabic Transparent" pitchFamily="2" charset="0"/>
                        </a:rPr>
                        <a:t>وتداوس ومتياس. وبولس ومرقس ولوقا . وبقية التلاميذ . الذين تبعوا مخلصنا</a:t>
                      </a:r>
                      <a:endParaRPr kumimoji="0" lang="ar-KW" sz="2400" b="1" i="0" u="none" strike="noStrike" cap="none" normalizeH="0" baseline="0" dirty="0">
                        <a:ln>
                          <a:noFill/>
                        </a:ln>
                        <a:solidFill>
                          <a:schemeClr val="bg1"/>
                        </a:solidFill>
                        <a:effectLst/>
                        <a:latin typeface="Times New Roman" pitchFamily="18" charset="0"/>
                        <a:cs typeface="Arabic Transparent" pitchFamily="2"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02246493"/>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10633" y="4343400"/>
          <a:ext cx="9133367" cy="2514600"/>
        </p:xfrm>
        <a:graphic>
          <a:graphicData uri="http://schemas.openxmlformats.org/drawingml/2006/table">
            <a:tbl>
              <a:tblPr rtl="1"/>
              <a:tblGrid>
                <a:gridCol w="3344144">
                  <a:extLst>
                    <a:ext uri="{9D8B030D-6E8A-4147-A177-3AD203B41FA5}">
                      <a16:colId xmlns:a16="http://schemas.microsoft.com/office/drawing/2014/main" val="20000"/>
                    </a:ext>
                  </a:extLst>
                </a:gridCol>
                <a:gridCol w="2984000">
                  <a:extLst>
                    <a:ext uri="{9D8B030D-6E8A-4147-A177-3AD203B41FA5}">
                      <a16:colId xmlns:a16="http://schemas.microsoft.com/office/drawing/2014/main" val="20001"/>
                    </a:ext>
                  </a:extLst>
                </a:gridCol>
                <a:gridCol w="2805223">
                  <a:extLst>
                    <a:ext uri="{9D8B030D-6E8A-4147-A177-3AD203B41FA5}">
                      <a16:colId xmlns:a16="http://schemas.microsoft.com/office/drawing/2014/main" val="20002"/>
                    </a:ext>
                  </a:extLst>
                </a:gridCol>
              </a:tblGrid>
              <a:tr h="2514600">
                <a:tc>
                  <a:txBody>
                    <a:bodyPr/>
                    <a:lstStyle/>
                    <a:p>
                      <a:pPr marL="0" marR="0" lvl="0" indent="0" algn="ctr" defTabSz="914400" rtl="1" eaLnBrk="1" fontAlgn="base" latinLnBrk="0" hangingPunct="1">
                        <a:lnSpc>
                          <a:spcPct val="100000"/>
                        </a:lnSpc>
                        <a:spcBef>
                          <a:spcPct val="20000"/>
                        </a:spcBef>
                        <a:spcAft>
                          <a:spcPct val="0"/>
                        </a:spcAft>
                        <a:buClrTx/>
                        <a:buSzTx/>
                        <a:buFont typeface="Wingdings 2" pitchFamily="18" charset="2"/>
                        <a:buNone/>
                        <a:tabLst/>
                      </a:pPr>
                      <a:r>
                        <a:rPr kumimoji="0" lang="ar-EG" sz="2400" b="1" i="0" u="none" strike="noStrike" cap="none" normalizeH="0" baseline="0" dirty="0">
                          <a:ln>
                            <a:noFill/>
                          </a:ln>
                          <a:solidFill>
                            <a:schemeClr val="bg1"/>
                          </a:solidFill>
                          <a:effectLst/>
                          <a:latin typeface="Times New Roman" pitchFamily="18" charset="0"/>
                          <a:cs typeface="Arabic Transparent" pitchFamily="2" charset="0"/>
                        </a:rPr>
                        <a:t>ما تثياس في إيطاف شوبي : إن إتشيفيو إن يوذاس : نيم إبجوك إيفول نيم إبسيبي : ني إيطاف موشي إن</a:t>
                      </a:r>
                      <a:r>
                        <a:rPr kumimoji="0" lang="ar-KW" sz="2400" b="1" i="0" u="none" strike="noStrike" cap="none" normalizeH="0" baseline="0" dirty="0">
                          <a:ln>
                            <a:noFill/>
                          </a:ln>
                          <a:solidFill>
                            <a:schemeClr val="bg1"/>
                          </a:solidFill>
                          <a:effectLst/>
                          <a:latin typeface="Times New Roman" pitchFamily="18" charset="0"/>
                          <a:cs typeface="Arabic Transparent" pitchFamily="2" charset="0"/>
                        </a:rPr>
                        <a:t>صا</a:t>
                      </a:r>
                      <a:r>
                        <a:rPr kumimoji="0" lang="ar-EG" sz="2400" b="1" i="0" u="none" strike="noStrike" cap="none" normalizeH="0" baseline="0" dirty="0">
                          <a:ln>
                            <a:noFill/>
                          </a:ln>
                          <a:solidFill>
                            <a:schemeClr val="bg1"/>
                          </a:solidFill>
                          <a:effectLst/>
                          <a:latin typeface="Times New Roman" pitchFamily="18" charset="0"/>
                          <a:cs typeface="Arabic Transparent" pitchFamily="2" charset="0"/>
                        </a:rPr>
                        <a:t> ذ</a:t>
                      </a:r>
                      <a:r>
                        <a:rPr kumimoji="0" lang="ar-KW" sz="2400" b="1" i="0" u="none" strike="noStrike" cap="none" normalizeH="0" baseline="0" dirty="0">
                          <a:ln>
                            <a:noFill/>
                          </a:ln>
                          <a:solidFill>
                            <a:schemeClr val="bg1"/>
                          </a:solidFill>
                          <a:effectLst/>
                          <a:latin typeface="Times New Roman" pitchFamily="18" charset="0"/>
                          <a:cs typeface="Arabic Transparent" pitchFamily="2" charset="0"/>
                        </a:rPr>
                        <a:t>يسبوطا</a:t>
                      </a:r>
                      <a:endParaRPr kumimoji="0" lang="ar-SA" sz="2400" b="1" i="0" u="none" strike="noStrike" cap="none" normalizeH="0" baseline="0" dirty="0">
                        <a:ln>
                          <a:noFill/>
                        </a:ln>
                        <a:solidFill>
                          <a:schemeClr val="bg1"/>
                        </a:solidFill>
                        <a:effectLst/>
                        <a:latin typeface="Times New Roman" pitchFamily="18" charset="0"/>
                        <a:cs typeface="Arabic Transparent" pitchFamily="2"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Mat;iac</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vy`etafswpi</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n`tsebiw</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nIoudac</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nem`pjwk</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ebol</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pcepi</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ny`etaumosi</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nca</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decpota</a:t>
                      </a:r>
                      <a:r>
                        <a:rPr kumimoji="0" lang="ar-KW" altLang="zh-CN" sz="2100" b="0" i="0" u="none" strike="noStrike" cap="none" normalizeH="0" baseline="0" dirty="0">
                          <a:ln>
                            <a:noFill/>
                          </a:ln>
                          <a:solidFill>
                            <a:srgbClr val="FFFF00"/>
                          </a:solidFill>
                          <a:effectLst/>
                          <a:latin typeface="CS Avva Shenouda" pitchFamily="34" charset="0"/>
                          <a:cs typeface="Arial" pitchFamily="34" charset="0"/>
                        </a:rPr>
                        <a:t> </a:t>
                      </a:r>
                      <a:endParaRPr kumimoji="0" lang="ar-KW" sz="2100" b="0" i="0" u="none" strike="noStrike" cap="none" normalizeH="0" baseline="0" dirty="0">
                        <a:ln>
                          <a:noFill/>
                        </a:ln>
                        <a:solidFill>
                          <a:srgbClr val="FFFF00"/>
                        </a:solidFill>
                        <a:effectLst/>
                        <a:latin typeface="CS Avva Shenouda" pitchFamily="34" charset="0"/>
                        <a:cs typeface="Arial" pitchFamily="34"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ctr" latinLnBrk="0" hangingPunct="1">
                        <a:lnSpc>
                          <a:spcPct val="100000"/>
                        </a:lnSpc>
                        <a:spcBef>
                          <a:spcPct val="0"/>
                        </a:spcBef>
                        <a:spcAft>
                          <a:spcPct val="0"/>
                        </a:spcAft>
                        <a:buClrTx/>
                        <a:buSzTx/>
                        <a:buFontTx/>
                        <a:buNone/>
                        <a:tabLst/>
                      </a:pPr>
                      <a:r>
                        <a:rPr kumimoji="0" lang="ar-SA" sz="2400" b="1" i="0" u="none" strike="noStrike" cap="none" normalizeH="0" baseline="0" dirty="0">
                          <a:ln>
                            <a:noFill/>
                          </a:ln>
                          <a:solidFill>
                            <a:schemeClr val="bg1"/>
                          </a:solidFill>
                          <a:effectLst/>
                          <a:latin typeface="Times New Roman" pitchFamily="18" charset="0"/>
                          <a:cs typeface="Arabic Transparent" pitchFamily="2" charset="0"/>
                        </a:rPr>
                        <a:t>متياس الذي صار عوضاً عن يهوذا  وكامل وبقية التلاميذ الذين تبعوا السيد</a:t>
                      </a:r>
                      <a:endParaRPr kumimoji="0" lang="ar-KW" sz="2400" b="1" i="0" u="none" strike="noStrike" cap="none" normalizeH="0" baseline="0" dirty="0">
                        <a:ln>
                          <a:noFill/>
                        </a:ln>
                        <a:solidFill>
                          <a:schemeClr val="bg1"/>
                        </a:solidFill>
                        <a:effectLst/>
                        <a:latin typeface="Times New Roman" pitchFamily="18" charset="0"/>
                        <a:cs typeface="Arabic Transparent" pitchFamily="2"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77180585"/>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381000" y="4419600"/>
          <a:ext cx="8763000" cy="2438400"/>
        </p:xfrm>
        <a:graphic>
          <a:graphicData uri="http://schemas.openxmlformats.org/drawingml/2006/table">
            <a:tbl>
              <a:tblPr rtl="1"/>
              <a:tblGrid>
                <a:gridCol w="3026206">
                  <a:extLst>
                    <a:ext uri="{9D8B030D-6E8A-4147-A177-3AD203B41FA5}">
                      <a16:colId xmlns:a16="http://schemas.microsoft.com/office/drawing/2014/main" val="20000"/>
                    </a:ext>
                  </a:extLst>
                </a:gridCol>
                <a:gridCol w="3248586">
                  <a:extLst>
                    <a:ext uri="{9D8B030D-6E8A-4147-A177-3AD203B41FA5}">
                      <a16:colId xmlns:a16="http://schemas.microsoft.com/office/drawing/2014/main" val="20001"/>
                    </a:ext>
                  </a:extLst>
                </a:gridCol>
                <a:gridCol w="2488208">
                  <a:extLst>
                    <a:ext uri="{9D8B030D-6E8A-4147-A177-3AD203B41FA5}">
                      <a16:colId xmlns:a16="http://schemas.microsoft.com/office/drawing/2014/main" val="20002"/>
                    </a:ext>
                  </a:extLst>
                </a:gridCol>
              </a:tblGrid>
              <a:tr h="2438400">
                <a:tc>
                  <a:txBody>
                    <a:bodyPr/>
                    <a:lstStyle/>
                    <a:p>
                      <a:pPr marL="0" marR="0" lvl="0" indent="0" algn="ctr" defTabSz="914400" rtl="1" eaLnBrk="1" fontAlgn="base" latinLnBrk="0" hangingPunct="1">
                        <a:lnSpc>
                          <a:spcPct val="100000"/>
                        </a:lnSpc>
                        <a:spcBef>
                          <a:spcPct val="20000"/>
                        </a:spcBef>
                        <a:spcAft>
                          <a:spcPct val="0"/>
                        </a:spcAft>
                        <a:buClrTx/>
                        <a:buSzTx/>
                        <a:buFont typeface="Wingdings 2" pitchFamily="18" charset="2"/>
                        <a:buNone/>
                        <a:tabLst/>
                      </a:pPr>
                      <a:r>
                        <a:rPr kumimoji="0" lang="ar-SA" sz="2400" b="1" i="0" u="none" strike="noStrike" cap="none" normalizeH="0" baseline="0" dirty="0">
                          <a:ln>
                            <a:noFill/>
                          </a:ln>
                          <a:solidFill>
                            <a:schemeClr val="bg1"/>
                          </a:solidFill>
                          <a:effectLst/>
                          <a:latin typeface="Times New Roman" pitchFamily="18" charset="0"/>
                          <a:cs typeface="Arabic Transparent" pitchFamily="2" charset="0"/>
                        </a:rPr>
                        <a:t>أبو</a:t>
                      </a:r>
                      <a:r>
                        <a:rPr kumimoji="0" lang="ar-KW" sz="2400" b="1" i="0" u="none" strike="noStrike" cap="none" normalizeH="0" baseline="0" dirty="0">
                          <a:ln>
                            <a:noFill/>
                          </a:ln>
                          <a:solidFill>
                            <a:schemeClr val="bg1"/>
                          </a:solidFill>
                          <a:effectLst/>
                          <a:latin typeface="Times New Roman" pitchFamily="18" charset="0"/>
                          <a:cs typeface="Arabic Transparent" pitchFamily="2" charset="0"/>
                        </a:rPr>
                        <a:t>و</a:t>
                      </a:r>
                      <a:r>
                        <a:rPr kumimoji="0" lang="ar-SA" sz="2400" b="1" i="0" u="none" strike="noStrike" cap="none" normalizeH="0" baseline="0" dirty="0">
                          <a:ln>
                            <a:noFill/>
                          </a:ln>
                          <a:solidFill>
                            <a:schemeClr val="bg1"/>
                          </a:solidFill>
                          <a:effectLst/>
                          <a:latin typeface="Times New Roman" pitchFamily="18" charset="0"/>
                          <a:cs typeface="Arabic Transparent" pitchFamily="2" charset="0"/>
                        </a:rPr>
                        <a:t> إخرو أو شيناف إيفول : هيجين إبهو إم إبكاهي تيرف : أووه نوصاجي أففوه : شا أفريجس إنتي إيكوميني</a:t>
                      </a: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Apou`qrwou</a:t>
                      </a:r>
                      <a:r>
                        <a:rPr kumimoji="0" lang="en-US" altLang="zh-CN" sz="23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senaf</a:t>
                      </a:r>
                      <a:r>
                        <a:rPr kumimoji="0" lang="en-US" altLang="zh-CN" sz="23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ebol</a:t>
                      </a:r>
                      <a:r>
                        <a:rPr kumimoji="0" lang="en-US" altLang="zh-CN" sz="23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hijen</a:t>
                      </a:r>
                      <a:r>
                        <a:rPr kumimoji="0" lang="en-US" altLang="zh-CN" sz="23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`pho `</a:t>
                      </a: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m`pkahi</a:t>
                      </a:r>
                      <a:r>
                        <a:rPr kumimoji="0" lang="en-US" altLang="zh-CN" sz="23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tyrf</a:t>
                      </a:r>
                      <a:r>
                        <a:rPr kumimoji="0" lang="en-US" altLang="zh-CN" sz="23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ouoh</a:t>
                      </a:r>
                      <a:r>
                        <a:rPr kumimoji="0" lang="en-US" altLang="zh-CN" sz="23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noucaji</a:t>
                      </a:r>
                      <a:r>
                        <a:rPr kumimoji="0" lang="en-US" altLang="zh-CN" sz="23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auvoh</a:t>
                      </a:r>
                      <a:r>
                        <a:rPr kumimoji="0" lang="en-US" altLang="zh-CN" sz="23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sa</a:t>
                      </a:r>
                      <a:r>
                        <a:rPr kumimoji="0" lang="en-US" altLang="zh-CN" sz="23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auryjc</a:t>
                      </a:r>
                      <a:r>
                        <a:rPr kumimoji="0" lang="en-US" altLang="zh-CN" sz="23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`n]</a:t>
                      </a:r>
                      <a:r>
                        <a:rPr kumimoji="0" lang="en-US" altLang="zh-CN" sz="23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oikoume-ny</a:t>
                      </a:r>
                      <a:r>
                        <a:rPr kumimoji="0" lang="ar-KW" altLang="zh-CN" sz="2300" b="0" i="0" u="none" strike="noStrike" cap="none" normalizeH="0" baseline="0" dirty="0">
                          <a:ln>
                            <a:noFill/>
                          </a:ln>
                          <a:solidFill>
                            <a:srgbClr val="FFFF00"/>
                          </a:solidFill>
                          <a:effectLst/>
                          <a:latin typeface="CS Avva Shenouda" pitchFamily="34" charset="0"/>
                          <a:cs typeface="Arial" pitchFamily="34" charset="0"/>
                        </a:rPr>
                        <a:t> </a:t>
                      </a:r>
                      <a:endParaRPr kumimoji="0" lang="ar-KW" sz="2300" b="0" i="0" u="none" strike="noStrike" cap="none" normalizeH="0" baseline="0" dirty="0">
                        <a:ln>
                          <a:noFill/>
                        </a:ln>
                        <a:solidFill>
                          <a:srgbClr val="FFFF00"/>
                        </a:solidFill>
                        <a:effectLst/>
                        <a:latin typeface="CS Avva Shenouda" pitchFamily="34" charset="0"/>
                        <a:cs typeface="Arial" pitchFamily="34"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ctr" latinLnBrk="0" hangingPunct="1">
                        <a:lnSpc>
                          <a:spcPct val="100000"/>
                        </a:lnSpc>
                        <a:spcBef>
                          <a:spcPct val="0"/>
                        </a:spcBef>
                        <a:spcAft>
                          <a:spcPct val="0"/>
                        </a:spcAft>
                        <a:buClrTx/>
                        <a:buSzTx/>
                        <a:buFontTx/>
                        <a:buNone/>
                        <a:tabLst/>
                      </a:pP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خرجت أصواتهم . إلى وجه الأرض كلها وبلغ كلامهم إلى أق</a:t>
                      </a:r>
                      <a:r>
                        <a:rPr kumimoji="0" lang="ar-EG" sz="2700" b="1" i="0" u="none" strike="noStrike" cap="none" normalizeH="0" baseline="0" dirty="0">
                          <a:ln>
                            <a:noFill/>
                          </a:ln>
                          <a:solidFill>
                            <a:schemeClr val="bg1"/>
                          </a:solidFill>
                          <a:effectLst/>
                          <a:latin typeface="Times New Roman" pitchFamily="18" charset="0"/>
                          <a:cs typeface="Arabic Transparent" pitchFamily="2" charset="0"/>
                        </a:rPr>
                        <a:t>ـ</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ط</a:t>
                      </a:r>
                      <a:r>
                        <a:rPr kumimoji="0" lang="ar-EG" sz="2700" b="1" i="0" u="none" strike="noStrike" cap="none" normalizeH="0" baseline="0" dirty="0">
                          <a:ln>
                            <a:noFill/>
                          </a:ln>
                          <a:solidFill>
                            <a:schemeClr val="bg1"/>
                          </a:solidFill>
                          <a:effectLst/>
                          <a:latin typeface="Times New Roman" pitchFamily="18" charset="0"/>
                          <a:cs typeface="Arabic Transparent" pitchFamily="2" charset="0"/>
                        </a:rPr>
                        <a:t>ـ</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ار المسك</a:t>
                      </a:r>
                      <a:r>
                        <a:rPr kumimoji="0" lang="ar-EG" sz="2700" b="1" i="0" u="none" strike="noStrike" cap="none" normalizeH="0" baseline="0" dirty="0">
                          <a:ln>
                            <a:noFill/>
                          </a:ln>
                          <a:solidFill>
                            <a:schemeClr val="bg1"/>
                          </a:solidFill>
                          <a:effectLst/>
                          <a:latin typeface="Times New Roman" pitchFamily="18" charset="0"/>
                          <a:cs typeface="Arabic Transparent" pitchFamily="2" charset="0"/>
                        </a:rPr>
                        <a:t>ـ</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ون</a:t>
                      </a:r>
                      <a:r>
                        <a:rPr kumimoji="0" lang="ar-EG" sz="2700" b="1" i="0" u="none" strike="noStrike" cap="none" normalizeH="0" baseline="0" dirty="0">
                          <a:ln>
                            <a:noFill/>
                          </a:ln>
                          <a:solidFill>
                            <a:schemeClr val="bg1"/>
                          </a:solidFill>
                          <a:effectLst/>
                          <a:latin typeface="Times New Roman" pitchFamily="18" charset="0"/>
                          <a:cs typeface="Arabic Transparent" pitchFamily="2" charset="0"/>
                        </a:rPr>
                        <a:t>ـ</a:t>
                      </a:r>
                      <a:r>
                        <a:rPr kumimoji="0" lang="ar-SA" sz="2700" b="1" i="0" u="none" strike="noStrike" cap="none" normalizeH="0" baseline="0" dirty="0">
                          <a:ln>
                            <a:noFill/>
                          </a:ln>
                          <a:solidFill>
                            <a:schemeClr val="bg1"/>
                          </a:solidFill>
                          <a:effectLst/>
                          <a:latin typeface="Times New Roman" pitchFamily="18" charset="0"/>
                          <a:cs typeface="Arabic Transparent" pitchFamily="2" charset="0"/>
                        </a:rPr>
                        <a:t>ة</a:t>
                      </a:r>
                      <a:endParaRPr kumimoji="0" lang="ar-KW" sz="2700" b="1" i="0" u="none" strike="noStrike" cap="none" normalizeH="0" baseline="0" dirty="0">
                        <a:ln>
                          <a:noFill/>
                        </a:ln>
                        <a:solidFill>
                          <a:schemeClr val="bg1"/>
                        </a:solidFill>
                        <a:effectLst/>
                        <a:latin typeface="Times New Roman" pitchFamily="18" charset="0"/>
                        <a:cs typeface="Arabic Transparent" pitchFamily="2"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27599548"/>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0" y="4343400"/>
          <a:ext cx="9143999" cy="2514600"/>
        </p:xfrm>
        <a:graphic>
          <a:graphicData uri="http://schemas.openxmlformats.org/drawingml/2006/table">
            <a:tbl>
              <a:tblPr rtl="1"/>
              <a:tblGrid>
                <a:gridCol w="3577957">
                  <a:extLst>
                    <a:ext uri="{9D8B030D-6E8A-4147-A177-3AD203B41FA5}">
                      <a16:colId xmlns:a16="http://schemas.microsoft.com/office/drawing/2014/main" val="20000"/>
                    </a:ext>
                  </a:extLst>
                </a:gridCol>
                <a:gridCol w="2759046">
                  <a:extLst>
                    <a:ext uri="{9D8B030D-6E8A-4147-A177-3AD203B41FA5}">
                      <a16:colId xmlns:a16="http://schemas.microsoft.com/office/drawing/2014/main" val="20001"/>
                    </a:ext>
                  </a:extLst>
                </a:gridCol>
                <a:gridCol w="2806996">
                  <a:extLst>
                    <a:ext uri="{9D8B030D-6E8A-4147-A177-3AD203B41FA5}">
                      <a16:colId xmlns:a16="http://schemas.microsoft.com/office/drawing/2014/main" val="20002"/>
                    </a:ext>
                  </a:extLst>
                </a:gridCol>
              </a:tblGrid>
              <a:tr h="2514600">
                <a:tc>
                  <a:txBody>
                    <a:bodyPr/>
                    <a:lstStyle/>
                    <a:p>
                      <a:pPr marL="0" marR="0" lvl="0" indent="0" algn="ctr" defTabSz="914400" rtl="1" eaLnBrk="1" fontAlgn="base" latinLnBrk="0" hangingPunct="1">
                        <a:lnSpc>
                          <a:spcPct val="100000"/>
                        </a:lnSpc>
                        <a:spcBef>
                          <a:spcPct val="20000"/>
                        </a:spcBef>
                        <a:spcAft>
                          <a:spcPct val="0"/>
                        </a:spcAft>
                        <a:buClrTx/>
                        <a:buSzTx/>
                        <a:buFont typeface="Wingdings 2" pitchFamily="18" charset="2"/>
                        <a:buNone/>
                        <a:tabLst/>
                      </a:pPr>
                      <a:r>
                        <a:rPr kumimoji="0" lang="ar-SA" sz="2400" b="1" i="0" u="none" strike="noStrike" cap="none" normalizeH="0" baseline="0" dirty="0">
                          <a:ln>
                            <a:noFill/>
                          </a:ln>
                          <a:solidFill>
                            <a:schemeClr val="bg1"/>
                          </a:solidFill>
                          <a:effectLst/>
                          <a:latin typeface="Times New Roman" pitchFamily="18" charset="0"/>
                          <a:cs typeface="Arabic Transparent" pitchFamily="2" charset="0"/>
                        </a:rPr>
                        <a:t>طو</a:t>
                      </a:r>
                      <a:r>
                        <a:rPr kumimoji="0" lang="ar-EG" sz="2400" b="1" i="0" u="none" strike="noStrike" cap="none" normalizeH="0" baseline="0" dirty="0">
                          <a:ln>
                            <a:noFill/>
                          </a:ln>
                          <a:solidFill>
                            <a:schemeClr val="bg1"/>
                          </a:solidFill>
                          <a:effectLst/>
                          <a:latin typeface="Times New Roman" pitchFamily="18" charset="0"/>
                          <a:cs typeface="Arabic Transparent" pitchFamily="2" charset="0"/>
                        </a:rPr>
                        <a:t>ف</a:t>
                      </a:r>
                      <a:r>
                        <a:rPr kumimoji="0" lang="ar-SA" sz="2400" b="1" i="0" u="none" strike="noStrike" cap="none" normalizeH="0" baseline="0" dirty="0">
                          <a:ln>
                            <a:noFill/>
                          </a:ln>
                          <a:solidFill>
                            <a:schemeClr val="bg1"/>
                          </a:solidFill>
                          <a:effectLst/>
                          <a:latin typeface="Times New Roman" pitchFamily="18" charset="0"/>
                          <a:cs typeface="Arabic Transparent" pitchFamily="2" charset="0"/>
                        </a:rPr>
                        <a:t>ه إم إبتشويس </a:t>
                      </a:r>
                      <a:br>
                        <a:rPr kumimoji="0" lang="ar-EG" sz="2400" b="1" i="0" u="none" strike="noStrike" cap="none" normalizeH="0" baseline="0" dirty="0">
                          <a:ln>
                            <a:noFill/>
                          </a:ln>
                          <a:solidFill>
                            <a:schemeClr val="bg1"/>
                          </a:solidFill>
                          <a:effectLst/>
                          <a:latin typeface="Times New Roman" pitchFamily="18" charset="0"/>
                          <a:cs typeface="Arabic Transparent" pitchFamily="2" charset="0"/>
                        </a:rPr>
                      </a:br>
                      <a:r>
                        <a:rPr kumimoji="0" lang="ar-SA" sz="2400" b="1" i="0" u="none" strike="noStrike" cap="none" normalizeH="0" baseline="0" dirty="0">
                          <a:ln>
                            <a:noFill/>
                          </a:ln>
                          <a:solidFill>
                            <a:schemeClr val="bg1"/>
                          </a:solidFill>
                          <a:effectLst/>
                          <a:latin typeface="Times New Roman" pitchFamily="18" charset="0"/>
                          <a:cs typeface="Arabic Transparent" pitchFamily="2" charset="0"/>
                        </a:rPr>
                        <a:t>إي إهري إيجون أو ناشيوس إن يوتي </a:t>
                      </a:r>
                      <a:r>
                        <a:rPr kumimoji="0" lang="en-US" sz="2400" b="1" i="0" u="none" strike="noStrike" cap="none" normalizeH="0" baseline="0" dirty="0">
                          <a:ln>
                            <a:noFill/>
                          </a:ln>
                          <a:solidFill>
                            <a:schemeClr val="bg1"/>
                          </a:solidFill>
                          <a:effectLst/>
                          <a:latin typeface="Times New Roman" pitchFamily="18" charset="0"/>
                          <a:cs typeface="Arabic Transparent" pitchFamily="2" charset="0"/>
                        </a:rPr>
                        <a:t> </a:t>
                      </a:r>
                      <a:r>
                        <a:rPr kumimoji="0" lang="ar-SA" sz="2400" b="1" i="0" u="none" strike="noStrike" cap="none" normalizeH="0" baseline="0" dirty="0">
                          <a:ln>
                            <a:noFill/>
                          </a:ln>
                          <a:solidFill>
                            <a:schemeClr val="bg1"/>
                          </a:solidFill>
                          <a:effectLst/>
                          <a:latin typeface="Times New Roman" pitchFamily="18" charset="0"/>
                          <a:cs typeface="Arabic Transparent" pitchFamily="2" charset="0"/>
                        </a:rPr>
                        <a:t>إن إبوسطولوس  نيم</a:t>
                      </a:r>
                      <a:r>
                        <a:rPr kumimoji="0" lang="ar-EG" sz="2400" b="1" i="0" u="none" strike="noStrike" cap="none" normalizeH="0" baseline="0" dirty="0">
                          <a:ln>
                            <a:noFill/>
                          </a:ln>
                          <a:solidFill>
                            <a:schemeClr val="bg1"/>
                          </a:solidFill>
                          <a:effectLst/>
                          <a:latin typeface="Times New Roman" pitchFamily="18" charset="0"/>
                          <a:cs typeface="Arabic Transparent" pitchFamily="2" charset="0"/>
                        </a:rPr>
                        <a:t> </a:t>
                      </a:r>
                      <a:r>
                        <a:rPr kumimoji="0" lang="ar-SA" sz="2400" b="1" i="0" u="none" strike="noStrike" cap="none" normalizeH="0" baseline="0" dirty="0">
                          <a:ln>
                            <a:noFill/>
                          </a:ln>
                          <a:solidFill>
                            <a:schemeClr val="bg1"/>
                          </a:solidFill>
                          <a:effectLst/>
                          <a:latin typeface="Times New Roman" pitchFamily="18" charset="0"/>
                          <a:cs typeface="Arabic Transparent" pitchFamily="2" charset="0"/>
                        </a:rPr>
                        <a:t>بي إشفي إسناف </a:t>
                      </a:r>
                      <a:r>
                        <a:rPr kumimoji="0" lang="en-US" sz="2400" b="1" i="0" u="none" strike="noStrike" cap="none" normalizeH="0" baseline="0" dirty="0">
                          <a:ln>
                            <a:noFill/>
                          </a:ln>
                          <a:solidFill>
                            <a:schemeClr val="bg1"/>
                          </a:solidFill>
                          <a:effectLst/>
                          <a:latin typeface="Times New Roman" pitchFamily="18" charset="0"/>
                          <a:cs typeface="Arabic Transparent" pitchFamily="2" charset="0"/>
                        </a:rPr>
                        <a:t> </a:t>
                      </a:r>
                      <a:r>
                        <a:rPr kumimoji="0" lang="ar-SA" sz="2400" b="1" i="0" u="none" strike="noStrike" cap="none" normalizeH="0" baseline="0" dirty="0">
                          <a:ln>
                            <a:noFill/>
                          </a:ln>
                          <a:solidFill>
                            <a:schemeClr val="bg1"/>
                          </a:solidFill>
                          <a:effectLst/>
                          <a:latin typeface="Times New Roman" pitchFamily="18" charset="0"/>
                          <a:cs typeface="Arabic Transparent" pitchFamily="2" charset="0"/>
                        </a:rPr>
                        <a:t>ما ثيتيس إنتيف كانين نوفي نان أيفول</a:t>
                      </a: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base" latinLnBrk="0" hangingPunct="1">
                        <a:lnSpc>
                          <a:spcPct val="100000"/>
                        </a:lnSpc>
                        <a:spcBef>
                          <a:spcPct val="0"/>
                        </a:spcBef>
                        <a:spcAft>
                          <a:spcPct val="0"/>
                        </a:spcAft>
                        <a:buClrTx/>
                        <a:buSzTx/>
                        <a:buFontTx/>
                        <a:buNone/>
                        <a:tabLst/>
                      </a:pP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Twbh</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mP</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=o=c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e`hryi</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ejwn</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`w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na</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=o=c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nio</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napoctoloc</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nem</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pi=</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ob</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mma;ytyc</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ntef,a</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nennobi</a:t>
                      </a:r>
                      <a:r>
                        <a:rPr kumimoji="0" lang="en-US" altLang="zh-CN" sz="2100" b="0" i="0" u="none" strike="noStrike" cap="none" normalizeH="0" baseline="0" dirty="0">
                          <a:ln>
                            <a:noFill/>
                          </a:ln>
                          <a:solidFill>
                            <a:srgbClr val="FFFF00"/>
                          </a:solidFill>
                          <a:effectLst/>
                          <a:latin typeface="CS Avva Shenouda" pitchFamily="34" charset="0"/>
                          <a:ea typeface="SimSun" pitchFamily="2" charset="-122"/>
                          <a:cs typeface="Arial" pitchFamily="34" charset="0"/>
                        </a:rPr>
                        <a:t> nan </a:t>
                      </a:r>
                      <a:r>
                        <a:rPr kumimoji="0" lang="en-US" altLang="zh-CN" sz="2100" b="0" i="0" u="none" strike="noStrike" cap="none" normalizeH="0" baseline="0" dirty="0" err="1">
                          <a:ln>
                            <a:noFill/>
                          </a:ln>
                          <a:solidFill>
                            <a:srgbClr val="FFFF00"/>
                          </a:solidFill>
                          <a:effectLst/>
                          <a:latin typeface="CS Avva Shenouda" pitchFamily="34" charset="0"/>
                          <a:ea typeface="SimSun" pitchFamily="2" charset="-122"/>
                          <a:cs typeface="Arial" pitchFamily="34" charset="0"/>
                        </a:rPr>
                        <a:t>ebol</a:t>
                      </a:r>
                      <a:r>
                        <a:rPr kumimoji="0" lang="ar-KW" altLang="zh-CN" sz="2100" b="0" i="0" u="none" strike="noStrike" cap="none" normalizeH="0" baseline="0" dirty="0">
                          <a:ln>
                            <a:noFill/>
                          </a:ln>
                          <a:solidFill>
                            <a:srgbClr val="FFFF00"/>
                          </a:solidFill>
                          <a:effectLst/>
                          <a:latin typeface="CS Avva Shenouda" pitchFamily="34" charset="0"/>
                          <a:cs typeface="Arial" pitchFamily="34" charset="0"/>
                        </a:rPr>
                        <a:t> </a:t>
                      </a:r>
                      <a:endParaRPr kumimoji="0" lang="ar-KW" sz="2100" b="0" i="0" u="none" strike="noStrike" cap="none" normalizeH="0" baseline="0" dirty="0">
                        <a:ln>
                          <a:noFill/>
                        </a:ln>
                        <a:solidFill>
                          <a:srgbClr val="FFFF00"/>
                        </a:solidFill>
                        <a:effectLst/>
                        <a:latin typeface="CS Avva Shenouda" pitchFamily="34" charset="0"/>
                        <a:cs typeface="Arial" pitchFamily="34"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1" eaLnBrk="1" fontAlgn="ctr" latinLnBrk="0" hangingPunct="1">
                        <a:lnSpc>
                          <a:spcPct val="100000"/>
                        </a:lnSpc>
                        <a:spcBef>
                          <a:spcPct val="0"/>
                        </a:spcBef>
                        <a:spcAft>
                          <a:spcPct val="0"/>
                        </a:spcAft>
                        <a:buClrTx/>
                        <a:buSzTx/>
                        <a:buFontTx/>
                        <a:buNone/>
                        <a:tabLst/>
                      </a:pPr>
                      <a:r>
                        <a:rPr kumimoji="0" lang="ar-SA" sz="2100" b="1" i="0" u="none" strike="noStrike" cap="none" normalizeH="0" baseline="0" dirty="0">
                          <a:ln>
                            <a:noFill/>
                          </a:ln>
                          <a:solidFill>
                            <a:schemeClr val="bg1"/>
                          </a:solidFill>
                          <a:effectLst/>
                          <a:latin typeface="Times New Roman" pitchFamily="18" charset="0"/>
                          <a:cs typeface="Arabic Transparent" pitchFamily="2" charset="0"/>
                        </a:rPr>
                        <a:t>أطلبوا من الرب عنا . يا</a:t>
                      </a:r>
                      <a:r>
                        <a:rPr kumimoji="0" lang="ar-KW" sz="2100" b="1" i="0" u="none" strike="noStrike" cap="none" normalizeH="0" baseline="0" dirty="0">
                          <a:ln>
                            <a:noFill/>
                          </a:ln>
                          <a:solidFill>
                            <a:schemeClr val="bg1"/>
                          </a:solidFill>
                          <a:effectLst/>
                          <a:latin typeface="Times New Roman" pitchFamily="18" charset="0"/>
                          <a:cs typeface="Arabic Transparent" pitchFamily="2" charset="0"/>
                        </a:rPr>
                        <a:t> </a:t>
                      </a:r>
                      <a:r>
                        <a:rPr kumimoji="0" lang="ar-SA" sz="2100" b="1" i="0" u="none" strike="noStrike" cap="none" normalizeH="0" baseline="0" dirty="0">
                          <a:ln>
                            <a:noFill/>
                          </a:ln>
                          <a:solidFill>
                            <a:schemeClr val="bg1"/>
                          </a:solidFill>
                          <a:effectLst/>
                          <a:latin typeface="Times New Roman" pitchFamily="18" charset="0"/>
                          <a:cs typeface="Arabic Transparent" pitchFamily="2" charset="0"/>
                        </a:rPr>
                        <a:t> ساداتي الآباء الرسل</a:t>
                      </a:r>
                      <a:r>
                        <a:rPr kumimoji="0" lang="ar-KW" sz="2100" b="1" i="0" u="none" strike="noStrike" cap="none" normalizeH="0" baseline="0" dirty="0">
                          <a:ln>
                            <a:noFill/>
                          </a:ln>
                          <a:solidFill>
                            <a:schemeClr val="bg1"/>
                          </a:solidFill>
                          <a:effectLst/>
                          <a:latin typeface="Times New Roman" pitchFamily="18" charset="0"/>
                          <a:cs typeface="Arabic Transparent" pitchFamily="2" charset="0"/>
                        </a:rPr>
                        <a:t> </a:t>
                      </a:r>
                      <a:r>
                        <a:rPr kumimoji="0" lang="ar-SA" sz="2100" b="1" i="0" u="none" strike="noStrike" cap="none" normalizeH="0" baseline="0" dirty="0">
                          <a:ln>
                            <a:noFill/>
                          </a:ln>
                          <a:solidFill>
                            <a:schemeClr val="bg1"/>
                          </a:solidFill>
                          <a:effectLst/>
                          <a:latin typeface="Times New Roman" pitchFamily="18" charset="0"/>
                          <a:cs typeface="Arabic Transparent" pitchFamily="2" charset="0"/>
                        </a:rPr>
                        <a:t>والأث</a:t>
                      </a:r>
                      <a:r>
                        <a:rPr kumimoji="0" lang="ar-EG" sz="2100" b="1" i="0" u="none" strike="noStrike" cap="none" normalizeH="0" baseline="0" dirty="0">
                          <a:ln>
                            <a:noFill/>
                          </a:ln>
                          <a:solidFill>
                            <a:schemeClr val="bg1"/>
                          </a:solidFill>
                          <a:effectLst/>
                          <a:latin typeface="Times New Roman" pitchFamily="18" charset="0"/>
                          <a:cs typeface="Arabic Transparent" pitchFamily="2" charset="0"/>
                        </a:rPr>
                        <a:t>ـ</a:t>
                      </a:r>
                      <a:r>
                        <a:rPr kumimoji="0" lang="ar-SA" sz="2100" b="1" i="0" u="none" strike="noStrike" cap="none" normalizeH="0" baseline="0" dirty="0">
                          <a:ln>
                            <a:noFill/>
                          </a:ln>
                          <a:solidFill>
                            <a:schemeClr val="bg1"/>
                          </a:solidFill>
                          <a:effectLst/>
                          <a:latin typeface="Times New Roman" pitchFamily="18" charset="0"/>
                          <a:cs typeface="Arabic Transparent" pitchFamily="2" charset="0"/>
                        </a:rPr>
                        <a:t>ن</a:t>
                      </a:r>
                      <a:r>
                        <a:rPr kumimoji="0" lang="ar-EG" sz="2100" b="1" i="0" u="none" strike="noStrike" cap="none" normalizeH="0" baseline="0" dirty="0">
                          <a:ln>
                            <a:noFill/>
                          </a:ln>
                          <a:solidFill>
                            <a:schemeClr val="bg1"/>
                          </a:solidFill>
                          <a:effectLst/>
                          <a:latin typeface="Times New Roman" pitchFamily="18" charset="0"/>
                          <a:cs typeface="Arabic Transparent" pitchFamily="2" charset="0"/>
                        </a:rPr>
                        <a:t>ـ</a:t>
                      </a:r>
                      <a:r>
                        <a:rPr kumimoji="0" lang="ar-SA" sz="2100" b="1" i="0" u="none" strike="noStrike" cap="none" normalizeH="0" baseline="0" dirty="0">
                          <a:ln>
                            <a:noFill/>
                          </a:ln>
                          <a:solidFill>
                            <a:schemeClr val="bg1"/>
                          </a:solidFill>
                          <a:effectLst/>
                          <a:latin typeface="Times New Roman" pitchFamily="18" charset="0"/>
                          <a:cs typeface="Arabic Transparent" pitchFamily="2" charset="0"/>
                        </a:rPr>
                        <a:t>ان والسبع</a:t>
                      </a:r>
                      <a:r>
                        <a:rPr kumimoji="0" lang="ar-EG" sz="2100" b="1" i="0" u="none" strike="noStrike" cap="none" normalizeH="0" baseline="0" dirty="0">
                          <a:ln>
                            <a:noFill/>
                          </a:ln>
                          <a:solidFill>
                            <a:schemeClr val="bg1"/>
                          </a:solidFill>
                          <a:effectLst/>
                          <a:latin typeface="Times New Roman" pitchFamily="18" charset="0"/>
                          <a:cs typeface="Arabic Transparent" pitchFamily="2" charset="0"/>
                        </a:rPr>
                        <a:t>ــ</a:t>
                      </a:r>
                      <a:r>
                        <a:rPr kumimoji="0" lang="ar-SA" sz="2100" b="1" i="0" u="none" strike="noStrike" cap="none" normalizeH="0" baseline="0" dirty="0">
                          <a:ln>
                            <a:noFill/>
                          </a:ln>
                          <a:solidFill>
                            <a:schemeClr val="bg1"/>
                          </a:solidFill>
                          <a:effectLst/>
                          <a:latin typeface="Times New Roman" pitchFamily="18" charset="0"/>
                          <a:cs typeface="Arabic Transparent" pitchFamily="2" charset="0"/>
                        </a:rPr>
                        <a:t>ون </a:t>
                      </a:r>
                      <a:br>
                        <a:rPr kumimoji="0" lang="ar-EG" sz="2100" b="1" i="0" u="none" strike="noStrike" cap="none" normalizeH="0" baseline="0" dirty="0">
                          <a:ln>
                            <a:noFill/>
                          </a:ln>
                          <a:solidFill>
                            <a:schemeClr val="bg1"/>
                          </a:solidFill>
                          <a:effectLst/>
                          <a:latin typeface="Times New Roman" pitchFamily="18" charset="0"/>
                          <a:cs typeface="Arabic Transparent" pitchFamily="2" charset="0"/>
                        </a:rPr>
                      </a:br>
                      <a:r>
                        <a:rPr kumimoji="0" lang="ar-SA" sz="2100" b="1" i="0" u="none" strike="noStrike" cap="none" normalizeH="0" baseline="0" dirty="0">
                          <a:ln>
                            <a:noFill/>
                          </a:ln>
                          <a:solidFill>
                            <a:schemeClr val="bg1"/>
                          </a:solidFill>
                          <a:effectLst/>
                          <a:latin typeface="Times New Roman" pitchFamily="18" charset="0"/>
                          <a:cs typeface="Arabic Transparent" pitchFamily="2" charset="0"/>
                        </a:rPr>
                        <a:t>تلميذاً  ليغفر </a:t>
                      </a:r>
                      <a:br>
                        <a:rPr kumimoji="0" lang="ar-EG" sz="2100" b="1" i="0" u="none" strike="noStrike" cap="none" normalizeH="0" baseline="0" dirty="0">
                          <a:ln>
                            <a:noFill/>
                          </a:ln>
                          <a:solidFill>
                            <a:schemeClr val="bg1"/>
                          </a:solidFill>
                          <a:effectLst/>
                          <a:latin typeface="Times New Roman" pitchFamily="18" charset="0"/>
                          <a:cs typeface="Arabic Transparent" pitchFamily="2" charset="0"/>
                        </a:rPr>
                      </a:br>
                      <a:r>
                        <a:rPr kumimoji="0" lang="ar-SA" sz="2100" b="1" i="0" u="none" strike="noStrike" cap="none" normalizeH="0" baseline="0" dirty="0">
                          <a:ln>
                            <a:noFill/>
                          </a:ln>
                          <a:solidFill>
                            <a:schemeClr val="bg1"/>
                          </a:solidFill>
                          <a:effectLst/>
                          <a:latin typeface="Times New Roman" pitchFamily="18" charset="0"/>
                          <a:cs typeface="Arabic Transparent" pitchFamily="2" charset="0"/>
                        </a:rPr>
                        <a:t>لنا</a:t>
                      </a:r>
                      <a:r>
                        <a:rPr kumimoji="0" lang="ar-EG" sz="2100" b="1" i="0" u="none" strike="noStrike" cap="none" normalizeH="0" baseline="0" dirty="0">
                          <a:ln>
                            <a:noFill/>
                          </a:ln>
                          <a:solidFill>
                            <a:schemeClr val="bg1"/>
                          </a:solidFill>
                          <a:effectLst/>
                          <a:latin typeface="Times New Roman" pitchFamily="18" charset="0"/>
                          <a:cs typeface="Arabic Transparent" pitchFamily="2" charset="0"/>
                        </a:rPr>
                        <a:t> </a:t>
                      </a:r>
                      <a:r>
                        <a:rPr kumimoji="0" lang="ar-SA" sz="2100" b="1" i="0" u="none" strike="noStrike" cap="none" normalizeH="0" baseline="0" dirty="0">
                          <a:ln>
                            <a:noFill/>
                          </a:ln>
                          <a:solidFill>
                            <a:schemeClr val="bg1"/>
                          </a:solidFill>
                          <a:effectLst/>
                          <a:latin typeface="Times New Roman" pitchFamily="18" charset="0"/>
                          <a:cs typeface="Arabic Transparent" pitchFamily="2" charset="0"/>
                        </a:rPr>
                        <a:t>خطايان</a:t>
                      </a:r>
                      <a:r>
                        <a:rPr kumimoji="0" lang="ar-EG" sz="2100" b="1" i="0" u="none" strike="noStrike" cap="none" normalizeH="0" baseline="0" dirty="0">
                          <a:ln>
                            <a:noFill/>
                          </a:ln>
                          <a:solidFill>
                            <a:schemeClr val="bg1"/>
                          </a:solidFill>
                          <a:effectLst/>
                          <a:latin typeface="Times New Roman" pitchFamily="18" charset="0"/>
                          <a:cs typeface="Arabic Transparent" pitchFamily="2" charset="0"/>
                        </a:rPr>
                        <a:t>ـ</a:t>
                      </a:r>
                      <a:r>
                        <a:rPr kumimoji="0" lang="ar-SA" sz="2100" b="1" i="0" u="none" strike="noStrike" cap="none" normalizeH="0" baseline="0" dirty="0">
                          <a:ln>
                            <a:noFill/>
                          </a:ln>
                          <a:solidFill>
                            <a:schemeClr val="bg1"/>
                          </a:solidFill>
                          <a:effectLst/>
                          <a:latin typeface="Times New Roman" pitchFamily="18" charset="0"/>
                          <a:cs typeface="Arabic Transparent" pitchFamily="2" charset="0"/>
                        </a:rPr>
                        <a:t>ا</a:t>
                      </a:r>
                      <a:endParaRPr kumimoji="0" lang="ar-KW" sz="2100" b="1" i="0" u="none" strike="noStrike" cap="none" normalizeH="0" baseline="0" dirty="0">
                        <a:ln>
                          <a:noFill/>
                        </a:ln>
                        <a:solidFill>
                          <a:schemeClr val="bg1"/>
                        </a:solidFill>
                        <a:effectLst/>
                        <a:latin typeface="Times New Roman" pitchFamily="18" charset="0"/>
                        <a:cs typeface="Arabic Transparent" pitchFamily="2" charset="0"/>
                      </a:endParaRPr>
                    </a:p>
                  </a:txBody>
                  <a:tcPr marL="68580" marR="68580" marT="34290" marB="3429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63794795"/>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248748034"/>
              </p:ext>
            </p:extLst>
          </p:nvPr>
        </p:nvGraphicFramePr>
        <p:xfrm>
          <a:off x="-7258" y="1531774"/>
          <a:ext cx="9144000" cy="2621280"/>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SA" sz="1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80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115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a:xfrm>
            <a:off x="0" y="4343400"/>
            <a:ext cx="9144000" cy="782371"/>
          </a:xfrm>
        </p:spPr>
        <p:txBody>
          <a:bodyPr/>
          <a:lstStyle/>
          <a:p>
            <a:pPr>
              <a:spcBef>
                <a:spcPts val="0"/>
              </a:spcBef>
              <a:defRPr/>
            </a:pPr>
            <a:r>
              <a:rPr lang="ar-EG" sz="3200" dirty="0">
                <a:solidFill>
                  <a:schemeClr val="lt1"/>
                </a:solidFill>
              </a:rPr>
              <a:t>كوني أنت ناظرة علينا .  في المواضع العالية التي أنت كائنة فيها</a:t>
            </a:r>
            <a:endParaRPr lang="ar-SA" sz="12800" dirty="0"/>
          </a:p>
        </p:txBody>
      </p:sp>
      <p:sp>
        <p:nvSpPr>
          <p:cNvPr id="3" name="Text Placeholder 2"/>
          <p:cNvSpPr>
            <a:spLocks noGrp="1"/>
          </p:cNvSpPr>
          <p:nvPr>
            <p:ph type="body" idx="1"/>
          </p:nvPr>
        </p:nvSpPr>
        <p:spPr>
          <a:xfrm>
            <a:off x="0" y="6049107"/>
            <a:ext cx="9143999" cy="808893"/>
          </a:xfrm>
        </p:spPr>
        <p:txBody>
          <a:bodyPr/>
          <a:lstStyle/>
          <a:p>
            <a:pPr>
              <a:spcBef>
                <a:spcPts val="0"/>
              </a:spcBef>
              <a:defRPr/>
            </a:pPr>
            <a:r>
              <a:rPr lang="ar-EG" sz="3000" dirty="0">
                <a:solidFill>
                  <a:schemeClr val="lt1"/>
                </a:solidFill>
              </a:rPr>
              <a:t>شوبي إنثو إريه سومس إجون : خين ني ما إتتشوسي إت إريه كي انخيتوو</a:t>
            </a:r>
            <a:endParaRPr lang="ar-EG" sz="3000" dirty="0"/>
          </a:p>
        </p:txBody>
      </p:sp>
      <p:sp>
        <p:nvSpPr>
          <p:cNvPr id="5" name="Text Placeholder 4"/>
          <p:cNvSpPr>
            <a:spLocks noGrp="1"/>
          </p:cNvSpPr>
          <p:nvPr>
            <p:ph type="body" sz="quarter" idx="3"/>
          </p:nvPr>
        </p:nvSpPr>
        <p:spPr>
          <a:xfrm>
            <a:off x="0" y="4904432"/>
            <a:ext cx="9144000" cy="1039168"/>
          </a:xfrm>
        </p:spPr>
        <p:txBody>
          <a:bodyPr/>
          <a:lstStyle/>
          <a:p>
            <a:r>
              <a:rPr lang="en-US" sz="3200" dirty="0">
                <a:latin typeface="Avva_Shenouda" pitchFamily="34" charset="2"/>
              </a:rPr>
              <a:t>@wpi `n0o erecomc `egwn : qen </a:t>
            </a:r>
            <a:r>
              <a:rPr lang="en-US" sz="3200" dirty="0" err="1">
                <a:latin typeface="Avva_Shenouda" pitchFamily="34" charset="2"/>
              </a:rPr>
              <a:t>nima</a:t>
            </a:r>
            <a:r>
              <a:rPr lang="en-US" sz="3200" dirty="0">
                <a:latin typeface="Avva_Shenouda" pitchFamily="34" charset="2"/>
              </a:rPr>
              <a:t> </a:t>
            </a:r>
            <a:r>
              <a:rPr lang="en-US" sz="3200" dirty="0" err="1">
                <a:latin typeface="Avva_Shenouda" pitchFamily="34" charset="2"/>
              </a:rPr>
              <a:t>etsoci</a:t>
            </a:r>
            <a:r>
              <a:rPr lang="ar-EG" sz="3200" dirty="0">
                <a:latin typeface="Avva_Shenouda" pitchFamily="34" charset="2"/>
              </a:rPr>
              <a:t> </a:t>
            </a:r>
            <a:r>
              <a:rPr lang="en-US" sz="3200" dirty="0">
                <a:latin typeface="Avva_Shenouda" pitchFamily="34" charset="2"/>
              </a:rPr>
              <a:t>etarex3 `nq3tov</a:t>
            </a:r>
            <a:endParaRPr lang="en-US" sz="8800" dirty="0">
              <a:latin typeface="Avva_Shenouda" pitchFamily="34" charset="2"/>
            </a:endParaRPr>
          </a:p>
        </p:txBody>
      </p:sp>
    </p:spTree>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23029"/>
            <a:ext cx="9144000" cy="782371"/>
          </a:xfrm>
        </p:spPr>
        <p:txBody>
          <a:bodyPr/>
          <a:lstStyle/>
          <a:p>
            <a:pPr>
              <a:spcBef>
                <a:spcPts val="0"/>
              </a:spcBef>
              <a:defRPr/>
            </a:pPr>
            <a:r>
              <a:rPr lang="ar-EG" sz="3600" dirty="0">
                <a:solidFill>
                  <a:schemeClr val="lt1"/>
                </a:solidFill>
              </a:rPr>
              <a:t>يا سيدتنا كلنا والدة الإله: العذراء كل حين</a:t>
            </a:r>
            <a:endParaRPr lang="ar-SA" sz="16600" dirty="0"/>
          </a:p>
        </p:txBody>
      </p:sp>
      <p:sp>
        <p:nvSpPr>
          <p:cNvPr id="3" name="Text Placeholder 2"/>
          <p:cNvSpPr>
            <a:spLocks noGrp="1"/>
          </p:cNvSpPr>
          <p:nvPr>
            <p:ph type="body" idx="1"/>
          </p:nvPr>
        </p:nvSpPr>
        <p:spPr>
          <a:xfrm>
            <a:off x="1" y="6049107"/>
            <a:ext cx="9143999" cy="808893"/>
          </a:xfrm>
        </p:spPr>
        <p:txBody>
          <a:bodyPr/>
          <a:lstStyle/>
          <a:p>
            <a:pPr>
              <a:spcBef>
                <a:spcPts val="0"/>
              </a:spcBef>
              <a:defRPr/>
            </a:pPr>
            <a:r>
              <a:rPr lang="ar-EG" dirty="0">
                <a:solidFill>
                  <a:schemeClr val="lt1"/>
                </a:solidFill>
              </a:rPr>
              <a:t>أو تين تشويس إن نيب تيرين تي ثيؤطوكوس :</a:t>
            </a:r>
          </a:p>
          <a:p>
            <a:pPr>
              <a:spcBef>
                <a:spcPts val="0"/>
              </a:spcBef>
              <a:defRPr/>
            </a:pPr>
            <a:r>
              <a:rPr lang="ar-EG" dirty="0">
                <a:solidFill>
                  <a:schemeClr val="lt1"/>
                </a:solidFill>
              </a:rPr>
              <a:t>إت أوى إمبارثينوس إنسيوو نيفين</a:t>
            </a:r>
            <a:endParaRPr lang="ar-EG" sz="11500" dirty="0"/>
          </a:p>
        </p:txBody>
      </p:sp>
      <p:sp>
        <p:nvSpPr>
          <p:cNvPr id="5" name="Text Placeholder 4"/>
          <p:cNvSpPr>
            <a:spLocks noGrp="1"/>
          </p:cNvSpPr>
          <p:nvPr>
            <p:ph type="body" sz="quarter" idx="3"/>
          </p:nvPr>
        </p:nvSpPr>
        <p:spPr>
          <a:xfrm>
            <a:off x="0" y="4953000"/>
            <a:ext cx="9144000" cy="979766"/>
          </a:xfrm>
        </p:spPr>
        <p:txBody>
          <a:bodyPr/>
          <a:lstStyle/>
          <a:p>
            <a:r>
              <a:rPr lang="en-US" sz="3200" dirty="0">
                <a:latin typeface="Avva_Shenouda" pitchFamily="34" charset="2"/>
              </a:rPr>
              <a:t> `w tensoic `nn3b t3ren 50e`otokoc :</a:t>
            </a:r>
            <a:r>
              <a:rPr lang="ar-EG" sz="3200" dirty="0">
                <a:latin typeface="Avva_Shenouda" pitchFamily="34" charset="2"/>
              </a:rPr>
              <a:t> </a:t>
            </a:r>
            <a:r>
              <a:rPr lang="en-US" sz="3200" dirty="0" err="1">
                <a:latin typeface="Avva_Shenouda" pitchFamily="34" charset="2"/>
              </a:rPr>
              <a:t>etoi</a:t>
            </a:r>
            <a:r>
              <a:rPr lang="en-US" sz="3200" dirty="0">
                <a:latin typeface="Avva_Shenouda" pitchFamily="34" charset="2"/>
              </a:rPr>
              <a:t> `mpar0enoc `nc3ov niben</a:t>
            </a:r>
            <a:endParaRPr lang="en-US" sz="8800" dirty="0">
              <a:latin typeface="Avva_Shenouda" pitchFamily="34" charset="2"/>
            </a:endParaRPr>
          </a:p>
        </p:txBody>
      </p:sp>
    </p:spTree>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إسألي الذي ولدته:مخلصنا الصالح</a:t>
            </a:r>
            <a:endParaRPr lang="ar-SA" sz="217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ما تيهو إمفي إت أريه ماسف : بين سوتير إن أغاثوس</a:t>
            </a:r>
            <a:endParaRPr lang="ar-EG" sz="13300" dirty="0"/>
          </a:p>
        </p:txBody>
      </p:sp>
      <p:sp>
        <p:nvSpPr>
          <p:cNvPr id="5" name="Text Placeholder 4"/>
          <p:cNvSpPr>
            <a:spLocks noGrp="1"/>
          </p:cNvSpPr>
          <p:nvPr>
            <p:ph type="body" sz="quarter" idx="3"/>
          </p:nvPr>
        </p:nvSpPr>
        <p:spPr/>
        <p:txBody>
          <a:bodyPr/>
          <a:lstStyle/>
          <a:p>
            <a:r>
              <a:rPr lang="en-US" dirty="0">
                <a:latin typeface="Avva_Shenouda" pitchFamily="34" charset="2"/>
              </a:rPr>
              <a:t>Ma5ho `mf3etaremac4 : Pencwt3r `n`aja0oc</a:t>
            </a:r>
            <a:endParaRPr lang="en-US" sz="10800" dirty="0">
              <a:latin typeface="Avva_Shenouda" pitchFamily="34" charset="2"/>
            </a:endParaRPr>
          </a:p>
        </p:txBody>
      </p:sp>
    </p:spTree>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lstStyle/>
          <a:p>
            <a:pPr>
              <a:spcBef>
                <a:spcPts val="0"/>
              </a:spcBef>
              <a:defRPr/>
            </a:pPr>
            <a:r>
              <a:rPr lang="ar-EG" dirty="0">
                <a:solidFill>
                  <a:schemeClr val="lt1"/>
                </a:solidFill>
              </a:rPr>
              <a:t>أن يرفع عنا هذه الأتعاب :ويقرر لنا سلامه</a:t>
            </a:r>
            <a:endParaRPr lang="ar-SA" sz="19900" dirty="0"/>
          </a:p>
        </p:txBody>
      </p:sp>
      <p:sp>
        <p:nvSpPr>
          <p:cNvPr id="3" name="Text Placeholder 2"/>
          <p:cNvSpPr>
            <a:spLocks noGrp="1"/>
          </p:cNvSpPr>
          <p:nvPr>
            <p:ph type="body" idx="1"/>
          </p:nvPr>
        </p:nvSpPr>
        <p:spPr>
          <a:xfrm>
            <a:off x="0" y="5896707"/>
            <a:ext cx="9143999" cy="808893"/>
          </a:xfrm>
        </p:spPr>
        <p:txBody>
          <a:bodyPr/>
          <a:lstStyle/>
          <a:p>
            <a:pPr>
              <a:spcBef>
                <a:spcPts val="0"/>
              </a:spcBef>
              <a:defRPr/>
            </a:pPr>
            <a:r>
              <a:rPr lang="ar-EG" sz="3000" dirty="0">
                <a:solidFill>
                  <a:schemeClr val="lt1"/>
                </a:solidFill>
              </a:rPr>
              <a:t>إنتيف أولي إن ناي خيسي إفول هارون : إنتيف سيمني نان إنتيف هيريني</a:t>
            </a:r>
            <a:endParaRPr lang="ar-EG" sz="3000" dirty="0"/>
          </a:p>
        </p:txBody>
      </p:sp>
      <p:sp>
        <p:nvSpPr>
          <p:cNvPr id="5" name="Text Placeholder 4"/>
          <p:cNvSpPr>
            <a:spLocks noGrp="1"/>
          </p:cNvSpPr>
          <p:nvPr>
            <p:ph type="body" sz="quarter" idx="3"/>
          </p:nvPr>
        </p:nvSpPr>
        <p:spPr>
          <a:xfrm>
            <a:off x="0" y="5125257"/>
            <a:ext cx="9144000" cy="1046943"/>
          </a:xfrm>
        </p:spPr>
        <p:txBody>
          <a:bodyPr/>
          <a:lstStyle/>
          <a:p>
            <a:r>
              <a:rPr lang="en-US" sz="3200" dirty="0">
                <a:latin typeface="Avva_Shenouda" pitchFamily="34" charset="2"/>
              </a:rPr>
              <a:t>`nte4wli `nnaiqici ebol haron : `nte4cemni nan `nte4hir3n3</a:t>
            </a:r>
            <a:endParaRPr lang="en-US" sz="8800" dirty="0">
              <a:latin typeface="Avva_Shenouda" pitchFamily="34" charset="2"/>
            </a:endParaRPr>
          </a:p>
        </p:txBody>
      </p:sp>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السلام لك ايتها العذراء ، الملكة الحقيقية الحقانية</a:t>
            </a:r>
            <a:endParaRPr lang="ar-SA" sz="19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شيرى نى أوتي بارثينوس : تي اورو اممي ان اليثيني</a:t>
            </a:r>
            <a:endParaRPr lang="ar-EG" sz="13300" dirty="0"/>
          </a:p>
        </p:txBody>
      </p:sp>
      <p:sp>
        <p:nvSpPr>
          <p:cNvPr id="5" name="Text Placeholder 4"/>
          <p:cNvSpPr>
            <a:spLocks noGrp="1"/>
          </p:cNvSpPr>
          <p:nvPr>
            <p:ph type="body" sz="quarter" idx="3"/>
          </p:nvPr>
        </p:nvSpPr>
        <p:spPr/>
        <p:txBody>
          <a:bodyPr/>
          <a:lstStyle/>
          <a:p>
            <a:r>
              <a:rPr lang="it-IT" sz="3200" dirty="0">
                <a:latin typeface="Avva_Shenouda" pitchFamily="34" charset="2"/>
              </a:rPr>
              <a:t>Xere ne w` 5par0enoc : 5ovrw `mm3i `n`al30in3</a:t>
            </a:r>
            <a:endParaRPr lang="en-US" sz="9600" dirty="0">
              <a:latin typeface="Avva_Shenouda" pitchFamily="34" charset="2"/>
            </a:endParaRPr>
          </a:p>
        </p:txBody>
      </p:sp>
    </p:spTree>
    <p:extLst>
      <p:ext uri="{BB962C8B-B14F-4D97-AF65-F5344CB8AC3E}">
        <p14:creationId xmlns:p14="http://schemas.microsoft.com/office/powerpoint/2010/main" val="3114993900"/>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السلام لفخر جنسنا ، ولدت لنا عمانوئيل</a:t>
            </a: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شيرى ابشوشو انتى بين جينوس : اري اجفو نان ان اممانوئيل</a:t>
            </a:r>
            <a:endParaRPr lang="ar-EG" sz="13300" dirty="0"/>
          </a:p>
        </p:txBody>
      </p:sp>
      <p:sp>
        <p:nvSpPr>
          <p:cNvPr id="5" name="Text Placeholder 4"/>
          <p:cNvSpPr>
            <a:spLocks noGrp="1"/>
          </p:cNvSpPr>
          <p:nvPr>
            <p:ph type="body" sz="quarter" idx="3"/>
          </p:nvPr>
        </p:nvSpPr>
        <p:spPr/>
        <p:txBody>
          <a:bodyPr/>
          <a:lstStyle/>
          <a:p>
            <a:r>
              <a:rPr lang="en-US" sz="2800" dirty="0" err="1">
                <a:latin typeface="Avva_Shenouda" pitchFamily="34" charset="2"/>
              </a:rPr>
              <a:t>xere</a:t>
            </a:r>
            <a:r>
              <a:rPr lang="en-US" sz="2800" dirty="0">
                <a:latin typeface="Avva_Shenouda" pitchFamily="34" charset="2"/>
              </a:rPr>
              <a:t> `p2ov2ov `</a:t>
            </a:r>
            <a:r>
              <a:rPr lang="en-US" sz="2800" dirty="0" err="1">
                <a:latin typeface="Avva_Shenouda" pitchFamily="34" charset="2"/>
              </a:rPr>
              <a:t>nte</a:t>
            </a:r>
            <a:r>
              <a:rPr lang="en-US" sz="2800" dirty="0">
                <a:latin typeface="Avva_Shenouda" pitchFamily="34" charset="2"/>
              </a:rPr>
              <a:t> </a:t>
            </a:r>
            <a:r>
              <a:rPr lang="en-US" sz="2800" dirty="0" err="1">
                <a:latin typeface="Avva_Shenouda" pitchFamily="34" charset="2"/>
              </a:rPr>
              <a:t>penjenoc</a:t>
            </a:r>
            <a:r>
              <a:rPr lang="en-US" sz="2800" dirty="0">
                <a:latin typeface="Avva_Shenouda" pitchFamily="34" charset="2"/>
              </a:rPr>
              <a:t> : </a:t>
            </a:r>
            <a:r>
              <a:rPr lang="en-US" sz="2800" dirty="0" err="1">
                <a:latin typeface="Avva_Shenouda" pitchFamily="34" charset="2"/>
              </a:rPr>
              <a:t>are`gfo</a:t>
            </a:r>
            <a:r>
              <a:rPr lang="en-US" sz="2800" dirty="0">
                <a:latin typeface="Avva_Shenouda" pitchFamily="34" charset="2"/>
              </a:rPr>
              <a:t> nan `nEmmanov3l</a:t>
            </a:r>
          </a:p>
        </p:txBody>
      </p:sp>
    </p:spTree>
    <p:extLst>
      <p:ext uri="{BB962C8B-B14F-4D97-AF65-F5344CB8AC3E}">
        <p14:creationId xmlns:p14="http://schemas.microsoft.com/office/powerpoint/2010/main" val="11497733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18064934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فقال موسي ليشوع اختر لك رجالاً واخرج حارب عماليق غداً</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8848987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لان فى ايام صومكم تجدون مسرتكم وتعنتون من هم تحت سلطانكم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نسألك أذكرينا ، ايتها الشفيعة المؤتمنة</a:t>
            </a: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تين تي هو اري بين ميفي : اوتي ابروس تا تيس ايتين هوت </a:t>
            </a:r>
            <a:endParaRPr lang="ar-EG" sz="13300" dirty="0"/>
          </a:p>
        </p:txBody>
      </p:sp>
      <p:sp>
        <p:nvSpPr>
          <p:cNvPr id="5" name="Text Placeholder 4"/>
          <p:cNvSpPr>
            <a:spLocks noGrp="1"/>
          </p:cNvSpPr>
          <p:nvPr>
            <p:ph type="body" sz="quarter" idx="3"/>
          </p:nvPr>
        </p:nvSpPr>
        <p:spPr/>
        <p:txBody>
          <a:bodyPr/>
          <a:lstStyle/>
          <a:p>
            <a:r>
              <a:rPr lang="en-US" sz="3200" dirty="0">
                <a:latin typeface="Avva_Shenouda" pitchFamily="34" charset="2"/>
              </a:rPr>
              <a:t>Ten5ho `aripenmev`I : `w 5`proctat3c `etenhot</a:t>
            </a:r>
            <a:endParaRPr lang="en-US" sz="9600" dirty="0">
              <a:latin typeface="Avva_Shenouda" pitchFamily="34" charset="2"/>
            </a:endParaRPr>
          </a:p>
        </p:txBody>
      </p:sp>
    </p:spTree>
    <p:extLst>
      <p:ext uri="{BB962C8B-B14F-4D97-AF65-F5344CB8AC3E}">
        <p14:creationId xmlns:p14="http://schemas.microsoft.com/office/powerpoint/2010/main" val="402711492"/>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أمام ربنا يسوع المسيح ، ليغفر لنا خطايانا</a:t>
            </a:r>
            <a:endParaRPr lang="ar-SA" sz="21700" dirty="0"/>
          </a:p>
        </p:txBody>
      </p:sp>
      <p:sp>
        <p:nvSpPr>
          <p:cNvPr id="3" name="Text Placeholder 2"/>
          <p:cNvSpPr>
            <a:spLocks noGrp="1"/>
          </p:cNvSpPr>
          <p:nvPr>
            <p:ph type="body" idx="1"/>
          </p:nvPr>
        </p:nvSpPr>
        <p:spPr/>
        <p:txBody>
          <a:bodyPr/>
          <a:lstStyle/>
          <a:p>
            <a:r>
              <a:rPr lang="ar-EG" sz="3000" dirty="0">
                <a:solidFill>
                  <a:schemeClr val="lt1"/>
                </a:solidFill>
              </a:rPr>
              <a:t>ناهرين بين تشويس ايسوس بى خريستوس : انتيف كانين نوفي نان ايفول</a:t>
            </a:r>
            <a:endParaRPr lang="ar-EG" sz="3000" dirty="0"/>
          </a:p>
        </p:txBody>
      </p:sp>
      <p:sp>
        <p:nvSpPr>
          <p:cNvPr id="5" name="Text Placeholder 4"/>
          <p:cNvSpPr>
            <a:spLocks noGrp="1"/>
          </p:cNvSpPr>
          <p:nvPr>
            <p:ph type="body" sz="quarter" idx="3"/>
          </p:nvPr>
        </p:nvSpPr>
        <p:spPr/>
        <p:txBody>
          <a:bodyPr/>
          <a:lstStyle/>
          <a:p>
            <a:r>
              <a:rPr lang="en-US" sz="3000" dirty="0">
                <a:latin typeface="Avva_Shenouda" pitchFamily="34" charset="2"/>
              </a:rPr>
              <a:t>nahren Penu I=3c P=x=c : `nte4xa nennobi nan `ebol</a:t>
            </a:r>
          </a:p>
        </p:txBody>
      </p:sp>
    </p:spTree>
    <p:extLst>
      <p:ext uri="{BB962C8B-B14F-4D97-AF65-F5344CB8AC3E}">
        <p14:creationId xmlns:p14="http://schemas.microsoft.com/office/powerpoint/2010/main" val="1441335253"/>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نعظمك يا أم النور الحقيقى و نمجدك أيتها العذراء القديسة, والدة الإله</a:t>
                      </a:r>
                      <a:endParaRPr lang="ar-EG" sz="166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لأنك ولدت لنا مخلص العالم, أتى و خلص نفوسنا</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المجد لك يا سيدنا و ملكنا المسيح, فخر الرسل</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إكليل الشهداء, تهليل الصديقين, ثبات الكنائس, غفران الخطايا</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نبشر بالثالوث القدوس, لاهوت واحد, نسجد له و نمجده</a:t>
                      </a:r>
                      <a:endParaRPr lang="ar-EG" sz="13800"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r>
                        <a:rPr lang="ar-SA" sz="4800" b="1" i="0" kern="1200" dirty="0">
                          <a:solidFill>
                            <a:schemeClr val="lt1"/>
                          </a:solidFill>
                          <a:latin typeface="+mn-lt"/>
                          <a:ea typeface="+mn-ea"/>
                          <a:cs typeface="+mn-cs"/>
                        </a:rPr>
                        <a:t>يا رب أرحم. يا رب أرحم.يا رب بارك، آمين.</a:t>
                      </a:r>
                      <a:endParaRPr lang="ar-SA" sz="4800" b="0" i="0" kern="1200" dirty="0">
                        <a:solidFill>
                          <a:schemeClr val="lt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765314158"/>
              </p:ext>
            </p:extLst>
          </p:nvPr>
        </p:nvGraphicFramePr>
        <p:xfrm>
          <a:off x="0" y="4349328"/>
          <a:ext cx="9144000" cy="262128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6600" kern="10" dirty="0">
                          <a:ln w="9525">
                            <a:noFill/>
                            <a:round/>
                            <a:headEnd/>
                            <a:tailEnd/>
                          </a:ln>
                          <a:solidFill>
                            <a:srgbClr val="FFC000"/>
                          </a:solidFill>
                          <a:effectLst>
                            <a:outerShdw dist="35921" dir="2700000" algn="ctr" rotWithShape="0">
                              <a:srgbClr val="C0C0C0">
                                <a:alpha val="79999"/>
                              </a:srgbClr>
                            </a:outerShdw>
                          </a:effectLst>
                          <a:latin typeface="Times New Roman"/>
                          <a:cs typeface="Times New Roman"/>
                        </a:rPr>
                        <a:t>قانون الإيمان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30189139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dirty="0">
                          <a:solidFill>
                            <a:schemeClr val="bg1"/>
                          </a:solidFill>
                          <a:cs typeface="+mj-cs"/>
                        </a:rPr>
                        <a:t>بالحقيقة نؤمن ب</a:t>
                      </a:r>
                      <a:r>
                        <a:rPr lang="ar-SA" sz="4800" b="1" dirty="0">
                          <a:solidFill>
                            <a:schemeClr val="bg1"/>
                          </a:solidFill>
                          <a:cs typeface="+mj-cs"/>
                        </a:rPr>
                        <a:t>إ</a:t>
                      </a:r>
                      <a:r>
                        <a:rPr lang="ar-EG" sz="4800" b="1" dirty="0">
                          <a:solidFill>
                            <a:schemeClr val="bg1"/>
                          </a:solidFill>
                          <a:cs typeface="+mj-cs"/>
                        </a:rPr>
                        <a:t>له واحد: الله الآب ضابط الكل خالق السماء والأرض ما يرى وما لا يرى</a:t>
                      </a:r>
                      <a:endParaRPr lang="ar-EG" sz="48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2167489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وتصومون للمنازعات والمخاصمات وتضربون الذليل</a:t>
                      </a:r>
                      <a:r>
                        <a:rPr lang="ar-EG" sz="5400" b="1" dirty="0">
                          <a:solidFill>
                            <a:schemeClr val="bg1"/>
                          </a:solidFill>
                          <a:latin typeface="Times New Roman" pitchFamily="18" charset="0"/>
                          <a:cs typeface="Simplified Arabic" pitchFamily="2" charset="-78"/>
                        </a:rPr>
                        <a:t>.</a:t>
                      </a:r>
                      <a:r>
                        <a:rPr lang="ar-KW" sz="5400" b="1" dirty="0">
                          <a:solidFill>
                            <a:schemeClr val="bg1"/>
                          </a:solidFill>
                          <a:latin typeface="Times New Roman" pitchFamily="18" charset="0"/>
                          <a:cs typeface="Simplified Arabic" pitchFamily="2" charset="-78"/>
                        </a:rPr>
                        <a:t> لماذا تصومون لى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96690453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نؤمن بربٍ واحد يسوع المسيح ابن الله الوحيد المولود من الآب قبل كل الدهور</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21827645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نور من نور إله حق من إله حق، مولود غير مخلوق مساو للآب فى الجوهر</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26215762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spcBef>
                          <a:spcPct val="50000"/>
                        </a:spcBef>
                      </a:pPr>
                      <a:r>
                        <a:rPr lang="ar-EG" sz="6000" b="1" kern="1200" dirty="0">
                          <a:solidFill>
                            <a:schemeClr val="bg1"/>
                          </a:solidFill>
                          <a:latin typeface="+mn-lt"/>
                          <a:ea typeface="+mn-ea"/>
                          <a:cs typeface="+mj-cs"/>
                        </a:rPr>
                        <a:t>الذى به كان كل شىء ,</a:t>
                      </a:r>
                      <a:r>
                        <a:rPr lang="ar-EG" sz="6000" b="1" dirty="0">
                          <a:solidFill>
                            <a:schemeClr val="bg1"/>
                          </a:solidFill>
                          <a:cs typeface="+mj-cs"/>
                        </a:rPr>
                        <a:t>هذا الذى من أجلنا نحن البشر ومن أجل خلاصنا</a:t>
                      </a:r>
                      <a:endParaRPr lang="en-US" sz="6000" b="1" dirty="0">
                        <a:solidFill>
                          <a:schemeClr val="bg1"/>
                        </a:solidFill>
                        <a:latin typeface="Garamond" pitchFamily="18"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56375538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bg1"/>
                          </a:solidFill>
                          <a:latin typeface="+mn-lt"/>
                          <a:ea typeface="+mn-ea"/>
                          <a:cs typeface="+mn-cs"/>
                        </a:rPr>
                        <a:t>نزل من السماء وتجسد من الروح</a:t>
                      </a:r>
                      <a:r>
                        <a:rPr lang="ar-SA" sz="6000" b="1" kern="1200" dirty="0">
                          <a:solidFill>
                            <a:schemeClr val="bg1"/>
                          </a:solidFill>
                          <a:latin typeface="+mn-lt"/>
                          <a:ea typeface="+mn-ea"/>
                          <a:cs typeface="+mn-cs"/>
                        </a:rPr>
                        <a:t> القدس </a:t>
                      </a:r>
                      <a:r>
                        <a:rPr lang="ar-EG" sz="6000" b="1" kern="1200" dirty="0">
                          <a:solidFill>
                            <a:schemeClr val="bg1"/>
                          </a:solidFill>
                          <a:latin typeface="+mn-lt"/>
                          <a:ea typeface="+mn-ea"/>
                          <a:cs typeface="+mn-cs"/>
                        </a:rPr>
                        <a:t>ومن مريم العذراء </a:t>
                      </a:r>
                      <a:r>
                        <a:rPr lang="ar-EG" sz="6000" b="1" kern="1200" dirty="0">
                          <a:solidFill>
                            <a:schemeClr val="bg1"/>
                          </a:solidFill>
                          <a:latin typeface="Garamond" pitchFamily="18" charset="0"/>
                          <a:ea typeface="+mn-ea"/>
                          <a:cs typeface="+mn-cs"/>
                        </a:rPr>
                        <a:t>تأنس</a:t>
                      </a:r>
                      <a:endParaRPr lang="ar-EG" sz="6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15798370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dirty="0">
                          <a:solidFill>
                            <a:schemeClr val="bg1"/>
                          </a:solidFill>
                          <a:cs typeface="+mj-cs"/>
                        </a:rPr>
                        <a:t>و صلب عنا على عهد بيلاطس البنطى، تألم وقبر و قام من بين الأموات فى اليوم الثالث كما فى الكتب </a:t>
                      </a:r>
                      <a:endParaRPr lang="en-US" sz="4400" b="1" dirty="0">
                        <a:solidFill>
                          <a:schemeClr val="bg1"/>
                        </a:solidFill>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82832840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dirty="0">
                          <a:solidFill>
                            <a:schemeClr val="bg1"/>
                          </a:solidFill>
                          <a:cs typeface="+mj-cs"/>
                        </a:rPr>
                        <a:t>و صعد إلى السموات </a:t>
                      </a:r>
                      <a:r>
                        <a:rPr lang="ar-EG" sz="6000" b="1" dirty="0">
                          <a:solidFill>
                            <a:schemeClr val="bg1"/>
                          </a:solidFill>
                          <a:latin typeface="Garamond" pitchFamily="18" charset="0"/>
                          <a:cs typeface="+mj-cs"/>
                        </a:rPr>
                        <a:t>وجلس عن يمين أبيه, </a:t>
                      </a:r>
                      <a:r>
                        <a:rPr lang="ar-EG" sz="6000" b="1" kern="1200" dirty="0">
                          <a:solidFill>
                            <a:schemeClr val="bg1"/>
                          </a:solidFill>
                          <a:latin typeface="Garamond" pitchFamily="18" charset="0"/>
                          <a:ea typeface="+mn-ea"/>
                          <a:cs typeface="+mj-cs"/>
                        </a:rPr>
                        <a:t>وأيضا يأتي فى مجده </a:t>
                      </a:r>
                      <a:endParaRPr lang="ar-EG" sz="60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22050020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200" dirty="0">
                          <a:solidFill>
                            <a:schemeClr val="bg1"/>
                          </a:solidFill>
                          <a:latin typeface="Garamond" pitchFamily="18" charset="0"/>
                          <a:ea typeface="+mn-ea"/>
                          <a:cs typeface="+mj-cs"/>
                        </a:rPr>
                        <a:t>ليدين ال</a:t>
                      </a:r>
                      <a:r>
                        <a:rPr lang="ar-SA" sz="7200" b="1" kern="1200" dirty="0">
                          <a:solidFill>
                            <a:schemeClr val="bg1"/>
                          </a:solidFill>
                          <a:latin typeface="Garamond" pitchFamily="18" charset="0"/>
                          <a:ea typeface="+mn-ea"/>
                          <a:cs typeface="+mj-cs"/>
                        </a:rPr>
                        <a:t>أ</a:t>
                      </a:r>
                      <a:r>
                        <a:rPr lang="ar-EG" sz="7200" b="1" kern="1200" dirty="0">
                          <a:solidFill>
                            <a:schemeClr val="bg1"/>
                          </a:solidFill>
                          <a:latin typeface="Garamond" pitchFamily="18" charset="0"/>
                          <a:ea typeface="+mn-ea"/>
                          <a:cs typeface="+mj-cs"/>
                        </a:rPr>
                        <a:t>حياء و الأموات الذى ليس لملكه </a:t>
                      </a:r>
                      <a:r>
                        <a:rPr lang="ar-SA" sz="7200" b="1" kern="1200" dirty="0">
                          <a:solidFill>
                            <a:schemeClr val="bg1"/>
                          </a:solidFill>
                          <a:latin typeface="Garamond" pitchFamily="18" charset="0"/>
                          <a:ea typeface="+mn-ea"/>
                          <a:cs typeface="+mj-cs"/>
                        </a:rPr>
                        <a:t>ا</a:t>
                      </a:r>
                      <a:r>
                        <a:rPr lang="ar-EG" sz="7200" b="1" kern="1200" dirty="0">
                          <a:solidFill>
                            <a:schemeClr val="bg1"/>
                          </a:solidFill>
                          <a:latin typeface="Garamond" pitchFamily="18" charset="0"/>
                          <a:ea typeface="+mn-ea"/>
                          <a:cs typeface="+mj-cs"/>
                        </a:rPr>
                        <a:t>نقضاء</a:t>
                      </a:r>
                      <a:endParaRPr lang="ar-EG" sz="72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65668614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نعم نؤمن بالروح القدس الرب المح</a:t>
                      </a:r>
                      <a:r>
                        <a:rPr lang="ar-SA" sz="5400" b="1" dirty="0">
                          <a:solidFill>
                            <a:schemeClr val="bg1"/>
                          </a:solidFill>
                          <a:cs typeface="+mj-cs"/>
                        </a:rPr>
                        <a:t>ي</a:t>
                      </a:r>
                      <a:r>
                        <a:rPr lang="ar-EG" sz="5400" b="1" dirty="0">
                          <a:solidFill>
                            <a:schemeClr val="bg1"/>
                          </a:solidFill>
                          <a:cs typeface="+mj-cs"/>
                        </a:rPr>
                        <a:t> المنبثق من الآب . </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43842397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kern="1200" dirty="0">
                          <a:solidFill>
                            <a:schemeClr val="bg1"/>
                          </a:solidFill>
                          <a:latin typeface="+mn-lt"/>
                          <a:ea typeface="+mn-ea"/>
                          <a:cs typeface="+mj-cs"/>
                        </a:rPr>
                        <a:t>نسجد له ونمجده مع الآب والابن، الناطق في الأنبياء</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660108180"/>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cs typeface="+mj-cs"/>
                        </a:rPr>
                        <a:t>وبكنيسة واحدة مقدسة جامعة رسولية، ونعترف بمعمودية واحدة لمغفرة الخطايا</a:t>
                      </a:r>
                      <a:endParaRPr lang="ar-EG" sz="5400" b="1" kern="1200" dirty="0">
                        <a:solidFill>
                          <a:schemeClr val="bg1"/>
                        </a:solidFill>
                        <a:latin typeface="+mn-lt"/>
                        <a:ea typeface="+mn-ea"/>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22593197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4800" b="1" dirty="0">
                          <a:solidFill>
                            <a:schemeClr val="bg1"/>
                          </a:solidFill>
                          <a:latin typeface="Times New Roman" pitchFamily="18" charset="0"/>
                          <a:cs typeface="Simplified Arabic" pitchFamily="2" charset="-78"/>
                        </a:rPr>
                        <a:t>مثل اليوم لاسمع صوتكم بصراخ لست اختار انا هذا الصوم</a:t>
                      </a:r>
                      <a:r>
                        <a:rPr lang="ar-EG" sz="4800" b="1" dirty="0">
                          <a:solidFill>
                            <a:schemeClr val="bg1"/>
                          </a:solidFill>
                          <a:latin typeface="Times New Roman" pitchFamily="18" charset="0"/>
                          <a:cs typeface="Simplified Arabic" pitchFamily="2" charset="-78"/>
                        </a:rPr>
                        <a:t>.</a:t>
                      </a:r>
                      <a:r>
                        <a:rPr lang="ar-KW" sz="4800" b="1" dirty="0">
                          <a:solidFill>
                            <a:schemeClr val="bg1"/>
                          </a:solidFill>
                          <a:latin typeface="Times New Roman" pitchFamily="18" charset="0"/>
                          <a:cs typeface="Simplified Arabic" pitchFamily="2" charset="-78"/>
                        </a:rPr>
                        <a:t> ولا يوماً يذل الانسان نفسه</a:t>
                      </a:r>
                      <a:endParaRPr lang="ar-EG" sz="48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7317385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b="1" dirty="0">
                          <a:solidFill>
                            <a:schemeClr val="bg1"/>
                          </a:solidFill>
                          <a:cs typeface="+mj-cs"/>
                        </a:rPr>
                        <a:t>وننتظر قيامة الأموات وحي</a:t>
                      </a:r>
                      <a:r>
                        <a:rPr lang="ar-SA" sz="8000" b="1" dirty="0">
                          <a:solidFill>
                            <a:schemeClr val="bg1"/>
                          </a:solidFill>
                          <a:cs typeface="+mj-cs"/>
                        </a:rPr>
                        <a:t>ا</a:t>
                      </a:r>
                      <a:r>
                        <a:rPr lang="ar-EG" sz="8000" b="1" dirty="0">
                          <a:solidFill>
                            <a:schemeClr val="bg1"/>
                          </a:solidFill>
                          <a:cs typeface="+mj-cs"/>
                        </a:rPr>
                        <a:t>ة الدهرالآتي. آمين</a:t>
                      </a:r>
                      <a:r>
                        <a:rPr lang="ar-EG" sz="8000" b="1" dirty="0">
                          <a:solidFill>
                            <a:schemeClr val="bg1"/>
                          </a:solidFill>
                          <a:latin typeface="Garamond" pitchFamily="18" charset="0"/>
                          <a:cs typeface="+mj-cs"/>
                        </a:rPr>
                        <a:t> </a:t>
                      </a:r>
                      <a:endParaRPr lang="en-US" sz="8000" b="1" dirty="0">
                        <a:solidFill>
                          <a:schemeClr val="bg1"/>
                        </a:solidFill>
                        <a:latin typeface="Garamond" pitchFamily="18" charset="0"/>
                        <a:cs typeface="+mj-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اللهم أرحمنا قرر لنا رحمة </a:t>
            </a:r>
            <a:endParaRPr lang="en-US" dirty="0"/>
          </a:p>
        </p:txBody>
      </p:sp>
      <p:sp>
        <p:nvSpPr>
          <p:cNvPr id="7" name="Text Placeholder 6"/>
          <p:cNvSpPr>
            <a:spLocks noGrp="1"/>
          </p:cNvSpPr>
          <p:nvPr>
            <p:ph type="body" idx="1"/>
          </p:nvPr>
        </p:nvSpPr>
        <p:spPr/>
        <p:txBody>
          <a:bodyPr/>
          <a:lstStyle/>
          <a:p>
            <a:pPr>
              <a:spcBef>
                <a:spcPts val="0"/>
              </a:spcBef>
              <a:defRPr/>
            </a:pPr>
            <a:r>
              <a:rPr lang="ar-EG" dirty="0">
                <a:solidFill>
                  <a:schemeClr val="lt1"/>
                </a:solidFill>
              </a:rPr>
              <a:t>افنوتي ناي نان : ثي شو ناي ايرون</a:t>
            </a:r>
            <a:endParaRPr lang="ar-EG" sz="14500" dirty="0"/>
          </a:p>
        </p:txBody>
      </p:sp>
      <p:sp>
        <p:nvSpPr>
          <p:cNvPr id="8" name="Text Placeholder 7"/>
          <p:cNvSpPr>
            <a:spLocks noGrp="1"/>
          </p:cNvSpPr>
          <p:nvPr>
            <p:ph type="body" sz="quarter" idx="3"/>
          </p:nvPr>
        </p:nvSpPr>
        <p:spPr/>
        <p:txBody>
          <a:bodyPr/>
          <a:lstStyle/>
          <a:p>
            <a:r>
              <a:rPr lang="en-US" dirty="0">
                <a:latin typeface="Avva_Shenouda" pitchFamily="34" charset="2"/>
              </a:rPr>
              <a:t>F5 nainan : 0e2ovnai `eron</a:t>
            </a:r>
            <a:endParaRPr lang="en-US" sz="11500" dirty="0">
              <a:latin typeface="Avva_Shenouda" pitchFamily="34" charset="2"/>
            </a:endParaRPr>
          </a:p>
        </p:txBody>
      </p:sp>
    </p:spTree>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تراءف علينا</a:t>
            </a:r>
            <a:endParaRPr lang="ar-SA" sz="255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شينهيت خارون</a:t>
            </a:r>
            <a:endParaRPr lang="ar-EG" sz="17000" dirty="0"/>
          </a:p>
        </p:txBody>
      </p:sp>
      <p:sp>
        <p:nvSpPr>
          <p:cNvPr id="5" name="Text Placeholder 4"/>
          <p:cNvSpPr>
            <a:spLocks noGrp="1"/>
          </p:cNvSpPr>
          <p:nvPr>
            <p:ph type="body" sz="quarter" idx="3"/>
          </p:nvPr>
        </p:nvSpPr>
        <p:spPr/>
        <p:txBody>
          <a:bodyPr/>
          <a:lstStyle/>
          <a:p>
            <a:r>
              <a:rPr lang="en-US" dirty="0">
                <a:latin typeface="Avva_Shenouda" pitchFamily="34" charset="2"/>
              </a:rPr>
              <a:t>2enh3t qaron</a:t>
            </a:r>
            <a:endParaRPr lang="en-US" sz="12400" dirty="0">
              <a:latin typeface="Avva_Shenouda" pitchFamily="34" charset="2"/>
            </a:endParaRPr>
          </a:p>
        </p:txBody>
      </p:sp>
    </p:spTree>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آمين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آمين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Am3n</a:t>
            </a:r>
          </a:p>
        </p:txBody>
      </p:sp>
    </p:spTree>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واسمعنا </a:t>
            </a:r>
            <a:br>
              <a:rPr lang="ar-SA" sz="27500" dirty="0"/>
            </a:br>
            <a:endParaRPr lang="en-US"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سوتيم ايرون</a:t>
            </a:r>
            <a:endParaRPr lang="ar-EG" sz="18300" dirty="0"/>
          </a:p>
        </p:txBody>
      </p:sp>
      <p:sp>
        <p:nvSpPr>
          <p:cNvPr id="5" name="Text Placeholder 4"/>
          <p:cNvSpPr>
            <a:spLocks noGrp="1"/>
          </p:cNvSpPr>
          <p:nvPr>
            <p:ph type="body" sz="quarter" idx="3"/>
          </p:nvPr>
        </p:nvSpPr>
        <p:spPr/>
        <p:txBody>
          <a:bodyPr/>
          <a:lstStyle/>
          <a:p>
            <a:r>
              <a:rPr lang="en-US" dirty="0">
                <a:latin typeface="Avva_Shenouda" pitchFamily="34" charset="2"/>
              </a:rPr>
              <a:t>cwtem `eron</a:t>
            </a:r>
            <a:endParaRPr lang="en-US" sz="12400" dirty="0">
              <a:latin typeface="Avva_Shenouda" pitchFamily="34" charset="2"/>
            </a:endParaRPr>
          </a:p>
        </p:txBody>
      </p:sp>
    </p:spTree>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آمين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آمين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Am3n</a:t>
            </a:r>
          </a:p>
        </p:txBody>
      </p:sp>
    </p:spTree>
    <p:extLst>
      <p:ext uri="{BB962C8B-B14F-4D97-AF65-F5344CB8AC3E}">
        <p14:creationId xmlns:p14="http://schemas.microsoft.com/office/powerpoint/2010/main" val="2340544811"/>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وباركنا وإحفظنا وأعنا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اسمو ايرون : أريه ايرون : أري فويثين ايرون</a:t>
            </a:r>
            <a:endParaRPr lang="ar-EG" sz="13300" dirty="0"/>
          </a:p>
        </p:txBody>
      </p:sp>
      <p:sp>
        <p:nvSpPr>
          <p:cNvPr id="5" name="Text Placeholder 4"/>
          <p:cNvSpPr>
            <a:spLocks noGrp="1"/>
          </p:cNvSpPr>
          <p:nvPr>
            <p:ph type="body" sz="quarter" idx="3"/>
          </p:nvPr>
        </p:nvSpPr>
        <p:spPr/>
        <p:txBody>
          <a:bodyPr/>
          <a:lstStyle/>
          <a:p>
            <a:r>
              <a:rPr lang="en-US" dirty="0">
                <a:latin typeface="Avva_Shenouda" pitchFamily="34" charset="2"/>
              </a:rPr>
              <a:t>`cmov `eron : areh `eron : `aribo `30in `eron</a:t>
            </a:r>
            <a:endParaRPr lang="en-US" sz="10800" dirty="0">
              <a:latin typeface="Avva_Shenouda" pitchFamily="34" charset="2"/>
            </a:endParaRPr>
          </a:p>
        </p:txBody>
      </p:sp>
    </p:spTree>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آمين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آمين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Am3n</a:t>
            </a:r>
          </a:p>
        </p:txBody>
      </p:sp>
    </p:spTree>
    <p:extLst>
      <p:ext uri="{BB962C8B-B14F-4D97-AF65-F5344CB8AC3E}">
        <p14:creationId xmlns:p14="http://schemas.microsoft.com/office/powerpoint/2010/main" val="105587995"/>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وإرفع غضبك عنا  و إفتقدنا بخلاصك</a:t>
            </a:r>
            <a:endParaRPr lang="ar-SA" sz="239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أولي امبيك جونت ايفول هارون چيمبينشيني خين بيك أووجاي</a:t>
            </a:r>
            <a:endParaRPr lang="ar-EG" sz="12300" dirty="0"/>
          </a:p>
        </p:txBody>
      </p:sp>
      <p:sp>
        <p:nvSpPr>
          <p:cNvPr id="5" name="Text Placeholder 4"/>
          <p:cNvSpPr>
            <a:spLocks noGrp="1"/>
          </p:cNvSpPr>
          <p:nvPr>
            <p:ph type="body" sz="quarter" idx="3"/>
          </p:nvPr>
        </p:nvSpPr>
        <p:spPr/>
        <p:txBody>
          <a:bodyPr/>
          <a:lstStyle/>
          <a:p>
            <a:r>
              <a:rPr lang="en-US" sz="2900" dirty="0">
                <a:latin typeface="Avva_Shenouda" pitchFamily="34" charset="2"/>
              </a:rPr>
              <a:t> `wli `mpekgwnt `ebolharon : gempen2ini qen pekovgai</a:t>
            </a:r>
          </a:p>
        </p:txBody>
      </p:sp>
    </p:spTree>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وإغفر لنا خطايانا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أووه كا نين نوفي نان ايفول </a:t>
            </a:r>
            <a:endParaRPr lang="ar-EG" sz="15900" dirty="0"/>
          </a:p>
        </p:txBody>
      </p:sp>
      <p:sp>
        <p:nvSpPr>
          <p:cNvPr id="5" name="Text Placeholder 4"/>
          <p:cNvSpPr>
            <a:spLocks noGrp="1"/>
          </p:cNvSpPr>
          <p:nvPr>
            <p:ph type="body" sz="quarter" idx="3"/>
          </p:nvPr>
        </p:nvSpPr>
        <p:spPr/>
        <p:txBody>
          <a:bodyPr/>
          <a:lstStyle/>
          <a:p>
            <a:r>
              <a:rPr lang="pt-BR" dirty="0">
                <a:latin typeface="Avva_Shenouda" pitchFamily="34" charset="2"/>
              </a:rPr>
              <a:t>ovoh xa nennobi nan `ebol</a:t>
            </a:r>
            <a:endParaRPr lang="en-US" sz="11500" dirty="0">
              <a:latin typeface="Avva_Shenouda" pitchFamily="34" charset="2"/>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482134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ولو انك احنيت عنقك مثل الطوق وتفرش مسحاً ورماداً تحتك</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t>أمين </a:t>
            </a:r>
            <a:r>
              <a:rPr lang="ar-SA" dirty="0"/>
              <a:t>يارب إرحم</a:t>
            </a:r>
            <a:r>
              <a:rPr lang="ar-EG" dirty="0"/>
              <a:t> </a:t>
            </a:r>
            <a:r>
              <a:rPr lang="ar-SA" dirty="0"/>
              <a:t>يارب إرحم</a:t>
            </a:r>
            <a:r>
              <a:rPr lang="ar-EG" dirty="0"/>
              <a:t> </a:t>
            </a:r>
            <a:r>
              <a:rPr lang="ar-SA" dirty="0"/>
              <a:t>يارب إرحم</a:t>
            </a:r>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آمين</a:t>
            </a:r>
            <a:r>
              <a:rPr lang="ar-EG" dirty="0"/>
              <a:t> </a:t>
            </a:r>
            <a:r>
              <a:rPr lang="ar-SA" dirty="0"/>
              <a:t>كيريى ليسون</a:t>
            </a:r>
            <a:r>
              <a:rPr lang="ar-EG" dirty="0"/>
              <a:t> </a:t>
            </a:r>
            <a:r>
              <a:rPr lang="ar-SA" dirty="0"/>
              <a:t>كيريى ليسون</a:t>
            </a:r>
            <a:r>
              <a:rPr lang="ar-EG" dirty="0"/>
              <a:t> </a:t>
            </a:r>
            <a:r>
              <a:rPr lang="ar-SA" dirty="0"/>
              <a:t>كيريى ليسون</a:t>
            </a:r>
            <a:endParaRPr lang="ar-EG" dirty="0"/>
          </a:p>
        </p:txBody>
      </p:sp>
      <p:sp>
        <p:nvSpPr>
          <p:cNvPr id="5" name="Text Placeholder 4"/>
          <p:cNvSpPr>
            <a:spLocks noGrp="1"/>
          </p:cNvSpPr>
          <p:nvPr>
            <p:ph type="body" sz="quarter" idx="3"/>
          </p:nvPr>
        </p:nvSpPr>
        <p:spPr/>
        <p:txBody>
          <a:bodyPr/>
          <a:lstStyle/>
          <a:p>
            <a:r>
              <a:rPr lang="en-US" dirty="0">
                <a:latin typeface="Athanasius" pitchFamily="2" charset="0"/>
              </a:rPr>
              <a:t>`</a:t>
            </a:r>
            <a:r>
              <a:rPr lang="en-US" dirty="0" err="1">
                <a:latin typeface="Athanasius" pitchFamily="2" charset="0"/>
              </a:rPr>
              <a:t>amhn</a:t>
            </a:r>
            <a:r>
              <a:rPr lang="ar-EG" dirty="0">
                <a:latin typeface="Athanasius" pitchFamily="2" charset="0"/>
              </a:rPr>
              <a:t> </a:t>
            </a:r>
            <a:r>
              <a:rPr lang="en-US" dirty="0" err="1">
                <a:latin typeface="Athanasius" pitchFamily="2" charset="0"/>
              </a:rPr>
              <a:t>Kuri`e</a:t>
            </a:r>
            <a:r>
              <a:rPr lang="en-US" dirty="0">
                <a:latin typeface="Athanasius" pitchFamily="2" charset="0"/>
              </a:rPr>
              <a:t> `</a:t>
            </a:r>
            <a:r>
              <a:rPr lang="en-US" dirty="0" err="1">
                <a:latin typeface="Athanasius" pitchFamily="2" charset="0"/>
              </a:rPr>
              <a:t>ele`hco</a:t>
            </a:r>
            <a:r>
              <a:rPr lang="ar-EG" dirty="0">
                <a:latin typeface="Athanasius" pitchFamily="2" charset="0"/>
              </a:rPr>
              <a:t>  </a:t>
            </a:r>
            <a:r>
              <a:rPr lang="en-US" dirty="0">
                <a:latin typeface="Athanasius" pitchFamily="2" charset="0"/>
              </a:rPr>
              <a:t>Kuri`e `</a:t>
            </a:r>
            <a:r>
              <a:rPr lang="en-US" dirty="0" err="1">
                <a:latin typeface="Athanasius" pitchFamily="2" charset="0"/>
              </a:rPr>
              <a:t>ele`hcon</a:t>
            </a:r>
            <a:r>
              <a:rPr lang="ar-EG" dirty="0">
                <a:latin typeface="Athanasius" pitchFamily="2" charset="0"/>
              </a:rPr>
              <a:t> </a:t>
            </a:r>
            <a:r>
              <a:rPr lang="en-US" dirty="0" err="1">
                <a:latin typeface="Athanasius" pitchFamily="2" charset="0"/>
              </a:rPr>
              <a:t>Kuri`e</a:t>
            </a:r>
            <a:r>
              <a:rPr lang="en-US" dirty="0">
                <a:latin typeface="Athanasius" pitchFamily="2" charset="0"/>
              </a:rPr>
              <a:t> `</a:t>
            </a:r>
            <a:r>
              <a:rPr lang="en-US" dirty="0" err="1">
                <a:latin typeface="Athanasius" pitchFamily="2" charset="0"/>
              </a:rPr>
              <a:t>ele`hcon</a:t>
            </a:r>
            <a:endParaRPr lang="en-US" dirty="0">
              <a:latin typeface="Athanasius" pitchFamily="2" charset="0"/>
            </a:endParaRPr>
          </a:p>
        </p:txBody>
      </p:sp>
    </p:spTree>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ctrTitle"/>
          </p:nvPr>
        </p:nvSpPr>
        <p:spPr>
          <a:xfrm>
            <a:off x="76200" y="4318000"/>
            <a:ext cx="9144000" cy="2311400"/>
          </a:xfrm>
        </p:spPr>
        <p:txBody>
          <a:bodyPr>
            <a:noAutofit/>
          </a:bodyPr>
          <a:lstStyle/>
          <a:p>
            <a:r>
              <a:rPr lang="ar-SA" altLang="en-US" sz="2800" b="1" dirty="0">
                <a:latin typeface="Times New Roman" panose="02020603050405020304" pitchFamily="18" charset="0"/>
                <a:cs typeface="Times New Roman" panose="02020603050405020304" pitchFamily="18" charset="0"/>
              </a:rPr>
              <a:t>الهى ..يامن اصعدت ذاتك بارادتك ،لتقدمها ذبيحة مقبولة على الصليب</a:t>
            </a:r>
            <a:r>
              <a:rPr lang="ar-EG" altLang="en-US" sz="2800" b="1" dirty="0">
                <a:latin typeface="Times New Roman" panose="02020603050405020304" pitchFamily="18" charset="0"/>
                <a:cs typeface="Times New Roman" panose="02020603050405020304" pitchFamily="18" charset="0"/>
              </a:rPr>
              <a:t>، </a:t>
            </a:r>
            <a:r>
              <a:rPr lang="ar-SA" altLang="en-US" sz="2800" b="1" dirty="0">
                <a:latin typeface="Times New Roman" panose="02020603050405020304" pitchFamily="18" charset="0"/>
                <a:cs typeface="Times New Roman" panose="02020603050405020304" pitchFamily="18" charset="0"/>
              </a:rPr>
              <a:t>ليس احد فى العالم يس</a:t>
            </a:r>
            <a:r>
              <a:rPr lang="ar-EG" altLang="en-US" sz="2800" b="1" dirty="0">
                <a:latin typeface="Times New Roman" panose="02020603050405020304" pitchFamily="18" charset="0"/>
                <a:cs typeface="Times New Roman" panose="02020603050405020304" pitchFamily="18" charset="0"/>
              </a:rPr>
              <a:t>ت</a:t>
            </a:r>
            <a:r>
              <a:rPr lang="ar-SA" altLang="en-US" sz="2800" b="1" dirty="0">
                <a:latin typeface="Times New Roman" panose="02020603050405020304" pitchFamily="18" charset="0"/>
                <a:cs typeface="Times New Roman" panose="02020603050405020304" pitchFamily="18" charset="0"/>
              </a:rPr>
              <a:t>طيع ان يقدم مثل هذه الذبيحة. لذلك اقبل ذبيحة تسب</a:t>
            </a:r>
            <a:r>
              <a:rPr lang="ar-EG" altLang="en-US" sz="2800" b="1" dirty="0">
                <a:latin typeface="Times New Roman" panose="02020603050405020304" pitchFamily="18" charset="0"/>
                <a:cs typeface="Times New Roman" panose="02020603050405020304" pitchFamily="18" charset="0"/>
              </a:rPr>
              <a:t>ي</a:t>
            </a:r>
            <a:r>
              <a:rPr lang="ar-SA" altLang="en-US" sz="2800" b="1" dirty="0">
                <a:latin typeface="Times New Roman" panose="02020603050405020304" pitchFamily="18" charset="0"/>
                <a:cs typeface="Times New Roman" panose="02020603050405020304" pitchFamily="18" charset="0"/>
              </a:rPr>
              <a:t>حنا بهذا اللحن"فاى ايطاف اينف"فهو يخرج من قلب يحبك ومن شفاة تتلذذ بتسبيحك. </a:t>
            </a:r>
            <a:r>
              <a:rPr lang="ar-EG" altLang="en-US" sz="2800" b="1" dirty="0">
                <a:latin typeface="Times New Roman" panose="02020603050405020304" pitchFamily="18" charset="0"/>
                <a:cs typeface="Times New Roman" panose="02020603050405020304" pitchFamily="18" charset="0"/>
              </a:rPr>
              <a:t>إ</a:t>
            </a:r>
            <a:r>
              <a:rPr lang="ar-SA" altLang="en-US" sz="2800" b="1" dirty="0">
                <a:latin typeface="Times New Roman" panose="02020603050405020304" pitchFamily="18" charset="0"/>
                <a:cs typeface="Times New Roman" panose="02020603050405020304" pitchFamily="18" charset="0"/>
              </a:rPr>
              <a:t>جعل نغمات</a:t>
            </a:r>
            <a:r>
              <a:rPr lang="ar-EG" altLang="en-US" sz="2800" b="1" dirty="0">
                <a:latin typeface="Times New Roman" panose="02020603050405020304" pitchFamily="18" charset="0"/>
                <a:cs typeface="Times New Roman" panose="02020603050405020304" pitchFamily="18" charset="0"/>
              </a:rPr>
              <a:t>ه</a:t>
            </a:r>
            <a:r>
              <a:rPr lang="ar-SA" altLang="en-US" sz="2800" b="1" dirty="0">
                <a:latin typeface="Times New Roman" panose="02020603050405020304" pitchFamily="18" charset="0"/>
                <a:cs typeface="Times New Roman" panose="02020603050405020304" pitchFamily="18" charset="0"/>
              </a:rPr>
              <a:t> تستمر فى قلبى،</a:t>
            </a:r>
            <a:r>
              <a:rPr lang="ar-EG" altLang="en-US" sz="2800" b="1" dirty="0">
                <a:latin typeface="Times New Roman" panose="02020603050405020304" pitchFamily="18" charset="0"/>
                <a:cs typeface="Times New Roman" panose="02020603050405020304" pitchFamily="18" charset="0"/>
              </a:rPr>
              <a:t> </a:t>
            </a:r>
            <a:r>
              <a:rPr lang="ar-SA" altLang="en-US" sz="2800" b="1" dirty="0">
                <a:latin typeface="Times New Roman" panose="02020603050405020304" pitchFamily="18" charset="0"/>
                <a:cs typeface="Times New Roman" panose="02020603050405020304" pitchFamily="18" charset="0"/>
              </a:rPr>
              <a:t>وعندما تنخفض نغماته انخفض معها الى قبرك المقدس لأمات معك كل النهار.</a:t>
            </a:r>
            <a:r>
              <a:rPr lang="ar-EG" altLang="en-US" sz="2800" b="1" dirty="0">
                <a:latin typeface="Times New Roman" panose="02020603050405020304" pitchFamily="18" charset="0"/>
                <a:cs typeface="Times New Roman" panose="02020603050405020304" pitchFamily="18" charset="0"/>
              </a:rPr>
              <a:t> وعندما تتصاعد تأخذنى معها إلى العلو،</a:t>
            </a:r>
            <a:endParaRPr lang="en-US" sz="2800" dirty="0"/>
          </a:p>
        </p:txBody>
      </p:sp>
      <p:sp>
        <p:nvSpPr>
          <p:cNvPr id="4" name="Content Placeholder 3"/>
          <p:cNvSpPr txBox="1">
            <a:spLocks/>
          </p:cNvSpPr>
          <p:nvPr/>
        </p:nvSpPr>
        <p:spPr bwMode="auto">
          <a:xfrm>
            <a:off x="5486400" y="9525"/>
            <a:ext cx="36528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EG" altLang="en-US" sz="2400" b="1" dirty="0">
                <a:solidFill>
                  <a:srgbClr val="FFC000"/>
                </a:solidFill>
                <a:latin typeface="+mn-lt"/>
                <a:cs typeface="Cocon® Next Arabic" panose="020A0503020102020204" pitchFamily="18" charset="-78"/>
              </a:rPr>
              <a:t>هذا الذى أصعد ذاته </a:t>
            </a:r>
            <a:endParaRPr lang="ar-SA" altLang="en-US" sz="2400" b="1" dirty="0">
              <a:solidFill>
                <a:srgbClr val="FFC000"/>
              </a:solidFill>
              <a:latin typeface="+mn-lt"/>
              <a:cs typeface="Cocon® Next Arabic" panose="020A0503020102020204" pitchFamily="18" charset="-78"/>
            </a:endParaRPr>
          </a:p>
        </p:txBody>
      </p:sp>
      <p:sp>
        <p:nvSpPr>
          <p:cNvPr id="5" name="Content Placeholder 3"/>
          <p:cNvSpPr txBox="1">
            <a:spLocks/>
          </p:cNvSpPr>
          <p:nvPr/>
        </p:nvSpPr>
        <p:spPr bwMode="auto">
          <a:xfrm>
            <a:off x="-4763" y="7938"/>
            <a:ext cx="54102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SA" altLang="en-US" sz="2400" b="1" dirty="0">
                <a:solidFill>
                  <a:srgbClr val="FFC000"/>
                </a:solidFill>
                <a:latin typeface="+mn-lt"/>
                <a:cs typeface="Cocon® Next Arabic" panose="020A0503020102020204" pitchFamily="18" charset="-78"/>
              </a:rPr>
              <a:t>فاى إيه تاف إينف إيه إبشوى</a:t>
            </a:r>
          </a:p>
        </p:txBody>
      </p:sp>
      <p:sp>
        <p:nvSpPr>
          <p:cNvPr id="6" name="Line 2"/>
          <p:cNvSpPr>
            <a:spLocks noChangeShapeType="1"/>
          </p:cNvSpPr>
          <p:nvPr/>
        </p:nvSpPr>
        <p:spPr bwMode="auto">
          <a:xfrm flipH="1">
            <a:off x="5451475" y="106363"/>
            <a:ext cx="0" cy="555625"/>
          </a:xfrm>
          <a:prstGeom prst="line">
            <a:avLst/>
          </a:prstGeom>
          <a:noFill/>
          <a:ln w="28575">
            <a:solidFill>
              <a:srgbClr val="FFC000"/>
            </a:solidFill>
            <a:round/>
            <a:headEnd/>
            <a:tailEnd/>
          </a:ln>
          <a:extLst>
            <a:ext uri="{909E8E84-426E-40DD-AFC4-6F175D3DCCD1}">
              <a14:hiddenFill xmlns:a14="http://schemas.microsoft.com/office/drawing/2010/main">
                <a:noFill/>
              </a14:hiddenFill>
            </a:ext>
          </a:extLst>
        </p:spPr>
        <p:txBody>
          <a:bodyPr/>
          <a:lstStyle/>
          <a:p>
            <a:endParaRPr lang="en-US"/>
          </a:p>
        </p:txBody>
      </p:sp>
    </p:spTree>
    <p:extLst>
      <p:ext uri="{BB962C8B-B14F-4D97-AF65-F5344CB8AC3E}">
        <p14:creationId xmlns:p14="http://schemas.microsoft.com/office/powerpoint/2010/main" val="814989482"/>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 y="4267200"/>
            <a:ext cx="8991600" cy="2387600"/>
          </a:xfrm>
        </p:spPr>
        <p:txBody>
          <a:bodyPr>
            <a:normAutofit fontScale="90000"/>
          </a:bodyPr>
          <a:lstStyle/>
          <a:p>
            <a:r>
              <a:rPr lang="ar-EG" altLang="en-US" b="1" dirty="0">
                <a:latin typeface="Times New Roman" panose="02020603050405020304" pitchFamily="18" charset="0"/>
                <a:cs typeface="Times New Roman" panose="02020603050405020304" pitchFamily="18" charset="0"/>
              </a:rPr>
              <a:t>فينشق داخلى كل  حاجز يفصلنى عنك، ويتزلزل جسدى الخامل ليطرد خارجه كل خطية، ويتشقق قلبى المتحجر لينطق بمجدك كما نطقت الحجارة عند موتك المقدس، فاقوم من رقاد الكسل لأرنم قائلا لحن الصليب. إن مطلع اللحن يتسم بالوقار والفخامة والقوة وهذا طبيعى، لان الصليب هو الوسيلة الوحيدة التى تجعل الانسان يموت واقفا على رجلية،أى يموت وهو قائما.</a:t>
            </a:r>
            <a:endParaRPr lang="en-US" dirty="0"/>
          </a:p>
        </p:txBody>
      </p:sp>
      <p:sp>
        <p:nvSpPr>
          <p:cNvPr id="3" name="Content Placeholder 3"/>
          <p:cNvSpPr txBox="1">
            <a:spLocks/>
          </p:cNvSpPr>
          <p:nvPr/>
        </p:nvSpPr>
        <p:spPr bwMode="auto">
          <a:xfrm>
            <a:off x="5486400" y="9525"/>
            <a:ext cx="36528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EG" altLang="en-US" sz="2400" b="1" dirty="0">
                <a:solidFill>
                  <a:srgbClr val="FFC000"/>
                </a:solidFill>
                <a:latin typeface="+mn-lt"/>
                <a:cs typeface="Cocon® Next Arabic" panose="020A0503020102020204" pitchFamily="18" charset="-78"/>
              </a:rPr>
              <a:t>هذا الذى أصعد ذاته </a:t>
            </a:r>
            <a:endParaRPr lang="ar-SA" altLang="en-US" sz="2400" b="1" dirty="0">
              <a:solidFill>
                <a:srgbClr val="FFC000"/>
              </a:solidFill>
              <a:latin typeface="+mn-lt"/>
              <a:cs typeface="Cocon® Next Arabic" panose="020A0503020102020204" pitchFamily="18" charset="-78"/>
            </a:endParaRPr>
          </a:p>
        </p:txBody>
      </p:sp>
      <p:sp>
        <p:nvSpPr>
          <p:cNvPr id="4" name="Content Placeholder 3"/>
          <p:cNvSpPr txBox="1">
            <a:spLocks/>
          </p:cNvSpPr>
          <p:nvPr/>
        </p:nvSpPr>
        <p:spPr bwMode="auto">
          <a:xfrm>
            <a:off x="-4763" y="7938"/>
            <a:ext cx="54102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SA" altLang="en-US" sz="2400" b="1" dirty="0">
                <a:solidFill>
                  <a:srgbClr val="FFC000"/>
                </a:solidFill>
                <a:latin typeface="+mn-lt"/>
                <a:cs typeface="Cocon® Next Arabic" panose="020A0503020102020204" pitchFamily="18" charset="-78"/>
              </a:rPr>
              <a:t>فاى إيه تاف إينف إيه إبشوى</a:t>
            </a:r>
          </a:p>
        </p:txBody>
      </p:sp>
    </p:spTree>
    <p:extLst>
      <p:ext uri="{BB962C8B-B14F-4D97-AF65-F5344CB8AC3E}">
        <p14:creationId xmlns:p14="http://schemas.microsoft.com/office/powerpoint/2010/main" val="2388682917"/>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ar-SA" altLang="en-US" b="1" dirty="0">
                <a:latin typeface="Times New Roman" panose="02020603050405020304" pitchFamily="18" charset="0"/>
                <a:cs typeface="Times New Roman" panose="02020603050405020304" pitchFamily="18" charset="0"/>
              </a:rPr>
              <a:t>واللحن يعبر عن قبول الذبيحة،فبعد ان سقط الحمل الوديع المساق الى الذبح على الارض تحت نير الصليب،سمروة بالمسامير.لذلك فالحن عند كلمة"اسشيب"ومعناها مقبولة، نجد</a:t>
            </a:r>
            <a:r>
              <a:rPr lang="ar-EG" altLang="en-US" b="1" dirty="0">
                <a:latin typeface="Times New Roman" panose="02020603050405020304" pitchFamily="18" charset="0"/>
                <a:cs typeface="Times New Roman" panose="02020603050405020304" pitchFamily="18" charset="0"/>
              </a:rPr>
              <a:t>ه</a:t>
            </a:r>
            <a:r>
              <a:rPr lang="ar-SA" altLang="en-US" b="1" dirty="0">
                <a:latin typeface="Times New Roman" panose="02020603050405020304" pitchFamily="18" charset="0"/>
                <a:cs typeface="Times New Roman" panose="02020603050405020304" pitchFamily="18" charset="0"/>
              </a:rPr>
              <a:t> يأخذ شكلاً اخر، فتصبح نغمات كطلقات محددة ونافذة، وكانها اصوات المطارق وهى تدق المسامير فى يدية ورجلية المقدستين، وكان الكنيسة تريد ان تعلن ان</a:t>
            </a:r>
            <a:r>
              <a:rPr lang="ar-EG" altLang="en-US" b="1" dirty="0">
                <a:latin typeface="Times New Roman" panose="02020603050405020304" pitchFamily="18" charset="0"/>
                <a:cs typeface="Times New Roman" panose="02020603050405020304" pitchFamily="18" charset="0"/>
              </a:rPr>
              <a:t>ه</a:t>
            </a:r>
            <a:r>
              <a:rPr lang="ar-SA" altLang="en-US" b="1" dirty="0">
                <a:latin typeface="Times New Roman" panose="02020603050405020304" pitchFamily="18" charset="0"/>
                <a:cs typeface="Times New Roman" panose="02020603050405020304" pitchFamily="18" charset="0"/>
              </a:rPr>
              <a:t> لابد للذبيحة لكى تكون مقبولة، ان تسمر على الصليب.</a:t>
            </a:r>
            <a:endParaRPr lang="en-US" dirty="0"/>
          </a:p>
        </p:txBody>
      </p:sp>
      <p:sp>
        <p:nvSpPr>
          <p:cNvPr id="3" name="Content Placeholder 3"/>
          <p:cNvSpPr txBox="1">
            <a:spLocks/>
          </p:cNvSpPr>
          <p:nvPr/>
        </p:nvSpPr>
        <p:spPr bwMode="auto">
          <a:xfrm>
            <a:off x="5486400" y="9525"/>
            <a:ext cx="36528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EG" altLang="en-US" sz="2400" b="1" dirty="0">
                <a:solidFill>
                  <a:srgbClr val="FFC000"/>
                </a:solidFill>
                <a:latin typeface="+mn-lt"/>
                <a:cs typeface="Cocon® Next Arabic" panose="020A0503020102020204" pitchFamily="18" charset="-78"/>
              </a:rPr>
              <a:t>ذبيحة مقبولة </a:t>
            </a:r>
            <a:endParaRPr lang="ar-SA" altLang="en-US" sz="2400" b="1" dirty="0">
              <a:solidFill>
                <a:srgbClr val="FFC000"/>
              </a:solidFill>
              <a:latin typeface="+mn-lt"/>
              <a:cs typeface="Cocon® Next Arabic" panose="020A0503020102020204" pitchFamily="18" charset="-78"/>
            </a:endParaRPr>
          </a:p>
        </p:txBody>
      </p:sp>
      <p:sp>
        <p:nvSpPr>
          <p:cNvPr id="4" name="Content Placeholder 3"/>
          <p:cNvSpPr txBox="1">
            <a:spLocks/>
          </p:cNvSpPr>
          <p:nvPr/>
        </p:nvSpPr>
        <p:spPr bwMode="auto">
          <a:xfrm>
            <a:off x="-4763" y="7938"/>
            <a:ext cx="54102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SA" altLang="en-US" sz="2400" b="1" dirty="0">
                <a:solidFill>
                  <a:srgbClr val="FFC000"/>
                </a:solidFill>
                <a:latin typeface="+mn-lt"/>
                <a:cs typeface="Cocon® Next Arabic" panose="020A0503020102020204" pitchFamily="18" charset="-78"/>
              </a:rPr>
              <a:t>إن أوثيسيا ايس شيب</a:t>
            </a:r>
          </a:p>
        </p:txBody>
      </p:sp>
    </p:spTree>
    <p:extLst>
      <p:ext uri="{BB962C8B-B14F-4D97-AF65-F5344CB8AC3E}">
        <p14:creationId xmlns:p14="http://schemas.microsoft.com/office/powerpoint/2010/main" val="748999556"/>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ar-SA" altLang="en-US" b="1" dirty="0">
                <a:latin typeface="Times New Roman" panose="02020603050405020304" pitchFamily="18" charset="0"/>
                <a:cs typeface="Times New Roman" panose="02020603050405020304" pitchFamily="18" charset="0"/>
              </a:rPr>
              <a:t>ولكن عند اقتراب النطق بكلمة الصليب، ياخذ اللحن اسلوب مختلف، فهى الكلمة التى عند النطق بها ترتعد الشياطين، لذلك فاللحن عند كلمة"هيجين بى استافروس"ومعناها"على الصليب"يبدا بتحول المقام ودرجة الاستقرار،وياخذ اللحن تاثيرا غريبا لكن جميلا،لتعبر عن الفترة التى يتم تجهيز الصليب على الارض تمهيدا لرفعة على الجلجثة.</a:t>
            </a:r>
            <a:endParaRPr lang="en-US" dirty="0"/>
          </a:p>
        </p:txBody>
      </p:sp>
      <p:sp>
        <p:nvSpPr>
          <p:cNvPr id="3" name="Content Placeholder 3"/>
          <p:cNvSpPr txBox="1">
            <a:spLocks/>
          </p:cNvSpPr>
          <p:nvPr/>
        </p:nvSpPr>
        <p:spPr bwMode="auto">
          <a:xfrm>
            <a:off x="5292725" y="0"/>
            <a:ext cx="384651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EG" altLang="en-US" sz="2400" b="1" dirty="0">
                <a:solidFill>
                  <a:srgbClr val="FFC000"/>
                </a:solidFill>
                <a:latin typeface="+mn-lt"/>
                <a:cs typeface="Cocon® Next Arabic" panose="020A0503020102020204" pitchFamily="18" charset="-78"/>
              </a:rPr>
              <a:t>على الصليب </a:t>
            </a:r>
            <a:endParaRPr lang="ar-SA" altLang="en-US" sz="2400" b="1" dirty="0">
              <a:solidFill>
                <a:srgbClr val="FFC000"/>
              </a:solidFill>
              <a:latin typeface="+mn-lt"/>
              <a:cs typeface="Cocon® Next Arabic" panose="020A0503020102020204" pitchFamily="18" charset="-78"/>
            </a:endParaRPr>
          </a:p>
        </p:txBody>
      </p:sp>
      <p:sp>
        <p:nvSpPr>
          <p:cNvPr id="4" name="Content Placeholder 3"/>
          <p:cNvSpPr txBox="1">
            <a:spLocks/>
          </p:cNvSpPr>
          <p:nvPr/>
        </p:nvSpPr>
        <p:spPr bwMode="auto">
          <a:xfrm>
            <a:off x="-4763" y="7938"/>
            <a:ext cx="529748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SA" altLang="en-US" sz="2400" b="1" dirty="0">
                <a:solidFill>
                  <a:srgbClr val="FFC000"/>
                </a:solidFill>
                <a:latin typeface="+mn-lt"/>
                <a:cs typeface="Cocon® Next Arabic" panose="020A0503020102020204" pitchFamily="18" charset="-78"/>
              </a:rPr>
              <a:t>هيجين بى إستاڤروس</a:t>
            </a:r>
          </a:p>
        </p:txBody>
      </p:sp>
    </p:spTree>
    <p:extLst>
      <p:ext uri="{BB962C8B-B14F-4D97-AF65-F5344CB8AC3E}">
        <p14:creationId xmlns:p14="http://schemas.microsoft.com/office/powerpoint/2010/main" val="1992374082"/>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ar-SA" altLang="en-US" b="1" dirty="0">
                <a:latin typeface="Times New Roman" panose="02020603050405020304" pitchFamily="18" charset="0"/>
                <a:cs typeface="Times New Roman" panose="02020603050405020304" pitchFamily="18" charset="0"/>
              </a:rPr>
              <a:t>وفى التعبير عن كلمة الصليب،</a:t>
            </a:r>
            <a:r>
              <a:rPr lang="ar-EG" altLang="en-US" b="1" dirty="0">
                <a:latin typeface="Times New Roman" panose="02020603050405020304" pitchFamily="18" charset="0"/>
                <a:cs typeface="Times New Roman" panose="02020603050405020304" pitchFamily="18" charset="0"/>
              </a:rPr>
              <a:t> </a:t>
            </a:r>
            <a:r>
              <a:rPr lang="ar-SA" altLang="en-US" b="1" dirty="0">
                <a:latin typeface="Times New Roman" panose="02020603050405020304" pitchFamily="18" charset="0"/>
                <a:cs typeface="Times New Roman" panose="02020603050405020304" pitchFamily="18" charset="0"/>
              </a:rPr>
              <a:t>يرتفع اللحن ويحتد ويتقطع،</a:t>
            </a:r>
            <a:r>
              <a:rPr lang="ar-EG" altLang="en-US" b="1" dirty="0">
                <a:latin typeface="Times New Roman" panose="02020603050405020304" pitchFamily="18" charset="0"/>
                <a:cs typeface="Times New Roman" panose="02020603050405020304" pitchFamily="18" charset="0"/>
              </a:rPr>
              <a:t> </a:t>
            </a:r>
            <a:r>
              <a:rPr lang="ar-SA" altLang="en-US" b="1" dirty="0">
                <a:latin typeface="Times New Roman" panose="02020603050405020304" pitchFamily="18" charset="0"/>
                <a:cs typeface="Times New Roman" panose="02020603050405020304" pitchFamily="18" charset="0"/>
              </a:rPr>
              <a:t>وكانة يصور صراخ السيد المسيح على الصليب وهو يقول تارة..."ايلى ايلى لما شبقتنى"مت46:27</a:t>
            </a:r>
            <a:br>
              <a:rPr lang="ar-SA" altLang="en-US" b="1" dirty="0">
                <a:latin typeface="Times New Roman" panose="02020603050405020304" pitchFamily="18" charset="0"/>
                <a:cs typeface="Times New Roman" panose="02020603050405020304" pitchFamily="18" charset="0"/>
              </a:rPr>
            </a:br>
            <a:endParaRPr lang="en-US" dirty="0"/>
          </a:p>
        </p:txBody>
      </p:sp>
      <p:sp>
        <p:nvSpPr>
          <p:cNvPr id="3" name="Content Placeholder 3"/>
          <p:cNvSpPr txBox="1">
            <a:spLocks/>
          </p:cNvSpPr>
          <p:nvPr/>
        </p:nvSpPr>
        <p:spPr bwMode="auto">
          <a:xfrm>
            <a:off x="5292725" y="0"/>
            <a:ext cx="384651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EG" altLang="en-US" sz="2400" b="1" dirty="0">
                <a:solidFill>
                  <a:srgbClr val="FFC000"/>
                </a:solidFill>
                <a:latin typeface="+mn-lt"/>
                <a:cs typeface="Cocon® Next Arabic" panose="020A0503020102020204" pitchFamily="18" charset="-78"/>
              </a:rPr>
              <a:t>على الصليب </a:t>
            </a:r>
            <a:endParaRPr lang="ar-SA" altLang="en-US" sz="2400" b="1" dirty="0">
              <a:solidFill>
                <a:srgbClr val="FFC000"/>
              </a:solidFill>
              <a:latin typeface="+mn-lt"/>
              <a:cs typeface="Cocon® Next Arabic" panose="020A0503020102020204" pitchFamily="18" charset="-78"/>
            </a:endParaRPr>
          </a:p>
        </p:txBody>
      </p:sp>
      <p:sp>
        <p:nvSpPr>
          <p:cNvPr id="4" name="Content Placeholder 3"/>
          <p:cNvSpPr txBox="1">
            <a:spLocks/>
          </p:cNvSpPr>
          <p:nvPr/>
        </p:nvSpPr>
        <p:spPr bwMode="auto">
          <a:xfrm>
            <a:off x="-4763" y="7938"/>
            <a:ext cx="529748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SA" altLang="en-US" sz="2400" b="1" dirty="0">
                <a:solidFill>
                  <a:srgbClr val="FFC000"/>
                </a:solidFill>
                <a:latin typeface="+mn-lt"/>
                <a:cs typeface="Cocon® Next Arabic" panose="020A0503020102020204" pitchFamily="18" charset="-78"/>
              </a:rPr>
              <a:t>هيجين بى إستاڤروس</a:t>
            </a:r>
          </a:p>
        </p:txBody>
      </p:sp>
    </p:spTree>
    <p:extLst>
      <p:ext uri="{BB962C8B-B14F-4D97-AF65-F5344CB8AC3E}">
        <p14:creationId xmlns:p14="http://schemas.microsoft.com/office/powerpoint/2010/main" val="1405854419"/>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rtl="1"/>
            <a:r>
              <a:rPr lang="ar-SA" altLang="en-US" b="1" dirty="0">
                <a:latin typeface="Times New Roman" panose="02020603050405020304" pitchFamily="18" charset="0"/>
                <a:cs typeface="Times New Roman" panose="02020603050405020304" pitchFamily="18" charset="0"/>
              </a:rPr>
              <a:t>اما الجملة"خا اب اوجاى امبنجينوس"فجاءت بسرعة معتدلة فبدت ابط</a:t>
            </a:r>
            <a:r>
              <a:rPr lang="ar-EG" altLang="en-US" b="1" dirty="0">
                <a:latin typeface="Times New Roman" panose="02020603050405020304" pitchFamily="18" charset="0"/>
                <a:cs typeface="Times New Roman" panose="02020603050405020304" pitchFamily="18" charset="0"/>
              </a:rPr>
              <a:t>أ</a:t>
            </a:r>
            <a:r>
              <a:rPr lang="ar-SA" altLang="en-US" b="1" dirty="0">
                <a:latin typeface="Times New Roman" panose="02020603050405020304" pitchFamily="18" charset="0"/>
                <a:cs typeface="Times New Roman" panose="02020603050405020304" pitchFamily="18" charset="0"/>
              </a:rPr>
              <a:t> عن ما قبلها، </a:t>
            </a:r>
            <a:r>
              <a:rPr lang="ar-EG" altLang="en-US" b="1" dirty="0">
                <a:latin typeface="Times New Roman" panose="02020603050405020304" pitchFamily="18" charset="0"/>
                <a:cs typeface="Times New Roman" panose="02020603050405020304" pitchFamily="18" charset="0"/>
              </a:rPr>
              <a:t>ل</a:t>
            </a:r>
            <a:r>
              <a:rPr lang="ar-SA" altLang="en-US" b="1" dirty="0">
                <a:latin typeface="Times New Roman" panose="02020603050405020304" pitchFamily="18" charset="0"/>
                <a:cs typeface="Times New Roman" panose="02020603050405020304" pitchFamily="18" charset="0"/>
              </a:rPr>
              <a:t>تعبر عن موت السيد المسيح عندما قال: "يا أبتاه فى يديك أستودع روحى" </a:t>
            </a:r>
            <a:br>
              <a:rPr lang="ar-EG" altLang="en-US" b="1" dirty="0">
                <a:latin typeface="Times New Roman" panose="02020603050405020304" pitchFamily="18" charset="0"/>
                <a:cs typeface="Times New Roman" panose="02020603050405020304" pitchFamily="18" charset="0"/>
              </a:rPr>
            </a:br>
            <a:r>
              <a:rPr lang="ar-SA" altLang="en-US" b="1" dirty="0">
                <a:latin typeface="Times New Roman" panose="02020603050405020304" pitchFamily="18" charset="0"/>
                <a:cs typeface="Times New Roman" panose="02020603050405020304" pitchFamily="18" charset="0"/>
              </a:rPr>
              <a:t>و إنتهى اللحن نهاية قوية حيث تزداد سرعته فجأة بعد السرعة المعتدلة التى ميزت الجملة السابقة، إنه ذروة اللحن، إنه الهدف و قد تحقق، إنه الخلاص قد تم، و إشتمه أبوه الصالح وقت المساء على الجلجثة.</a:t>
            </a:r>
            <a:endParaRPr lang="en-US" dirty="0"/>
          </a:p>
        </p:txBody>
      </p:sp>
      <p:sp>
        <p:nvSpPr>
          <p:cNvPr id="6" name="Content Placeholder 3"/>
          <p:cNvSpPr txBox="1">
            <a:spLocks/>
          </p:cNvSpPr>
          <p:nvPr/>
        </p:nvSpPr>
        <p:spPr bwMode="auto">
          <a:xfrm>
            <a:off x="5629275" y="0"/>
            <a:ext cx="350996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EG" altLang="en-US" sz="2400" b="1" dirty="0">
                <a:solidFill>
                  <a:srgbClr val="FFC000"/>
                </a:solidFill>
                <a:latin typeface="+mn-lt"/>
                <a:cs typeface="Cocon® Next Arabic" panose="020A0503020102020204" pitchFamily="18" charset="-78"/>
              </a:rPr>
              <a:t>عن خلاص جنسنا.</a:t>
            </a:r>
          </a:p>
        </p:txBody>
      </p:sp>
      <p:sp>
        <p:nvSpPr>
          <p:cNvPr id="7" name="Content Placeholder 3"/>
          <p:cNvSpPr txBox="1">
            <a:spLocks/>
          </p:cNvSpPr>
          <p:nvPr/>
        </p:nvSpPr>
        <p:spPr bwMode="auto">
          <a:xfrm>
            <a:off x="-4763" y="7938"/>
            <a:ext cx="56340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rtl="1">
              <a:spcBef>
                <a:spcPct val="20000"/>
              </a:spcBef>
              <a:defRPr/>
            </a:pPr>
            <a:r>
              <a:rPr lang="ar-SA" altLang="en-US" sz="2400" b="1" dirty="0">
                <a:solidFill>
                  <a:srgbClr val="FFC000"/>
                </a:solidFill>
                <a:latin typeface="+mn-lt"/>
                <a:cs typeface="Cocon® Next Arabic" panose="020A0503020102020204" pitchFamily="18" charset="-78"/>
              </a:rPr>
              <a:t>خا إب أوجاى إم بين جينوس.</a:t>
            </a:r>
          </a:p>
        </p:txBody>
      </p:sp>
    </p:spTree>
    <p:extLst>
      <p:ext uri="{BB962C8B-B14F-4D97-AF65-F5344CB8AC3E}">
        <p14:creationId xmlns:p14="http://schemas.microsoft.com/office/powerpoint/2010/main" val="1132126581"/>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spcBef>
                <a:spcPts val="0"/>
              </a:spcBef>
              <a:defRPr/>
            </a:pPr>
            <a:r>
              <a:rPr lang="ar-EG" dirty="0">
                <a:solidFill>
                  <a:schemeClr val="lt1"/>
                </a:solidFill>
              </a:rPr>
              <a:t>هذا الذى أصعد ذاته ذبيحة مقبولة</a:t>
            </a:r>
            <a:endParaRPr lang="ar-SA" sz="8000" dirty="0"/>
          </a:p>
        </p:txBody>
      </p:sp>
      <p:sp>
        <p:nvSpPr>
          <p:cNvPr id="5" name="Text Placeholder 4"/>
          <p:cNvSpPr>
            <a:spLocks noGrp="1"/>
          </p:cNvSpPr>
          <p:nvPr>
            <p:ph type="body" idx="1"/>
          </p:nvPr>
        </p:nvSpPr>
        <p:spPr/>
        <p:txBody>
          <a:bodyPr/>
          <a:lstStyle/>
          <a:p>
            <a:pPr>
              <a:spcBef>
                <a:spcPts val="0"/>
              </a:spcBef>
              <a:defRPr/>
            </a:pPr>
            <a:r>
              <a:rPr lang="ar-EG" dirty="0">
                <a:solidFill>
                  <a:schemeClr val="lt1"/>
                </a:solidFill>
              </a:rPr>
              <a:t>فاي ايطاف انف اي ابشوي : ان أووثيسيا اسشيب</a:t>
            </a:r>
            <a:endParaRPr lang="ar-EG" sz="6000" dirty="0"/>
          </a:p>
        </p:txBody>
      </p:sp>
      <p:sp>
        <p:nvSpPr>
          <p:cNvPr id="6" name="Text Placeholder 5"/>
          <p:cNvSpPr>
            <a:spLocks noGrp="1"/>
          </p:cNvSpPr>
          <p:nvPr>
            <p:ph type="body" sz="quarter" idx="3"/>
          </p:nvPr>
        </p:nvSpPr>
        <p:spPr/>
        <p:txBody>
          <a:bodyPr/>
          <a:lstStyle/>
          <a:p>
            <a:r>
              <a:rPr lang="en-US" dirty="0">
                <a:latin typeface="Avva_Shenouda" pitchFamily="34" charset="2"/>
              </a:rPr>
              <a:t>Fai `eta4en4 `e`p2wi : `nov0vci`a ec23p</a:t>
            </a:r>
            <a:endParaRPr lang="en-US" sz="15500" dirty="0">
              <a:latin typeface="Avva_Shenouda" pitchFamily="34" charset="2"/>
            </a:endParaRPr>
          </a:p>
        </p:txBody>
      </p:sp>
      <p:sp>
        <p:nvSpPr>
          <p:cNvPr id="2" name="Rectangle 1">
            <a:hlinkClick r:id="rId3" action="ppaction://hlinksldjump"/>
            <a:extLst>
              <a:ext uri="{FF2B5EF4-FFF2-40B4-BE49-F238E27FC236}">
                <a16:creationId xmlns:a16="http://schemas.microsoft.com/office/drawing/2014/main" id="{B4DFB263-65BA-A85E-2C4F-C3F15A2278C8}"/>
              </a:ext>
            </a:extLst>
          </p:cNvPr>
          <p:cNvSpPr/>
          <p:nvPr/>
        </p:nvSpPr>
        <p:spPr>
          <a:xfrm>
            <a:off x="8140588" y="3874240"/>
            <a:ext cx="1003412" cy="584775"/>
          </a:xfrm>
          <a:prstGeom prst="rect">
            <a:avLst/>
          </a:prstGeom>
        </p:spPr>
        <p:txBody>
          <a:bodyPr wrap="square">
            <a:spAutoFit/>
          </a:bodyPr>
          <a:lstStyle/>
          <a:p>
            <a:pPr algn="ctr"/>
            <a:r>
              <a:rPr lang="ar-EG" sz="3200" b="1" dirty="0">
                <a:solidFill>
                  <a:srgbClr val="FFC000"/>
                </a:solidFill>
                <a:latin typeface="ae_AlMateen" panose="02060803050605020204" pitchFamily="18" charset="-78"/>
                <a:cs typeface="ae_AlMateen" panose="02060803050605020204" pitchFamily="18" charset="-78"/>
              </a:rPr>
              <a:t>تأمل</a:t>
            </a:r>
            <a:endParaRPr lang="en-US" dirty="0">
              <a:solidFill>
                <a:srgbClr val="FFC000"/>
              </a:solidFill>
              <a:latin typeface="ae_AlMateen" panose="02060803050605020204" pitchFamily="18" charset="-78"/>
              <a:cs typeface="ae_AlMateen" panose="02060803050605020204" pitchFamily="18" charset="-78"/>
            </a:endParaRPr>
          </a:p>
        </p:txBody>
      </p:sp>
    </p:spTree>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على الصليب عن خلاص جنسنا</a:t>
            </a:r>
            <a:endParaRPr lang="ar-SA" sz="80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هيجين بي استافروس خا اب أووجاي امبين جينوس </a:t>
            </a:r>
            <a:endParaRPr lang="ar-EG" sz="6000" dirty="0"/>
          </a:p>
        </p:txBody>
      </p:sp>
      <p:sp>
        <p:nvSpPr>
          <p:cNvPr id="6" name="Text Placeholder 5"/>
          <p:cNvSpPr>
            <a:spLocks noGrp="1"/>
          </p:cNvSpPr>
          <p:nvPr>
            <p:ph type="body" sz="quarter" idx="3"/>
          </p:nvPr>
        </p:nvSpPr>
        <p:spPr/>
        <p:txBody>
          <a:bodyPr/>
          <a:lstStyle/>
          <a:p>
            <a:r>
              <a:rPr lang="en-US" dirty="0">
                <a:latin typeface="Avva_Shenouda" pitchFamily="34" charset="2"/>
              </a:rPr>
              <a:t>higen pi`ctavroc qa `povgai `mpenjenoc</a:t>
            </a:r>
            <a:endParaRPr lang="en-US" sz="13800" dirty="0">
              <a:latin typeface="Avva_Shenouda" pitchFamily="34" charset="2"/>
            </a:endParaRPr>
          </a:p>
        </p:txBody>
      </p:sp>
      <p:sp>
        <p:nvSpPr>
          <p:cNvPr id="4" name="Rectangle 3">
            <a:hlinkClick r:id="rId3" action="ppaction://hlinksldjump"/>
            <a:extLst>
              <a:ext uri="{FF2B5EF4-FFF2-40B4-BE49-F238E27FC236}">
                <a16:creationId xmlns:a16="http://schemas.microsoft.com/office/drawing/2014/main" id="{FFD66773-98F3-CC93-844F-ED47A47F5464}"/>
              </a:ext>
            </a:extLst>
          </p:cNvPr>
          <p:cNvSpPr/>
          <p:nvPr/>
        </p:nvSpPr>
        <p:spPr>
          <a:xfrm>
            <a:off x="8140588" y="3874240"/>
            <a:ext cx="1003412" cy="584775"/>
          </a:xfrm>
          <a:prstGeom prst="rect">
            <a:avLst/>
          </a:prstGeom>
        </p:spPr>
        <p:txBody>
          <a:bodyPr wrap="square">
            <a:spAutoFit/>
          </a:bodyPr>
          <a:lstStyle/>
          <a:p>
            <a:pPr algn="ctr"/>
            <a:r>
              <a:rPr lang="ar-EG" sz="3200" b="1" dirty="0">
                <a:solidFill>
                  <a:srgbClr val="FFC000"/>
                </a:solidFill>
                <a:latin typeface="ae_AlMateen" panose="02060803050605020204" pitchFamily="18" charset="-78"/>
                <a:cs typeface="ae_AlMateen" panose="02060803050605020204" pitchFamily="18" charset="-78"/>
              </a:rPr>
              <a:t>تأمل</a:t>
            </a:r>
            <a:endParaRPr lang="en-US" dirty="0">
              <a:solidFill>
                <a:srgbClr val="FFC000"/>
              </a:solidFill>
              <a:latin typeface="ae_AlMateen" panose="02060803050605020204" pitchFamily="18" charset="-78"/>
              <a:cs typeface="ae_AlMateen" panose="02060803050605020204" pitchFamily="18" charset="-78"/>
            </a:endParaRPr>
          </a:p>
        </p:txBody>
      </p:sp>
    </p:spTree>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فأشتمه أبوه الصالح</a:t>
            </a:r>
            <a:endParaRPr lang="ar-SA" sz="9600" dirty="0"/>
          </a:p>
        </p:txBody>
      </p:sp>
      <p:sp>
        <p:nvSpPr>
          <p:cNvPr id="5" name="Text Placeholder 4"/>
          <p:cNvSpPr>
            <a:spLocks noGrp="1"/>
          </p:cNvSpPr>
          <p:nvPr>
            <p:ph type="body" idx="1"/>
          </p:nvPr>
        </p:nvSpPr>
        <p:spPr/>
        <p:txBody>
          <a:bodyPr/>
          <a:lstStyle/>
          <a:p>
            <a:pPr>
              <a:spcBef>
                <a:spcPts val="0"/>
              </a:spcBef>
              <a:defRPr/>
            </a:pPr>
            <a:r>
              <a:rPr lang="ar-EG" dirty="0">
                <a:solidFill>
                  <a:schemeClr val="lt1"/>
                </a:solidFill>
              </a:rPr>
              <a:t>آفشوليم ايروف : انجي بيف يوت ان أغاثوس</a:t>
            </a:r>
            <a:endParaRPr lang="ar-EG" sz="6000" dirty="0"/>
          </a:p>
        </p:txBody>
      </p:sp>
      <p:sp>
        <p:nvSpPr>
          <p:cNvPr id="6" name="Text Placeholder 5"/>
          <p:cNvSpPr>
            <a:spLocks noGrp="1"/>
          </p:cNvSpPr>
          <p:nvPr>
            <p:ph type="body" sz="quarter" idx="3"/>
          </p:nvPr>
        </p:nvSpPr>
        <p:spPr/>
        <p:txBody>
          <a:bodyPr/>
          <a:lstStyle/>
          <a:p>
            <a:r>
              <a:rPr lang="pt-BR" dirty="0">
                <a:latin typeface="Avva_Shenouda" pitchFamily="34" charset="2"/>
              </a:rPr>
              <a:t>A42wem `ero4 : `nge Pe4iwt `n`aja0oc</a:t>
            </a:r>
            <a:endParaRPr lang="en-US" sz="12900" dirty="0">
              <a:latin typeface="Avva_Shenouda" pitchFamily="34" charset="2"/>
            </a:endParaRPr>
          </a:p>
        </p:txBody>
      </p:sp>
      <p:sp>
        <p:nvSpPr>
          <p:cNvPr id="3" name="Rectangle 2">
            <a:hlinkClick r:id="rId3" action="ppaction://hlinksldjump"/>
            <a:extLst>
              <a:ext uri="{FF2B5EF4-FFF2-40B4-BE49-F238E27FC236}">
                <a16:creationId xmlns:a16="http://schemas.microsoft.com/office/drawing/2014/main" id="{2CE16A63-6F47-4F40-C7F2-8569C571015E}"/>
              </a:ext>
            </a:extLst>
          </p:cNvPr>
          <p:cNvSpPr/>
          <p:nvPr/>
        </p:nvSpPr>
        <p:spPr>
          <a:xfrm>
            <a:off x="8140588" y="3874240"/>
            <a:ext cx="1003412" cy="584775"/>
          </a:xfrm>
          <a:prstGeom prst="rect">
            <a:avLst/>
          </a:prstGeom>
        </p:spPr>
        <p:txBody>
          <a:bodyPr wrap="square">
            <a:spAutoFit/>
          </a:bodyPr>
          <a:lstStyle/>
          <a:p>
            <a:pPr algn="ctr"/>
            <a:r>
              <a:rPr lang="ar-EG" sz="3200" b="1" dirty="0">
                <a:solidFill>
                  <a:srgbClr val="FFC000"/>
                </a:solidFill>
                <a:latin typeface="ae_AlMateen" panose="02060803050605020204" pitchFamily="18" charset="-78"/>
                <a:cs typeface="ae_AlMateen" panose="02060803050605020204" pitchFamily="18" charset="-78"/>
              </a:rPr>
              <a:t>تأمل</a:t>
            </a:r>
            <a:endParaRPr lang="en-US" dirty="0">
              <a:solidFill>
                <a:srgbClr val="FFC000"/>
              </a:solidFill>
              <a:latin typeface="ae_AlMateen" panose="02060803050605020204" pitchFamily="18" charset="-78"/>
              <a:cs typeface="ae_AlMateen" panose="02060803050605020204" pitchFamily="18" charset="-78"/>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08791283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فليس هكذا تدعون صوماً مقبولاً ليس هذا الصوم انا اخترته قال الرب</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solidFill>
                  <a:schemeClr val="lt1"/>
                </a:solidFill>
              </a:rPr>
              <a:t>وقت المساء على الجلجلة</a:t>
            </a:r>
            <a:br>
              <a:rPr lang="ar-SA" sz="8000" dirty="0"/>
            </a:br>
            <a:endParaRPr lang="en-US" dirty="0"/>
          </a:p>
        </p:txBody>
      </p:sp>
      <p:sp>
        <p:nvSpPr>
          <p:cNvPr id="5" name="Text Placeholder 4"/>
          <p:cNvSpPr>
            <a:spLocks noGrp="1"/>
          </p:cNvSpPr>
          <p:nvPr>
            <p:ph type="body" idx="1"/>
          </p:nvPr>
        </p:nvSpPr>
        <p:spPr/>
        <p:txBody>
          <a:bodyPr/>
          <a:lstStyle/>
          <a:p>
            <a:pPr>
              <a:spcBef>
                <a:spcPts val="0"/>
              </a:spcBef>
              <a:defRPr/>
            </a:pPr>
            <a:r>
              <a:rPr lang="ar-EG" dirty="0">
                <a:solidFill>
                  <a:schemeClr val="lt1"/>
                </a:solidFill>
              </a:rPr>
              <a:t>ام افناف انتي هان آروهي : هيجين تي غولغوثا</a:t>
            </a:r>
            <a:endParaRPr lang="ar-EG" sz="6000" dirty="0"/>
          </a:p>
        </p:txBody>
      </p:sp>
      <p:sp>
        <p:nvSpPr>
          <p:cNvPr id="6" name="Text Placeholder 5"/>
          <p:cNvSpPr>
            <a:spLocks noGrp="1"/>
          </p:cNvSpPr>
          <p:nvPr>
            <p:ph type="body" sz="quarter" idx="3"/>
          </p:nvPr>
        </p:nvSpPr>
        <p:spPr/>
        <p:txBody>
          <a:bodyPr/>
          <a:lstStyle/>
          <a:p>
            <a:r>
              <a:rPr lang="sv-SE" dirty="0">
                <a:latin typeface="Avva_Shenouda" pitchFamily="34" charset="2"/>
              </a:rPr>
              <a:t> `m`fnav `nte han`arovhi : higen %joljo0a</a:t>
            </a:r>
            <a:endParaRPr lang="en-US" sz="12900" dirty="0">
              <a:latin typeface="Avva_Shenouda" pitchFamily="34" charset="2"/>
            </a:endParaRPr>
          </a:p>
        </p:txBody>
      </p:sp>
      <p:sp>
        <p:nvSpPr>
          <p:cNvPr id="3" name="Rectangle 2">
            <a:hlinkClick r:id="rId3" action="ppaction://hlinksldjump"/>
            <a:extLst>
              <a:ext uri="{FF2B5EF4-FFF2-40B4-BE49-F238E27FC236}">
                <a16:creationId xmlns:a16="http://schemas.microsoft.com/office/drawing/2014/main" id="{A6EB783D-B13A-D198-FB05-FB011DB1BD74}"/>
              </a:ext>
            </a:extLst>
          </p:cNvPr>
          <p:cNvSpPr/>
          <p:nvPr/>
        </p:nvSpPr>
        <p:spPr>
          <a:xfrm>
            <a:off x="8140588" y="3874240"/>
            <a:ext cx="1003412" cy="584775"/>
          </a:xfrm>
          <a:prstGeom prst="rect">
            <a:avLst/>
          </a:prstGeom>
        </p:spPr>
        <p:txBody>
          <a:bodyPr wrap="square">
            <a:spAutoFit/>
          </a:bodyPr>
          <a:lstStyle/>
          <a:p>
            <a:pPr algn="ctr"/>
            <a:r>
              <a:rPr lang="ar-EG" sz="3200" b="1" dirty="0">
                <a:solidFill>
                  <a:srgbClr val="FFC000"/>
                </a:solidFill>
                <a:latin typeface="ae_AlMateen" panose="02060803050605020204" pitchFamily="18" charset="-78"/>
                <a:cs typeface="ae_AlMateen" panose="02060803050605020204" pitchFamily="18" charset="-78"/>
              </a:rPr>
              <a:t>تأمل</a:t>
            </a:r>
            <a:endParaRPr lang="en-US" dirty="0">
              <a:solidFill>
                <a:srgbClr val="FFC000"/>
              </a:solidFill>
              <a:latin typeface="ae_AlMateen" panose="02060803050605020204" pitchFamily="18" charset="-78"/>
              <a:cs typeface="ae_AlMateen" panose="02060803050605020204" pitchFamily="18" charset="-78"/>
            </a:endParaRPr>
          </a:p>
        </p:txBody>
      </p:sp>
    </p:spTree>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t>مبارك أنت بالحقيقة مع أبيك الصالح </a:t>
            </a:r>
            <a:endParaRPr lang="ar-EG" sz="8000" dirty="0"/>
          </a:p>
        </p:txBody>
      </p:sp>
      <p:sp>
        <p:nvSpPr>
          <p:cNvPr id="5" name="Text Placeholder 4"/>
          <p:cNvSpPr>
            <a:spLocks noGrp="1"/>
          </p:cNvSpPr>
          <p:nvPr>
            <p:ph type="body" idx="1"/>
          </p:nvPr>
        </p:nvSpPr>
        <p:spPr/>
        <p:txBody>
          <a:bodyPr/>
          <a:lstStyle/>
          <a:p>
            <a:pPr>
              <a:spcBef>
                <a:spcPts val="0"/>
              </a:spcBef>
              <a:defRPr/>
            </a:pPr>
            <a:r>
              <a:rPr lang="ar-EG" dirty="0"/>
              <a:t>إ</a:t>
            </a:r>
            <a:r>
              <a:rPr lang="ar-SA" dirty="0"/>
              <a:t>ك</a:t>
            </a:r>
            <a:r>
              <a:rPr lang="ar-EG" dirty="0"/>
              <a:t> إ</a:t>
            </a:r>
            <a:r>
              <a:rPr lang="ar-SA" dirty="0"/>
              <a:t>سماروؤت </a:t>
            </a:r>
            <a:r>
              <a:rPr lang="ar-EG" dirty="0"/>
              <a:t>آ</a:t>
            </a:r>
            <a:r>
              <a:rPr lang="ar-SA" dirty="0"/>
              <a:t>ليثوس نيم بيك</a:t>
            </a:r>
            <a:r>
              <a:rPr lang="ar-EG" dirty="0"/>
              <a:t> </a:t>
            </a:r>
            <a:r>
              <a:rPr lang="ar-SA" dirty="0"/>
              <a:t>يوت </a:t>
            </a:r>
            <a:r>
              <a:rPr lang="ar-EG" dirty="0"/>
              <a:t>إ</a:t>
            </a:r>
            <a:r>
              <a:rPr lang="ar-SA" dirty="0"/>
              <a:t>ن أغاثوس </a:t>
            </a:r>
            <a:endParaRPr lang="ar-EG" dirty="0"/>
          </a:p>
        </p:txBody>
      </p:sp>
      <p:sp>
        <p:nvSpPr>
          <p:cNvPr id="6" name="Text Placeholder 5"/>
          <p:cNvSpPr>
            <a:spLocks noGrp="1"/>
          </p:cNvSpPr>
          <p:nvPr>
            <p:ph type="body" sz="quarter" idx="3"/>
          </p:nvPr>
        </p:nvSpPr>
        <p:spPr/>
        <p:txBody>
          <a:bodyPr/>
          <a:lstStyle/>
          <a:p>
            <a:r>
              <a:rPr lang="en-US" dirty="0"/>
              <a:t>~</a:t>
            </a:r>
            <a:r>
              <a:rPr lang="en-US" dirty="0" err="1"/>
              <a:t>K`cmarwout</a:t>
            </a:r>
            <a:r>
              <a:rPr lang="en-US" dirty="0"/>
              <a:t> </a:t>
            </a:r>
            <a:r>
              <a:rPr lang="ar-EG" dirty="0"/>
              <a:t> </a:t>
            </a:r>
            <a:r>
              <a:rPr lang="en-US" dirty="0"/>
              <a:t>`</a:t>
            </a:r>
            <a:r>
              <a:rPr lang="en-US" dirty="0" err="1"/>
              <a:t>alhqwc</a:t>
            </a:r>
            <a:r>
              <a:rPr lang="ar-EG" dirty="0"/>
              <a:t> </a:t>
            </a:r>
            <a:r>
              <a:rPr lang="en-US" dirty="0"/>
              <a:t>&gt; </a:t>
            </a:r>
            <a:r>
              <a:rPr lang="en-US" dirty="0" err="1"/>
              <a:t>nem</a:t>
            </a:r>
            <a:r>
              <a:rPr lang="ar-EG" dirty="0"/>
              <a:t> </a:t>
            </a:r>
            <a:r>
              <a:rPr lang="en-US" dirty="0" err="1"/>
              <a:t>Pekiwt</a:t>
            </a:r>
            <a:r>
              <a:rPr lang="en-US" dirty="0"/>
              <a:t> `n`agqoc</a:t>
            </a:r>
          </a:p>
        </p:txBody>
      </p:sp>
      <p:sp>
        <p:nvSpPr>
          <p:cNvPr id="3" name="Rectangle 2">
            <a:hlinkClick r:id="rId3" action="ppaction://hlinksldjump"/>
            <a:extLst>
              <a:ext uri="{FF2B5EF4-FFF2-40B4-BE49-F238E27FC236}">
                <a16:creationId xmlns:a16="http://schemas.microsoft.com/office/drawing/2014/main" id="{F1B3911D-F5CA-973D-AD42-234859546543}"/>
              </a:ext>
            </a:extLst>
          </p:cNvPr>
          <p:cNvSpPr/>
          <p:nvPr/>
        </p:nvSpPr>
        <p:spPr>
          <a:xfrm>
            <a:off x="8140588" y="3874240"/>
            <a:ext cx="1003412" cy="584775"/>
          </a:xfrm>
          <a:prstGeom prst="rect">
            <a:avLst/>
          </a:prstGeom>
        </p:spPr>
        <p:txBody>
          <a:bodyPr wrap="square">
            <a:spAutoFit/>
          </a:bodyPr>
          <a:lstStyle/>
          <a:p>
            <a:pPr algn="ctr"/>
            <a:r>
              <a:rPr lang="ar-EG" sz="3200" b="1" dirty="0">
                <a:solidFill>
                  <a:srgbClr val="FFC000"/>
                </a:solidFill>
                <a:latin typeface="ae_AlMateen" panose="02060803050605020204" pitchFamily="18" charset="-78"/>
                <a:cs typeface="ae_AlMateen" panose="02060803050605020204" pitchFamily="18" charset="-78"/>
              </a:rPr>
              <a:t>تأمل</a:t>
            </a:r>
            <a:endParaRPr lang="en-US" dirty="0">
              <a:solidFill>
                <a:srgbClr val="FFC000"/>
              </a:solidFill>
              <a:latin typeface="ae_AlMateen" panose="02060803050605020204" pitchFamily="18" charset="-78"/>
              <a:cs typeface="ae_AlMateen" panose="02060803050605020204" pitchFamily="18" charset="-78"/>
            </a:endParaRPr>
          </a:p>
        </p:txBody>
      </p:sp>
    </p:spTree>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hlinkClick r:id="rId3" action="ppaction://hlinksldjump"/>
          </p:cNvPr>
          <p:cNvSpPr/>
          <p:nvPr/>
        </p:nvSpPr>
        <p:spPr>
          <a:xfrm>
            <a:off x="8140588" y="3874240"/>
            <a:ext cx="1003412" cy="584775"/>
          </a:xfrm>
          <a:prstGeom prst="rect">
            <a:avLst/>
          </a:prstGeom>
        </p:spPr>
        <p:txBody>
          <a:bodyPr wrap="square">
            <a:spAutoFit/>
          </a:bodyPr>
          <a:lstStyle/>
          <a:p>
            <a:pPr algn="ctr"/>
            <a:r>
              <a:rPr lang="ar-EG" sz="3200" b="1" dirty="0">
                <a:solidFill>
                  <a:srgbClr val="FFC000"/>
                </a:solidFill>
                <a:latin typeface="ae_AlMateen" panose="02060803050605020204" pitchFamily="18" charset="-78"/>
                <a:cs typeface="ae_AlMateen" panose="02060803050605020204" pitchFamily="18" charset="-78"/>
              </a:rPr>
              <a:t>تأمل</a:t>
            </a:r>
            <a:endParaRPr lang="en-US" dirty="0">
              <a:solidFill>
                <a:srgbClr val="FFC000"/>
              </a:solidFill>
              <a:latin typeface="ae_AlMateen" panose="02060803050605020204" pitchFamily="18" charset="-78"/>
              <a:cs typeface="ae_AlMateen" panose="02060803050605020204" pitchFamily="18" charset="-78"/>
            </a:endParaRPr>
          </a:p>
        </p:txBody>
      </p:sp>
      <p:sp>
        <p:nvSpPr>
          <p:cNvPr id="2" name="Title 1"/>
          <p:cNvSpPr>
            <a:spLocks noGrp="1"/>
          </p:cNvSpPr>
          <p:nvPr>
            <p:ph type="title"/>
          </p:nvPr>
        </p:nvSpPr>
        <p:spPr/>
        <p:txBody>
          <a:bodyPr/>
          <a:lstStyle/>
          <a:p>
            <a:pPr>
              <a:spcBef>
                <a:spcPts val="0"/>
              </a:spcBef>
              <a:defRPr/>
            </a:pPr>
            <a:r>
              <a:rPr lang="ar-SA" dirty="0"/>
              <a:t>مع أبيك الصالح و</a:t>
            </a:r>
            <a:r>
              <a:rPr lang="ar-EG" dirty="0"/>
              <a:t> </a:t>
            </a:r>
            <a:r>
              <a:rPr lang="ar-SA" dirty="0"/>
              <a:t>الروح القدس </a:t>
            </a:r>
            <a:endParaRPr lang="ar-EG" sz="8000" dirty="0"/>
          </a:p>
        </p:txBody>
      </p:sp>
      <p:sp>
        <p:nvSpPr>
          <p:cNvPr id="5" name="Text Placeholder 4"/>
          <p:cNvSpPr>
            <a:spLocks noGrp="1"/>
          </p:cNvSpPr>
          <p:nvPr>
            <p:ph type="body" idx="1"/>
          </p:nvPr>
        </p:nvSpPr>
        <p:spPr/>
        <p:txBody>
          <a:bodyPr/>
          <a:lstStyle/>
          <a:p>
            <a:pPr>
              <a:spcBef>
                <a:spcPts val="0"/>
              </a:spcBef>
              <a:defRPr/>
            </a:pPr>
            <a:r>
              <a:rPr lang="ar-SA" dirty="0"/>
              <a:t>نيم بيك يوت </a:t>
            </a:r>
            <a:r>
              <a:rPr lang="ar-EG" dirty="0"/>
              <a:t>إ</a:t>
            </a:r>
            <a:r>
              <a:rPr lang="ar-SA" dirty="0"/>
              <a:t>ن </a:t>
            </a:r>
            <a:r>
              <a:rPr lang="ar-EG" dirty="0"/>
              <a:t>أ</a:t>
            </a:r>
            <a:r>
              <a:rPr lang="ar-SA" dirty="0"/>
              <a:t>غاثوس نيم ب</a:t>
            </a:r>
            <a:r>
              <a:rPr lang="ar-EG" dirty="0"/>
              <a:t>ي</a:t>
            </a:r>
            <a:r>
              <a:rPr lang="ar-SA" dirty="0"/>
              <a:t> </a:t>
            </a:r>
            <a:r>
              <a:rPr lang="ar-EG" dirty="0"/>
              <a:t>إ</a:t>
            </a:r>
            <a:r>
              <a:rPr lang="ar-SA" dirty="0"/>
              <a:t>بنيفما إثؤواب </a:t>
            </a:r>
            <a:endParaRPr lang="en-US" dirty="0"/>
          </a:p>
        </p:txBody>
      </p:sp>
      <p:sp>
        <p:nvSpPr>
          <p:cNvPr id="6" name="Text Placeholder 5"/>
          <p:cNvSpPr>
            <a:spLocks noGrp="1"/>
          </p:cNvSpPr>
          <p:nvPr>
            <p:ph type="body" sz="quarter" idx="3"/>
          </p:nvPr>
        </p:nvSpPr>
        <p:spPr/>
        <p:txBody>
          <a:bodyPr/>
          <a:lstStyle/>
          <a:p>
            <a:r>
              <a:rPr lang="pt-BR" dirty="0"/>
              <a:t>nem Pekiwt </a:t>
            </a:r>
            <a:r>
              <a:rPr lang="ar-EG" dirty="0"/>
              <a:t> </a:t>
            </a:r>
            <a:r>
              <a:rPr lang="pt-BR" dirty="0"/>
              <a:t> `n`agaqoc nem</a:t>
            </a:r>
            <a:r>
              <a:rPr lang="ar-EG" dirty="0"/>
              <a:t> </a:t>
            </a:r>
            <a:r>
              <a:rPr lang="pt-BR" dirty="0"/>
              <a:t>Pi`pneuma  `eqouab</a:t>
            </a:r>
            <a:endParaRPr lang="en-US" dirty="0"/>
          </a:p>
        </p:txBody>
      </p:sp>
    </p:spTree>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لأنك </a:t>
            </a:r>
            <a:r>
              <a:rPr lang="ar-EG" dirty="0"/>
              <a:t>صلبت</a:t>
            </a:r>
            <a:r>
              <a:rPr lang="ar-SA" dirty="0"/>
              <a:t> وخلصتنا</a:t>
            </a:r>
            <a:br>
              <a:rPr lang="ar-EG" sz="9600" dirty="0"/>
            </a:br>
            <a:endParaRPr lang="en-US" dirty="0"/>
          </a:p>
        </p:txBody>
      </p:sp>
      <p:sp>
        <p:nvSpPr>
          <p:cNvPr id="5" name="Text Placeholder 4"/>
          <p:cNvSpPr>
            <a:spLocks noGrp="1"/>
          </p:cNvSpPr>
          <p:nvPr>
            <p:ph type="body" idx="1"/>
          </p:nvPr>
        </p:nvSpPr>
        <p:spPr/>
        <p:txBody>
          <a:bodyPr/>
          <a:lstStyle/>
          <a:p>
            <a:r>
              <a:rPr lang="ar-SA" dirty="0"/>
              <a:t>ج</a:t>
            </a:r>
            <a:r>
              <a:rPr lang="ar-EG" dirty="0"/>
              <a:t>ى</a:t>
            </a:r>
            <a:r>
              <a:rPr lang="ar-SA" dirty="0"/>
              <a:t> </a:t>
            </a:r>
            <a:r>
              <a:rPr lang="ar-EG" dirty="0"/>
              <a:t>اف اشك اك </a:t>
            </a:r>
            <a:r>
              <a:rPr lang="ar-SA" dirty="0"/>
              <a:t>سوت</a:t>
            </a:r>
            <a:r>
              <a:rPr lang="ar-EG" dirty="0"/>
              <a:t>ي أ</a:t>
            </a:r>
            <a:r>
              <a:rPr lang="ar-SA" dirty="0"/>
              <a:t>ممون</a:t>
            </a:r>
            <a:endParaRPr lang="en-US" dirty="0"/>
          </a:p>
        </p:txBody>
      </p:sp>
      <p:sp>
        <p:nvSpPr>
          <p:cNvPr id="6" name="Text Placeholder 5"/>
          <p:cNvSpPr>
            <a:spLocks noGrp="1"/>
          </p:cNvSpPr>
          <p:nvPr>
            <p:ph type="body" sz="quarter" idx="3"/>
          </p:nvPr>
        </p:nvSpPr>
        <p:spPr/>
        <p:txBody>
          <a:bodyPr/>
          <a:lstStyle/>
          <a:p>
            <a:r>
              <a:rPr lang="en-US" dirty="0">
                <a:latin typeface="Avva_Shenouda" pitchFamily="34" charset="2"/>
              </a:rPr>
              <a:t>ge a4a2k akcw5 `mmon</a:t>
            </a:r>
          </a:p>
        </p:txBody>
      </p:sp>
      <p:sp>
        <p:nvSpPr>
          <p:cNvPr id="4" name="Rectangle 3">
            <a:hlinkClick r:id="rId3" action="ppaction://hlinksldjump"/>
            <a:extLst>
              <a:ext uri="{FF2B5EF4-FFF2-40B4-BE49-F238E27FC236}">
                <a16:creationId xmlns:a16="http://schemas.microsoft.com/office/drawing/2014/main" id="{F75C6B6D-500D-2107-8297-B2431DFF0E4A}"/>
              </a:ext>
            </a:extLst>
          </p:cNvPr>
          <p:cNvSpPr/>
          <p:nvPr/>
        </p:nvSpPr>
        <p:spPr>
          <a:xfrm>
            <a:off x="8140588" y="3874240"/>
            <a:ext cx="1003412" cy="584775"/>
          </a:xfrm>
          <a:prstGeom prst="rect">
            <a:avLst/>
          </a:prstGeom>
        </p:spPr>
        <p:txBody>
          <a:bodyPr wrap="square">
            <a:spAutoFit/>
          </a:bodyPr>
          <a:lstStyle/>
          <a:p>
            <a:pPr algn="ctr"/>
            <a:r>
              <a:rPr lang="ar-EG" sz="3200" b="1" dirty="0">
                <a:solidFill>
                  <a:srgbClr val="FFC000"/>
                </a:solidFill>
                <a:latin typeface="ae_AlMateen" panose="02060803050605020204" pitchFamily="18" charset="-78"/>
                <a:cs typeface="ae_AlMateen" panose="02060803050605020204" pitchFamily="18" charset="-78"/>
              </a:rPr>
              <a:t>تأمل</a:t>
            </a:r>
            <a:endParaRPr lang="en-US" dirty="0">
              <a:solidFill>
                <a:srgbClr val="FFC000"/>
              </a:solidFill>
              <a:latin typeface="ae_AlMateen" panose="02060803050605020204" pitchFamily="18" charset="-78"/>
              <a:cs typeface="ae_AlMateen" panose="02060803050605020204" pitchFamily="18" charset="-78"/>
            </a:endParaRPr>
          </a:p>
        </p:txBody>
      </p:sp>
    </p:spTree>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الفصل من أعمال الرسل القديسين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ابركسيؤن طون آجيون ان أبوستولون تو أناجنوزما</a:t>
            </a:r>
            <a:endParaRPr lang="ar-SA" sz="6600" dirty="0"/>
          </a:p>
        </p:txBody>
      </p:sp>
      <p:sp>
        <p:nvSpPr>
          <p:cNvPr id="5" name="Text Placeholder 4"/>
          <p:cNvSpPr>
            <a:spLocks noGrp="1"/>
          </p:cNvSpPr>
          <p:nvPr>
            <p:ph type="body" sz="quarter" idx="3"/>
          </p:nvPr>
        </p:nvSpPr>
        <p:spPr/>
        <p:txBody>
          <a:bodyPr/>
          <a:lstStyle/>
          <a:p>
            <a:r>
              <a:rPr lang="en-US" sz="3200" dirty="0">
                <a:latin typeface="Avva_Shenouda" pitchFamily="34" charset="2"/>
              </a:rPr>
              <a:t>`Pra7ewn twn `ajiwn `n`apoctolwn to `anajnwcma</a:t>
            </a:r>
            <a:endParaRPr lang="en-US" sz="6000" dirty="0">
              <a:latin typeface="Avva_Shenouda" pitchFamily="34" charset="2"/>
            </a:endParaRPr>
          </a:p>
        </p:txBody>
      </p:sp>
    </p:spTree>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قصص أعمال آبائنا الرسل</a:t>
            </a:r>
            <a:endParaRPr lang="ar-SA" dirty="0"/>
          </a:p>
        </p:txBody>
      </p:sp>
      <p:sp>
        <p:nvSpPr>
          <p:cNvPr id="3" name="Text Placeholder 2"/>
          <p:cNvSpPr>
            <a:spLocks noGrp="1"/>
          </p:cNvSpPr>
          <p:nvPr>
            <p:ph type="body" idx="1"/>
          </p:nvPr>
        </p:nvSpPr>
        <p:spPr/>
        <p:txBody>
          <a:bodyPr/>
          <a:lstStyle/>
          <a:p>
            <a:r>
              <a:rPr lang="ar-EG" dirty="0">
                <a:solidFill>
                  <a:schemeClr val="lt1"/>
                </a:solidFill>
              </a:rPr>
              <a:t>ابركسيس انتي نين يوتي ان ابوستولوس</a:t>
            </a:r>
            <a:endParaRPr lang="ar-EG" sz="6000" dirty="0"/>
          </a:p>
        </p:txBody>
      </p:sp>
      <p:sp>
        <p:nvSpPr>
          <p:cNvPr id="5" name="Text Placeholder 4"/>
          <p:cNvSpPr>
            <a:spLocks noGrp="1"/>
          </p:cNvSpPr>
          <p:nvPr>
            <p:ph type="body" sz="quarter" idx="3"/>
          </p:nvPr>
        </p:nvSpPr>
        <p:spPr/>
        <p:txBody>
          <a:bodyPr/>
          <a:lstStyle/>
          <a:p>
            <a:r>
              <a:rPr lang="en-US" dirty="0">
                <a:latin typeface="Avva_Shenouda" pitchFamily="34" charset="2"/>
              </a:rPr>
              <a:t>`pra7ic `nte nenio5 `</a:t>
            </a:r>
            <a:r>
              <a:rPr lang="en-US" dirty="0" err="1">
                <a:latin typeface="Avva_Shenouda" pitchFamily="34" charset="2"/>
              </a:rPr>
              <a:t>n`apoctoloc</a:t>
            </a:r>
            <a:endParaRPr lang="en-US" sz="6600" dirty="0">
              <a:latin typeface="Avva_Shenouda" pitchFamily="34" charset="2"/>
            </a:endParaRPr>
          </a:p>
        </p:txBody>
      </p:sp>
    </p:spTree>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بركتهم المقدسة تكون معنا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ايري بوو اسمو اثؤواب شوبي نيمان : أمين</a:t>
            </a:r>
            <a:endParaRPr lang="ar-EG" sz="6000" dirty="0"/>
          </a:p>
        </p:txBody>
      </p:sp>
      <p:sp>
        <p:nvSpPr>
          <p:cNvPr id="5" name="Text Placeholder 4"/>
          <p:cNvSpPr>
            <a:spLocks noGrp="1"/>
          </p:cNvSpPr>
          <p:nvPr>
            <p:ph type="body" sz="quarter" idx="3"/>
          </p:nvPr>
        </p:nvSpPr>
        <p:spPr/>
        <p:txBody>
          <a:bodyPr/>
          <a:lstStyle/>
          <a:p>
            <a:r>
              <a:rPr lang="pt-BR" dirty="0">
                <a:latin typeface="Avva_Shenouda" pitchFamily="34" charset="2"/>
              </a:rPr>
              <a:t>`ere pov`cmov e=0=v 2wpi neman : `am3n</a:t>
            </a:r>
            <a:endParaRPr lang="en-US" sz="6600" dirty="0">
              <a:latin typeface="Avva_Shenouda" pitchFamily="34" charset="2"/>
            </a:endParaRPr>
          </a:p>
        </p:txBody>
      </p:sp>
    </p:spTree>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solidFill>
                  <a:schemeClr val="lt1"/>
                </a:solidFill>
              </a:rPr>
              <a:t>وفي تلك الأيام</a:t>
            </a:r>
            <a:endParaRPr lang="ar-LB" dirty="0">
              <a:solidFill>
                <a:schemeClr val="lt1"/>
              </a:solidFill>
            </a:endParaRPr>
          </a:p>
        </p:txBody>
      </p:sp>
      <p:sp>
        <p:nvSpPr>
          <p:cNvPr id="3" name="Text Placeholder 2"/>
          <p:cNvSpPr>
            <a:spLocks noGrp="1"/>
          </p:cNvSpPr>
          <p:nvPr>
            <p:ph type="body" idx="1"/>
          </p:nvPr>
        </p:nvSpPr>
        <p:spPr/>
        <p:txBody>
          <a:bodyPr/>
          <a:lstStyle/>
          <a:p>
            <a:r>
              <a:rPr lang="ar-SA" dirty="0">
                <a:latin typeface="Times New Roman"/>
              </a:rPr>
              <a:t>أ</a:t>
            </a:r>
            <a:r>
              <a:rPr lang="ar-SA" dirty="0"/>
              <a:t>ووه أن إهرى ذى خين ناى إيهوؤ</a:t>
            </a:r>
          </a:p>
        </p:txBody>
      </p:sp>
      <p:sp>
        <p:nvSpPr>
          <p:cNvPr id="5" name="Text Placeholder 4"/>
          <p:cNvSpPr>
            <a:spLocks noGrp="1"/>
          </p:cNvSpPr>
          <p:nvPr>
            <p:ph type="body" sz="quarter" idx="3"/>
          </p:nvPr>
        </p:nvSpPr>
        <p:spPr/>
        <p:txBody>
          <a:bodyPr/>
          <a:lstStyle/>
          <a:p>
            <a:r>
              <a:rPr lang="pt-BR" dirty="0">
                <a:latin typeface="CS Avva Shenouda"/>
              </a:rPr>
              <a:t>Ouoh `n`hryi de qen nai `ehoou</a:t>
            </a:r>
            <a:endParaRPr lang="en-US" sz="6600" dirty="0">
              <a:latin typeface="Avva_Shenouda" pitchFamily="34" charset="2"/>
            </a:endParaRPr>
          </a:p>
        </p:txBody>
      </p:sp>
    </p:spTree>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solidFill>
                  <a:schemeClr val="lt1"/>
                </a:solidFill>
              </a:rPr>
              <a:t>قام بطرس</a:t>
            </a:r>
            <a:r>
              <a:rPr lang="ar-EG" dirty="0">
                <a:solidFill>
                  <a:schemeClr val="lt1"/>
                </a:solidFill>
              </a:rPr>
              <a:t> </a:t>
            </a:r>
            <a:r>
              <a:rPr lang="ar-SA" dirty="0">
                <a:solidFill>
                  <a:schemeClr val="lt1"/>
                </a:solidFill>
              </a:rPr>
              <a:t>في وسط الأخوة</a:t>
            </a:r>
            <a:endParaRPr lang="ar-SA" dirty="0"/>
          </a:p>
        </p:txBody>
      </p:sp>
      <p:sp>
        <p:nvSpPr>
          <p:cNvPr id="3" name="Text Placeholder 2"/>
          <p:cNvSpPr>
            <a:spLocks noGrp="1"/>
          </p:cNvSpPr>
          <p:nvPr>
            <p:ph type="body" idx="1"/>
          </p:nvPr>
        </p:nvSpPr>
        <p:spPr/>
        <p:txBody>
          <a:bodyPr/>
          <a:lstStyle/>
          <a:p>
            <a:r>
              <a:rPr lang="ar-SA" dirty="0">
                <a:solidFill>
                  <a:schemeClr val="lt1"/>
                </a:solidFill>
              </a:rPr>
              <a:t>أفطونف إنجى بيتروس خين إثميتى إننى إسنيو</a:t>
            </a:r>
          </a:p>
        </p:txBody>
      </p:sp>
      <p:sp>
        <p:nvSpPr>
          <p:cNvPr id="5" name="Text Placeholder 4"/>
          <p:cNvSpPr>
            <a:spLocks noGrp="1"/>
          </p:cNvSpPr>
          <p:nvPr>
            <p:ph type="body" sz="quarter" idx="3"/>
          </p:nvPr>
        </p:nvSpPr>
        <p:spPr/>
        <p:txBody>
          <a:bodyPr/>
          <a:lstStyle/>
          <a:p>
            <a:pPr>
              <a:spcBef>
                <a:spcPts val="0"/>
              </a:spcBef>
              <a:defRPr/>
            </a:pPr>
            <a:r>
              <a:rPr lang="en-US" dirty="0" err="1">
                <a:latin typeface="CS Avva Shenouda"/>
              </a:rPr>
              <a:t>aftwnf</a:t>
            </a:r>
            <a:r>
              <a:rPr lang="en-US" dirty="0">
                <a:latin typeface="CS Avva Shenouda"/>
              </a:rPr>
              <a:t> `</a:t>
            </a:r>
            <a:r>
              <a:rPr lang="en-US" dirty="0" err="1">
                <a:latin typeface="CS Avva Shenouda"/>
              </a:rPr>
              <a:t>nje</a:t>
            </a:r>
            <a:r>
              <a:rPr lang="en-US" dirty="0">
                <a:latin typeface="CS Avva Shenouda"/>
              </a:rPr>
              <a:t> </a:t>
            </a:r>
            <a:r>
              <a:rPr lang="en-US" dirty="0" err="1">
                <a:latin typeface="CS Avva Shenouda"/>
              </a:rPr>
              <a:t>Petroc</a:t>
            </a:r>
            <a:r>
              <a:rPr lang="en-US" dirty="0">
                <a:latin typeface="CS Avva Shenouda"/>
              </a:rPr>
              <a:t> </a:t>
            </a:r>
            <a:r>
              <a:rPr lang="en-US" dirty="0" err="1">
                <a:latin typeface="CS Avva Shenouda"/>
              </a:rPr>
              <a:t>qen</a:t>
            </a:r>
            <a:r>
              <a:rPr lang="en-US" dirty="0">
                <a:latin typeface="CS Avva Shenouda"/>
              </a:rPr>
              <a:t> `;my] `</a:t>
            </a:r>
            <a:r>
              <a:rPr lang="en-US" dirty="0" err="1">
                <a:latin typeface="CS Avva Shenouda"/>
              </a:rPr>
              <a:t>nni`cnyou</a:t>
            </a:r>
            <a:endParaRPr lang="en-US" dirty="0">
              <a:latin typeface="Avva_Shenouda" pitchFamily="34" charset="2"/>
            </a:endParaRPr>
          </a:p>
        </p:txBody>
      </p:sp>
    </p:spTree>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lstStyle/>
          <a:p>
            <a:pPr>
              <a:spcBef>
                <a:spcPts val="0"/>
              </a:spcBef>
              <a:defRPr/>
            </a:pPr>
            <a:r>
              <a:rPr lang="ar-SA" sz="3600" dirty="0">
                <a:solidFill>
                  <a:schemeClr val="lt1"/>
                </a:solidFill>
              </a:rPr>
              <a:t>وكان عدة أسماء معا، نحو مائة وعشرين اسما فقال</a:t>
            </a:r>
            <a:r>
              <a:rPr lang="ar-EG" sz="3600" dirty="0">
                <a:solidFill>
                  <a:schemeClr val="lt1"/>
                </a:solidFill>
              </a:rPr>
              <a:t>:</a:t>
            </a:r>
            <a:endParaRPr lang="ar-SA" sz="6600" dirty="0"/>
          </a:p>
        </p:txBody>
      </p:sp>
      <p:sp>
        <p:nvSpPr>
          <p:cNvPr id="3" name="Text Placeholder 2"/>
          <p:cNvSpPr>
            <a:spLocks noGrp="1"/>
          </p:cNvSpPr>
          <p:nvPr>
            <p:ph type="body" idx="1"/>
          </p:nvPr>
        </p:nvSpPr>
        <p:spPr>
          <a:xfrm>
            <a:off x="0" y="6049107"/>
            <a:ext cx="9143999" cy="808893"/>
          </a:xfrm>
        </p:spPr>
        <p:txBody>
          <a:bodyPr/>
          <a:lstStyle/>
          <a:p>
            <a:pPr>
              <a:spcBef>
                <a:spcPts val="0"/>
              </a:spcBef>
              <a:defRPr/>
            </a:pPr>
            <a:r>
              <a:rPr lang="ar-SA" sz="3000" dirty="0">
                <a:solidFill>
                  <a:schemeClr val="lt1"/>
                </a:solidFill>
              </a:rPr>
              <a:t>نى أو أون أوميش ذى أفثوئيت هى فاى إى فاى إفنائيرشى جوت إنران أووه بيجاف</a:t>
            </a:r>
            <a:endParaRPr lang="ar-EG" sz="3000" dirty="0"/>
          </a:p>
        </p:txBody>
      </p:sp>
      <p:sp>
        <p:nvSpPr>
          <p:cNvPr id="5" name="Text Placeholder 4"/>
          <p:cNvSpPr>
            <a:spLocks noGrp="1"/>
          </p:cNvSpPr>
          <p:nvPr>
            <p:ph type="body" sz="quarter" idx="3"/>
          </p:nvPr>
        </p:nvSpPr>
        <p:spPr>
          <a:xfrm>
            <a:off x="0" y="4976814"/>
            <a:ext cx="9144000" cy="1042986"/>
          </a:xfrm>
        </p:spPr>
        <p:txBody>
          <a:bodyPr/>
          <a:lstStyle/>
          <a:p>
            <a:pPr>
              <a:spcBef>
                <a:spcPts val="0"/>
              </a:spcBef>
              <a:defRPr/>
            </a:pPr>
            <a:r>
              <a:rPr lang="fr-FR" sz="3200" dirty="0">
                <a:latin typeface="CS Avva Shenouda"/>
              </a:rPr>
              <a:t>ne </a:t>
            </a:r>
            <a:r>
              <a:rPr lang="fr-FR" sz="3200" dirty="0" err="1">
                <a:latin typeface="CS Avva Shenouda"/>
              </a:rPr>
              <a:t>ouon</a:t>
            </a:r>
            <a:r>
              <a:rPr lang="fr-FR" sz="3200" dirty="0">
                <a:latin typeface="CS Avva Shenouda"/>
              </a:rPr>
              <a:t> </a:t>
            </a:r>
            <a:r>
              <a:rPr lang="fr-FR" sz="3200" dirty="0" err="1">
                <a:latin typeface="CS Avva Shenouda"/>
              </a:rPr>
              <a:t>oumys</a:t>
            </a:r>
            <a:r>
              <a:rPr lang="fr-FR" sz="3200" dirty="0">
                <a:latin typeface="CS Avva Shenouda"/>
              </a:rPr>
              <a:t> de </a:t>
            </a:r>
            <a:r>
              <a:rPr lang="fr-FR" sz="3200" dirty="0" err="1">
                <a:latin typeface="CS Avva Shenouda"/>
              </a:rPr>
              <a:t>eu;ouyt</a:t>
            </a:r>
            <a:r>
              <a:rPr lang="fr-FR" sz="3200" dirty="0">
                <a:latin typeface="CS Avva Shenouda"/>
              </a:rPr>
              <a:t> </a:t>
            </a:r>
            <a:r>
              <a:rPr lang="fr-FR" sz="3200" dirty="0" err="1">
                <a:latin typeface="CS Avva Shenouda"/>
              </a:rPr>
              <a:t>hivai</a:t>
            </a:r>
            <a:r>
              <a:rPr lang="fr-FR" sz="3200" dirty="0">
                <a:latin typeface="CS Avva Shenouda"/>
              </a:rPr>
              <a:t> ``</a:t>
            </a:r>
            <a:r>
              <a:rPr lang="fr-FR" sz="3200" dirty="0" err="1">
                <a:latin typeface="CS Avva Shenouda"/>
              </a:rPr>
              <a:t>evai</a:t>
            </a:r>
            <a:r>
              <a:rPr lang="fr-FR" sz="3200" dirty="0">
                <a:latin typeface="CS Avva Shenouda"/>
              </a:rPr>
              <a:t> `</a:t>
            </a:r>
            <a:r>
              <a:rPr lang="fr-FR" sz="3200" dirty="0" err="1">
                <a:latin typeface="CS Avva Shenouda"/>
              </a:rPr>
              <a:t>enauer</a:t>
            </a:r>
            <a:r>
              <a:rPr lang="fr-FR" sz="3200" dirty="0">
                <a:latin typeface="CS Avva Shenouda"/>
              </a:rPr>
              <a:t> se </a:t>
            </a:r>
            <a:r>
              <a:rPr lang="fr-FR" sz="3200" dirty="0" err="1">
                <a:latin typeface="CS Avva Shenouda"/>
              </a:rPr>
              <a:t>jout</a:t>
            </a:r>
            <a:r>
              <a:rPr lang="fr-FR" sz="3200" dirty="0">
                <a:latin typeface="CS Avva Shenouda"/>
              </a:rPr>
              <a:t> `</a:t>
            </a:r>
            <a:r>
              <a:rPr lang="fr-FR" sz="3200" dirty="0" err="1">
                <a:latin typeface="CS Avva Shenouda"/>
              </a:rPr>
              <a:t>nran</a:t>
            </a:r>
            <a:r>
              <a:rPr lang="fr-FR" sz="3200" dirty="0">
                <a:latin typeface="CS Avva Shenouda"/>
              </a:rPr>
              <a:t> </a:t>
            </a:r>
            <a:r>
              <a:rPr lang="fr-FR" sz="3200" dirty="0" err="1">
                <a:latin typeface="CS Avva Shenouda"/>
              </a:rPr>
              <a:t>ouoh</a:t>
            </a:r>
            <a:r>
              <a:rPr lang="fr-FR" sz="3200" dirty="0">
                <a:latin typeface="CS Avva Shenouda"/>
              </a:rPr>
              <a:t> </a:t>
            </a:r>
            <a:r>
              <a:rPr lang="fr-FR" sz="3200" dirty="0" err="1">
                <a:latin typeface="CS Avva Shenouda"/>
              </a:rPr>
              <a:t>pejaf</a:t>
            </a:r>
            <a:endParaRPr lang="en-US" sz="3200" dirty="0">
              <a:latin typeface="Avva_Shenouda" pitchFamily="34" charset="2"/>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11092752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لكن حل كل رباط الظلم. فك كل عقد المعاملات</a:t>
                      </a:r>
                      <a:r>
                        <a:rPr lang="en-US" sz="5400" b="1" dirty="0">
                          <a:solidFill>
                            <a:schemeClr val="bg1"/>
                          </a:solidFill>
                          <a:latin typeface="Times New Roman" pitchFamily="18" charset="0"/>
                          <a:cs typeface="Simplified Arabic" pitchFamily="2" charset="-78"/>
                        </a:rPr>
                        <a:t> </a:t>
                      </a:r>
                      <a:r>
                        <a:rPr lang="ar-KW" sz="5400" b="1" dirty="0">
                          <a:solidFill>
                            <a:schemeClr val="bg1"/>
                          </a:solidFill>
                          <a:latin typeface="Times New Roman" pitchFamily="18" charset="0"/>
                          <a:cs typeface="Simplified Arabic" pitchFamily="2" charset="-78"/>
                        </a:rPr>
                        <a:t>الاقتسارية</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solidFill>
                  <a:schemeClr val="lt1"/>
                </a:solidFill>
              </a:rPr>
              <a:t>أيها الرجال أخوتنا</a:t>
            </a:r>
            <a:endParaRPr lang="en-US" dirty="0"/>
          </a:p>
        </p:txBody>
      </p:sp>
      <p:sp>
        <p:nvSpPr>
          <p:cNvPr id="3" name="Text Placeholder 2"/>
          <p:cNvSpPr>
            <a:spLocks noGrp="1"/>
          </p:cNvSpPr>
          <p:nvPr>
            <p:ph type="body" idx="1"/>
          </p:nvPr>
        </p:nvSpPr>
        <p:spPr/>
        <p:txBody>
          <a:bodyPr/>
          <a:lstStyle/>
          <a:p>
            <a:pPr>
              <a:spcBef>
                <a:spcPts val="0"/>
              </a:spcBef>
              <a:defRPr/>
            </a:pPr>
            <a:r>
              <a:rPr lang="ar-SA" dirty="0">
                <a:solidFill>
                  <a:schemeClr val="lt1"/>
                </a:solidFill>
              </a:rPr>
              <a:t>نى رومى نين إسنيو</a:t>
            </a:r>
            <a:endParaRPr lang="ar-EG" sz="9600" dirty="0"/>
          </a:p>
        </p:txBody>
      </p:sp>
      <p:sp>
        <p:nvSpPr>
          <p:cNvPr id="5" name="Text Placeholder 4"/>
          <p:cNvSpPr>
            <a:spLocks noGrp="1"/>
          </p:cNvSpPr>
          <p:nvPr>
            <p:ph type="body" sz="quarter" idx="3"/>
          </p:nvPr>
        </p:nvSpPr>
        <p:spPr/>
        <p:txBody>
          <a:bodyPr/>
          <a:lstStyle/>
          <a:p>
            <a:pPr>
              <a:spcBef>
                <a:spcPts val="0"/>
              </a:spcBef>
              <a:defRPr/>
            </a:pPr>
            <a:r>
              <a:rPr lang="en-US" dirty="0" err="1">
                <a:latin typeface="CS Avva Shenouda"/>
              </a:rPr>
              <a:t>Nirwmi</a:t>
            </a:r>
            <a:r>
              <a:rPr lang="en-US" dirty="0">
                <a:latin typeface="CS Avva Shenouda"/>
              </a:rPr>
              <a:t> </a:t>
            </a:r>
            <a:r>
              <a:rPr lang="en-US" dirty="0" err="1">
                <a:latin typeface="CS Avva Shenouda"/>
              </a:rPr>
              <a:t>nen`cnyou</a:t>
            </a:r>
            <a:endParaRPr lang="en-US" dirty="0">
              <a:latin typeface="Avva_Shenouda" pitchFamily="34" charset="2"/>
            </a:endParaRPr>
          </a:p>
        </p:txBody>
      </p:sp>
    </p:spTree>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solidFill>
                  <a:schemeClr val="lt1"/>
                </a:solidFill>
              </a:rPr>
              <a:t>ينبغي أن يتم هذا المكتوب</a:t>
            </a:r>
            <a:endParaRPr lang="ar-SA" sz="7200" dirty="0"/>
          </a:p>
        </p:txBody>
      </p:sp>
      <p:sp>
        <p:nvSpPr>
          <p:cNvPr id="3" name="Text Placeholder 2"/>
          <p:cNvSpPr>
            <a:spLocks noGrp="1"/>
          </p:cNvSpPr>
          <p:nvPr>
            <p:ph type="body" idx="1"/>
          </p:nvPr>
        </p:nvSpPr>
        <p:spPr/>
        <p:txBody>
          <a:bodyPr/>
          <a:lstStyle/>
          <a:p>
            <a:pPr>
              <a:spcBef>
                <a:spcPts val="0"/>
              </a:spcBef>
              <a:defRPr/>
            </a:pPr>
            <a:r>
              <a:rPr lang="ar-SA" dirty="0">
                <a:solidFill>
                  <a:schemeClr val="lt1"/>
                </a:solidFill>
              </a:rPr>
              <a:t>هوتى إنتيس جوك إيفول إنجى تى إغرافى </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err="1">
                <a:latin typeface="CS Avva Shenouda"/>
              </a:rPr>
              <a:t>hw</a:t>
            </a:r>
            <a:r>
              <a:rPr lang="en-US" dirty="0">
                <a:latin typeface="CS Avva Shenouda"/>
              </a:rPr>
              <a:t>] `</a:t>
            </a:r>
            <a:r>
              <a:rPr lang="en-US" dirty="0" err="1">
                <a:latin typeface="CS Avva Shenouda"/>
              </a:rPr>
              <a:t>ntecjwk</a:t>
            </a:r>
            <a:r>
              <a:rPr lang="en-US" dirty="0">
                <a:latin typeface="CS Avva Shenouda"/>
              </a:rPr>
              <a:t> `</a:t>
            </a:r>
            <a:r>
              <a:rPr lang="en-US" b="1" dirty="0" err="1">
                <a:latin typeface="CS Avva Shenouda"/>
              </a:rPr>
              <a:t>ebol</a:t>
            </a:r>
            <a:r>
              <a:rPr lang="en-US" dirty="0">
                <a:latin typeface="CS Avva Shenouda"/>
              </a:rPr>
              <a:t> `</a:t>
            </a:r>
            <a:r>
              <a:rPr lang="en-US" dirty="0" err="1">
                <a:latin typeface="CS Avva Shenouda"/>
              </a:rPr>
              <a:t>nje</a:t>
            </a:r>
            <a:r>
              <a:rPr lang="en-US" dirty="0">
                <a:latin typeface="CS Avva Shenouda"/>
              </a:rPr>
              <a:t> ]`gravy</a:t>
            </a:r>
            <a:endParaRPr lang="en-US" dirty="0">
              <a:latin typeface="Avva_Shenouda" pitchFamily="34" charset="2"/>
            </a:endParaRPr>
          </a:p>
        </p:txBody>
      </p:sp>
    </p:spTree>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ct val="20000"/>
              </a:spcBef>
              <a:defRPr/>
            </a:pPr>
            <a:r>
              <a:rPr lang="ar-SA" sz="3200" dirty="0">
                <a:ea typeface="+mn-ea"/>
              </a:rPr>
              <a:t>الذي سبق الروح القدس</a:t>
            </a:r>
          </a:p>
        </p:txBody>
      </p:sp>
      <p:sp>
        <p:nvSpPr>
          <p:cNvPr id="3" name="Text Placeholder 2"/>
          <p:cNvSpPr>
            <a:spLocks noGrp="1"/>
          </p:cNvSpPr>
          <p:nvPr>
            <p:ph type="body" idx="1"/>
          </p:nvPr>
        </p:nvSpPr>
        <p:spPr/>
        <p:txBody>
          <a:bodyPr/>
          <a:lstStyle/>
          <a:p>
            <a:r>
              <a:rPr lang="ar-EG" dirty="0"/>
              <a:t>فى إيطاف شورب إنجوس إنجى بى إبنفما إثؤواب </a:t>
            </a:r>
          </a:p>
        </p:txBody>
      </p:sp>
      <p:sp>
        <p:nvSpPr>
          <p:cNvPr id="5" name="Text Placeholder 4"/>
          <p:cNvSpPr>
            <a:spLocks noGrp="1"/>
          </p:cNvSpPr>
          <p:nvPr>
            <p:ph type="body" sz="quarter" idx="3"/>
          </p:nvPr>
        </p:nvSpPr>
        <p:spPr/>
        <p:txBody>
          <a:bodyPr/>
          <a:lstStyle/>
          <a:p>
            <a:r>
              <a:rPr lang="en-US" dirty="0"/>
              <a:t> ;</a:t>
            </a:r>
            <a:r>
              <a:rPr lang="en-US" dirty="0" err="1"/>
              <a:t>y`etaf</a:t>
            </a:r>
            <a:r>
              <a:rPr lang="en-US" dirty="0"/>
              <a:t> </a:t>
            </a:r>
            <a:r>
              <a:rPr lang="en-US" dirty="0" err="1"/>
              <a:t>ersorp</a:t>
            </a:r>
            <a:r>
              <a:rPr lang="en-US" dirty="0"/>
              <a:t> `</a:t>
            </a:r>
            <a:r>
              <a:rPr lang="en-US" dirty="0" err="1"/>
              <a:t>njoc</a:t>
            </a:r>
            <a:r>
              <a:rPr lang="en-US" dirty="0"/>
              <a:t> `</a:t>
            </a:r>
            <a:r>
              <a:rPr lang="en-US" dirty="0" err="1"/>
              <a:t>nje</a:t>
            </a:r>
            <a:r>
              <a:rPr lang="en-US" dirty="0"/>
              <a:t> pi=p=n=a `</a:t>
            </a:r>
            <a:r>
              <a:rPr lang="en-US" dirty="0" err="1"/>
              <a:t>e;ouab</a:t>
            </a:r>
            <a:endParaRPr lang="en-US" dirty="0"/>
          </a:p>
        </p:txBody>
      </p:sp>
    </p:spTree>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فقاله بفم داود عن يهوذا</a:t>
            </a:r>
            <a:endParaRPr lang="en-US" dirty="0"/>
          </a:p>
        </p:txBody>
      </p:sp>
      <p:sp>
        <p:nvSpPr>
          <p:cNvPr id="3" name="Text Placeholder 2"/>
          <p:cNvSpPr>
            <a:spLocks noGrp="1"/>
          </p:cNvSpPr>
          <p:nvPr>
            <p:ph type="body" idx="1"/>
          </p:nvPr>
        </p:nvSpPr>
        <p:spPr/>
        <p:txBody>
          <a:bodyPr/>
          <a:lstStyle/>
          <a:p>
            <a:r>
              <a:rPr lang="ar-EG" dirty="0"/>
              <a:t>إيفول خين روف إن دافيد: إثفى يوداس</a:t>
            </a:r>
          </a:p>
        </p:txBody>
      </p:sp>
      <p:sp>
        <p:nvSpPr>
          <p:cNvPr id="5" name="Text Placeholder 4"/>
          <p:cNvSpPr>
            <a:spLocks noGrp="1"/>
          </p:cNvSpPr>
          <p:nvPr>
            <p:ph type="body" sz="quarter" idx="3"/>
          </p:nvPr>
        </p:nvSpPr>
        <p:spPr/>
        <p:txBody>
          <a:bodyPr/>
          <a:lstStyle/>
          <a:p>
            <a:r>
              <a:rPr lang="en-US" dirty="0"/>
              <a:t>`</a:t>
            </a:r>
            <a:r>
              <a:rPr lang="en-US" dirty="0" err="1"/>
              <a:t>ebolqen</a:t>
            </a:r>
            <a:r>
              <a:rPr lang="en-US" dirty="0"/>
              <a:t> </a:t>
            </a:r>
            <a:r>
              <a:rPr lang="en-US" dirty="0" err="1"/>
              <a:t>rwf</a:t>
            </a:r>
            <a:r>
              <a:rPr lang="en-US" dirty="0"/>
              <a:t> `</a:t>
            </a:r>
            <a:r>
              <a:rPr lang="en-US" dirty="0" err="1"/>
              <a:t>nDauid</a:t>
            </a:r>
            <a:r>
              <a:rPr lang="en-US" dirty="0"/>
              <a:t>@ </a:t>
            </a:r>
            <a:r>
              <a:rPr lang="en-US" dirty="0" err="1"/>
              <a:t>e;be</a:t>
            </a:r>
            <a:r>
              <a:rPr lang="en-US" dirty="0"/>
              <a:t> </a:t>
            </a:r>
            <a:r>
              <a:rPr lang="en-US" dirty="0" err="1"/>
              <a:t>Ioudac</a:t>
            </a:r>
            <a:endParaRPr lang="en-US" dirty="0"/>
          </a:p>
        </p:txBody>
      </p:sp>
    </p:spTree>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الذي صار دليلا للذين قضوا على يسوع</a:t>
            </a:r>
          </a:p>
        </p:txBody>
      </p:sp>
      <p:sp>
        <p:nvSpPr>
          <p:cNvPr id="3" name="Text Placeholder 2"/>
          <p:cNvSpPr>
            <a:spLocks noGrp="1"/>
          </p:cNvSpPr>
          <p:nvPr>
            <p:ph type="body" idx="1"/>
          </p:nvPr>
        </p:nvSpPr>
        <p:spPr/>
        <p:txBody>
          <a:bodyPr/>
          <a:lstStyle/>
          <a:p>
            <a:r>
              <a:rPr lang="ar-EG" dirty="0"/>
              <a:t>فى ايطاف إرتشاف مويت إنتى إيطاف آمونى إن إيسوس </a:t>
            </a:r>
          </a:p>
        </p:txBody>
      </p:sp>
      <p:sp>
        <p:nvSpPr>
          <p:cNvPr id="5" name="Text Placeholder 4"/>
          <p:cNvSpPr>
            <a:spLocks noGrp="1"/>
          </p:cNvSpPr>
          <p:nvPr>
            <p:ph type="body" sz="quarter" idx="3"/>
          </p:nvPr>
        </p:nvSpPr>
        <p:spPr/>
        <p:txBody>
          <a:bodyPr/>
          <a:lstStyle/>
          <a:p>
            <a:r>
              <a:rPr lang="en-US" dirty="0" err="1"/>
              <a:t>vy`etafer</a:t>
            </a:r>
            <a:r>
              <a:rPr lang="en-US" dirty="0"/>
              <a:t>[</a:t>
            </a:r>
            <a:r>
              <a:rPr lang="en-US" dirty="0" err="1"/>
              <a:t>aumwit</a:t>
            </a:r>
            <a:r>
              <a:rPr lang="en-US" dirty="0"/>
              <a:t> `</a:t>
            </a:r>
            <a:r>
              <a:rPr lang="en-US" dirty="0" err="1"/>
              <a:t>nny`etau`amoni</a:t>
            </a:r>
            <a:r>
              <a:rPr lang="en-US" dirty="0"/>
              <a:t> `</a:t>
            </a:r>
            <a:r>
              <a:rPr lang="en-US" dirty="0" err="1"/>
              <a:t>nI</a:t>
            </a:r>
            <a:r>
              <a:rPr lang="en-US" dirty="0"/>
              <a:t>=y=c</a:t>
            </a:r>
          </a:p>
        </p:txBody>
      </p:sp>
    </p:spTree>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إذ كان معدودا بيننا</a:t>
            </a:r>
          </a:p>
        </p:txBody>
      </p:sp>
      <p:sp>
        <p:nvSpPr>
          <p:cNvPr id="3" name="Text Placeholder 2"/>
          <p:cNvSpPr>
            <a:spLocks noGrp="1"/>
          </p:cNvSpPr>
          <p:nvPr>
            <p:ph type="body" idx="1"/>
          </p:nvPr>
        </p:nvSpPr>
        <p:spPr/>
        <p:txBody>
          <a:bodyPr/>
          <a:lstStyle/>
          <a:p>
            <a:r>
              <a:rPr lang="ar-EG" dirty="0"/>
              <a:t>جى نافيب إن إخرى إن خيتين بى </a:t>
            </a:r>
          </a:p>
        </p:txBody>
      </p:sp>
      <p:sp>
        <p:nvSpPr>
          <p:cNvPr id="5" name="Text Placeholder 4"/>
          <p:cNvSpPr>
            <a:spLocks noGrp="1"/>
          </p:cNvSpPr>
          <p:nvPr>
            <p:ph type="body" sz="quarter" idx="3"/>
          </p:nvPr>
        </p:nvSpPr>
        <p:spPr/>
        <p:txBody>
          <a:bodyPr/>
          <a:lstStyle/>
          <a:p>
            <a:r>
              <a:rPr lang="en-US" dirty="0"/>
              <a:t>Je </a:t>
            </a:r>
            <a:r>
              <a:rPr lang="en-US" dirty="0" err="1"/>
              <a:t>nafyp</a:t>
            </a:r>
            <a:r>
              <a:rPr lang="en-US" dirty="0"/>
              <a:t> `</a:t>
            </a:r>
            <a:r>
              <a:rPr lang="en-US" dirty="0" err="1"/>
              <a:t>n`qryi</a:t>
            </a:r>
            <a:r>
              <a:rPr lang="en-US" dirty="0"/>
              <a:t> `</a:t>
            </a:r>
            <a:r>
              <a:rPr lang="en-US" dirty="0" err="1"/>
              <a:t>nqyten</a:t>
            </a:r>
            <a:r>
              <a:rPr lang="en-US" dirty="0"/>
              <a:t> </a:t>
            </a:r>
            <a:r>
              <a:rPr lang="en-US" dirty="0" err="1"/>
              <a:t>pe</a:t>
            </a:r>
            <a:endParaRPr lang="en-US" dirty="0"/>
          </a:p>
        </p:txBody>
      </p:sp>
    </p:spTree>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وصار له نصيب، في هذه الخدمة</a:t>
            </a:r>
          </a:p>
        </p:txBody>
      </p:sp>
      <p:sp>
        <p:nvSpPr>
          <p:cNvPr id="3" name="Text Placeholder 2"/>
          <p:cNvSpPr>
            <a:spLocks noGrp="1"/>
          </p:cNvSpPr>
          <p:nvPr>
            <p:ph type="body" idx="1"/>
          </p:nvPr>
        </p:nvSpPr>
        <p:spPr/>
        <p:txBody>
          <a:bodyPr/>
          <a:lstStyle/>
          <a:p>
            <a:r>
              <a:rPr lang="ar-EG" dirty="0"/>
              <a:t>أووه آبيوب إى إيروف إمبى إكليروس إنتى طاى ذياكونيا</a:t>
            </a:r>
          </a:p>
        </p:txBody>
      </p:sp>
      <p:sp>
        <p:nvSpPr>
          <p:cNvPr id="5" name="Text Placeholder 4"/>
          <p:cNvSpPr>
            <a:spLocks noGrp="1"/>
          </p:cNvSpPr>
          <p:nvPr>
            <p:ph type="body" sz="quarter" idx="3"/>
          </p:nvPr>
        </p:nvSpPr>
        <p:spPr/>
        <p:txBody>
          <a:bodyPr/>
          <a:lstStyle/>
          <a:p>
            <a:r>
              <a:rPr lang="en-US" sz="3200" dirty="0" err="1"/>
              <a:t>ouoh</a:t>
            </a:r>
            <a:r>
              <a:rPr lang="en-US" sz="3200" dirty="0"/>
              <a:t> `</a:t>
            </a:r>
            <a:r>
              <a:rPr lang="en-US" sz="3200" dirty="0" err="1"/>
              <a:t>apiwp</a:t>
            </a:r>
            <a:r>
              <a:rPr lang="en-US" sz="3200" dirty="0"/>
              <a:t> `</a:t>
            </a:r>
            <a:r>
              <a:rPr lang="en-US" sz="3200" dirty="0" err="1"/>
              <a:t>i</a:t>
            </a:r>
            <a:r>
              <a:rPr lang="en-US" sz="3200" dirty="0"/>
              <a:t> `</a:t>
            </a:r>
            <a:r>
              <a:rPr lang="en-US" sz="3200" dirty="0" err="1"/>
              <a:t>erof</a:t>
            </a:r>
            <a:r>
              <a:rPr lang="en-US" sz="3200" dirty="0"/>
              <a:t> `</a:t>
            </a:r>
            <a:r>
              <a:rPr lang="en-US" sz="3200" dirty="0" err="1"/>
              <a:t>mpi`klyroc</a:t>
            </a:r>
            <a:r>
              <a:rPr lang="en-US" sz="3200" dirty="0"/>
              <a:t> `</a:t>
            </a:r>
            <a:r>
              <a:rPr lang="en-US" sz="3200" dirty="0" err="1"/>
              <a:t>nte</a:t>
            </a:r>
            <a:r>
              <a:rPr lang="en-US" sz="3200" dirty="0"/>
              <a:t> tai di. `</a:t>
            </a:r>
            <a:r>
              <a:rPr lang="en-US" sz="3200" dirty="0" err="1"/>
              <a:t>akoni`a</a:t>
            </a:r>
            <a:endParaRPr lang="en-US" sz="3200" dirty="0"/>
          </a:p>
        </p:txBody>
      </p:sp>
    </p:spTree>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فإن هذا أشترى له حقلا</a:t>
            </a:r>
            <a:endParaRPr lang="en-US" dirty="0"/>
          </a:p>
        </p:txBody>
      </p:sp>
      <p:sp>
        <p:nvSpPr>
          <p:cNvPr id="3" name="Text Placeholder 2"/>
          <p:cNvSpPr>
            <a:spLocks noGrp="1"/>
          </p:cNvSpPr>
          <p:nvPr>
            <p:ph type="body" idx="1"/>
          </p:nvPr>
        </p:nvSpPr>
        <p:spPr/>
        <p:txBody>
          <a:bodyPr/>
          <a:lstStyle/>
          <a:p>
            <a:r>
              <a:rPr lang="ar-EG" dirty="0"/>
              <a:t>فاى مين أون أفشوب إن أوى أوهى </a:t>
            </a:r>
          </a:p>
        </p:txBody>
      </p:sp>
      <p:sp>
        <p:nvSpPr>
          <p:cNvPr id="5" name="Text Placeholder 4"/>
          <p:cNvSpPr>
            <a:spLocks noGrp="1"/>
          </p:cNvSpPr>
          <p:nvPr>
            <p:ph type="body" sz="quarter" idx="3"/>
          </p:nvPr>
        </p:nvSpPr>
        <p:spPr/>
        <p:txBody>
          <a:bodyPr/>
          <a:lstStyle/>
          <a:p>
            <a:r>
              <a:rPr lang="fi-FI" dirty="0"/>
              <a:t>Vai men oun afswp `nouiohi </a:t>
            </a:r>
          </a:p>
        </p:txBody>
      </p:sp>
    </p:spTree>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من أجرة الظلم </a:t>
            </a:r>
          </a:p>
        </p:txBody>
      </p:sp>
      <p:sp>
        <p:nvSpPr>
          <p:cNvPr id="3" name="Text Placeholder 2"/>
          <p:cNvSpPr>
            <a:spLocks noGrp="1"/>
          </p:cNvSpPr>
          <p:nvPr>
            <p:ph type="body" idx="1"/>
          </p:nvPr>
        </p:nvSpPr>
        <p:spPr/>
        <p:txBody>
          <a:bodyPr/>
          <a:lstStyle/>
          <a:p>
            <a:r>
              <a:rPr lang="ar-EG" dirty="0"/>
              <a:t>إيفول خين إففيكى إنتى تى آذيكيآ </a:t>
            </a:r>
          </a:p>
        </p:txBody>
      </p:sp>
      <p:sp>
        <p:nvSpPr>
          <p:cNvPr id="5" name="Text Placeholder 4"/>
          <p:cNvSpPr>
            <a:spLocks noGrp="1"/>
          </p:cNvSpPr>
          <p:nvPr>
            <p:ph type="body" sz="quarter" idx="3"/>
          </p:nvPr>
        </p:nvSpPr>
        <p:spPr/>
        <p:txBody>
          <a:bodyPr/>
          <a:lstStyle/>
          <a:p>
            <a:r>
              <a:rPr lang="en-US" dirty="0" err="1"/>
              <a:t>ebolqen</a:t>
            </a:r>
            <a:r>
              <a:rPr lang="en-US" dirty="0"/>
              <a:t> `</a:t>
            </a:r>
            <a:r>
              <a:rPr lang="en-US" dirty="0" err="1"/>
              <a:t>vbe,e</a:t>
            </a:r>
            <a:r>
              <a:rPr lang="en-US" dirty="0"/>
              <a:t> `</a:t>
            </a:r>
            <a:r>
              <a:rPr lang="en-US" dirty="0" err="1"/>
              <a:t>nte</a:t>
            </a:r>
            <a:r>
              <a:rPr lang="en-US" dirty="0"/>
              <a:t> ]`</a:t>
            </a:r>
            <a:r>
              <a:rPr lang="en-US" dirty="0" err="1"/>
              <a:t>adiki`a</a:t>
            </a:r>
            <a:endParaRPr lang="en-US" dirty="0"/>
          </a:p>
        </p:txBody>
      </p:sp>
    </p:spTree>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وَإِذْ سَقَطَ على وجهه وانشق من الوسط</a:t>
            </a:r>
          </a:p>
        </p:txBody>
      </p:sp>
      <p:sp>
        <p:nvSpPr>
          <p:cNvPr id="3" name="Text Placeholder 2"/>
          <p:cNvSpPr>
            <a:spLocks noGrp="1"/>
          </p:cNvSpPr>
          <p:nvPr>
            <p:ph type="body" idx="1"/>
          </p:nvPr>
        </p:nvSpPr>
        <p:spPr/>
        <p:txBody>
          <a:bodyPr/>
          <a:lstStyle/>
          <a:p>
            <a:r>
              <a:rPr lang="ar-EG" dirty="0"/>
              <a:t>أووه أفهيئى هيجين بيفهو : أفكوش خين تيف ميتى</a:t>
            </a:r>
          </a:p>
        </p:txBody>
      </p:sp>
      <p:sp>
        <p:nvSpPr>
          <p:cNvPr id="5" name="Text Placeholder 4"/>
          <p:cNvSpPr>
            <a:spLocks noGrp="1"/>
          </p:cNvSpPr>
          <p:nvPr>
            <p:ph type="body" sz="quarter" idx="3"/>
          </p:nvPr>
        </p:nvSpPr>
        <p:spPr/>
        <p:txBody>
          <a:bodyPr/>
          <a:lstStyle/>
          <a:p>
            <a:r>
              <a:rPr lang="en-US" sz="3200" dirty="0" err="1"/>
              <a:t>ouoh</a:t>
            </a:r>
            <a:r>
              <a:rPr lang="en-US" sz="3200" dirty="0"/>
              <a:t> </a:t>
            </a:r>
            <a:r>
              <a:rPr lang="en-US" sz="3200" dirty="0" err="1"/>
              <a:t>afhei</a:t>
            </a:r>
            <a:r>
              <a:rPr lang="en-US" sz="3200" dirty="0"/>
              <a:t> </a:t>
            </a:r>
            <a:r>
              <a:rPr lang="en-US" sz="3200" dirty="0" err="1"/>
              <a:t>hijen</a:t>
            </a:r>
            <a:r>
              <a:rPr lang="en-US" sz="3200" dirty="0"/>
              <a:t> </a:t>
            </a:r>
            <a:r>
              <a:rPr lang="en-US" sz="3200" dirty="0" err="1"/>
              <a:t>pefho</a:t>
            </a:r>
            <a:r>
              <a:rPr lang="en-US" sz="3200" dirty="0"/>
              <a:t>@ </a:t>
            </a:r>
            <a:r>
              <a:rPr lang="en-US" sz="3200" dirty="0" err="1"/>
              <a:t>afkws</a:t>
            </a:r>
            <a:r>
              <a:rPr lang="en-US" sz="3200" dirty="0"/>
              <a:t> </a:t>
            </a:r>
            <a:r>
              <a:rPr lang="en-US" sz="3200" dirty="0" err="1"/>
              <a:t>qen</a:t>
            </a:r>
            <a:r>
              <a:rPr lang="en-US" sz="3200" dirty="0"/>
              <a:t> </a:t>
            </a:r>
            <a:r>
              <a:rPr lang="en-US" sz="3200" dirty="0" err="1"/>
              <a:t>tefmy</a:t>
            </a:r>
            <a:r>
              <a:rPr lang="en-US" sz="3200" dirty="0"/>
              <a:t>]</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88173749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ارسل للمنكسرين بالتخلية. وخزق كل مكتوب ظالم. اكسر خبزك للجائع</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فانسكبت أحشاؤه كلها</a:t>
            </a:r>
          </a:p>
        </p:txBody>
      </p:sp>
      <p:sp>
        <p:nvSpPr>
          <p:cNvPr id="3" name="Text Placeholder 2"/>
          <p:cNvSpPr>
            <a:spLocks noGrp="1"/>
          </p:cNvSpPr>
          <p:nvPr>
            <p:ph type="body" idx="1"/>
          </p:nvPr>
        </p:nvSpPr>
        <p:spPr/>
        <p:txBody>
          <a:bodyPr/>
          <a:lstStyle/>
          <a:p>
            <a:r>
              <a:rPr lang="ar-EG" dirty="0"/>
              <a:t>أووه نى إتساخون إمموف أف أو أونه إيفول </a:t>
            </a:r>
          </a:p>
        </p:txBody>
      </p:sp>
      <p:sp>
        <p:nvSpPr>
          <p:cNvPr id="5" name="Text Placeholder 4"/>
          <p:cNvSpPr>
            <a:spLocks noGrp="1"/>
          </p:cNvSpPr>
          <p:nvPr>
            <p:ph type="body" sz="quarter" idx="3"/>
          </p:nvPr>
        </p:nvSpPr>
        <p:spPr/>
        <p:txBody>
          <a:bodyPr/>
          <a:lstStyle/>
          <a:p>
            <a:r>
              <a:rPr lang="en-US" dirty="0" err="1"/>
              <a:t>nyet</a:t>
            </a:r>
            <a:r>
              <a:rPr lang="en-US" dirty="0"/>
              <a:t> </a:t>
            </a:r>
            <a:r>
              <a:rPr lang="en-US" dirty="0" err="1"/>
              <a:t>caqoun</a:t>
            </a:r>
            <a:r>
              <a:rPr lang="en-US" dirty="0"/>
              <a:t> `</a:t>
            </a:r>
            <a:r>
              <a:rPr lang="en-US" dirty="0" err="1"/>
              <a:t>mmof</a:t>
            </a:r>
            <a:r>
              <a:rPr lang="en-US" dirty="0"/>
              <a:t> </a:t>
            </a:r>
            <a:r>
              <a:rPr lang="en-US" dirty="0" err="1"/>
              <a:t>tyrou</a:t>
            </a:r>
            <a:r>
              <a:rPr lang="en-US" dirty="0"/>
              <a:t> </a:t>
            </a:r>
            <a:r>
              <a:rPr lang="en-US" dirty="0" err="1"/>
              <a:t>auvwn</a:t>
            </a:r>
            <a:r>
              <a:rPr lang="en-US" dirty="0"/>
              <a:t> `</a:t>
            </a:r>
            <a:r>
              <a:rPr lang="en-US" dirty="0" err="1"/>
              <a:t>ebol</a:t>
            </a:r>
            <a:endParaRPr lang="en-US" dirty="0"/>
          </a:p>
        </p:txBody>
      </p:sp>
    </p:spTree>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وصار ذلك معلوما عند جميع سكان أورشليم</a:t>
            </a:r>
          </a:p>
        </p:txBody>
      </p:sp>
      <p:sp>
        <p:nvSpPr>
          <p:cNvPr id="3" name="Text Placeholder 2"/>
          <p:cNvSpPr>
            <a:spLocks noGrp="1"/>
          </p:cNvSpPr>
          <p:nvPr>
            <p:ph type="body" idx="1"/>
          </p:nvPr>
        </p:nvSpPr>
        <p:spPr/>
        <p:txBody>
          <a:bodyPr/>
          <a:lstStyle/>
          <a:p>
            <a:r>
              <a:rPr lang="ar-EG" dirty="0"/>
              <a:t>إنؤ أون نيفين إتشوب خين بيروساليم </a:t>
            </a:r>
          </a:p>
        </p:txBody>
      </p:sp>
      <p:sp>
        <p:nvSpPr>
          <p:cNvPr id="5" name="Text Placeholder 4"/>
          <p:cNvSpPr>
            <a:spLocks noGrp="1"/>
          </p:cNvSpPr>
          <p:nvPr>
            <p:ph type="body" sz="quarter" idx="3"/>
          </p:nvPr>
        </p:nvSpPr>
        <p:spPr/>
        <p:txBody>
          <a:bodyPr/>
          <a:lstStyle/>
          <a:p>
            <a:r>
              <a:rPr lang="en-US" sz="3100" dirty="0"/>
              <a:t> </a:t>
            </a:r>
            <a:r>
              <a:rPr lang="en-US" sz="3100" dirty="0" err="1"/>
              <a:t>Ouoh</a:t>
            </a:r>
            <a:r>
              <a:rPr lang="en-US" sz="3100" dirty="0"/>
              <a:t> </a:t>
            </a:r>
            <a:r>
              <a:rPr lang="en-US" sz="3100" dirty="0" err="1"/>
              <a:t>afouwnh</a:t>
            </a:r>
            <a:r>
              <a:rPr lang="en-US" sz="3100" dirty="0"/>
              <a:t> `</a:t>
            </a:r>
            <a:r>
              <a:rPr lang="en-US" sz="3100" dirty="0" err="1"/>
              <a:t>ebol</a:t>
            </a:r>
            <a:r>
              <a:rPr lang="en-US" sz="3100" dirty="0"/>
              <a:t> </a:t>
            </a:r>
            <a:r>
              <a:rPr lang="en-US" sz="3100" dirty="0" err="1"/>
              <a:t>nouon</a:t>
            </a:r>
            <a:r>
              <a:rPr lang="en-US" sz="3100" dirty="0"/>
              <a:t> </a:t>
            </a:r>
            <a:r>
              <a:rPr lang="en-US" sz="3100" dirty="0" err="1"/>
              <a:t>niben</a:t>
            </a:r>
            <a:r>
              <a:rPr lang="en-US" sz="3100" dirty="0"/>
              <a:t> </a:t>
            </a:r>
            <a:r>
              <a:rPr lang="en-US" sz="3100" dirty="0" err="1"/>
              <a:t>etsop</a:t>
            </a:r>
            <a:r>
              <a:rPr lang="en-US" sz="3100" dirty="0"/>
              <a:t> </a:t>
            </a:r>
            <a:r>
              <a:rPr lang="en-US" sz="3100" dirty="0" err="1"/>
              <a:t>qen</a:t>
            </a:r>
            <a:r>
              <a:rPr lang="en-US" sz="3100" dirty="0"/>
              <a:t> `</a:t>
            </a:r>
            <a:r>
              <a:rPr lang="en-US" sz="3100" dirty="0" err="1"/>
              <a:t>Ilym</a:t>
            </a:r>
            <a:endParaRPr lang="en-US" sz="3100" dirty="0"/>
          </a:p>
        </p:txBody>
      </p:sp>
    </p:spTree>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حتى دعي اسم ذلك الحقل</a:t>
            </a:r>
          </a:p>
        </p:txBody>
      </p:sp>
      <p:sp>
        <p:nvSpPr>
          <p:cNvPr id="3" name="Text Placeholder 2"/>
          <p:cNvSpPr>
            <a:spLocks noGrp="1"/>
          </p:cNvSpPr>
          <p:nvPr>
            <p:ph type="body" idx="1"/>
          </p:nvPr>
        </p:nvSpPr>
        <p:spPr/>
        <p:txBody>
          <a:bodyPr/>
          <a:lstStyle/>
          <a:p>
            <a:pPr>
              <a:spcBef>
                <a:spcPts val="0"/>
              </a:spcBef>
              <a:defRPr/>
            </a:pPr>
            <a:r>
              <a:rPr lang="ar-SA" dirty="0">
                <a:solidFill>
                  <a:schemeClr val="lt1"/>
                </a:solidFill>
              </a:rPr>
              <a:t>هوستى إن سيموتى إى إفران إمبى يوهى إيتى إمماف</a:t>
            </a:r>
            <a:endParaRPr lang="ar-EG" sz="6000" dirty="0"/>
          </a:p>
        </p:txBody>
      </p:sp>
      <p:sp>
        <p:nvSpPr>
          <p:cNvPr id="5" name="Text Placeholder 4"/>
          <p:cNvSpPr>
            <a:spLocks noGrp="1"/>
          </p:cNvSpPr>
          <p:nvPr>
            <p:ph type="body" sz="quarter" idx="3"/>
          </p:nvPr>
        </p:nvSpPr>
        <p:spPr/>
        <p:txBody>
          <a:bodyPr/>
          <a:lstStyle/>
          <a:p>
            <a:r>
              <a:rPr lang="en-US" dirty="0" err="1"/>
              <a:t>hwcte</a:t>
            </a:r>
            <a:r>
              <a:rPr lang="en-US" dirty="0"/>
              <a:t> `</a:t>
            </a:r>
            <a:r>
              <a:rPr lang="en-US" dirty="0" err="1"/>
              <a:t>ncemou</a:t>
            </a:r>
            <a:r>
              <a:rPr lang="en-US" dirty="0"/>
              <a:t>] `</a:t>
            </a:r>
            <a:r>
              <a:rPr lang="en-US" dirty="0" err="1"/>
              <a:t>e`vran</a:t>
            </a:r>
            <a:r>
              <a:rPr lang="en-US" dirty="0"/>
              <a:t> `</a:t>
            </a:r>
            <a:r>
              <a:rPr lang="en-US" dirty="0" err="1"/>
              <a:t>mpiiohi</a:t>
            </a:r>
            <a:r>
              <a:rPr lang="en-US" dirty="0"/>
              <a:t> `</a:t>
            </a:r>
            <a:r>
              <a:rPr lang="en-US" dirty="0" err="1"/>
              <a:t>ete</a:t>
            </a:r>
            <a:r>
              <a:rPr lang="en-US" dirty="0"/>
              <a:t> `</a:t>
            </a:r>
            <a:r>
              <a:rPr lang="en-US" dirty="0" err="1"/>
              <a:t>mmau</a:t>
            </a:r>
            <a:endParaRPr lang="en-US" dirty="0"/>
          </a:p>
        </p:txBody>
      </p:sp>
    </p:spTree>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في لغتهم ”ايكيل داماغ“</a:t>
            </a:r>
          </a:p>
        </p:txBody>
      </p:sp>
      <p:sp>
        <p:nvSpPr>
          <p:cNvPr id="3" name="Text Placeholder 2"/>
          <p:cNvSpPr>
            <a:spLocks noGrp="1"/>
          </p:cNvSpPr>
          <p:nvPr>
            <p:ph type="body" idx="1"/>
          </p:nvPr>
        </p:nvSpPr>
        <p:spPr/>
        <p:txBody>
          <a:bodyPr/>
          <a:lstStyle/>
          <a:p>
            <a:r>
              <a:rPr lang="ar-EG" dirty="0"/>
              <a:t>خينتو أسبى جى آشيللا ماغ</a:t>
            </a:r>
          </a:p>
        </p:txBody>
      </p:sp>
      <p:sp>
        <p:nvSpPr>
          <p:cNvPr id="5" name="Text Placeholder 4"/>
          <p:cNvSpPr>
            <a:spLocks noGrp="1"/>
          </p:cNvSpPr>
          <p:nvPr>
            <p:ph type="body" sz="quarter" idx="3"/>
          </p:nvPr>
        </p:nvSpPr>
        <p:spPr/>
        <p:txBody>
          <a:bodyPr/>
          <a:lstStyle/>
          <a:p>
            <a:r>
              <a:rPr lang="en-US" dirty="0" err="1"/>
              <a:t>qen</a:t>
            </a:r>
            <a:r>
              <a:rPr lang="en-US" dirty="0"/>
              <a:t> </a:t>
            </a:r>
            <a:r>
              <a:rPr lang="en-US" dirty="0" err="1"/>
              <a:t>touacpi</a:t>
            </a:r>
            <a:r>
              <a:rPr lang="en-US" dirty="0"/>
              <a:t> je `</a:t>
            </a:r>
            <a:r>
              <a:rPr lang="en-US" dirty="0" err="1"/>
              <a:t>A,eldamag</a:t>
            </a:r>
            <a:endParaRPr lang="en-US" dirty="0"/>
          </a:p>
        </p:txBody>
      </p:sp>
    </p:spTree>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ct val="20000"/>
              </a:spcBef>
              <a:defRPr/>
            </a:pPr>
            <a:r>
              <a:rPr lang="ar-SA" dirty="0"/>
              <a:t>الذي تفسيره حقل الدم</a:t>
            </a:r>
          </a:p>
        </p:txBody>
      </p:sp>
      <p:sp>
        <p:nvSpPr>
          <p:cNvPr id="3" name="Text Placeholder 2"/>
          <p:cNvSpPr>
            <a:spLocks noGrp="1"/>
          </p:cNvSpPr>
          <p:nvPr>
            <p:ph type="body" idx="1"/>
          </p:nvPr>
        </p:nvSpPr>
        <p:spPr/>
        <p:txBody>
          <a:bodyPr/>
          <a:lstStyle/>
          <a:p>
            <a:r>
              <a:rPr lang="ar-EG" dirty="0"/>
              <a:t>إيتى بى يوهى إنتى بى إسنوف بى</a:t>
            </a:r>
          </a:p>
        </p:txBody>
      </p:sp>
      <p:sp>
        <p:nvSpPr>
          <p:cNvPr id="5" name="Text Placeholder 4"/>
          <p:cNvSpPr>
            <a:spLocks noGrp="1"/>
          </p:cNvSpPr>
          <p:nvPr>
            <p:ph type="body" sz="quarter" idx="3"/>
          </p:nvPr>
        </p:nvSpPr>
        <p:spPr/>
        <p:txBody>
          <a:bodyPr/>
          <a:lstStyle/>
          <a:p>
            <a:r>
              <a:rPr lang="en-US" dirty="0"/>
              <a:t> `</a:t>
            </a:r>
            <a:r>
              <a:rPr lang="en-US" dirty="0" err="1"/>
              <a:t>ete</a:t>
            </a:r>
            <a:r>
              <a:rPr lang="en-US" dirty="0"/>
              <a:t> </a:t>
            </a:r>
            <a:r>
              <a:rPr lang="en-US" dirty="0" err="1"/>
              <a:t>piiohi</a:t>
            </a:r>
            <a:r>
              <a:rPr lang="en-US" dirty="0"/>
              <a:t> `</a:t>
            </a:r>
            <a:r>
              <a:rPr lang="en-US" dirty="0" err="1"/>
              <a:t>nte</a:t>
            </a:r>
            <a:r>
              <a:rPr lang="en-US" dirty="0"/>
              <a:t> </a:t>
            </a:r>
            <a:r>
              <a:rPr lang="en-US" dirty="0" err="1"/>
              <a:t>pi`cnof</a:t>
            </a:r>
            <a:r>
              <a:rPr lang="en-US" dirty="0"/>
              <a:t> </a:t>
            </a:r>
            <a:r>
              <a:rPr lang="en-US" dirty="0" err="1"/>
              <a:t>pe</a:t>
            </a:r>
            <a:endParaRPr lang="en-US" dirty="0"/>
          </a:p>
        </p:txBody>
      </p:sp>
    </p:spTree>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لأنه مكتوب في سفر المزامير</a:t>
            </a:r>
          </a:p>
        </p:txBody>
      </p:sp>
      <p:sp>
        <p:nvSpPr>
          <p:cNvPr id="3" name="Text Placeholder 2"/>
          <p:cNvSpPr>
            <a:spLocks noGrp="1"/>
          </p:cNvSpPr>
          <p:nvPr>
            <p:ph type="body" idx="1"/>
          </p:nvPr>
        </p:nvSpPr>
        <p:spPr/>
        <p:txBody>
          <a:bodyPr/>
          <a:lstStyle/>
          <a:p>
            <a:r>
              <a:rPr lang="ar-EG" dirty="0"/>
              <a:t>إسخيوت غار هى إبجوم إنتى نى إبسمالوس</a:t>
            </a:r>
          </a:p>
        </p:txBody>
      </p:sp>
      <p:sp>
        <p:nvSpPr>
          <p:cNvPr id="5" name="Text Placeholder 4"/>
          <p:cNvSpPr>
            <a:spLocks noGrp="1"/>
          </p:cNvSpPr>
          <p:nvPr>
            <p:ph type="body" sz="quarter" idx="3"/>
          </p:nvPr>
        </p:nvSpPr>
        <p:spPr/>
        <p:txBody>
          <a:bodyPr/>
          <a:lstStyle/>
          <a:p>
            <a:r>
              <a:rPr lang="en-US" dirty="0"/>
              <a:t> `</a:t>
            </a:r>
            <a:r>
              <a:rPr lang="en-US" dirty="0" err="1"/>
              <a:t>E`cqyout</a:t>
            </a:r>
            <a:r>
              <a:rPr lang="en-US" dirty="0"/>
              <a:t> gar hi `</a:t>
            </a:r>
            <a:r>
              <a:rPr lang="en-US" dirty="0" err="1"/>
              <a:t>pjwm</a:t>
            </a:r>
            <a:r>
              <a:rPr lang="en-US" dirty="0"/>
              <a:t> `</a:t>
            </a:r>
            <a:r>
              <a:rPr lang="en-US" dirty="0" err="1"/>
              <a:t>nte</a:t>
            </a:r>
            <a:r>
              <a:rPr lang="en-US" dirty="0"/>
              <a:t> </a:t>
            </a:r>
            <a:r>
              <a:rPr lang="en-US" dirty="0" err="1"/>
              <a:t>ni'almocfg</a:t>
            </a:r>
            <a:endParaRPr lang="en-US" dirty="0"/>
          </a:p>
        </p:txBody>
      </p:sp>
    </p:spTree>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لتصر داره خرابا</a:t>
            </a:r>
          </a:p>
        </p:txBody>
      </p:sp>
      <p:sp>
        <p:nvSpPr>
          <p:cNvPr id="3" name="Text Placeholder 2"/>
          <p:cNvSpPr>
            <a:spLocks noGrp="1"/>
          </p:cNvSpPr>
          <p:nvPr>
            <p:ph type="body" idx="1"/>
          </p:nvPr>
        </p:nvSpPr>
        <p:spPr/>
        <p:txBody>
          <a:bodyPr/>
          <a:lstStyle/>
          <a:p>
            <a:pPr>
              <a:spcBef>
                <a:spcPts val="0"/>
              </a:spcBef>
              <a:defRPr/>
            </a:pPr>
            <a:r>
              <a:rPr lang="ar-SA" dirty="0">
                <a:solidFill>
                  <a:schemeClr val="lt1"/>
                </a:solidFill>
              </a:rPr>
              <a:t>جى تيف إرفى ماريس شوف</a:t>
            </a:r>
            <a:endParaRPr lang="ar-EG" dirty="0"/>
          </a:p>
        </p:txBody>
      </p:sp>
      <p:sp>
        <p:nvSpPr>
          <p:cNvPr id="5" name="Text Placeholder 4"/>
          <p:cNvSpPr>
            <a:spLocks noGrp="1"/>
          </p:cNvSpPr>
          <p:nvPr>
            <p:ph type="body" sz="quarter" idx="3"/>
          </p:nvPr>
        </p:nvSpPr>
        <p:spPr/>
        <p:txBody>
          <a:bodyPr/>
          <a:lstStyle/>
          <a:p>
            <a:r>
              <a:rPr lang="en-US" dirty="0"/>
              <a:t>je </a:t>
            </a:r>
            <a:r>
              <a:rPr lang="en-US" dirty="0" err="1"/>
              <a:t>teferbi</a:t>
            </a:r>
            <a:r>
              <a:rPr lang="en-US" dirty="0"/>
              <a:t> </a:t>
            </a:r>
            <a:r>
              <a:rPr lang="en-US" dirty="0" err="1"/>
              <a:t>marecswf</a:t>
            </a:r>
            <a:endParaRPr lang="en-US" dirty="0"/>
          </a:p>
        </p:txBody>
      </p:sp>
    </p:spTree>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ولا يكن فيها ساكن</a:t>
            </a:r>
          </a:p>
        </p:txBody>
      </p:sp>
      <p:sp>
        <p:nvSpPr>
          <p:cNvPr id="3" name="Text Placeholder 2"/>
          <p:cNvSpPr>
            <a:spLocks noGrp="1"/>
          </p:cNvSpPr>
          <p:nvPr>
            <p:ph type="body" idx="1"/>
          </p:nvPr>
        </p:nvSpPr>
        <p:spPr/>
        <p:txBody>
          <a:bodyPr/>
          <a:lstStyle/>
          <a:p>
            <a:r>
              <a:rPr lang="ar-EG" dirty="0"/>
              <a:t>أووه إمبين إثريف شوبى إنجى فى أت شوب إنخيتس </a:t>
            </a:r>
          </a:p>
        </p:txBody>
      </p:sp>
      <p:sp>
        <p:nvSpPr>
          <p:cNvPr id="5" name="Text Placeholder 4"/>
          <p:cNvSpPr>
            <a:spLocks noGrp="1"/>
          </p:cNvSpPr>
          <p:nvPr>
            <p:ph type="body" sz="quarter" idx="3"/>
          </p:nvPr>
        </p:nvSpPr>
        <p:spPr/>
        <p:txBody>
          <a:bodyPr/>
          <a:lstStyle/>
          <a:p>
            <a:pPr>
              <a:spcBef>
                <a:spcPts val="0"/>
              </a:spcBef>
              <a:defRPr/>
            </a:pPr>
            <a:r>
              <a:rPr lang="en-US" dirty="0" err="1">
                <a:latin typeface="CS Avva Shenouda"/>
              </a:rPr>
              <a:t>ouoh</a:t>
            </a:r>
            <a:r>
              <a:rPr lang="en-US" dirty="0">
                <a:latin typeface="CS Avva Shenouda"/>
              </a:rPr>
              <a:t> `</a:t>
            </a:r>
            <a:r>
              <a:rPr lang="en-US" dirty="0" err="1">
                <a:latin typeface="CS Avva Shenouda"/>
              </a:rPr>
              <a:t>mpen</a:t>
            </a:r>
            <a:r>
              <a:rPr lang="en-US" dirty="0">
                <a:latin typeface="CS Avva Shenouda"/>
              </a:rPr>
              <a:t>`;</a:t>
            </a:r>
            <a:r>
              <a:rPr lang="en-US" dirty="0" err="1">
                <a:latin typeface="CS Avva Shenouda"/>
              </a:rPr>
              <a:t>refswpi</a:t>
            </a:r>
            <a:r>
              <a:rPr lang="en-US" dirty="0">
                <a:latin typeface="CS Avva Shenouda"/>
              </a:rPr>
              <a:t> `</a:t>
            </a:r>
            <a:r>
              <a:rPr lang="en-US" dirty="0" err="1">
                <a:latin typeface="CS Avva Shenouda"/>
              </a:rPr>
              <a:t>nje</a:t>
            </a:r>
            <a:r>
              <a:rPr lang="en-US" dirty="0">
                <a:latin typeface="CS Avva Shenouda"/>
              </a:rPr>
              <a:t> </a:t>
            </a:r>
            <a:r>
              <a:rPr lang="en-US" dirty="0" err="1">
                <a:latin typeface="CS Avva Shenouda"/>
              </a:rPr>
              <a:t>vyetsop</a:t>
            </a:r>
            <a:r>
              <a:rPr lang="en-US" dirty="0">
                <a:latin typeface="CS Avva Shenouda"/>
              </a:rPr>
              <a:t> `</a:t>
            </a:r>
            <a:r>
              <a:rPr lang="en-US" dirty="0" err="1">
                <a:latin typeface="CS Avva Shenouda"/>
              </a:rPr>
              <a:t>nqytc</a:t>
            </a:r>
            <a:endParaRPr lang="en-US" dirty="0">
              <a:latin typeface="Avva_Shenouda" pitchFamily="34" charset="2"/>
            </a:endParaRPr>
          </a:p>
        </p:txBody>
      </p:sp>
    </p:spTree>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solidFill>
                  <a:schemeClr val="lt1"/>
                </a:solidFill>
              </a:rPr>
              <a:t>وليأخذ وظيفته آخر</a:t>
            </a:r>
            <a:endParaRPr lang="ar-SA" sz="9600" dirty="0"/>
          </a:p>
        </p:txBody>
      </p:sp>
      <p:sp>
        <p:nvSpPr>
          <p:cNvPr id="3" name="Text Placeholder 2"/>
          <p:cNvSpPr>
            <a:spLocks noGrp="1"/>
          </p:cNvSpPr>
          <p:nvPr>
            <p:ph type="body" idx="1"/>
          </p:nvPr>
        </p:nvSpPr>
        <p:spPr/>
        <p:txBody>
          <a:bodyPr/>
          <a:lstStyle/>
          <a:p>
            <a:r>
              <a:rPr lang="ar-EG" dirty="0"/>
              <a:t>إنتيف ميت إى بيسكوبوس ماريكى أوواى إتشيتس </a:t>
            </a:r>
          </a:p>
        </p:txBody>
      </p:sp>
      <p:sp>
        <p:nvSpPr>
          <p:cNvPr id="5" name="Text Placeholder 4"/>
          <p:cNvSpPr>
            <a:spLocks noGrp="1"/>
          </p:cNvSpPr>
          <p:nvPr>
            <p:ph type="body" sz="quarter" idx="3"/>
          </p:nvPr>
        </p:nvSpPr>
        <p:spPr/>
        <p:txBody>
          <a:bodyPr/>
          <a:lstStyle/>
          <a:p>
            <a:r>
              <a:rPr lang="en-US" dirty="0"/>
              <a:t>`</a:t>
            </a:r>
            <a:r>
              <a:rPr lang="en-US" dirty="0" err="1"/>
              <a:t>ntefmet`epickopoc</a:t>
            </a:r>
            <a:r>
              <a:rPr lang="en-US" dirty="0"/>
              <a:t> mare </a:t>
            </a:r>
            <a:r>
              <a:rPr lang="en-US" dirty="0" err="1"/>
              <a:t>keouai</a:t>
            </a:r>
            <a:r>
              <a:rPr lang="en-US" dirty="0"/>
              <a:t> [</a:t>
            </a:r>
            <a:r>
              <a:rPr lang="en-US" dirty="0" err="1"/>
              <a:t>itc</a:t>
            </a:r>
            <a:endParaRPr lang="en-US" dirty="0"/>
          </a:p>
        </p:txBody>
      </p:sp>
    </p:spTree>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وكلمة الرب</a:t>
            </a:r>
          </a:p>
        </p:txBody>
      </p:sp>
      <p:sp>
        <p:nvSpPr>
          <p:cNvPr id="3" name="Text Placeholder 2"/>
          <p:cNvSpPr>
            <a:spLocks noGrp="1"/>
          </p:cNvSpPr>
          <p:nvPr>
            <p:ph type="body" idx="1"/>
          </p:nvPr>
        </p:nvSpPr>
        <p:spPr/>
        <p:txBody>
          <a:bodyPr/>
          <a:lstStyle/>
          <a:p>
            <a:pPr>
              <a:spcBef>
                <a:spcPts val="0"/>
              </a:spcBef>
              <a:defRPr/>
            </a:pPr>
            <a:r>
              <a:rPr lang="ar-SA" dirty="0">
                <a:solidFill>
                  <a:schemeClr val="lt1"/>
                </a:solidFill>
              </a:rPr>
              <a:t>بى ساجى ذى إنتى إبشويس</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err="1">
                <a:latin typeface="CS Avva Shenouda"/>
              </a:rPr>
              <a:t>Picaji</a:t>
            </a:r>
            <a:r>
              <a:rPr lang="en-US" dirty="0">
                <a:latin typeface="CS Avva Shenouda"/>
              </a:rPr>
              <a:t> de `</a:t>
            </a:r>
            <a:r>
              <a:rPr lang="en-US" dirty="0" err="1">
                <a:latin typeface="CS Avva Shenouda"/>
              </a:rPr>
              <a:t>nte</a:t>
            </a:r>
            <a:r>
              <a:rPr lang="en-US" dirty="0">
                <a:latin typeface="CS Avva Shenouda"/>
              </a:rPr>
              <a:t> `P=o=c</a:t>
            </a:r>
            <a:endParaRPr lang="en-US" dirty="0">
              <a:latin typeface="Avva_Shenouda" pitchFamily="34" charset="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81040782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ادخل المساكين الذين لا مأوى لهم الى بيتك. ان رأيت عرياناً اكسوه.</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solidFill>
                  <a:schemeClr val="lt1"/>
                </a:solidFill>
              </a:rPr>
              <a:t>تنمو وتزداد</a:t>
            </a:r>
            <a:endParaRPr lang="ar-SA" sz="9600" dirty="0"/>
          </a:p>
        </p:txBody>
      </p:sp>
      <p:sp>
        <p:nvSpPr>
          <p:cNvPr id="3" name="Text Placeholder 2"/>
          <p:cNvSpPr>
            <a:spLocks noGrp="1"/>
          </p:cNvSpPr>
          <p:nvPr>
            <p:ph type="body" idx="1"/>
          </p:nvPr>
        </p:nvSpPr>
        <p:spPr/>
        <p:txBody>
          <a:bodyPr/>
          <a:lstStyle/>
          <a:p>
            <a:pPr>
              <a:spcBef>
                <a:spcPts val="0"/>
              </a:spcBef>
              <a:defRPr/>
            </a:pPr>
            <a:r>
              <a:rPr lang="ar-EG" dirty="0"/>
              <a:t>اف إى أى أى اووه اف إى أشاى</a:t>
            </a:r>
          </a:p>
        </p:txBody>
      </p:sp>
      <p:sp>
        <p:nvSpPr>
          <p:cNvPr id="5" name="Text Placeholder 4"/>
          <p:cNvSpPr>
            <a:spLocks noGrp="1"/>
          </p:cNvSpPr>
          <p:nvPr>
            <p:ph type="body" sz="quarter" idx="3"/>
          </p:nvPr>
        </p:nvSpPr>
        <p:spPr/>
        <p:txBody>
          <a:bodyPr/>
          <a:lstStyle/>
          <a:p>
            <a:pPr>
              <a:spcBef>
                <a:spcPts val="0"/>
              </a:spcBef>
              <a:defRPr/>
            </a:pPr>
            <a:r>
              <a:rPr lang="en-US" dirty="0" err="1">
                <a:latin typeface="CS Avva Shenouda"/>
              </a:rPr>
              <a:t>ef`eaiai</a:t>
            </a:r>
            <a:r>
              <a:rPr lang="en-US" dirty="0">
                <a:latin typeface="CS Avva Shenouda"/>
              </a:rPr>
              <a:t> </a:t>
            </a:r>
            <a:r>
              <a:rPr lang="en-US" dirty="0" err="1">
                <a:latin typeface="CS Avva Shenouda"/>
              </a:rPr>
              <a:t>ouoh</a:t>
            </a:r>
            <a:r>
              <a:rPr lang="en-US" dirty="0">
                <a:latin typeface="CS Avva Shenouda"/>
              </a:rPr>
              <a:t> </a:t>
            </a:r>
            <a:r>
              <a:rPr lang="en-US" dirty="0" err="1">
                <a:latin typeface="CS Avva Shenouda"/>
              </a:rPr>
              <a:t>ef`e`asai</a:t>
            </a:r>
            <a:endParaRPr lang="en-US" dirty="0">
              <a:latin typeface="Avva_Shenouda" pitchFamily="34" charset="2"/>
            </a:endParaRPr>
          </a:p>
        </p:txBody>
      </p:sp>
    </p:spTree>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تعتز و تثبت </a:t>
            </a:r>
          </a:p>
        </p:txBody>
      </p:sp>
      <p:sp>
        <p:nvSpPr>
          <p:cNvPr id="3" name="Text Placeholder 2"/>
          <p:cNvSpPr>
            <a:spLocks noGrp="1"/>
          </p:cNvSpPr>
          <p:nvPr>
            <p:ph type="body" idx="1"/>
          </p:nvPr>
        </p:nvSpPr>
        <p:spPr/>
        <p:txBody>
          <a:bodyPr/>
          <a:lstStyle/>
          <a:p>
            <a:pPr>
              <a:spcBef>
                <a:spcPts val="0"/>
              </a:spcBef>
              <a:defRPr/>
            </a:pPr>
            <a:r>
              <a:rPr lang="ar-EG" dirty="0"/>
              <a:t>اف إى اماهى أووه اف إى تاجرو</a:t>
            </a:r>
          </a:p>
        </p:txBody>
      </p:sp>
      <p:sp>
        <p:nvSpPr>
          <p:cNvPr id="5" name="Text Placeholder 4"/>
          <p:cNvSpPr>
            <a:spLocks noGrp="1"/>
          </p:cNvSpPr>
          <p:nvPr>
            <p:ph type="body" sz="quarter" idx="3"/>
          </p:nvPr>
        </p:nvSpPr>
        <p:spPr/>
        <p:txBody>
          <a:bodyPr/>
          <a:lstStyle/>
          <a:p>
            <a:r>
              <a:rPr lang="en-US" dirty="0" err="1">
                <a:latin typeface="CS Avva Shenouda"/>
              </a:rPr>
              <a:t>ef`a`amahi</a:t>
            </a:r>
            <a:r>
              <a:rPr lang="en-US" dirty="0">
                <a:latin typeface="CS Avva Shenouda"/>
              </a:rPr>
              <a:t> </a:t>
            </a:r>
            <a:r>
              <a:rPr lang="en-US" dirty="0" err="1">
                <a:latin typeface="CS Avva Shenouda"/>
              </a:rPr>
              <a:t>ouoh</a:t>
            </a:r>
            <a:r>
              <a:rPr lang="en-US" dirty="0">
                <a:latin typeface="CS Avva Shenouda"/>
              </a:rPr>
              <a:t> </a:t>
            </a:r>
            <a:r>
              <a:rPr lang="en-US" dirty="0" err="1">
                <a:latin typeface="CS Avva Shenouda"/>
              </a:rPr>
              <a:t>ef`etajro</a:t>
            </a:r>
            <a:endParaRPr lang="en-US" dirty="0">
              <a:latin typeface="Avva_Shenouda" pitchFamily="34" charset="2"/>
            </a:endParaRPr>
          </a:p>
        </p:txBody>
      </p:sp>
    </p:spTree>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solidFill>
                  <a:schemeClr val="lt1"/>
                </a:solidFill>
              </a:rPr>
              <a:t>في كنيسة الله المقدسة أمين</a:t>
            </a:r>
            <a:endParaRPr lang="ar-SA" sz="6000" dirty="0"/>
          </a:p>
        </p:txBody>
      </p:sp>
      <p:sp>
        <p:nvSpPr>
          <p:cNvPr id="3" name="Text Placeholder 2"/>
          <p:cNvSpPr>
            <a:spLocks noGrp="1"/>
          </p:cNvSpPr>
          <p:nvPr>
            <p:ph type="body" idx="1"/>
          </p:nvPr>
        </p:nvSpPr>
        <p:spPr/>
        <p:txBody>
          <a:bodyPr/>
          <a:lstStyle/>
          <a:p>
            <a:pPr>
              <a:spcBef>
                <a:spcPts val="0"/>
              </a:spcBef>
              <a:defRPr/>
            </a:pPr>
            <a:r>
              <a:rPr lang="ar-EG" dirty="0"/>
              <a:t>خين تى أجيا إن إى اكليسيا انتى افنوتى أمين</a:t>
            </a:r>
          </a:p>
        </p:txBody>
      </p:sp>
      <p:sp>
        <p:nvSpPr>
          <p:cNvPr id="5" name="Text Placeholder 4"/>
          <p:cNvSpPr>
            <a:spLocks noGrp="1"/>
          </p:cNvSpPr>
          <p:nvPr>
            <p:ph type="body" sz="quarter" idx="3"/>
          </p:nvPr>
        </p:nvSpPr>
        <p:spPr/>
        <p:txBody>
          <a:bodyPr/>
          <a:lstStyle/>
          <a:p>
            <a:pPr>
              <a:spcBef>
                <a:spcPts val="0"/>
              </a:spcBef>
              <a:defRPr/>
            </a:pPr>
            <a:r>
              <a:rPr lang="it-IT" dirty="0">
                <a:latin typeface="CS Avva Shenouda"/>
              </a:rPr>
              <a:t>qen ]`agia `nek`klycia `nte V]</a:t>
            </a:r>
            <a:r>
              <a:rPr lang="ar-EG" dirty="0">
                <a:latin typeface="CS Avva Shenouda"/>
              </a:rPr>
              <a:t>:</a:t>
            </a:r>
            <a:r>
              <a:rPr lang="en-US" dirty="0">
                <a:latin typeface="Athanasius"/>
                <a:ea typeface="Times New Roman"/>
                <a:cs typeface="Times New Roman"/>
              </a:rPr>
              <a:t> `</a:t>
            </a:r>
            <a:r>
              <a:rPr lang="en-US" dirty="0" err="1">
                <a:latin typeface="Athanasius"/>
                <a:ea typeface="Times New Roman"/>
                <a:cs typeface="Times New Roman"/>
              </a:rPr>
              <a:t>amhn</a:t>
            </a:r>
            <a:endParaRPr lang="en-US" dirty="0">
              <a:latin typeface="Avva_Shenouda" pitchFamily="34" charset="2"/>
            </a:endParaRPr>
          </a:p>
        </p:txBody>
      </p:sp>
    </p:spTree>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19071688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0" dirty="0">
                          <a:ln w="9525">
                            <a:noFill/>
                            <a:round/>
                            <a:headEnd/>
                            <a:tailEnd/>
                          </a:ln>
                          <a:solidFill>
                            <a:srgbClr val="FFC000"/>
                          </a:solidFill>
                          <a:effectLst/>
                          <a:latin typeface="Times New Roman"/>
                          <a:ea typeface="+mn-ea"/>
                          <a:cs typeface="Times New Roman"/>
                        </a:rPr>
                        <a:t>الإبركسيس فصل من أعمال آبائنا الرسل الأطهار المشمولين بنعمة</a:t>
                      </a:r>
                      <a:r>
                        <a:rPr lang="ar-EG" sz="4400" b="1" kern="10" dirty="0">
                          <a:ln w="9525">
                            <a:noFill/>
                            <a:round/>
                            <a:headEnd/>
                            <a:tailEnd/>
                          </a:ln>
                          <a:solidFill>
                            <a:srgbClr val="FFC000"/>
                          </a:solidFill>
                          <a:effectLst/>
                          <a:latin typeface="Times New Roman"/>
                          <a:ea typeface="+mn-ea"/>
                          <a:cs typeface="Times New Roman"/>
                        </a:rPr>
                        <a:t> </a:t>
                      </a:r>
                      <a:r>
                        <a:rPr lang="ar-SA" sz="4400" b="1" kern="10" dirty="0">
                          <a:ln w="9525">
                            <a:noFill/>
                            <a:round/>
                            <a:headEnd/>
                            <a:tailEnd/>
                          </a:ln>
                          <a:solidFill>
                            <a:srgbClr val="FFC000"/>
                          </a:solidFill>
                          <a:effectLst/>
                          <a:latin typeface="Times New Roman"/>
                          <a:ea typeface="+mn-ea"/>
                          <a:cs typeface="Times New Roman"/>
                        </a:rPr>
                        <a:t>الروح القدس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32755785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0" dirty="0">
                          <a:ln w="9525">
                            <a:noFill/>
                            <a:round/>
                            <a:headEnd/>
                            <a:tailEnd/>
                          </a:ln>
                          <a:solidFill>
                            <a:srgbClr val="FFC000"/>
                          </a:solidFill>
                          <a:effectLst/>
                          <a:latin typeface="Times New Roman"/>
                          <a:ea typeface="+mn-ea"/>
                          <a:cs typeface="Times New Roman"/>
                        </a:rPr>
                        <a:t>بركة صلواتهم وطلباتهم تكون معنا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1127653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LB" sz="4800" b="1" kern="1200" dirty="0">
                          <a:solidFill>
                            <a:schemeClr val="bg1"/>
                          </a:solidFill>
                          <a:latin typeface="Times New Roman" pitchFamily="18" charset="0"/>
                          <a:ea typeface="+mn-ea"/>
                          <a:cs typeface="+mn-cs"/>
                        </a:rPr>
                        <a:t>وَفِي تِلْكَ الأَيَّامِ قَامَ بُطْرُسُ فِي وَسْطِ</a:t>
                      </a:r>
                      <a:r>
                        <a:rPr lang="en-US" sz="4800" b="1" kern="1200" baseline="0" dirty="0">
                          <a:solidFill>
                            <a:schemeClr val="bg1"/>
                          </a:solidFill>
                          <a:latin typeface="Times New Roman" pitchFamily="18" charset="0"/>
                          <a:ea typeface="+mn-ea"/>
                          <a:cs typeface="+mn-cs"/>
                        </a:rPr>
                        <a:t> </a:t>
                      </a:r>
                      <a:r>
                        <a:rPr lang="ar-KW" sz="4800" b="1" dirty="0">
                          <a:solidFill>
                            <a:schemeClr val="bg1"/>
                          </a:solidFill>
                          <a:latin typeface="Times New Roman" pitchFamily="18" charset="0"/>
                          <a:cs typeface="+mn-cs"/>
                        </a:rPr>
                        <a:t>الاخوة</a:t>
                      </a:r>
                      <a:endParaRPr lang="ar-SA" sz="4800" dirty="0">
                        <a:solidFill>
                          <a:schemeClr val="bg1"/>
                        </a:solidFill>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229005780"/>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LB" sz="4800" b="1" kern="1200" dirty="0">
                          <a:solidFill>
                            <a:schemeClr val="bg1"/>
                          </a:solidFill>
                          <a:latin typeface="+mn-lt"/>
                          <a:ea typeface="+mn-ea"/>
                          <a:cs typeface="+mn-cs"/>
                        </a:rPr>
                        <a:t>وَكَانَ عِدَّةُ أَسْمَاءٍ مَعًا نَحْوَ مِئَةٍ وَعِشْرِينَ</a:t>
                      </a:r>
                      <a:r>
                        <a:rPr lang="en-US" sz="4800" b="1" kern="1200" dirty="0">
                          <a:solidFill>
                            <a:schemeClr val="bg1"/>
                          </a:solidFill>
                          <a:latin typeface="+mn-lt"/>
                          <a:ea typeface="+mn-ea"/>
                          <a:cs typeface="+mn-cs"/>
                        </a:rPr>
                        <a:t> </a:t>
                      </a:r>
                      <a:r>
                        <a:rPr lang="ar-SA" sz="4800" dirty="0">
                          <a:solidFill>
                            <a:schemeClr val="bg1"/>
                          </a:solidFill>
                        </a:rPr>
                        <a:t>اسما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72496829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r>
                        <a:rPr lang="ar-LB" sz="4800" b="1" kern="1200" dirty="0">
                          <a:solidFill>
                            <a:schemeClr val="bg1"/>
                          </a:solidFill>
                          <a:latin typeface="+mn-lt"/>
                          <a:ea typeface="+mn-ea"/>
                          <a:cs typeface="+mn-cs"/>
                        </a:rPr>
                        <a:t> فَقَالَ:أَيُّهَا الرِّجَالُ الإِخْوَةُ، كَانَ يَنْبَغِي أَنْ يَتِمَّ هذَا الْمَكْتُوبُ</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73487441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r>
                        <a:rPr lang="ar-LB" sz="4400" b="1" kern="1200" dirty="0">
                          <a:solidFill>
                            <a:schemeClr val="bg1"/>
                          </a:solidFill>
                          <a:latin typeface="Times New Roman" pitchFamily="18" charset="0"/>
                          <a:ea typeface="+mn-ea"/>
                          <a:cs typeface="+mn-cs"/>
                        </a:rPr>
                        <a:t>الَّذِي سَبَقَ الرُّوحُ الْقُدُسُ فَقَالَهُ بِفَمِ دَاوُدَ، عَنْ يَهُوذَا الَّذِي صَارَ دَلِيلاً لِلَّذِينَ قَبَضُوا عَلَى يَسُوعَ</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65219048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LB" sz="4400" b="1" kern="1200" dirty="0">
                          <a:solidFill>
                            <a:schemeClr val="bg1"/>
                          </a:solidFill>
                          <a:latin typeface="Times New Roman" pitchFamily="18" charset="0"/>
                          <a:ea typeface="+mn-ea"/>
                          <a:cs typeface="+mn-cs"/>
                        </a:rPr>
                        <a:t>إِذْ كَانَ مَعْدُودًا بَيْنَنَا وَصَارَ لَهُ نَصِيبٌ فِي هذِهِ الْخِدْمَةِ</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16958258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وخواص زرعك لا تتغافل عنه. حينئذ ينفجر نورك مثل الصبح.</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61047748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rtl="1"/>
                      <a:r>
                        <a:rPr lang="ar-LB" sz="4400" b="1" kern="1200" dirty="0">
                          <a:solidFill>
                            <a:schemeClr val="bg1"/>
                          </a:solidFill>
                          <a:latin typeface="Times New Roman" pitchFamily="18" charset="0"/>
                          <a:ea typeface="+mn-ea"/>
                          <a:cs typeface="+mn-cs"/>
                        </a:rPr>
                        <a:t>فَإِنَّ هذَا اقْتَنَى حَقْلاً مِنْ أُجْرَةِ الظُّلْمِ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41367614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algn="ctr" defTabSz="914400" rtl="1" eaLnBrk="1" latinLnBrk="0" hangingPunct="1"/>
                      <a:r>
                        <a:rPr lang="ar-LB" sz="4400" b="1" kern="1200" dirty="0">
                          <a:solidFill>
                            <a:schemeClr val="bg1"/>
                          </a:solidFill>
                          <a:latin typeface="Times New Roman" pitchFamily="18" charset="0"/>
                          <a:ea typeface="+mn-ea"/>
                          <a:cs typeface="+mn-cs"/>
                        </a:rPr>
                        <a:t>وَإِذْ سَقَطَ عَلَى وَجْهِهِ انْشَقَّ مِنَ الْوَسْطِ، فَانْسَكَبَتْ أَحْشَاؤُهُ كُلُّهَا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94956863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algn="ctr" defTabSz="914400" rtl="1" eaLnBrk="1" latinLnBrk="0" hangingPunct="1"/>
                      <a:r>
                        <a:rPr lang="ar-LB" sz="4400" b="1" kern="1200" dirty="0">
                          <a:solidFill>
                            <a:schemeClr val="bg1"/>
                          </a:solidFill>
                          <a:latin typeface="Times New Roman" pitchFamily="18" charset="0"/>
                          <a:ea typeface="+mn-ea"/>
                          <a:cs typeface="+mn-cs"/>
                        </a:rPr>
                        <a:t>وَصَارَ ذلِكَ مَعْلُومًا عِنْدَ جَمِيعِ سُكَّانِ أُورُشَلِيمَ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19582120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algn="ctr" defTabSz="914400" rtl="1" eaLnBrk="1" latinLnBrk="0" hangingPunct="1"/>
                      <a:r>
                        <a:rPr lang="ar-LB" sz="4400" b="1" kern="1200" dirty="0">
                          <a:solidFill>
                            <a:schemeClr val="bg1"/>
                          </a:solidFill>
                          <a:latin typeface="Times New Roman" pitchFamily="18" charset="0"/>
                          <a:ea typeface="+mn-ea"/>
                          <a:cs typeface="+mn-cs"/>
                        </a:rPr>
                        <a:t>حَتَّى دُعِيَ ذلِكَ الْحَقْلُ فِي لُغَتِهِمْ «حَقَلْ دَمَا» أَيْ: حَقْلَ دَمٍ</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287125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algn="ctr" defTabSz="914400" rtl="1" eaLnBrk="1" latinLnBrk="0" hangingPunct="1"/>
                      <a:r>
                        <a:rPr lang="ar-LB" sz="4800" b="1" kern="1200" dirty="0">
                          <a:solidFill>
                            <a:schemeClr val="bg1"/>
                          </a:solidFill>
                          <a:latin typeface="Times New Roman" pitchFamily="18" charset="0"/>
                          <a:ea typeface="+mn-ea"/>
                          <a:cs typeface="+mn-cs"/>
                        </a:rPr>
                        <a:t> لأَنَّهُ مَكْتُوبٌ فِي سِفْرِ الْمَزَامِيرِ: لِتَصِرْ دَارُهُ خَرَابًا وَلاَ يَكُنْ فِيهَا سَاكِنٌ. وَلْيَأْخُذْ وَظِيفَتَهُ آخَرُ</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86773399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dirty="0">
                          <a:solidFill>
                            <a:schemeClr val="bg1"/>
                          </a:solidFill>
                          <a:latin typeface="Times New Roman" pitchFamily="18" charset="0"/>
                          <a:cs typeface="+mn-cs"/>
                        </a:rPr>
                        <a:t>لم تزل كلمة الرب تنمو وتزداد فى هذه البيعة وكل بيعة الى الأبد .أمين </a:t>
                      </a:r>
                      <a:endParaRPr lang="ar-SA" sz="4800" dirty="0">
                        <a:solidFill>
                          <a:schemeClr val="bg1"/>
                        </a:solidFill>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يا يهوذا ( 6 ) مخالف الناموس</a:t>
            </a:r>
            <a:endParaRPr lang="ar-SA" dirty="0"/>
          </a:p>
        </p:txBody>
      </p:sp>
      <p:sp>
        <p:nvSpPr>
          <p:cNvPr id="3" name="Text Placeholder 2"/>
          <p:cNvSpPr>
            <a:spLocks noGrp="1"/>
          </p:cNvSpPr>
          <p:nvPr>
            <p:ph type="body" idx="1"/>
          </p:nvPr>
        </p:nvSpPr>
        <p:spPr/>
        <p:txBody>
          <a:bodyPr/>
          <a:lstStyle/>
          <a:p>
            <a:r>
              <a:rPr lang="ar-EG" dirty="0"/>
              <a:t>يوداس ( 6 ) او بارانوموس</a:t>
            </a:r>
          </a:p>
        </p:txBody>
      </p:sp>
      <p:sp>
        <p:nvSpPr>
          <p:cNvPr id="5" name="Text Placeholder 4"/>
          <p:cNvSpPr>
            <a:spLocks noGrp="1"/>
          </p:cNvSpPr>
          <p:nvPr>
            <p:ph type="body" sz="quarter" idx="3"/>
          </p:nvPr>
        </p:nvSpPr>
        <p:spPr/>
        <p:txBody>
          <a:bodyPr/>
          <a:lstStyle/>
          <a:p>
            <a:r>
              <a:rPr lang="en-US" dirty="0">
                <a:latin typeface="Avva_Shenouda" pitchFamily="34" charset="2"/>
              </a:rPr>
              <a:t>Iovdac ({</a:t>
            </a:r>
            <a:r>
              <a:rPr lang="ar-EG" dirty="0">
                <a:latin typeface="Avva_Shenouda" pitchFamily="34" charset="2"/>
              </a:rPr>
              <a:t>)</a:t>
            </a:r>
            <a:r>
              <a:rPr lang="en-US" dirty="0">
                <a:latin typeface="Avva_Shenouda" pitchFamily="34" charset="2"/>
              </a:rPr>
              <a:t>6)</a:t>
            </a:r>
            <a:r>
              <a:rPr lang="ar-EG" dirty="0">
                <a:latin typeface="Avva_Shenouda" pitchFamily="34" charset="2"/>
              </a:rPr>
              <a:t>(</a:t>
            </a:r>
            <a:r>
              <a:rPr lang="en-US" dirty="0">
                <a:latin typeface="Avva_Shenouda" pitchFamily="34" charset="2"/>
              </a:rPr>
              <a:t> `oparanomoc</a:t>
            </a:r>
            <a:endParaRPr lang="en-US" sz="6600" dirty="0">
              <a:latin typeface="Avva_Shenouda" pitchFamily="34" charset="2"/>
            </a:endParaRPr>
          </a:p>
        </p:txBody>
      </p:sp>
    </p:spTree>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بالفضة بعت المسيح لليهود مخالفي الناموس</a:t>
            </a:r>
          </a:p>
        </p:txBody>
      </p:sp>
      <p:sp>
        <p:nvSpPr>
          <p:cNvPr id="3" name="Text Placeholder 2"/>
          <p:cNvSpPr>
            <a:spLocks noGrp="1"/>
          </p:cNvSpPr>
          <p:nvPr>
            <p:ph type="body" idx="1"/>
          </p:nvPr>
        </p:nvSpPr>
        <p:spPr/>
        <p:txBody>
          <a:bodyPr/>
          <a:lstStyle/>
          <a:p>
            <a:r>
              <a:rPr lang="ar-EG" dirty="0"/>
              <a:t>أرجيريو ايبراثيساس اخريستون تيس . يوديس بارانوميس</a:t>
            </a:r>
          </a:p>
        </p:txBody>
      </p:sp>
      <p:sp>
        <p:nvSpPr>
          <p:cNvPr id="5" name="Text Placeholder 4"/>
          <p:cNvSpPr>
            <a:spLocks noGrp="1"/>
          </p:cNvSpPr>
          <p:nvPr>
            <p:ph type="body" sz="quarter" idx="3"/>
          </p:nvPr>
        </p:nvSpPr>
        <p:spPr/>
        <p:txBody>
          <a:bodyPr/>
          <a:lstStyle/>
          <a:p>
            <a:r>
              <a:rPr lang="en-US" sz="3100" dirty="0">
                <a:latin typeface="Avva_Shenouda" pitchFamily="34" charset="2"/>
              </a:rPr>
              <a:t> `</a:t>
            </a:r>
            <a:r>
              <a:rPr lang="en-US" sz="3100" dirty="0" err="1">
                <a:latin typeface="Avva_Shenouda" pitchFamily="34" charset="2"/>
              </a:rPr>
              <a:t>Arjvri`w</a:t>
            </a:r>
            <a:r>
              <a:rPr lang="en-US" sz="3100" dirty="0">
                <a:latin typeface="Avva_Shenouda" pitchFamily="34" charset="2"/>
              </a:rPr>
              <a:t> epra03cac `Xricton tic. Iovdic paranomic</a:t>
            </a:r>
          </a:p>
        </p:txBody>
      </p:sp>
    </p:spTree>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فأما مخالفوا الناموس أخذوا المسيح</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ايذي بارانومي اي بي لافوميني تون اخريستون</a:t>
            </a:r>
            <a:endParaRPr lang="ar-EG" sz="6000" dirty="0"/>
          </a:p>
        </p:txBody>
      </p:sp>
      <p:sp>
        <p:nvSpPr>
          <p:cNvPr id="5" name="Text Placeholder 4"/>
          <p:cNvSpPr>
            <a:spLocks noGrp="1"/>
          </p:cNvSpPr>
          <p:nvPr>
            <p:ph type="body" sz="quarter" idx="3"/>
          </p:nvPr>
        </p:nvSpPr>
        <p:spPr/>
        <p:txBody>
          <a:bodyPr/>
          <a:lstStyle/>
          <a:p>
            <a:r>
              <a:rPr lang="en-US" dirty="0">
                <a:latin typeface="Avva_Shenouda" pitchFamily="34" charset="2"/>
              </a:rPr>
              <a:t>`Ide paranomi `epilabovmeni ton `Xricton</a:t>
            </a:r>
            <a:endParaRPr lang="en-US" sz="6600" dirty="0">
              <a:latin typeface="Avva_Shenouda" pitchFamily="34" charset="2"/>
            </a:endParaRPr>
          </a:p>
        </p:txBody>
      </p:sp>
    </p:spTree>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سمروه علي الصليب في موضع الاقرانيوين</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استافرو ابروس اي لوسان ان تو اكرانيو توبو</a:t>
            </a:r>
            <a:endParaRPr lang="ar-EG" sz="6000" dirty="0"/>
          </a:p>
        </p:txBody>
      </p:sp>
      <p:sp>
        <p:nvSpPr>
          <p:cNvPr id="5" name="Text Placeholder 4"/>
          <p:cNvSpPr>
            <a:spLocks noGrp="1"/>
          </p:cNvSpPr>
          <p:nvPr>
            <p:ph type="body" sz="quarter" idx="3"/>
          </p:nvPr>
        </p:nvSpPr>
        <p:spPr/>
        <p:txBody>
          <a:bodyPr/>
          <a:lstStyle/>
          <a:p>
            <a:r>
              <a:rPr lang="pl-PL" dirty="0">
                <a:latin typeface="Avva_Shenouda" pitchFamily="34" charset="2"/>
              </a:rPr>
              <a:t>`ctavrw `proc `3lwcan en tw `krani`w topw</a:t>
            </a:r>
            <a:endParaRPr lang="en-US" sz="6600" dirty="0">
              <a:latin typeface="Avva_Shenouda" pitchFamily="34" charset="2"/>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82052779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واشفيتك تشرق سريعاً. ويتقدم عدلك قدامك. و</a:t>
                      </a:r>
                      <a:r>
                        <a:rPr lang="ar-EG" sz="5400" b="1" dirty="0">
                          <a:solidFill>
                            <a:schemeClr val="bg1"/>
                          </a:solidFill>
                          <a:latin typeface="Times New Roman" pitchFamily="18" charset="0"/>
                          <a:cs typeface="Simplified Arabic" pitchFamily="2" charset="-78"/>
                        </a:rPr>
                        <a:t>م</a:t>
                      </a:r>
                      <a:r>
                        <a:rPr lang="ar-KW" sz="5400" b="1" dirty="0">
                          <a:solidFill>
                            <a:schemeClr val="bg1"/>
                          </a:solidFill>
                          <a:latin typeface="Times New Roman" pitchFamily="18" charset="0"/>
                          <a:cs typeface="Simplified Arabic" pitchFamily="2" charset="-78"/>
                        </a:rPr>
                        <a:t>جد الله يجللك</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يا يهوذا ( 6 ) مخالف الناموس</a:t>
            </a:r>
            <a:endParaRPr lang="ar-SA" dirty="0"/>
          </a:p>
        </p:txBody>
      </p:sp>
      <p:sp>
        <p:nvSpPr>
          <p:cNvPr id="3" name="Text Placeholder 2"/>
          <p:cNvSpPr>
            <a:spLocks noGrp="1"/>
          </p:cNvSpPr>
          <p:nvPr>
            <p:ph type="body" idx="1"/>
          </p:nvPr>
        </p:nvSpPr>
        <p:spPr/>
        <p:txBody>
          <a:bodyPr/>
          <a:lstStyle/>
          <a:p>
            <a:r>
              <a:rPr lang="ar-EG" dirty="0"/>
              <a:t>يوداس ( 6 ) او بارانوموس</a:t>
            </a:r>
          </a:p>
        </p:txBody>
      </p:sp>
      <p:sp>
        <p:nvSpPr>
          <p:cNvPr id="5" name="Text Placeholder 4"/>
          <p:cNvSpPr>
            <a:spLocks noGrp="1"/>
          </p:cNvSpPr>
          <p:nvPr>
            <p:ph type="body" sz="quarter" idx="3"/>
          </p:nvPr>
        </p:nvSpPr>
        <p:spPr/>
        <p:txBody>
          <a:bodyPr/>
          <a:lstStyle/>
          <a:p>
            <a:r>
              <a:rPr lang="en-US" dirty="0">
                <a:latin typeface="Avva_Shenouda" pitchFamily="34" charset="2"/>
              </a:rPr>
              <a:t>Iovdac ({</a:t>
            </a:r>
            <a:r>
              <a:rPr lang="ar-EG" dirty="0">
                <a:latin typeface="Avva_Shenouda" pitchFamily="34" charset="2"/>
              </a:rPr>
              <a:t>)</a:t>
            </a:r>
            <a:r>
              <a:rPr lang="en-US" dirty="0">
                <a:latin typeface="Avva_Shenouda" pitchFamily="34" charset="2"/>
              </a:rPr>
              <a:t>6)</a:t>
            </a:r>
            <a:r>
              <a:rPr lang="ar-EG" dirty="0">
                <a:latin typeface="Avva_Shenouda" pitchFamily="34" charset="2"/>
              </a:rPr>
              <a:t>(</a:t>
            </a:r>
            <a:r>
              <a:rPr lang="en-US" dirty="0">
                <a:latin typeface="Avva_Shenouda" pitchFamily="34" charset="2"/>
              </a:rPr>
              <a:t> `oparanomoc</a:t>
            </a:r>
            <a:endParaRPr lang="en-US" sz="6600" dirty="0">
              <a:latin typeface="Avva_Shenouda" pitchFamily="34" charset="2"/>
            </a:endParaRPr>
          </a:p>
        </p:txBody>
      </p:sp>
    </p:spTree>
    <p:extLst>
      <p:ext uri="{BB962C8B-B14F-4D97-AF65-F5344CB8AC3E}">
        <p14:creationId xmlns:p14="http://schemas.microsoft.com/office/powerpoint/2010/main" val="2299630273"/>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باراباس اللص المدان أطلقوه</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بارابان تون كاتا كريتون : آبيلفسان أفتون تون اكريتين</a:t>
            </a:r>
            <a:endParaRPr lang="ar-EG" sz="6000" dirty="0"/>
          </a:p>
        </p:txBody>
      </p:sp>
      <p:sp>
        <p:nvSpPr>
          <p:cNvPr id="5" name="Text Placeholder 4"/>
          <p:cNvSpPr>
            <a:spLocks noGrp="1"/>
          </p:cNvSpPr>
          <p:nvPr>
            <p:ph type="body" sz="quarter" idx="3"/>
          </p:nvPr>
        </p:nvSpPr>
        <p:spPr>
          <a:xfrm>
            <a:off x="-17930" y="5486400"/>
            <a:ext cx="9144000" cy="682357"/>
          </a:xfrm>
        </p:spPr>
        <p:txBody>
          <a:bodyPr/>
          <a:lstStyle/>
          <a:p>
            <a:r>
              <a:rPr lang="en-US" dirty="0"/>
              <a:t>Barabban ton katakriton@ </a:t>
            </a:r>
          </a:p>
          <a:p>
            <a:r>
              <a:rPr lang="en-US" dirty="0"/>
              <a:t>`apelucanau ton ton `krityn</a:t>
            </a:r>
          </a:p>
        </p:txBody>
      </p:sp>
    </p:spTree>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 السيد الديان صلبوه</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كي ذيسبوتين استافروسان</a:t>
            </a:r>
            <a:endParaRPr lang="ar-EG" dirty="0"/>
          </a:p>
        </p:txBody>
      </p:sp>
      <p:sp>
        <p:nvSpPr>
          <p:cNvPr id="5" name="Text Placeholder 4"/>
          <p:cNvSpPr>
            <a:spLocks noGrp="1"/>
          </p:cNvSpPr>
          <p:nvPr>
            <p:ph type="body" sz="quarter" idx="3"/>
          </p:nvPr>
        </p:nvSpPr>
        <p:spPr/>
        <p:txBody>
          <a:bodyPr/>
          <a:lstStyle/>
          <a:p>
            <a:r>
              <a:rPr lang="en-US" dirty="0"/>
              <a:t> ke</a:t>
            </a:r>
            <a:r>
              <a:rPr lang="ar-EG" dirty="0"/>
              <a:t> </a:t>
            </a:r>
            <a:r>
              <a:rPr lang="en-US" dirty="0"/>
              <a:t>decpotyn ectaurwcan</a:t>
            </a:r>
            <a:endParaRPr lang="en-US" sz="6600" dirty="0"/>
          </a:p>
        </p:txBody>
      </p:sp>
    </p:spTree>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267200"/>
            <a:ext cx="9144000" cy="782371"/>
          </a:xfrm>
        </p:spPr>
        <p:txBody>
          <a:bodyPr/>
          <a:lstStyle/>
          <a:p>
            <a:pPr>
              <a:spcBef>
                <a:spcPts val="0"/>
              </a:spcBef>
              <a:defRPr/>
            </a:pPr>
            <a:r>
              <a:rPr lang="ar-EG" dirty="0">
                <a:solidFill>
                  <a:schemeClr val="lt1"/>
                </a:solidFill>
              </a:rPr>
              <a:t>في جنبك وضعوا حربة و مثل لص سمروك علي الخشبة</a:t>
            </a:r>
            <a:endParaRPr lang="ar-SA" dirty="0"/>
          </a:p>
        </p:txBody>
      </p:sp>
      <p:sp>
        <p:nvSpPr>
          <p:cNvPr id="3" name="Text Placeholder 2"/>
          <p:cNvSpPr>
            <a:spLocks noGrp="1"/>
          </p:cNvSpPr>
          <p:nvPr>
            <p:ph type="body" idx="1"/>
          </p:nvPr>
        </p:nvSpPr>
        <p:spPr>
          <a:xfrm>
            <a:off x="0" y="6049107"/>
            <a:ext cx="9143999" cy="808893"/>
          </a:xfrm>
        </p:spPr>
        <p:txBody>
          <a:bodyPr/>
          <a:lstStyle/>
          <a:p>
            <a:pPr>
              <a:spcBef>
                <a:spcPts val="0"/>
              </a:spcBef>
              <a:defRPr/>
            </a:pPr>
            <a:r>
              <a:rPr lang="ar-EG" sz="2900" dirty="0">
                <a:solidFill>
                  <a:schemeClr val="lt1"/>
                </a:solidFill>
              </a:rPr>
              <a:t>اس تين ابليفران لونشين ايبي ثينديس : كي أوس ليستين : كسيلو ابروس ايلوسان ايثيكان</a:t>
            </a:r>
            <a:endParaRPr lang="ar-EG" sz="2900" dirty="0"/>
          </a:p>
        </p:txBody>
      </p:sp>
      <p:sp>
        <p:nvSpPr>
          <p:cNvPr id="5" name="Text Placeholder 4"/>
          <p:cNvSpPr>
            <a:spLocks noGrp="1"/>
          </p:cNvSpPr>
          <p:nvPr>
            <p:ph type="body" sz="quarter" idx="3"/>
          </p:nvPr>
        </p:nvSpPr>
        <p:spPr>
          <a:xfrm>
            <a:off x="0" y="4876800"/>
            <a:ext cx="9144000" cy="1066800"/>
          </a:xfrm>
        </p:spPr>
        <p:txBody>
          <a:bodyPr/>
          <a:lstStyle/>
          <a:p>
            <a:r>
              <a:rPr lang="en-US" sz="3200" dirty="0"/>
              <a:t>Ic tyn `nleuran lon,yn `epi;entyc@ kewctycuyc@ xulw `proc `ylwnac `e;ykan</a:t>
            </a:r>
            <a:endParaRPr lang="en-US" sz="6000" dirty="0"/>
          </a:p>
        </p:txBody>
      </p:sp>
    </p:spTree>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 وضعوك في قبر يا من أقام لعازر من القبر</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ان امنيمي أو أو اكتوو تافوو : ايجرياس تون لازارون</a:t>
            </a:r>
            <a:endParaRPr lang="ar-EG" sz="6000" dirty="0"/>
          </a:p>
        </p:txBody>
      </p:sp>
      <p:sp>
        <p:nvSpPr>
          <p:cNvPr id="5" name="Text Placeholder 4"/>
          <p:cNvSpPr>
            <a:spLocks noGrp="1"/>
          </p:cNvSpPr>
          <p:nvPr>
            <p:ph type="body" sz="quarter" idx="3"/>
          </p:nvPr>
        </p:nvSpPr>
        <p:spPr/>
        <p:txBody>
          <a:bodyPr/>
          <a:lstStyle/>
          <a:p>
            <a:r>
              <a:rPr lang="es-ES" sz="3200" dirty="0"/>
              <a:t>en `mnymi`w`o ektou tavou@ `egiracton lazaron</a:t>
            </a:r>
            <a:endParaRPr lang="en-US" sz="6000" dirty="0"/>
          </a:p>
        </p:txBody>
      </p:sp>
    </p:spTree>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يا يهوذا ( 6 ) مخالف الناموس</a:t>
            </a:r>
            <a:endParaRPr lang="ar-SA" dirty="0"/>
          </a:p>
        </p:txBody>
      </p:sp>
      <p:sp>
        <p:nvSpPr>
          <p:cNvPr id="3" name="Text Placeholder 2"/>
          <p:cNvSpPr>
            <a:spLocks noGrp="1"/>
          </p:cNvSpPr>
          <p:nvPr>
            <p:ph type="body" idx="1"/>
          </p:nvPr>
        </p:nvSpPr>
        <p:spPr/>
        <p:txBody>
          <a:bodyPr/>
          <a:lstStyle/>
          <a:p>
            <a:r>
              <a:rPr lang="ar-EG" dirty="0"/>
              <a:t>يوداس ( 6 ) او بارانوموس</a:t>
            </a:r>
          </a:p>
        </p:txBody>
      </p:sp>
      <p:sp>
        <p:nvSpPr>
          <p:cNvPr id="5" name="Text Placeholder 4"/>
          <p:cNvSpPr>
            <a:spLocks noGrp="1"/>
          </p:cNvSpPr>
          <p:nvPr>
            <p:ph type="body" sz="quarter" idx="3"/>
          </p:nvPr>
        </p:nvSpPr>
        <p:spPr/>
        <p:txBody>
          <a:bodyPr/>
          <a:lstStyle/>
          <a:p>
            <a:r>
              <a:rPr lang="en-US" dirty="0">
                <a:latin typeface="Avva_Shenouda" pitchFamily="34" charset="2"/>
              </a:rPr>
              <a:t>Iovdac ({</a:t>
            </a:r>
            <a:r>
              <a:rPr lang="ar-EG" dirty="0">
                <a:latin typeface="Avva_Shenouda" pitchFamily="34" charset="2"/>
              </a:rPr>
              <a:t>)</a:t>
            </a:r>
            <a:r>
              <a:rPr lang="en-US" dirty="0">
                <a:latin typeface="Avva_Shenouda" pitchFamily="34" charset="2"/>
              </a:rPr>
              <a:t>6)</a:t>
            </a:r>
            <a:r>
              <a:rPr lang="ar-EG" dirty="0">
                <a:latin typeface="Avva_Shenouda" pitchFamily="34" charset="2"/>
              </a:rPr>
              <a:t>(</a:t>
            </a:r>
            <a:r>
              <a:rPr lang="en-US" dirty="0">
                <a:latin typeface="Avva_Shenouda" pitchFamily="34" charset="2"/>
              </a:rPr>
              <a:t> `oparanomoc</a:t>
            </a:r>
            <a:endParaRPr lang="en-US" sz="6600" dirty="0">
              <a:latin typeface="Avva_Shenouda" pitchFamily="34" charset="2"/>
            </a:endParaRPr>
          </a:p>
        </p:txBody>
      </p:sp>
    </p:spTree>
    <p:extLst>
      <p:ext uri="{BB962C8B-B14F-4D97-AF65-F5344CB8AC3E}">
        <p14:creationId xmlns:p14="http://schemas.microsoft.com/office/powerpoint/2010/main" val="3870299533"/>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23029"/>
            <a:ext cx="9144000" cy="782371"/>
          </a:xfrm>
        </p:spPr>
        <p:txBody>
          <a:bodyPr/>
          <a:lstStyle/>
          <a:p>
            <a:pPr>
              <a:spcBef>
                <a:spcPts val="0"/>
              </a:spcBef>
              <a:defRPr/>
            </a:pPr>
            <a:r>
              <a:rPr lang="ar-EG" dirty="0">
                <a:solidFill>
                  <a:schemeClr val="lt1"/>
                </a:solidFill>
              </a:rPr>
              <a:t>لانه كما مكث يونان ثلاثة أيام في بطن الحوت</a:t>
            </a:r>
            <a:endParaRPr lang="ar-SA" sz="25000" dirty="0"/>
          </a:p>
        </p:txBody>
      </p:sp>
      <p:sp>
        <p:nvSpPr>
          <p:cNvPr id="3" name="Text Placeholder 2"/>
          <p:cNvSpPr>
            <a:spLocks noGrp="1"/>
          </p:cNvSpPr>
          <p:nvPr>
            <p:ph type="body" idx="1"/>
          </p:nvPr>
        </p:nvSpPr>
        <p:spPr>
          <a:xfrm>
            <a:off x="0" y="5943600"/>
            <a:ext cx="9143999" cy="808893"/>
          </a:xfrm>
        </p:spPr>
        <p:txBody>
          <a:bodyPr/>
          <a:lstStyle/>
          <a:p>
            <a:pPr>
              <a:spcBef>
                <a:spcPts val="0"/>
              </a:spcBef>
              <a:defRPr/>
            </a:pPr>
            <a:r>
              <a:rPr lang="ar-EG" dirty="0">
                <a:solidFill>
                  <a:schemeClr val="lt1"/>
                </a:solidFill>
              </a:rPr>
              <a:t>أوسبير غار يوناس اتريس ايميراس ايمي نين ان كيليا توو كيتوس </a:t>
            </a:r>
            <a:endParaRPr lang="ar-EG" dirty="0"/>
          </a:p>
        </p:txBody>
      </p:sp>
      <p:sp>
        <p:nvSpPr>
          <p:cNvPr id="5" name="Text Placeholder 4"/>
          <p:cNvSpPr>
            <a:spLocks noGrp="1"/>
          </p:cNvSpPr>
          <p:nvPr>
            <p:ph type="body" sz="quarter" idx="3"/>
          </p:nvPr>
        </p:nvSpPr>
        <p:spPr>
          <a:xfrm>
            <a:off x="0" y="5029200"/>
            <a:ext cx="9144000" cy="1143000"/>
          </a:xfrm>
        </p:spPr>
        <p:txBody>
          <a:bodyPr/>
          <a:lstStyle/>
          <a:p>
            <a:r>
              <a:rPr lang="en-US" sz="3200" dirty="0"/>
              <a:t>`</a:t>
            </a:r>
            <a:r>
              <a:rPr lang="en-US" sz="3200" dirty="0" err="1"/>
              <a:t>Wcper</a:t>
            </a:r>
            <a:r>
              <a:rPr lang="en-US" sz="3200" dirty="0"/>
              <a:t> gar </a:t>
            </a:r>
            <a:r>
              <a:rPr lang="en-US" sz="3200" dirty="0" err="1"/>
              <a:t>Iwnac</a:t>
            </a:r>
            <a:r>
              <a:rPr lang="en-US" sz="3200" dirty="0"/>
              <a:t> `</a:t>
            </a:r>
            <a:r>
              <a:rPr lang="en-US" sz="3200" dirty="0" err="1"/>
              <a:t>tric</a:t>
            </a:r>
            <a:r>
              <a:rPr lang="en-US" sz="3200" dirty="0"/>
              <a:t> `</a:t>
            </a:r>
            <a:r>
              <a:rPr lang="en-US" sz="3200" dirty="0" err="1"/>
              <a:t>ymerac</a:t>
            </a:r>
            <a:r>
              <a:rPr lang="en-US" sz="3200" dirty="0"/>
              <a:t> `</a:t>
            </a:r>
            <a:r>
              <a:rPr lang="en-US" sz="3200" dirty="0" err="1"/>
              <a:t>eminen</a:t>
            </a:r>
            <a:r>
              <a:rPr lang="en-US" sz="3200" dirty="0"/>
              <a:t>@ </a:t>
            </a:r>
            <a:r>
              <a:rPr lang="en-US" sz="3200" dirty="0" err="1"/>
              <a:t>enkili`a</a:t>
            </a:r>
            <a:r>
              <a:rPr lang="en-US" sz="3200" dirty="0"/>
              <a:t> </a:t>
            </a:r>
            <a:r>
              <a:rPr lang="en-US" sz="3200" dirty="0" err="1"/>
              <a:t>touky</a:t>
            </a:r>
            <a:r>
              <a:rPr lang="en-US" sz="3200" dirty="0"/>
              <a:t> </a:t>
            </a:r>
            <a:r>
              <a:rPr lang="en-US" sz="3200" dirty="0" err="1"/>
              <a:t>tououtwc</a:t>
            </a:r>
            <a:endParaRPr lang="en-US" sz="3200" dirty="0"/>
          </a:p>
        </p:txBody>
      </p:sp>
    </p:spTree>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هكذا مخلصنا أقام ثلاثة أيام</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أووتوس كي سوتير ايمون اتريس ايميراس ايمي نين</a:t>
            </a:r>
            <a:endParaRPr lang="ar-EG" dirty="0"/>
          </a:p>
        </p:txBody>
      </p:sp>
      <p:sp>
        <p:nvSpPr>
          <p:cNvPr id="5" name="Text Placeholder 4"/>
          <p:cNvSpPr>
            <a:spLocks noGrp="1"/>
          </p:cNvSpPr>
          <p:nvPr>
            <p:ph type="body" sz="quarter" idx="3"/>
          </p:nvPr>
        </p:nvSpPr>
        <p:spPr/>
        <p:txBody>
          <a:bodyPr/>
          <a:lstStyle/>
          <a:p>
            <a:r>
              <a:rPr lang="en-US" dirty="0"/>
              <a:t>ke</a:t>
            </a:r>
            <a:r>
              <a:rPr lang="ar-EG" dirty="0"/>
              <a:t> </a:t>
            </a:r>
            <a:r>
              <a:rPr lang="en-US" dirty="0"/>
              <a:t>cwtyr</a:t>
            </a:r>
            <a:r>
              <a:rPr lang="ar-EG" dirty="0"/>
              <a:t> </a:t>
            </a:r>
            <a:r>
              <a:rPr lang="en-US" dirty="0"/>
              <a:t>`ymwn@ `tric</a:t>
            </a:r>
            <a:r>
              <a:rPr lang="ar-EG" dirty="0"/>
              <a:t> </a:t>
            </a:r>
            <a:r>
              <a:rPr lang="en-US" dirty="0"/>
              <a:t>`ymerac</a:t>
            </a:r>
            <a:r>
              <a:rPr lang="ar-EG" dirty="0"/>
              <a:t> </a:t>
            </a:r>
            <a:r>
              <a:rPr lang="en-US" dirty="0"/>
              <a:t>`eminen</a:t>
            </a:r>
            <a:endParaRPr lang="en-US" sz="6600" dirty="0"/>
          </a:p>
        </p:txBody>
      </p:sp>
    </p:spTree>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 بعد أن مات ختموا القبر</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ميطا طون تيث نيكوتون تون تافون : اي افراجيساندو</a:t>
            </a:r>
            <a:endParaRPr lang="ar-EG" sz="6000" dirty="0"/>
          </a:p>
        </p:txBody>
      </p:sp>
      <p:sp>
        <p:nvSpPr>
          <p:cNvPr id="5" name="Text Placeholder 4"/>
          <p:cNvSpPr>
            <a:spLocks noGrp="1"/>
          </p:cNvSpPr>
          <p:nvPr>
            <p:ph type="body" sz="quarter" idx="3"/>
          </p:nvPr>
        </p:nvSpPr>
        <p:spPr>
          <a:xfrm>
            <a:off x="0" y="5566043"/>
            <a:ext cx="9144000" cy="682357"/>
          </a:xfrm>
        </p:spPr>
        <p:txBody>
          <a:bodyPr/>
          <a:lstStyle/>
          <a:p>
            <a:r>
              <a:rPr lang="en-US" sz="3200" dirty="0"/>
              <a:t> `tric `ymerac `eminen@ metatou te;nykotouton tavon@ ecvagicanto</a:t>
            </a:r>
            <a:endParaRPr lang="en-US" sz="6000" dirty="0"/>
          </a:p>
        </p:txBody>
      </p:sp>
    </p:spTree>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يا يهوذا ( 6 ) مخالف الناموس</a:t>
            </a:r>
            <a:endParaRPr lang="ar-SA" dirty="0"/>
          </a:p>
        </p:txBody>
      </p:sp>
      <p:sp>
        <p:nvSpPr>
          <p:cNvPr id="3" name="Text Placeholder 2"/>
          <p:cNvSpPr>
            <a:spLocks noGrp="1"/>
          </p:cNvSpPr>
          <p:nvPr>
            <p:ph type="body" idx="1"/>
          </p:nvPr>
        </p:nvSpPr>
        <p:spPr/>
        <p:txBody>
          <a:bodyPr/>
          <a:lstStyle/>
          <a:p>
            <a:r>
              <a:rPr lang="ar-EG" dirty="0"/>
              <a:t>يوداس ( 6 ) او بارانوموس</a:t>
            </a:r>
          </a:p>
        </p:txBody>
      </p:sp>
      <p:sp>
        <p:nvSpPr>
          <p:cNvPr id="5" name="Text Placeholder 4"/>
          <p:cNvSpPr>
            <a:spLocks noGrp="1"/>
          </p:cNvSpPr>
          <p:nvPr>
            <p:ph type="body" sz="quarter" idx="3"/>
          </p:nvPr>
        </p:nvSpPr>
        <p:spPr/>
        <p:txBody>
          <a:bodyPr/>
          <a:lstStyle/>
          <a:p>
            <a:r>
              <a:rPr lang="en-US" dirty="0">
                <a:latin typeface="Avva_Shenouda" pitchFamily="34" charset="2"/>
              </a:rPr>
              <a:t>Iovdac ({</a:t>
            </a:r>
            <a:r>
              <a:rPr lang="ar-EG" dirty="0">
                <a:latin typeface="Avva_Shenouda" pitchFamily="34" charset="2"/>
              </a:rPr>
              <a:t>)</a:t>
            </a:r>
            <a:r>
              <a:rPr lang="en-US" dirty="0">
                <a:latin typeface="Avva_Shenouda" pitchFamily="34" charset="2"/>
              </a:rPr>
              <a:t>6)</a:t>
            </a:r>
            <a:r>
              <a:rPr lang="ar-EG" dirty="0">
                <a:latin typeface="Avva_Shenouda" pitchFamily="34" charset="2"/>
              </a:rPr>
              <a:t>(</a:t>
            </a:r>
            <a:r>
              <a:rPr lang="en-US" dirty="0">
                <a:latin typeface="Avva_Shenouda" pitchFamily="34" charset="2"/>
              </a:rPr>
              <a:t> `oparanomoc</a:t>
            </a:r>
            <a:endParaRPr lang="en-US" sz="6600" dirty="0">
              <a:latin typeface="Avva_Shenouda" pitchFamily="34" charset="2"/>
            </a:endParaRPr>
          </a:p>
        </p:txBody>
      </p:sp>
    </p:spTree>
    <p:extLst>
      <p:ext uri="{BB962C8B-B14F-4D97-AF65-F5344CB8AC3E}">
        <p14:creationId xmlns:p14="http://schemas.microsoft.com/office/powerpoint/2010/main" val="32296008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30706450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وهوذا أنا</a:t>
                      </a:r>
                      <a:r>
                        <a:rPr lang="ar-EG" sz="5400" b="1" baseline="0" dirty="0">
                          <a:solidFill>
                            <a:schemeClr val="bg1"/>
                          </a:solidFill>
                          <a:latin typeface="Times New Roman" pitchFamily="18" charset="0"/>
                          <a:cs typeface="Simplified Arabic" pitchFamily="2" charset="-78"/>
                        </a:rPr>
                        <a:t> وا</a:t>
                      </a:r>
                      <a:r>
                        <a:rPr lang="ar-KW" sz="5400" b="1" dirty="0">
                          <a:solidFill>
                            <a:schemeClr val="bg1"/>
                          </a:solidFill>
                          <a:latin typeface="Times New Roman" pitchFamily="18" charset="0"/>
                          <a:cs typeface="Simplified Arabic" pitchFamily="2" charset="-78"/>
                        </a:rPr>
                        <a:t>قف على رأس الجبل</a:t>
                      </a:r>
                      <a:r>
                        <a:rPr lang="ar-EG" sz="5400" b="1" baseline="0" dirty="0">
                          <a:solidFill>
                            <a:schemeClr val="bg1"/>
                          </a:solidFill>
                          <a:latin typeface="Times New Roman" pitchFamily="18" charset="0"/>
                          <a:cs typeface="Simplified Arabic" pitchFamily="2" charset="-78"/>
                        </a:rPr>
                        <a:t> </a:t>
                      </a:r>
                      <a:r>
                        <a:rPr lang="ar-KW" sz="5400" b="1" dirty="0">
                          <a:solidFill>
                            <a:schemeClr val="bg1"/>
                          </a:solidFill>
                          <a:latin typeface="Times New Roman" pitchFamily="18" charset="0"/>
                          <a:cs typeface="Simplified Arabic" pitchFamily="2" charset="-78"/>
                        </a:rPr>
                        <a:t>وعصا الله فى يدي</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05707830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حينئذ تصرخ والله يسمعك. واذ تتكلم يقول</a:t>
                      </a:r>
                      <a:r>
                        <a:rPr lang="ar-EG" sz="5400" b="1" dirty="0">
                          <a:solidFill>
                            <a:schemeClr val="bg1"/>
                          </a:solidFill>
                          <a:latin typeface="Times New Roman" pitchFamily="18" charset="0"/>
                          <a:cs typeface="Simplified Arabic" pitchFamily="2" charset="-78"/>
                        </a:rPr>
                        <a:t>:</a:t>
                      </a:r>
                      <a:r>
                        <a:rPr lang="ar-KW" sz="5400" b="1" dirty="0">
                          <a:solidFill>
                            <a:schemeClr val="bg1"/>
                          </a:solidFill>
                          <a:latin typeface="Times New Roman" pitchFamily="18" charset="0"/>
                          <a:cs typeface="Simplified Arabic" pitchFamily="2" charset="-78"/>
                        </a:rPr>
                        <a:t> هانذا </a:t>
                      </a:r>
                      <a:r>
                        <a:rPr lang="ar-EG" sz="5400" b="1" dirty="0">
                          <a:solidFill>
                            <a:schemeClr val="bg1"/>
                          </a:solidFill>
                          <a:latin typeface="Times New Roman" pitchFamily="18" charset="0"/>
                          <a:cs typeface="Simplified Arabic" pitchFamily="2" charset="-78"/>
                        </a:rPr>
                        <a:t>.</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بالحقيقة قام و الجند لم يعلموا</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أوندوس آنيستي كي أوك اجنوسان ستراتيا أوتي</a:t>
            </a:r>
            <a:endParaRPr lang="ar-EG" sz="6000" dirty="0"/>
          </a:p>
        </p:txBody>
      </p:sp>
      <p:sp>
        <p:nvSpPr>
          <p:cNvPr id="5" name="Text Placeholder 4"/>
          <p:cNvSpPr>
            <a:spLocks noGrp="1"/>
          </p:cNvSpPr>
          <p:nvPr>
            <p:ph type="body" sz="quarter" idx="3"/>
          </p:nvPr>
        </p:nvSpPr>
        <p:spPr/>
        <p:txBody>
          <a:bodyPr/>
          <a:lstStyle/>
          <a:p>
            <a:r>
              <a:rPr lang="en-US" dirty="0"/>
              <a:t>Ontwc `anecty ke oukegnwc anctrati`a`wte</a:t>
            </a:r>
            <a:endParaRPr lang="en-US" sz="6600" dirty="0"/>
          </a:p>
        </p:txBody>
      </p:sp>
    </p:spTree>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انه حقا نهض مخلص العالم الذي تألم و قام لاجل جنسنا</a:t>
            </a:r>
            <a:endParaRPr lang="ar-SA" sz="6600" dirty="0"/>
          </a:p>
        </p:txBody>
      </p:sp>
      <p:sp>
        <p:nvSpPr>
          <p:cNvPr id="3" name="Text Placeholder 2"/>
          <p:cNvSpPr>
            <a:spLocks noGrp="1"/>
          </p:cNvSpPr>
          <p:nvPr>
            <p:ph type="body" idx="1"/>
          </p:nvPr>
        </p:nvSpPr>
        <p:spPr/>
        <p:txBody>
          <a:bodyPr/>
          <a:lstStyle/>
          <a:p>
            <a:pPr>
              <a:spcBef>
                <a:spcPts val="0"/>
              </a:spcBef>
              <a:defRPr/>
            </a:pPr>
            <a:r>
              <a:rPr lang="ar-EG" sz="3100" dirty="0">
                <a:solidFill>
                  <a:schemeClr val="lt1"/>
                </a:solidFill>
              </a:rPr>
              <a:t>أوندوس ايجيرسيس أو سوتير توو كوزمو أو باثون كي اناداس ذيا توو</a:t>
            </a:r>
            <a:endParaRPr lang="ar-EG" sz="3100" dirty="0"/>
          </a:p>
        </p:txBody>
      </p:sp>
      <p:sp>
        <p:nvSpPr>
          <p:cNvPr id="5" name="Text Placeholder 4"/>
          <p:cNvSpPr>
            <a:spLocks noGrp="1"/>
          </p:cNvSpPr>
          <p:nvPr>
            <p:ph type="body" sz="quarter" idx="3"/>
          </p:nvPr>
        </p:nvSpPr>
        <p:spPr>
          <a:xfrm>
            <a:off x="0" y="5181600"/>
            <a:ext cx="9144000" cy="1066800"/>
          </a:xfrm>
        </p:spPr>
        <p:txBody>
          <a:bodyPr/>
          <a:lstStyle/>
          <a:p>
            <a:r>
              <a:rPr lang="en-US" sz="3200" dirty="0"/>
              <a:t>ountwcger;ic</a:t>
            </a:r>
            <a:r>
              <a:rPr lang="ar-EG" sz="3200" dirty="0"/>
              <a:t> </a:t>
            </a:r>
            <a:r>
              <a:rPr lang="en-US" sz="3200" dirty="0"/>
              <a:t>`ocwtyr</a:t>
            </a:r>
            <a:r>
              <a:rPr lang="ar-EG" sz="3200" dirty="0"/>
              <a:t> </a:t>
            </a:r>
            <a:r>
              <a:rPr lang="en-US" sz="3200" dirty="0"/>
              <a:t>toukocmou@</a:t>
            </a:r>
            <a:r>
              <a:rPr lang="ar-EG" sz="3200" dirty="0"/>
              <a:t> </a:t>
            </a:r>
            <a:r>
              <a:rPr lang="en-US" sz="3200" dirty="0"/>
              <a:t>`opa;wn ke</a:t>
            </a:r>
            <a:r>
              <a:rPr lang="ar-EG" sz="3200" dirty="0"/>
              <a:t> </a:t>
            </a:r>
            <a:r>
              <a:rPr lang="en-US" sz="3200" dirty="0"/>
              <a:t>`anactacdi`a tou</a:t>
            </a:r>
            <a:endParaRPr lang="en-US" sz="6000" dirty="0"/>
          </a:p>
        </p:txBody>
      </p:sp>
    </p:spTree>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يا رب المجد لك . أمين</a:t>
            </a:r>
            <a:endParaRPr lang="ar-SA" sz="9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جينوس ايمون كيريي ذوكساسي: آمين</a:t>
            </a:r>
            <a:endParaRPr lang="ar-EG" sz="6000" dirty="0"/>
          </a:p>
        </p:txBody>
      </p:sp>
      <p:sp>
        <p:nvSpPr>
          <p:cNvPr id="5" name="Text Placeholder 4"/>
          <p:cNvSpPr>
            <a:spLocks noGrp="1"/>
          </p:cNvSpPr>
          <p:nvPr>
            <p:ph type="body" sz="quarter" idx="3"/>
          </p:nvPr>
        </p:nvSpPr>
        <p:spPr/>
        <p:txBody>
          <a:bodyPr/>
          <a:lstStyle/>
          <a:p>
            <a:r>
              <a:rPr lang="it-IT" dirty="0"/>
              <a:t>genoc `ymwn Kuri`e Doxaci@ amyn.</a:t>
            </a:r>
            <a:endParaRPr lang="en-US" sz="6600" dirty="0"/>
          </a:p>
        </p:txBody>
      </p:sp>
    </p:spTree>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2941959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i="0" kern="1200" dirty="0">
                          <a:solidFill>
                            <a:schemeClr val="lt1"/>
                          </a:solidFill>
                          <a:latin typeface="+mn-lt"/>
                          <a:ea typeface="+mn-ea"/>
                          <a:cs typeface="+mn-cs"/>
                        </a:rPr>
                        <a:t>يهوذا (6) مخالف الناموس</a:t>
                      </a:r>
                      <a:endParaRPr lang="ar-SA" sz="1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بالفضة بعت المسيح لليهود مخالفي الناموس . فأما مخالفوا الناموس أخذوا المسيح سمروه علي الصليب في موضع الاقرانيوين</a:t>
                      </a:r>
                      <a:endParaRPr lang="ar-SA" sz="8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59480485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i="0" kern="1200" dirty="0">
                          <a:solidFill>
                            <a:schemeClr val="lt1"/>
                          </a:solidFill>
                          <a:latin typeface="+mn-lt"/>
                          <a:ea typeface="+mn-ea"/>
                          <a:cs typeface="+mn-cs"/>
                        </a:rPr>
                        <a:t>يهوذا (6) مخالف الناموس</a:t>
                      </a:r>
                      <a:endParaRPr lang="ar-SA" sz="1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باراباس اللص المدان أطلقوه و السيد الديان صلبوه في جنبك وضعوا حربة و مثل لص سمروك علي الخشبة و وضعوك في قبر , يا من أقام لعازر من القبر</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93177182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i="0" kern="1200" dirty="0">
                          <a:solidFill>
                            <a:schemeClr val="lt1"/>
                          </a:solidFill>
                          <a:latin typeface="+mn-lt"/>
                          <a:ea typeface="+mn-ea"/>
                          <a:cs typeface="+mn-cs"/>
                        </a:rPr>
                        <a:t>يهوذا (6) مخالف الناموس</a:t>
                      </a:r>
                      <a:endParaRPr lang="ar-SA" sz="1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60320"/>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لانه كما مكث يونان ثلاثة أيام في بطن الحوت هكذا مخلصنا أقام ثلاثة أيام. و بعد أن مات ختموا القبر</a:t>
                      </a:r>
                      <a:endParaRPr lang="ar-SA" sz="115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73965724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i="0" kern="1200" dirty="0">
                          <a:solidFill>
                            <a:schemeClr val="lt1"/>
                          </a:solidFill>
                          <a:latin typeface="+mn-lt"/>
                          <a:ea typeface="+mn-ea"/>
                          <a:cs typeface="+mn-cs"/>
                        </a:rPr>
                        <a:t>يهوذا (6) مخالف الناموس</a:t>
                      </a:r>
                      <a:endParaRPr lang="ar-SA" sz="1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5854250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وأن نزعت عنك الرباط والمشورة الردية وكلمة التمرد. وتعطى للجائع خبزك.</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بالحقيقة قام و الجند لم يعلموا. انه حقا نهض مخلص العالم الذي تألم و قام لاجل جنسنا, يا رب المجد لك. أمين</a:t>
                      </a:r>
                      <a:endParaRPr lang="ar-SA" sz="9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66291367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b="1" i="0" kern="1200" dirty="0">
                          <a:solidFill>
                            <a:schemeClr val="lt1"/>
                          </a:solidFill>
                          <a:latin typeface="+mn-lt"/>
                          <a:ea typeface="+mn-ea"/>
                          <a:cs typeface="+mn-cs"/>
                        </a:rPr>
                        <a:t>يهوذا (6) مخالف الناموس</a:t>
                      </a:r>
                      <a:endParaRPr lang="ar-SA" sz="1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3965302"/>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fontScale="90000"/>
          </a:bodyPr>
          <a:lstStyle/>
          <a:p>
            <a:r>
              <a:rPr lang="ar-EG" sz="4800" dirty="0"/>
              <a:t>قدوس الله قدوس القوي قدوس الذي لا يموت</a:t>
            </a:r>
            <a:endParaRPr lang="en-US" sz="4800" dirty="0"/>
          </a:p>
        </p:txBody>
      </p:sp>
      <p:sp>
        <p:nvSpPr>
          <p:cNvPr id="11" name="Text Placeholder 10"/>
          <p:cNvSpPr>
            <a:spLocks noGrp="1"/>
          </p:cNvSpPr>
          <p:nvPr>
            <p:ph type="body" idx="1"/>
          </p:nvPr>
        </p:nvSpPr>
        <p:spPr/>
        <p:txBody>
          <a:bodyPr/>
          <a:lstStyle/>
          <a:p>
            <a:r>
              <a:rPr lang="ar-EG" sz="3600" dirty="0"/>
              <a:t>آجيوس. أوثيئوس. آجيوس إس شيروس آجيوس أثاناطوس </a:t>
            </a:r>
          </a:p>
        </p:txBody>
      </p:sp>
      <p:sp>
        <p:nvSpPr>
          <p:cNvPr id="12" name="Text Placeholder 11"/>
          <p:cNvSpPr>
            <a:spLocks noGrp="1"/>
          </p:cNvSpPr>
          <p:nvPr>
            <p:ph type="body" sz="quarter" idx="3"/>
          </p:nvPr>
        </p:nvSpPr>
        <p:spPr/>
        <p:txBody>
          <a:bodyPr/>
          <a:lstStyle/>
          <a:p>
            <a:r>
              <a:rPr lang="en-US" sz="3200" dirty="0" err="1"/>
              <a:t>Agioc</a:t>
            </a:r>
            <a:r>
              <a:rPr lang="en-US" sz="3200" dirty="0"/>
              <a:t> `o </a:t>
            </a:r>
            <a:r>
              <a:rPr lang="en-US" sz="3200" dirty="0" err="1"/>
              <a:t>Qeoc</a:t>
            </a:r>
            <a:r>
              <a:rPr lang="en-US" sz="3200" dirty="0"/>
              <a:t>&gt; `</a:t>
            </a:r>
            <a:r>
              <a:rPr lang="en-US" sz="3200" dirty="0" err="1"/>
              <a:t>agioc</a:t>
            </a:r>
            <a:r>
              <a:rPr lang="en-US" sz="3200" dirty="0"/>
              <a:t> </a:t>
            </a:r>
            <a:r>
              <a:rPr lang="en-US" sz="3200" dirty="0" err="1"/>
              <a:t>icxuroc</a:t>
            </a:r>
            <a:r>
              <a:rPr lang="en-US" sz="3200" dirty="0"/>
              <a:t>&gt;</a:t>
            </a:r>
            <a:r>
              <a:rPr lang="ar-EG" sz="3200" dirty="0"/>
              <a:t> </a:t>
            </a:r>
            <a:r>
              <a:rPr lang="en-US" sz="3200" dirty="0"/>
              <a:t>`</a:t>
            </a:r>
            <a:r>
              <a:rPr lang="en-US" sz="3200" dirty="0" err="1"/>
              <a:t>agioc</a:t>
            </a:r>
            <a:r>
              <a:rPr lang="en-US" sz="3200" dirty="0"/>
              <a:t> `</a:t>
            </a:r>
            <a:r>
              <a:rPr lang="en-US" sz="3200" dirty="0" err="1"/>
              <a:t>aqanatoc</a:t>
            </a:r>
            <a:endParaRPr lang="en-US" sz="3200" dirty="0"/>
          </a:p>
        </p:txBody>
      </p:sp>
    </p:spTree>
    <p:extLst>
      <p:ext uri="{BB962C8B-B14F-4D97-AF65-F5344CB8AC3E}">
        <p14:creationId xmlns:p14="http://schemas.microsoft.com/office/powerpoint/2010/main" val="3403030833"/>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Autofit/>
          </a:bodyPr>
          <a:lstStyle/>
          <a:p>
            <a:r>
              <a:rPr lang="ar-EG" sz="5400" dirty="0"/>
              <a:t>يا من ولد من العذراء ارحمنا</a:t>
            </a:r>
            <a:endParaRPr lang="en-US" sz="5400" dirty="0"/>
          </a:p>
        </p:txBody>
      </p:sp>
      <p:sp>
        <p:nvSpPr>
          <p:cNvPr id="11" name="Text Placeholder 10"/>
          <p:cNvSpPr>
            <a:spLocks noGrp="1"/>
          </p:cNvSpPr>
          <p:nvPr>
            <p:ph type="body" idx="1"/>
          </p:nvPr>
        </p:nvSpPr>
        <p:spPr>
          <a:xfrm>
            <a:off x="0" y="6011007"/>
            <a:ext cx="9143999" cy="808893"/>
          </a:xfrm>
        </p:spPr>
        <p:txBody>
          <a:bodyPr/>
          <a:lstStyle/>
          <a:p>
            <a:r>
              <a:rPr lang="ar-EG" sz="4800" dirty="0"/>
              <a:t>أو إكبار ثينو جينيتيس إليسون إيماس</a:t>
            </a:r>
          </a:p>
        </p:txBody>
      </p:sp>
      <p:sp>
        <p:nvSpPr>
          <p:cNvPr id="12" name="Text Placeholder 11"/>
          <p:cNvSpPr>
            <a:spLocks noGrp="1"/>
          </p:cNvSpPr>
          <p:nvPr>
            <p:ph type="body" sz="quarter" idx="3"/>
          </p:nvPr>
        </p:nvSpPr>
        <p:spPr>
          <a:xfrm>
            <a:off x="0" y="5374736"/>
            <a:ext cx="9144000" cy="682357"/>
          </a:xfrm>
        </p:spPr>
        <p:txBody>
          <a:bodyPr/>
          <a:lstStyle/>
          <a:p>
            <a:r>
              <a:rPr lang="en-US" sz="4800" dirty="0"/>
              <a:t>`o </a:t>
            </a:r>
            <a:r>
              <a:rPr lang="en-US" sz="4800" dirty="0" err="1"/>
              <a:t>ek</a:t>
            </a:r>
            <a:r>
              <a:rPr lang="en-US" sz="4800" dirty="0"/>
              <a:t> </a:t>
            </a:r>
            <a:r>
              <a:rPr lang="en-US" sz="4800" dirty="0" err="1"/>
              <a:t>parqenoc</a:t>
            </a:r>
            <a:r>
              <a:rPr lang="ar-EG" sz="4800" dirty="0"/>
              <a:t> </a:t>
            </a:r>
            <a:r>
              <a:rPr lang="en-US" sz="4800" dirty="0" err="1"/>
              <a:t>Gennhqhc</a:t>
            </a:r>
            <a:r>
              <a:rPr lang="en-US" sz="4800" dirty="0"/>
              <a:t> `</a:t>
            </a:r>
            <a:r>
              <a:rPr lang="en-US" sz="4800" dirty="0" err="1"/>
              <a:t>ele`hcon</a:t>
            </a:r>
            <a:r>
              <a:rPr lang="en-US" sz="4800" dirty="0"/>
              <a:t> `</a:t>
            </a:r>
            <a:r>
              <a:rPr lang="en-US" sz="4800" dirty="0" err="1"/>
              <a:t>hmac</a:t>
            </a:r>
            <a:endParaRPr lang="en-US" sz="4800" dirty="0"/>
          </a:p>
        </p:txBody>
      </p:sp>
    </p:spTree>
    <p:extLst>
      <p:ext uri="{BB962C8B-B14F-4D97-AF65-F5344CB8AC3E}">
        <p14:creationId xmlns:p14="http://schemas.microsoft.com/office/powerpoint/2010/main" val="1747791212"/>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fontScale="90000"/>
          </a:bodyPr>
          <a:lstStyle/>
          <a:p>
            <a:r>
              <a:rPr lang="ar-EG" sz="4800" dirty="0"/>
              <a:t>قدوس الله قدوس القوي قدوس الذي لا يموت</a:t>
            </a:r>
            <a:endParaRPr lang="en-US" sz="4800" dirty="0"/>
          </a:p>
        </p:txBody>
      </p:sp>
      <p:sp>
        <p:nvSpPr>
          <p:cNvPr id="11" name="Text Placeholder 10"/>
          <p:cNvSpPr>
            <a:spLocks noGrp="1"/>
          </p:cNvSpPr>
          <p:nvPr>
            <p:ph type="body" idx="1"/>
          </p:nvPr>
        </p:nvSpPr>
        <p:spPr/>
        <p:txBody>
          <a:bodyPr/>
          <a:lstStyle/>
          <a:p>
            <a:r>
              <a:rPr lang="ar-EG" sz="3600" dirty="0"/>
              <a:t>آجيوس. أوثيئوس. آجيوس إس شيروس آجيوس أثاناطوس </a:t>
            </a:r>
          </a:p>
        </p:txBody>
      </p:sp>
      <p:sp>
        <p:nvSpPr>
          <p:cNvPr id="12" name="Text Placeholder 11"/>
          <p:cNvSpPr>
            <a:spLocks noGrp="1"/>
          </p:cNvSpPr>
          <p:nvPr>
            <p:ph type="body" sz="quarter" idx="3"/>
          </p:nvPr>
        </p:nvSpPr>
        <p:spPr/>
        <p:txBody>
          <a:bodyPr/>
          <a:lstStyle/>
          <a:p>
            <a:r>
              <a:rPr lang="en-US" sz="3200" dirty="0" err="1"/>
              <a:t>Agioc</a:t>
            </a:r>
            <a:r>
              <a:rPr lang="en-US" sz="3200" dirty="0"/>
              <a:t> `o </a:t>
            </a:r>
            <a:r>
              <a:rPr lang="en-US" sz="3200" dirty="0" err="1"/>
              <a:t>Qeoc</a:t>
            </a:r>
            <a:r>
              <a:rPr lang="en-US" sz="3200" dirty="0"/>
              <a:t>&gt; `</a:t>
            </a:r>
            <a:r>
              <a:rPr lang="en-US" sz="3200" dirty="0" err="1"/>
              <a:t>agioc</a:t>
            </a:r>
            <a:r>
              <a:rPr lang="en-US" sz="3200" dirty="0"/>
              <a:t> </a:t>
            </a:r>
            <a:r>
              <a:rPr lang="en-US" sz="3200" dirty="0" err="1"/>
              <a:t>icxuroc</a:t>
            </a:r>
            <a:r>
              <a:rPr lang="en-US" sz="3200" dirty="0"/>
              <a:t>&gt;</a:t>
            </a:r>
            <a:r>
              <a:rPr lang="ar-EG" sz="3200" dirty="0"/>
              <a:t> </a:t>
            </a:r>
            <a:r>
              <a:rPr lang="en-US" sz="3200" dirty="0"/>
              <a:t>`</a:t>
            </a:r>
            <a:r>
              <a:rPr lang="en-US" sz="3200" dirty="0" err="1"/>
              <a:t>agioc</a:t>
            </a:r>
            <a:r>
              <a:rPr lang="en-US" sz="3200" dirty="0"/>
              <a:t> `</a:t>
            </a:r>
            <a:r>
              <a:rPr lang="en-US" sz="3200" dirty="0" err="1"/>
              <a:t>aqanatoc</a:t>
            </a:r>
            <a:endParaRPr lang="en-US" sz="3200" dirty="0"/>
          </a:p>
        </p:txBody>
      </p:sp>
    </p:spTree>
    <p:extLst>
      <p:ext uri="{BB962C8B-B14F-4D97-AF65-F5344CB8AC3E}">
        <p14:creationId xmlns:p14="http://schemas.microsoft.com/office/powerpoint/2010/main" val="4037571682"/>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يا من صلب عنا ارحمنا</a:t>
            </a:r>
            <a:endParaRPr lang="en-US" sz="5400" dirty="0"/>
          </a:p>
        </p:txBody>
      </p:sp>
      <p:sp>
        <p:nvSpPr>
          <p:cNvPr id="3" name="Text Placeholder 2"/>
          <p:cNvSpPr>
            <a:spLocks noGrp="1"/>
          </p:cNvSpPr>
          <p:nvPr>
            <p:ph type="body" idx="1"/>
          </p:nvPr>
        </p:nvSpPr>
        <p:spPr/>
        <p:txBody>
          <a:bodyPr/>
          <a:lstStyle/>
          <a:p>
            <a:r>
              <a:rPr lang="ar-EG" sz="4800" dirty="0"/>
              <a:t>أو إسطفروتيس ذي إيماس إليسون إيماس</a:t>
            </a:r>
          </a:p>
        </p:txBody>
      </p:sp>
      <p:sp>
        <p:nvSpPr>
          <p:cNvPr id="4" name="Text Placeholder 3"/>
          <p:cNvSpPr>
            <a:spLocks noGrp="1"/>
          </p:cNvSpPr>
          <p:nvPr>
            <p:ph type="body" sz="quarter" idx="3"/>
          </p:nvPr>
        </p:nvSpPr>
        <p:spPr/>
        <p:txBody>
          <a:bodyPr/>
          <a:lstStyle/>
          <a:p>
            <a:r>
              <a:rPr lang="en-US" sz="4000" dirty="0"/>
              <a:t>`o `</a:t>
            </a:r>
            <a:r>
              <a:rPr lang="en-US" sz="4000" dirty="0" err="1"/>
              <a:t>ctaurwqhc</a:t>
            </a:r>
            <a:r>
              <a:rPr lang="en-US" sz="4000" dirty="0"/>
              <a:t> di</a:t>
            </a:r>
            <a:r>
              <a:rPr lang="ar-EG" sz="4000" dirty="0"/>
              <a:t> </a:t>
            </a:r>
            <a:r>
              <a:rPr lang="en-US" sz="4000" dirty="0"/>
              <a:t>`</a:t>
            </a:r>
            <a:r>
              <a:rPr lang="en-US" sz="4000" dirty="0" err="1"/>
              <a:t>hmac</a:t>
            </a:r>
            <a:r>
              <a:rPr lang="en-US" sz="4000" dirty="0"/>
              <a:t> `</a:t>
            </a:r>
            <a:r>
              <a:rPr lang="en-US" sz="4000" dirty="0" err="1"/>
              <a:t>ele`hcon</a:t>
            </a:r>
            <a:r>
              <a:rPr lang="en-US" sz="4000" dirty="0"/>
              <a:t> `</a:t>
            </a:r>
            <a:r>
              <a:rPr lang="en-US" sz="4000" dirty="0" err="1"/>
              <a:t>hmac</a:t>
            </a:r>
            <a:endParaRPr lang="en-US" sz="4000" dirty="0"/>
          </a:p>
        </p:txBody>
      </p:sp>
    </p:spTree>
    <p:extLst>
      <p:ext uri="{BB962C8B-B14F-4D97-AF65-F5344CB8AC3E}">
        <p14:creationId xmlns:p14="http://schemas.microsoft.com/office/powerpoint/2010/main" val="584575418"/>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fontScale="90000"/>
          </a:bodyPr>
          <a:lstStyle/>
          <a:p>
            <a:r>
              <a:rPr lang="ar-EG" sz="4800" dirty="0"/>
              <a:t>قدوس الله قدوس القوي قدوس الذي لا يموت</a:t>
            </a:r>
            <a:endParaRPr lang="en-US" sz="4800" dirty="0"/>
          </a:p>
        </p:txBody>
      </p:sp>
      <p:sp>
        <p:nvSpPr>
          <p:cNvPr id="11" name="Text Placeholder 10"/>
          <p:cNvSpPr>
            <a:spLocks noGrp="1"/>
          </p:cNvSpPr>
          <p:nvPr>
            <p:ph type="body" idx="1"/>
          </p:nvPr>
        </p:nvSpPr>
        <p:spPr/>
        <p:txBody>
          <a:bodyPr/>
          <a:lstStyle/>
          <a:p>
            <a:r>
              <a:rPr lang="ar-EG" sz="3600" dirty="0"/>
              <a:t>آجيوس. أوثيئوس. آجيوس إس شيروس آجيوس أثاناطوس </a:t>
            </a:r>
          </a:p>
        </p:txBody>
      </p:sp>
      <p:sp>
        <p:nvSpPr>
          <p:cNvPr id="12" name="Text Placeholder 11"/>
          <p:cNvSpPr>
            <a:spLocks noGrp="1"/>
          </p:cNvSpPr>
          <p:nvPr>
            <p:ph type="body" sz="quarter" idx="3"/>
          </p:nvPr>
        </p:nvSpPr>
        <p:spPr/>
        <p:txBody>
          <a:bodyPr/>
          <a:lstStyle/>
          <a:p>
            <a:r>
              <a:rPr lang="en-US" sz="3200" dirty="0" err="1"/>
              <a:t>Agioc</a:t>
            </a:r>
            <a:r>
              <a:rPr lang="en-US" sz="3200" dirty="0"/>
              <a:t> `o </a:t>
            </a:r>
            <a:r>
              <a:rPr lang="en-US" sz="3200" dirty="0" err="1"/>
              <a:t>Qeoc</a:t>
            </a:r>
            <a:r>
              <a:rPr lang="en-US" sz="3200" dirty="0"/>
              <a:t>&gt; `</a:t>
            </a:r>
            <a:r>
              <a:rPr lang="en-US" sz="3200" dirty="0" err="1"/>
              <a:t>agioc</a:t>
            </a:r>
            <a:r>
              <a:rPr lang="en-US" sz="3200" dirty="0"/>
              <a:t> </a:t>
            </a:r>
            <a:r>
              <a:rPr lang="en-US" sz="3200" dirty="0" err="1"/>
              <a:t>icxuroc</a:t>
            </a:r>
            <a:r>
              <a:rPr lang="en-US" sz="3200" dirty="0"/>
              <a:t>&gt;</a:t>
            </a:r>
            <a:r>
              <a:rPr lang="ar-EG" sz="3200" dirty="0"/>
              <a:t> </a:t>
            </a:r>
            <a:r>
              <a:rPr lang="en-US" sz="3200" dirty="0"/>
              <a:t>`</a:t>
            </a:r>
            <a:r>
              <a:rPr lang="en-US" sz="3200" dirty="0" err="1"/>
              <a:t>agioc</a:t>
            </a:r>
            <a:r>
              <a:rPr lang="en-US" sz="3200" dirty="0"/>
              <a:t> `</a:t>
            </a:r>
            <a:r>
              <a:rPr lang="en-US" sz="3200" dirty="0" err="1"/>
              <a:t>aqanatoc</a:t>
            </a:r>
            <a:endParaRPr lang="en-US" sz="3200" dirty="0"/>
          </a:p>
        </p:txBody>
      </p:sp>
    </p:spTree>
    <p:extLst>
      <p:ext uri="{BB962C8B-B14F-4D97-AF65-F5344CB8AC3E}">
        <p14:creationId xmlns:p14="http://schemas.microsoft.com/office/powerpoint/2010/main" val="3861736701"/>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يا من صلب عنا ارحمنا</a:t>
            </a:r>
            <a:endParaRPr lang="en-US" sz="5400" dirty="0"/>
          </a:p>
        </p:txBody>
      </p:sp>
      <p:sp>
        <p:nvSpPr>
          <p:cNvPr id="3" name="Text Placeholder 2"/>
          <p:cNvSpPr>
            <a:spLocks noGrp="1"/>
          </p:cNvSpPr>
          <p:nvPr>
            <p:ph type="body" idx="1"/>
          </p:nvPr>
        </p:nvSpPr>
        <p:spPr/>
        <p:txBody>
          <a:bodyPr/>
          <a:lstStyle/>
          <a:p>
            <a:r>
              <a:rPr lang="ar-EG" sz="4800" dirty="0"/>
              <a:t>أو إسطفروتيس ذي إيماس إليسون إيماس</a:t>
            </a:r>
          </a:p>
        </p:txBody>
      </p:sp>
      <p:sp>
        <p:nvSpPr>
          <p:cNvPr id="4" name="Text Placeholder 3"/>
          <p:cNvSpPr>
            <a:spLocks noGrp="1"/>
          </p:cNvSpPr>
          <p:nvPr>
            <p:ph type="body" sz="quarter" idx="3"/>
          </p:nvPr>
        </p:nvSpPr>
        <p:spPr/>
        <p:txBody>
          <a:bodyPr/>
          <a:lstStyle/>
          <a:p>
            <a:r>
              <a:rPr lang="en-US" dirty="0"/>
              <a:t>`o `</a:t>
            </a:r>
            <a:r>
              <a:rPr lang="en-US" dirty="0" err="1"/>
              <a:t>ctaurwqhc</a:t>
            </a:r>
            <a:r>
              <a:rPr lang="en-US" dirty="0"/>
              <a:t> di</a:t>
            </a:r>
            <a:r>
              <a:rPr lang="ar-EG" dirty="0"/>
              <a:t> </a:t>
            </a:r>
            <a:r>
              <a:rPr lang="en-US" dirty="0"/>
              <a:t>`</a:t>
            </a:r>
            <a:r>
              <a:rPr lang="en-US" dirty="0" err="1"/>
              <a:t>hmac</a:t>
            </a:r>
            <a:r>
              <a:rPr lang="en-US" dirty="0"/>
              <a:t> `</a:t>
            </a:r>
            <a:r>
              <a:rPr lang="en-US" dirty="0" err="1"/>
              <a:t>ele`hcon</a:t>
            </a:r>
            <a:r>
              <a:rPr lang="en-US" dirty="0"/>
              <a:t> `</a:t>
            </a:r>
            <a:r>
              <a:rPr lang="en-US" dirty="0" err="1"/>
              <a:t>hmac</a:t>
            </a:r>
            <a:endParaRPr lang="en-US" dirty="0"/>
          </a:p>
        </p:txBody>
      </p:sp>
    </p:spTree>
    <p:extLst>
      <p:ext uri="{BB962C8B-B14F-4D97-AF65-F5344CB8AC3E}">
        <p14:creationId xmlns:p14="http://schemas.microsoft.com/office/powerpoint/2010/main" val="1492441248"/>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Autofit/>
          </a:bodyPr>
          <a:lstStyle/>
          <a:p>
            <a:r>
              <a:rPr lang="ar-EG" sz="4800" dirty="0"/>
              <a:t>المجد للآب والإبن والروح القدس</a:t>
            </a:r>
            <a:endParaRPr lang="en-US" sz="4800" dirty="0"/>
          </a:p>
        </p:txBody>
      </p:sp>
      <p:sp>
        <p:nvSpPr>
          <p:cNvPr id="11" name="Text Placeholder 10"/>
          <p:cNvSpPr>
            <a:spLocks noGrp="1"/>
          </p:cNvSpPr>
          <p:nvPr>
            <p:ph type="body" idx="1"/>
          </p:nvPr>
        </p:nvSpPr>
        <p:spPr/>
        <p:txBody>
          <a:bodyPr/>
          <a:lstStyle/>
          <a:p>
            <a:r>
              <a:rPr lang="ar-EG" sz="4800" dirty="0"/>
              <a:t>ذو كسابتري كي إيوكي آجيو إبنيفماتي</a:t>
            </a:r>
          </a:p>
        </p:txBody>
      </p:sp>
      <p:sp>
        <p:nvSpPr>
          <p:cNvPr id="12" name="Text Placeholder 11"/>
          <p:cNvSpPr>
            <a:spLocks noGrp="1"/>
          </p:cNvSpPr>
          <p:nvPr>
            <p:ph type="body" sz="quarter" idx="3"/>
          </p:nvPr>
        </p:nvSpPr>
        <p:spPr/>
        <p:txBody>
          <a:bodyPr/>
          <a:lstStyle/>
          <a:p>
            <a:r>
              <a:rPr lang="pl-PL" dirty="0"/>
              <a:t>Do[a Patri ke ~Ui`w ke `agi`w</a:t>
            </a:r>
            <a:r>
              <a:rPr lang="ar-EG" dirty="0"/>
              <a:t> </a:t>
            </a:r>
            <a:r>
              <a:rPr lang="pl-PL" dirty="0"/>
              <a:t>~Pneumati</a:t>
            </a:r>
          </a:p>
        </p:txBody>
      </p:sp>
    </p:spTree>
    <p:extLst>
      <p:ext uri="{BB962C8B-B14F-4D97-AF65-F5344CB8AC3E}">
        <p14:creationId xmlns:p14="http://schemas.microsoft.com/office/powerpoint/2010/main" val="1410902596"/>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fontScale="90000"/>
          </a:bodyPr>
          <a:lstStyle/>
          <a:p>
            <a:r>
              <a:rPr lang="ar-EG" sz="4800" dirty="0"/>
              <a:t>الآن وكل اوان وإلى دهر الدهور أمين</a:t>
            </a:r>
            <a:endParaRPr lang="en-US" sz="4800" dirty="0"/>
          </a:p>
        </p:txBody>
      </p:sp>
      <p:sp>
        <p:nvSpPr>
          <p:cNvPr id="11" name="Text Placeholder 10"/>
          <p:cNvSpPr>
            <a:spLocks noGrp="1"/>
          </p:cNvSpPr>
          <p:nvPr>
            <p:ph type="body" idx="1"/>
          </p:nvPr>
        </p:nvSpPr>
        <p:spPr/>
        <p:txBody>
          <a:bodyPr/>
          <a:lstStyle/>
          <a:p>
            <a:r>
              <a:rPr lang="ar-EG" sz="3600" dirty="0"/>
              <a:t>كي نين كي آإي كي إسطوس إى أوناس طون إى أونون آمين</a:t>
            </a:r>
          </a:p>
        </p:txBody>
      </p:sp>
      <p:sp>
        <p:nvSpPr>
          <p:cNvPr id="12" name="Text Placeholder 11"/>
          <p:cNvSpPr>
            <a:spLocks noGrp="1"/>
          </p:cNvSpPr>
          <p:nvPr>
            <p:ph type="body" sz="quarter" idx="3"/>
          </p:nvPr>
        </p:nvSpPr>
        <p:spPr/>
        <p:txBody>
          <a:bodyPr/>
          <a:lstStyle/>
          <a:p>
            <a:r>
              <a:rPr lang="en-US" sz="3200" dirty="0" err="1"/>
              <a:t>ke</a:t>
            </a:r>
            <a:r>
              <a:rPr lang="en-US" sz="3200" dirty="0"/>
              <a:t> nun </a:t>
            </a:r>
            <a:r>
              <a:rPr lang="en-US" sz="3200" dirty="0" err="1"/>
              <a:t>ke</a:t>
            </a:r>
            <a:r>
              <a:rPr lang="en-US" sz="3200" dirty="0"/>
              <a:t> `</a:t>
            </a:r>
            <a:r>
              <a:rPr lang="en-US" sz="3200" dirty="0" err="1"/>
              <a:t>a`i</a:t>
            </a:r>
            <a:r>
              <a:rPr lang="en-US" sz="3200" dirty="0"/>
              <a:t> </a:t>
            </a:r>
            <a:r>
              <a:rPr lang="en-US" sz="3200" dirty="0" err="1"/>
              <a:t>ke</a:t>
            </a:r>
            <a:r>
              <a:rPr lang="en-US" sz="3200" dirty="0"/>
              <a:t> </a:t>
            </a:r>
            <a:r>
              <a:rPr lang="en-US" sz="3200" dirty="0" err="1"/>
              <a:t>ic</a:t>
            </a:r>
            <a:r>
              <a:rPr lang="en-US" sz="3200" dirty="0"/>
              <a:t> </a:t>
            </a:r>
            <a:r>
              <a:rPr lang="en-US" sz="3200" dirty="0" err="1"/>
              <a:t>touc</a:t>
            </a:r>
            <a:r>
              <a:rPr lang="en-US" sz="3200" dirty="0"/>
              <a:t> `</a:t>
            </a:r>
            <a:r>
              <a:rPr lang="en-US" sz="3200" dirty="0" err="1"/>
              <a:t>e`wnac</a:t>
            </a:r>
            <a:r>
              <a:rPr lang="en-US" sz="3200" dirty="0"/>
              <a:t> </a:t>
            </a:r>
            <a:r>
              <a:rPr lang="en-US" sz="3200" dirty="0" err="1"/>
              <a:t>twn</a:t>
            </a:r>
            <a:r>
              <a:rPr lang="en-US" sz="3200" dirty="0"/>
              <a:t> `</a:t>
            </a:r>
            <a:r>
              <a:rPr lang="en-US" sz="3200" dirty="0" err="1"/>
              <a:t>e`wnwn</a:t>
            </a:r>
            <a:r>
              <a:rPr lang="en-US" sz="3200" dirty="0"/>
              <a:t>&gt; </a:t>
            </a:r>
            <a:r>
              <a:rPr lang="ar-EG" sz="3200" dirty="0"/>
              <a:t> </a:t>
            </a:r>
            <a:r>
              <a:rPr lang="en-US" sz="3200" dirty="0"/>
              <a:t>`</a:t>
            </a:r>
            <a:r>
              <a:rPr lang="en-US" sz="3200" dirty="0" err="1"/>
              <a:t>amhn</a:t>
            </a:r>
            <a:endParaRPr lang="en-US" sz="3200" dirty="0"/>
          </a:p>
        </p:txBody>
      </p:sp>
    </p:spTree>
    <p:extLst>
      <p:ext uri="{BB962C8B-B14F-4D97-AF65-F5344CB8AC3E}">
        <p14:creationId xmlns:p14="http://schemas.microsoft.com/office/powerpoint/2010/main" val="15882138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51602344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من كل قلبك وتشبع النفس الذليلة حينئذ يشرق نورك فى الظلمة</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fontScale="90000"/>
          </a:bodyPr>
          <a:lstStyle/>
          <a:p>
            <a:r>
              <a:rPr lang="ar-EG" sz="4800" dirty="0"/>
              <a:t>أيها الثالوث القدوس ارحمنا</a:t>
            </a:r>
            <a:endParaRPr lang="en-US" sz="4800" dirty="0"/>
          </a:p>
        </p:txBody>
      </p:sp>
      <p:sp>
        <p:nvSpPr>
          <p:cNvPr id="11" name="Text Placeholder 10"/>
          <p:cNvSpPr>
            <a:spLocks noGrp="1"/>
          </p:cNvSpPr>
          <p:nvPr>
            <p:ph type="body" idx="1"/>
          </p:nvPr>
        </p:nvSpPr>
        <p:spPr/>
        <p:txBody>
          <a:bodyPr/>
          <a:lstStyle/>
          <a:p>
            <a:r>
              <a:rPr lang="ar-EG" sz="4800" dirty="0"/>
              <a:t>آجيا إترياس إليسون إيماس</a:t>
            </a:r>
          </a:p>
        </p:txBody>
      </p:sp>
      <p:sp>
        <p:nvSpPr>
          <p:cNvPr id="12" name="Text Placeholder 11"/>
          <p:cNvSpPr>
            <a:spLocks noGrp="1"/>
          </p:cNvSpPr>
          <p:nvPr>
            <p:ph type="body" sz="quarter" idx="3"/>
          </p:nvPr>
        </p:nvSpPr>
        <p:spPr/>
        <p:txBody>
          <a:bodyPr/>
          <a:lstStyle/>
          <a:p>
            <a:r>
              <a:rPr lang="en-US" sz="4000" dirty="0"/>
              <a:t>~</a:t>
            </a:r>
            <a:r>
              <a:rPr lang="en-US" sz="4000" dirty="0" err="1"/>
              <a:t>Agi`a</a:t>
            </a:r>
            <a:r>
              <a:rPr lang="en-US" sz="4000" dirty="0"/>
              <a:t> `</a:t>
            </a:r>
            <a:r>
              <a:rPr lang="en-US" sz="4000" dirty="0" err="1"/>
              <a:t>triac</a:t>
            </a:r>
            <a:r>
              <a:rPr lang="ar-EG" sz="4000" dirty="0"/>
              <a:t> </a:t>
            </a:r>
            <a:r>
              <a:rPr lang="en-US" sz="4000" dirty="0"/>
              <a:t> `</a:t>
            </a:r>
            <a:r>
              <a:rPr lang="en-US" sz="4000" dirty="0" err="1"/>
              <a:t>ele`hcon</a:t>
            </a:r>
            <a:r>
              <a:rPr lang="ar-EG" sz="4000" dirty="0"/>
              <a:t> </a:t>
            </a:r>
            <a:r>
              <a:rPr lang="en-US" sz="4000" dirty="0"/>
              <a:t> `</a:t>
            </a:r>
            <a:r>
              <a:rPr lang="en-US" sz="4000" dirty="0" err="1"/>
              <a:t>hmac</a:t>
            </a:r>
            <a:endParaRPr lang="en-US" sz="4000" dirty="0"/>
          </a:p>
        </p:txBody>
      </p:sp>
    </p:spTree>
    <p:extLst>
      <p:ext uri="{BB962C8B-B14F-4D97-AF65-F5344CB8AC3E}">
        <p14:creationId xmlns:p14="http://schemas.microsoft.com/office/powerpoint/2010/main" val="2625525000"/>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Autofit/>
          </a:bodyPr>
          <a:lstStyle/>
          <a:p>
            <a:r>
              <a:rPr lang="ar-EG" dirty="0"/>
              <a:t>صل</a:t>
            </a:r>
            <a:endParaRPr lang="en-US" sz="6000" dirty="0"/>
          </a:p>
        </p:txBody>
      </p:sp>
      <p:sp>
        <p:nvSpPr>
          <p:cNvPr id="11" name="Text Placeholder 10"/>
          <p:cNvSpPr>
            <a:spLocks noGrp="1"/>
          </p:cNvSpPr>
          <p:nvPr>
            <p:ph type="body" idx="1"/>
          </p:nvPr>
        </p:nvSpPr>
        <p:spPr/>
        <p:txBody>
          <a:bodyPr/>
          <a:lstStyle/>
          <a:p>
            <a:r>
              <a:rPr lang="ar-EG" sz="4000" dirty="0"/>
              <a:t>إشليل</a:t>
            </a:r>
            <a:endParaRPr lang="en-US" sz="4800" dirty="0"/>
          </a:p>
        </p:txBody>
      </p:sp>
      <p:sp>
        <p:nvSpPr>
          <p:cNvPr id="12" name="Text Placeholder 11"/>
          <p:cNvSpPr>
            <a:spLocks noGrp="1"/>
          </p:cNvSpPr>
          <p:nvPr>
            <p:ph type="body" sz="quarter" idx="3"/>
          </p:nvPr>
        </p:nvSpPr>
        <p:spPr/>
        <p:txBody>
          <a:bodyPr/>
          <a:lstStyle/>
          <a:p>
            <a:r>
              <a:rPr lang="en-US" sz="4000" dirty="0"/>
              <a:t>}</a:t>
            </a:r>
            <a:r>
              <a:rPr lang="en-US" sz="4000" dirty="0" err="1"/>
              <a:t>lhl</a:t>
            </a:r>
            <a:endParaRPr lang="en-US" sz="4000" dirty="0"/>
          </a:p>
        </p:txBody>
      </p:sp>
    </p:spTree>
    <p:extLst>
      <p:ext uri="{BB962C8B-B14F-4D97-AF65-F5344CB8AC3E}">
        <p14:creationId xmlns:p14="http://schemas.microsoft.com/office/powerpoint/2010/main" val="1720661268"/>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Autofit/>
          </a:bodyPr>
          <a:lstStyle/>
          <a:p>
            <a:r>
              <a:rPr lang="ar-EG" dirty="0"/>
              <a:t>للصلاة قفوا</a:t>
            </a:r>
            <a:endParaRPr lang="en-US" dirty="0"/>
          </a:p>
        </p:txBody>
      </p:sp>
      <p:sp>
        <p:nvSpPr>
          <p:cNvPr id="11" name="Text Placeholder 10"/>
          <p:cNvSpPr>
            <a:spLocks noGrp="1"/>
          </p:cNvSpPr>
          <p:nvPr>
            <p:ph type="body" idx="1"/>
          </p:nvPr>
        </p:nvSpPr>
        <p:spPr/>
        <p:txBody>
          <a:bodyPr/>
          <a:lstStyle/>
          <a:p>
            <a:r>
              <a:rPr lang="ar-EG" sz="3600" dirty="0"/>
              <a:t>إيبى إبروس إفكى إستاثيتى</a:t>
            </a:r>
          </a:p>
        </p:txBody>
      </p:sp>
      <p:sp>
        <p:nvSpPr>
          <p:cNvPr id="12" name="Text Placeholder 11"/>
          <p:cNvSpPr>
            <a:spLocks noGrp="1"/>
          </p:cNvSpPr>
          <p:nvPr>
            <p:ph type="body" sz="quarter" idx="3"/>
          </p:nvPr>
        </p:nvSpPr>
        <p:spPr>
          <a:xfrm>
            <a:off x="0" y="5334000"/>
            <a:ext cx="9144000" cy="682357"/>
          </a:xfrm>
        </p:spPr>
        <p:txBody>
          <a:bodyPr/>
          <a:lstStyle/>
          <a:p>
            <a:r>
              <a:rPr lang="en-US" sz="5400" dirty="0"/>
              <a:t>Epi `</a:t>
            </a:r>
            <a:r>
              <a:rPr lang="en-US" sz="5400" dirty="0" err="1"/>
              <a:t>proceuxh</a:t>
            </a:r>
            <a:r>
              <a:rPr lang="ar-EG" sz="5400" dirty="0"/>
              <a:t> </a:t>
            </a:r>
            <a:r>
              <a:rPr lang="en-US" sz="5400" dirty="0"/>
              <a:t> `</a:t>
            </a:r>
            <a:r>
              <a:rPr lang="en-US" sz="5400" dirty="0" err="1"/>
              <a:t>ctaqhte</a:t>
            </a:r>
            <a:endParaRPr lang="en-US" sz="5400" dirty="0"/>
          </a:p>
        </p:txBody>
      </p:sp>
    </p:spTree>
    <p:extLst>
      <p:ext uri="{BB962C8B-B14F-4D97-AF65-F5344CB8AC3E}">
        <p14:creationId xmlns:p14="http://schemas.microsoft.com/office/powerpoint/2010/main" val="4237058765"/>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r>
              <a:rPr lang="ar-EG" dirty="0"/>
              <a:t>السلام لجميعكم</a:t>
            </a:r>
            <a:endParaRPr lang="en-US" dirty="0"/>
          </a:p>
        </p:txBody>
      </p:sp>
      <p:sp>
        <p:nvSpPr>
          <p:cNvPr id="11" name="Text Placeholder 10"/>
          <p:cNvSpPr>
            <a:spLocks noGrp="1"/>
          </p:cNvSpPr>
          <p:nvPr>
            <p:ph type="body" idx="1"/>
          </p:nvPr>
        </p:nvSpPr>
        <p:spPr/>
        <p:txBody>
          <a:bodyPr/>
          <a:lstStyle/>
          <a:p>
            <a:r>
              <a:rPr lang="ar-EG" sz="4000" dirty="0"/>
              <a:t>إيرينى باسى</a:t>
            </a:r>
          </a:p>
        </p:txBody>
      </p:sp>
      <p:sp>
        <p:nvSpPr>
          <p:cNvPr id="12" name="Text Placeholder 11"/>
          <p:cNvSpPr>
            <a:spLocks noGrp="1"/>
          </p:cNvSpPr>
          <p:nvPr>
            <p:ph type="body" sz="quarter" idx="3"/>
          </p:nvPr>
        </p:nvSpPr>
        <p:spPr>
          <a:xfrm>
            <a:off x="0" y="5337443"/>
            <a:ext cx="9144000" cy="682357"/>
          </a:xfrm>
        </p:spPr>
        <p:txBody>
          <a:bodyPr/>
          <a:lstStyle/>
          <a:p>
            <a:r>
              <a:rPr lang="en-US" sz="5400" dirty="0" err="1"/>
              <a:t>Irhnh</a:t>
            </a:r>
            <a:r>
              <a:rPr lang="en-US" sz="5400" dirty="0"/>
              <a:t>  </a:t>
            </a:r>
            <a:r>
              <a:rPr lang="en-US" sz="5400" dirty="0" err="1"/>
              <a:t>paci</a:t>
            </a:r>
            <a:endParaRPr lang="en-US" sz="5400" dirty="0"/>
          </a:p>
        </p:txBody>
      </p:sp>
    </p:spTree>
    <p:extLst>
      <p:ext uri="{BB962C8B-B14F-4D97-AF65-F5344CB8AC3E}">
        <p14:creationId xmlns:p14="http://schemas.microsoft.com/office/powerpoint/2010/main" val="4254985396"/>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ولروحك أيضاً</a:t>
            </a:r>
            <a:endParaRPr lang="en-US" dirty="0"/>
          </a:p>
        </p:txBody>
      </p:sp>
      <p:sp>
        <p:nvSpPr>
          <p:cNvPr id="3" name="Text Placeholder 2"/>
          <p:cNvSpPr>
            <a:spLocks noGrp="1"/>
          </p:cNvSpPr>
          <p:nvPr>
            <p:ph type="body" idx="1"/>
          </p:nvPr>
        </p:nvSpPr>
        <p:spPr/>
        <p:txBody>
          <a:bodyPr/>
          <a:lstStyle/>
          <a:p>
            <a:r>
              <a:rPr lang="ar-EG" sz="4000" dirty="0"/>
              <a:t>كيطو إبنيفماتى سو</a:t>
            </a:r>
          </a:p>
        </p:txBody>
      </p:sp>
      <p:sp>
        <p:nvSpPr>
          <p:cNvPr id="4" name="Text Placeholder 3"/>
          <p:cNvSpPr>
            <a:spLocks noGrp="1"/>
          </p:cNvSpPr>
          <p:nvPr>
            <p:ph type="body" sz="quarter" idx="3"/>
          </p:nvPr>
        </p:nvSpPr>
        <p:spPr>
          <a:xfrm>
            <a:off x="0" y="5261243"/>
            <a:ext cx="9144000" cy="682357"/>
          </a:xfrm>
        </p:spPr>
        <p:txBody>
          <a:bodyPr/>
          <a:lstStyle/>
          <a:p>
            <a:r>
              <a:rPr lang="en-US" sz="4800" dirty="0" err="1"/>
              <a:t>Ke</a:t>
            </a:r>
            <a:r>
              <a:rPr lang="en-US" sz="4800" dirty="0"/>
              <a:t> </a:t>
            </a:r>
            <a:r>
              <a:rPr lang="en-US" sz="4800" dirty="0" err="1"/>
              <a:t>tw</a:t>
            </a:r>
            <a:r>
              <a:rPr lang="en-US" sz="4800" dirty="0"/>
              <a:t> `</a:t>
            </a:r>
            <a:r>
              <a:rPr lang="en-US" sz="4800" dirty="0" err="1"/>
              <a:t>pneuma</a:t>
            </a:r>
            <a:r>
              <a:rPr lang="en-US" sz="4800" dirty="0"/>
              <a:t> </a:t>
            </a:r>
            <a:r>
              <a:rPr lang="en-US" sz="4800" dirty="0" err="1"/>
              <a:t>ti</a:t>
            </a:r>
            <a:r>
              <a:rPr lang="en-US" sz="4800" dirty="0"/>
              <a:t> </a:t>
            </a:r>
            <a:r>
              <a:rPr lang="en-US" sz="4800" dirty="0" err="1"/>
              <a:t>cou</a:t>
            </a:r>
            <a:endParaRPr lang="en-US" sz="4800" dirty="0"/>
          </a:p>
        </p:txBody>
      </p:sp>
    </p:spTree>
    <p:extLst>
      <p:ext uri="{BB962C8B-B14F-4D97-AF65-F5344CB8AC3E}">
        <p14:creationId xmlns:p14="http://schemas.microsoft.com/office/powerpoint/2010/main" val="65664282"/>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أيها السيد الرب يسوع المسيح إلهنا </a:t>
            </a:r>
            <a:endParaRPr lang="en-US" dirty="0"/>
          </a:p>
        </p:txBody>
      </p:sp>
      <p:sp>
        <p:nvSpPr>
          <p:cNvPr id="3" name="Text Placeholder 2"/>
          <p:cNvSpPr>
            <a:spLocks noGrp="1"/>
          </p:cNvSpPr>
          <p:nvPr>
            <p:ph type="body" idx="1"/>
          </p:nvPr>
        </p:nvSpPr>
        <p:spPr>
          <a:xfrm>
            <a:off x="0" y="5896707"/>
            <a:ext cx="9143999" cy="808893"/>
          </a:xfrm>
        </p:spPr>
        <p:txBody>
          <a:bodyPr/>
          <a:lstStyle/>
          <a:p>
            <a:r>
              <a:rPr lang="ar-EG" sz="4000" dirty="0"/>
              <a:t>إفنيب إبشويس إيسوس بى إخرستوس بيننوتى </a:t>
            </a:r>
          </a:p>
        </p:txBody>
      </p:sp>
      <p:sp>
        <p:nvSpPr>
          <p:cNvPr id="4" name="Text Placeholder 3"/>
          <p:cNvSpPr>
            <a:spLocks noGrp="1"/>
          </p:cNvSpPr>
          <p:nvPr>
            <p:ph type="body" sz="quarter" idx="3"/>
          </p:nvPr>
        </p:nvSpPr>
        <p:spPr>
          <a:xfrm>
            <a:off x="0" y="5334000"/>
            <a:ext cx="9144000" cy="682357"/>
          </a:xfrm>
        </p:spPr>
        <p:txBody>
          <a:bodyPr/>
          <a:lstStyle/>
          <a:p>
            <a:r>
              <a:rPr lang="en-US" sz="4400" dirty="0"/>
              <a:t>~</a:t>
            </a:r>
            <a:r>
              <a:rPr lang="en-US" sz="4400" dirty="0" err="1"/>
              <a:t>Vnhb</a:t>
            </a:r>
            <a:r>
              <a:rPr lang="en-US" sz="4400" dirty="0"/>
              <a:t> ~P_ </a:t>
            </a:r>
            <a:r>
              <a:rPr lang="en-US" sz="4400" dirty="0" err="1"/>
              <a:t>Ih</a:t>
            </a:r>
            <a:r>
              <a:rPr lang="en-US" sz="4400" dirty="0"/>
              <a:t>/c/ </a:t>
            </a:r>
            <a:r>
              <a:rPr lang="en-US" sz="4400" dirty="0" err="1"/>
              <a:t>Px</a:t>
            </a:r>
            <a:r>
              <a:rPr lang="en-US" sz="4400" dirty="0"/>
              <a:t>/c/ </a:t>
            </a:r>
            <a:r>
              <a:rPr lang="en-US" sz="4400" dirty="0" err="1"/>
              <a:t>Pennou</a:t>
            </a:r>
            <a:r>
              <a:rPr lang="en-US" sz="4400" dirty="0"/>
              <a:t>;</a:t>
            </a:r>
          </a:p>
        </p:txBody>
      </p:sp>
    </p:spTree>
    <p:extLst>
      <p:ext uri="{BB962C8B-B14F-4D97-AF65-F5344CB8AC3E}">
        <p14:creationId xmlns:p14="http://schemas.microsoft.com/office/powerpoint/2010/main" val="3106869317"/>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الذي خاطب تلاميذه القديسين</a:t>
            </a:r>
            <a:endParaRPr lang="en-US" dirty="0"/>
          </a:p>
        </p:txBody>
      </p:sp>
      <p:sp>
        <p:nvSpPr>
          <p:cNvPr id="3" name="Text Placeholder 2"/>
          <p:cNvSpPr>
            <a:spLocks noGrp="1"/>
          </p:cNvSpPr>
          <p:nvPr>
            <p:ph type="body" idx="1"/>
          </p:nvPr>
        </p:nvSpPr>
        <p:spPr/>
        <p:txBody>
          <a:bodyPr/>
          <a:lstStyle/>
          <a:p>
            <a:r>
              <a:rPr lang="ar-EG" sz="4000" dirty="0"/>
              <a:t>فيئيتاف جوس إننيف آجيوس إتطايوت إم ماثيتيس </a:t>
            </a:r>
          </a:p>
        </p:txBody>
      </p:sp>
      <p:sp>
        <p:nvSpPr>
          <p:cNvPr id="4" name="Text Placeholder 3"/>
          <p:cNvSpPr>
            <a:spLocks noGrp="1"/>
          </p:cNvSpPr>
          <p:nvPr>
            <p:ph type="body" sz="quarter" idx="3"/>
          </p:nvPr>
        </p:nvSpPr>
        <p:spPr/>
        <p:txBody>
          <a:bodyPr/>
          <a:lstStyle/>
          <a:p>
            <a:r>
              <a:rPr lang="en-US" sz="4400" dirty="0" err="1"/>
              <a:t>vh`etafjoc</a:t>
            </a:r>
            <a:r>
              <a:rPr lang="en-US" sz="4400" dirty="0"/>
              <a:t> </a:t>
            </a:r>
            <a:r>
              <a:rPr lang="en-US" sz="4400" dirty="0" err="1"/>
              <a:t>agioc</a:t>
            </a:r>
            <a:r>
              <a:rPr lang="en-US" sz="4400" dirty="0"/>
              <a:t> </a:t>
            </a:r>
            <a:r>
              <a:rPr lang="en-US" sz="4400" dirty="0" err="1"/>
              <a:t>ettaihout</a:t>
            </a:r>
            <a:r>
              <a:rPr lang="ar-EG" sz="4400" dirty="0"/>
              <a:t> </a:t>
            </a:r>
            <a:r>
              <a:rPr lang="en-US" sz="4400" dirty="0"/>
              <a:t>`</a:t>
            </a:r>
            <a:r>
              <a:rPr lang="en-US" sz="4400" dirty="0" err="1"/>
              <a:t>mmaqhthc</a:t>
            </a:r>
            <a:endParaRPr lang="en-US" sz="4400" dirty="0"/>
          </a:p>
        </p:txBody>
      </p:sp>
    </p:spTree>
    <p:extLst>
      <p:ext uri="{BB962C8B-B14F-4D97-AF65-F5344CB8AC3E}">
        <p14:creationId xmlns:p14="http://schemas.microsoft.com/office/powerpoint/2010/main" val="4263963524"/>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و رسله الاطهار المكرمين قائلا</a:t>
            </a:r>
            <a:endParaRPr lang="en-US" dirty="0"/>
          </a:p>
        </p:txBody>
      </p:sp>
      <p:sp>
        <p:nvSpPr>
          <p:cNvPr id="3" name="Text Placeholder 2"/>
          <p:cNvSpPr>
            <a:spLocks noGrp="1"/>
          </p:cNvSpPr>
          <p:nvPr>
            <p:ph type="body" idx="1"/>
          </p:nvPr>
        </p:nvSpPr>
        <p:spPr/>
        <p:txBody>
          <a:bodyPr/>
          <a:lstStyle/>
          <a:p>
            <a:r>
              <a:rPr lang="ar-EG" sz="4400" dirty="0"/>
              <a:t>أووه إن أبوسطولوس إثؤواب </a:t>
            </a:r>
          </a:p>
        </p:txBody>
      </p:sp>
      <p:sp>
        <p:nvSpPr>
          <p:cNvPr id="4" name="Text Placeholder 3"/>
          <p:cNvSpPr>
            <a:spLocks noGrp="1"/>
          </p:cNvSpPr>
          <p:nvPr>
            <p:ph type="body" sz="quarter" idx="3"/>
          </p:nvPr>
        </p:nvSpPr>
        <p:spPr>
          <a:xfrm>
            <a:off x="0" y="5257800"/>
            <a:ext cx="9144000" cy="682357"/>
          </a:xfrm>
        </p:spPr>
        <p:txBody>
          <a:bodyPr/>
          <a:lstStyle/>
          <a:p>
            <a:r>
              <a:rPr lang="en-US" sz="4400" dirty="0" err="1"/>
              <a:t>ouo</a:t>
            </a:r>
            <a:r>
              <a:rPr lang="en-US" sz="4400" dirty="0"/>
              <a:t>\</a:t>
            </a:r>
            <a:r>
              <a:rPr lang="ar-EG" sz="4400" dirty="0"/>
              <a:t> </a:t>
            </a:r>
            <a:r>
              <a:rPr lang="en-US" sz="4400" dirty="0"/>
              <a:t> `</a:t>
            </a:r>
            <a:r>
              <a:rPr lang="en-US" sz="4400" dirty="0" err="1">
                <a:effectLst/>
              </a:rPr>
              <a:t>n`apoctoloc</a:t>
            </a:r>
            <a:r>
              <a:rPr lang="en-US" sz="4400" dirty="0"/>
              <a:t> e/q/u/</a:t>
            </a:r>
          </a:p>
        </p:txBody>
      </p:sp>
    </p:spTree>
    <p:extLst>
      <p:ext uri="{BB962C8B-B14F-4D97-AF65-F5344CB8AC3E}">
        <p14:creationId xmlns:p14="http://schemas.microsoft.com/office/powerpoint/2010/main" val="3849292269"/>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إن أنبياء  وأبراراً كثيرين</a:t>
            </a:r>
            <a:endParaRPr lang="en-US" dirty="0"/>
          </a:p>
        </p:txBody>
      </p:sp>
      <p:sp>
        <p:nvSpPr>
          <p:cNvPr id="3" name="Text Placeholder 2"/>
          <p:cNvSpPr>
            <a:spLocks noGrp="1"/>
          </p:cNvSpPr>
          <p:nvPr>
            <p:ph type="body" idx="1"/>
          </p:nvPr>
        </p:nvSpPr>
        <p:spPr/>
        <p:txBody>
          <a:bodyPr/>
          <a:lstStyle/>
          <a:p>
            <a:r>
              <a:rPr lang="ar-EG" sz="4000" dirty="0"/>
              <a:t>جى هان ميش إم إبروفيتيس نيم هان إثمى </a:t>
            </a:r>
          </a:p>
        </p:txBody>
      </p:sp>
      <p:sp>
        <p:nvSpPr>
          <p:cNvPr id="4" name="Text Placeholder 3"/>
          <p:cNvSpPr>
            <a:spLocks noGrp="1"/>
          </p:cNvSpPr>
          <p:nvPr>
            <p:ph type="body" sz="quarter" idx="3"/>
          </p:nvPr>
        </p:nvSpPr>
        <p:spPr/>
        <p:txBody>
          <a:bodyPr/>
          <a:lstStyle/>
          <a:p>
            <a:r>
              <a:rPr lang="en-US" sz="4000" dirty="0"/>
              <a:t>Je \</a:t>
            </a:r>
            <a:r>
              <a:rPr lang="en-US" sz="4000" dirty="0" err="1"/>
              <a:t>anmh</a:t>
            </a:r>
            <a:r>
              <a:rPr lang="en-US" sz="4000" dirty="0"/>
              <a:t>] `</a:t>
            </a:r>
            <a:r>
              <a:rPr lang="en-US" sz="4000" dirty="0" err="1"/>
              <a:t>m`provhthc</a:t>
            </a:r>
            <a:r>
              <a:rPr lang="en-US" sz="4000" dirty="0"/>
              <a:t> </a:t>
            </a:r>
            <a:r>
              <a:rPr lang="en-US" sz="4000" dirty="0" err="1"/>
              <a:t>nem</a:t>
            </a:r>
            <a:r>
              <a:rPr lang="en-US" sz="4000" dirty="0"/>
              <a:t> \</a:t>
            </a:r>
            <a:r>
              <a:rPr lang="en-US" sz="4000" dirty="0" err="1"/>
              <a:t>an`qmhi</a:t>
            </a:r>
            <a:endParaRPr lang="en-US" sz="4000" dirty="0"/>
          </a:p>
        </p:txBody>
      </p:sp>
    </p:spTree>
    <p:extLst>
      <p:ext uri="{BB962C8B-B14F-4D97-AF65-F5344CB8AC3E}">
        <p14:creationId xmlns:p14="http://schemas.microsoft.com/office/powerpoint/2010/main" val="3249573446"/>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إشتهوا أن يروا ما أنتم ترون ولم يروا </a:t>
            </a:r>
            <a:br>
              <a:rPr lang="ar-EG" dirty="0"/>
            </a:br>
            <a:endParaRPr lang="en-US" dirty="0"/>
          </a:p>
        </p:txBody>
      </p:sp>
      <p:sp>
        <p:nvSpPr>
          <p:cNvPr id="3" name="Text Placeholder 2"/>
          <p:cNvSpPr>
            <a:spLocks noGrp="1"/>
          </p:cNvSpPr>
          <p:nvPr>
            <p:ph type="body" idx="1"/>
          </p:nvPr>
        </p:nvSpPr>
        <p:spPr/>
        <p:txBody>
          <a:bodyPr/>
          <a:lstStyle/>
          <a:p>
            <a:r>
              <a:rPr lang="ar-EG" sz="3600" dirty="0"/>
              <a:t>أفئير ابيثيمين إيناف إينيئيتيتين ناف إيروؤو أووه إمبو ناف </a:t>
            </a:r>
          </a:p>
        </p:txBody>
      </p:sp>
      <p:sp>
        <p:nvSpPr>
          <p:cNvPr id="4" name="Text Placeholder 3"/>
          <p:cNvSpPr>
            <a:spLocks noGrp="1"/>
          </p:cNvSpPr>
          <p:nvPr>
            <p:ph type="body" sz="quarter" idx="3"/>
          </p:nvPr>
        </p:nvSpPr>
        <p:spPr>
          <a:xfrm>
            <a:off x="0" y="5105400"/>
            <a:ext cx="9144000" cy="1219200"/>
          </a:xfrm>
        </p:spPr>
        <p:txBody>
          <a:bodyPr/>
          <a:lstStyle/>
          <a:p>
            <a:r>
              <a:rPr lang="en-US" sz="4000" dirty="0" err="1"/>
              <a:t>auer`epiqumin</a:t>
            </a:r>
            <a:r>
              <a:rPr lang="en-US" sz="4000" dirty="0"/>
              <a:t> </a:t>
            </a:r>
            <a:r>
              <a:rPr lang="ar-EG" sz="4000" dirty="0"/>
              <a:t> </a:t>
            </a:r>
            <a:r>
              <a:rPr lang="en-US" sz="4000" dirty="0"/>
              <a:t>`</a:t>
            </a:r>
            <a:r>
              <a:rPr lang="en-US" sz="4000" dirty="0" err="1"/>
              <a:t>enau</a:t>
            </a:r>
            <a:r>
              <a:rPr lang="en-US" sz="4000" dirty="0"/>
              <a:t> </a:t>
            </a:r>
            <a:r>
              <a:rPr lang="en-US" sz="4000" dirty="0" err="1"/>
              <a:t>enh`etetennau</a:t>
            </a:r>
            <a:r>
              <a:rPr lang="ar-EG" sz="4000" dirty="0"/>
              <a:t> </a:t>
            </a:r>
            <a:r>
              <a:rPr lang="en-US" sz="4000" dirty="0"/>
              <a:t> `</a:t>
            </a:r>
            <a:r>
              <a:rPr lang="en-US" sz="4000" dirty="0" err="1"/>
              <a:t>erwou</a:t>
            </a:r>
            <a:r>
              <a:rPr lang="en-US" sz="4000" dirty="0"/>
              <a:t> </a:t>
            </a:r>
            <a:r>
              <a:rPr lang="en-US" sz="4000" dirty="0" err="1"/>
              <a:t>ouo</a:t>
            </a:r>
            <a:r>
              <a:rPr lang="en-US" sz="4000" dirty="0"/>
              <a:t>\ ` </a:t>
            </a:r>
            <a:r>
              <a:rPr lang="en-US" sz="4000" dirty="0" err="1"/>
              <a:t>mpounau</a:t>
            </a:r>
            <a:endParaRPr lang="en-US" sz="4000" dirty="0"/>
          </a:p>
        </p:txBody>
      </p:sp>
    </p:spTree>
    <p:extLst>
      <p:ext uri="{BB962C8B-B14F-4D97-AF65-F5344CB8AC3E}">
        <p14:creationId xmlns:p14="http://schemas.microsoft.com/office/powerpoint/2010/main" val="27985877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2221418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وتصير ظلمتك مثل الظهيرة. ويكون الهك معك كل حين وتمتلئ كما تشتهى نفسك</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noAutofit/>
          </a:bodyPr>
          <a:lstStyle/>
          <a:p>
            <a:r>
              <a:rPr lang="ar-EG" sz="3600" dirty="0"/>
              <a:t>و أن يسمعوا ما أنتم تسمعون ولم يسمعوا</a:t>
            </a:r>
            <a:endParaRPr lang="en-US" sz="3600" dirty="0"/>
          </a:p>
        </p:txBody>
      </p:sp>
      <p:sp>
        <p:nvSpPr>
          <p:cNvPr id="3" name="Text Placeholder 2"/>
          <p:cNvSpPr>
            <a:spLocks noGrp="1"/>
          </p:cNvSpPr>
          <p:nvPr>
            <p:ph type="body" idx="1"/>
          </p:nvPr>
        </p:nvSpPr>
        <p:spPr>
          <a:xfrm>
            <a:off x="0" y="6019800"/>
            <a:ext cx="9143999" cy="808893"/>
          </a:xfrm>
        </p:spPr>
        <p:txBody>
          <a:bodyPr/>
          <a:lstStyle/>
          <a:p>
            <a:r>
              <a:rPr lang="ar-EG" sz="4000" dirty="0"/>
              <a:t>أووه إيسوتيم إينيئتيتين سوتيم إيروؤو أووه إمبو سوتيم </a:t>
            </a:r>
          </a:p>
        </p:txBody>
      </p:sp>
      <p:sp>
        <p:nvSpPr>
          <p:cNvPr id="4" name="Text Placeholder 3"/>
          <p:cNvSpPr>
            <a:spLocks noGrp="1"/>
          </p:cNvSpPr>
          <p:nvPr>
            <p:ph type="body" sz="quarter" idx="3"/>
          </p:nvPr>
        </p:nvSpPr>
        <p:spPr>
          <a:xfrm>
            <a:off x="0" y="5105400"/>
            <a:ext cx="9144000" cy="1275029"/>
          </a:xfrm>
        </p:spPr>
        <p:txBody>
          <a:bodyPr/>
          <a:lstStyle/>
          <a:p>
            <a:r>
              <a:rPr lang="en-US" sz="4400" dirty="0" err="1"/>
              <a:t>Ouo</a:t>
            </a:r>
            <a:r>
              <a:rPr lang="en-US" sz="4400" dirty="0"/>
              <a:t>\  `</a:t>
            </a:r>
            <a:r>
              <a:rPr lang="en-US" sz="4400" dirty="0" err="1"/>
              <a:t>ecwtem</a:t>
            </a:r>
            <a:r>
              <a:rPr lang="en-US" sz="4400" dirty="0"/>
              <a:t> `</a:t>
            </a:r>
            <a:r>
              <a:rPr lang="en-US" sz="4400" dirty="0" err="1"/>
              <a:t>enh`etetencwtem</a:t>
            </a:r>
            <a:r>
              <a:rPr lang="ar-EG" sz="4400" dirty="0"/>
              <a:t> </a:t>
            </a:r>
            <a:r>
              <a:rPr lang="en-US" sz="4400" dirty="0"/>
              <a:t>`</a:t>
            </a:r>
            <a:r>
              <a:rPr lang="en-US" sz="4400" dirty="0" err="1"/>
              <a:t>erwou</a:t>
            </a:r>
            <a:r>
              <a:rPr lang="en-US" sz="4400" dirty="0"/>
              <a:t> </a:t>
            </a:r>
            <a:r>
              <a:rPr lang="en-US" sz="4400" dirty="0" err="1"/>
              <a:t>ouo</a:t>
            </a:r>
            <a:r>
              <a:rPr lang="en-US" sz="4400" dirty="0"/>
              <a:t>\ ` </a:t>
            </a:r>
            <a:r>
              <a:rPr lang="en-US" sz="4400" dirty="0" err="1"/>
              <a:t>mpoucwtem</a:t>
            </a:r>
            <a:endParaRPr lang="en-US" sz="4400" dirty="0"/>
          </a:p>
        </p:txBody>
      </p:sp>
    </p:spTree>
    <p:extLst>
      <p:ext uri="{BB962C8B-B14F-4D97-AF65-F5344CB8AC3E}">
        <p14:creationId xmlns:p14="http://schemas.microsoft.com/office/powerpoint/2010/main" val="1875098553"/>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أما أنتم فطوبي لأعينكم</a:t>
            </a:r>
            <a:endParaRPr lang="en-US" dirty="0"/>
          </a:p>
        </p:txBody>
      </p:sp>
      <p:sp>
        <p:nvSpPr>
          <p:cNvPr id="3" name="Text Placeholder 2"/>
          <p:cNvSpPr>
            <a:spLocks noGrp="1"/>
          </p:cNvSpPr>
          <p:nvPr>
            <p:ph type="body" idx="1"/>
          </p:nvPr>
        </p:nvSpPr>
        <p:spPr/>
        <p:txBody>
          <a:bodyPr/>
          <a:lstStyle/>
          <a:p>
            <a:r>
              <a:rPr lang="ar-EG" sz="4800" dirty="0"/>
              <a:t>إنثوتين ذى أؤو نياتو إننيتين فال </a:t>
            </a:r>
          </a:p>
        </p:txBody>
      </p:sp>
      <p:sp>
        <p:nvSpPr>
          <p:cNvPr id="4" name="Text Placeholder 3"/>
          <p:cNvSpPr>
            <a:spLocks noGrp="1"/>
          </p:cNvSpPr>
          <p:nvPr>
            <p:ph type="body" sz="quarter" idx="3"/>
          </p:nvPr>
        </p:nvSpPr>
        <p:spPr/>
        <p:txBody>
          <a:bodyPr/>
          <a:lstStyle/>
          <a:p>
            <a:r>
              <a:rPr lang="en-US" sz="4800" dirty="0" err="1"/>
              <a:t>Nqwten</a:t>
            </a:r>
            <a:r>
              <a:rPr lang="en-US" sz="4800" dirty="0"/>
              <a:t> de  `</a:t>
            </a:r>
            <a:r>
              <a:rPr lang="en-US" sz="4800" dirty="0" err="1"/>
              <a:t>wouni`atou</a:t>
            </a:r>
            <a:r>
              <a:rPr lang="ar-EG" sz="4800" dirty="0"/>
              <a:t> </a:t>
            </a:r>
            <a:r>
              <a:rPr lang="en-US" sz="4800" dirty="0"/>
              <a:t>`</a:t>
            </a:r>
            <a:r>
              <a:rPr lang="en-US" sz="4800" dirty="0" err="1"/>
              <a:t>nnetenbal</a:t>
            </a:r>
            <a:endParaRPr lang="en-US" sz="4800" dirty="0"/>
          </a:p>
        </p:txBody>
      </p:sp>
    </p:spTree>
    <p:extLst>
      <p:ext uri="{BB962C8B-B14F-4D97-AF65-F5344CB8AC3E}">
        <p14:creationId xmlns:p14="http://schemas.microsoft.com/office/powerpoint/2010/main" val="3614898102"/>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لأنها تبصر</a:t>
            </a:r>
            <a:endParaRPr lang="en-US" dirty="0"/>
          </a:p>
        </p:txBody>
      </p:sp>
      <p:sp>
        <p:nvSpPr>
          <p:cNvPr id="3" name="Text Placeholder 2"/>
          <p:cNvSpPr>
            <a:spLocks noGrp="1"/>
          </p:cNvSpPr>
          <p:nvPr>
            <p:ph type="body" idx="1"/>
          </p:nvPr>
        </p:nvSpPr>
        <p:spPr/>
        <p:txBody>
          <a:bodyPr/>
          <a:lstStyle/>
          <a:p>
            <a:r>
              <a:rPr lang="ar-EG" sz="4000" dirty="0"/>
              <a:t>جي سيناف </a:t>
            </a:r>
          </a:p>
        </p:txBody>
      </p:sp>
      <p:sp>
        <p:nvSpPr>
          <p:cNvPr id="4" name="Text Placeholder 3"/>
          <p:cNvSpPr>
            <a:spLocks noGrp="1"/>
          </p:cNvSpPr>
          <p:nvPr>
            <p:ph type="body" sz="quarter" idx="3"/>
          </p:nvPr>
        </p:nvSpPr>
        <p:spPr/>
        <p:txBody>
          <a:bodyPr/>
          <a:lstStyle/>
          <a:p>
            <a:r>
              <a:rPr lang="en-US" sz="4800" dirty="0"/>
              <a:t>je </a:t>
            </a:r>
            <a:r>
              <a:rPr lang="en-US" sz="4800" dirty="0" err="1"/>
              <a:t>cenau</a:t>
            </a:r>
            <a:endParaRPr lang="en-US" sz="4800" dirty="0"/>
          </a:p>
        </p:txBody>
      </p:sp>
    </p:spTree>
    <p:extLst>
      <p:ext uri="{BB962C8B-B14F-4D97-AF65-F5344CB8AC3E}">
        <p14:creationId xmlns:p14="http://schemas.microsoft.com/office/powerpoint/2010/main" val="1752418199"/>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ولآذانكم لأنها تسمع</a:t>
            </a:r>
            <a:endParaRPr lang="en-US" dirty="0"/>
          </a:p>
        </p:txBody>
      </p:sp>
      <p:sp>
        <p:nvSpPr>
          <p:cNvPr id="3" name="Text Placeholder 2"/>
          <p:cNvSpPr>
            <a:spLocks noGrp="1"/>
          </p:cNvSpPr>
          <p:nvPr>
            <p:ph type="body" idx="1"/>
          </p:nvPr>
        </p:nvSpPr>
        <p:spPr/>
        <p:txBody>
          <a:bodyPr/>
          <a:lstStyle/>
          <a:p>
            <a:r>
              <a:rPr lang="ar-EG" sz="4000" dirty="0"/>
              <a:t>نيم نيتين ماشج جي سيسوتيم</a:t>
            </a:r>
          </a:p>
        </p:txBody>
      </p:sp>
      <p:sp>
        <p:nvSpPr>
          <p:cNvPr id="4" name="Text Placeholder 3"/>
          <p:cNvSpPr>
            <a:spLocks noGrp="1"/>
          </p:cNvSpPr>
          <p:nvPr>
            <p:ph type="body" sz="quarter" idx="3"/>
          </p:nvPr>
        </p:nvSpPr>
        <p:spPr/>
        <p:txBody>
          <a:bodyPr/>
          <a:lstStyle/>
          <a:p>
            <a:r>
              <a:rPr lang="en-US" sz="4400" dirty="0" err="1"/>
              <a:t>Nem</a:t>
            </a:r>
            <a:r>
              <a:rPr lang="en-US" sz="4400" dirty="0"/>
              <a:t> </a:t>
            </a:r>
            <a:r>
              <a:rPr lang="en-US" sz="4400" dirty="0" err="1"/>
              <a:t>netenma</a:t>
            </a:r>
            <a:r>
              <a:rPr lang="en-US" sz="4400" dirty="0"/>
              <a:t>]j je </a:t>
            </a:r>
            <a:r>
              <a:rPr lang="en-US" sz="4400" dirty="0" err="1"/>
              <a:t>cecwtem</a:t>
            </a:r>
            <a:endParaRPr lang="en-US" sz="4400" dirty="0"/>
          </a:p>
        </p:txBody>
      </p:sp>
    </p:spTree>
    <p:extLst>
      <p:ext uri="{BB962C8B-B14F-4D97-AF65-F5344CB8AC3E}">
        <p14:creationId xmlns:p14="http://schemas.microsoft.com/office/powerpoint/2010/main" val="1087385833"/>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3600" dirty="0"/>
              <a:t>فلنستحق أن نسمع ونعمل</a:t>
            </a:r>
            <a:endParaRPr lang="en-US" sz="3600" dirty="0"/>
          </a:p>
        </p:txBody>
      </p:sp>
      <p:sp>
        <p:nvSpPr>
          <p:cNvPr id="3" name="Text Placeholder 2"/>
          <p:cNvSpPr>
            <a:spLocks noGrp="1"/>
          </p:cNvSpPr>
          <p:nvPr>
            <p:ph type="body" idx="1"/>
          </p:nvPr>
        </p:nvSpPr>
        <p:spPr/>
        <p:txBody>
          <a:bodyPr/>
          <a:lstStyle/>
          <a:p>
            <a:r>
              <a:rPr lang="ar-EG" sz="3600" dirty="0"/>
              <a:t>مارين إيرإب إم إبشا إن سوتيم أووه إى إيرى</a:t>
            </a:r>
          </a:p>
        </p:txBody>
      </p:sp>
      <p:sp>
        <p:nvSpPr>
          <p:cNvPr id="4" name="Text Placeholder 3"/>
          <p:cNvSpPr>
            <a:spLocks noGrp="1"/>
          </p:cNvSpPr>
          <p:nvPr>
            <p:ph type="body" sz="quarter" idx="3"/>
          </p:nvPr>
        </p:nvSpPr>
        <p:spPr/>
        <p:txBody>
          <a:bodyPr/>
          <a:lstStyle/>
          <a:p>
            <a:r>
              <a:rPr lang="en-US" sz="4800" dirty="0" err="1"/>
              <a:t>Marener`pem`p</a:t>
            </a:r>
            <a:r>
              <a:rPr lang="en-US" sz="4800" dirty="0"/>
              <a:t>]a `</a:t>
            </a:r>
            <a:r>
              <a:rPr lang="en-US" sz="4800" dirty="0" err="1"/>
              <a:t>ncwtem</a:t>
            </a:r>
            <a:r>
              <a:rPr lang="en-US" sz="4800" dirty="0"/>
              <a:t> </a:t>
            </a:r>
            <a:r>
              <a:rPr lang="en-US" sz="4800" dirty="0" err="1"/>
              <a:t>ouo</a:t>
            </a:r>
            <a:r>
              <a:rPr lang="en-US" sz="4800" dirty="0"/>
              <a:t>\ `</a:t>
            </a:r>
            <a:r>
              <a:rPr lang="en-US" sz="4800" dirty="0" err="1"/>
              <a:t>e`iri</a:t>
            </a:r>
            <a:endParaRPr lang="en-US" sz="4800" dirty="0"/>
          </a:p>
        </p:txBody>
      </p:sp>
    </p:spTree>
    <p:extLst>
      <p:ext uri="{BB962C8B-B14F-4D97-AF65-F5344CB8AC3E}">
        <p14:creationId xmlns:p14="http://schemas.microsoft.com/office/powerpoint/2010/main" val="1923230978"/>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noAutofit/>
          </a:bodyPr>
          <a:lstStyle/>
          <a:p>
            <a:r>
              <a:rPr lang="ar-EG" sz="3600" dirty="0"/>
              <a:t>بأناجيلك المقدسة بطلبات قديسيك </a:t>
            </a:r>
            <a:br>
              <a:rPr lang="ar-EG" sz="3600" dirty="0"/>
            </a:br>
            <a:endParaRPr lang="en-US" sz="3600" dirty="0"/>
          </a:p>
        </p:txBody>
      </p:sp>
      <p:sp>
        <p:nvSpPr>
          <p:cNvPr id="3" name="Text Placeholder 2"/>
          <p:cNvSpPr>
            <a:spLocks noGrp="1"/>
          </p:cNvSpPr>
          <p:nvPr>
            <p:ph type="body" idx="1"/>
          </p:nvPr>
        </p:nvSpPr>
        <p:spPr/>
        <p:txBody>
          <a:bodyPr/>
          <a:lstStyle/>
          <a:p>
            <a:r>
              <a:rPr lang="ar-EG" sz="3600" dirty="0"/>
              <a:t>إن نيك إف أنجيليون إثؤواب خين طفه إنتى نى إثؤواب إنتاك</a:t>
            </a:r>
          </a:p>
        </p:txBody>
      </p:sp>
      <p:sp>
        <p:nvSpPr>
          <p:cNvPr id="4" name="Text Placeholder 3"/>
          <p:cNvSpPr>
            <a:spLocks noGrp="1"/>
          </p:cNvSpPr>
          <p:nvPr>
            <p:ph type="body" sz="quarter" idx="3"/>
          </p:nvPr>
        </p:nvSpPr>
        <p:spPr>
          <a:xfrm>
            <a:off x="0" y="4800600"/>
            <a:ext cx="9144000" cy="1464728"/>
          </a:xfrm>
        </p:spPr>
        <p:txBody>
          <a:bodyPr/>
          <a:lstStyle/>
          <a:p>
            <a:r>
              <a:rPr lang="en-US" sz="4400" dirty="0"/>
              <a:t>`</a:t>
            </a:r>
            <a:r>
              <a:rPr lang="en-US" sz="4400" dirty="0" err="1"/>
              <a:t>nnekeuaggelion</a:t>
            </a:r>
            <a:r>
              <a:rPr lang="en-US" sz="4400" dirty="0"/>
              <a:t> e/q/u/&gt; '</a:t>
            </a:r>
            <a:r>
              <a:rPr lang="en-US" sz="4400" dirty="0" err="1"/>
              <a:t>en</a:t>
            </a:r>
            <a:r>
              <a:rPr lang="en-US" sz="4400" dirty="0"/>
              <a:t> </a:t>
            </a:r>
            <a:r>
              <a:rPr lang="en-US" sz="4400" dirty="0" err="1"/>
              <a:t>nitwb</a:t>
            </a:r>
            <a:r>
              <a:rPr lang="en-US" sz="4400" dirty="0"/>
              <a:t>\ `</a:t>
            </a:r>
            <a:r>
              <a:rPr lang="en-US" sz="4400" dirty="0" err="1"/>
              <a:t>nte</a:t>
            </a:r>
            <a:r>
              <a:rPr lang="en-US" sz="4400" dirty="0"/>
              <a:t> </a:t>
            </a:r>
            <a:r>
              <a:rPr lang="en-US" sz="4400" dirty="0" err="1"/>
              <a:t>nhe</a:t>
            </a:r>
            <a:r>
              <a:rPr lang="en-US" sz="4400" dirty="0"/>
              <a:t>/q/u/ `</a:t>
            </a:r>
            <a:r>
              <a:rPr lang="en-US" sz="4400" dirty="0" err="1"/>
              <a:t>ntak</a:t>
            </a:r>
            <a:endParaRPr lang="en-US" sz="4400" dirty="0"/>
          </a:p>
        </p:txBody>
      </p:sp>
    </p:spTree>
    <p:extLst>
      <p:ext uri="{BB962C8B-B14F-4D97-AF65-F5344CB8AC3E}">
        <p14:creationId xmlns:p14="http://schemas.microsoft.com/office/powerpoint/2010/main" val="905972306"/>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3600" dirty="0"/>
              <a:t>صلوا من أجل الإنجيل المقدس </a:t>
            </a:r>
            <a:endParaRPr lang="en-US" sz="3600" dirty="0"/>
          </a:p>
        </p:txBody>
      </p:sp>
      <p:sp>
        <p:nvSpPr>
          <p:cNvPr id="3" name="Text Placeholder 2"/>
          <p:cNvSpPr>
            <a:spLocks noGrp="1"/>
          </p:cNvSpPr>
          <p:nvPr>
            <p:ph type="body" idx="1"/>
          </p:nvPr>
        </p:nvSpPr>
        <p:spPr/>
        <p:txBody>
          <a:bodyPr/>
          <a:lstStyle/>
          <a:p>
            <a:r>
              <a:rPr lang="ar-EG" sz="3600" dirty="0"/>
              <a:t>إبروس إف إكساستى إيبرتو أجيو إف أنجيليو</a:t>
            </a:r>
          </a:p>
        </p:txBody>
      </p:sp>
      <p:sp>
        <p:nvSpPr>
          <p:cNvPr id="4" name="Text Placeholder 3"/>
          <p:cNvSpPr>
            <a:spLocks noGrp="1"/>
          </p:cNvSpPr>
          <p:nvPr>
            <p:ph type="body" sz="quarter" idx="3"/>
          </p:nvPr>
        </p:nvSpPr>
        <p:spPr>
          <a:xfrm>
            <a:off x="0" y="5337443"/>
            <a:ext cx="9144000" cy="682357"/>
          </a:xfrm>
        </p:spPr>
        <p:txBody>
          <a:bodyPr/>
          <a:lstStyle/>
          <a:p>
            <a:r>
              <a:rPr lang="pt-BR" sz="4400" dirty="0"/>
              <a:t>Proceu[acqe</a:t>
            </a:r>
            <a:r>
              <a:rPr lang="ar-EG" sz="4400" dirty="0"/>
              <a:t> </a:t>
            </a:r>
            <a:r>
              <a:rPr lang="pt-BR" sz="4400" dirty="0"/>
              <a:t> `uper tou `agiou</a:t>
            </a:r>
            <a:r>
              <a:rPr lang="ar-EG" sz="4400" dirty="0"/>
              <a:t> </a:t>
            </a:r>
            <a:r>
              <a:rPr lang="pt-BR" sz="4400" dirty="0"/>
              <a:t>euaggeliou</a:t>
            </a:r>
          </a:p>
        </p:txBody>
      </p:sp>
    </p:spTree>
    <p:extLst>
      <p:ext uri="{BB962C8B-B14F-4D97-AF65-F5344CB8AC3E}">
        <p14:creationId xmlns:p14="http://schemas.microsoft.com/office/powerpoint/2010/main" val="4123589762"/>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ar-EG" dirty="0"/>
              <a:t>يا رب إرحم</a:t>
            </a:r>
            <a:endParaRPr lang="en-US" dirty="0"/>
          </a:p>
        </p:txBody>
      </p:sp>
      <p:sp>
        <p:nvSpPr>
          <p:cNvPr id="6" name="Text Placeholder 5"/>
          <p:cNvSpPr>
            <a:spLocks noGrp="1"/>
          </p:cNvSpPr>
          <p:nvPr>
            <p:ph type="body" idx="1"/>
          </p:nvPr>
        </p:nvSpPr>
        <p:spPr/>
        <p:txBody>
          <a:bodyPr/>
          <a:lstStyle/>
          <a:p>
            <a:r>
              <a:rPr lang="ar-EG" sz="4000" dirty="0"/>
              <a:t>كيريى إليسون</a:t>
            </a:r>
          </a:p>
        </p:txBody>
      </p:sp>
      <p:sp>
        <p:nvSpPr>
          <p:cNvPr id="7" name="Text Placeholder 6"/>
          <p:cNvSpPr>
            <a:spLocks noGrp="1"/>
          </p:cNvSpPr>
          <p:nvPr>
            <p:ph type="body" sz="quarter" idx="3"/>
          </p:nvPr>
        </p:nvSpPr>
        <p:spPr>
          <a:xfrm>
            <a:off x="0" y="5337443"/>
            <a:ext cx="9144000" cy="682357"/>
          </a:xfrm>
        </p:spPr>
        <p:txBody>
          <a:bodyPr/>
          <a:lstStyle/>
          <a:p>
            <a:r>
              <a:rPr lang="en-US" sz="4400" dirty="0" err="1"/>
              <a:t>Kuri`e</a:t>
            </a:r>
            <a:r>
              <a:rPr lang="en-US" sz="4400" dirty="0"/>
              <a:t>  `</a:t>
            </a:r>
            <a:r>
              <a:rPr lang="en-US" sz="4400" dirty="0" err="1"/>
              <a:t>ele`hcon</a:t>
            </a:r>
            <a:endParaRPr lang="en-US" sz="4400" dirty="0"/>
          </a:p>
        </p:txBody>
      </p:sp>
    </p:spTree>
    <p:extLst>
      <p:ext uri="{BB962C8B-B14F-4D97-AF65-F5344CB8AC3E}">
        <p14:creationId xmlns:p14="http://schemas.microsoft.com/office/powerpoint/2010/main" val="3548851073"/>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أذكر أيضاً يا سيدنا </a:t>
            </a:r>
            <a:endParaRPr lang="en-US" dirty="0"/>
          </a:p>
        </p:txBody>
      </p:sp>
      <p:sp>
        <p:nvSpPr>
          <p:cNvPr id="3" name="Text Placeholder 2"/>
          <p:cNvSpPr>
            <a:spLocks noGrp="1"/>
          </p:cNvSpPr>
          <p:nvPr>
            <p:ph type="body" idx="1"/>
          </p:nvPr>
        </p:nvSpPr>
        <p:spPr/>
        <p:txBody>
          <a:bodyPr/>
          <a:lstStyle/>
          <a:p>
            <a:r>
              <a:rPr lang="ar-EG" sz="4400" dirty="0"/>
              <a:t>آرى إفمفيئى ذى اون بين نيب </a:t>
            </a:r>
          </a:p>
        </p:txBody>
      </p:sp>
      <p:sp>
        <p:nvSpPr>
          <p:cNvPr id="4" name="Text Placeholder 3"/>
          <p:cNvSpPr>
            <a:spLocks noGrp="1"/>
          </p:cNvSpPr>
          <p:nvPr>
            <p:ph type="body" sz="quarter" idx="3"/>
          </p:nvPr>
        </p:nvSpPr>
        <p:spPr/>
        <p:txBody>
          <a:bodyPr/>
          <a:lstStyle/>
          <a:p>
            <a:r>
              <a:rPr lang="en-US" sz="4800" dirty="0" err="1"/>
              <a:t>Ari`vmeu`i</a:t>
            </a:r>
            <a:r>
              <a:rPr lang="en-US" sz="4800" dirty="0"/>
              <a:t> de on </a:t>
            </a:r>
            <a:r>
              <a:rPr lang="en-US" sz="4800" dirty="0" err="1"/>
              <a:t>pennhb</a:t>
            </a:r>
            <a:endParaRPr lang="en-US" sz="4800" dirty="0"/>
          </a:p>
        </p:txBody>
      </p:sp>
    </p:spTree>
    <p:extLst>
      <p:ext uri="{BB962C8B-B14F-4D97-AF65-F5344CB8AC3E}">
        <p14:creationId xmlns:p14="http://schemas.microsoft.com/office/powerpoint/2010/main" val="3625728934"/>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كل الذين أمرونا أن نذكرهم </a:t>
            </a:r>
            <a:endParaRPr lang="en-US" dirty="0"/>
          </a:p>
        </p:txBody>
      </p:sp>
      <p:sp>
        <p:nvSpPr>
          <p:cNvPr id="3" name="Text Placeholder 2"/>
          <p:cNvSpPr>
            <a:spLocks noGrp="1"/>
          </p:cNvSpPr>
          <p:nvPr>
            <p:ph type="body" idx="1"/>
          </p:nvPr>
        </p:nvSpPr>
        <p:spPr/>
        <p:txBody>
          <a:bodyPr/>
          <a:lstStyle/>
          <a:p>
            <a:r>
              <a:rPr lang="ar-EG" sz="4000" dirty="0"/>
              <a:t>ان أؤون نيفين إيتاف هو نهين نان ائر بوميفئى</a:t>
            </a:r>
          </a:p>
        </p:txBody>
      </p:sp>
      <p:sp>
        <p:nvSpPr>
          <p:cNvPr id="4" name="Text Placeholder 3"/>
          <p:cNvSpPr>
            <a:spLocks noGrp="1"/>
          </p:cNvSpPr>
          <p:nvPr>
            <p:ph type="body" sz="quarter" idx="3"/>
          </p:nvPr>
        </p:nvSpPr>
        <p:spPr/>
        <p:txBody>
          <a:bodyPr/>
          <a:lstStyle/>
          <a:p>
            <a:r>
              <a:rPr lang="fi-FI" sz="4400" dirty="0"/>
              <a:t>`nouon</a:t>
            </a:r>
            <a:r>
              <a:rPr lang="ar-EG" sz="4400" dirty="0"/>
              <a:t> </a:t>
            </a:r>
            <a:r>
              <a:rPr lang="fi-FI" sz="4400" dirty="0"/>
              <a:t>niben `etau\on\en nan</a:t>
            </a:r>
            <a:r>
              <a:rPr lang="ar-EG" sz="4400" dirty="0"/>
              <a:t> </a:t>
            </a:r>
            <a:r>
              <a:rPr lang="fi-FI" sz="4400" dirty="0"/>
              <a:t>`eerpoumeu`i</a:t>
            </a:r>
          </a:p>
        </p:txBody>
      </p:sp>
    </p:spTree>
    <p:extLst>
      <p:ext uri="{BB962C8B-B14F-4D97-AF65-F5344CB8AC3E}">
        <p14:creationId xmlns:p14="http://schemas.microsoft.com/office/powerpoint/2010/main" val="30068166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80791950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solidFill>
                            <a:srgbClr val="FFC000"/>
                          </a:solidFill>
                          <a:effectLst/>
                          <a:latin typeface="Times New Roman"/>
                          <a:ea typeface="+mn-ea"/>
                          <a:cs typeface="Times New Roman"/>
                        </a:rPr>
                        <a:t>( مجداً للثالوث الأقدس )</a:t>
                      </a:r>
                      <a:endParaRPr lang="en-US" sz="6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Rectangle 1">
            <a:hlinkClick r:id="rId3" action="ppaction://hlinksldjump"/>
            <a:extLst>
              <a:ext uri="{FF2B5EF4-FFF2-40B4-BE49-F238E27FC236}">
                <a16:creationId xmlns:a16="http://schemas.microsoft.com/office/drawing/2014/main" id="{3E09A7B0-8759-0F09-8E47-521022135118}"/>
              </a:ext>
            </a:extLst>
          </p:cNvPr>
          <p:cNvSpPr/>
          <p:nvPr/>
        </p:nvSpPr>
        <p:spPr>
          <a:xfrm>
            <a:off x="7501029" y="3962400"/>
            <a:ext cx="1656223" cy="461665"/>
          </a:xfrm>
          <a:prstGeom prst="rect">
            <a:avLst/>
          </a:prstGeom>
        </p:spPr>
        <p:txBody>
          <a:bodyPr wrap="none">
            <a:spAutoFit/>
          </a:bodyPr>
          <a:lstStyle/>
          <a:p>
            <a:r>
              <a:rPr lang="ar-EG" sz="2400" b="1" kern="10" dirty="0">
                <a:ln w="9525">
                  <a:noFill/>
                  <a:round/>
                  <a:headEnd/>
                  <a:tailEnd/>
                </a:ln>
                <a:solidFill>
                  <a:srgbClr val="FFC000"/>
                </a:solidFill>
                <a:latin typeface="Times New Roman"/>
                <a:cs typeface="Times New Roman"/>
              </a:rPr>
              <a:t>تسبحة البصخة</a:t>
            </a:r>
            <a:endParaRPr lang="en-US" sz="800" dirty="0"/>
          </a:p>
        </p:txBody>
      </p:sp>
    </p:spTree>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في سؤلاتنا و تضرعاتنا</a:t>
            </a:r>
            <a:endParaRPr lang="en-US" dirty="0"/>
          </a:p>
        </p:txBody>
      </p:sp>
      <p:sp>
        <p:nvSpPr>
          <p:cNvPr id="3" name="Text Placeholder 2"/>
          <p:cNvSpPr>
            <a:spLocks noGrp="1"/>
          </p:cNvSpPr>
          <p:nvPr>
            <p:ph type="body" idx="1"/>
          </p:nvPr>
        </p:nvSpPr>
        <p:spPr/>
        <p:txBody>
          <a:bodyPr/>
          <a:lstStyle/>
          <a:p>
            <a:r>
              <a:rPr lang="ar-EG" sz="4000" dirty="0"/>
              <a:t>خين نين تيهو نيم نين طفه</a:t>
            </a:r>
          </a:p>
        </p:txBody>
      </p:sp>
      <p:sp>
        <p:nvSpPr>
          <p:cNvPr id="4" name="Text Placeholder 3"/>
          <p:cNvSpPr>
            <a:spLocks noGrp="1"/>
          </p:cNvSpPr>
          <p:nvPr>
            <p:ph type="body" sz="quarter" idx="3"/>
          </p:nvPr>
        </p:nvSpPr>
        <p:spPr>
          <a:xfrm>
            <a:off x="0" y="5337443"/>
            <a:ext cx="9144000" cy="682357"/>
          </a:xfrm>
        </p:spPr>
        <p:txBody>
          <a:bodyPr/>
          <a:lstStyle/>
          <a:p>
            <a:r>
              <a:rPr lang="pt-BR" sz="5400" dirty="0"/>
              <a:t>'en nen;\o nem</a:t>
            </a:r>
            <a:r>
              <a:rPr lang="ar-EG" sz="5400" dirty="0"/>
              <a:t> </a:t>
            </a:r>
            <a:r>
              <a:rPr lang="pt-BR" sz="5400" dirty="0"/>
              <a:t>nentwb\</a:t>
            </a:r>
          </a:p>
        </p:txBody>
      </p:sp>
    </p:spTree>
    <p:extLst>
      <p:ext uri="{BB962C8B-B14F-4D97-AF65-F5344CB8AC3E}">
        <p14:creationId xmlns:p14="http://schemas.microsoft.com/office/powerpoint/2010/main" val="1912057903"/>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التي نرفعها إليك أيها الرب إلهنا</a:t>
            </a:r>
            <a:endParaRPr lang="en-US" dirty="0"/>
          </a:p>
        </p:txBody>
      </p:sp>
      <p:sp>
        <p:nvSpPr>
          <p:cNvPr id="3" name="Text Placeholder 2"/>
          <p:cNvSpPr>
            <a:spLocks noGrp="1"/>
          </p:cNvSpPr>
          <p:nvPr>
            <p:ph type="body" idx="1"/>
          </p:nvPr>
        </p:nvSpPr>
        <p:spPr/>
        <p:txBody>
          <a:bodyPr/>
          <a:lstStyle/>
          <a:p>
            <a:r>
              <a:rPr lang="ar-EG" sz="3600" dirty="0"/>
              <a:t>إيرى إمموؤو إى إبشوى هازوك إبشويس بيننوتى</a:t>
            </a:r>
          </a:p>
        </p:txBody>
      </p:sp>
      <p:sp>
        <p:nvSpPr>
          <p:cNvPr id="4" name="Text Placeholder 3"/>
          <p:cNvSpPr>
            <a:spLocks noGrp="1"/>
          </p:cNvSpPr>
          <p:nvPr>
            <p:ph type="body" sz="quarter" idx="3"/>
          </p:nvPr>
        </p:nvSpPr>
        <p:spPr>
          <a:xfrm>
            <a:off x="0" y="5334000"/>
            <a:ext cx="9144000" cy="682357"/>
          </a:xfrm>
        </p:spPr>
        <p:txBody>
          <a:bodyPr/>
          <a:lstStyle/>
          <a:p>
            <a:r>
              <a:rPr lang="en-US" sz="4400" dirty="0"/>
              <a:t>`</a:t>
            </a:r>
            <a:r>
              <a:rPr lang="en-US" sz="4400" dirty="0" err="1"/>
              <a:t>eten`iri</a:t>
            </a:r>
            <a:r>
              <a:rPr lang="en-US" sz="4400" dirty="0"/>
              <a:t> `</a:t>
            </a:r>
            <a:r>
              <a:rPr lang="en-US" sz="4400" dirty="0" err="1"/>
              <a:t>mmwou</a:t>
            </a:r>
            <a:r>
              <a:rPr lang="en-US" sz="4400" dirty="0"/>
              <a:t> `</a:t>
            </a:r>
            <a:r>
              <a:rPr lang="en-US" sz="4400" dirty="0" err="1"/>
              <a:t>e`p</a:t>
            </a:r>
            <a:r>
              <a:rPr lang="en-US" sz="4400" dirty="0"/>
              <a:t>]</a:t>
            </a:r>
            <a:r>
              <a:rPr lang="en-US" sz="4400" dirty="0" err="1"/>
              <a:t>wi</a:t>
            </a:r>
            <a:r>
              <a:rPr lang="ar-EG" sz="4400" dirty="0"/>
              <a:t> </a:t>
            </a:r>
            <a:r>
              <a:rPr lang="en-US" sz="4400" dirty="0"/>
              <a:t>\</a:t>
            </a:r>
            <a:r>
              <a:rPr lang="en-US" sz="4400" dirty="0" err="1"/>
              <a:t>arok</a:t>
            </a:r>
            <a:r>
              <a:rPr lang="en-US" sz="4400" dirty="0"/>
              <a:t> ~P_ </a:t>
            </a:r>
            <a:r>
              <a:rPr lang="en-US" sz="4400" dirty="0" err="1"/>
              <a:t>Pennou</a:t>
            </a:r>
            <a:r>
              <a:rPr lang="en-US" sz="4400" dirty="0"/>
              <a:t>;</a:t>
            </a:r>
          </a:p>
        </p:txBody>
      </p:sp>
    </p:spTree>
    <p:extLst>
      <p:ext uri="{BB962C8B-B14F-4D97-AF65-F5344CB8AC3E}">
        <p14:creationId xmlns:p14="http://schemas.microsoft.com/office/powerpoint/2010/main" val="2319922243"/>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الذين سبقوا فرقدوا يارب نيحهم</a:t>
            </a:r>
            <a:endParaRPr lang="en-US" dirty="0"/>
          </a:p>
        </p:txBody>
      </p:sp>
      <p:sp>
        <p:nvSpPr>
          <p:cNvPr id="3" name="Text Placeholder 2"/>
          <p:cNvSpPr>
            <a:spLocks noGrp="1"/>
          </p:cNvSpPr>
          <p:nvPr>
            <p:ph type="body" idx="1"/>
          </p:nvPr>
        </p:nvSpPr>
        <p:spPr/>
        <p:txBody>
          <a:bodyPr/>
          <a:lstStyle/>
          <a:p>
            <a:r>
              <a:rPr lang="ar-EG" sz="4000" dirty="0"/>
              <a:t>نيئتاف إير شورب إن إنكوت ما إمطون نؤو</a:t>
            </a:r>
          </a:p>
        </p:txBody>
      </p:sp>
      <p:sp>
        <p:nvSpPr>
          <p:cNvPr id="4" name="Text Placeholder 3"/>
          <p:cNvSpPr>
            <a:spLocks noGrp="1"/>
          </p:cNvSpPr>
          <p:nvPr>
            <p:ph type="body" sz="quarter" idx="3"/>
          </p:nvPr>
        </p:nvSpPr>
        <p:spPr>
          <a:xfrm>
            <a:off x="0" y="5337443"/>
            <a:ext cx="9144000" cy="682357"/>
          </a:xfrm>
        </p:spPr>
        <p:txBody>
          <a:bodyPr/>
          <a:lstStyle/>
          <a:p>
            <a:r>
              <a:rPr lang="en-US" sz="4800" dirty="0" err="1"/>
              <a:t>Nh`etauer</a:t>
            </a:r>
            <a:r>
              <a:rPr lang="en-US" sz="4800" dirty="0"/>
              <a:t>]</a:t>
            </a:r>
            <a:r>
              <a:rPr lang="en-US" sz="4800" dirty="0" err="1"/>
              <a:t>orp</a:t>
            </a:r>
            <a:r>
              <a:rPr lang="en-US" sz="4800" dirty="0"/>
              <a:t> `</a:t>
            </a:r>
            <a:r>
              <a:rPr lang="en-US" sz="4800" dirty="0" err="1"/>
              <a:t>n`enkot</a:t>
            </a:r>
            <a:r>
              <a:rPr lang="ar-EG" sz="4800" dirty="0"/>
              <a:t> </a:t>
            </a:r>
            <a:r>
              <a:rPr lang="en-US" sz="4800" dirty="0" err="1"/>
              <a:t>ma`mton</a:t>
            </a:r>
            <a:r>
              <a:rPr lang="en-US" sz="4800" dirty="0"/>
              <a:t> </a:t>
            </a:r>
            <a:r>
              <a:rPr lang="en-US" sz="4800" dirty="0" err="1"/>
              <a:t>nwou</a:t>
            </a:r>
            <a:endParaRPr lang="en-US" sz="4800" dirty="0"/>
          </a:p>
        </p:txBody>
      </p:sp>
    </p:spTree>
    <p:extLst>
      <p:ext uri="{BB962C8B-B14F-4D97-AF65-F5344CB8AC3E}">
        <p14:creationId xmlns:p14="http://schemas.microsoft.com/office/powerpoint/2010/main" val="2770170635"/>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المرضي إشفيهم </a:t>
            </a:r>
            <a:endParaRPr lang="en-US" dirty="0"/>
          </a:p>
        </p:txBody>
      </p:sp>
      <p:sp>
        <p:nvSpPr>
          <p:cNvPr id="3" name="Text Placeholder 2"/>
          <p:cNvSpPr>
            <a:spLocks noGrp="1"/>
          </p:cNvSpPr>
          <p:nvPr>
            <p:ph type="body" idx="1"/>
          </p:nvPr>
        </p:nvSpPr>
        <p:spPr/>
        <p:txBody>
          <a:bodyPr/>
          <a:lstStyle/>
          <a:p>
            <a:r>
              <a:rPr lang="ar-EG" sz="4000" dirty="0"/>
              <a:t>نى إتشونى ما تالتشوؤ</a:t>
            </a:r>
          </a:p>
        </p:txBody>
      </p:sp>
      <p:sp>
        <p:nvSpPr>
          <p:cNvPr id="4" name="Text Placeholder 3"/>
          <p:cNvSpPr>
            <a:spLocks noGrp="1"/>
          </p:cNvSpPr>
          <p:nvPr>
            <p:ph type="body" sz="quarter" idx="3"/>
          </p:nvPr>
        </p:nvSpPr>
        <p:spPr>
          <a:xfrm>
            <a:off x="0" y="5337443"/>
            <a:ext cx="9144000" cy="682357"/>
          </a:xfrm>
        </p:spPr>
        <p:txBody>
          <a:bodyPr/>
          <a:lstStyle/>
          <a:p>
            <a:r>
              <a:rPr lang="en-US" sz="5400" dirty="0" err="1"/>
              <a:t>nhet</a:t>
            </a:r>
            <a:r>
              <a:rPr lang="en-US" sz="5400" dirty="0"/>
              <a:t>]</a:t>
            </a:r>
            <a:r>
              <a:rPr lang="en-US" sz="5400" dirty="0" err="1"/>
              <a:t>wni</a:t>
            </a:r>
            <a:r>
              <a:rPr lang="ar-EG" sz="5400" dirty="0"/>
              <a:t> </a:t>
            </a:r>
            <a:r>
              <a:rPr lang="en-US" sz="5400" dirty="0" err="1"/>
              <a:t>matalswou</a:t>
            </a:r>
            <a:endParaRPr lang="en-US" sz="5400" dirty="0"/>
          </a:p>
        </p:txBody>
      </p:sp>
    </p:spTree>
    <p:extLst>
      <p:ext uri="{BB962C8B-B14F-4D97-AF65-F5344CB8AC3E}">
        <p14:creationId xmlns:p14="http://schemas.microsoft.com/office/powerpoint/2010/main" val="2372826893"/>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لأنك انت هو حياتنا كلنا </a:t>
            </a:r>
            <a:endParaRPr lang="en-US" dirty="0"/>
          </a:p>
        </p:txBody>
      </p:sp>
      <p:sp>
        <p:nvSpPr>
          <p:cNvPr id="3" name="Text Placeholder 2"/>
          <p:cNvSpPr>
            <a:spLocks noGrp="1"/>
          </p:cNvSpPr>
          <p:nvPr>
            <p:ph type="body" idx="1"/>
          </p:nvPr>
        </p:nvSpPr>
        <p:spPr/>
        <p:txBody>
          <a:bodyPr/>
          <a:lstStyle/>
          <a:p>
            <a:r>
              <a:rPr lang="ar-EG" sz="4000" dirty="0"/>
              <a:t>جى إنثوك غار بي بين أونخ تيرو </a:t>
            </a:r>
          </a:p>
        </p:txBody>
      </p:sp>
      <p:sp>
        <p:nvSpPr>
          <p:cNvPr id="4" name="Text Placeholder 3"/>
          <p:cNvSpPr>
            <a:spLocks noGrp="1"/>
          </p:cNvSpPr>
          <p:nvPr>
            <p:ph type="body" sz="quarter" idx="3"/>
          </p:nvPr>
        </p:nvSpPr>
        <p:spPr>
          <a:xfrm>
            <a:off x="0" y="5337443"/>
            <a:ext cx="9144000" cy="682357"/>
          </a:xfrm>
        </p:spPr>
        <p:txBody>
          <a:bodyPr/>
          <a:lstStyle/>
          <a:p>
            <a:r>
              <a:rPr lang="en-US" sz="4800" dirty="0"/>
              <a:t>Je `</a:t>
            </a:r>
            <a:r>
              <a:rPr lang="en-US" sz="4800" dirty="0" err="1"/>
              <a:t>nqok</a:t>
            </a:r>
            <a:r>
              <a:rPr lang="en-US" sz="4800" dirty="0"/>
              <a:t> gar </a:t>
            </a:r>
            <a:r>
              <a:rPr lang="en-US" sz="4800" dirty="0" err="1"/>
              <a:t>pe</a:t>
            </a:r>
            <a:r>
              <a:rPr lang="en-US" sz="4800" dirty="0"/>
              <a:t> </a:t>
            </a:r>
            <a:r>
              <a:rPr lang="en-US" sz="4800" dirty="0" err="1"/>
              <a:t>penwn</a:t>
            </a:r>
            <a:r>
              <a:rPr lang="en-US" sz="4800" dirty="0"/>
              <a:t>' </a:t>
            </a:r>
            <a:r>
              <a:rPr lang="en-US" sz="4800" dirty="0" err="1"/>
              <a:t>throu</a:t>
            </a:r>
            <a:endParaRPr lang="en-US" sz="4800" dirty="0"/>
          </a:p>
        </p:txBody>
      </p:sp>
    </p:spTree>
    <p:extLst>
      <p:ext uri="{BB962C8B-B14F-4D97-AF65-F5344CB8AC3E}">
        <p14:creationId xmlns:p14="http://schemas.microsoft.com/office/powerpoint/2010/main" val="3040918591"/>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43400"/>
            <a:ext cx="9144000" cy="782371"/>
          </a:xfrm>
        </p:spPr>
        <p:txBody>
          <a:bodyPr>
            <a:noAutofit/>
          </a:bodyPr>
          <a:lstStyle/>
          <a:p>
            <a:r>
              <a:rPr lang="ar-EG" dirty="0"/>
              <a:t>و خلاصنا كلنا ورجاؤنا كلنا</a:t>
            </a:r>
            <a:endParaRPr lang="en-US" dirty="0"/>
          </a:p>
        </p:txBody>
      </p:sp>
      <p:sp>
        <p:nvSpPr>
          <p:cNvPr id="3" name="Text Placeholder 2"/>
          <p:cNvSpPr>
            <a:spLocks noGrp="1"/>
          </p:cNvSpPr>
          <p:nvPr>
            <p:ph type="body" idx="1"/>
          </p:nvPr>
        </p:nvSpPr>
        <p:spPr>
          <a:xfrm>
            <a:off x="0" y="6049107"/>
            <a:ext cx="9143999" cy="808893"/>
          </a:xfrm>
        </p:spPr>
        <p:txBody>
          <a:bodyPr/>
          <a:lstStyle/>
          <a:p>
            <a:r>
              <a:rPr lang="ar-EG" sz="4000" dirty="0"/>
              <a:t>نيم بين أوجاى تيرو   نيم تين هلبيس تيرو </a:t>
            </a:r>
          </a:p>
        </p:txBody>
      </p:sp>
      <p:sp>
        <p:nvSpPr>
          <p:cNvPr id="4" name="Text Placeholder 3"/>
          <p:cNvSpPr>
            <a:spLocks noGrp="1"/>
          </p:cNvSpPr>
          <p:nvPr>
            <p:ph type="body" sz="quarter" idx="3"/>
          </p:nvPr>
        </p:nvSpPr>
        <p:spPr>
          <a:xfrm>
            <a:off x="0" y="5032643"/>
            <a:ext cx="9144000" cy="1368157"/>
          </a:xfrm>
        </p:spPr>
        <p:txBody>
          <a:bodyPr/>
          <a:lstStyle/>
          <a:p>
            <a:r>
              <a:rPr lang="pt-BR" sz="4400" dirty="0"/>
              <a:t>nem </a:t>
            </a:r>
            <a:r>
              <a:rPr lang="ar-EG" sz="4400" dirty="0"/>
              <a:t> </a:t>
            </a:r>
            <a:r>
              <a:rPr lang="pt-BR" sz="4400" dirty="0"/>
              <a:t>penoujai </a:t>
            </a:r>
            <a:r>
              <a:rPr lang="ar-EG" sz="4400" dirty="0"/>
              <a:t> </a:t>
            </a:r>
            <a:r>
              <a:rPr lang="pt-BR" sz="4400" dirty="0"/>
              <a:t>throu</a:t>
            </a:r>
            <a:r>
              <a:rPr lang="ar-EG" sz="4400" dirty="0"/>
              <a:t> </a:t>
            </a:r>
            <a:r>
              <a:rPr lang="pt-BR" sz="4400" dirty="0"/>
              <a:t>&gt;</a:t>
            </a:r>
            <a:r>
              <a:rPr lang="ar-EG" sz="4400" dirty="0"/>
              <a:t> </a:t>
            </a:r>
            <a:r>
              <a:rPr lang="pt-BR" sz="4400" dirty="0"/>
              <a:t> nem</a:t>
            </a:r>
            <a:r>
              <a:rPr lang="ar-EG" sz="4400" dirty="0"/>
              <a:t> </a:t>
            </a:r>
            <a:r>
              <a:rPr lang="pt-BR" sz="4400" dirty="0"/>
              <a:t>ten\elpic throu</a:t>
            </a:r>
          </a:p>
        </p:txBody>
      </p:sp>
    </p:spTree>
    <p:extLst>
      <p:ext uri="{BB962C8B-B14F-4D97-AF65-F5344CB8AC3E}">
        <p14:creationId xmlns:p14="http://schemas.microsoft.com/office/powerpoint/2010/main" val="3115932742"/>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rtl="0"/>
            <a:r>
              <a:rPr lang="ar-EG" dirty="0"/>
              <a:t>وشفاؤنا كلنا وقيامتنا كلنا</a:t>
            </a:r>
            <a:br>
              <a:rPr lang="ar-EG" dirty="0"/>
            </a:br>
            <a:endParaRPr lang="en-US" dirty="0"/>
          </a:p>
        </p:txBody>
      </p:sp>
      <p:sp>
        <p:nvSpPr>
          <p:cNvPr id="3" name="Text Placeholder 2"/>
          <p:cNvSpPr>
            <a:spLocks noGrp="1"/>
          </p:cNvSpPr>
          <p:nvPr>
            <p:ph type="body" idx="1"/>
          </p:nvPr>
        </p:nvSpPr>
        <p:spPr/>
        <p:txBody>
          <a:bodyPr/>
          <a:lstStyle/>
          <a:p>
            <a:r>
              <a:rPr lang="ar-EG" sz="4000" dirty="0"/>
              <a:t>نيم بين طالتشو تيرو نيم تين أناستاسيس تيرين</a:t>
            </a:r>
          </a:p>
        </p:txBody>
      </p:sp>
      <p:sp>
        <p:nvSpPr>
          <p:cNvPr id="4" name="Text Placeholder 3"/>
          <p:cNvSpPr>
            <a:spLocks noGrp="1"/>
          </p:cNvSpPr>
          <p:nvPr>
            <p:ph type="body" sz="quarter" idx="3"/>
          </p:nvPr>
        </p:nvSpPr>
        <p:spPr>
          <a:xfrm>
            <a:off x="0" y="5049057"/>
            <a:ext cx="9144000" cy="1275543"/>
          </a:xfrm>
        </p:spPr>
        <p:txBody>
          <a:bodyPr/>
          <a:lstStyle/>
          <a:p>
            <a:r>
              <a:rPr lang="pt-BR" sz="4000" dirty="0"/>
              <a:t>nem pentalso</a:t>
            </a:r>
            <a:r>
              <a:rPr lang="ar-EG" sz="4000" dirty="0"/>
              <a:t> </a:t>
            </a:r>
            <a:r>
              <a:rPr lang="pt-BR" sz="4000" dirty="0"/>
              <a:t>throu&gt; nem ten`anactacic thren</a:t>
            </a:r>
          </a:p>
        </p:txBody>
      </p:sp>
    </p:spTree>
    <p:extLst>
      <p:ext uri="{BB962C8B-B14F-4D97-AF65-F5344CB8AC3E}">
        <p14:creationId xmlns:p14="http://schemas.microsoft.com/office/powerpoint/2010/main" val="4210865172"/>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300449356"/>
              </p:ext>
            </p:extLst>
          </p:nvPr>
        </p:nvGraphicFramePr>
        <p:xfrm>
          <a:off x="0" y="1752600"/>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54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6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كلامه ألين من الدهن و هو نصال</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أفتشنون نيف ساجي اي هوتي أوونيه : ان ثوأوو هان سوثنيف ني</a:t>
            </a:r>
            <a:endParaRPr lang="ar-EG" sz="6000" dirty="0"/>
          </a:p>
        </p:txBody>
      </p:sp>
      <p:sp>
        <p:nvSpPr>
          <p:cNvPr id="5" name="Text Placeholder 4"/>
          <p:cNvSpPr>
            <a:spLocks noGrp="1"/>
          </p:cNvSpPr>
          <p:nvPr>
            <p:ph type="body" sz="quarter" idx="3"/>
          </p:nvPr>
        </p:nvSpPr>
        <p:spPr>
          <a:xfrm>
            <a:off x="0" y="5410200"/>
            <a:ext cx="9144000" cy="682357"/>
          </a:xfrm>
        </p:spPr>
        <p:txBody>
          <a:bodyPr/>
          <a:lstStyle/>
          <a:p>
            <a:r>
              <a:rPr lang="it-IT" sz="3200" dirty="0">
                <a:latin typeface="Avva_Shenouda" pitchFamily="34" charset="2"/>
              </a:rPr>
              <a:t>Avsnon `nge ne4cagi `ehote ovneh : `n0wov hanco0ne4 ne</a:t>
            </a:r>
            <a:endParaRPr lang="en-US" sz="3200" dirty="0">
              <a:latin typeface="Avva_Shenouda" pitchFamily="34" charset="2"/>
            </a:endParaRPr>
          </a:p>
        </p:txBody>
      </p:sp>
    </p:spTree>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t>هلليلويا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الليلويا</a:t>
            </a:r>
            <a:endParaRPr lang="ar-EG" sz="9600" dirty="0"/>
          </a:p>
        </p:txBody>
      </p:sp>
      <p:sp>
        <p:nvSpPr>
          <p:cNvPr id="5" name="Text Placeholder 4"/>
          <p:cNvSpPr>
            <a:spLocks noGrp="1"/>
          </p:cNvSpPr>
          <p:nvPr>
            <p:ph type="body" sz="quarter" idx="3"/>
          </p:nvPr>
        </p:nvSpPr>
        <p:spPr/>
        <p:txBody>
          <a:bodyPr/>
          <a:lstStyle/>
          <a:p>
            <a:r>
              <a:rPr lang="en-US" dirty="0"/>
              <a:t>Allhloui`a</a:t>
            </a:r>
          </a:p>
        </p:txBody>
      </p:sp>
    </p:spTree>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235381150"/>
              </p:ext>
            </p:extLst>
          </p:nvPr>
        </p:nvGraphicFramePr>
        <p:xfrm>
          <a:off x="0" y="1981200"/>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54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7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فلو كان العدو عيرني اذا لاحتملت</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جي ايني أووجاجي بيتافتي شوش ني ناي نا فاي ايروي بي</a:t>
            </a:r>
            <a:endParaRPr lang="ar-EG" sz="6000" dirty="0"/>
          </a:p>
        </p:txBody>
      </p:sp>
      <p:sp>
        <p:nvSpPr>
          <p:cNvPr id="5" name="Text Placeholder 4"/>
          <p:cNvSpPr>
            <a:spLocks noGrp="1"/>
          </p:cNvSpPr>
          <p:nvPr>
            <p:ph type="body" sz="quarter" idx="3"/>
          </p:nvPr>
        </p:nvSpPr>
        <p:spPr>
          <a:xfrm>
            <a:off x="0" y="5566043"/>
            <a:ext cx="9144000" cy="682357"/>
          </a:xfrm>
        </p:spPr>
        <p:txBody>
          <a:bodyPr/>
          <a:lstStyle/>
          <a:p>
            <a:r>
              <a:rPr lang="it-IT" sz="3400" dirty="0">
                <a:latin typeface="Avva_Shenouda" pitchFamily="34" charset="2"/>
              </a:rPr>
              <a:t>Ge` ene ovgagi peta452w2 n3i naina4ai `eroi pe</a:t>
            </a:r>
            <a:endParaRPr lang="en-US" sz="3400" dirty="0">
              <a:latin typeface="Avva_Shenouda" pitchFamily="34" charset="2"/>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24265122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algn="ctr" defTabSz="914400" rtl="0" eaLnBrk="1" latinLnBrk="0" hangingPunct="1">
                        <a:spcBef>
                          <a:spcPct val="50000"/>
                        </a:spcBef>
                      </a:pPr>
                      <a:r>
                        <a:rPr lang="ar-SA" sz="5400" b="1" kern="10" dirty="0">
                          <a:ln w="9525">
                            <a:noFill/>
                            <a:round/>
                            <a:headEnd/>
                            <a:tailEnd/>
                          </a:ln>
                          <a:solidFill>
                            <a:srgbClr val="FFC000"/>
                          </a:solidFill>
                          <a:effectLst/>
                          <a:latin typeface="Times New Roman"/>
                          <a:ea typeface="+mn-ea"/>
                          <a:cs typeface="Times New Roman"/>
                        </a:rPr>
                        <a:t>من </a:t>
                      </a:r>
                      <a:r>
                        <a:rPr lang="ar-KW" sz="5400" b="1" kern="10" dirty="0">
                          <a:ln w="9525">
                            <a:noFill/>
                            <a:round/>
                            <a:headEnd/>
                            <a:tailEnd/>
                          </a:ln>
                          <a:solidFill>
                            <a:srgbClr val="FFC000"/>
                          </a:solidFill>
                          <a:effectLst/>
                          <a:latin typeface="Times New Roman"/>
                          <a:ea typeface="+mn-ea"/>
                          <a:cs typeface="Times New Roman"/>
                        </a:rPr>
                        <a:t>حزقيال</a:t>
                      </a:r>
                      <a:r>
                        <a:rPr lang="ar-SA" sz="5400" b="1" kern="10" dirty="0">
                          <a:ln w="9525">
                            <a:noFill/>
                            <a:round/>
                            <a:headEnd/>
                            <a:tailEnd/>
                          </a:ln>
                          <a:solidFill>
                            <a:srgbClr val="FFC000"/>
                          </a:solidFill>
                          <a:effectLst/>
                          <a:latin typeface="Times New Roman"/>
                          <a:ea typeface="+mn-ea"/>
                          <a:cs typeface="Times New Roman"/>
                        </a:rPr>
                        <a:t> النبى</a:t>
                      </a:r>
                    </a:p>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7501029" y="3962400"/>
            <a:ext cx="1656223" cy="461665"/>
          </a:xfrm>
          <a:prstGeom prst="rect">
            <a:avLst/>
          </a:prstGeom>
        </p:spPr>
        <p:txBody>
          <a:bodyPr wrap="none">
            <a:spAutoFit/>
          </a:bodyPr>
          <a:lstStyle/>
          <a:p>
            <a:r>
              <a:rPr lang="ar-EG" sz="2400" b="1" kern="10" dirty="0">
                <a:ln w="9525">
                  <a:noFill/>
                  <a:round/>
                  <a:headEnd/>
                  <a:tailEnd/>
                </a:ln>
                <a:solidFill>
                  <a:srgbClr val="FFC000"/>
                </a:solidFill>
                <a:latin typeface="Times New Roman"/>
                <a:cs typeface="Times New Roman"/>
              </a:rPr>
              <a:t>تسبحة البصخة</a:t>
            </a:r>
            <a:endParaRPr lang="en-US" sz="800" dirty="0"/>
          </a:p>
        </p:txBody>
      </p:sp>
    </p:spTree>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t>هلليلويا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الليلويا</a:t>
            </a:r>
            <a:endParaRPr lang="ar-EG" sz="9600" dirty="0"/>
          </a:p>
        </p:txBody>
      </p:sp>
      <p:sp>
        <p:nvSpPr>
          <p:cNvPr id="5" name="Text Placeholder 4"/>
          <p:cNvSpPr>
            <a:spLocks noGrp="1"/>
          </p:cNvSpPr>
          <p:nvPr>
            <p:ph type="body" sz="quarter" idx="3"/>
          </p:nvPr>
        </p:nvSpPr>
        <p:spPr/>
        <p:txBody>
          <a:bodyPr/>
          <a:lstStyle/>
          <a:p>
            <a:r>
              <a:rPr lang="en-US" dirty="0"/>
              <a:t>Allhloui`a</a:t>
            </a:r>
          </a:p>
        </p:txBody>
      </p:sp>
    </p:spTree>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 لو ان مبغضي عظم علي الكلام</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أووه ايني بيث موستي امموي أفجو انهان نيشتي ان ساجي</a:t>
            </a:r>
            <a:endParaRPr lang="ar-EG" sz="6000" dirty="0"/>
          </a:p>
        </p:txBody>
      </p:sp>
      <p:sp>
        <p:nvSpPr>
          <p:cNvPr id="5" name="Text Placeholder 4"/>
          <p:cNvSpPr>
            <a:spLocks noGrp="1"/>
          </p:cNvSpPr>
          <p:nvPr>
            <p:ph type="body" sz="quarter" idx="3"/>
          </p:nvPr>
        </p:nvSpPr>
        <p:spPr/>
        <p:txBody>
          <a:bodyPr/>
          <a:lstStyle/>
          <a:p>
            <a:r>
              <a:rPr lang="en-US" sz="3200" dirty="0">
                <a:latin typeface="Avva_Shenouda" pitchFamily="34" charset="2"/>
              </a:rPr>
              <a:t>ovoh `ene pe0moc5 `mmoi a4gw `nhanni25 `ncagi  </a:t>
            </a:r>
            <a:endParaRPr lang="en-US" sz="6000" dirty="0">
              <a:latin typeface="Avva_Shenouda" pitchFamily="34" charset="2"/>
            </a:endParaRPr>
          </a:p>
        </p:txBody>
      </p:sp>
    </p:spTree>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لاختفيت منه</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اي اهري ايجوي ناي نا كوبت ايفول هاروف</a:t>
            </a:r>
            <a:endParaRPr lang="ar-EG" sz="6000" dirty="0"/>
          </a:p>
        </p:txBody>
      </p:sp>
      <p:sp>
        <p:nvSpPr>
          <p:cNvPr id="5" name="Text Placeholder 4"/>
          <p:cNvSpPr>
            <a:spLocks noGrp="1"/>
          </p:cNvSpPr>
          <p:nvPr>
            <p:ph type="body" sz="quarter" idx="3"/>
          </p:nvPr>
        </p:nvSpPr>
        <p:spPr/>
        <p:txBody>
          <a:bodyPr/>
          <a:lstStyle/>
          <a:p>
            <a:r>
              <a:rPr lang="en-US" dirty="0">
                <a:latin typeface="Avva_Shenouda" pitchFamily="34" charset="2"/>
              </a:rPr>
              <a:t>`e`hr3i `egwi nainaxopt `ebolharo4</a:t>
            </a:r>
            <a:endParaRPr lang="en-US" dirty="0"/>
          </a:p>
        </p:txBody>
      </p:sp>
    </p:spTree>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t>هلليلويا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الليلويا</a:t>
            </a:r>
            <a:endParaRPr lang="ar-EG" sz="9600" dirty="0"/>
          </a:p>
        </p:txBody>
      </p:sp>
      <p:sp>
        <p:nvSpPr>
          <p:cNvPr id="5" name="Text Placeholder 4"/>
          <p:cNvSpPr>
            <a:spLocks noGrp="1"/>
          </p:cNvSpPr>
          <p:nvPr>
            <p:ph type="body" sz="quarter" idx="3"/>
          </p:nvPr>
        </p:nvSpPr>
        <p:spPr/>
        <p:txBody>
          <a:bodyPr/>
          <a:lstStyle/>
          <a:p>
            <a:r>
              <a:rPr lang="en-US" dirty="0"/>
              <a:t>Allhloui`a</a:t>
            </a:r>
          </a:p>
        </p:txBody>
      </p:sp>
    </p:spTree>
    <p:extLst>
      <p:ext uri="{BB962C8B-B14F-4D97-AF65-F5344CB8AC3E}">
        <p14:creationId xmlns:p14="http://schemas.microsoft.com/office/powerpoint/2010/main" val="538837586"/>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لكي نكون مستحقين </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كى إيبرتو كاطا كسيو ثينا إيماس</a:t>
            </a:r>
            <a:endParaRPr lang="ar-EG" sz="6000" dirty="0"/>
          </a:p>
        </p:txBody>
      </p:sp>
      <p:sp>
        <p:nvSpPr>
          <p:cNvPr id="5" name="Text Placeholder 4"/>
          <p:cNvSpPr>
            <a:spLocks noGrp="1"/>
          </p:cNvSpPr>
          <p:nvPr>
            <p:ph type="body" sz="quarter" idx="3"/>
          </p:nvPr>
        </p:nvSpPr>
        <p:spPr/>
        <p:txBody>
          <a:bodyPr/>
          <a:lstStyle/>
          <a:p>
            <a:r>
              <a:rPr lang="en-US" dirty="0">
                <a:latin typeface="Avva_Shenouda" pitchFamily="34" charset="2"/>
              </a:rPr>
              <a:t>Kai vpertov kata 7io 03nai 3mac</a:t>
            </a:r>
            <a:endParaRPr lang="en-US" sz="6600" dirty="0">
              <a:latin typeface="Avva_Shenouda" pitchFamily="34" charset="2"/>
            </a:endParaRPr>
          </a:p>
        </p:txBody>
      </p:sp>
    </p:spTree>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لسماع الإنجيل المقدس</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تيس أكروأسيؤس طو أجيو إﭫ أنجيليو</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t3c</a:t>
            </a:r>
            <a:r>
              <a:rPr lang="en-US" dirty="0">
                <a:latin typeface="Avva_Shenouda" pitchFamily="34" charset="2"/>
              </a:rPr>
              <a:t> akroacewc tov Ajiov evajjeliov</a:t>
            </a:r>
            <a:endParaRPr lang="en-US" sz="6600" dirty="0">
              <a:latin typeface="Avva_Shenouda" pitchFamily="34" charset="2"/>
            </a:endParaRPr>
          </a:p>
        </p:txBody>
      </p:sp>
    </p:spTree>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نتوسل من ربنا وإلهنا</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كيريون طون ثيؤن إيمون</a:t>
            </a:r>
            <a:endParaRPr lang="ar-EG" sz="6000" dirty="0"/>
          </a:p>
        </p:txBody>
      </p:sp>
      <p:sp>
        <p:nvSpPr>
          <p:cNvPr id="5" name="Text Placeholder 4"/>
          <p:cNvSpPr>
            <a:spLocks noGrp="1"/>
          </p:cNvSpPr>
          <p:nvPr>
            <p:ph type="body" sz="quarter" idx="3"/>
          </p:nvPr>
        </p:nvSpPr>
        <p:spPr/>
        <p:txBody>
          <a:bodyPr/>
          <a:lstStyle/>
          <a:p>
            <a:r>
              <a:rPr lang="en-US" dirty="0">
                <a:latin typeface="Avva_Shenouda" pitchFamily="34" charset="2"/>
              </a:rPr>
              <a:t>Kvrrion</a:t>
            </a:r>
            <a:r>
              <a:rPr lang="ar-EG" dirty="0">
                <a:latin typeface="Avva_Shenouda" pitchFamily="34" charset="2"/>
              </a:rPr>
              <a:t> </a:t>
            </a:r>
            <a:r>
              <a:rPr lang="en-US" dirty="0">
                <a:latin typeface="Avva_Shenouda" pitchFamily="34" charset="2"/>
              </a:rPr>
              <a:t>Ton 0eon 3mwn</a:t>
            </a:r>
            <a:endParaRPr lang="en-US" sz="6600" dirty="0">
              <a:latin typeface="Avva_Shenouda" pitchFamily="34" charset="2"/>
            </a:endParaRPr>
          </a:p>
        </p:txBody>
      </p:sp>
    </p:spTree>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646185715"/>
              </p:ext>
            </p:extLst>
          </p:nvPr>
        </p:nvGraphicFramePr>
        <p:xfrm>
          <a:off x="0" y="1600200"/>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SA" sz="8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en-US" sz="5400" b="0" kern="1200" baseline="0" dirty="0">
                        <a:solidFill>
                          <a:srgbClr val="FFC000"/>
                        </a:solidFill>
                        <a:latin typeface="Avva_Shenouda" pitchFamily="34" charset="2"/>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EG" sz="3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lstStyle/>
          <a:p>
            <a:pPr>
              <a:spcBef>
                <a:spcPts val="0"/>
              </a:spcBef>
              <a:defRPr/>
            </a:pPr>
            <a:r>
              <a:rPr lang="ar-EG" dirty="0">
                <a:solidFill>
                  <a:schemeClr val="lt1"/>
                </a:solidFill>
              </a:rPr>
              <a:t>أصغوا وأنصتوا بحكمة للإنجيل المقدس</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إيكتيف سومين سوفيا. أورثى: أك أوصومين طو أجيو إﭫ أنجيليون</a:t>
            </a:r>
            <a:endParaRPr lang="ar-EG" dirty="0"/>
          </a:p>
        </p:txBody>
      </p:sp>
      <p:sp>
        <p:nvSpPr>
          <p:cNvPr id="5" name="Text Placeholder 4"/>
          <p:cNvSpPr>
            <a:spLocks noGrp="1"/>
          </p:cNvSpPr>
          <p:nvPr>
            <p:ph type="body" sz="quarter" idx="3"/>
          </p:nvPr>
        </p:nvSpPr>
        <p:spPr>
          <a:xfrm>
            <a:off x="0" y="5489843"/>
            <a:ext cx="9144000" cy="682357"/>
          </a:xfrm>
        </p:spPr>
        <p:txBody>
          <a:bodyPr/>
          <a:lstStyle/>
          <a:p>
            <a:r>
              <a:rPr lang="en-US" sz="3400" dirty="0">
                <a:latin typeface="Avva_Shenouda" pitchFamily="34" charset="2"/>
              </a:rPr>
              <a:t>iketevcwmen&gt;cofia.Or0oi: akovcwmen tov ajiov evajjelion</a:t>
            </a:r>
          </a:p>
        </p:txBody>
      </p:sp>
    </p:spTree>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10648428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من مزامير أبينا داود النبى براكته على جميعنا</a:t>
                      </a:r>
                      <a:endParaRPr lang="ar-SA" sz="54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كلامه ألين من الزيت وهو نصال , فلو كان العدو عيرني إذًا لإحتملت</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854292690"/>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هذا ما يقوله الرب النفس التى تخطئ هي التى تموت</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dirty="0"/>
                        <a:t>ولو أن مبغضي عظم على الكلام لإختفيت منه الليلويا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05279386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0" dirty="0">
                          <a:ln w="9525">
                            <a:noFill/>
                            <a:round/>
                            <a:headEnd/>
                            <a:tailEnd/>
                          </a:ln>
                          <a:solidFill>
                            <a:srgbClr val="FFC000"/>
                          </a:solidFill>
                          <a:effectLst/>
                          <a:latin typeface="Times New Roman"/>
                          <a:ea typeface="+mn-ea"/>
                          <a:cs typeface="Times New Roman"/>
                        </a:rPr>
                        <a:t>اللهم تراءف علينا وإرحمنا وإجعلنا مستحقين لسماع إنجيلك المقدس</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74708703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0" dirty="0">
                          <a:ln w="9525">
                            <a:noFill/>
                            <a:round/>
                            <a:headEnd/>
                            <a:tailEnd/>
                          </a:ln>
                          <a:solidFill>
                            <a:srgbClr val="FFC000"/>
                          </a:solidFill>
                          <a:effectLst/>
                          <a:latin typeface="Times New Roman"/>
                          <a:ea typeface="+mn-ea"/>
                          <a:cs typeface="Times New Roman"/>
                        </a:rPr>
                        <a:t>فصل من إنجيل معلمنا مارلوقا البشير بركاته على جميعنا</a:t>
                      </a:r>
                      <a:endParaRPr lang="ar-SA" sz="48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a:r>
                        <a:rPr lang="ar-EG" sz="4400" dirty="0">
                          <a:solidFill>
                            <a:schemeClr val="bg1"/>
                          </a:solidFill>
                        </a:rPr>
                        <a:t>وجاء يوم الفطير الذي ينبغي أن ي</a:t>
                      </a:r>
                      <a:r>
                        <a:rPr lang="ar-SA" sz="4400" dirty="0">
                          <a:solidFill>
                            <a:schemeClr val="bg1"/>
                          </a:solidFill>
                        </a:rPr>
                        <a:t>ُ</a:t>
                      </a:r>
                      <a:r>
                        <a:rPr lang="ar-EG" sz="4400" dirty="0">
                          <a:solidFill>
                            <a:schemeClr val="bg1"/>
                          </a:solidFill>
                        </a:rPr>
                        <a:t>ذبح فيه الفصح  فأرسل بطرس ويوحنا قائلاً :</a:t>
                      </a:r>
                      <a:endParaRPr lang="en-US" sz="4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a:r>
                        <a:rPr lang="ar-SA" sz="5400" dirty="0">
                          <a:solidFill>
                            <a:schemeClr val="bg1"/>
                          </a:solidFill>
                        </a:rPr>
                        <a:t>إ</a:t>
                      </a:r>
                      <a:r>
                        <a:rPr lang="ar-EG" sz="5400" dirty="0">
                          <a:solidFill>
                            <a:schemeClr val="bg1"/>
                          </a:solidFill>
                        </a:rPr>
                        <a:t>مضيا وأعدا لنا الفصح لنأكله . فقال له : أين تريد أن نعده . فقال لهما:</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a:r>
                        <a:rPr lang="ar-EG" sz="4800" dirty="0">
                          <a:solidFill>
                            <a:schemeClr val="bg1"/>
                          </a:solidFill>
                        </a:rPr>
                        <a:t>إذا دخلتما المدينة يلقاكما رجل حامل جرة ماء ف</a:t>
                      </a:r>
                      <a:r>
                        <a:rPr lang="ar-SA" sz="4800" dirty="0">
                          <a:solidFill>
                            <a:schemeClr val="bg1"/>
                          </a:solidFill>
                        </a:rPr>
                        <a:t>ا</a:t>
                      </a:r>
                      <a:r>
                        <a:rPr lang="ar-EG" sz="4800" dirty="0">
                          <a:solidFill>
                            <a:schemeClr val="bg1"/>
                          </a:solidFill>
                        </a:rPr>
                        <a:t>ت</a:t>
                      </a:r>
                      <a:r>
                        <a:rPr lang="ar-SA" sz="4800" dirty="0">
                          <a:solidFill>
                            <a:schemeClr val="bg1"/>
                          </a:solidFill>
                        </a:rPr>
                        <a:t>َّ</a:t>
                      </a:r>
                      <a:r>
                        <a:rPr lang="ar-EG" sz="4800" dirty="0">
                          <a:solidFill>
                            <a:schemeClr val="bg1"/>
                          </a:solidFill>
                        </a:rPr>
                        <a:t>بعاه إلى البيت الذي يدخله وقولا لرب البيت</a:t>
                      </a:r>
                      <a:endParaRPr lang="en-US" sz="48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rPr>
                        <a:t>الم</a:t>
                      </a:r>
                      <a:r>
                        <a:rPr lang="ar-SA" sz="4800" dirty="0">
                          <a:solidFill>
                            <a:schemeClr val="bg1"/>
                          </a:solidFill>
                        </a:rPr>
                        <a:t>ُ</a:t>
                      </a:r>
                      <a:r>
                        <a:rPr lang="ar-EG" sz="4800" dirty="0">
                          <a:solidFill>
                            <a:schemeClr val="bg1"/>
                          </a:solidFill>
                        </a:rPr>
                        <a:t>عل</a:t>
                      </a:r>
                      <a:r>
                        <a:rPr lang="ar-SA" sz="4800" dirty="0">
                          <a:solidFill>
                            <a:schemeClr val="bg1"/>
                          </a:solidFill>
                        </a:rPr>
                        <a:t>ِّ</a:t>
                      </a:r>
                      <a:r>
                        <a:rPr lang="ar-EG" sz="4800" dirty="0">
                          <a:solidFill>
                            <a:schemeClr val="bg1"/>
                          </a:solidFill>
                        </a:rPr>
                        <a:t>م يقول لك أين موضع راحتي الذي </a:t>
                      </a:r>
                      <a:r>
                        <a:rPr lang="ar-SA" sz="4800" dirty="0">
                          <a:solidFill>
                            <a:schemeClr val="bg1"/>
                          </a:solidFill>
                        </a:rPr>
                        <a:t>آ</a:t>
                      </a:r>
                      <a:r>
                        <a:rPr lang="ar-EG" sz="4800" dirty="0">
                          <a:solidFill>
                            <a:schemeClr val="bg1"/>
                          </a:solidFill>
                        </a:rPr>
                        <a:t>كل فيه الفصح مع تلاميذي </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rPr>
                        <a:t>فذاك يريكما عليه كبيرة مفروشة فأع</a:t>
                      </a:r>
                      <a:r>
                        <a:rPr lang="ar-SA" sz="4800" dirty="0">
                          <a:solidFill>
                            <a:schemeClr val="bg1"/>
                          </a:solidFill>
                        </a:rPr>
                        <a:t>ِ</a:t>
                      </a:r>
                      <a:r>
                        <a:rPr lang="ar-EG" sz="4800" dirty="0">
                          <a:solidFill>
                            <a:schemeClr val="bg1"/>
                          </a:solidFill>
                        </a:rPr>
                        <a:t>دا هناك . </a:t>
                      </a:r>
                      <a:br>
                        <a:rPr lang="ar-EG" sz="4800" dirty="0">
                          <a:solidFill>
                            <a:schemeClr val="bg1"/>
                          </a:solidFill>
                        </a:rPr>
                      </a:br>
                      <a:r>
                        <a:rPr lang="ar-EG" sz="4800" dirty="0">
                          <a:solidFill>
                            <a:schemeClr val="bg1"/>
                          </a:solidFill>
                        </a:rPr>
                        <a:t>ولما مضيا وجدا كما قال لهما , فأعد</a:t>
                      </a:r>
                      <a:r>
                        <a:rPr lang="ar-SA" sz="4800" dirty="0">
                          <a:solidFill>
                            <a:schemeClr val="bg1"/>
                          </a:solidFill>
                        </a:rPr>
                        <a:t>َ</a:t>
                      </a:r>
                      <a:r>
                        <a:rPr lang="ar-EG" sz="4800" dirty="0">
                          <a:solidFill>
                            <a:schemeClr val="bg1"/>
                          </a:solidFill>
                        </a:rPr>
                        <a:t>ا الفصح</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97425353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9600" dirty="0">
                          <a:solidFill>
                            <a:srgbClr val="FFC000"/>
                          </a:solidFill>
                        </a:rPr>
                        <a:t>و المجد لله دائمَا</a:t>
                      </a:r>
                      <a:r>
                        <a:rPr lang="ar-EG" sz="9600" dirty="0">
                          <a:solidFill>
                            <a:srgbClr val="FFC000"/>
                          </a:solidFill>
                        </a:rPr>
                        <a:t>ً</a:t>
                      </a:r>
                      <a:r>
                        <a:rPr lang="ar-SA" sz="9600" dirty="0">
                          <a:solidFill>
                            <a:srgbClr val="FFC000"/>
                          </a:solidFill>
                        </a:rPr>
                        <a:t>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بإسم الثالوث</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خين إفران إن تي ترياس</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Qen `fran `n5triac</a:t>
            </a:r>
            <a:endParaRPr lang="en-US" sz="6600" dirty="0">
              <a:latin typeface="Avva_Shenouda" pitchFamily="34" charset="2"/>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48895720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الابن لا يحمل ظلم أبيه ولا الاب ظلم ابنه</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المساوي</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إن أوموسيوس</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`nomoovcioc</a:t>
            </a:r>
            <a:endParaRPr lang="en-US" sz="6600" dirty="0">
              <a:latin typeface="Avva_Shenouda" pitchFamily="34" charset="2"/>
            </a:endParaRPr>
          </a:p>
        </p:txBody>
      </p:sp>
    </p:spTree>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الأب والإبن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إفيوت نيم إبشيري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`Fiwt nem p23ri</a:t>
            </a:r>
            <a:endParaRPr lang="en-US" sz="6600" dirty="0">
              <a:latin typeface="Avva_Shenouda" pitchFamily="34" charset="2"/>
            </a:endParaRPr>
          </a:p>
        </p:txBody>
      </p:sp>
    </p:spTree>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والروح القدس</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نيم بي بنيفما إثؤواب</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nem P=na e=0v</a:t>
            </a:r>
            <a:endParaRPr lang="en-US" sz="6600" dirty="0">
              <a:latin typeface="Avva_Shenouda" pitchFamily="34" charset="2"/>
            </a:endParaRPr>
          </a:p>
        </p:txBody>
      </p:sp>
    </p:spTree>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أيها النور الحقيقي</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بي أوأويني إنطا إفمي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Piovwini `nta `fm3i</a:t>
            </a:r>
            <a:endParaRPr lang="en-US" sz="6600" dirty="0">
              <a:latin typeface="Avva_Shenouda" pitchFamily="34" charset="2"/>
            </a:endParaRPr>
          </a:p>
        </p:txBody>
      </p:sp>
    </p:spTree>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الذي يضئ</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في إت إير أوأويني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f3eterovwini</a:t>
            </a:r>
            <a:endParaRPr lang="en-US" sz="6600" dirty="0">
              <a:latin typeface="Avva_Shenouda" pitchFamily="34" charset="2"/>
            </a:endParaRPr>
          </a:p>
        </p:txBody>
      </p:sp>
    </p:spTree>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لكل إنسان</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إيرومي نيفين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erwmi niben</a:t>
            </a:r>
            <a:endParaRPr lang="en-US" sz="6600" dirty="0">
              <a:latin typeface="Avva_Shenouda" pitchFamily="34" charset="2"/>
            </a:endParaRPr>
          </a:p>
        </p:txBody>
      </p:sp>
    </p:spTree>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آت الى العالم</a:t>
            </a:r>
            <a:endParaRPr lang="ar-SA" sz="9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إثنيو إبي كوزموس</a:t>
            </a:r>
            <a:endParaRPr lang="ar-EG" sz="9600" dirty="0"/>
          </a:p>
        </p:txBody>
      </p:sp>
      <p:sp>
        <p:nvSpPr>
          <p:cNvPr id="5" name="Text Placeholder 4"/>
          <p:cNvSpPr>
            <a:spLocks noGrp="1"/>
          </p:cNvSpPr>
          <p:nvPr>
            <p:ph type="body" sz="quarter" idx="3"/>
          </p:nvPr>
        </p:nvSpPr>
        <p:spPr/>
        <p:txBody>
          <a:bodyPr/>
          <a:lstStyle/>
          <a:p>
            <a:r>
              <a:rPr lang="en-US" dirty="0">
                <a:latin typeface="Avva_Shenouda" pitchFamily="34" charset="2"/>
              </a:rPr>
              <a:t>e0n3ov `epikocmoc</a:t>
            </a:r>
            <a:endParaRPr lang="en-US" sz="6600" dirty="0">
              <a:latin typeface="Avva_Shenouda" pitchFamily="34" charset="2"/>
            </a:endParaRPr>
          </a:p>
        </p:txBody>
      </p:sp>
    </p:spTree>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87613241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dirty="0">
                          <a:solidFill>
                            <a:srgbClr val="FFC000"/>
                          </a:solidFill>
                        </a:rPr>
                        <a:t> </a:t>
                      </a:r>
                      <a:r>
                        <a:rPr lang="ar-EG" sz="4400" b="1" kern="10" dirty="0">
                          <a:ln w="9525">
                            <a:noFill/>
                            <a:round/>
                            <a:headEnd/>
                            <a:tailEnd/>
                          </a:ln>
                          <a:solidFill>
                            <a:srgbClr val="FFC000"/>
                          </a:solidFill>
                          <a:effectLst/>
                          <a:latin typeface="Times New Roman"/>
                          <a:ea typeface="+mn-ea"/>
                          <a:cs typeface="Times New Roman"/>
                        </a:rPr>
                        <a:t>طرح باكر من يوم الخميس  من البصخة المقدسة التي لمخلصنا الصالح بركاتها على جميعنا آمين</a:t>
                      </a:r>
                      <a:endParaRPr lang="ar-SA" sz="44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00604900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يوم الفصح قد اقترب يا سيدنا عرفنا المكان الذي نعده لك. قال التلاميذ للمعلم أنت هو فصحنا يا يسوع المسيح</a:t>
                      </a:r>
                      <a:endParaRPr lang="ar-SA" sz="48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7538701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فأرسل اثنين من تلاميذه الصفا ويوحنا وقال لهما: قوما وامضيا إلى هذه المدينة فتجدان رجلاً حاملاً جرة ماء</a:t>
                      </a:r>
                      <a:endParaRPr lang="ar-SA" sz="48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09031670"/>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بر البار عليه يعود ونفاق المنافق عليه يعود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13549384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bg1"/>
                          </a:solidFill>
                          <a:latin typeface="+mn-lt"/>
                          <a:ea typeface="+mn-ea"/>
                          <a:cs typeface="+mn-cs"/>
                        </a:rPr>
                        <a:t> إذا مشى سيرا أنتما خلفه إلى الموضع الذي يدخل إليه</a:t>
                      </a:r>
                      <a:endParaRPr lang="ar-SA"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70739462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bg1"/>
                          </a:solidFill>
                          <a:latin typeface="+mn-lt"/>
                          <a:ea typeface="+mn-ea"/>
                          <a:cs typeface="+mn-cs"/>
                        </a:rPr>
                        <a:t>وقولا لصاحب البيت يقول المعلم أين المكان الذي أكمل فيه الفصح فذاك يريكما علية فوقانية خالية مفروشة</a:t>
                      </a:r>
                      <a:endParaRPr lang="ar-SA" sz="48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5330685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bg1"/>
                          </a:solidFill>
                          <a:latin typeface="+mn-lt"/>
                          <a:ea typeface="+mn-ea"/>
                          <a:cs typeface="+mn-cs"/>
                        </a:rPr>
                        <a:t>أعدا الفصح في ذلك الموضع. وهكذا صنعا كقول الرب</a:t>
                      </a:r>
                      <a:endParaRPr lang="ar-SA" sz="5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1834464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bg1"/>
                          </a:solidFill>
                          <a:latin typeface="+mn-lt"/>
                          <a:ea typeface="+mn-ea"/>
                          <a:cs typeface="+mn-cs"/>
                        </a:rPr>
                        <a:t> تعالوا أيها الأمم افرحوا وتهللوا لأن الإله الكلمة صار لكم فصحاً</a:t>
                      </a:r>
                      <a:endParaRPr lang="ar-SA" sz="5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7559169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bg1"/>
                          </a:solidFill>
                          <a:latin typeface="+mn-lt"/>
                          <a:ea typeface="+mn-ea"/>
                          <a:cs typeface="+mn-cs"/>
                        </a:rPr>
                        <a:t>الفصح الأول الذي بالخروف خلص الشعب من عبودية فرعون</a:t>
                      </a:r>
                      <a:endParaRPr lang="ar-SA" sz="5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76833650"/>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bg1"/>
                          </a:solidFill>
                          <a:latin typeface="+mn-lt"/>
                          <a:ea typeface="+mn-ea"/>
                          <a:cs typeface="+mn-cs"/>
                        </a:rPr>
                        <a:t>والفصح الجديد هو ابن الله الذي خلص العالم من الفساد </a:t>
                      </a:r>
                      <a:endParaRPr lang="ar-SA"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54212465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bg1"/>
                          </a:solidFill>
                          <a:latin typeface="+mn-lt"/>
                          <a:ea typeface="+mn-ea"/>
                          <a:cs typeface="+mn-cs"/>
                        </a:rPr>
                        <a:t>بأنواع كثيرة وأشياء شتى أعد الخلاص والنجاة الأبدية</a:t>
                      </a:r>
                      <a:endParaRPr lang="ar-SA"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4373992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bg1"/>
                          </a:solidFill>
                          <a:latin typeface="+mn-lt"/>
                          <a:ea typeface="+mn-ea"/>
                          <a:cs typeface="+mn-cs"/>
                        </a:rPr>
                        <a:t>لكن هذا الخلاص لكل العالم من مشارق الشمس إلى مغاربها</a:t>
                      </a:r>
                      <a:endParaRPr lang="ar-SA"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05276572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bg1"/>
                          </a:solidFill>
                          <a:latin typeface="+mn-lt"/>
                          <a:ea typeface="+mn-ea"/>
                          <a:cs typeface="+mn-cs"/>
                        </a:rPr>
                        <a:t>جذب كل أحد إلى علو رحمته والرأفة التي كان يصنعها</a:t>
                      </a:r>
                      <a:endParaRPr lang="ar-SA"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54366415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bg1"/>
                          </a:solidFill>
                          <a:latin typeface="+mn-lt"/>
                          <a:ea typeface="+mn-ea"/>
                          <a:cs typeface="+mn-cs"/>
                        </a:rPr>
                        <a:t>وأظهر لهم نعمته التي أفاضها على كل موضع من المسكونة</a:t>
                      </a:r>
                      <a:endParaRPr lang="ar-SA" sz="54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99088384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والمنافق إذا تاب عن جميع خطاياه وحفظ وصاياى كلها وأجرى العدل والرحمة</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81882363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i="0" kern="1200" dirty="0">
                          <a:solidFill>
                            <a:schemeClr val="bg1"/>
                          </a:solidFill>
                          <a:latin typeface="+mn-lt"/>
                          <a:ea typeface="+mn-ea"/>
                          <a:cs typeface="+mn-cs"/>
                        </a:rPr>
                        <a:t> أخذ الذي لنا وجعله مع الذي له وتفضل علينا بصلاحه</a:t>
                      </a:r>
                      <a:endParaRPr lang="ar-SA" sz="6000" b="1" dirty="0">
                        <a:solidFill>
                          <a:schemeClr val="bg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2629557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dirty="0">
                          <a:solidFill>
                            <a:srgbClr val="FFC000"/>
                          </a:solidFill>
                          <a:latin typeface="Arial" charset="0"/>
                          <a:cs typeface="Arial" charset="0"/>
                        </a:rPr>
                        <a:t>المسيح مخلصنــا </a:t>
                      </a:r>
                    </a:p>
                    <a:p>
                      <a:pPr marL="0" marR="0" indent="0" algn="ctr" defTabSz="914400" rtl="1" eaLnBrk="1" fontAlgn="auto" latinLnBrk="0" hangingPunct="1">
                        <a:lnSpc>
                          <a:spcPct val="100000"/>
                        </a:lnSpc>
                        <a:spcBef>
                          <a:spcPts val="0"/>
                        </a:spcBef>
                        <a:spcAft>
                          <a:spcPts val="0"/>
                        </a:spcAft>
                        <a:buClrTx/>
                        <a:buSzTx/>
                        <a:buFontTx/>
                        <a:buNone/>
                        <a:tabLst/>
                        <a:defRPr/>
                      </a:pPr>
                      <a:r>
                        <a:rPr lang="ar-EG" sz="4400" dirty="0">
                          <a:solidFill>
                            <a:srgbClr val="FFC000"/>
                          </a:solidFill>
                          <a:latin typeface="Arial" charset="0"/>
                          <a:cs typeface="Arial" charset="0"/>
                        </a:rPr>
                        <a:t>جــــاء وتـــألم عنا لكى بآلامه يخلصنـــا </a:t>
                      </a:r>
                      <a:endParaRPr lang="ar-SA" sz="4400" dirty="0">
                        <a:solidFill>
                          <a:srgbClr val="FFC0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74847085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dirty="0">
                          <a:solidFill>
                            <a:srgbClr val="FFC000"/>
                          </a:solidFill>
                          <a:latin typeface="Arial" charset="0"/>
                          <a:cs typeface="Arial" charset="0"/>
                        </a:rPr>
                        <a:t>فلنمجده ونرفع اسمه </a:t>
                      </a:r>
                    </a:p>
                    <a:p>
                      <a:pPr marL="0" marR="0" indent="0" algn="ctr" defTabSz="914400" rtl="1" eaLnBrk="1" fontAlgn="auto" latinLnBrk="0" hangingPunct="1">
                        <a:lnSpc>
                          <a:spcPct val="100000"/>
                        </a:lnSpc>
                        <a:spcBef>
                          <a:spcPts val="0"/>
                        </a:spcBef>
                        <a:spcAft>
                          <a:spcPts val="0"/>
                        </a:spcAft>
                        <a:buClrTx/>
                        <a:buSzTx/>
                        <a:buFontTx/>
                        <a:buNone/>
                        <a:tabLst/>
                        <a:defRPr/>
                      </a:pPr>
                      <a:r>
                        <a:rPr lang="ar-EG" sz="4400" dirty="0">
                          <a:solidFill>
                            <a:srgbClr val="FFC000"/>
                          </a:solidFill>
                          <a:latin typeface="Arial" charset="0"/>
                          <a:cs typeface="Arial" charset="0"/>
                        </a:rPr>
                        <a:t>لأنه صنع معنا رحمة كعظيم رحمته</a:t>
                      </a:r>
                      <a:endParaRPr lang="ar-SA" sz="4400" dirty="0">
                        <a:solidFill>
                          <a:srgbClr val="FFC000"/>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المسيح مخلصنا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بي إخرستوس بين سوتير</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P=xc Penc=wr</a:t>
            </a:r>
            <a:endParaRPr lang="en-US" sz="6600" dirty="0">
              <a:latin typeface="Avva_Shenouda" pitchFamily="34" charset="2"/>
            </a:endParaRPr>
          </a:p>
        </p:txBody>
      </p:sp>
    </p:spTree>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جاء وتألم عنا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أفئي أف شيب إمكافه</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a4`i a42ep</a:t>
            </a:r>
            <a:r>
              <a:rPr lang="ar-EG" dirty="0">
                <a:latin typeface="Avva_Shenouda" pitchFamily="34" charset="2"/>
              </a:rPr>
              <a:t> </a:t>
            </a:r>
            <a:r>
              <a:rPr lang="en-US" dirty="0">
                <a:latin typeface="Avva_Shenouda" pitchFamily="34" charset="2"/>
              </a:rPr>
              <a:t>`mkavh</a:t>
            </a:r>
            <a:endParaRPr lang="en-US" sz="6600" dirty="0">
              <a:latin typeface="Avva_Shenouda" pitchFamily="34" charset="2"/>
            </a:endParaRPr>
          </a:p>
        </p:txBody>
      </p:sp>
    </p:spTree>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لكي بآلامه</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هينا خين نيف إمكافه</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hina qen ne4`mkavh</a:t>
            </a:r>
            <a:endParaRPr lang="en-US" sz="6600" dirty="0">
              <a:latin typeface="Avva_Shenouda" pitchFamily="34" charset="2"/>
            </a:endParaRPr>
          </a:p>
        </p:txBody>
      </p:sp>
    </p:spTree>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يخلصنا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إنتيف سوتي إممون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`nte4cw5 `mmon</a:t>
            </a:r>
            <a:endParaRPr lang="en-US" sz="6600" dirty="0">
              <a:latin typeface="Avva_Shenouda" pitchFamily="34" charset="2"/>
            </a:endParaRPr>
          </a:p>
        </p:txBody>
      </p:sp>
    </p:spTree>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فلنسبحه</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مارين تي أوأو ناف</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Maren5</a:t>
            </a:r>
            <a:r>
              <a:rPr lang="ar-EG" dirty="0">
                <a:latin typeface="Avva_Shenouda" pitchFamily="34" charset="2"/>
              </a:rPr>
              <a:t> </a:t>
            </a:r>
            <a:r>
              <a:rPr lang="en-US" dirty="0">
                <a:latin typeface="Avva_Shenouda" pitchFamily="34" charset="2"/>
              </a:rPr>
              <a:t>wov na4</a:t>
            </a:r>
            <a:endParaRPr lang="en-US" sz="6600" dirty="0">
              <a:latin typeface="Avva_Shenouda" pitchFamily="34" charset="2"/>
            </a:endParaRPr>
          </a:p>
        </p:txBody>
      </p:sp>
    </p:spTree>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ونرفع إسمه</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تين إتشيسي إمبيف ران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tensici `mpe4ran</a:t>
            </a:r>
            <a:endParaRPr lang="en-US" sz="6600" dirty="0">
              <a:latin typeface="Avva_Shenouda" pitchFamily="34" charset="2"/>
            </a:endParaRPr>
          </a:p>
        </p:txBody>
      </p:sp>
    </p:spTree>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لأنه صنع معنا رحمة</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جى أف إير أوناي نيمان</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ge a4erovnai neman</a:t>
            </a:r>
            <a:endParaRPr lang="en-US" sz="6600" dirty="0">
              <a:latin typeface="Avva_Shenouda" pitchFamily="34" charset="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00252160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ففعل يشوع كما قال له موسى. وخرج فحارب عماليق</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73446409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فأنه يحيا حياة ولايموت وكل خطاياه لا تذكر وببره الذى صنعه يحيا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وغفر لنا خطايانا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كاطا بيف نيشتي إنناي</a:t>
            </a:r>
            <a:endParaRPr lang="ar-EG" dirty="0"/>
          </a:p>
        </p:txBody>
      </p:sp>
      <p:sp>
        <p:nvSpPr>
          <p:cNvPr id="5" name="Text Placeholder 4"/>
          <p:cNvSpPr>
            <a:spLocks noGrp="1"/>
          </p:cNvSpPr>
          <p:nvPr>
            <p:ph type="body" sz="quarter" idx="3"/>
          </p:nvPr>
        </p:nvSpPr>
        <p:spPr/>
        <p:txBody>
          <a:bodyPr/>
          <a:lstStyle/>
          <a:p>
            <a:r>
              <a:rPr lang="en-US" dirty="0">
                <a:latin typeface="Avva_Shenouda" pitchFamily="34" charset="2"/>
              </a:rPr>
              <a:t>kata pe4ni25 `nnai</a:t>
            </a:r>
            <a:endParaRPr lang="en-US" sz="6600" dirty="0">
              <a:latin typeface="Avva_Shenouda" pitchFamily="34" charset="2"/>
            </a:endParaRPr>
          </a:p>
        </p:txBody>
      </p:sp>
    </p:spTree>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نحنى ركبنا</a:t>
            </a:r>
            <a:endParaRPr lang="ar-EG" sz="96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اكلينومين طاغناطا</a:t>
            </a:r>
            <a:endParaRPr lang="ar-EG" sz="96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Klinwmen</a:t>
            </a:r>
            <a:r>
              <a:rPr lang="en-US" dirty="0">
                <a:latin typeface="Avva_Shenouda" pitchFamily="34" charset="2"/>
                <a:cs typeface="Mudir MT" pitchFamily="2" charset="-78"/>
              </a:rPr>
              <a:t> ta </a:t>
            </a:r>
            <a:r>
              <a:rPr lang="en-US" dirty="0" err="1">
                <a:latin typeface="Avva_Shenouda" pitchFamily="34" charset="2"/>
                <a:cs typeface="Mudir MT" pitchFamily="2" charset="-78"/>
              </a:rPr>
              <a:t>jonata</a:t>
            </a:r>
            <a:endParaRPr lang="ar-EG" dirty="0">
              <a:latin typeface="Avva_Shenouda" pitchFamily="34" charset="2"/>
              <a:cs typeface="Mudir MT" pitchFamily="2" charset="-78"/>
            </a:endParaRPr>
          </a:p>
        </p:txBody>
      </p:sp>
    </p:spTree>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ارحمنا يا الله الاب ضابط الكل</a:t>
            </a:r>
            <a:endParaRPr lang="ar-EG"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ناى افنوتى افيوت بى باندوكراطور</a:t>
            </a:r>
            <a:endParaRPr lang="ar-EG" sz="60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Nai</a:t>
            </a:r>
            <a:r>
              <a:rPr lang="en-US" dirty="0">
                <a:latin typeface="Avva_Shenouda" pitchFamily="34" charset="2"/>
                <a:cs typeface="Mudir MT" pitchFamily="2" charset="-78"/>
              </a:rPr>
              <a:t> nan F5 </a:t>
            </a:r>
            <a:r>
              <a:rPr lang="en-US" dirty="0" err="1">
                <a:latin typeface="Avva_Shenouda" pitchFamily="34" charset="2"/>
                <a:cs typeface="Mudir MT" pitchFamily="2" charset="-78"/>
              </a:rPr>
              <a:t>Fiwt</a:t>
            </a:r>
            <a:r>
              <a:rPr lang="en-US" dirty="0">
                <a:latin typeface="Avva_Shenouda" pitchFamily="34" charset="2"/>
                <a:cs typeface="Mudir MT" pitchFamily="2" charset="-78"/>
              </a:rPr>
              <a:t> </a:t>
            </a:r>
            <a:r>
              <a:rPr lang="en-US" dirty="0" err="1">
                <a:latin typeface="Avva_Shenouda" pitchFamily="34" charset="2"/>
                <a:cs typeface="Mudir MT" pitchFamily="2" charset="-78"/>
              </a:rPr>
              <a:t>pipantokratwr</a:t>
            </a:r>
            <a:endParaRPr lang="ar-EG" dirty="0">
              <a:latin typeface="Avva_Shenouda" pitchFamily="34" charset="2"/>
              <a:cs typeface="Mudir MT" pitchFamily="2" charset="-78"/>
            </a:endParaRPr>
          </a:p>
        </p:txBody>
      </p:sp>
    </p:spTree>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نقف و نحنى ركبنا</a:t>
            </a:r>
            <a:endParaRPr lang="ar-EG" sz="96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اناستومين اكلينومين طاغناطا</a:t>
            </a:r>
            <a:endParaRPr lang="ar-EG" sz="60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Anactwmen</a:t>
            </a:r>
            <a:r>
              <a:rPr lang="en-US" dirty="0">
                <a:latin typeface="Avva_Shenouda" pitchFamily="34" charset="2"/>
                <a:cs typeface="Mudir MT" pitchFamily="2" charset="-78"/>
              </a:rPr>
              <a:t> </a:t>
            </a:r>
            <a:r>
              <a:rPr lang="en-US" dirty="0" err="1">
                <a:latin typeface="Avva_Shenouda" pitchFamily="34" charset="2"/>
                <a:cs typeface="Mudir MT" pitchFamily="2" charset="-78"/>
              </a:rPr>
              <a:t>klinwmen</a:t>
            </a:r>
            <a:r>
              <a:rPr lang="en-US" dirty="0">
                <a:latin typeface="Avva_Shenouda" pitchFamily="34" charset="2"/>
                <a:cs typeface="Mudir MT" pitchFamily="2" charset="-78"/>
              </a:rPr>
              <a:t> ta </a:t>
            </a:r>
            <a:r>
              <a:rPr lang="en-US" dirty="0" err="1">
                <a:latin typeface="Avva_Shenouda" pitchFamily="34" charset="2"/>
                <a:cs typeface="Mudir MT" pitchFamily="2" charset="-78"/>
              </a:rPr>
              <a:t>jonata</a:t>
            </a:r>
            <a:endParaRPr lang="ar-EG" dirty="0">
              <a:latin typeface="Avva_Shenouda" pitchFamily="34" charset="2"/>
              <a:cs typeface="Mudir MT" pitchFamily="2" charset="-78"/>
            </a:endParaRPr>
          </a:p>
        </p:txBody>
      </p:sp>
    </p:spTree>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ارحمنا يا الله مخلصنا</a:t>
            </a:r>
            <a:endParaRPr lang="ar-EG" sz="28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ناى افنوتى  بنسوتير</a:t>
            </a:r>
            <a:endParaRPr lang="ar-EG" sz="96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Nai</a:t>
            </a:r>
            <a:r>
              <a:rPr lang="en-US" dirty="0">
                <a:latin typeface="Avva_Shenouda" pitchFamily="34" charset="2"/>
                <a:cs typeface="Mudir MT" pitchFamily="2" charset="-78"/>
              </a:rPr>
              <a:t> nan F5 Pencwt3r</a:t>
            </a:r>
            <a:endParaRPr lang="ar-EG" dirty="0">
              <a:latin typeface="Avva_Shenouda" pitchFamily="34" charset="2"/>
              <a:cs typeface="Mudir MT" pitchFamily="2" charset="-78"/>
            </a:endParaRPr>
          </a:p>
        </p:txBody>
      </p:sp>
    </p:spTree>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ثم نقف و نحنى ركبنا</a:t>
            </a:r>
            <a:endParaRPr lang="ar-EG" sz="96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كى اناستومين اكلينومين طاغناطا</a:t>
            </a:r>
            <a:endParaRPr lang="ar-EG" sz="6000"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Ke</a:t>
            </a:r>
            <a:r>
              <a:rPr lang="en-US" dirty="0">
                <a:latin typeface="Avva_Shenouda" pitchFamily="34" charset="2"/>
                <a:cs typeface="Mudir MT" pitchFamily="2" charset="-78"/>
              </a:rPr>
              <a:t> </a:t>
            </a:r>
            <a:r>
              <a:rPr lang="en-US" dirty="0" err="1">
                <a:latin typeface="Avva_Shenouda" pitchFamily="34" charset="2"/>
                <a:cs typeface="Mudir MT" pitchFamily="2" charset="-78"/>
              </a:rPr>
              <a:t>anactwmen</a:t>
            </a:r>
            <a:r>
              <a:rPr lang="en-US" dirty="0">
                <a:latin typeface="Avva_Shenouda" pitchFamily="34" charset="2"/>
                <a:cs typeface="Mudir MT" pitchFamily="2" charset="-78"/>
              </a:rPr>
              <a:t> </a:t>
            </a:r>
            <a:r>
              <a:rPr lang="en-US" dirty="0" err="1">
                <a:latin typeface="Avva_Shenouda" pitchFamily="34" charset="2"/>
                <a:cs typeface="Mudir MT" pitchFamily="2" charset="-78"/>
              </a:rPr>
              <a:t>klinwmen</a:t>
            </a:r>
            <a:r>
              <a:rPr lang="en-US" dirty="0">
                <a:latin typeface="Avva_Shenouda" pitchFamily="34" charset="2"/>
                <a:cs typeface="Mudir MT" pitchFamily="2" charset="-78"/>
              </a:rPr>
              <a:t> ta </a:t>
            </a:r>
            <a:r>
              <a:rPr lang="en-US" dirty="0" err="1">
                <a:latin typeface="Avva_Shenouda" pitchFamily="34" charset="2"/>
                <a:cs typeface="Mudir MT" pitchFamily="2" charset="-78"/>
              </a:rPr>
              <a:t>jonata</a:t>
            </a:r>
            <a:endParaRPr lang="ar-EG" dirty="0">
              <a:latin typeface="Avva_Shenouda" pitchFamily="34" charset="2"/>
              <a:cs typeface="Mudir MT" pitchFamily="2" charset="-78"/>
            </a:endParaRPr>
          </a:p>
        </p:txBody>
      </p:sp>
    </p:spTree>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latin typeface="Garamond" pitchFamily="18" charset="0"/>
                <a:cs typeface="Arial" pitchFamily="34" charset="0"/>
              </a:rPr>
              <a:t>ارحمنا يا الله ثم ارحمنا</a:t>
            </a:r>
            <a:endParaRPr lang="ar-EG" sz="2800" dirty="0"/>
          </a:p>
        </p:txBody>
      </p:sp>
      <p:sp>
        <p:nvSpPr>
          <p:cNvPr id="3" name="Text Placeholder 2"/>
          <p:cNvSpPr>
            <a:spLocks noGrp="1"/>
          </p:cNvSpPr>
          <p:nvPr>
            <p:ph type="body" idx="1"/>
          </p:nvPr>
        </p:nvSpPr>
        <p:spPr/>
        <p:txBody>
          <a:bodyPr/>
          <a:lstStyle/>
          <a:p>
            <a:pPr>
              <a:spcBef>
                <a:spcPts val="0"/>
              </a:spcBef>
              <a:defRPr/>
            </a:pPr>
            <a:r>
              <a:rPr lang="ar-EG" dirty="0">
                <a:latin typeface="Garamond" pitchFamily="18" charset="0"/>
                <a:cs typeface="Arial" pitchFamily="34" charset="0"/>
              </a:rPr>
              <a:t>ناى افنوتى أووه ناى نان</a:t>
            </a:r>
            <a:endParaRPr lang="ar-EG" dirty="0"/>
          </a:p>
        </p:txBody>
      </p:sp>
      <p:sp>
        <p:nvSpPr>
          <p:cNvPr id="5" name="Text Placeholder 4"/>
          <p:cNvSpPr>
            <a:spLocks noGrp="1"/>
          </p:cNvSpPr>
          <p:nvPr>
            <p:ph type="body" sz="quarter" idx="3"/>
          </p:nvPr>
        </p:nvSpPr>
        <p:spPr/>
        <p:txBody>
          <a:bodyPr/>
          <a:lstStyle/>
          <a:p>
            <a:r>
              <a:rPr lang="en-US" dirty="0" err="1">
                <a:latin typeface="Avva_Shenouda" pitchFamily="34" charset="2"/>
                <a:cs typeface="Mudir MT" pitchFamily="2" charset="-78"/>
              </a:rPr>
              <a:t>Nai</a:t>
            </a:r>
            <a:r>
              <a:rPr lang="en-US" dirty="0">
                <a:latin typeface="Avva_Shenouda" pitchFamily="34" charset="2"/>
                <a:cs typeface="Mudir MT" pitchFamily="2" charset="-78"/>
              </a:rPr>
              <a:t> nan F5</a:t>
            </a:r>
            <a:r>
              <a:rPr lang="ar-EG" dirty="0">
                <a:latin typeface="Avva_Shenouda" pitchFamily="34" charset="2"/>
                <a:cs typeface="Mudir MT" pitchFamily="2" charset="-78"/>
              </a:rPr>
              <a:t> </a:t>
            </a:r>
            <a:r>
              <a:rPr lang="en-US" dirty="0" err="1">
                <a:latin typeface="Avva_Shenouda" pitchFamily="34" charset="2"/>
                <a:cs typeface="Mudir MT" pitchFamily="2" charset="-78"/>
              </a:rPr>
              <a:t>ovoh</a:t>
            </a:r>
            <a:r>
              <a:rPr lang="en-US" dirty="0">
                <a:latin typeface="Avva_Shenouda" pitchFamily="34" charset="2"/>
                <a:cs typeface="Mudir MT" pitchFamily="2" charset="-78"/>
              </a:rPr>
              <a:t> </a:t>
            </a:r>
            <a:r>
              <a:rPr lang="en-US" dirty="0" err="1">
                <a:latin typeface="Avva_Shenouda" pitchFamily="34" charset="2"/>
                <a:cs typeface="Mudir MT" pitchFamily="2" charset="-78"/>
              </a:rPr>
              <a:t>nai</a:t>
            </a:r>
            <a:r>
              <a:rPr lang="en-US" dirty="0">
                <a:latin typeface="Avva_Shenouda" pitchFamily="34" charset="2"/>
                <a:cs typeface="Mudir MT" pitchFamily="2" charset="-78"/>
              </a:rPr>
              <a:t> nan</a:t>
            </a:r>
            <a:endParaRPr lang="ar-EG" dirty="0">
              <a:latin typeface="Avva_Shenouda" pitchFamily="34" charset="2"/>
              <a:cs typeface="Mudir MT" pitchFamily="2" charset="-78"/>
            </a:endParaRPr>
          </a:p>
        </p:txBody>
      </p:sp>
    </p:spTree>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اطلبوا لكي يرحمنا الله و يتراءف علينا و يسمعنا و يعيننا</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يقبل سؤلات و طلبات قديسيه منهم بالصلاح عنا في كل حين, و يغفر لنا خطايانا</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68920831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لاننى لا أريد موت الخاطئ يقول الرب. مثل مايرجع عن طريق الردية ويحيا</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سلام الكنيسة الواحدة الوحيدة المقدسة الجامعة الرسولية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خلاص الله في الشعوب و الطمانينة بكل موضع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313799668"/>
      </p:ext>
    </p:extLst>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أبائنا و اخواتنا المرضي بكل الأمراض في هذا الموضع و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 ينعم الرب الهنا عليهم و علينا بالعافية و الشفاء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854225466"/>
      </p:ext>
    </p:extLst>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المسافرين و الذين أضمروا السفر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ليسهل الرب طرقهم جميعا أن كانوا في البحار أو الأنهار أو الينابيع أو الطرق المسلوكة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الذين جعلوا سفرهم بكل وسيلة لكي يرشدهم الرب الهنا و يردهم الي مساكنهم بسلام, و يغفر لنا خطاينا</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62719375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95569001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وإذا أرتد البار عن بره وصنع كل الأثام التى يصنعها المنافق</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صلوا و اطلبوا عن أهوية السماء و ثمرات الأرض و الأشجار و الكروم و كل شجرة مثمرة في المسكونة كلها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المسيح الهنا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229157558"/>
      </p:ext>
    </p:extLst>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لكي يعطينا الله رحمة و رأفة أمام الرؤساء الأقوياء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يعطف قلوب المتولين علينا بالصلاح في كل حين و يغفر لنا خطايانا</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140588356"/>
      </p:ext>
    </p:extLst>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الذين رقدوا و تنيحوا في الايمان بالمسيح منذ البدء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أبائنا البطاركة و أبائنا الأساقفة و أبائنا القمامصة و أبائنا القسوس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أخوتنا الشمامسة و أبائنا الرهبان و أخوتنا العلمانيين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عن الذين رقدوا من المسيحيين لكي ينيح الرب الهنا نفوسهم أجمعين, و يغفر لنا خطاينا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90105023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4800" b="1" dirty="0">
                          <a:solidFill>
                            <a:schemeClr val="bg1"/>
                          </a:solidFill>
                          <a:latin typeface="Times New Roman" pitchFamily="18" charset="0"/>
                          <a:cs typeface="Simplified Arabic" pitchFamily="2" charset="-78"/>
                        </a:rPr>
                        <a:t>فكل بره الذى صنعه فى زلاته التى صنعها لا يذكر له ولكنه يموت بالخطية التى خطأ بها</a:t>
                      </a:r>
                      <a:endParaRPr lang="ar-EG" sz="48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767709371"/>
      </p:ext>
    </p:extLst>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المهتمين بالصعائد و القرابين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الخمر و الزيت و البخور و الستور و كتب القراءة و كل أواني المذبح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يعوضهم الرب إلهنا عن أتعابهم في أورشليم السمائية,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044742179"/>
      </p:ext>
    </p:extLst>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موعظي شعبنا لكي يباركهم الرب إلهنا و يفتح عيون قلوبهم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يثبتهم في الإيمان الأرثوذكسي إلي النفس الأخير,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988304997"/>
      </p:ext>
    </p:extLst>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الكنيسة و كل الكنائس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كل أديرة الشعوب الأرثوذكسية في البراري و الشيوخ السكان فيها و عن طمأنينة كل العالم معاً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3601549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dirty="0">
                          <a:solidFill>
                            <a:schemeClr val="bg1"/>
                          </a:solidFill>
                          <a:latin typeface="Times New Roman" pitchFamily="18" charset="0"/>
                          <a:cs typeface="Simplified Arabic" pitchFamily="2" charset="-78"/>
                        </a:rPr>
                        <a:t>ف</a:t>
                      </a:r>
                      <a:r>
                        <a:rPr lang="ar-KW" sz="5400" b="1" dirty="0">
                          <a:solidFill>
                            <a:schemeClr val="bg1"/>
                          </a:solidFill>
                          <a:latin typeface="Times New Roman" pitchFamily="18" charset="0"/>
                          <a:cs typeface="Simplified Arabic" pitchFamily="2" charset="-78"/>
                        </a:rPr>
                        <a:t>إسمعوا الآن يابيت إسرائيل لانكم تقولون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يحفظنا الرب إلهنا من كل سوء و من كل شر,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801512201"/>
      </p:ext>
    </p:extLst>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حياة و قيام أبينا المكرم رئيس الأساقفة الأب البطريرك الأنبا ( تاوضروس</a:t>
                      </a:r>
                      <a:r>
                        <a:rPr lang="ar-EG" sz="4400" b="1" i="0" kern="1200" baseline="0" dirty="0">
                          <a:solidFill>
                            <a:schemeClr val="lt1"/>
                          </a:solidFill>
                          <a:latin typeface="+mn-lt"/>
                          <a:ea typeface="+mn-ea"/>
                          <a:cs typeface="+mn-cs"/>
                        </a:rPr>
                        <a:t> الثانى</a:t>
                      </a:r>
                      <a:r>
                        <a:rPr lang="ar-EG" sz="4400" b="1" i="0" kern="1200" dirty="0">
                          <a:solidFill>
                            <a:schemeClr val="lt1"/>
                          </a:solidFill>
                          <a:latin typeface="+mn-lt"/>
                          <a:ea typeface="+mn-ea"/>
                          <a:cs typeface="+mn-cs"/>
                        </a:rPr>
                        <a:t>)</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74920771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كذلك</a:t>
                      </a:r>
                      <a:r>
                        <a:rPr lang="ar-EG" sz="4400" b="1" i="0" kern="1200" baseline="0" dirty="0">
                          <a:solidFill>
                            <a:schemeClr val="lt1"/>
                          </a:solidFill>
                          <a:latin typeface="+mn-lt"/>
                          <a:ea typeface="+mn-ea"/>
                          <a:cs typeface="+mn-cs"/>
                        </a:rPr>
                        <a:t> شريكه فى الخدمة الرسولية أبينا المطران المكرم الأنبا دانيال</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لكي يحفظ الرب لنا حياتهما</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و يثبتهما علي كراسيهم</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سنين عديدة و أزمنة سالمة هادئة مديدة, و يغفر لنا خطايانا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86772685"/>
      </p:ext>
    </p:extLst>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آبائنا المطارنة و الأساقفة الأرثوذكسيين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القمامصة و القسوس و الشمامسة و كل طغمات الكنيسة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يحفظهم المسيح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257524897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3446840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أن طريقي غير مستقيم وطرقنا مستقيمة فطرقكم غير مستقيمة</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اجتماعنا هذا و كل اجتماعات الشعوب الأرثوذكسية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الرب إلهنا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321135043"/>
      </p:ext>
    </p:extLst>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مدبري الكنيسة المقدسة و كل رتب الكهنوت</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يباركهم الرب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659658016"/>
      </p:ext>
    </p:extLst>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كل نفس لها تعب في الكنيسة المقدسة و مع الشعب الأرثوذكسي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يصنع الرب إلهنا معهم رحمة,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896972407"/>
      </p:ext>
    </p:extLst>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الرؤساء محبي المسيح الذين أوصنا أن نذكرهم بأسمائهم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97097235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عندما يرتد البار عن بره ويفعل الاثم فأنه بأثمه الذى صنعه يموت</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لكي يباركهم الرب إلهنا و يذكرهم بالرحمة و يعطيهم النعمة أمام الرؤساء الأقوياء, و يغفر لنا خطايانا </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049030234"/>
      </p:ext>
    </p:extLst>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المساكين و الفلاحين و الضعفاء و كل نفس متضايقة بأي نوع</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يتراءف الرب إلهنا عليهم و علينا, و يغفلر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469461713"/>
      </p:ext>
    </p:extLst>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المتضايقين الذين في السجون و المطابق و الذين في النفي و السبي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المربوطين من جهة رباطات الشياطين لكي يعتقهم الرب إلهنا من متاعبهم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637771659"/>
      </p:ext>
    </p:extLst>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كل النفوس المجتمعة معنا اليوم في هذا الموضع يطلبون الرحمة لنفوسهم</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تدركنا مراحم الرب إلهنا و أياهم,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16847411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4800" b="1" dirty="0">
                          <a:solidFill>
                            <a:schemeClr val="bg1"/>
                          </a:solidFill>
                          <a:latin typeface="Times New Roman" pitchFamily="18" charset="0"/>
                          <a:cs typeface="Simplified Arabic" pitchFamily="2" charset="-78"/>
                        </a:rPr>
                        <a:t>وعندما يرجع المنافق من طريق نفاقه الذى صنعه وأجرى حكماً وعدلاً فأنه يحفظ نفسه</a:t>
                      </a:r>
                      <a:endParaRPr lang="ar-EG" sz="48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4051889607"/>
      </p:ext>
    </p:extLst>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الذين أوصونا أن نذكرهم كل واحد باسمه</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يذكرهم الرب إلهنا بالصلاح في كل حين,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43014131"/>
      </p:ext>
    </p:extLst>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صعود مياه الأنهار في هذه السنة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كي يباركها المسيح إلهنا و يصعدها كمقدارها, و يفرح وجه الأرض بالنيل و يعولنا نحن البشر</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يعطي النجاة للإنسان و الحيوان, و يرفع عن العالم الموت و الغلاء و الوباء و الفناء و سيف الأعداء</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يجعل الهدوء و السلام و الطمأنينة في الكنيسة المقدسة</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يرفع شأن المسيحيين في كل مكان و في كل المسكونة إلي النفس الأخير,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150009907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03683732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ويرجع عن كل نفاقه الذى صنعه يحيا حياة ولا يموت</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البصخة المقدسة التي لمخلصنا الصالح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لكي يكملها لنا بسلام و يرينا بهجة قيامته المقدسة و نحن جميعا سالمين,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sz="4000" dirty="0"/>
              <a:t>يا رب إرحم</a:t>
            </a:r>
          </a:p>
        </p:txBody>
      </p:sp>
      <p:sp>
        <p:nvSpPr>
          <p:cNvPr id="3" name="Text Placeholder 2"/>
          <p:cNvSpPr>
            <a:spLocks noGrp="1"/>
          </p:cNvSpPr>
          <p:nvPr>
            <p:ph type="body" idx="1"/>
          </p:nvPr>
        </p:nvSpPr>
        <p:spPr/>
        <p:txBody>
          <a:bodyPr/>
          <a:lstStyle/>
          <a:p>
            <a:pPr>
              <a:spcBef>
                <a:spcPts val="0"/>
              </a:spcBef>
              <a:defRPr/>
            </a:pPr>
            <a:r>
              <a:rPr lang="ar-SA" sz="4000" dirty="0"/>
              <a:t>كيريى إليسون</a:t>
            </a:r>
            <a:endParaRPr lang="ar-EG" sz="4000" dirty="0"/>
          </a:p>
        </p:txBody>
      </p:sp>
      <p:sp>
        <p:nvSpPr>
          <p:cNvPr id="5" name="Text Placeholder 4"/>
          <p:cNvSpPr>
            <a:spLocks noGrp="1"/>
          </p:cNvSpPr>
          <p:nvPr>
            <p:ph type="body" sz="quarter" idx="3"/>
          </p:nvPr>
        </p:nvSpPr>
        <p:spPr>
          <a:xfrm>
            <a:off x="0" y="5337443"/>
            <a:ext cx="9144000" cy="682357"/>
          </a:xfrm>
        </p:spPr>
        <p:txBody>
          <a:bodyPr/>
          <a:lstStyle/>
          <a:p>
            <a:r>
              <a:rPr lang="en-US" sz="4400" dirty="0"/>
              <a:t>Kuri`e</a:t>
            </a:r>
            <a:r>
              <a:rPr lang="ar-EG" sz="4400" dirty="0"/>
              <a:t> </a:t>
            </a:r>
            <a:r>
              <a:rPr lang="en-US" sz="4400" dirty="0"/>
              <a:t> `ele`hcon</a:t>
            </a:r>
          </a:p>
        </p:txBody>
      </p:sp>
    </p:spTree>
    <p:extLst>
      <p:ext uri="{BB962C8B-B14F-4D97-AF65-F5344CB8AC3E}">
        <p14:creationId xmlns:p14="http://schemas.microsoft.com/office/powerpoint/2010/main" val="3259237791"/>
      </p:ext>
    </p:extLst>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اللهم إرحمنا : قرر لنا رحمة</a:t>
            </a:r>
            <a:endParaRPr lang="ar-SA" sz="191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افنوتي ناي نان : ثي شو ناي ايرون</a:t>
            </a:r>
            <a:endParaRPr lang="ar-EG" sz="14500" dirty="0"/>
          </a:p>
        </p:txBody>
      </p:sp>
      <p:sp>
        <p:nvSpPr>
          <p:cNvPr id="5" name="Text Placeholder 4"/>
          <p:cNvSpPr>
            <a:spLocks noGrp="1"/>
          </p:cNvSpPr>
          <p:nvPr>
            <p:ph type="body" sz="quarter" idx="3"/>
          </p:nvPr>
        </p:nvSpPr>
        <p:spPr/>
        <p:txBody>
          <a:bodyPr/>
          <a:lstStyle/>
          <a:p>
            <a:r>
              <a:rPr lang="en-US" dirty="0">
                <a:latin typeface="Avva_Shenouda" pitchFamily="34" charset="2"/>
              </a:rPr>
              <a:t>F5 nainan : 0e2ovnai `eron</a:t>
            </a:r>
            <a:endParaRPr lang="en-US" sz="11500" dirty="0">
              <a:latin typeface="Avva_Shenouda" pitchFamily="34" charset="2"/>
            </a:endParaRPr>
          </a:p>
        </p:txBody>
      </p:sp>
    </p:spTree>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اصنع معنا رحمة في ملكوتك</a:t>
            </a:r>
            <a:endParaRPr lang="ar-EG"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آرى أوناى نيمان: خين تيك ميت أورو</a:t>
            </a:r>
            <a:endParaRPr lang="ar-EG" dirty="0"/>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 `</a:t>
            </a:r>
            <a:r>
              <a:rPr lang="en-US" dirty="0" err="1">
                <a:latin typeface="Avva_Shenouda"/>
              </a:rPr>
              <a:t>ari</a:t>
            </a:r>
            <a:r>
              <a:rPr lang="en-US" dirty="0">
                <a:latin typeface="Avva_Shenouda"/>
              </a:rPr>
              <a:t> </a:t>
            </a:r>
            <a:r>
              <a:rPr lang="en-US" dirty="0" err="1">
                <a:latin typeface="Avva_Shenouda"/>
              </a:rPr>
              <a:t>ovnai</a:t>
            </a:r>
            <a:r>
              <a:rPr lang="en-US" dirty="0">
                <a:latin typeface="Avva_Shenouda"/>
              </a:rPr>
              <a:t> </a:t>
            </a:r>
            <a:r>
              <a:rPr lang="en-US" dirty="0" err="1">
                <a:latin typeface="Avva_Shenouda"/>
              </a:rPr>
              <a:t>neman:qen</a:t>
            </a:r>
            <a:r>
              <a:rPr lang="en-US" dirty="0">
                <a:latin typeface="Avva_Shenouda"/>
              </a:rPr>
              <a:t> </a:t>
            </a:r>
            <a:r>
              <a:rPr lang="en-US" dirty="0" err="1">
                <a:latin typeface="Avva_Shenouda"/>
              </a:rPr>
              <a:t>te</a:t>
            </a:r>
            <a:r>
              <a:rPr lang="en-US" sz="3200" dirty="0" err="1">
                <a:latin typeface="Avva_Shenouda"/>
              </a:rPr>
              <a:t>kmetovro</a:t>
            </a:r>
            <a:endParaRPr lang="en-US" sz="3200" dirty="0"/>
          </a:p>
        </p:txBody>
      </p:sp>
    </p:spTree>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477699501"/>
      </p:ext>
    </p:extLst>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SA" dirty="0"/>
              <a:t>يا ملك</a:t>
            </a:r>
            <a:r>
              <a:rPr lang="ar-EG" dirty="0"/>
              <a:t> </a:t>
            </a:r>
            <a:r>
              <a:rPr lang="ar-SA" dirty="0"/>
              <a:t>السلام اعطنا سلامك </a:t>
            </a:r>
            <a:endParaRPr lang="ar-EG" sz="9600" dirty="0"/>
          </a:p>
        </p:txBody>
      </p:sp>
      <p:sp>
        <p:nvSpPr>
          <p:cNvPr id="3" name="Text Placeholder 2"/>
          <p:cNvSpPr>
            <a:spLocks noGrp="1"/>
          </p:cNvSpPr>
          <p:nvPr>
            <p:ph type="body" idx="1"/>
          </p:nvPr>
        </p:nvSpPr>
        <p:spPr/>
        <p:txBody>
          <a:bodyPr/>
          <a:lstStyle/>
          <a:p>
            <a:pPr>
              <a:spcBef>
                <a:spcPts val="0"/>
              </a:spcBef>
              <a:defRPr/>
            </a:pPr>
            <a:r>
              <a:rPr lang="ar-SA" dirty="0"/>
              <a:t>إبؤروإنتي تي هيريني موى نان إنتيك هيريني </a:t>
            </a:r>
            <a:endParaRPr lang="ar-EG" sz="6000" dirty="0"/>
          </a:p>
        </p:txBody>
      </p:sp>
      <p:sp>
        <p:nvSpPr>
          <p:cNvPr id="5" name="Text Placeholder 4"/>
          <p:cNvSpPr>
            <a:spLocks noGrp="1"/>
          </p:cNvSpPr>
          <p:nvPr>
            <p:ph type="body" sz="quarter" idx="3"/>
          </p:nvPr>
        </p:nvSpPr>
        <p:spPr/>
        <p:txBody>
          <a:bodyPr/>
          <a:lstStyle/>
          <a:p>
            <a:r>
              <a:rPr lang="fr-FR" dirty="0"/>
              <a:t>~Pouro `nte ;\irhnh&gt;</a:t>
            </a:r>
            <a:r>
              <a:rPr lang="ar-EG" dirty="0"/>
              <a:t> </a:t>
            </a:r>
            <a:r>
              <a:rPr lang="fr-FR" dirty="0"/>
              <a:t> moi nan</a:t>
            </a:r>
            <a:r>
              <a:rPr lang="ar-EG" dirty="0"/>
              <a:t> </a:t>
            </a:r>
            <a:r>
              <a:rPr lang="en-US" dirty="0"/>
              <a:t>`ntek\irhnh</a:t>
            </a:r>
            <a:endParaRPr lang="en-US" sz="6600" dirty="0"/>
          </a:p>
        </p:txBody>
      </p:sp>
    </p:spTree>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قرر لنا سلامك واغفر لنا خطايانا</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سيمني نان انتيك هيريني كا نين نوفي نان ايفول</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sz="3400" dirty="0" err="1">
                <a:latin typeface="Avva_Shenouda"/>
              </a:rPr>
              <a:t>cemni</a:t>
            </a:r>
            <a:r>
              <a:rPr lang="en-US" sz="3400" dirty="0">
                <a:latin typeface="Avva_Shenouda"/>
              </a:rPr>
              <a:t> nan `</a:t>
            </a:r>
            <a:r>
              <a:rPr lang="en-US" sz="3400" dirty="0" err="1">
                <a:latin typeface="Avva_Shenouda"/>
              </a:rPr>
              <a:t>ntek</a:t>
            </a:r>
            <a:r>
              <a:rPr lang="en-US" sz="3400" dirty="0">
                <a:latin typeface="Avva_Shenouda"/>
              </a:rPr>
              <a:t> hir3n3 : </a:t>
            </a:r>
            <a:r>
              <a:rPr lang="en-US" sz="3400" dirty="0" err="1">
                <a:latin typeface="Avva_Shenouda"/>
              </a:rPr>
              <a:t>xa</a:t>
            </a:r>
            <a:r>
              <a:rPr lang="en-US" sz="3400" dirty="0">
                <a:latin typeface="Avva_Shenouda"/>
              </a:rPr>
              <a:t> </a:t>
            </a:r>
            <a:r>
              <a:rPr lang="en-US" sz="3400" dirty="0" err="1">
                <a:latin typeface="Avva_Shenouda"/>
              </a:rPr>
              <a:t>nen</a:t>
            </a:r>
            <a:r>
              <a:rPr lang="en-US" sz="3400" dirty="0">
                <a:latin typeface="Avva_Shenouda"/>
              </a:rPr>
              <a:t> </a:t>
            </a:r>
            <a:r>
              <a:rPr lang="en-US" sz="3400" dirty="0" err="1">
                <a:latin typeface="Avva_Shenouda"/>
              </a:rPr>
              <a:t>nobi</a:t>
            </a:r>
            <a:r>
              <a:rPr lang="en-US" sz="3400" dirty="0">
                <a:latin typeface="Avva_Shenouda"/>
              </a:rPr>
              <a:t> nan </a:t>
            </a:r>
            <a:r>
              <a:rPr lang="en-US" sz="3400" dirty="0" err="1">
                <a:latin typeface="Avva_Shenouda"/>
              </a:rPr>
              <a:t>ebol</a:t>
            </a:r>
            <a:endParaRPr lang="en-US" sz="3400" dirty="0"/>
          </a:p>
        </p:txBody>
      </p:sp>
    </p:spTree>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3957381194"/>
      </p:ext>
    </p:extLst>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 فرق اعداء الكنيسة وحصنها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جور ايفول اني جاجي انتى تي اكليسيا</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sz="3400" dirty="0" err="1">
                <a:latin typeface="Avva_Shenouda"/>
              </a:rPr>
              <a:t>Gwr</a:t>
            </a:r>
            <a:r>
              <a:rPr lang="en-US" sz="3400" dirty="0">
                <a:latin typeface="Avva_Shenouda"/>
              </a:rPr>
              <a:t> </a:t>
            </a:r>
            <a:r>
              <a:rPr lang="en-US" sz="3400" dirty="0" err="1">
                <a:latin typeface="Avva_Shenouda"/>
              </a:rPr>
              <a:t>ebol</a:t>
            </a:r>
            <a:r>
              <a:rPr lang="en-US" sz="3400" dirty="0">
                <a:latin typeface="Avva_Shenouda"/>
              </a:rPr>
              <a:t> `</a:t>
            </a:r>
            <a:r>
              <a:rPr lang="en-US" sz="3400" dirty="0" err="1">
                <a:latin typeface="Avva_Shenouda"/>
              </a:rPr>
              <a:t>nnigagi</a:t>
            </a:r>
            <a:r>
              <a:rPr lang="en-US" sz="3400" dirty="0">
                <a:latin typeface="Avva_Shenouda"/>
              </a:rPr>
              <a:t> : `</a:t>
            </a:r>
            <a:r>
              <a:rPr lang="en-US" sz="3400" dirty="0" err="1">
                <a:latin typeface="Avva_Shenouda"/>
              </a:rPr>
              <a:t>nte</a:t>
            </a:r>
            <a:r>
              <a:rPr lang="en-US" sz="3400" dirty="0">
                <a:latin typeface="Avva_Shenouda"/>
              </a:rPr>
              <a:t> 5ekkl3cia</a:t>
            </a:r>
            <a:endParaRPr lang="en-US" sz="3400"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898810990"/>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لان بيت إسرائيل يقول أن طريقى ليست مستقيمة</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فلا تتزعزع ً الى الابد</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اري سوبت ايروس انيسكم شا اينيه</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aricobt</a:t>
            </a:r>
            <a:r>
              <a:rPr lang="en-US" dirty="0">
                <a:latin typeface="Avva_Shenouda"/>
              </a:rPr>
              <a:t> `</a:t>
            </a:r>
            <a:r>
              <a:rPr lang="en-US" dirty="0" err="1">
                <a:latin typeface="Avva_Shenouda"/>
              </a:rPr>
              <a:t>eroc</a:t>
            </a:r>
            <a:r>
              <a:rPr lang="en-US" dirty="0">
                <a:latin typeface="Avva_Shenouda"/>
              </a:rPr>
              <a:t> : `</a:t>
            </a:r>
            <a:r>
              <a:rPr lang="en-US" dirty="0" err="1">
                <a:latin typeface="Avva_Shenouda"/>
              </a:rPr>
              <a:t>nneckim</a:t>
            </a:r>
            <a:r>
              <a:rPr lang="en-US" dirty="0">
                <a:latin typeface="Avva_Shenouda"/>
              </a:rPr>
              <a:t> 2a `</a:t>
            </a:r>
            <a:r>
              <a:rPr lang="en-US" dirty="0" err="1">
                <a:latin typeface="Avva_Shenouda"/>
              </a:rPr>
              <a:t>eneh</a:t>
            </a:r>
            <a:endParaRPr lang="en-US" dirty="0"/>
          </a:p>
        </p:txBody>
      </p:sp>
    </p:spTree>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2195883736"/>
      </p:ext>
    </p:extLst>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عمانوئيل الهنا في وسطنا الان</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اممانوئيل بينوتي خين تين مي تي تينو</a:t>
            </a:r>
            <a:endParaRPr lang="ar-EG" sz="6000" dirty="0"/>
          </a:p>
        </p:txBody>
      </p:sp>
      <p:sp>
        <p:nvSpPr>
          <p:cNvPr id="5" name="Text Placeholder 4"/>
          <p:cNvSpPr>
            <a:spLocks noGrp="1"/>
          </p:cNvSpPr>
          <p:nvPr>
            <p:ph type="body" sz="quarter" idx="3"/>
          </p:nvPr>
        </p:nvSpPr>
        <p:spPr/>
        <p:txBody>
          <a:bodyPr/>
          <a:lstStyle/>
          <a:p>
            <a:pPr>
              <a:spcBef>
                <a:spcPts val="0"/>
              </a:spcBef>
              <a:defRPr/>
            </a:pPr>
            <a:r>
              <a:rPr lang="nn-NO" dirty="0">
                <a:latin typeface="Avva_Shenouda"/>
              </a:rPr>
              <a:t>Emmanov3l pennov5 : qen tenm35 5nov </a:t>
            </a:r>
            <a:endParaRPr lang="en-US" dirty="0"/>
          </a:p>
        </p:txBody>
      </p:sp>
    </p:spTree>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بمجد ابيه و الروح القدس</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خين ابؤوو انتى بيف يوت نيم بي بنفما اثؤواب</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qen</a:t>
            </a:r>
            <a:r>
              <a:rPr lang="en-US" dirty="0">
                <a:latin typeface="Avva_Shenouda"/>
              </a:rPr>
              <a:t> `</a:t>
            </a:r>
            <a:r>
              <a:rPr lang="en-US" dirty="0" err="1">
                <a:latin typeface="Avva_Shenouda"/>
              </a:rPr>
              <a:t>pwov</a:t>
            </a:r>
            <a:r>
              <a:rPr lang="en-US" dirty="0">
                <a:latin typeface="Avva_Shenouda"/>
              </a:rPr>
              <a:t> `</a:t>
            </a:r>
            <a:r>
              <a:rPr lang="en-US" dirty="0" err="1">
                <a:latin typeface="Avva_Shenouda"/>
              </a:rPr>
              <a:t>nte</a:t>
            </a:r>
            <a:r>
              <a:rPr lang="en-US" dirty="0">
                <a:latin typeface="Avva_Shenouda"/>
              </a:rPr>
              <a:t> pe4iwt : </a:t>
            </a:r>
            <a:r>
              <a:rPr lang="en-US" dirty="0" err="1">
                <a:latin typeface="Avva_Shenouda"/>
              </a:rPr>
              <a:t>nem</a:t>
            </a:r>
            <a:r>
              <a:rPr lang="en-US" dirty="0">
                <a:latin typeface="Avva_Shenouda"/>
              </a:rPr>
              <a:t> </a:t>
            </a:r>
            <a:r>
              <a:rPr lang="en-US" dirty="0" err="1">
                <a:latin typeface="Avva_Shenouda"/>
              </a:rPr>
              <a:t>pipnevma</a:t>
            </a:r>
            <a:r>
              <a:rPr lang="en-US" dirty="0">
                <a:latin typeface="Avva_Shenouda"/>
              </a:rPr>
              <a:t> e0ovab</a:t>
            </a:r>
            <a:endParaRPr lang="en-US" dirty="0"/>
          </a:p>
        </p:txBody>
      </p:sp>
    </p:spTree>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3696313999"/>
      </p:ext>
    </p:extLst>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ليباركنا كلنا ويطهر قلوبنا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انتيف اسمو ايرون تيرين انتيف طوفو انين هيت</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Nte4`cmov `</a:t>
            </a:r>
            <a:r>
              <a:rPr lang="en-US" dirty="0" err="1">
                <a:latin typeface="Avva_Shenouda"/>
              </a:rPr>
              <a:t>eron</a:t>
            </a:r>
            <a:r>
              <a:rPr lang="en-US" dirty="0">
                <a:latin typeface="Avva_Shenouda"/>
              </a:rPr>
              <a:t> t3ren `nte4tovbo `nnenh3t</a:t>
            </a:r>
            <a:endParaRPr lang="en-US" dirty="0"/>
          </a:p>
        </p:txBody>
      </p:sp>
    </p:spTree>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ويشفي امراض نفوسنا واجسدناؤ</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انتيف تالتشو اني شوني انتى نين ابسيشي نيم نين سوما</a:t>
            </a:r>
            <a:endParaRPr lang="ar-EG" sz="6000" dirty="0"/>
          </a:p>
        </p:txBody>
      </p:sp>
      <p:sp>
        <p:nvSpPr>
          <p:cNvPr id="5" name="Text Placeholder 4"/>
          <p:cNvSpPr>
            <a:spLocks noGrp="1"/>
          </p:cNvSpPr>
          <p:nvPr>
            <p:ph type="body" sz="quarter" idx="3"/>
          </p:nvPr>
        </p:nvSpPr>
        <p:spPr/>
        <p:txBody>
          <a:bodyPr/>
          <a:lstStyle/>
          <a:p>
            <a:pPr>
              <a:spcBef>
                <a:spcPts val="0"/>
              </a:spcBef>
              <a:defRPr/>
            </a:pPr>
            <a:r>
              <a:rPr lang="pt-BR" sz="3200" dirty="0">
                <a:latin typeface="Avva_Shenouda"/>
              </a:rPr>
              <a:t>`nte4talso `nni2wni : `nte nenyix3 nem nencwma</a:t>
            </a:r>
            <a:endParaRPr lang="en-US" sz="3200" dirty="0"/>
          </a:p>
        </p:txBody>
      </p:sp>
    </p:spTree>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9229"/>
            <a:ext cx="9144000" cy="782371"/>
          </a:xfrm>
        </p:spPr>
        <p:txBody>
          <a:bodyPr/>
          <a:lstStyle/>
          <a:p>
            <a:pPr>
              <a:spcBef>
                <a:spcPts val="0"/>
              </a:spcBef>
              <a:defRPr/>
            </a:pPr>
            <a:r>
              <a:rPr lang="ar-EG" dirty="0">
                <a:solidFill>
                  <a:schemeClr val="lt1"/>
                </a:solidFill>
              </a:rPr>
              <a:t>يا رب ارحم   يا رب ارحم   يا رب ارحم</a:t>
            </a:r>
            <a:endParaRPr lang="ar-SA" dirty="0"/>
          </a:p>
        </p:txBody>
      </p:sp>
      <p:sp>
        <p:nvSpPr>
          <p:cNvPr id="3" name="Text Placeholder 2"/>
          <p:cNvSpPr>
            <a:spLocks noGrp="1"/>
          </p:cNvSpPr>
          <p:nvPr>
            <p:ph type="body" idx="1"/>
          </p:nvPr>
        </p:nvSpPr>
        <p:spPr>
          <a:xfrm>
            <a:off x="0" y="5867400"/>
            <a:ext cx="9143999" cy="808893"/>
          </a:xfrm>
        </p:spPr>
        <p:txBody>
          <a:bodyPr/>
          <a:lstStyle/>
          <a:p>
            <a:pPr>
              <a:spcBef>
                <a:spcPts val="0"/>
              </a:spcBef>
              <a:defRPr/>
            </a:pPr>
            <a:r>
              <a:rPr lang="ar-EG" dirty="0">
                <a:solidFill>
                  <a:schemeClr val="lt1"/>
                </a:solidFill>
              </a:rPr>
              <a:t>كيرياليسون   كيرياليسون   كيرياليسون</a:t>
            </a:r>
            <a:endParaRPr lang="ar-EG" dirty="0"/>
          </a:p>
        </p:txBody>
      </p:sp>
      <p:sp>
        <p:nvSpPr>
          <p:cNvPr id="5" name="Text Placeholder 4"/>
          <p:cNvSpPr>
            <a:spLocks noGrp="1"/>
          </p:cNvSpPr>
          <p:nvPr>
            <p:ph type="body" sz="quarter" idx="3"/>
          </p:nvPr>
        </p:nvSpPr>
        <p:spPr>
          <a:xfrm>
            <a:off x="0" y="5181600"/>
            <a:ext cx="9144000" cy="682357"/>
          </a:xfrm>
        </p:spPr>
        <p:txBody>
          <a:bodyPr/>
          <a:lstStyle/>
          <a:p>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r>
              <a:rPr lang="ar-EG" dirty="0"/>
              <a:t>   </a:t>
            </a:r>
            <a:r>
              <a:rPr lang="en-US" dirty="0" err="1"/>
              <a:t>Kuri`e</a:t>
            </a:r>
            <a:r>
              <a:rPr lang="ar-EG" dirty="0"/>
              <a:t> </a:t>
            </a:r>
            <a:r>
              <a:rPr lang="en-US" dirty="0"/>
              <a:t> `</a:t>
            </a:r>
            <a:r>
              <a:rPr lang="en-US" dirty="0" err="1"/>
              <a:t>ele`hcon</a:t>
            </a:r>
            <a:endParaRPr lang="en-US" dirty="0"/>
          </a:p>
        </p:txBody>
      </p:sp>
    </p:spTree>
    <p:extLst>
      <p:ext uri="{BB962C8B-B14F-4D97-AF65-F5344CB8AC3E}">
        <p14:creationId xmlns:p14="http://schemas.microsoft.com/office/powerpoint/2010/main" val="2959550402"/>
      </p:ext>
    </p:extLst>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نسجد لك ايها المسيح مع ابيك الصالح</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 تين اؤؤشت امموك او بي خريستوس نيم بيك يوت ان اغاثوس</a:t>
            </a:r>
            <a:endParaRPr lang="ar-EG" sz="6000" dirty="0"/>
          </a:p>
        </p:txBody>
      </p:sp>
      <p:sp>
        <p:nvSpPr>
          <p:cNvPr id="5" name="Text Placeholder 4"/>
          <p:cNvSpPr>
            <a:spLocks noGrp="1"/>
          </p:cNvSpPr>
          <p:nvPr>
            <p:ph type="body" sz="quarter" idx="3"/>
          </p:nvPr>
        </p:nvSpPr>
        <p:spPr/>
        <p:txBody>
          <a:bodyPr/>
          <a:lstStyle/>
          <a:p>
            <a:pPr>
              <a:spcBef>
                <a:spcPts val="0"/>
              </a:spcBef>
              <a:defRPr/>
            </a:pPr>
            <a:r>
              <a:rPr lang="en-US" sz="3400" dirty="0">
                <a:latin typeface="Avva_Shenouda"/>
              </a:rPr>
              <a:t>Tenovw2t `</a:t>
            </a:r>
            <a:r>
              <a:rPr lang="en-US" sz="3400" dirty="0" err="1">
                <a:latin typeface="Avva_Shenouda"/>
              </a:rPr>
              <a:t>mmok</a:t>
            </a:r>
            <a:r>
              <a:rPr lang="en-US" sz="3400" dirty="0">
                <a:latin typeface="Avva_Shenouda"/>
              </a:rPr>
              <a:t> w p=xc </a:t>
            </a:r>
            <a:r>
              <a:rPr lang="en-US" sz="3400" dirty="0" err="1">
                <a:latin typeface="Avva_Shenouda"/>
              </a:rPr>
              <a:t>nem</a:t>
            </a:r>
            <a:r>
              <a:rPr lang="en-US" sz="3400" dirty="0">
                <a:latin typeface="Avva_Shenouda"/>
              </a:rPr>
              <a:t> </a:t>
            </a:r>
            <a:r>
              <a:rPr lang="en-US" sz="3400" dirty="0" err="1">
                <a:latin typeface="Avva_Shenouda"/>
              </a:rPr>
              <a:t>pekiwt</a:t>
            </a:r>
            <a:r>
              <a:rPr lang="en-US" sz="3400" dirty="0">
                <a:latin typeface="Avva_Shenouda"/>
              </a:rPr>
              <a:t> `naja0oc</a:t>
            </a:r>
            <a:endParaRPr lang="en-US" sz="3400" dirty="0"/>
          </a:p>
        </p:txBody>
      </p:sp>
    </p:spTree>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والروح القدس لأنك صلبت وخلصتنا</a:t>
            </a:r>
            <a:endParaRPr lang="ar-SA"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نيم بي بنيفما اثوؤاب جى اف أشك أك سوتي اممون</a:t>
            </a:r>
            <a:endParaRPr lang="ar-EG" sz="6000" dirty="0"/>
          </a:p>
        </p:txBody>
      </p:sp>
      <p:sp>
        <p:nvSpPr>
          <p:cNvPr id="5" name="Text Placeholder 4"/>
          <p:cNvSpPr>
            <a:spLocks noGrp="1"/>
          </p:cNvSpPr>
          <p:nvPr>
            <p:ph type="body" sz="quarter" idx="3"/>
          </p:nvPr>
        </p:nvSpPr>
        <p:spPr/>
        <p:txBody>
          <a:bodyPr/>
          <a:lstStyle/>
          <a:p>
            <a:pPr>
              <a:spcBef>
                <a:spcPts val="0"/>
              </a:spcBef>
              <a:defRPr/>
            </a:pPr>
            <a:r>
              <a:rPr lang="pt-BR" sz="3200" dirty="0">
                <a:latin typeface="Avva_Shenouda"/>
              </a:rPr>
              <a:t>nem pipnevma e0ovab:ge a4a2k</a:t>
            </a:r>
            <a:r>
              <a:rPr lang="ar-EG" sz="3200" dirty="0">
                <a:latin typeface="Avva_Shenouda"/>
              </a:rPr>
              <a:t> </a:t>
            </a:r>
            <a:r>
              <a:rPr lang="pt-BR" sz="3200" dirty="0">
                <a:latin typeface="Avva_Shenouda"/>
              </a:rPr>
              <a:t>akcw5`mmon</a:t>
            </a:r>
            <a:endParaRPr lang="en-US" sz="3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56316536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وصعد موسي</a:t>
                      </a:r>
                      <a:r>
                        <a:rPr lang="ar-SA" sz="5400" dirty="0">
                          <a:solidFill>
                            <a:schemeClr val="bg1"/>
                          </a:solidFill>
                        </a:rPr>
                        <a:t> </a:t>
                      </a:r>
                      <a:r>
                        <a:rPr lang="ar-KW" sz="5400" dirty="0">
                          <a:solidFill>
                            <a:schemeClr val="bg1"/>
                          </a:solidFill>
                        </a:rPr>
                        <a:t> </a:t>
                      </a:r>
                      <a:r>
                        <a:rPr lang="ar-KW" sz="5400" b="1" dirty="0">
                          <a:solidFill>
                            <a:schemeClr val="bg1"/>
                          </a:solidFill>
                          <a:latin typeface="Times New Roman" pitchFamily="18" charset="0"/>
                          <a:cs typeface="Simplified Arabic" pitchFamily="2" charset="-78"/>
                        </a:rPr>
                        <a:t>وهرون وحور. على قمة الجبل</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44671197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4800" b="1" dirty="0">
                          <a:solidFill>
                            <a:schemeClr val="bg1"/>
                          </a:solidFill>
                          <a:latin typeface="Times New Roman" pitchFamily="18" charset="0"/>
                          <a:cs typeface="Simplified Arabic" pitchFamily="2" charset="-78"/>
                        </a:rPr>
                        <a:t>أليست طرقكم هى الغير مستقيمة لهذا أدينكم كل واحد عن طرقه يا بيت إسرائيل يقول الرب</a:t>
                      </a:r>
                      <a:endParaRPr lang="ar-EG" sz="48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أمين هلليلويا</a:t>
            </a:r>
            <a:endParaRPr lang="ar-SA"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أمين الليلويا</a:t>
            </a:r>
            <a:endParaRPr lang="ar-EG" sz="9600" dirty="0"/>
          </a:p>
        </p:txBody>
      </p:sp>
      <p:sp>
        <p:nvSpPr>
          <p:cNvPr id="5" name="Text Placeholder 4"/>
          <p:cNvSpPr>
            <a:spLocks noGrp="1"/>
          </p:cNvSpPr>
          <p:nvPr>
            <p:ph type="body" sz="quarter" idx="3"/>
          </p:nvPr>
        </p:nvSpPr>
        <p:spPr/>
        <p:txBody>
          <a:bodyPr/>
          <a:lstStyle/>
          <a:p>
            <a:r>
              <a:rPr lang="en-US" dirty="0">
                <a:latin typeface="Avva_Shenouda" pitchFamily="34" charset="2"/>
              </a:rPr>
              <a:t>am3n ==a=l </a:t>
            </a:r>
            <a:endParaRPr lang="en-US" dirty="0"/>
          </a:p>
        </p:txBody>
      </p:sp>
    </p:spTree>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المجد للاب والابن والروح القدس</a:t>
            </a:r>
            <a:endParaRPr lang="ar-EG"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ذوكسا باترى كى ايو كى اجيو ابنفما تى</a:t>
            </a:r>
            <a:endParaRPr lang="ar-EG" sz="6000" dirty="0"/>
          </a:p>
        </p:txBody>
      </p:sp>
      <p:sp>
        <p:nvSpPr>
          <p:cNvPr id="5" name="Text Placeholder 4"/>
          <p:cNvSpPr>
            <a:spLocks noGrp="1"/>
          </p:cNvSpPr>
          <p:nvPr>
            <p:ph type="body" sz="quarter" idx="3"/>
          </p:nvPr>
        </p:nvSpPr>
        <p:spPr/>
        <p:txBody>
          <a:bodyPr/>
          <a:lstStyle/>
          <a:p>
            <a:r>
              <a:rPr lang="pt-BR" dirty="0">
                <a:latin typeface="Avva_Shenouda" pitchFamily="34" charset="2"/>
              </a:rPr>
              <a:t>do7a patri ke `Viw ke `ajiw Pnevmati</a:t>
            </a:r>
            <a:endParaRPr lang="en-US" sz="6600" dirty="0">
              <a:latin typeface="Avva_Shenouda" pitchFamily="34" charset="2"/>
            </a:endParaRPr>
          </a:p>
        </p:txBody>
      </p:sp>
    </p:spTree>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الان وكل اوان والى دهر الداهرين</a:t>
            </a:r>
            <a:endParaRPr lang="ar-EG" sz="6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كى نين كى ا اى كى استوس اى اوناستون اى اوون أمين</a:t>
            </a:r>
            <a:endParaRPr lang="ar-EG" sz="6000" dirty="0"/>
          </a:p>
        </p:txBody>
      </p:sp>
      <p:sp>
        <p:nvSpPr>
          <p:cNvPr id="5" name="Text Placeholder 4"/>
          <p:cNvSpPr>
            <a:spLocks noGrp="1"/>
          </p:cNvSpPr>
          <p:nvPr>
            <p:ph type="body" sz="quarter" idx="3"/>
          </p:nvPr>
        </p:nvSpPr>
        <p:spPr/>
        <p:txBody>
          <a:bodyPr/>
          <a:lstStyle/>
          <a:p>
            <a:r>
              <a:rPr lang="en-US" sz="3000" dirty="0">
                <a:latin typeface="Avva_Shenouda" pitchFamily="34" charset="2"/>
              </a:rPr>
              <a:t>Ke nvn ke `a`I ke ictovc `ew`nac twn `ewnwn am3n ==a=l </a:t>
            </a:r>
          </a:p>
        </p:txBody>
      </p:sp>
    </p:spTree>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نصرخ</a:t>
            </a:r>
            <a:r>
              <a:rPr lang="ar-EG" dirty="0"/>
              <a:t> </a:t>
            </a:r>
            <a:r>
              <a:rPr lang="ar-SA" dirty="0"/>
              <a:t>قائلين</a:t>
            </a:r>
          </a:p>
        </p:txBody>
      </p:sp>
      <p:sp>
        <p:nvSpPr>
          <p:cNvPr id="3" name="Text Placeholder 2"/>
          <p:cNvSpPr>
            <a:spLocks noGrp="1"/>
          </p:cNvSpPr>
          <p:nvPr>
            <p:ph type="body" idx="1"/>
          </p:nvPr>
        </p:nvSpPr>
        <p:spPr/>
        <p:txBody>
          <a:bodyPr/>
          <a:lstStyle/>
          <a:p>
            <a:pPr>
              <a:spcBef>
                <a:spcPts val="0"/>
              </a:spcBef>
              <a:defRPr/>
            </a:pPr>
            <a:r>
              <a:rPr lang="ar-SA" dirty="0"/>
              <a:t>تين أوش إيفول إنجو إمموس</a:t>
            </a:r>
          </a:p>
        </p:txBody>
      </p:sp>
      <p:sp>
        <p:nvSpPr>
          <p:cNvPr id="5" name="Text Placeholder 4"/>
          <p:cNvSpPr>
            <a:spLocks noGrp="1"/>
          </p:cNvSpPr>
          <p:nvPr>
            <p:ph type="body" sz="quarter" idx="3"/>
          </p:nvPr>
        </p:nvSpPr>
        <p:spPr/>
        <p:txBody>
          <a:bodyPr/>
          <a:lstStyle/>
          <a:p>
            <a:pPr>
              <a:spcBef>
                <a:spcPts val="0"/>
              </a:spcBef>
              <a:defRPr/>
            </a:pPr>
            <a:r>
              <a:rPr lang="pl-PL" dirty="0">
                <a:latin typeface="Avva_Shenouda"/>
              </a:rPr>
              <a:t>ten w2 ebol engw `mmoc</a:t>
            </a:r>
            <a:endParaRPr lang="en-US" dirty="0"/>
          </a:p>
        </p:txBody>
      </p:sp>
    </p:spTree>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يا ربنا</a:t>
            </a:r>
            <a:r>
              <a:rPr lang="ar-EG" dirty="0"/>
              <a:t> </a:t>
            </a:r>
            <a:r>
              <a:rPr lang="ar-SA" dirty="0"/>
              <a:t>يسوع</a:t>
            </a:r>
            <a:r>
              <a:rPr lang="ar-EG" dirty="0"/>
              <a:t> </a:t>
            </a:r>
            <a:r>
              <a:rPr lang="ar-SA" dirty="0"/>
              <a:t>المسيح</a:t>
            </a:r>
          </a:p>
        </p:txBody>
      </p:sp>
      <p:sp>
        <p:nvSpPr>
          <p:cNvPr id="3" name="Text Placeholder 2"/>
          <p:cNvSpPr>
            <a:spLocks noGrp="1"/>
          </p:cNvSpPr>
          <p:nvPr>
            <p:ph type="body" idx="1"/>
          </p:nvPr>
        </p:nvSpPr>
        <p:spPr/>
        <p:txBody>
          <a:bodyPr/>
          <a:lstStyle/>
          <a:p>
            <a:pPr>
              <a:spcBef>
                <a:spcPts val="0"/>
              </a:spcBef>
              <a:defRPr/>
            </a:pPr>
            <a:r>
              <a:rPr lang="ar-SA" dirty="0"/>
              <a:t>جى أو بينشويس إيسوس بيخرستوس</a:t>
            </a:r>
            <a:endParaRPr lang="en-US"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ge</a:t>
            </a:r>
            <a:r>
              <a:rPr lang="en-US" dirty="0">
                <a:latin typeface="Avva_Shenouda"/>
              </a:rPr>
              <a:t> w </a:t>
            </a:r>
            <a:r>
              <a:rPr lang="en-US" dirty="0" err="1">
                <a:latin typeface="Avva_Shenouda"/>
              </a:rPr>
              <a:t>Pensoic</a:t>
            </a:r>
            <a:r>
              <a:rPr lang="en-US" dirty="0">
                <a:latin typeface="Avva_Shenouda"/>
              </a:rPr>
              <a:t> I3covc </a:t>
            </a:r>
            <a:r>
              <a:rPr lang="en-US" dirty="0" err="1">
                <a:latin typeface="Avva_Shenouda"/>
              </a:rPr>
              <a:t>Pixrictoc</a:t>
            </a:r>
            <a:endParaRPr lang="en-US" dirty="0"/>
          </a:p>
        </p:txBody>
      </p:sp>
    </p:spTree>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الذى</a:t>
            </a:r>
            <a:r>
              <a:rPr lang="ar-EG" dirty="0"/>
              <a:t> </a:t>
            </a:r>
            <a:r>
              <a:rPr lang="ar-SA" dirty="0"/>
              <a:t>صُلب</a:t>
            </a:r>
            <a:r>
              <a:rPr lang="ar-EG" dirty="0"/>
              <a:t> </a:t>
            </a:r>
            <a:r>
              <a:rPr lang="ar-SA" dirty="0"/>
              <a:t>على الصليب</a:t>
            </a:r>
          </a:p>
        </p:txBody>
      </p:sp>
      <p:sp>
        <p:nvSpPr>
          <p:cNvPr id="3" name="Text Placeholder 2"/>
          <p:cNvSpPr>
            <a:spLocks noGrp="1"/>
          </p:cNvSpPr>
          <p:nvPr>
            <p:ph type="body" idx="1"/>
          </p:nvPr>
        </p:nvSpPr>
        <p:spPr/>
        <p:txBody>
          <a:bodyPr/>
          <a:lstStyle/>
          <a:p>
            <a:pPr>
              <a:spcBef>
                <a:spcPts val="0"/>
              </a:spcBef>
              <a:defRPr/>
            </a:pPr>
            <a:r>
              <a:rPr lang="ar-SA" dirty="0"/>
              <a:t>فى إيطاف آشف إيبى ستافروس</a:t>
            </a:r>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f3etava24 `</a:t>
            </a:r>
            <a:r>
              <a:rPr lang="en-US" dirty="0" err="1">
                <a:latin typeface="Avva_Shenouda"/>
              </a:rPr>
              <a:t>epi`ctavroc</a:t>
            </a:r>
            <a:endParaRPr lang="en-US" dirty="0"/>
          </a:p>
        </p:txBody>
      </p:sp>
    </p:spTree>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إسحق الشيطان</a:t>
            </a:r>
            <a:r>
              <a:rPr lang="ar-EG" dirty="0"/>
              <a:t> </a:t>
            </a:r>
            <a:r>
              <a:rPr lang="ar-SA" dirty="0"/>
              <a:t>تحت أقدامنا</a:t>
            </a:r>
            <a:endParaRPr lang="en-US" dirty="0"/>
          </a:p>
        </p:txBody>
      </p:sp>
      <p:sp>
        <p:nvSpPr>
          <p:cNvPr id="3" name="Text Placeholder 2"/>
          <p:cNvSpPr>
            <a:spLocks noGrp="1"/>
          </p:cNvSpPr>
          <p:nvPr>
            <p:ph type="body" idx="1"/>
          </p:nvPr>
        </p:nvSpPr>
        <p:spPr/>
        <p:txBody>
          <a:bodyPr/>
          <a:lstStyle/>
          <a:p>
            <a:r>
              <a:rPr lang="ar-SA" dirty="0"/>
              <a:t>إك إى خومخيم إم إبساطاناس</a:t>
            </a:r>
            <a:r>
              <a:rPr lang="ar-EG" dirty="0"/>
              <a:t> </a:t>
            </a:r>
            <a:r>
              <a:rPr lang="ar-SA" dirty="0"/>
              <a:t>سا بيسيت إننين تشالافج</a:t>
            </a:r>
            <a:endParaRPr lang="en-US" dirty="0"/>
          </a:p>
        </p:txBody>
      </p:sp>
      <p:sp>
        <p:nvSpPr>
          <p:cNvPr id="5" name="Text Placeholder 4"/>
          <p:cNvSpPr>
            <a:spLocks noGrp="1"/>
          </p:cNvSpPr>
          <p:nvPr>
            <p:ph type="body" sz="quarter" idx="3"/>
          </p:nvPr>
        </p:nvSpPr>
        <p:spPr/>
        <p:txBody>
          <a:bodyPr/>
          <a:lstStyle/>
          <a:p>
            <a:r>
              <a:rPr lang="en-US" sz="3200" dirty="0" err="1">
                <a:latin typeface="Avva_Shenouda"/>
              </a:rPr>
              <a:t>ek`eqomqem</a:t>
            </a:r>
            <a:r>
              <a:rPr lang="en-US" sz="3200" dirty="0">
                <a:latin typeface="Avva_Shenouda"/>
              </a:rPr>
              <a:t> `</a:t>
            </a:r>
            <a:r>
              <a:rPr lang="en-US" sz="3200" dirty="0" err="1">
                <a:latin typeface="Avva_Shenouda"/>
              </a:rPr>
              <a:t>m`pcatanac</a:t>
            </a:r>
            <a:r>
              <a:rPr lang="en-US" sz="3200" dirty="0">
                <a:latin typeface="Avva_Shenouda"/>
              </a:rPr>
              <a:t> : capec3t `</a:t>
            </a:r>
            <a:r>
              <a:rPr lang="en-US" sz="3200" dirty="0" err="1">
                <a:latin typeface="Avva_Shenouda"/>
              </a:rPr>
              <a:t>nnensalavg</a:t>
            </a:r>
            <a:endParaRPr lang="en-US" sz="3200" dirty="0"/>
          </a:p>
        </p:txBody>
      </p:sp>
    </p:spTree>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خلصنا</a:t>
            </a:r>
            <a:r>
              <a:rPr lang="ar-EG" dirty="0"/>
              <a:t> </a:t>
            </a:r>
            <a:r>
              <a:rPr lang="ar-SA" dirty="0"/>
              <a:t>و</a:t>
            </a:r>
            <a:r>
              <a:rPr lang="ar-EG" dirty="0"/>
              <a:t>ا</a:t>
            </a:r>
            <a:r>
              <a:rPr lang="ar-SA" dirty="0"/>
              <a:t>رحمنا</a:t>
            </a:r>
          </a:p>
        </p:txBody>
      </p:sp>
      <p:sp>
        <p:nvSpPr>
          <p:cNvPr id="3" name="Text Placeholder 2"/>
          <p:cNvSpPr>
            <a:spLocks noGrp="1"/>
          </p:cNvSpPr>
          <p:nvPr>
            <p:ph type="body" idx="1"/>
          </p:nvPr>
        </p:nvSpPr>
        <p:spPr/>
        <p:txBody>
          <a:bodyPr/>
          <a:lstStyle/>
          <a:p>
            <a:pPr>
              <a:spcBef>
                <a:spcPts val="0"/>
              </a:spcBef>
              <a:defRPr/>
            </a:pPr>
            <a:r>
              <a:rPr lang="ar-SA" dirty="0"/>
              <a:t>سوتى إممون أووه ناى نان</a:t>
            </a:r>
          </a:p>
        </p:txBody>
      </p:sp>
      <p:sp>
        <p:nvSpPr>
          <p:cNvPr id="5" name="Text Placeholder 4"/>
          <p:cNvSpPr>
            <a:spLocks noGrp="1"/>
          </p:cNvSpPr>
          <p:nvPr>
            <p:ph type="body" sz="quarter" idx="3"/>
          </p:nvPr>
        </p:nvSpPr>
        <p:spPr/>
        <p:txBody>
          <a:bodyPr/>
          <a:lstStyle/>
          <a:p>
            <a:pPr>
              <a:spcBef>
                <a:spcPts val="0"/>
              </a:spcBef>
              <a:defRPr/>
            </a:pPr>
            <a:r>
              <a:rPr lang="fi-FI" dirty="0">
                <a:latin typeface="Avva_Shenouda"/>
              </a:rPr>
              <a:t>cw5 `mmon ovoh nai nan</a:t>
            </a:r>
            <a:endParaRPr lang="en-US" dirty="0"/>
          </a:p>
        </p:txBody>
      </p:sp>
    </p:spTree>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يارب </a:t>
            </a:r>
            <a:r>
              <a:rPr lang="ar-EG" dirty="0"/>
              <a:t>ا</a:t>
            </a:r>
            <a:r>
              <a:rPr lang="ar-SA" dirty="0"/>
              <a:t>رحم</a:t>
            </a:r>
            <a:r>
              <a:rPr lang="ar-EG" dirty="0"/>
              <a:t> </a:t>
            </a:r>
            <a:r>
              <a:rPr lang="ar-SA" dirty="0"/>
              <a:t>يا رب </a:t>
            </a:r>
            <a:r>
              <a:rPr lang="ar-EG" dirty="0"/>
              <a:t>ا</a:t>
            </a:r>
            <a:r>
              <a:rPr lang="ar-SA" dirty="0"/>
              <a:t>رحم</a:t>
            </a:r>
            <a:r>
              <a:rPr lang="ar-EG" dirty="0"/>
              <a:t> </a:t>
            </a:r>
            <a:r>
              <a:rPr lang="ar-SA" dirty="0"/>
              <a:t>يا رب بارك</a:t>
            </a:r>
            <a:r>
              <a:rPr lang="ar-EG" dirty="0"/>
              <a:t> </a:t>
            </a:r>
            <a:r>
              <a:rPr lang="ar-SA" dirty="0"/>
              <a:t>آمين</a:t>
            </a:r>
          </a:p>
        </p:txBody>
      </p:sp>
      <p:sp>
        <p:nvSpPr>
          <p:cNvPr id="3" name="Text Placeholder 2"/>
          <p:cNvSpPr>
            <a:spLocks noGrp="1"/>
          </p:cNvSpPr>
          <p:nvPr>
            <p:ph type="body" idx="1"/>
          </p:nvPr>
        </p:nvSpPr>
        <p:spPr/>
        <p:txBody>
          <a:bodyPr/>
          <a:lstStyle/>
          <a:p>
            <a:pPr rtl="0"/>
            <a:r>
              <a:rPr lang="ar-SA" dirty="0"/>
              <a:t>كيرياليسون كيرياليسون</a:t>
            </a:r>
            <a:r>
              <a:rPr lang="ar-EG" dirty="0"/>
              <a:t> </a:t>
            </a:r>
            <a:r>
              <a:rPr lang="ar-SA" dirty="0"/>
              <a:t>كيريا إفلوجيسون آمين</a:t>
            </a:r>
            <a:endParaRPr lang="en-US" dirty="0"/>
          </a:p>
        </p:txBody>
      </p:sp>
      <p:sp>
        <p:nvSpPr>
          <p:cNvPr id="5" name="Text Placeholder 4"/>
          <p:cNvSpPr>
            <a:spLocks noGrp="1"/>
          </p:cNvSpPr>
          <p:nvPr>
            <p:ph type="body" sz="quarter" idx="3"/>
          </p:nvPr>
        </p:nvSpPr>
        <p:spPr/>
        <p:txBody>
          <a:bodyPr/>
          <a:lstStyle/>
          <a:p>
            <a:pPr>
              <a:spcBef>
                <a:spcPts val="0"/>
              </a:spcBef>
              <a:defRPr/>
            </a:pPr>
            <a:r>
              <a:rPr lang="it-IT" dirty="0">
                <a:latin typeface="Avva_Shenouda"/>
              </a:rPr>
              <a:t>k=e =k=e Kvrie evloj3con am3n</a:t>
            </a:r>
            <a:endParaRPr lang="en-US" dirty="0"/>
          </a:p>
        </p:txBody>
      </p:sp>
    </p:spTree>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باركواعلىَّ</a:t>
            </a:r>
            <a:r>
              <a:rPr lang="ar-EG" dirty="0"/>
              <a:t> </a:t>
            </a:r>
            <a:r>
              <a:rPr lang="ar-SA" dirty="0"/>
              <a:t>باركوا</a:t>
            </a:r>
            <a:r>
              <a:rPr lang="ar-EG" dirty="0"/>
              <a:t> </a:t>
            </a:r>
            <a:r>
              <a:rPr lang="ar-SA" dirty="0"/>
              <a:t>علىَّ</a:t>
            </a:r>
            <a:r>
              <a:rPr lang="ar-EG" dirty="0"/>
              <a:t> </a:t>
            </a:r>
            <a:r>
              <a:rPr lang="ar-SA" dirty="0"/>
              <a:t>ها المطانية</a:t>
            </a:r>
          </a:p>
        </p:txBody>
      </p:sp>
      <p:sp>
        <p:nvSpPr>
          <p:cNvPr id="3" name="Text Placeholder 2"/>
          <p:cNvSpPr>
            <a:spLocks noGrp="1"/>
          </p:cNvSpPr>
          <p:nvPr>
            <p:ph type="body" idx="1"/>
          </p:nvPr>
        </p:nvSpPr>
        <p:spPr/>
        <p:txBody>
          <a:bodyPr/>
          <a:lstStyle/>
          <a:p>
            <a:pPr>
              <a:spcBef>
                <a:spcPts val="0"/>
              </a:spcBef>
              <a:defRPr/>
            </a:pPr>
            <a:r>
              <a:rPr lang="ar-SA" dirty="0"/>
              <a:t>إسمو إيروى</a:t>
            </a:r>
            <a:r>
              <a:rPr lang="ar-EG" dirty="0"/>
              <a:t> </a:t>
            </a:r>
            <a:r>
              <a:rPr lang="ar-SA" dirty="0"/>
              <a:t>إسمو إيروى  إستى ميطانيا</a:t>
            </a:r>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a:t>
            </a:r>
            <a:r>
              <a:rPr lang="en-US" dirty="0" err="1">
                <a:latin typeface="Avva_Shenouda"/>
              </a:rPr>
              <a:t>cmov</a:t>
            </a:r>
            <a:r>
              <a:rPr lang="en-US" dirty="0">
                <a:latin typeface="Avva_Shenouda"/>
              </a:rPr>
              <a:t> </a:t>
            </a:r>
            <a:r>
              <a:rPr lang="en-US" dirty="0" err="1">
                <a:latin typeface="Avva_Shenouda"/>
              </a:rPr>
              <a:t>eroi</a:t>
            </a:r>
            <a:r>
              <a:rPr lang="en-US" dirty="0">
                <a:latin typeface="Avva_Shenouda"/>
              </a:rPr>
              <a:t> `</a:t>
            </a:r>
            <a:r>
              <a:rPr lang="en-US" dirty="0" err="1">
                <a:latin typeface="Avva_Shenouda"/>
              </a:rPr>
              <a:t>cmov</a:t>
            </a:r>
            <a:r>
              <a:rPr lang="en-US" dirty="0">
                <a:latin typeface="Avva_Shenouda"/>
              </a:rPr>
              <a:t> </a:t>
            </a:r>
            <a:r>
              <a:rPr lang="en-US" dirty="0" err="1">
                <a:latin typeface="Avva_Shenouda"/>
              </a:rPr>
              <a:t>eroi</a:t>
            </a:r>
            <a:r>
              <a:rPr lang="en-US" dirty="0">
                <a:latin typeface="Avva_Shenouda"/>
              </a:rPr>
              <a:t> : </a:t>
            </a:r>
            <a:r>
              <a:rPr lang="en-US" dirty="0" err="1">
                <a:latin typeface="Avva_Shenouda"/>
              </a:rPr>
              <a:t>ic</a:t>
            </a:r>
            <a:r>
              <a:rPr lang="en-US" dirty="0">
                <a:latin typeface="Avva_Shenouda"/>
              </a:rPr>
              <a:t> 5metanoia</a:t>
            </a:r>
            <a:endParaRPr lang="en-US"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58700414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والآن أرجعوا وابتعدوا عن معاصيكم التى صنعتموها </a:t>
                      </a:r>
                      <a:r>
                        <a:rPr lang="ar-EG" sz="5400" b="1" dirty="0">
                          <a:solidFill>
                            <a:schemeClr val="bg1"/>
                          </a:solidFill>
                          <a:latin typeface="Times New Roman" pitchFamily="18" charset="0"/>
                          <a:cs typeface="Simplified Arabic" pitchFamily="2" charset="-78"/>
                        </a:rPr>
                        <a:t>ض</a:t>
                      </a:r>
                      <a:r>
                        <a:rPr lang="ar-KW" sz="5400" b="1" dirty="0">
                          <a:solidFill>
                            <a:schemeClr val="bg1"/>
                          </a:solidFill>
                          <a:latin typeface="Times New Roman" pitchFamily="18" charset="0"/>
                          <a:cs typeface="Simplified Arabic" pitchFamily="2" charset="-78"/>
                        </a:rPr>
                        <a:t>دى</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إغفروا ل</a:t>
            </a:r>
            <a:r>
              <a:rPr lang="ar-EG" dirty="0"/>
              <a:t>ي</a:t>
            </a:r>
            <a:r>
              <a:rPr lang="ar-SA" dirty="0"/>
              <a:t> قُل</a:t>
            </a:r>
            <a:r>
              <a:rPr lang="ar-EG" dirty="0"/>
              <a:t> </a:t>
            </a:r>
            <a:r>
              <a:rPr lang="ar-SA" dirty="0"/>
              <a:t>البركة</a:t>
            </a:r>
          </a:p>
        </p:txBody>
      </p:sp>
      <p:sp>
        <p:nvSpPr>
          <p:cNvPr id="3" name="Text Placeholder 2"/>
          <p:cNvSpPr>
            <a:spLocks noGrp="1"/>
          </p:cNvSpPr>
          <p:nvPr>
            <p:ph type="body" idx="1"/>
          </p:nvPr>
        </p:nvSpPr>
        <p:spPr/>
        <p:txBody>
          <a:bodyPr/>
          <a:lstStyle/>
          <a:p>
            <a:pPr>
              <a:spcBef>
                <a:spcPts val="0"/>
              </a:spcBef>
              <a:defRPr/>
            </a:pPr>
            <a:r>
              <a:rPr lang="ar-SA" dirty="0"/>
              <a:t>كون</a:t>
            </a:r>
            <a:r>
              <a:rPr lang="ar-EG" dirty="0"/>
              <a:t>ي</a:t>
            </a:r>
            <a:r>
              <a:rPr lang="ar-SA" dirty="0"/>
              <a:t> إيفول جو إمب</a:t>
            </a:r>
            <a:r>
              <a:rPr lang="ar-EG" dirty="0"/>
              <a:t>ي</a:t>
            </a:r>
            <a:r>
              <a:rPr lang="ar-SA" dirty="0"/>
              <a:t> إسمو</a:t>
            </a:r>
            <a:endParaRPr lang="en-US" dirty="0"/>
          </a:p>
        </p:txBody>
      </p:sp>
      <p:sp>
        <p:nvSpPr>
          <p:cNvPr id="5" name="Text Placeholder 4"/>
          <p:cNvSpPr>
            <a:spLocks noGrp="1"/>
          </p:cNvSpPr>
          <p:nvPr>
            <p:ph type="body" sz="quarter" idx="3"/>
          </p:nvPr>
        </p:nvSpPr>
        <p:spPr/>
        <p:txBody>
          <a:bodyPr/>
          <a:lstStyle/>
          <a:p>
            <a:pPr>
              <a:spcBef>
                <a:spcPts val="0"/>
              </a:spcBef>
              <a:defRPr/>
            </a:pPr>
            <a:r>
              <a:rPr lang="pt-BR" dirty="0">
                <a:latin typeface="Avva_Shenouda"/>
              </a:rPr>
              <a:t>xw n3i ebol : gw `mpi`cmov</a:t>
            </a:r>
            <a:endParaRPr lang="en-US" dirty="0"/>
          </a:p>
        </p:txBody>
      </p:sp>
    </p:spTree>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المسيح إلهنا</a:t>
            </a:r>
            <a:endParaRPr lang="ar-SA" sz="9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بخرستوس بنوتي</a:t>
            </a:r>
            <a:endParaRPr lang="ar-EG" sz="9600" dirty="0"/>
          </a:p>
        </p:txBody>
      </p:sp>
      <p:sp>
        <p:nvSpPr>
          <p:cNvPr id="5" name="Text Placeholder 4"/>
          <p:cNvSpPr>
            <a:spLocks noGrp="1"/>
          </p:cNvSpPr>
          <p:nvPr>
            <p:ph type="body" sz="quarter" idx="3"/>
          </p:nvPr>
        </p:nvSpPr>
        <p:spPr/>
        <p:txBody>
          <a:bodyPr/>
          <a:lstStyle/>
          <a:p>
            <a:pPr>
              <a:spcBef>
                <a:spcPts val="0"/>
              </a:spcBef>
              <a:defRPr/>
            </a:pPr>
            <a:r>
              <a:rPr lang="en-US" dirty="0" err="1">
                <a:latin typeface="Avva_Shenouda"/>
              </a:rPr>
              <a:t>Pi`xrictoc</a:t>
            </a:r>
            <a:r>
              <a:rPr lang="en-US" sz="4000" dirty="0">
                <a:latin typeface="Avva_Shenouda"/>
              </a:rPr>
              <a:t> Pennov5 </a:t>
            </a:r>
            <a:endParaRPr lang="en-US" sz="4000" dirty="0"/>
          </a:p>
        </p:txBody>
      </p:sp>
    </p:spTree>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0"/>
              </a:spcBef>
              <a:defRPr/>
            </a:pPr>
            <a:r>
              <a:rPr lang="ar-EG" dirty="0">
                <a:solidFill>
                  <a:schemeClr val="lt1"/>
                </a:solidFill>
              </a:rPr>
              <a:t>أمين يكون</a:t>
            </a:r>
            <a:endParaRPr lang="ar-SA" sz="9600" dirty="0"/>
          </a:p>
        </p:txBody>
      </p:sp>
      <p:sp>
        <p:nvSpPr>
          <p:cNvPr id="3" name="Text Placeholder 2"/>
          <p:cNvSpPr>
            <a:spLocks noGrp="1"/>
          </p:cNvSpPr>
          <p:nvPr>
            <p:ph type="body" idx="1"/>
          </p:nvPr>
        </p:nvSpPr>
        <p:spPr/>
        <p:txBody>
          <a:bodyPr/>
          <a:lstStyle/>
          <a:p>
            <a:pPr>
              <a:spcBef>
                <a:spcPts val="0"/>
              </a:spcBef>
              <a:defRPr/>
            </a:pPr>
            <a:r>
              <a:rPr lang="ar-EG" dirty="0">
                <a:solidFill>
                  <a:schemeClr val="lt1"/>
                </a:solidFill>
              </a:rPr>
              <a:t>أمين يس إشوبى</a:t>
            </a:r>
            <a:endParaRPr lang="ar-EG" sz="9600" dirty="0"/>
          </a:p>
        </p:txBody>
      </p:sp>
      <p:sp>
        <p:nvSpPr>
          <p:cNvPr id="5" name="Text Placeholder 4"/>
          <p:cNvSpPr>
            <a:spLocks noGrp="1"/>
          </p:cNvSpPr>
          <p:nvPr>
            <p:ph type="body" sz="quarter" idx="3"/>
          </p:nvPr>
        </p:nvSpPr>
        <p:spPr/>
        <p:txBody>
          <a:bodyPr/>
          <a:lstStyle/>
          <a:p>
            <a:pPr>
              <a:spcBef>
                <a:spcPts val="0"/>
              </a:spcBef>
              <a:defRPr/>
            </a:pPr>
            <a:r>
              <a:rPr lang="en-US" dirty="0">
                <a:latin typeface="Avva_Shenouda"/>
              </a:rPr>
              <a:t>am3n ece2wpi</a:t>
            </a:r>
            <a:endParaRPr lang="en-US" dirty="0"/>
          </a:p>
        </p:txBody>
      </p:sp>
    </p:spTree>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7046132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0" dirty="0">
                          <a:ln w="9525">
                            <a:noFill/>
                            <a:round/>
                            <a:headEnd/>
                            <a:tailEnd/>
                          </a:ln>
                          <a:solidFill>
                            <a:srgbClr val="FFC000"/>
                          </a:solidFill>
                          <a:effectLst/>
                          <a:latin typeface="Times New Roman"/>
                          <a:ea typeface="+mn-ea"/>
                          <a:cs typeface="Times New Roman"/>
                        </a:rPr>
                        <a:t>نبؤات الساعة الثالثة من يوم الخميس من البصخة المقدسة التي لمخلصنا الصالح بركاتها على جميعنا آمين</a:t>
                      </a:r>
                      <a:endParaRPr lang="en-US" sz="36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81503066"/>
      </p:ext>
    </p:extLst>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0" dirty="0">
                          <a:ln w="9525">
                            <a:noFill/>
                            <a:round/>
                            <a:headEnd/>
                            <a:tailEnd/>
                          </a:ln>
                          <a:solidFill>
                            <a:srgbClr val="FFC000"/>
                          </a:solidFill>
                          <a:effectLst/>
                          <a:latin typeface="Times New Roman"/>
                          <a:ea typeface="+mn-ea"/>
                          <a:cs typeface="Times New Roman"/>
                        </a:rPr>
                        <a:t>من سفر الخروج لموسى النبي</a:t>
                      </a:r>
                      <a:r>
                        <a:rPr lang="en-US" sz="4400" b="1" kern="10" dirty="0">
                          <a:ln w="9525">
                            <a:noFill/>
                            <a:round/>
                            <a:headEnd/>
                            <a:tailEnd/>
                          </a:ln>
                          <a:solidFill>
                            <a:srgbClr val="FFC000"/>
                          </a:solidFill>
                          <a:effectLst/>
                          <a:latin typeface="Times New Roman"/>
                          <a:ea typeface="+mn-ea"/>
                          <a:cs typeface="Times New Roman"/>
                        </a:rPr>
                        <a:t> </a:t>
                      </a:r>
                      <a:r>
                        <a:rPr lang="ar-EG" sz="4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62296911"/>
      </p:ext>
    </p:extLst>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 و كان في الغد ان موسى قال للشعب انتم قد اخطاتم خطية عظيمة فاصعد الان الى الرب لعلي اكفر خطيتكم</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46348303"/>
      </p:ext>
    </p:extLst>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 فرجع موسى الى الرب و قال اه قد اخطا هذا الشعب خطية عظيمة و صنعوا لانفسهم الهة من ذهب</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09763130"/>
      </p:ext>
    </p:extLst>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و الان ان غفرت خطيتهم و الا فامحني من كتابك الذي كتبت</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43081716"/>
      </p:ext>
    </p:extLst>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فقال الرب لموسى من اخطا الي امحوه من كتابي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5504427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16964081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واقتنوا لكم قلباً جديداً فلماذا تموتون يا بيت إسرائيل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الان اذهب اهد الشعب الى حيث كلمتك هوذا ملاكي يسير امامك و لكن في يوم افتقادي افتقد فيهم خطيتهم</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88620673"/>
      </p:ext>
    </p:extLst>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فضرب الرب الشعب لانهم صنعوا العجل الذي صنعه هرون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36596164"/>
      </p:ext>
    </p:extLst>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قال الرب لموسى اذهب اصعد من هنا انت و الشعب الذي اصعدته من ارض مصر</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54864934"/>
      </p:ext>
    </p:extLst>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الى الارض التي حلفت لابراهيم و اسحق و يعقوب قائلا لنسلك اعطيها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00965152"/>
      </p:ext>
    </p:extLst>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 و انا ارسل امامك ملاكا و اطرد الكنعانيين والاموريين و الحثيين و الفرزيين و الحويين و اليبوسيين</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48668569"/>
      </p:ext>
    </p:extLst>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الى ارض تفيض لبنا و عسلا فاني لا اصعد في وسطك لانك شعب صلب الرقبة لئلا افنيك في الطريق</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56814869"/>
      </p:ext>
    </p:extLst>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فلما سمع الشعب هذا الكلام السوء ناحوا و لم يضع احد زينته عليه</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21201196"/>
      </p:ext>
    </p:extLst>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كان الرب قد قال لموسى قل لبني اسرائيل انتم شعب صلب الرقبة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01062430"/>
      </p:ext>
    </p:extLst>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ان صعدت لحظة واحدة في وسطكم افنيتكم و لكن الان اخلع زينتك عنك فاعلم ماذا اصنع بك</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56459470"/>
      </p:ext>
    </p:extLst>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en-US" sz="5400" b="1" dirty="0">
                        <a:solidFill>
                          <a:srgbClr val="FFFF00"/>
                        </a:solidFill>
                        <a:latin typeface="Times New Roman" pitchFamily="18" charset="0"/>
                        <a:cs typeface="Simplified Arabic"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6" name="Rectangle 5">
            <a:hlinkClick r:id="rId3" action="ppaction://hlinksldjump"/>
          </p:cNvPr>
          <p:cNvSpPr/>
          <p:nvPr/>
        </p:nvSpPr>
        <p:spPr>
          <a:xfrm>
            <a:off x="0" y="6396335"/>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231926914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12895692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إننى لا اريد موت من يموت يقول الرب الضابط الكل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0" dirty="0">
                          <a:ln w="9525">
                            <a:noFill/>
                            <a:round/>
                            <a:headEnd/>
                            <a:tailEnd/>
                          </a:ln>
                          <a:solidFill>
                            <a:srgbClr val="FFC000"/>
                          </a:solidFill>
                          <a:effectLst/>
                          <a:latin typeface="Times New Roman"/>
                          <a:ea typeface="+mn-ea"/>
                          <a:cs typeface="Times New Roman"/>
                        </a:rPr>
                        <a:t>من يشوع بن سيراخ </a:t>
                      </a:r>
                      <a:r>
                        <a:rPr lang="en-US" sz="4400" b="1" kern="10" dirty="0">
                          <a:ln w="9525">
                            <a:noFill/>
                            <a:round/>
                            <a:headEnd/>
                            <a:tailEnd/>
                          </a:ln>
                          <a:solidFill>
                            <a:srgbClr val="FFC000"/>
                          </a:solidFill>
                          <a:effectLst/>
                          <a:latin typeface="Times New Roman"/>
                          <a:ea typeface="+mn-ea"/>
                          <a:cs typeface="Times New Roman"/>
                        </a:rPr>
                        <a:t> </a:t>
                      </a:r>
                      <a:r>
                        <a:rPr lang="ar-EG" sz="4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7479762" y="4118495"/>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294518394"/>
      </p:ext>
    </p:extLst>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الحكمة تمدح نفسها و تفتخر بين شعبها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82439464"/>
      </p:ext>
    </p:extLst>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تفتح فاها في جماعة العلي و تفتخر امام جنوده</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67249261"/>
      </p:ext>
    </p:extLst>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تعظم في شعبها و تمجد في ملا القديسين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53598620"/>
      </p:ext>
    </p:extLst>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 و تحمد في جميع المختارين و تبارك بين المباركين وتقول</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23515079"/>
      </p:ext>
    </p:extLst>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اني خرجت من فم العلي بكرا قبل كل خليقة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85442673"/>
      </p:ext>
    </p:extLst>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و جعلت النور يشرق في السماوات على الدوام و غشيت الارض كلها بمثل الضباب</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41591330"/>
      </p:ext>
    </p:extLst>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و سكنت في الاعالي و جعلت عرشي في عمود الغمام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87039435"/>
      </p:ext>
    </p:extLst>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انا وحدي جلت في دائرة السماء و سلكت في عمق الغمار ومشيت على امواج البحر</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42841811"/>
      </p:ext>
    </p:extLst>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داست قدمي كل الارض و على كل شعب وكل امة تسلطت</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4777482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85602349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6000" b="1" kern="10" dirty="0">
                          <a:ln w="9525">
                            <a:noFill/>
                            <a:round/>
                            <a:headEnd/>
                            <a:tailEnd/>
                          </a:ln>
                          <a:solidFill>
                            <a:srgbClr val="FFC000"/>
                          </a:solidFill>
                          <a:effectLst/>
                          <a:latin typeface="Times New Roman"/>
                          <a:ea typeface="+mn-ea"/>
                          <a:cs typeface="Times New Roman"/>
                        </a:rPr>
                        <a:t>( مجداً للثالوث الأقدس )</a:t>
                      </a:r>
                      <a:endParaRPr lang="en-US" sz="6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38100" y="6248400"/>
            <a:ext cx="1656223" cy="461665"/>
          </a:xfrm>
          <a:prstGeom prst="rect">
            <a:avLst/>
          </a:prstGeom>
        </p:spPr>
        <p:txBody>
          <a:bodyPr wrap="none">
            <a:spAutoFit/>
          </a:bodyPr>
          <a:lstStyle/>
          <a:p>
            <a:r>
              <a:rPr lang="ar-EG" sz="2400" b="1" kern="10" dirty="0">
                <a:ln w="9525">
                  <a:noFill/>
                  <a:round/>
                  <a:headEnd/>
                  <a:tailEnd/>
                </a:ln>
                <a:solidFill>
                  <a:srgbClr val="FFC000"/>
                </a:solidFill>
                <a:latin typeface="Times New Roman"/>
                <a:cs typeface="Times New Roman"/>
              </a:rPr>
              <a:t>تسبحة البصخة</a:t>
            </a:r>
            <a:endParaRPr lang="en-US" sz="800" dirty="0"/>
          </a:p>
        </p:txBody>
      </p:sp>
    </p:spTree>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ووطئت بقدرتي قلوب الكبار و الصغار في هذه كلها التمست الراحة و باي ميراث احل</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36878574"/>
      </p:ext>
    </p:extLst>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حينئذ اوصاني خالق الجميع و الذي حازني عين مقر مسكني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102716"/>
      </p:ext>
    </p:extLst>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و قال اسكني في يعقوب و رثي في اسرائيل</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54514806"/>
      </p:ext>
    </p:extLst>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قبل الدهر من الاول حازني و الى الدهر لا ازول وقد خدمت امامه في المسكن المقدس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99016673"/>
      </p:ext>
    </p:extLst>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هكذا في صهيون ترسخت و جعل لي مقرا في المدينة المحبوبة و سلطنتي هي في اورشليم</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29839731"/>
      </p:ext>
    </p:extLst>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en-US" sz="60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0" y="6396335"/>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64839227"/>
      </p:ext>
    </p:extLst>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0" dirty="0">
                          <a:ln w="9525">
                            <a:noFill/>
                            <a:round/>
                            <a:headEnd/>
                            <a:tailEnd/>
                          </a:ln>
                          <a:solidFill>
                            <a:srgbClr val="FFC000"/>
                          </a:solidFill>
                          <a:effectLst/>
                          <a:latin typeface="Times New Roman"/>
                          <a:ea typeface="+mn-ea"/>
                          <a:cs typeface="Times New Roman"/>
                        </a:rPr>
                        <a:t>من زكريا النبى 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Rectangle 1">
            <a:hlinkClick r:id="rId3" action="ppaction://hlinksldjump"/>
            <a:extLst>
              <a:ext uri="{FF2B5EF4-FFF2-40B4-BE49-F238E27FC236}">
                <a16:creationId xmlns:a16="http://schemas.microsoft.com/office/drawing/2014/main" id="{26C6F3AB-A6AC-6F85-8F65-F1C1861DC663}"/>
              </a:ext>
            </a:extLst>
          </p:cNvPr>
          <p:cNvSpPr/>
          <p:nvPr/>
        </p:nvSpPr>
        <p:spPr>
          <a:xfrm>
            <a:off x="7479762" y="4118495"/>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4275462501"/>
      </p:ext>
    </p:extLst>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t>وبدم عهدك أنت أيضًا أطلق أسراك من الجب الذي ليس فيه ماء</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54890479"/>
      </p:ext>
    </p:extLst>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dirty="0"/>
                        <a:t>أ</a:t>
                      </a:r>
                      <a:r>
                        <a:rPr lang="ar-EG" sz="4800" dirty="0"/>
                        <a:t>رجعوا إلى الحصن يا أسرى الرجاء</a:t>
                      </a:r>
                      <a:r>
                        <a:rPr lang="ar-SA" sz="4800" dirty="0"/>
                        <a:t> </a:t>
                      </a:r>
                      <a:r>
                        <a:rPr lang="ar-EG" sz="4800" dirty="0"/>
                        <a:t>وبدل يوم واحد من سبيك سأرد عليك ضعفين</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86415192"/>
      </p:ext>
    </p:extLst>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t>لأني أوترت يهوذا لنفسي, مثل قوس ملأت إفرايم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014401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587171" y="4396692"/>
            <a:ext cx="3664858" cy="707886"/>
          </a:xfrm>
          <a:prstGeom prst="rect">
            <a:avLst/>
          </a:prstGeom>
        </p:spPr>
        <p:txBody>
          <a:bodyPr wrap="square">
            <a:spAutoFit/>
          </a:bodyPr>
          <a:lstStyle/>
          <a:p>
            <a:pPr lvl="0" algn="ctr" rtl="1">
              <a:defRPr/>
            </a:pPr>
            <a:r>
              <a:rPr lang="ar-EG" sz="4000" b="1" dirty="0">
                <a:solidFill>
                  <a:prstClr val="white"/>
                </a:solidFill>
              </a:rPr>
              <a:t>عظة لأبينا القديس</a:t>
            </a:r>
            <a:endParaRPr lang="ar-EG" sz="6600" b="1" dirty="0">
              <a:solidFill>
                <a:prstClr val="white"/>
              </a:solidFill>
            </a:endParaRPr>
          </a:p>
        </p:txBody>
      </p:sp>
      <p:sp>
        <p:nvSpPr>
          <p:cNvPr id="6" name="Rectangle 5"/>
          <p:cNvSpPr/>
          <p:nvPr/>
        </p:nvSpPr>
        <p:spPr>
          <a:xfrm>
            <a:off x="457200" y="5104578"/>
            <a:ext cx="7924800" cy="707886"/>
          </a:xfrm>
          <a:prstGeom prst="rect">
            <a:avLst/>
          </a:prstGeom>
        </p:spPr>
        <p:txBody>
          <a:bodyPr wrap="square">
            <a:spAutoFit/>
          </a:bodyPr>
          <a:lstStyle/>
          <a:p>
            <a:pPr lvl="0" algn="ctr">
              <a:defRPr/>
            </a:pPr>
            <a:r>
              <a:rPr lang="en-US" sz="4000" dirty="0">
                <a:solidFill>
                  <a:srgbClr val="FFC000"/>
                </a:solidFill>
                <a:latin typeface="Avva_Shenouda"/>
              </a:rPr>
              <a:t> Ovkathx3cic `</a:t>
            </a:r>
            <a:r>
              <a:rPr lang="en-US" sz="4000" dirty="0" err="1">
                <a:solidFill>
                  <a:srgbClr val="FFC000"/>
                </a:solidFill>
                <a:latin typeface="Avva_Shenouda"/>
              </a:rPr>
              <a:t>nte</a:t>
            </a:r>
            <a:r>
              <a:rPr lang="en-US" sz="4000" dirty="0">
                <a:solidFill>
                  <a:srgbClr val="FFC000"/>
                </a:solidFill>
                <a:latin typeface="Avva_Shenouda"/>
              </a:rPr>
              <a:t> </a:t>
            </a:r>
            <a:r>
              <a:rPr lang="en-US" sz="4000" dirty="0" err="1">
                <a:solidFill>
                  <a:srgbClr val="FFC000"/>
                </a:solidFill>
                <a:latin typeface="Avva_Shenouda"/>
              </a:rPr>
              <a:t>peniwt</a:t>
            </a:r>
            <a:r>
              <a:rPr lang="en-US" sz="4000" dirty="0">
                <a:solidFill>
                  <a:srgbClr val="FFC000"/>
                </a:solidFill>
                <a:latin typeface="Avva_Shenouda"/>
              </a:rPr>
              <a:t> e0ovab</a:t>
            </a:r>
            <a:endParaRPr lang="en-US" sz="4000" dirty="0">
              <a:solidFill>
                <a:srgbClr val="FFC000"/>
              </a:solidFill>
              <a:latin typeface="Avva_Shenouda" pitchFamily="34" charset="2"/>
            </a:endParaRPr>
          </a:p>
        </p:txBody>
      </p:sp>
      <p:sp>
        <p:nvSpPr>
          <p:cNvPr id="8" name="Rectangle 7"/>
          <p:cNvSpPr/>
          <p:nvPr/>
        </p:nvSpPr>
        <p:spPr>
          <a:xfrm>
            <a:off x="616858" y="5865756"/>
            <a:ext cx="7612742" cy="769441"/>
          </a:xfrm>
          <a:prstGeom prst="rect">
            <a:avLst/>
          </a:prstGeom>
        </p:spPr>
        <p:txBody>
          <a:bodyPr wrap="square">
            <a:spAutoFit/>
          </a:bodyPr>
          <a:lstStyle/>
          <a:p>
            <a:pPr lvl="0" algn="ctr" rtl="1">
              <a:defRPr/>
            </a:pPr>
            <a:r>
              <a:rPr lang="ar-EG" sz="4400" b="1" dirty="0">
                <a:solidFill>
                  <a:prstClr val="white"/>
                </a:solidFill>
              </a:rPr>
              <a:t>أوكاتي شيسيس انتي بين يوت اثؤواب</a:t>
            </a:r>
            <a:endParaRPr lang="ar-EG" sz="7200" b="1" dirty="0">
              <a:solidFill>
                <a:prstClr val="white"/>
              </a:solidFill>
            </a:endParaRPr>
          </a:p>
        </p:txBody>
      </p:sp>
    </p:spTree>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t>وأقيم أولادك يا صهيون على بني ياوان, وأقويك كسيف محارب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8237433"/>
      </p:ext>
    </p:extLst>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t>والرب يكون عليهم وقوسه يخرج مثل البرق</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59232436"/>
      </p:ext>
    </p:extLst>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t>والرب ضابط الكل يبو</a:t>
                      </a:r>
                      <a:r>
                        <a:rPr lang="ar-SA" sz="5400" dirty="0"/>
                        <a:t>ِّ</a:t>
                      </a:r>
                      <a:r>
                        <a:rPr lang="ar-EG" sz="5400" dirty="0"/>
                        <a:t>ق في بوق عظيم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05870487"/>
      </p:ext>
    </p:extLst>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hlinkClick r:id="rId3" action="ppaction://hlinksldjump"/>
          </p:cNvPr>
          <p:cNvSpPr/>
          <p:nvPr/>
        </p:nvSpPr>
        <p:spPr>
          <a:xfrm>
            <a:off x="0" y="6396335"/>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4160260555"/>
      </p:ext>
    </p:extLst>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0" dirty="0">
                          <a:ln w="9525">
                            <a:noFill/>
                            <a:round/>
                            <a:headEnd/>
                            <a:tailEnd/>
                          </a:ln>
                          <a:solidFill>
                            <a:srgbClr val="FFC000"/>
                          </a:solidFill>
                          <a:effectLst/>
                          <a:latin typeface="Times New Roman"/>
                          <a:ea typeface="+mn-ea"/>
                          <a:cs typeface="Times New Roman"/>
                        </a:rPr>
                        <a:t>من سفر الامثال لسليمان النبى 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Rectangle 1">
            <a:hlinkClick r:id="rId3" action="ppaction://hlinksldjump"/>
            <a:extLst>
              <a:ext uri="{FF2B5EF4-FFF2-40B4-BE49-F238E27FC236}">
                <a16:creationId xmlns:a16="http://schemas.microsoft.com/office/drawing/2014/main" id="{1A11347D-F3B8-3A6E-A51B-710BE72B8ECD}"/>
              </a:ext>
            </a:extLst>
          </p:cNvPr>
          <p:cNvSpPr/>
          <p:nvPr/>
        </p:nvSpPr>
        <p:spPr>
          <a:xfrm>
            <a:off x="7479762" y="4118495"/>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4062485144"/>
      </p:ext>
    </p:extLst>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t>يا </a:t>
                      </a:r>
                      <a:r>
                        <a:rPr lang="ar-SA" sz="4800" dirty="0"/>
                        <a:t>ا</a:t>
                      </a:r>
                      <a:r>
                        <a:rPr lang="ar-EG" sz="4800" dirty="0"/>
                        <a:t>بني هب كلامي وإقبله وتُب, هذه الأشياء </a:t>
                      </a:r>
                      <a:r>
                        <a:rPr lang="ar-SA" sz="4800" dirty="0"/>
                        <a:t>ا</a:t>
                      </a:r>
                      <a:r>
                        <a:rPr lang="ar-EG" sz="4800" dirty="0"/>
                        <a:t>لتي يقولها الإنسان للذين يؤمنون بالله</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35212410"/>
      </p:ext>
    </p:extLst>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t>وأنا أسكت لأني أعقل من كل إنسان, وليس لي حكمة البشر</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74166765"/>
      </p:ext>
    </p:extLst>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t>الله هو الذي علمني الحكمة وأنا أعرف معرفة القديسين</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71693873"/>
      </p:ext>
    </p:extLst>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t>من الذي جمع الرياح في حضنه, ومن الذي صرَّ المياه في ثوبه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6515879"/>
      </p:ext>
    </p:extLst>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t>من الذي تسلَّط على أقطار الأرض, من هو </a:t>
                      </a:r>
                      <a:r>
                        <a:rPr lang="ar-SA" sz="5400" dirty="0"/>
                        <a:t>ا</a:t>
                      </a:r>
                      <a:r>
                        <a:rPr lang="ar-EG" sz="5400" dirty="0"/>
                        <a:t>سمه و</a:t>
                      </a:r>
                      <a:r>
                        <a:rPr lang="ar-SA" sz="5400" dirty="0"/>
                        <a:t>ا</a:t>
                      </a:r>
                      <a:r>
                        <a:rPr lang="ar-EG" sz="5400" dirty="0"/>
                        <a:t>سم </a:t>
                      </a:r>
                      <a:r>
                        <a:rPr lang="ar-SA" sz="5400" dirty="0"/>
                        <a:t>ا</a:t>
                      </a:r>
                      <a:r>
                        <a:rPr lang="ar-EG" sz="5400" dirty="0"/>
                        <a:t>بنه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6352189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057400" y="4413383"/>
            <a:ext cx="5029200" cy="707886"/>
          </a:xfrm>
          <a:prstGeom prst="rect">
            <a:avLst/>
          </a:prstGeom>
        </p:spPr>
        <p:txBody>
          <a:bodyPr wrap="square">
            <a:spAutoFit/>
          </a:bodyPr>
          <a:lstStyle/>
          <a:p>
            <a:pPr lvl="0" algn="ctr" rtl="1">
              <a:defRPr/>
            </a:pPr>
            <a:r>
              <a:rPr lang="ar-EG" sz="4000" b="1" dirty="0">
                <a:solidFill>
                  <a:prstClr val="white"/>
                </a:solidFill>
              </a:rPr>
              <a:t>انبا يوحنا فم الذهب</a:t>
            </a:r>
            <a:endParaRPr lang="ar-EG" sz="6600" b="1" dirty="0">
              <a:solidFill>
                <a:prstClr val="white"/>
              </a:solidFill>
            </a:endParaRPr>
          </a:p>
        </p:txBody>
      </p:sp>
      <p:sp>
        <p:nvSpPr>
          <p:cNvPr id="3" name="Rectangle 2"/>
          <p:cNvSpPr/>
          <p:nvPr/>
        </p:nvSpPr>
        <p:spPr>
          <a:xfrm>
            <a:off x="685800" y="5127486"/>
            <a:ext cx="7772400" cy="707886"/>
          </a:xfrm>
          <a:prstGeom prst="rect">
            <a:avLst/>
          </a:prstGeom>
        </p:spPr>
        <p:txBody>
          <a:bodyPr wrap="square">
            <a:spAutoFit/>
          </a:bodyPr>
          <a:lstStyle/>
          <a:p>
            <a:pPr lvl="0" algn="ctr">
              <a:defRPr/>
            </a:pPr>
            <a:r>
              <a:rPr lang="en-US" sz="4000" dirty="0">
                <a:solidFill>
                  <a:srgbClr val="FFC000"/>
                </a:solidFill>
                <a:latin typeface="Avva_Shenouda"/>
              </a:rPr>
              <a:t>Abba</a:t>
            </a:r>
            <a:r>
              <a:rPr lang="ar-EG" sz="4000" dirty="0">
                <a:solidFill>
                  <a:srgbClr val="FFC000"/>
                </a:solidFill>
                <a:latin typeface="Avva_Shenouda"/>
              </a:rPr>
              <a:t> </a:t>
            </a:r>
            <a:r>
              <a:rPr lang="en-US" sz="4000" dirty="0">
                <a:solidFill>
                  <a:srgbClr val="FFC000"/>
                </a:solidFill>
                <a:latin typeface="Avva_Shenouda"/>
              </a:rPr>
              <a:t>Iwann3c </a:t>
            </a:r>
            <a:r>
              <a:rPr lang="en-US" sz="4000" dirty="0" err="1">
                <a:solidFill>
                  <a:srgbClr val="FFC000"/>
                </a:solidFill>
                <a:latin typeface="Avva_Shenouda"/>
              </a:rPr>
              <a:t>pi`xrvcoctomoc</a:t>
            </a:r>
            <a:endParaRPr lang="en-US" sz="4000" dirty="0">
              <a:solidFill>
                <a:srgbClr val="FFC000"/>
              </a:solidFill>
              <a:latin typeface="Avva_Shenouda" pitchFamily="34" charset="2"/>
            </a:endParaRPr>
          </a:p>
        </p:txBody>
      </p:sp>
      <p:sp>
        <p:nvSpPr>
          <p:cNvPr id="5" name="Rectangle 4"/>
          <p:cNvSpPr/>
          <p:nvPr/>
        </p:nvSpPr>
        <p:spPr>
          <a:xfrm>
            <a:off x="1676400" y="5835372"/>
            <a:ext cx="5791200" cy="707886"/>
          </a:xfrm>
          <a:prstGeom prst="rect">
            <a:avLst/>
          </a:prstGeom>
        </p:spPr>
        <p:txBody>
          <a:bodyPr wrap="square">
            <a:spAutoFit/>
          </a:bodyPr>
          <a:lstStyle/>
          <a:p>
            <a:pPr lvl="0" algn="ctr" rtl="1">
              <a:defRPr/>
            </a:pPr>
            <a:r>
              <a:rPr lang="ar-EG" sz="4000" b="1" dirty="0">
                <a:solidFill>
                  <a:prstClr val="white"/>
                </a:solidFill>
              </a:rPr>
              <a:t>أفا يوأنس بي اخريزوستوموس</a:t>
            </a:r>
            <a:endParaRPr lang="ar-EG" sz="6600" b="1" dirty="0">
              <a:solidFill>
                <a:prstClr val="white"/>
              </a:solidFill>
            </a:endParaRPr>
          </a:p>
        </p:txBody>
      </p:sp>
    </p:spTree>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t>لأن قول الله مختار, م</a:t>
                      </a:r>
                      <a:r>
                        <a:rPr lang="ar-SA" sz="4800" dirty="0"/>
                        <a:t>ُ</a:t>
                      </a:r>
                      <a:r>
                        <a:rPr lang="ar-EG" sz="4800" dirty="0"/>
                        <a:t>م</a:t>
                      </a:r>
                      <a:r>
                        <a:rPr lang="ar-SA" sz="4800" dirty="0"/>
                        <a:t>َ</a:t>
                      </a:r>
                      <a:r>
                        <a:rPr lang="ar-EG" sz="4800" dirty="0"/>
                        <a:t>ح</a:t>
                      </a:r>
                      <a:r>
                        <a:rPr lang="ar-SA" sz="4800" dirty="0"/>
                        <a:t>َّ</a:t>
                      </a:r>
                      <a:r>
                        <a:rPr lang="ar-EG" sz="4800" dirty="0"/>
                        <a:t>ص ومعرفة الناموس هى ذكر حسن وهو ذاته ينصر الذين يخافونه</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44330806"/>
      </p:ext>
    </p:extLst>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t>لا تزد على كلماته لئلا يوبخك فتكذب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60510540"/>
      </p:ext>
    </p:extLst>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hlinkClick r:id="rId3" action="ppaction://hlinksldjump"/>
          </p:cNvPr>
          <p:cNvSpPr/>
          <p:nvPr/>
        </p:nvSpPr>
        <p:spPr>
          <a:xfrm>
            <a:off x="0" y="6396335"/>
            <a:ext cx="1664238"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Arial" panose="020B0604020202020204" pitchFamily="34" charset="0"/>
              </a:rPr>
              <a:t>تسبحة البصخة</a:t>
            </a:r>
            <a:endParaRPr kumimoji="0" lang="en-US" sz="1000" b="0" i="0" u="none" strike="noStrike" kern="1200" cap="none" spc="0" normalizeH="0" baseline="0" noProof="0" dirty="0">
              <a:ln>
                <a:noFill/>
              </a:ln>
              <a:solidFill>
                <a:srgbClr val="FFC000"/>
              </a:solidFill>
              <a:effectLst/>
              <a:uLnTx/>
              <a:uFillTx/>
              <a:latin typeface="Calibri"/>
              <a:ea typeface="+mn-ea"/>
              <a:cs typeface="+mn-cs"/>
            </a:endParaRPr>
          </a:p>
        </p:txBody>
      </p:sp>
    </p:spTree>
    <p:extLst>
      <p:ext uri="{BB962C8B-B14F-4D97-AF65-F5344CB8AC3E}">
        <p14:creationId xmlns:p14="http://schemas.microsoft.com/office/powerpoint/2010/main" val="2902233710"/>
      </p:ext>
    </p:extLst>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0" dirty="0">
                          <a:ln w="9525">
                            <a:noFill/>
                            <a:round/>
                            <a:headEnd/>
                            <a:tailEnd/>
                          </a:ln>
                          <a:solidFill>
                            <a:srgbClr val="FFC000"/>
                          </a:solidFill>
                          <a:effectLst/>
                          <a:latin typeface="Times New Roman"/>
                          <a:ea typeface="+mn-ea"/>
                          <a:cs typeface="Times New Roman"/>
                        </a:rPr>
                        <a:t>صلاة الساعة الثالثة من يوم الخميس من البصخة المقدسة التي لمخلصنا الصالح بركاتها على جميعنا آمين</a:t>
                      </a:r>
                      <a:endParaRPr lang="en-US" sz="36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45314069"/>
      </p:ext>
    </p:extLst>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750519639"/>
      </p:ext>
    </p:extLst>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621118410"/>
      </p:ext>
    </p:extLst>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374832102"/>
      </p:ext>
    </p:extLst>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553896304"/>
      </p:ext>
    </p:extLst>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564522900"/>
      </p:ext>
    </p:extLst>
  </p:cSld>
  <p:clrMapOvr>
    <a:masterClrMapping/>
  </p:clrMapOvr>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
        <p:nvSpPr>
          <p:cNvPr id="4"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19311752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09600" y="4439846"/>
            <a:ext cx="7620000" cy="707886"/>
          </a:xfrm>
          <a:prstGeom prst="rect">
            <a:avLst/>
          </a:prstGeom>
        </p:spPr>
        <p:txBody>
          <a:bodyPr wrap="square">
            <a:spAutoFit/>
          </a:bodyPr>
          <a:lstStyle/>
          <a:p>
            <a:pPr lvl="0" algn="ctr" rtl="1">
              <a:defRPr/>
            </a:pPr>
            <a:r>
              <a:rPr lang="ar-EG" sz="4000" b="1" dirty="0">
                <a:solidFill>
                  <a:prstClr val="white"/>
                </a:solidFill>
              </a:rPr>
              <a:t>بركته المقدسة تكون معنا، آمين</a:t>
            </a:r>
            <a:endParaRPr lang="ar-EG" sz="6600" b="1" dirty="0">
              <a:solidFill>
                <a:prstClr val="white"/>
              </a:solidFill>
            </a:endParaRPr>
          </a:p>
        </p:txBody>
      </p:sp>
      <p:sp>
        <p:nvSpPr>
          <p:cNvPr id="6" name="Rectangle 5"/>
          <p:cNvSpPr/>
          <p:nvPr/>
        </p:nvSpPr>
        <p:spPr>
          <a:xfrm>
            <a:off x="0" y="5178509"/>
            <a:ext cx="9144000" cy="707886"/>
          </a:xfrm>
          <a:prstGeom prst="rect">
            <a:avLst/>
          </a:prstGeom>
        </p:spPr>
        <p:txBody>
          <a:bodyPr wrap="square">
            <a:spAutoFit/>
          </a:bodyPr>
          <a:lstStyle/>
          <a:p>
            <a:pPr lvl="0" algn="ctr">
              <a:defRPr/>
            </a:pPr>
            <a:r>
              <a:rPr lang="pt-BR" sz="3900" dirty="0">
                <a:solidFill>
                  <a:srgbClr val="FFC000"/>
                </a:solidFill>
                <a:latin typeface="Avva_Shenouda"/>
              </a:rPr>
              <a:t>`ere pe4`cmov e0ovab 2wpi neman : `am3n</a:t>
            </a:r>
            <a:endParaRPr lang="en-US" sz="3900" dirty="0">
              <a:solidFill>
                <a:srgbClr val="FFC000"/>
              </a:solidFill>
              <a:latin typeface="Avva_Shenouda" pitchFamily="34" charset="2"/>
            </a:endParaRPr>
          </a:p>
        </p:txBody>
      </p:sp>
      <p:sp>
        <p:nvSpPr>
          <p:cNvPr id="7" name="Rectangle 6"/>
          <p:cNvSpPr/>
          <p:nvPr/>
        </p:nvSpPr>
        <p:spPr>
          <a:xfrm>
            <a:off x="228600" y="5917173"/>
            <a:ext cx="8382000" cy="769441"/>
          </a:xfrm>
          <a:prstGeom prst="rect">
            <a:avLst/>
          </a:prstGeom>
        </p:spPr>
        <p:txBody>
          <a:bodyPr wrap="square">
            <a:spAutoFit/>
          </a:bodyPr>
          <a:lstStyle/>
          <a:p>
            <a:pPr lvl="0" algn="ctr" rtl="1">
              <a:defRPr/>
            </a:pPr>
            <a:r>
              <a:rPr lang="ar-EG" sz="4400" b="1" dirty="0">
                <a:solidFill>
                  <a:prstClr val="white"/>
                </a:solidFill>
              </a:rPr>
              <a:t>ايري بيف اسمو اثؤواب شوبي نيمان : أمين</a:t>
            </a:r>
            <a:endParaRPr lang="ar-EG" sz="7200" b="1" dirty="0">
              <a:solidFill>
                <a:prstClr val="white"/>
              </a:solidFill>
            </a:endParaRPr>
          </a:p>
        </p:txBody>
      </p:sp>
    </p:spTree>
  </p:cSld>
  <p:clrMapOvr>
    <a:masterClrMapping/>
  </p:clrMapOvr>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175385877"/>
      </p:ext>
    </p:extLst>
  </p:cSld>
  <p:clrMapOvr>
    <a:masterClrMapping/>
  </p:clrMapOvr>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150230807"/>
      </p:ext>
    </p:extLst>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985679052"/>
      </p:ext>
    </p:extLst>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446519868"/>
      </p:ext>
    </p:extLst>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502037920"/>
      </p:ext>
    </p:extLst>
  </p:cSld>
  <p:clrMapOvr>
    <a:masterClrMapping/>
  </p:clrMapOvr>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086182473"/>
      </p:ext>
    </p:extLst>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629013658"/>
      </p:ext>
    </p:extLst>
  </p:cSld>
  <p:clrMapOvr>
    <a:masterClrMapping/>
  </p:clrMapOvr>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75877318"/>
      </p:ext>
    </p:extLst>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534426487"/>
      </p:ext>
    </p:extLst>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70213475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97381266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عظة لأبينا القديس أنبا يوحنا فم الذهب بركته المقدسة تكون معنا أمين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588901249"/>
      </p:ext>
    </p:extLst>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861472086"/>
      </p:ext>
    </p:extLst>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260508717"/>
      </p:ext>
    </p:extLst>
  </p:cSld>
  <p:clrMapOvr>
    <a:masterClrMapping/>
  </p:clrMapOvr>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38320694"/>
      </p:ext>
    </p:extLst>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153554473"/>
      </p:ext>
    </p:extLst>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286785602"/>
      </p:ext>
    </p:extLst>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830798368"/>
      </p:ext>
    </p:extLst>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141791387"/>
      </p:ext>
    </p:extLst>
  </p:cSld>
  <p:clrMapOvr>
    <a:masterClrMapping/>
  </p:clrMapOvr>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266119130"/>
      </p:ext>
    </p:extLst>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1892577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53231971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هذا هو يوم التقدم الى المائدة الرهيبة فلنتقدم كلنا اليها بطهارة</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957963642"/>
      </p:ext>
    </p:extLst>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732353289"/>
      </p:ext>
    </p:extLst>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72609323"/>
      </p:ext>
    </p:extLst>
  </p:cSld>
  <p:clrMapOvr>
    <a:masterClrMapping/>
  </p:clrMapOvr>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669432720"/>
      </p:ext>
    </p:extLst>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657599610"/>
      </p:ext>
    </p:extLst>
  </p:cSld>
  <p:clrMapOvr>
    <a:masterClrMapping/>
  </p:clrMapOvr>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070146555"/>
      </p:ext>
    </p:extLst>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820498813"/>
      </p:ext>
    </p:extLst>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916101490"/>
      </p:ext>
    </p:extLst>
  </p:cSld>
  <p:clrMapOvr>
    <a:masterClrMapping/>
  </p:clrMapOvr>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697277050"/>
      </p:ext>
    </p:extLst>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2446818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70384994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فكان إذا رفع موسى يديه يغلب بنو إسرائيل. وإذا خفض يديه يغلب عماليق</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18958163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ولا يكن أحدنا شريراً مثل يهوذا لانه مكتوب</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182953949"/>
      </p:ext>
    </p:extLst>
  </p:cSld>
  <p:clrMapOvr>
    <a:masterClrMapping/>
  </p:clrMapOvr>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300890318"/>
      </p:ext>
    </p:extLst>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441213263"/>
      </p:ext>
    </p:extLst>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293572659"/>
      </p:ext>
    </p:extLst>
  </p:cSld>
  <p:clrMapOvr>
    <a:masterClrMapping/>
  </p:clrMapOvr>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229452261"/>
      </p:ext>
    </p:extLst>
  </p:cSld>
  <p:clrMapOvr>
    <a:masterClrMapping/>
  </p:clrMapOvr>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611213417"/>
      </p:ext>
    </p:extLst>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030707891"/>
      </p:ext>
    </p:extLst>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028911950"/>
      </p:ext>
    </p:extLst>
  </p:cSld>
  <p:clrMapOvr>
    <a:masterClrMapping/>
  </p:clrMapOvr>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354012" cy="400110"/>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180015105"/>
      </p:ext>
    </p:extLst>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14361938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11442888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لما تناول الخبز دخله الشيطان فسلم رب</a:t>
                      </a:r>
                      <a:r>
                        <a:rPr lang="ar-EG" sz="5400" b="1" baseline="0" dirty="0">
                          <a:solidFill>
                            <a:schemeClr val="bg1"/>
                          </a:solidFill>
                          <a:latin typeface="Times New Roman" pitchFamily="18" charset="0"/>
                          <a:cs typeface="Simplified Arabic" pitchFamily="2" charset="-78"/>
                        </a:rPr>
                        <a:t> </a:t>
                      </a:r>
                      <a:r>
                        <a:rPr lang="ar-KW" sz="5400" b="1" dirty="0">
                          <a:solidFill>
                            <a:schemeClr val="bg1"/>
                          </a:solidFill>
                          <a:latin typeface="Times New Roman" pitchFamily="18" charset="0"/>
                          <a:cs typeface="Simplified Arabic" pitchFamily="2" charset="-78"/>
                        </a:rPr>
                        <a:t>المجد</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074440595"/>
      </p:ext>
    </p:extLst>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327749923"/>
      </p:ext>
    </p:extLst>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1735858"/>
      </p:ext>
    </p:extLst>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669829575"/>
      </p:ext>
    </p:extLst>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266566840"/>
      </p:ext>
    </p:extLst>
  </p:cSld>
  <p:clrMapOvr>
    <a:masterClrMapping/>
  </p:clrMapOvr>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253268253"/>
      </p:ext>
    </p:extLst>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80988030"/>
      </p:ext>
    </p:extLst>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083584543"/>
      </p:ext>
    </p:extLst>
  </p:cSld>
  <p:clrMapOvr>
    <a:masterClrMapping/>
  </p:clrMapOvr>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555605858"/>
      </p:ext>
    </p:extLst>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عمانوئيل إلهنا و ملكنا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
        <p:nvSpPr>
          <p:cNvPr id="5"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98260651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82299106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ول</a:t>
                      </a:r>
                      <a:r>
                        <a:rPr lang="ar-EG" sz="5400" b="1" dirty="0">
                          <a:solidFill>
                            <a:schemeClr val="bg1"/>
                          </a:solidFill>
                          <a:latin typeface="Times New Roman" pitchFamily="18" charset="0"/>
                          <a:cs typeface="Simplified Arabic" pitchFamily="2" charset="-78"/>
                        </a:rPr>
                        <a:t>ي</a:t>
                      </a:r>
                      <a:r>
                        <a:rPr lang="ar-KW" sz="5400" b="1" dirty="0">
                          <a:solidFill>
                            <a:schemeClr val="bg1"/>
                          </a:solidFill>
                          <a:latin typeface="Times New Roman" pitchFamily="18" charset="0"/>
                          <a:cs typeface="Simplified Arabic" pitchFamily="2" charset="-78"/>
                        </a:rPr>
                        <a:t>فحص كل واحد منا ذاته قبل أن يتقدم الى جسد ودم المسيح</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en-US" sz="44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يا ربى يسوع المسيح</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مخلصي</a:t>
                      </a:r>
                      <a:r>
                        <a:rPr lang="ar-EG" sz="4400" b="1" i="0" kern="1200" baseline="0" dirty="0">
                          <a:solidFill>
                            <a:schemeClr val="lt1"/>
                          </a:solidFill>
                          <a:latin typeface="+mn-lt"/>
                          <a:ea typeface="+mn-ea"/>
                          <a:cs typeface="+mn-cs"/>
                        </a:rPr>
                        <a:t> الصالح</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
        <p:nvSpPr>
          <p:cNvPr id="4"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42478829"/>
      </p:ext>
    </p:extLst>
  </p:cSld>
  <p:clrMapOvr>
    <a:masterClrMapping/>
  </p:clrMapOvr>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
        <p:nvSpPr>
          <p:cNvPr id="4" name="Text Box 5"/>
          <p:cNvSpPr txBox="1">
            <a:spLocks noChangeArrowheads="1"/>
          </p:cNvSpPr>
          <p:nvPr/>
        </p:nvSpPr>
        <p:spPr bwMode="auto">
          <a:xfrm>
            <a:off x="103188" y="4405041"/>
            <a:ext cx="430212" cy="338554"/>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endParaRPr kumimoji="0" lang="en-US" sz="16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700204829"/>
      </p:ext>
    </p:extLst>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38351134"/>
      </p:ext>
    </p:extLst>
  </p:cSld>
  <p:clrMapOvr>
    <a:masterClrMapping/>
  </p:clrMapOvr>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57893439"/>
      </p:ext>
    </p:extLst>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يتصيدون على نفسي الصديق</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C000"/>
                          </a:solidFill>
                          <a:latin typeface="Athanasius" pitchFamily="2" charset="0"/>
                          <a:ea typeface="+mn-ea"/>
                          <a:cs typeface="+mn-cs"/>
                        </a:rPr>
                        <a:t>Cenajwrj</a:t>
                      </a:r>
                      <a:r>
                        <a:rPr lang="en-US" sz="4000" b="0" kern="1200" baseline="0" dirty="0">
                          <a:solidFill>
                            <a:srgbClr val="FFC000"/>
                          </a:solidFill>
                          <a:latin typeface="Athanasius" pitchFamily="2" charset="0"/>
                          <a:ea typeface="+mn-ea"/>
                          <a:cs typeface="+mn-cs"/>
                        </a:rPr>
                        <a:t> `</a:t>
                      </a:r>
                      <a:r>
                        <a:rPr lang="en-US" sz="4000" b="0" kern="1200" baseline="0" dirty="0" err="1">
                          <a:solidFill>
                            <a:srgbClr val="FFC000"/>
                          </a:solidFill>
                          <a:latin typeface="Athanasius" pitchFamily="2" charset="0"/>
                          <a:ea typeface="+mn-ea"/>
                          <a:cs typeface="+mn-cs"/>
                        </a:rPr>
                        <a:t>ejen</a:t>
                      </a:r>
                      <a:r>
                        <a:rPr lang="en-US" sz="4000" b="0" kern="1200" baseline="0" dirty="0">
                          <a:solidFill>
                            <a:srgbClr val="FFC000"/>
                          </a:solidFill>
                          <a:latin typeface="Athanasius" pitchFamily="2" charset="0"/>
                          <a:ea typeface="+mn-ea"/>
                          <a:cs typeface="+mn-cs"/>
                        </a:rPr>
                        <a:t> `</a:t>
                      </a:r>
                      <a:r>
                        <a:rPr lang="en-US" sz="4000" b="0" kern="1200" baseline="0" dirty="0" err="1">
                          <a:solidFill>
                            <a:srgbClr val="FFC000"/>
                          </a:solidFill>
                          <a:latin typeface="Athanasius" pitchFamily="2" charset="0"/>
                          <a:ea typeface="+mn-ea"/>
                          <a:cs typeface="+mn-cs"/>
                        </a:rPr>
                        <a:t>tyuxh</a:t>
                      </a:r>
                      <a:r>
                        <a:rPr lang="en-US" sz="4000" b="0" kern="1200" baseline="0" dirty="0">
                          <a:solidFill>
                            <a:srgbClr val="FFC000"/>
                          </a:solidFill>
                          <a:latin typeface="Athanasius" pitchFamily="2" charset="0"/>
                          <a:ea typeface="+mn-ea"/>
                          <a:cs typeface="+mn-cs"/>
                        </a:rPr>
                        <a:t> </a:t>
                      </a:r>
                    </a:p>
                    <a:p>
                      <a:pPr algn="ctr"/>
                      <a:r>
                        <a:rPr lang="en-US" sz="4000" b="0" kern="1200" baseline="0" dirty="0">
                          <a:solidFill>
                            <a:srgbClr val="FFC000"/>
                          </a:solidFill>
                          <a:latin typeface="Athanasius" pitchFamily="2" charset="0"/>
                          <a:ea typeface="+mn-ea"/>
                          <a:cs typeface="+mn-cs"/>
                        </a:rPr>
                        <a:t>`</a:t>
                      </a:r>
                      <a:r>
                        <a:rPr lang="en-US" sz="4000" b="0" kern="1200" baseline="0" dirty="0" err="1">
                          <a:solidFill>
                            <a:srgbClr val="FFC000"/>
                          </a:solidFill>
                          <a:latin typeface="Athanasius" pitchFamily="2" charset="0"/>
                          <a:ea typeface="+mn-ea"/>
                          <a:cs typeface="+mn-cs"/>
                        </a:rPr>
                        <a:t>nou`qmhi</a:t>
                      </a:r>
                      <a:r>
                        <a:rPr lang="en-US" sz="4000" b="0" kern="1200" baseline="0" dirty="0">
                          <a:solidFill>
                            <a:srgbClr val="FFC000"/>
                          </a:solidFill>
                          <a:latin typeface="Athanasius" pitchFamily="2" charset="0"/>
                          <a:ea typeface="+mn-ea"/>
                          <a:cs typeface="+mn-cs"/>
                        </a:rPr>
                        <a:t> </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سينا جورج إيجين إت إبسيكى إن أو إثمى</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509173"/>
      </p:ext>
    </p:extLst>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dirty="0"/>
                        <a:t>هلليلويا</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C000"/>
                          </a:solidFill>
                          <a:latin typeface="Athanasius" pitchFamily="2" charset="0"/>
                          <a:ea typeface="+mn-ea"/>
                          <a:cs typeface="+mn-cs"/>
                        </a:rPr>
                        <a:t>Allhloui`a</a:t>
                      </a:r>
                      <a:endParaRPr lang="en-US" sz="4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lt1"/>
                          </a:solidFill>
                          <a:latin typeface="+mn-lt"/>
                          <a:ea typeface="+mn-ea"/>
                          <a:cs typeface="+mn-cs"/>
                        </a:rPr>
                        <a:t>الليلويا</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82189720"/>
      </p:ext>
    </p:extLst>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ويلقون إلى الحكم دما زكيا</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4000" b="0" kern="1200" baseline="0" dirty="0">
                          <a:solidFill>
                            <a:srgbClr val="FFC000"/>
                          </a:solidFill>
                          <a:latin typeface="Athanasius" pitchFamily="2" charset="0"/>
                          <a:ea typeface="+mn-ea"/>
                          <a:cs typeface="+mn-cs"/>
                        </a:rPr>
                        <a:t>ouo\ ou`cnof </a:t>
                      </a:r>
                    </a:p>
                    <a:p>
                      <a:pPr algn="ctr"/>
                      <a:r>
                        <a:rPr lang="pt-BR" sz="4000" b="0" kern="1200" baseline="0" dirty="0">
                          <a:solidFill>
                            <a:srgbClr val="FFC000"/>
                          </a:solidFill>
                          <a:latin typeface="Athanasius" pitchFamily="2" charset="0"/>
                          <a:ea typeface="+mn-ea"/>
                          <a:cs typeface="+mn-cs"/>
                        </a:rPr>
                        <a:t>`naqnobi cena\itf</a:t>
                      </a:r>
                    </a:p>
                    <a:p>
                      <a:pPr algn="ctr"/>
                      <a:r>
                        <a:rPr lang="pt-BR" sz="4000" b="0" kern="1200" baseline="0" dirty="0">
                          <a:solidFill>
                            <a:srgbClr val="FFC000"/>
                          </a:solidFill>
                          <a:latin typeface="Athanasius" pitchFamily="2" charset="0"/>
                          <a:ea typeface="+mn-ea"/>
                          <a:cs typeface="+mn-cs"/>
                        </a:rPr>
                        <a:t> `e`p\ap</a:t>
                      </a:r>
                      <a:endParaRPr lang="en-US" sz="40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أووه أو إسنوف إن أثنوفى سينا هيتف إإيهاب</a:t>
                      </a:r>
                      <a:endParaRPr lang="ar-EG"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22009088"/>
      </p:ext>
    </p:extLst>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dirty="0"/>
                        <a:t>هلليلويا</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C000"/>
                          </a:solidFill>
                          <a:latin typeface="Athanasius" pitchFamily="2" charset="0"/>
                          <a:ea typeface="+mn-ea"/>
                          <a:cs typeface="+mn-cs"/>
                        </a:rPr>
                        <a:t>Allhloui`a</a:t>
                      </a:r>
                      <a:endParaRPr lang="en-US" sz="4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lt1"/>
                          </a:solidFill>
                          <a:latin typeface="+mn-lt"/>
                          <a:ea typeface="+mn-ea"/>
                          <a:cs typeface="+mn-cs"/>
                        </a:rPr>
                        <a:t>الليلويا</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87952315"/>
      </p:ext>
    </p:extLst>
  </p:cSld>
  <p:clrMapOvr>
    <a:masterClrMapping/>
  </p:clrMapOvr>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وسيكافئهم بإثمهم وشرهم</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pt-BR" sz="3600" b="0" kern="1200" baseline="0" dirty="0">
                          <a:solidFill>
                            <a:srgbClr val="FFC000"/>
                          </a:solidFill>
                          <a:latin typeface="Athanasius" pitchFamily="2" charset="0"/>
                          <a:ea typeface="+mn-ea"/>
                          <a:cs typeface="+mn-cs"/>
                        </a:rPr>
                        <a:t>Ouo\ ef`etwb nwou </a:t>
                      </a:r>
                    </a:p>
                    <a:p>
                      <a:pPr algn="ctr"/>
                      <a:r>
                        <a:rPr lang="pt-BR" sz="3600" b="0" kern="1200" baseline="0" dirty="0">
                          <a:solidFill>
                            <a:srgbClr val="FFC000"/>
                          </a:solidFill>
                          <a:latin typeface="Athanasius" pitchFamily="2" charset="0"/>
                          <a:ea typeface="+mn-ea"/>
                          <a:cs typeface="+mn-cs"/>
                        </a:rPr>
                        <a:t>`ntouanomia nem </a:t>
                      </a:r>
                    </a:p>
                    <a:p>
                      <a:pPr algn="ctr"/>
                      <a:r>
                        <a:rPr lang="pt-BR" sz="3600" b="0" kern="1200" baseline="0" dirty="0">
                          <a:solidFill>
                            <a:srgbClr val="FFC000"/>
                          </a:solidFill>
                          <a:latin typeface="Athanasius" pitchFamily="2" charset="0"/>
                          <a:ea typeface="+mn-ea"/>
                          <a:cs typeface="+mn-cs"/>
                        </a:rPr>
                        <a:t>poupet\ou</a:t>
                      </a:r>
                      <a:endParaRPr lang="en-US" sz="3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أووه إف إتوف نوؤو انتو أنوميانيم بو بيتهوؤو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59472153"/>
      </p:ext>
    </p:extLst>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ويبيدهم الرب إلهي</a:t>
                      </a:r>
                      <a:endParaRPr lang="ar-SA"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C000"/>
                          </a:solidFill>
                          <a:latin typeface="Athanasius" pitchFamily="2" charset="0"/>
                          <a:ea typeface="+mn-ea"/>
                          <a:cs typeface="+mn-cs"/>
                        </a:rPr>
                        <a:t>ouo</a:t>
                      </a:r>
                      <a:r>
                        <a:rPr lang="en-US" sz="4000" b="0" kern="1200" baseline="0" dirty="0">
                          <a:solidFill>
                            <a:srgbClr val="FFC000"/>
                          </a:solidFill>
                          <a:latin typeface="Athanasius" pitchFamily="2" charset="0"/>
                          <a:ea typeface="+mn-ea"/>
                          <a:cs typeface="+mn-cs"/>
                        </a:rPr>
                        <a:t>\ </a:t>
                      </a:r>
                    </a:p>
                    <a:p>
                      <a:pPr algn="ctr"/>
                      <a:r>
                        <a:rPr lang="en-US" sz="4000" b="0" kern="1200" baseline="0" dirty="0" err="1">
                          <a:solidFill>
                            <a:srgbClr val="FFC000"/>
                          </a:solidFill>
                          <a:latin typeface="Athanasius" pitchFamily="2" charset="0"/>
                          <a:ea typeface="+mn-ea"/>
                          <a:cs typeface="+mn-cs"/>
                        </a:rPr>
                        <a:t>ef`etakwou</a:t>
                      </a:r>
                      <a:endParaRPr lang="en-US" sz="4000" b="0" kern="1200" baseline="0" dirty="0">
                        <a:solidFill>
                          <a:srgbClr val="FFC000"/>
                        </a:solidFill>
                        <a:latin typeface="Athanasius" pitchFamily="2" charset="0"/>
                        <a:ea typeface="+mn-ea"/>
                        <a:cs typeface="+mn-cs"/>
                      </a:endParaRPr>
                    </a:p>
                    <a:p>
                      <a:pPr algn="ctr"/>
                      <a:r>
                        <a:rPr lang="en-US" sz="4000" b="0" kern="1200" baseline="0" dirty="0">
                          <a:solidFill>
                            <a:srgbClr val="FFC000"/>
                          </a:solidFill>
                          <a:latin typeface="Athanasius" pitchFamily="2" charset="0"/>
                          <a:ea typeface="+mn-ea"/>
                          <a:cs typeface="+mn-cs"/>
                        </a:rPr>
                        <a:t> `</a:t>
                      </a:r>
                      <a:r>
                        <a:rPr lang="en-US" sz="4000" b="0" kern="1200" baseline="0" dirty="0" err="1">
                          <a:solidFill>
                            <a:srgbClr val="FFC000"/>
                          </a:solidFill>
                          <a:latin typeface="Athanasius" pitchFamily="2" charset="0"/>
                          <a:ea typeface="+mn-ea"/>
                          <a:cs typeface="+mn-cs"/>
                        </a:rPr>
                        <a:t>nje</a:t>
                      </a:r>
                      <a:r>
                        <a:rPr lang="en-US" sz="4000" b="0" kern="1200" baseline="0" dirty="0">
                          <a:solidFill>
                            <a:srgbClr val="FFC000"/>
                          </a:solidFill>
                          <a:latin typeface="Athanasius" pitchFamily="2" charset="0"/>
                          <a:ea typeface="+mn-ea"/>
                          <a:cs typeface="+mn-cs"/>
                        </a:rPr>
                        <a:t> ~P_ </a:t>
                      </a:r>
                    </a:p>
                    <a:p>
                      <a:pPr algn="ctr"/>
                      <a:r>
                        <a:rPr lang="en-US" sz="4000" b="0" kern="1200" baseline="0" dirty="0" err="1">
                          <a:solidFill>
                            <a:srgbClr val="FFC000"/>
                          </a:solidFill>
                          <a:latin typeface="Athanasius" pitchFamily="2" charset="0"/>
                          <a:ea typeface="+mn-ea"/>
                          <a:cs typeface="+mn-cs"/>
                        </a:rPr>
                        <a:t>Panou</a:t>
                      </a:r>
                      <a:r>
                        <a:rPr lang="en-US" sz="4000" b="0" kern="1200" baseline="0" dirty="0">
                          <a:solidFill>
                            <a:srgbClr val="FFC000"/>
                          </a:solidFill>
                          <a:latin typeface="Athanasius" pitchFamily="2" charset="0"/>
                          <a:ea typeface="+mn-ea"/>
                          <a:cs typeface="+mn-cs"/>
                        </a:rPr>
                        <a: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أووه إف آتا كوؤو انجى ابشويس بانوتى</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6830983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239378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لكي لا يكون له دينونة لانه ليس إنسان الذى يناول الخبز والدم</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dirty="0"/>
                        <a:t>هلليلويا</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C000"/>
                          </a:solidFill>
                          <a:latin typeface="Athanasius" pitchFamily="2" charset="0"/>
                          <a:ea typeface="+mn-ea"/>
                          <a:cs typeface="+mn-cs"/>
                        </a:rPr>
                        <a:t>Allhloui`a</a:t>
                      </a:r>
                      <a:endParaRPr lang="en-US" sz="4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lt1"/>
                          </a:solidFill>
                          <a:latin typeface="+mn-lt"/>
                          <a:ea typeface="+mn-ea"/>
                          <a:cs typeface="+mn-cs"/>
                        </a:rPr>
                        <a:t>الليلويا</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13585489"/>
      </p:ext>
    </p:extLst>
  </p:cSld>
  <p:clrMapOvr>
    <a:masterClrMapping/>
  </p:clrMapOvr>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9189664"/>
      </p:ext>
    </p:extLst>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8660501"/>
      </p:ext>
    </p:extLst>
  </p:cSld>
  <p:clrMapOvr>
    <a:masterClrMapping/>
  </p:clrMapOvr>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4675013"/>
      </p:ext>
    </p:extLst>
  </p:cSld>
  <p:clrMapOvr>
    <a:masterClrMapping/>
  </p:clrMapOvr>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7904936"/>
      </p:ext>
    </p:extLst>
  </p:cSld>
  <p:clrMapOvr>
    <a:masterClrMapping/>
  </p:clrMapOvr>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1242753"/>
      </p:ext>
    </p:extLst>
  </p:cSld>
  <p:clrMapOvr>
    <a:masterClrMapping/>
  </p:clrMapOvr>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2002331"/>
      </p:ext>
    </p:extLst>
  </p:cSld>
  <p:clrMapOvr>
    <a:masterClrMapping/>
  </p:clrMapOvr>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altLang="en-US" b="1" dirty="0">
                <a:solidFill>
                  <a:schemeClr val="bg1"/>
                </a:solidFill>
                <a:latin typeface="Times New Roman" panose="02020603050405020304" pitchFamily="18" charset="0"/>
                <a:cs typeface="Times New Roman" panose="02020603050405020304" pitchFamily="18" charset="0"/>
              </a:rPr>
              <a:t>أن أهري ذي خين بي أيهوؤ أنهوويت أنتي ني آتكوب:آف أي أنجي ني ماثيتيس ها أيسوس إفجو إمموس جي أك أووش أيسيفتي بي باصخا ناك ثون أي أوؤمف. </a:t>
            </a:r>
            <a:br>
              <a:rPr lang="ar-EG" altLang="en-US" b="1" dirty="0">
                <a:solidFill>
                  <a:schemeClr val="bg1"/>
                </a:solidFill>
                <a:latin typeface="Times New Roman" panose="02020603050405020304" pitchFamily="18" charset="0"/>
                <a:cs typeface="Times New Roman" panose="02020603050405020304" pitchFamily="18" charset="0"/>
              </a:rPr>
            </a:br>
            <a:br>
              <a:rPr lang="ar-EG" altLang="en-US" b="1" dirty="0">
                <a:solidFill>
                  <a:schemeClr val="bg1"/>
                </a:solidFill>
                <a:latin typeface="Times New Roman" panose="02020603050405020304" pitchFamily="18" charset="0"/>
                <a:cs typeface="Times New Roman" panose="02020603050405020304" pitchFamily="18" charset="0"/>
              </a:rPr>
            </a:br>
            <a:endParaRPr lang="en-US" dirty="0"/>
          </a:p>
        </p:txBody>
      </p:sp>
    </p:spTree>
    <p:extLst>
      <p:ext uri="{BB962C8B-B14F-4D97-AF65-F5344CB8AC3E}">
        <p14:creationId xmlns:p14="http://schemas.microsoft.com/office/powerpoint/2010/main" val="3612765293"/>
      </p:ext>
    </p:extLst>
  </p:cSld>
  <p:clrMapOvr>
    <a:masterClrMapping/>
  </p:clrMapOvr>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1">
              <a:spcBef>
                <a:spcPct val="20000"/>
              </a:spcBef>
            </a:pPr>
            <a:r>
              <a:rPr lang="ar-EG" altLang="en-US" b="1" dirty="0">
                <a:solidFill>
                  <a:schemeClr val="bg1"/>
                </a:solidFill>
                <a:latin typeface="Times New Roman" panose="02020603050405020304" pitchFamily="18" charset="0"/>
                <a:cs typeface="Times New Roman" panose="02020603050405020304" pitchFamily="18" charset="0"/>
              </a:rPr>
              <a:t>أنثوف ذيه بيجاف نوأوو : جيه ماشينوتين إطاى فاكى ها با إفمان إنرومى أووه أجوس ناف جيه بيجيه بى ريفتى إسفوجيه باسيوو أفخونت: إينا إرى إمباباسخا خاطوتك نيم نا ماثيتيس</a:t>
            </a:r>
          </a:p>
        </p:txBody>
      </p:sp>
    </p:spTree>
    <p:extLst>
      <p:ext uri="{BB962C8B-B14F-4D97-AF65-F5344CB8AC3E}">
        <p14:creationId xmlns:p14="http://schemas.microsoft.com/office/powerpoint/2010/main" val="4002643391"/>
      </p:ext>
    </p:extLst>
  </p:cSld>
  <p:clrMapOvr>
    <a:masterClrMapping/>
  </p:clrMapOvr>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altLang="en-US" b="1" dirty="0">
                <a:solidFill>
                  <a:schemeClr val="bg1"/>
                </a:solidFill>
                <a:latin typeface="Times New Roman" panose="02020603050405020304" pitchFamily="18" charset="0"/>
                <a:cs typeface="Times New Roman" panose="02020603050405020304" pitchFamily="18" charset="0"/>
              </a:rPr>
              <a:t>أووه أفئرى إنجيه نى ماثيتيس إمفريتى إطا إيسوس جوس نوأوو أووه أفسيبتيه بى باسخا  </a:t>
            </a:r>
            <a:r>
              <a:rPr lang="ar-SA" b="1" dirty="0">
                <a:solidFill>
                  <a:srgbClr val="FFC000"/>
                </a:solidFill>
                <a:latin typeface="CS New Athanasius" panose="020B0500000000000000" pitchFamily="34" charset="0"/>
                <a:cs typeface="Times New Roman" panose="02020603050405020304" pitchFamily="18" charset="0"/>
              </a:rPr>
              <a:t>أوؤشت إم پى إڤ أنجيليون إثؤواب</a:t>
            </a:r>
            <a:br>
              <a:rPr lang="ar-SA" b="1" dirty="0">
                <a:solidFill>
                  <a:srgbClr val="FFC000"/>
                </a:solidFill>
                <a:latin typeface="CS New Athanasius" panose="020B0500000000000000" pitchFamily="34" charset="0"/>
                <a:cs typeface="Times New Roman" panose="02020603050405020304" pitchFamily="18" charset="0"/>
              </a:rPr>
            </a:br>
            <a:br>
              <a:rPr lang="ar-EG" altLang="en-US" b="1" dirty="0">
                <a:solidFill>
                  <a:schemeClr val="bg1"/>
                </a:solidFill>
                <a:latin typeface="Times New Roman" panose="02020603050405020304" pitchFamily="18" charset="0"/>
                <a:cs typeface="Times New Roman" panose="02020603050405020304" pitchFamily="18" charset="0"/>
              </a:rPr>
            </a:br>
            <a:endParaRPr lang="en-US" dirty="0"/>
          </a:p>
        </p:txBody>
      </p:sp>
    </p:spTree>
    <p:extLst>
      <p:ext uri="{BB962C8B-B14F-4D97-AF65-F5344CB8AC3E}">
        <p14:creationId xmlns:p14="http://schemas.microsoft.com/office/powerpoint/2010/main" val="21112794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93623633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4800" b="1" dirty="0">
                          <a:solidFill>
                            <a:schemeClr val="bg1"/>
                          </a:solidFill>
                          <a:latin typeface="Times New Roman" pitchFamily="18" charset="0"/>
                          <a:cs typeface="Simplified Arabic" pitchFamily="2" charset="-78"/>
                        </a:rPr>
                        <a:t>ولكن هو المسيح الذى صلب عنا وهو القائم على هذه المائدة بسر هذا له القوة والنعمة</a:t>
                      </a:r>
                      <a:endParaRPr lang="ar-EG" sz="48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471174"/>
      </p:ext>
    </p:extLst>
  </p:cSld>
  <p:clrMapOvr>
    <a:masterClrMapping/>
  </p:clrMapOvr>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3449710"/>
      </p:ext>
    </p:extLst>
  </p:cSld>
  <p:clrMapOvr>
    <a:masterClrMapping/>
  </p:clrMapOvr>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يتصيدون على نفس الصديق ويلقون إلى الحكم دماً ذكياً</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17659565"/>
      </p:ext>
    </p:extLst>
  </p:cSld>
  <p:clrMapOvr>
    <a:masterClrMapping/>
  </p:clrMapOvr>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وسيكافئهم بإثمهم وشرهم ويبيدهم الرب إلهي الليلويا</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80632174"/>
      </p:ext>
    </p:extLst>
  </p:cSld>
  <p:clrMapOvr>
    <a:masterClrMapping/>
  </p:clrMapOvr>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522300"/>
      </p:ext>
    </p:extLst>
  </p:cSld>
  <p:clrMapOvr>
    <a:masterClrMapping/>
  </p:clrMapOvr>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7299081"/>
      </p:ext>
    </p:extLst>
  </p:cSld>
  <p:clrMapOvr>
    <a:masterClrMapping/>
  </p:clrMapOvr>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a:r>
                        <a:rPr lang="ar-EG" sz="4800" b="1" i="0" kern="1200" dirty="0">
                          <a:solidFill>
                            <a:schemeClr val="lt1"/>
                          </a:solidFill>
                          <a:latin typeface="+mn-lt"/>
                          <a:ea typeface="+mn-ea"/>
                          <a:cs typeface="+mn-cs"/>
                        </a:rPr>
                        <a:t> و في اول ايام الفطير تقدم التلاميذ الى يسوع قائلين له اين تريد ان نعد لك لتاكل الفصح</a:t>
                      </a:r>
                      <a:endParaRPr lang="en-US" sz="4800" b="1"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3527283"/>
      </p:ext>
    </p:extLst>
  </p:cSld>
  <p:clrMapOvr>
    <a:masterClrMapping/>
  </p:clrMapOvr>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a:r>
                        <a:rPr lang="ar-EG" sz="5400" b="1" i="0" kern="1200" dirty="0">
                          <a:solidFill>
                            <a:schemeClr val="lt1"/>
                          </a:solidFill>
                          <a:latin typeface="+mn-lt"/>
                          <a:ea typeface="+mn-ea"/>
                          <a:cs typeface="+mn-cs"/>
                        </a:rPr>
                        <a:t>فقال اذهبوا الى المدينة الى فلان و قولوا له المعلم يقول</a:t>
                      </a:r>
                      <a:endParaRPr lang="en-US" sz="5400" b="1"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83003857"/>
      </p:ext>
    </p:extLst>
  </p:cSld>
  <p:clrMapOvr>
    <a:masterClrMapping/>
  </p:clrMapOvr>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algn="ctr"/>
                      <a:r>
                        <a:rPr lang="ar-EG" sz="5400" b="1" i="0" kern="1200" dirty="0">
                          <a:solidFill>
                            <a:schemeClr val="lt1"/>
                          </a:solidFill>
                          <a:latin typeface="+mn-lt"/>
                          <a:ea typeface="+mn-ea"/>
                          <a:cs typeface="+mn-cs"/>
                        </a:rPr>
                        <a:t>ان وقتي قريب عندك اصنع الفصح مع تلاميذي</a:t>
                      </a:r>
                      <a:endParaRPr lang="en-US" sz="5400" b="0" kern="1200" baseline="0" dirty="0">
                        <a:solidFill>
                          <a:srgbClr val="FFFF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6442091"/>
      </p:ext>
    </p:extLst>
  </p:cSld>
  <p:clrMapOvr>
    <a:masterClrMapping/>
  </p:clrMapOvr>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 ففعل التلاميذ كما امرهم يسوع و اعدوا الفصح</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0147137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5371913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يقول هذا هو جسد</a:t>
                      </a:r>
                      <a:r>
                        <a:rPr lang="ar-EG" sz="5400" b="1" dirty="0">
                          <a:solidFill>
                            <a:schemeClr val="bg1"/>
                          </a:solidFill>
                          <a:latin typeface="Times New Roman" pitchFamily="18" charset="0"/>
                          <a:cs typeface="Simplified Arabic" pitchFamily="2" charset="-78"/>
                        </a:rPr>
                        <a:t>ى</a:t>
                      </a:r>
                      <a:r>
                        <a:rPr lang="ar-KW" sz="5400" b="1" dirty="0">
                          <a:solidFill>
                            <a:schemeClr val="bg1"/>
                          </a:solidFill>
                          <a:latin typeface="Times New Roman" pitchFamily="18" charset="0"/>
                          <a:cs typeface="Simplified Arabic" pitchFamily="2" charset="-78"/>
                        </a:rPr>
                        <a:t> وكما أن الكلمة التى نطق بها مرة واحدة منذ</a:t>
                      </a:r>
                      <a:r>
                        <a:rPr lang="ar-EG" sz="5400" b="1" dirty="0">
                          <a:solidFill>
                            <a:schemeClr val="bg1"/>
                          </a:solidFill>
                          <a:latin typeface="Times New Roman" pitchFamily="18" charset="0"/>
                          <a:cs typeface="Simplified Arabic" pitchFamily="2" charset="-78"/>
                        </a:rPr>
                        <a:t> </a:t>
                      </a:r>
                      <a:r>
                        <a:rPr lang="ar-KW" sz="5400" b="1" dirty="0">
                          <a:solidFill>
                            <a:schemeClr val="bg1"/>
                          </a:solidFill>
                          <a:latin typeface="Times New Roman" pitchFamily="18" charset="0"/>
                          <a:cs typeface="Simplified Arabic" pitchFamily="2" charset="-78"/>
                        </a:rPr>
                        <a:t>البدء قائلاً </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8110754"/>
      </p:ext>
    </p:extLst>
  </p:cSld>
  <p:clrMapOvr>
    <a:masterClrMapping/>
  </p:clrMapOvr>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0" dirty="0">
                          <a:ln w="9525">
                            <a:noFill/>
                            <a:round/>
                            <a:headEnd/>
                            <a:tailEnd/>
                          </a:ln>
                          <a:solidFill>
                            <a:srgbClr val="FFC000"/>
                          </a:solidFill>
                          <a:effectLst/>
                          <a:latin typeface="Times New Roman"/>
                          <a:ea typeface="+mn-ea"/>
                          <a:cs typeface="Times New Roman"/>
                        </a:rPr>
                        <a:t>نبؤات الساعة السادسة من يوم الخميس من البصخة المقدسة التي لمخلصنا الصالح بركاتها على جميعنا آمين</a:t>
                      </a:r>
                      <a:endParaRPr lang="en-US" sz="36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14846501"/>
      </p:ext>
    </p:extLst>
  </p:cSld>
  <p:clrMapOvr>
    <a:masterClrMapping/>
  </p:clrMapOvr>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0" dirty="0">
                          <a:ln w="9525">
                            <a:noFill/>
                            <a:round/>
                            <a:headEnd/>
                            <a:tailEnd/>
                          </a:ln>
                          <a:solidFill>
                            <a:srgbClr val="FFC000"/>
                          </a:solidFill>
                          <a:effectLst/>
                          <a:latin typeface="Times New Roman"/>
                          <a:ea typeface="+mn-ea"/>
                          <a:cs typeface="Times New Roman"/>
                        </a:rPr>
                        <a:t>من سفر أرميا النبي</a:t>
                      </a:r>
                      <a:r>
                        <a:rPr lang="en-US" sz="4400" b="1" kern="10" dirty="0">
                          <a:ln w="9525">
                            <a:noFill/>
                            <a:round/>
                            <a:headEnd/>
                            <a:tailEnd/>
                          </a:ln>
                          <a:solidFill>
                            <a:srgbClr val="FFC000"/>
                          </a:solidFill>
                          <a:effectLst/>
                          <a:latin typeface="Times New Roman"/>
                          <a:ea typeface="+mn-ea"/>
                          <a:cs typeface="Times New Roman"/>
                        </a:rPr>
                        <a:t> </a:t>
                      </a:r>
                      <a:r>
                        <a:rPr lang="ar-EG" sz="4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38464861"/>
      </p:ext>
    </p:extLst>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اسمعوا كلمة الرب يا جميع اليهودية، هذا ما يقوله رب القوات اله إسرائيل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72363141"/>
      </p:ext>
    </p:extLst>
  </p:cSld>
  <p:clrMapOvr>
    <a:masterClrMapping/>
  </p:clrMapOvr>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قوموا طرقكم وإعمالكم فأسكنكم فى هذا الموضع</a:t>
                      </a:r>
                      <a:endParaRPr lang="ar-SA"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33975663"/>
      </p:ext>
    </p:extLst>
  </p:cSld>
  <p:clrMapOvr>
    <a:masterClrMapping/>
  </p:clrMapOvr>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لا تتكلوا على نفوسكم ولا على كلام الكذب لأنه لا ينفعكم البته</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50383278"/>
      </p:ext>
    </p:extLst>
  </p:cSld>
  <p:clrMapOvr>
    <a:masterClrMapping/>
  </p:clrMapOvr>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قائلين هذا هو هيكل الرب. لأنكم إذا قومتم طرقكم وأعمالكم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96055352"/>
      </p:ext>
    </p:extLst>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وأجريتم الحكم بين الرجل وصاحبه ولم تظلموا الغريب واليتيم والأرملة</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20336159"/>
      </p:ext>
    </p:extLst>
  </p:cSld>
  <p:clrMapOvr>
    <a:masterClrMapping/>
  </p:clrMapOvr>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ولم تسفكوا دماً </a:t>
                      </a:r>
                      <a:r>
                        <a:rPr lang="ar-EG" sz="5400" b="1" kern="1200" dirty="0">
                          <a:solidFill>
                            <a:schemeClr val="lt1"/>
                          </a:solidFill>
                          <a:latin typeface="+mn-lt"/>
                          <a:ea typeface="+mn-ea"/>
                          <a:cs typeface="+mn-cs"/>
                        </a:rPr>
                        <a:t>ذ</a:t>
                      </a:r>
                      <a:r>
                        <a:rPr lang="ar-SA" sz="5400" b="1" kern="1200" dirty="0">
                          <a:solidFill>
                            <a:schemeClr val="lt1"/>
                          </a:solidFill>
                          <a:latin typeface="+mn-lt"/>
                          <a:ea typeface="+mn-ea"/>
                          <a:cs typeface="+mn-cs"/>
                        </a:rPr>
                        <a:t>كياً فى هذا الموضع، ولم تتبعوا آلهه غريبة هى شر لكم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8854930"/>
      </p:ext>
    </p:extLst>
  </p:cSld>
  <p:clrMapOvr>
    <a:masterClrMapping/>
  </p:clrMapOvr>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فإنى أسكنكم فى هذا الموضع فى الأرض التى أعطيتها لكم ولآبائكم من الأبد والى الدهر</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3364640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751323380"/>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أكثروا وانموا واملاوا الارض هى دائمة فى كل حين تفعل فى طبيعتنا</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فأن توكلتم على كلام الكذب الذى لا تستفيدون منه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38023279"/>
      </p:ext>
    </p:extLst>
  </p:cSld>
  <p:clrMapOvr>
    <a:masterClrMapping/>
  </p:clrMapOvr>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وتسرقون وتقتلون وتزنون وتحلفون بالكذب على الظلم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20524639"/>
      </p:ext>
    </p:extLst>
  </p:cSld>
  <p:clrMapOvr>
    <a:masterClrMapping/>
  </p:clrMapOvr>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وتبخرون للبعل وتتبعون آلهة غريبة لم تعرفوها، فأنه سيكون شر لكم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27639897"/>
      </p:ext>
    </p:extLst>
  </p:cSld>
  <p:clrMapOvr>
    <a:masterClrMapping/>
  </p:clrMapOvr>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ثم تأتون وتقفون أمامى فى البيت الذى دعى إسمى عليه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55142494"/>
      </p:ext>
    </p:extLst>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وتقولون : إننا قد فرغنا من أن نعمل الخطايا جميعها</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36300997"/>
      </p:ext>
    </p:extLst>
  </p:cSld>
  <p:clrMapOvr>
    <a:masterClrMapping/>
  </p:clrMapOvr>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هل بيتى مغارة لصوص هذا الذى دعى إسمى عليه أمامكم؟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03276841"/>
      </p:ext>
    </p:extLst>
  </p:cSld>
  <p:clrMapOvr>
    <a:masterClrMapping/>
  </p:clrMapOvr>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هأنذا قد رأيت ذلك يقول الرب، إنكم قد دخلتم موضعى فى شيلوه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68882598"/>
      </p:ext>
    </p:extLst>
  </p:cSld>
  <p:clrMapOvr>
    <a:masterClrMapping/>
  </p:clrMapOvr>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المكان الذى جعلت إسمى فيه أولاً، ورأيتم ما قد صنعت به بسبب شر شعبى إسرائيل</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42650520"/>
      </p:ext>
    </p:extLst>
  </p:cSld>
  <p:clrMapOvr>
    <a:masterClrMapping/>
  </p:clrMapOvr>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والآن بما أنكم عملتم هذه الاعمال كلها، وقد كلمتم فلم تسمعوا إلىّ</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09258643"/>
      </p:ext>
    </p:extLst>
  </p:cSld>
  <p:clrMapOvr>
    <a:masterClrMapping/>
  </p:clrMapOvr>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ودعوتكم فلم تجيبونى، فالآن سأصنع بيتى هذا الذى دعى إسمى عليه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1063825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502115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زيادة التناسل كذلك الكلمة التى قالها المسيح على تلك المائدة</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هذا الذى أنتم تترجونه، وبالموضع الذى أعطيته لكم ولآبائكم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59876881"/>
      </p:ext>
    </p:extLst>
  </p:cSld>
  <p:clrMapOvr>
    <a:masterClrMapping/>
  </p:clrMapOvr>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صنعت كما بشيلوه وأخرجكم كما أخرجت جميع إخوتكم كل نسل أفرايم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99312429"/>
      </p:ext>
    </p:extLst>
  </p:cSld>
  <p:clrMapOvr>
    <a:masterClrMapping/>
  </p:clrMapOvr>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hlinkClick r:id="rId3" action="ppaction://hlinksldjump"/>
          </p:cNvPr>
          <p:cNvSpPr/>
          <p:nvPr/>
        </p:nvSpPr>
        <p:spPr>
          <a:xfrm>
            <a:off x="19050" y="6296680"/>
            <a:ext cx="1899879"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تسبحة البصخة</a:t>
            </a:r>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07220528"/>
      </p:ext>
    </p:extLst>
  </p:cSld>
  <p:clrMapOvr>
    <a:masterClrMapping/>
  </p:clrMapOvr>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0" dirty="0">
                          <a:ln w="9525">
                            <a:noFill/>
                            <a:round/>
                            <a:headEnd/>
                            <a:tailEnd/>
                          </a:ln>
                          <a:solidFill>
                            <a:srgbClr val="FFC000"/>
                          </a:solidFill>
                          <a:effectLst/>
                          <a:latin typeface="Times New Roman"/>
                          <a:ea typeface="+mn-ea"/>
                          <a:cs typeface="Times New Roman"/>
                        </a:rPr>
                        <a:t>من سفر حزقيال النبى النبي</a:t>
                      </a:r>
                      <a:r>
                        <a:rPr lang="en-US" sz="4400" b="1" kern="10" dirty="0">
                          <a:ln w="9525">
                            <a:noFill/>
                            <a:round/>
                            <a:headEnd/>
                            <a:tailEnd/>
                          </a:ln>
                          <a:solidFill>
                            <a:srgbClr val="FFC000"/>
                          </a:solidFill>
                          <a:effectLst/>
                          <a:latin typeface="Times New Roman"/>
                          <a:ea typeface="+mn-ea"/>
                          <a:cs typeface="Times New Roman"/>
                        </a:rPr>
                        <a:t> </a:t>
                      </a:r>
                      <a:r>
                        <a:rPr lang="ar-EG" sz="4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19050" y="6296680"/>
            <a:ext cx="1899879"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تسبحة البصخة</a:t>
            </a:r>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9419653"/>
      </p:ext>
    </p:extLst>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وانتم يا بيت إسرائيل إسمعوا قول الرب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95919240"/>
      </p:ext>
    </p:extLst>
  </p:cSld>
  <p:clrMapOvr>
    <a:masterClrMapping/>
  </p:clrMapOvr>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هذا ما يقوله أدوناى الرب : ليقلع كل واحد وواحد منكم عن شروره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84787328"/>
      </p:ext>
    </p:extLst>
  </p:cSld>
  <p:clrMapOvr>
    <a:masterClrMapping/>
  </p:clrMapOvr>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وبعد ذلك تطيعونى ولا تنجسوا إسمى القدوس بأصنامكم وأعمالكم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71765403"/>
      </p:ext>
    </p:extLst>
  </p:cSld>
  <p:clrMapOvr>
    <a:masterClrMapping/>
  </p:clrMapOvr>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لأنى أتيت على جبل قدسى، على جبل إسرائيل العالى يقول الرب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66361522"/>
      </p:ext>
    </p:extLst>
  </p:cSld>
  <p:clrMapOvr>
    <a:masterClrMapping/>
  </p:clrMapOvr>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هناك يتعبد لى كل بيت إسرائيل، وهناك أقبلكم إلىّ</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12182374"/>
      </p:ext>
    </p:extLst>
  </p:cSld>
  <p:clrMapOvr>
    <a:masterClrMapping/>
  </p:clrMapOvr>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وهناك أطلب قرابينك وباكورات مرفوعاتكم مع جميع مقدّساتكم</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7347998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46095267"/>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باقية فى الكنائس الى هذا اليوم والى مجيئه مكملة كل عمل الذبيحة</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وبرائحة البخور أقبلكم إلى اذا أخرجتكم من بين الشعوب، وقبلتكم إلىّ من الكور التى تشتتم فيها</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03452120"/>
      </p:ext>
    </p:extLst>
  </p:cSld>
  <p:clrMapOvr>
    <a:masterClrMapping/>
  </p:clrMapOvr>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وأتقدس فيكم أمام أعين الامم فتعلمون أنى أنا هو الرب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30989835"/>
      </p:ext>
    </p:extLst>
  </p:cSld>
  <p:clrMapOvr>
    <a:masterClrMapping/>
  </p:clrMapOvr>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حينما أدخلتم إلى أرض إسرائيل إلى الارض التى مددت يدى عليها لأعطيها لآبائكم</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52489881"/>
      </p:ext>
    </p:extLst>
  </p:cSld>
  <p:clrMapOvr>
    <a:masterClrMapping/>
  </p:clrMapOvr>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وفى ذلك الموضع تذكرون طرقكم النجسة وأعمالكم الشريرة التى تنجستم بها</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7395502"/>
      </p:ext>
    </p:extLst>
  </p:cSld>
  <p:clrMapOvr>
    <a:masterClrMapping/>
  </p:clrMapOvr>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وترون وتنظرون وجوهكم فى كل ظلمكم، وتعلمون أنى أنا هو الرب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57331073"/>
      </p:ext>
    </p:extLst>
  </p:cSld>
  <p:clrMapOvr>
    <a:masterClrMapping/>
  </p:clrMapOvr>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حينما أصنع بكم هكذا لكيلا يتدنس إسمى كطرقكم الرديئة وأعمالكم الفاسدة يقول أدونى الرب</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50621193"/>
      </p:ext>
    </p:extLst>
  </p:cSld>
  <p:clrMapOvr>
    <a:masterClrMapping/>
  </p:clrMapOvr>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en-US" sz="60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19050" y="6296680"/>
            <a:ext cx="1899879"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تسبحة البصخة</a:t>
            </a:r>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78732476"/>
      </p:ext>
    </p:extLst>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0" dirty="0">
                          <a:ln w="9525">
                            <a:noFill/>
                            <a:round/>
                            <a:headEnd/>
                            <a:tailEnd/>
                          </a:ln>
                          <a:solidFill>
                            <a:srgbClr val="FFC000"/>
                          </a:solidFill>
                          <a:effectLst/>
                          <a:latin typeface="Times New Roman"/>
                          <a:ea typeface="+mn-ea"/>
                          <a:cs typeface="Times New Roman"/>
                        </a:rPr>
                        <a:t>من سفر يشوع بن سيراخ النبي</a:t>
                      </a:r>
                      <a:r>
                        <a:rPr lang="en-US" sz="4400" b="1" kern="10" dirty="0">
                          <a:ln w="9525">
                            <a:noFill/>
                            <a:round/>
                            <a:headEnd/>
                            <a:tailEnd/>
                          </a:ln>
                          <a:solidFill>
                            <a:srgbClr val="FFC000"/>
                          </a:solidFill>
                          <a:effectLst/>
                          <a:latin typeface="Times New Roman"/>
                          <a:ea typeface="+mn-ea"/>
                          <a:cs typeface="Times New Roman"/>
                        </a:rPr>
                        <a:t> </a:t>
                      </a:r>
                      <a:r>
                        <a:rPr lang="ar-EG" sz="4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3" name="Rectangle 2">
            <a:hlinkClick r:id="rId3" action="ppaction://hlinksldjump"/>
          </p:cNvPr>
          <p:cNvSpPr/>
          <p:nvPr/>
        </p:nvSpPr>
        <p:spPr>
          <a:xfrm>
            <a:off x="19050" y="6296680"/>
            <a:ext cx="1899879" cy="52322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تسبحة البصخة</a:t>
            </a:r>
            <a:endParaRPr kumimoji="0" lang="en-US" sz="28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822781903"/>
      </p:ext>
    </p:extLst>
  </p:cSld>
  <p:clrMapOvr>
    <a:masterClrMapping/>
  </p:clrMapOvr>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 من يرحم راقياً قد لدغته الحية، أو يشفق على الذين يدنون من الوحوش ؟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02645128"/>
      </p:ext>
    </p:extLst>
  </p:cSld>
  <p:clrMapOvr>
    <a:masterClrMapping/>
  </p:clrMapOvr>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الذى يساير الرجل الخاطىء النشوان، (يمتزج) بخطاياه أنه يلبث معك ساعةوإن ملت لا يثبت</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3276732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28360853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فلنختم عظة أبينا القديس انبا يوحنا فم الذهب الذى أنار عقولنا و عيون قلوبنا</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العدو يتملق بشفتيه ويفكر فى قلبه يأتمر ليسقطك فى الحفرة</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6874335"/>
      </p:ext>
    </p:extLst>
  </p:cSld>
  <p:clrMapOvr>
    <a:masterClrMapping/>
  </p:clrMapOvr>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حفرة العدو وتدمع عيناه، وإن وجد فرصة لا يشبع من دمك</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81628982"/>
      </p:ext>
    </p:extLst>
  </p:cSld>
  <p:clrMapOvr>
    <a:masterClrMapping/>
  </p:clrMapOvr>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إن لحقك شر وجدته قريباً منك ويوهمك أن سيعينك</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48174294"/>
      </p:ext>
    </p:extLst>
  </p:cSld>
  <p:clrMapOvr>
    <a:masterClrMapping/>
  </p:clrMapOvr>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وهو يعطيك مرارة ويحرك رأسه ليضرب بيديه ويتأسف جداً ويعبس وجهه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79909463"/>
      </p:ext>
    </p:extLst>
  </p:cSld>
  <p:clrMapOvr>
    <a:masterClrMapping/>
  </p:clrMapOvr>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من يلمس القار يتلوث به ومن يمشى مع المتكبر يشبهه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80049358"/>
      </p:ext>
    </p:extLst>
  </p:cSld>
  <p:clrMapOvr>
    <a:masterClrMapping/>
  </p:clrMapOvr>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en-US" sz="60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54542216"/>
      </p:ext>
    </p:extLst>
  </p:cSld>
  <p:clrMapOvr>
    <a:masterClrMapping/>
  </p:clrMapOvr>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0" dirty="0">
                          <a:ln w="9525">
                            <a:noFill/>
                            <a:round/>
                            <a:headEnd/>
                            <a:tailEnd/>
                          </a:ln>
                          <a:solidFill>
                            <a:srgbClr val="FFC000"/>
                          </a:solidFill>
                          <a:effectLst/>
                          <a:latin typeface="Times New Roman"/>
                          <a:ea typeface="+mn-ea"/>
                          <a:cs typeface="Times New Roman"/>
                        </a:rPr>
                        <a:t>صلاة الساعة السادسة من يوم الخميس من البصخة المقدسة التي لمخلصنا الصالح بركاتها على جميعنا آمين</a:t>
                      </a:r>
                      <a:endParaRPr lang="en-US" sz="36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98733723"/>
      </p:ext>
    </p:extLst>
  </p:cSld>
  <p:clrMapOvr>
    <a:masterClrMapping/>
  </p:clrMapOvr>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555296240"/>
      </p:ext>
    </p:extLst>
  </p:cSld>
  <p:clrMapOvr>
    <a:masterClrMapping/>
  </p:clrMapOvr>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38739762"/>
      </p:ext>
    </p:extLst>
  </p:cSld>
  <p:clrMapOvr>
    <a:masterClrMapping/>
  </p:clrMapOvr>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718903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7299670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KW" sz="5400" b="1" dirty="0">
                          <a:solidFill>
                            <a:schemeClr val="bg1"/>
                          </a:solidFill>
                          <a:latin typeface="Times New Roman" pitchFamily="18" charset="0"/>
                          <a:cs typeface="Simplified Arabic" pitchFamily="2" charset="-78"/>
                        </a:rPr>
                        <a:t>فلما كلت يدا موسى أخذا حجراً ووضعاه تحته وجلس عليه.</a:t>
                      </a:r>
                      <a:endParaRPr lang="ar-EG" sz="5400" kern="10" dirty="0">
                        <a:ln w="9525">
                          <a:noFill/>
                          <a:round/>
                          <a:headEnd/>
                          <a:tailEnd/>
                        </a:ln>
                        <a:solidFill>
                          <a:schemeClr val="bg1"/>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658738565"/>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بأسم</a:t>
                      </a:r>
                      <a:r>
                        <a:rPr lang="ar-EG" sz="5400" kern="10" baseline="0" dirty="0">
                          <a:ln w="9525">
                            <a:noFill/>
                            <a:round/>
                            <a:headEnd/>
                            <a:tailEnd/>
                          </a:ln>
                          <a:solidFill>
                            <a:srgbClr val="FFC000"/>
                          </a:solidFill>
                          <a:effectLst/>
                          <a:latin typeface="Times New Roman"/>
                          <a:cs typeface="Times New Roman"/>
                        </a:rPr>
                        <a:t> الاب و الإبن و الروح القدس الإله الواحد أمين</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597195049"/>
      </p:ext>
    </p:extLst>
  </p:cSld>
  <p:clrMapOvr>
    <a:masterClrMapping/>
  </p:clrMapOvr>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92641470"/>
      </p:ext>
    </p:extLst>
  </p:cSld>
  <p:clrMapOvr>
    <a:masterClrMapping/>
  </p:clrMapOvr>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875125704"/>
      </p:ext>
    </p:extLst>
  </p:cSld>
  <p:clrMapOvr>
    <a:masterClrMapping/>
  </p:clrMapOvr>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787985257"/>
      </p:ext>
    </p:extLst>
  </p:cSld>
  <p:clrMapOvr>
    <a:masterClrMapping/>
  </p:clrMapOvr>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729102250"/>
      </p:ext>
    </p:extLst>
  </p:cSld>
  <p:clrMapOvr>
    <a:masterClrMapping/>
  </p:clrMapOvr>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152698749"/>
      </p:ext>
    </p:extLst>
  </p:cSld>
  <p:clrMapOvr>
    <a:masterClrMapping/>
  </p:clrMapOvr>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2</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64767813"/>
      </p:ext>
    </p:extLst>
  </p:cSld>
  <p:clrMapOvr>
    <a:masterClrMapping/>
  </p:clrMapOvr>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167548631"/>
      </p:ext>
    </p:extLst>
  </p:cSld>
  <p:clrMapOvr>
    <a:masterClrMapping/>
  </p:clrMapOvr>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453294399"/>
      </p:ext>
    </p:extLst>
  </p:cSld>
  <p:clrMapOvr>
    <a:masterClrMapping/>
  </p:clrMapOvr>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99324660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09800" y="4321314"/>
            <a:ext cx="4724400" cy="707886"/>
          </a:xfrm>
          <a:prstGeom prst="rect">
            <a:avLst/>
          </a:prstGeom>
        </p:spPr>
        <p:txBody>
          <a:bodyPr wrap="square">
            <a:spAutoFit/>
          </a:bodyPr>
          <a:lstStyle/>
          <a:p>
            <a:pPr lvl="0" algn="ctr" rtl="1">
              <a:defRPr/>
            </a:pPr>
            <a:r>
              <a:rPr lang="ar-EG" sz="4000" b="1" dirty="0">
                <a:solidFill>
                  <a:prstClr val="white"/>
                </a:solidFill>
              </a:rPr>
              <a:t>فلنختم عظة أبينا القديس</a:t>
            </a:r>
            <a:endParaRPr lang="ar-EG" sz="6600" b="1" dirty="0">
              <a:solidFill>
                <a:prstClr val="white"/>
              </a:solidFill>
            </a:endParaRPr>
          </a:p>
        </p:txBody>
      </p:sp>
      <p:sp>
        <p:nvSpPr>
          <p:cNvPr id="3" name="Rectangle 2"/>
          <p:cNvSpPr/>
          <p:nvPr/>
        </p:nvSpPr>
        <p:spPr>
          <a:xfrm>
            <a:off x="0" y="4993213"/>
            <a:ext cx="9144000" cy="569387"/>
          </a:xfrm>
          <a:prstGeom prst="rect">
            <a:avLst/>
          </a:prstGeom>
        </p:spPr>
        <p:txBody>
          <a:bodyPr wrap="square">
            <a:spAutoFit/>
          </a:bodyPr>
          <a:lstStyle/>
          <a:p>
            <a:pPr lvl="0" algn="ctr">
              <a:defRPr/>
            </a:pPr>
            <a:r>
              <a:rPr lang="en-US" sz="3100" b="1" dirty="0" err="1">
                <a:solidFill>
                  <a:srgbClr val="FFC000"/>
                </a:solidFill>
                <a:latin typeface="Avva_Shenouda"/>
              </a:rPr>
              <a:t>Marenener</a:t>
            </a:r>
            <a:r>
              <a:rPr lang="en-US" sz="3100" b="1" dirty="0">
                <a:solidFill>
                  <a:srgbClr val="FFC000"/>
                </a:solidFill>
                <a:latin typeface="Avva_Shenouda"/>
              </a:rPr>
              <a:t> </a:t>
            </a:r>
            <a:r>
              <a:rPr lang="en-US" sz="3100" b="1" dirty="0" err="1">
                <a:solidFill>
                  <a:srgbClr val="FFC000"/>
                </a:solidFill>
                <a:latin typeface="Avva_Shenouda"/>
              </a:rPr>
              <a:t>cfrajizin</a:t>
            </a:r>
            <a:r>
              <a:rPr lang="en-US" sz="3100" b="1" dirty="0">
                <a:solidFill>
                  <a:srgbClr val="FFC000"/>
                </a:solidFill>
                <a:latin typeface="Avva_Shenouda"/>
              </a:rPr>
              <a:t> `n5kat3x3cic `</a:t>
            </a:r>
            <a:r>
              <a:rPr lang="en-US" sz="3100" b="1" dirty="0" err="1">
                <a:solidFill>
                  <a:srgbClr val="FFC000"/>
                </a:solidFill>
                <a:latin typeface="Avva_Shenouda"/>
              </a:rPr>
              <a:t>nte</a:t>
            </a:r>
            <a:r>
              <a:rPr lang="en-US" sz="3100" b="1" dirty="0">
                <a:solidFill>
                  <a:srgbClr val="FFC000"/>
                </a:solidFill>
                <a:latin typeface="Avva_Shenouda"/>
              </a:rPr>
              <a:t> </a:t>
            </a:r>
            <a:r>
              <a:rPr lang="en-US" sz="3100" b="1" dirty="0" err="1">
                <a:solidFill>
                  <a:srgbClr val="FFC000"/>
                </a:solidFill>
                <a:latin typeface="Avva_Shenouda"/>
              </a:rPr>
              <a:t>peniwt</a:t>
            </a:r>
            <a:r>
              <a:rPr lang="en-US" sz="3100" b="1" dirty="0">
                <a:solidFill>
                  <a:srgbClr val="FFC000"/>
                </a:solidFill>
                <a:latin typeface="Avva_Shenouda"/>
              </a:rPr>
              <a:t> e=0v</a:t>
            </a:r>
            <a:endParaRPr lang="en-US" sz="3100" b="1" dirty="0">
              <a:solidFill>
                <a:srgbClr val="FFC000"/>
              </a:solidFill>
              <a:latin typeface="Avva_Shenouda" pitchFamily="34" charset="2"/>
            </a:endParaRPr>
          </a:p>
        </p:txBody>
      </p:sp>
      <p:sp>
        <p:nvSpPr>
          <p:cNvPr id="5" name="Rectangle 4"/>
          <p:cNvSpPr/>
          <p:nvPr/>
        </p:nvSpPr>
        <p:spPr>
          <a:xfrm>
            <a:off x="76200" y="5562600"/>
            <a:ext cx="8991600" cy="1200329"/>
          </a:xfrm>
          <a:prstGeom prst="rect">
            <a:avLst/>
          </a:prstGeom>
        </p:spPr>
        <p:txBody>
          <a:bodyPr wrap="square">
            <a:spAutoFit/>
          </a:bodyPr>
          <a:lstStyle/>
          <a:p>
            <a:pPr lvl="0" algn="ctr" rtl="1">
              <a:defRPr/>
            </a:pPr>
            <a:r>
              <a:rPr lang="ar-EG" sz="3600" b="1" dirty="0">
                <a:solidFill>
                  <a:prstClr val="white"/>
                </a:solidFill>
              </a:rPr>
              <a:t>مارين اير اس افراجيزين انتي كاتي شيسيس انتي بين يوت اثؤواب</a:t>
            </a:r>
            <a:endParaRPr lang="ar-EG" sz="6000" b="1" dirty="0">
              <a:solidFill>
                <a:prstClr val="white"/>
              </a:solidFill>
            </a:endParaRPr>
          </a:p>
        </p:txBody>
      </p:sp>
    </p:spTree>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122045845"/>
      </p:ext>
    </p:extLst>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3</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911263321"/>
      </p:ext>
    </p:extLst>
  </p:cSld>
  <p:clrMapOvr>
    <a:masterClrMapping/>
  </p:clrMapOvr>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95985327"/>
      </p:ext>
    </p:extLst>
  </p:cSld>
  <p:clrMapOvr>
    <a:masterClrMapping/>
  </p:clrMapOvr>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708396569"/>
      </p:ext>
    </p:extLst>
  </p:cSld>
  <p:clrMapOvr>
    <a:masterClrMapping/>
  </p:clrMapOvr>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064245979"/>
      </p:ext>
    </p:extLst>
  </p:cSld>
  <p:clrMapOvr>
    <a:masterClrMapping/>
  </p:clrMapOvr>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281970748"/>
      </p:ext>
    </p:extLst>
  </p:cSld>
  <p:clrMapOvr>
    <a:masterClrMapping/>
  </p:clrMapOvr>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4</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18330701"/>
      </p:ext>
    </p:extLst>
  </p:cSld>
  <p:clrMapOvr>
    <a:masterClrMapping/>
  </p:clrMapOvr>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072117190"/>
      </p:ext>
    </p:extLst>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624210037"/>
      </p:ext>
    </p:extLst>
  </p:cSld>
  <p:clrMapOvr>
    <a:masterClrMapping/>
  </p:clrMapOvr>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39400669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14600" y="4419600"/>
            <a:ext cx="3962400" cy="707886"/>
          </a:xfrm>
          <a:prstGeom prst="rect">
            <a:avLst/>
          </a:prstGeom>
        </p:spPr>
        <p:txBody>
          <a:bodyPr wrap="square">
            <a:spAutoFit/>
          </a:bodyPr>
          <a:lstStyle/>
          <a:p>
            <a:pPr lvl="0" algn="ctr" rtl="1">
              <a:defRPr/>
            </a:pPr>
            <a:r>
              <a:rPr lang="ar-EG" sz="4000" b="1" dirty="0">
                <a:solidFill>
                  <a:prstClr val="white"/>
                </a:solidFill>
              </a:rPr>
              <a:t>انبا يوحنا فم الذهب</a:t>
            </a:r>
            <a:endParaRPr lang="ar-EG" sz="6600" b="1" dirty="0">
              <a:solidFill>
                <a:prstClr val="white"/>
              </a:solidFill>
            </a:endParaRPr>
          </a:p>
        </p:txBody>
      </p:sp>
      <p:sp>
        <p:nvSpPr>
          <p:cNvPr id="3" name="Rectangle 2"/>
          <p:cNvSpPr/>
          <p:nvPr/>
        </p:nvSpPr>
        <p:spPr>
          <a:xfrm>
            <a:off x="762000" y="5127486"/>
            <a:ext cx="7467600" cy="707886"/>
          </a:xfrm>
          <a:prstGeom prst="rect">
            <a:avLst/>
          </a:prstGeom>
        </p:spPr>
        <p:txBody>
          <a:bodyPr wrap="square">
            <a:spAutoFit/>
          </a:bodyPr>
          <a:lstStyle/>
          <a:p>
            <a:pPr lvl="0" algn="ctr">
              <a:defRPr/>
            </a:pPr>
            <a:r>
              <a:rPr lang="en-US" sz="4000" dirty="0">
                <a:solidFill>
                  <a:srgbClr val="FFC000"/>
                </a:solidFill>
                <a:latin typeface="Avva_Shenouda"/>
              </a:rPr>
              <a:t>Abba</a:t>
            </a:r>
            <a:r>
              <a:rPr lang="ar-EG" sz="4000" dirty="0">
                <a:solidFill>
                  <a:srgbClr val="FFC000"/>
                </a:solidFill>
                <a:latin typeface="Avva_Shenouda"/>
              </a:rPr>
              <a:t> </a:t>
            </a:r>
            <a:r>
              <a:rPr lang="en-US" sz="4000" dirty="0">
                <a:solidFill>
                  <a:srgbClr val="FFC000"/>
                </a:solidFill>
                <a:latin typeface="Avva_Shenouda"/>
              </a:rPr>
              <a:t>Iwann3c </a:t>
            </a:r>
            <a:r>
              <a:rPr lang="en-US" sz="4000" dirty="0" err="1">
                <a:solidFill>
                  <a:srgbClr val="FFC000"/>
                </a:solidFill>
                <a:latin typeface="Avva_Shenouda"/>
              </a:rPr>
              <a:t>pi`xrvcoctomoc</a:t>
            </a:r>
            <a:endParaRPr lang="en-US" sz="4000" dirty="0">
              <a:solidFill>
                <a:srgbClr val="FFC000"/>
              </a:solidFill>
              <a:latin typeface="Avva_Shenouda" pitchFamily="34" charset="2"/>
            </a:endParaRPr>
          </a:p>
        </p:txBody>
      </p:sp>
      <p:sp>
        <p:nvSpPr>
          <p:cNvPr id="5" name="Rectangle 4"/>
          <p:cNvSpPr/>
          <p:nvPr/>
        </p:nvSpPr>
        <p:spPr>
          <a:xfrm>
            <a:off x="838200" y="5943600"/>
            <a:ext cx="7315200" cy="707886"/>
          </a:xfrm>
          <a:prstGeom prst="rect">
            <a:avLst/>
          </a:prstGeom>
        </p:spPr>
        <p:txBody>
          <a:bodyPr wrap="square">
            <a:spAutoFit/>
          </a:bodyPr>
          <a:lstStyle/>
          <a:p>
            <a:pPr lvl="0" algn="ctr" rtl="1">
              <a:defRPr/>
            </a:pPr>
            <a:r>
              <a:rPr lang="ar-EG" sz="4000" b="1" dirty="0">
                <a:solidFill>
                  <a:prstClr val="white"/>
                </a:solidFill>
              </a:rPr>
              <a:t>أفا يوأنس بي اخريزوستوموس</a:t>
            </a:r>
            <a:endParaRPr lang="ar-EG" sz="6600" b="1" dirty="0">
              <a:solidFill>
                <a:prstClr val="white"/>
              </a:solidFill>
            </a:endParaRPr>
          </a:p>
        </p:txBody>
      </p:sp>
    </p:spTree>
  </p:cSld>
  <p:clrMapOvr>
    <a:masterClrMapping/>
  </p:clrMapOvr>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479230567"/>
      </p:ext>
    </p:extLst>
  </p:cSld>
  <p:clrMapOvr>
    <a:masterClrMapping/>
  </p:clrMapOvr>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5</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946194399"/>
      </p:ext>
    </p:extLst>
  </p:cSld>
  <p:clrMapOvr>
    <a:masterClrMapping/>
  </p:clrMapOvr>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56296"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831037101"/>
      </p:ext>
    </p:extLst>
  </p:cSld>
  <p:clrMapOvr>
    <a:masterClrMapping/>
  </p:clrMapOvr>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414175111"/>
      </p:ext>
    </p:extLst>
  </p:cSld>
  <p:clrMapOvr>
    <a:masterClrMapping/>
  </p:clrMapOvr>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65677720"/>
      </p:ext>
    </p:extLst>
  </p:cSld>
  <p:clrMapOvr>
    <a:masterClrMapping/>
  </p:clrMapOvr>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533476223"/>
      </p:ext>
    </p:extLst>
  </p:cSld>
  <p:clrMapOvr>
    <a:masterClrMapping/>
  </p:clrMapOvr>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6</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568924064"/>
      </p:ext>
    </p:extLst>
  </p:cSld>
  <p:clrMapOvr>
    <a:masterClrMapping/>
  </p:clrMapOvr>
</p:sld>
</file>

<file path=ppt/slides/slide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860832490"/>
      </p:ext>
    </p:extLst>
  </p:cSld>
  <p:clrMapOvr>
    <a:masterClrMapping/>
  </p:clrMapOvr>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92923994"/>
      </p:ext>
    </p:extLst>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23772912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14400" y="4495799"/>
            <a:ext cx="6858000" cy="707886"/>
          </a:xfrm>
          <a:prstGeom prst="rect">
            <a:avLst/>
          </a:prstGeom>
        </p:spPr>
        <p:txBody>
          <a:bodyPr wrap="square">
            <a:spAutoFit/>
          </a:bodyPr>
          <a:lstStyle/>
          <a:p>
            <a:pPr lvl="0" algn="ctr" rtl="1">
              <a:defRPr/>
            </a:pPr>
            <a:r>
              <a:rPr lang="ar-EG" sz="4000" b="1" dirty="0">
                <a:solidFill>
                  <a:prstClr val="white"/>
                </a:solidFill>
              </a:rPr>
              <a:t>الذي أنار عقولنا و عيون قلوبنا </a:t>
            </a:r>
            <a:endParaRPr lang="ar-EG" sz="6600" b="1" dirty="0">
              <a:solidFill>
                <a:prstClr val="white"/>
              </a:solidFill>
            </a:endParaRPr>
          </a:p>
        </p:txBody>
      </p:sp>
      <p:sp>
        <p:nvSpPr>
          <p:cNvPr id="3" name="Rectangle 2"/>
          <p:cNvSpPr/>
          <p:nvPr/>
        </p:nvSpPr>
        <p:spPr>
          <a:xfrm>
            <a:off x="0" y="5281255"/>
            <a:ext cx="9144000" cy="584775"/>
          </a:xfrm>
          <a:prstGeom prst="rect">
            <a:avLst/>
          </a:prstGeom>
        </p:spPr>
        <p:txBody>
          <a:bodyPr wrap="square">
            <a:spAutoFit/>
          </a:bodyPr>
          <a:lstStyle/>
          <a:p>
            <a:pPr lvl="0" algn="ctr">
              <a:defRPr/>
            </a:pPr>
            <a:r>
              <a:rPr lang="en-US" sz="3100" b="1" dirty="0">
                <a:solidFill>
                  <a:srgbClr val="FFC000"/>
                </a:solidFill>
                <a:latin typeface="Avva_Shenouda"/>
              </a:rPr>
              <a:t>F3eta4erovwini `</a:t>
            </a:r>
            <a:r>
              <a:rPr lang="en-US" sz="3100" b="1" dirty="0" err="1">
                <a:solidFill>
                  <a:srgbClr val="FFC000"/>
                </a:solidFill>
                <a:latin typeface="Avva_Shenouda"/>
              </a:rPr>
              <a:t>mpennovc</a:t>
            </a:r>
            <a:r>
              <a:rPr lang="en-US" sz="3100" b="1" dirty="0">
                <a:solidFill>
                  <a:srgbClr val="FFC000"/>
                </a:solidFill>
                <a:latin typeface="Avva_Shenouda"/>
              </a:rPr>
              <a:t> </a:t>
            </a:r>
            <a:r>
              <a:rPr lang="en-US" sz="3100" b="1" dirty="0" err="1">
                <a:solidFill>
                  <a:srgbClr val="FFC000"/>
                </a:solidFill>
                <a:latin typeface="Avva_Shenouda"/>
              </a:rPr>
              <a:t>nem</a:t>
            </a:r>
            <a:r>
              <a:rPr lang="en-US" sz="3100" b="1" dirty="0">
                <a:solidFill>
                  <a:srgbClr val="FFC000"/>
                </a:solidFill>
                <a:latin typeface="Avva_Shenouda"/>
              </a:rPr>
              <a:t> </a:t>
            </a:r>
            <a:r>
              <a:rPr lang="en-US" sz="3100" b="1" dirty="0" err="1">
                <a:solidFill>
                  <a:srgbClr val="FFC000"/>
                </a:solidFill>
                <a:latin typeface="Avva_Shenouda"/>
              </a:rPr>
              <a:t>nibal</a:t>
            </a:r>
            <a:r>
              <a:rPr lang="en-US" sz="3100" b="1" dirty="0">
                <a:solidFill>
                  <a:srgbClr val="FFC000"/>
                </a:solidFill>
                <a:latin typeface="Avva_Shenouda"/>
              </a:rPr>
              <a:t> `</a:t>
            </a:r>
            <a:r>
              <a:rPr lang="en-US" sz="3100" b="1" dirty="0" err="1">
                <a:solidFill>
                  <a:srgbClr val="FFC000"/>
                </a:solidFill>
                <a:latin typeface="Avva_Shenouda"/>
              </a:rPr>
              <a:t>nte</a:t>
            </a:r>
            <a:r>
              <a:rPr lang="en-US" sz="3100" b="1" dirty="0">
                <a:solidFill>
                  <a:srgbClr val="FFC000"/>
                </a:solidFill>
                <a:latin typeface="Avva_Shenouda"/>
              </a:rPr>
              <a:t> nenh3t</a:t>
            </a:r>
            <a:endParaRPr lang="en-US" sz="3100" b="1" dirty="0">
              <a:solidFill>
                <a:srgbClr val="FFC000"/>
              </a:solidFill>
              <a:latin typeface="Avva_Shenouda" pitchFamily="34" charset="2"/>
            </a:endParaRPr>
          </a:p>
        </p:txBody>
      </p:sp>
      <p:sp>
        <p:nvSpPr>
          <p:cNvPr id="5" name="Rectangle 4"/>
          <p:cNvSpPr/>
          <p:nvPr/>
        </p:nvSpPr>
        <p:spPr>
          <a:xfrm>
            <a:off x="21609" y="5943600"/>
            <a:ext cx="9067800" cy="646331"/>
          </a:xfrm>
          <a:prstGeom prst="rect">
            <a:avLst/>
          </a:prstGeom>
        </p:spPr>
        <p:txBody>
          <a:bodyPr wrap="square">
            <a:spAutoFit/>
          </a:bodyPr>
          <a:lstStyle/>
          <a:p>
            <a:pPr lvl="0" algn="ctr" rtl="1">
              <a:defRPr/>
            </a:pPr>
            <a:r>
              <a:rPr lang="ar-EG" sz="3600" b="1" dirty="0">
                <a:solidFill>
                  <a:prstClr val="white"/>
                </a:solidFill>
              </a:rPr>
              <a:t>في ايطاف اير أووأويني امبيننوس نيم ني فال انتي نين هيت</a:t>
            </a:r>
            <a:endParaRPr lang="ar-EG" sz="6000" b="1" dirty="0">
              <a:solidFill>
                <a:prstClr val="white"/>
              </a:solidFill>
            </a:endParaRPr>
          </a:p>
        </p:txBody>
      </p:sp>
    </p:spTree>
  </p:cSld>
  <p:clrMapOvr>
    <a:masterClrMapping/>
  </p:clrMapOvr>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739445948"/>
      </p:ext>
    </p:extLst>
  </p:cSld>
  <p:clrMapOvr>
    <a:masterClrMapping/>
  </p:clrMapOvr>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7</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001834427"/>
      </p:ext>
    </p:extLst>
  </p:cSld>
  <p:clrMapOvr>
    <a:masterClrMapping/>
  </p:clrMapOvr>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454407348"/>
      </p:ext>
    </p:extLst>
  </p:cSld>
  <p:clrMapOvr>
    <a:masterClrMapping/>
  </p:clrMapOvr>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360018164"/>
      </p:ext>
    </p:extLst>
  </p:cSld>
  <p:clrMapOvr>
    <a:masterClrMapping/>
  </p:clrMapOvr>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771718119"/>
      </p:ext>
    </p:extLst>
  </p:cSld>
  <p:clrMapOvr>
    <a:masterClrMapping/>
  </p:clrMapOvr>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253752807"/>
      </p:ext>
    </p:extLst>
  </p:cSld>
  <p:clrMapOvr>
    <a:masterClrMapping/>
  </p:clrMapOvr>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8</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81509630"/>
      </p:ext>
    </p:extLst>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613658212"/>
      </p:ext>
    </p:extLst>
  </p:cSld>
  <p:clrMapOvr>
    <a:masterClrMapping/>
  </p:clrMapOvr>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549255216"/>
      </p:ext>
    </p:extLst>
  </p:cSld>
  <p:clrMapOvr>
    <a:masterClrMapping/>
  </p:clrMapOvr>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72966364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4343400"/>
            <a:ext cx="8839200" cy="584775"/>
          </a:xfrm>
          <a:prstGeom prst="rect">
            <a:avLst/>
          </a:prstGeom>
        </p:spPr>
        <p:txBody>
          <a:bodyPr wrap="square">
            <a:spAutoFit/>
          </a:bodyPr>
          <a:lstStyle/>
          <a:p>
            <a:pPr lvl="0" algn="ctr" rtl="1">
              <a:defRPr/>
            </a:pPr>
            <a:r>
              <a:rPr lang="ar-EG" sz="3200" b="1" dirty="0">
                <a:solidFill>
                  <a:prstClr val="white"/>
                </a:solidFill>
              </a:rPr>
              <a:t>باسم الآب و الابن و الروح القدس, الاله الواحد.أمين</a:t>
            </a:r>
            <a:endParaRPr lang="ar-EG" sz="5400" b="1" dirty="0">
              <a:solidFill>
                <a:prstClr val="white"/>
              </a:solidFill>
            </a:endParaRPr>
          </a:p>
        </p:txBody>
      </p:sp>
      <p:sp>
        <p:nvSpPr>
          <p:cNvPr id="3" name="Rectangle 2"/>
          <p:cNvSpPr/>
          <p:nvPr/>
        </p:nvSpPr>
        <p:spPr>
          <a:xfrm>
            <a:off x="0" y="4953000"/>
            <a:ext cx="8991600" cy="1015663"/>
          </a:xfrm>
          <a:prstGeom prst="rect">
            <a:avLst/>
          </a:prstGeom>
        </p:spPr>
        <p:txBody>
          <a:bodyPr wrap="square">
            <a:spAutoFit/>
          </a:bodyPr>
          <a:lstStyle/>
          <a:p>
            <a:pPr lvl="0" algn="ctr">
              <a:defRPr/>
            </a:pPr>
            <a:r>
              <a:rPr lang="pt-BR" sz="3000" b="1" dirty="0">
                <a:solidFill>
                  <a:srgbClr val="FFC000"/>
                </a:solidFill>
                <a:latin typeface="Avva_Shenouda"/>
              </a:rPr>
              <a:t>qen `fran `mFiwt nem `P23ri nem Pip=na e=0v: ovnov5 `novwt am3n </a:t>
            </a:r>
            <a:endParaRPr lang="en-US" sz="3000" b="1" dirty="0">
              <a:solidFill>
                <a:srgbClr val="FFC000"/>
              </a:solidFill>
              <a:latin typeface="Avva_Shenouda" pitchFamily="34" charset="2"/>
            </a:endParaRPr>
          </a:p>
        </p:txBody>
      </p:sp>
      <p:sp>
        <p:nvSpPr>
          <p:cNvPr id="5" name="Rectangle 4"/>
          <p:cNvSpPr/>
          <p:nvPr/>
        </p:nvSpPr>
        <p:spPr>
          <a:xfrm>
            <a:off x="30706" y="5791200"/>
            <a:ext cx="9113293" cy="1077218"/>
          </a:xfrm>
          <a:prstGeom prst="rect">
            <a:avLst/>
          </a:prstGeom>
        </p:spPr>
        <p:txBody>
          <a:bodyPr wrap="square">
            <a:spAutoFit/>
          </a:bodyPr>
          <a:lstStyle/>
          <a:p>
            <a:pPr lvl="0" algn="ctr" rtl="1">
              <a:defRPr/>
            </a:pPr>
            <a:r>
              <a:rPr lang="ar-EG" sz="3200" b="1" dirty="0">
                <a:solidFill>
                  <a:prstClr val="white"/>
                </a:solidFill>
              </a:rPr>
              <a:t>خين افران ام افيوت نيم ابشيري نيم بي ابنيفما اثؤواب أوونوتي ان أووأوت : أمين </a:t>
            </a:r>
            <a:endParaRPr lang="ar-EG" sz="5400" b="1" dirty="0">
              <a:solidFill>
                <a:prstClr val="white"/>
              </a:solidFill>
            </a:endParaRPr>
          </a:p>
        </p:txBody>
      </p:sp>
    </p:spTree>
  </p:cSld>
  <p:clrMapOvr>
    <a:masterClrMapping/>
  </p:clrMapOvr>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784901827"/>
      </p:ext>
    </p:extLst>
  </p:cSld>
  <p:clrMapOvr>
    <a:masterClrMapping/>
  </p:clrMapOvr>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9</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170416315"/>
      </p:ext>
    </p:extLst>
  </p:cSld>
  <p:clrMapOvr>
    <a:masterClrMapping/>
  </p:clrMapOvr>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665832610"/>
      </p:ext>
    </p:extLst>
  </p:cSld>
  <p:clrMapOvr>
    <a:masterClrMapping/>
  </p:clrMapOvr>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855896923"/>
      </p:ext>
    </p:extLst>
  </p:cSld>
  <p:clrMapOvr>
    <a:masterClrMapping/>
  </p:clrMapOvr>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314218813"/>
      </p:ext>
    </p:extLst>
  </p:cSld>
  <p:clrMapOvr>
    <a:masterClrMapping/>
  </p:clrMapOvr>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335222703"/>
      </p:ext>
    </p:extLst>
  </p:cSld>
  <p:clrMapOvr>
    <a:masterClrMapping/>
  </p:clrMapOvr>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10</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270568154"/>
      </p:ext>
    </p:extLst>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509619952"/>
      </p:ext>
    </p:extLst>
  </p:cSld>
  <p:clrMapOvr>
    <a:masterClrMapping/>
  </p:clrMapOvr>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986387987"/>
      </p:ext>
    </p:extLst>
  </p:cSld>
  <p:clrMapOvr>
    <a:masterClrMapping/>
  </p:clrMapOvr>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144027357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479560819"/>
      </p:ext>
    </p:extLst>
  </p:cSld>
  <p:clrMapOvr>
    <a:masterClrMapping/>
  </p:clrMapOvr>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331501575"/>
      </p:ext>
    </p:extLst>
  </p:cSld>
  <p:clrMapOvr>
    <a:masterClrMapping/>
  </p:clrMapOvr>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657835521"/>
      </p:ext>
    </p:extLst>
  </p:cSld>
  <p:clrMapOvr>
    <a:masterClrMapping/>
  </p:clrMapOvr>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عمانوئيل إلهنا و ملكنا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3672247879"/>
      </p:ext>
    </p:extLst>
  </p:cSld>
  <p:clrMapOvr>
    <a:masterClrMapping/>
  </p:clrMapOvr>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en-US" sz="44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يا ربى يسوع المسيح مخلصي الصالح</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168482736"/>
      </p:ext>
    </p:extLst>
  </p:cSld>
  <p:clrMapOvr>
    <a:masterClrMapping/>
  </p:clrMapOvr>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12</a:t>
            </a:r>
          </a:p>
        </p:txBody>
      </p:sp>
    </p:spTree>
    <p:extLst>
      <p:ext uri="{BB962C8B-B14F-4D97-AF65-F5344CB8AC3E}">
        <p14:creationId xmlns:p14="http://schemas.microsoft.com/office/powerpoint/2010/main" val="893465680"/>
      </p:ext>
    </p:extLst>
  </p:cSld>
  <p:clrMapOvr>
    <a:masterClrMapping/>
  </p:clrMapOvr>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80262888"/>
      </p:ext>
    </p:extLst>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dirty="0"/>
                        <a:t>وﻟﺘﺼﺮ ﺧﺮﺳﺎء</a:t>
                      </a:r>
                    </a:p>
                    <a:p>
                      <a:pPr marL="0" marR="0" indent="0" algn="ctr" defTabSz="914400" rtl="1" eaLnBrk="1" fontAlgn="auto" latinLnBrk="0" hangingPunct="1">
                        <a:lnSpc>
                          <a:spcPct val="100000"/>
                        </a:lnSpc>
                        <a:spcBef>
                          <a:spcPts val="0"/>
                        </a:spcBef>
                        <a:spcAft>
                          <a:spcPts val="0"/>
                        </a:spcAft>
                        <a:buClrTx/>
                        <a:buSzTx/>
                        <a:buFontTx/>
                        <a:buNone/>
                        <a:tabLst/>
                        <a:defRPr/>
                      </a:pPr>
                      <a:r>
                        <a:rPr lang="ar-SA" sz="4400" dirty="0"/>
                        <a:t>اﻟﺸﻔﺎﻩ اﻟﻐﺎﺷﺔ</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C000"/>
                          </a:solidFill>
                          <a:latin typeface="Athanasius" pitchFamily="2" charset="0"/>
                          <a:ea typeface="+mn-ea"/>
                          <a:cs typeface="+mn-cs"/>
                        </a:rPr>
                        <a:t>Maroueratcaji</a:t>
                      </a:r>
                      <a:r>
                        <a:rPr lang="en-US" sz="4000" b="0" kern="1200" baseline="0" dirty="0">
                          <a:solidFill>
                            <a:srgbClr val="FFC000"/>
                          </a:solidFill>
                          <a:latin typeface="Athanasius" pitchFamily="2" charset="0"/>
                          <a:ea typeface="+mn-ea"/>
                          <a:cs typeface="+mn-cs"/>
                        </a:rPr>
                        <a:t> `</a:t>
                      </a:r>
                      <a:r>
                        <a:rPr lang="en-US" sz="4000" b="0" kern="1200" baseline="0" dirty="0" err="1">
                          <a:solidFill>
                            <a:srgbClr val="FFC000"/>
                          </a:solidFill>
                          <a:latin typeface="Athanasius" pitchFamily="2" charset="0"/>
                          <a:ea typeface="+mn-ea"/>
                          <a:cs typeface="+mn-cs"/>
                        </a:rPr>
                        <a:t>nje</a:t>
                      </a:r>
                      <a:r>
                        <a:rPr lang="en-US" sz="4000" b="0" kern="1200" baseline="0" dirty="0">
                          <a:solidFill>
                            <a:srgbClr val="FFC000"/>
                          </a:solidFill>
                          <a:latin typeface="Athanasius" pitchFamily="2" charset="0"/>
                          <a:ea typeface="+mn-ea"/>
                          <a:cs typeface="+mn-cs"/>
                        </a:rPr>
                        <a:t> </a:t>
                      </a:r>
                    </a:p>
                    <a:p>
                      <a:pPr algn="ctr"/>
                      <a:r>
                        <a:rPr lang="en-US" sz="4000" b="0" kern="1200" baseline="0" dirty="0" err="1">
                          <a:solidFill>
                            <a:srgbClr val="FFC000"/>
                          </a:solidFill>
                          <a:latin typeface="Athanasius" pitchFamily="2" charset="0"/>
                          <a:ea typeface="+mn-ea"/>
                          <a:cs typeface="+mn-cs"/>
                        </a:rPr>
                        <a:t>ni`cvotou</a:t>
                      </a:r>
                      <a:r>
                        <a:rPr lang="en-US" sz="4000" b="0" kern="1200" baseline="0" dirty="0">
                          <a:solidFill>
                            <a:srgbClr val="FFC000"/>
                          </a:solidFill>
                          <a:latin typeface="Athanasius" pitchFamily="2" charset="0"/>
                          <a:ea typeface="+mn-ea"/>
                          <a:cs typeface="+mn-cs"/>
                        </a:rPr>
                        <a:t> `</a:t>
                      </a:r>
                      <a:r>
                        <a:rPr lang="en-US" sz="4000" b="0" kern="1200" baseline="0" dirty="0" err="1">
                          <a:solidFill>
                            <a:srgbClr val="FFC000"/>
                          </a:solidFill>
                          <a:latin typeface="Athanasius" pitchFamily="2" charset="0"/>
                          <a:ea typeface="+mn-ea"/>
                          <a:cs typeface="+mn-cs"/>
                        </a:rPr>
                        <a:t>noj</a:t>
                      </a:r>
                      <a:endParaRPr lang="en-US" sz="40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مارو إبراط ساجى إنجى نى إسفوتو إنؤجى </a:t>
                      </a:r>
                      <a:endParaRPr lang="ar-EG"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20891559"/>
      </p:ext>
    </p:extLst>
  </p:cSld>
  <p:clrMapOvr>
    <a:masterClrMapping/>
  </p:clrMapOvr>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dirty="0"/>
                        <a:t>هلليلويا</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C000"/>
                          </a:solidFill>
                          <a:latin typeface="Athanasius" pitchFamily="2" charset="0"/>
                          <a:ea typeface="+mn-ea"/>
                          <a:cs typeface="+mn-cs"/>
                        </a:rPr>
                        <a:t>Allhloui`a</a:t>
                      </a:r>
                      <a:endParaRPr lang="en-US" sz="4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lt1"/>
                          </a:solidFill>
                          <a:latin typeface="+mn-lt"/>
                          <a:ea typeface="+mn-ea"/>
                          <a:cs typeface="+mn-cs"/>
                        </a:rPr>
                        <a:t>الليلويا</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46530271"/>
      </p:ext>
    </p:extLst>
  </p:cSld>
  <p:clrMapOvr>
    <a:masterClrMapping/>
  </p:clrMapOvr>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dirty="0"/>
                        <a:t>اﻟﻤﺘﻜﻠﻤﺔ</a:t>
                      </a:r>
                    </a:p>
                    <a:p>
                      <a:pPr marL="0" marR="0" indent="0" algn="ctr" defTabSz="914400" rtl="1" eaLnBrk="1" fontAlgn="auto" latinLnBrk="0" hangingPunct="1">
                        <a:lnSpc>
                          <a:spcPct val="100000"/>
                        </a:lnSpc>
                        <a:spcBef>
                          <a:spcPts val="0"/>
                        </a:spcBef>
                        <a:spcAft>
                          <a:spcPts val="0"/>
                        </a:spcAft>
                        <a:buClrTx/>
                        <a:buSzTx/>
                        <a:buFontTx/>
                        <a:buNone/>
                        <a:tabLst/>
                        <a:defRPr/>
                      </a:pPr>
                      <a:r>
                        <a:rPr lang="ar-SA" sz="4400" dirty="0"/>
                        <a:t>ﻋﻠﻰ اﻟﺼﺪﻳﻖ ﺑﺎﻻﺛﻢ</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kern="1200" baseline="0" dirty="0" err="1">
                          <a:solidFill>
                            <a:srgbClr val="FFC000"/>
                          </a:solidFill>
                          <a:latin typeface="Athanasius" pitchFamily="2" charset="0"/>
                          <a:ea typeface="+mn-ea"/>
                          <a:cs typeface="+mn-cs"/>
                        </a:rPr>
                        <a:t>nhetcaji</a:t>
                      </a:r>
                      <a:r>
                        <a:rPr lang="en-US" sz="4000" b="0" kern="1200" baseline="0" dirty="0">
                          <a:solidFill>
                            <a:srgbClr val="FFC000"/>
                          </a:solidFill>
                          <a:latin typeface="Athanasius" pitchFamily="2" charset="0"/>
                          <a:ea typeface="+mn-ea"/>
                          <a:cs typeface="+mn-cs"/>
                        </a:rPr>
                        <a:t> `</a:t>
                      </a:r>
                      <a:r>
                        <a:rPr lang="en-US" sz="4000" b="0" kern="1200" baseline="0" dirty="0" err="1">
                          <a:solidFill>
                            <a:srgbClr val="FFC000"/>
                          </a:solidFill>
                          <a:latin typeface="Athanasius" pitchFamily="2" charset="0"/>
                          <a:ea typeface="+mn-ea"/>
                          <a:cs typeface="+mn-cs"/>
                        </a:rPr>
                        <a:t>nouanomia</a:t>
                      </a:r>
                      <a:r>
                        <a:rPr lang="en-US" sz="4000" b="0" kern="1200" baseline="0" dirty="0">
                          <a:solidFill>
                            <a:srgbClr val="FFC000"/>
                          </a:solidFill>
                          <a:latin typeface="Athanasius" pitchFamily="2" charset="0"/>
                          <a:ea typeface="+mn-ea"/>
                          <a:cs typeface="+mn-cs"/>
                        </a:rPr>
                        <a:t> 'a </a:t>
                      </a:r>
                    </a:p>
                    <a:p>
                      <a:pPr algn="ctr"/>
                      <a:r>
                        <a:rPr lang="en-US" sz="4000" b="0" kern="1200" baseline="0" dirty="0" err="1">
                          <a:solidFill>
                            <a:srgbClr val="FFC000"/>
                          </a:solidFill>
                          <a:latin typeface="Athanasius" pitchFamily="2" charset="0"/>
                          <a:ea typeface="+mn-ea"/>
                          <a:cs typeface="+mn-cs"/>
                        </a:rPr>
                        <a:t>pi`qmhi</a:t>
                      </a:r>
                      <a:endParaRPr lang="en-US" sz="40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نى إيتساجى إنؤ آنوميا خابى إثمى</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65841686"/>
      </p:ext>
    </p:extLst>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dirty="0"/>
                        <a:t>هلليلويا</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C000"/>
                          </a:solidFill>
                          <a:latin typeface="Athanasius" pitchFamily="2" charset="0"/>
                          <a:ea typeface="+mn-ea"/>
                          <a:cs typeface="+mn-cs"/>
                        </a:rPr>
                        <a:t>Allhloui`a</a:t>
                      </a:r>
                      <a:endParaRPr lang="en-US" sz="4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lt1"/>
                          </a:solidFill>
                          <a:latin typeface="+mn-lt"/>
                          <a:ea typeface="+mn-ea"/>
                          <a:cs typeface="+mn-cs"/>
                        </a:rPr>
                        <a:t>الليلويا</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679204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2550562129"/>
      </p:ext>
    </p:extLst>
  </p:cSld>
  <p:clrMapOvr>
    <a:masterClrMapping/>
  </p:clrMapOvr>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dirty="0"/>
                        <a:t>ﻷﻧﻰ ﺳﻤﻌﺖ اﻟﻤﺬﻣﺔ</a:t>
                      </a:r>
                      <a:r>
                        <a:rPr lang="en-US" sz="4000" dirty="0"/>
                        <a:t> </a:t>
                      </a:r>
                      <a:r>
                        <a:rPr lang="ar-SA" sz="4000" dirty="0"/>
                        <a:t>ﻣﻦ</a:t>
                      </a:r>
                      <a:r>
                        <a:rPr lang="en-US" sz="4000" dirty="0"/>
                        <a:t> </a:t>
                      </a:r>
                      <a:r>
                        <a:rPr lang="ar-EG" sz="4000" dirty="0"/>
                        <a:t>كثيرين</a:t>
                      </a:r>
                      <a:r>
                        <a:rPr lang="ar-SA" sz="4000" dirty="0"/>
                        <a:t> ﻳﺴﻜﻨﻮن</a:t>
                      </a:r>
                      <a:r>
                        <a:rPr lang="en-US" sz="4000" dirty="0"/>
                        <a:t> </a:t>
                      </a:r>
                      <a:r>
                        <a:rPr lang="ar-SA" sz="4000" dirty="0"/>
                        <a:t>ﺣﻮﻟﻰ</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nl-NL" sz="3600" b="0" kern="1200" baseline="0" dirty="0">
                          <a:solidFill>
                            <a:srgbClr val="FFC000"/>
                          </a:solidFill>
                          <a:latin typeface="Athanasius" pitchFamily="2" charset="0"/>
                          <a:ea typeface="+mn-ea"/>
                          <a:cs typeface="+mn-cs"/>
                        </a:rPr>
                        <a:t>Je aicwtem `e`p]w] </a:t>
                      </a:r>
                    </a:p>
                    <a:p>
                      <a:pPr algn="ctr"/>
                      <a:r>
                        <a:rPr lang="nl-NL" sz="3600" b="0" kern="1200" baseline="0" dirty="0">
                          <a:solidFill>
                            <a:srgbClr val="FFC000"/>
                          </a:solidFill>
                          <a:latin typeface="Athanasius" pitchFamily="2" charset="0"/>
                          <a:ea typeface="+mn-ea"/>
                          <a:cs typeface="+mn-cs"/>
                        </a:rPr>
                        <a:t>`noumh] eu]op `mpakw;</a:t>
                      </a:r>
                      <a:endParaRPr lang="en-US" sz="3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جى آى سوتيم إى إبشوش إنؤميش إفشوب إمباكوتى </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2933486"/>
      </p:ext>
    </p:extLst>
  </p:cSld>
  <p:clrMapOvr>
    <a:masterClrMapping/>
  </p:clrMapOvr>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dirty="0"/>
                        <a:t>ﺣﻴﻦ اﺟﺘﻤﻌﻮا</a:t>
                      </a:r>
                    </a:p>
                    <a:p>
                      <a:pPr marL="0" marR="0" indent="0" algn="ctr" defTabSz="914400" rtl="1" eaLnBrk="1" fontAlgn="auto" latinLnBrk="0" hangingPunct="1">
                        <a:lnSpc>
                          <a:spcPct val="100000"/>
                        </a:lnSpc>
                        <a:spcBef>
                          <a:spcPts val="0"/>
                        </a:spcBef>
                        <a:spcAft>
                          <a:spcPts val="0"/>
                        </a:spcAft>
                        <a:buClrTx/>
                        <a:buSzTx/>
                        <a:buFontTx/>
                        <a:buNone/>
                        <a:tabLst/>
                        <a:defRPr/>
                      </a:pPr>
                      <a:r>
                        <a:rPr lang="ar-SA" sz="4000" dirty="0"/>
                        <a:t>ﻋﻠﻰّ ﺟﻤﻴﻌﺎً ﺗﺂﻣﺮوا</a:t>
                      </a:r>
                      <a:r>
                        <a:rPr lang="en-US" sz="4000" dirty="0"/>
                        <a:t> </a:t>
                      </a:r>
                      <a:r>
                        <a:rPr lang="ar-SA" sz="4000" dirty="0"/>
                        <a:t>ﻋﻠﻰ أﺧﺬ ﻧﻔﺴﻰ</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3200" b="0" kern="1200" baseline="0" dirty="0">
                          <a:solidFill>
                            <a:srgbClr val="FFC000"/>
                          </a:solidFill>
                          <a:latin typeface="Athanasius" pitchFamily="2" charset="0"/>
                          <a:ea typeface="+mn-ea"/>
                          <a:cs typeface="+mn-cs"/>
                        </a:rPr>
                        <a:t>'en `</a:t>
                      </a:r>
                      <a:r>
                        <a:rPr lang="en-US" sz="3200" b="0" kern="1200" baseline="0" dirty="0" err="1">
                          <a:solidFill>
                            <a:srgbClr val="FFC000"/>
                          </a:solidFill>
                          <a:latin typeface="Athanasius" pitchFamily="2" charset="0"/>
                          <a:ea typeface="+mn-ea"/>
                          <a:cs typeface="+mn-cs"/>
                        </a:rPr>
                        <a:t>pjin</a:t>
                      </a:r>
                      <a:endParaRPr lang="en-US" sz="3200" b="0" kern="1200" baseline="0" dirty="0">
                        <a:solidFill>
                          <a:srgbClr val="FFC000"/>
                        </a:solidFill>
                        <a:latin typeface="Athanasius" pitchFamily="2" charset="0"/>
                        <a:ea typeface="+mn-ea"/>
                        <a:cs typeface="+mn-cs"/>
                      </a:endParaRPr>
                    </a:p>
                    <a:p>
                      <a:pPr algn="ctr"/>
                      <a:r>
                        <a:rPr lang="en-US" sz="3200" b="0" kern="1200" baseline="0" dirty="0">
                          <a:solidFill>
                            <a:srgbClr val="FFC000"/>
                          </a:solidFill>
                          <a:latin typeface="Athanasius" pitchFamily="2" charset="0"/>
                          <a:ea typeface="+mn-ea"/>
                          <a:cs typeface="+mn-cs"/>
                        </a:rPr>
                        <a:t> `</a:t>
                      </a:r>
                      <a:r>
                        <a:rPr lang="en-US" sz="3200" b="0" kern="1200" baseline="0" dirty="0" err="1">
                          <a:solidFill>
                            <a:srgbClr val="FFC000"/>
                          </a:solidFill>
                          <a:latin typeface="Athanasius" pitchFamily="2" charset="0"/>
                          <a:ea typeface="+mn-ea"/>
                          <a:cs typeface="+mn-cs"/>
                        </a:rPr>
                        <a:t>qrouqwou</a:t>
                      </a:r>
                      <a:r>
                        <a:rPr lang="en-US" sz="3200" b="0" kern="1200" baseline="0" dirty="0">
                          <a:solidFill>
                            <a:srgbClr val="FFC000"/>
                          </a:solidFill>
                          <a:latin typeface="Athanasius" pitchFamily="2" charset="0"/>
                          <a:ea typeface="+mn-ea"/>
                          <a:cs typeface="+mn-cs"/>
                        </a:rPr>
                        <a:t>; </a:t>
                      </a:r>
                    </a:p>
                    <a:p>
                      <a:pPr algn="ctr"/>
                      <a:r>
                        <a:rPr lang="en-US" sz="3200" b="0" kern="1200" baseline="0" dirty="0" err="1">
                          <a:solidFill>
                            <a:srgbClr val="FFC000"/>
                          </a:solidFill>
                          <a:latin typeface="Athanasius" pitchFamily="2" charset="0"/>
                          <a:ea typeface="+mn-ea"/>
                          <a:cs typeface="+mn-cs"/>
                        </a:rPr>
                        <a:t>eucop</a:t>
                      </a:r>
                      <a:r>
                        <a:rPr lang="en-US" sz="3200" b="0" kern="1200" baseline="0" dirty="0">
                          <a:solidFill>
                            <a:srgbClr val="FFC000"/>
                          </a:solidFill>
                          <a:latin typeface="Athanasius" pitchFamily="2" charset="0"/>
                          <a:ea typeface="+mn-ea"/>
                          <a:cs typeface="+mn-cs"/>
                        </a:rPr>
                        <a:t> `e`\</a:t>
                      </a:r>
                      <a:r>
                        <a:rPr lang="en-US" sz="3200" b="0" kern="1200" baseline="0" dirty="0" err="1">
                          <a:solidFill>
                            <a:srgbClr val="FFC000"/>
                          </a:solidFill>
                          <a:latin typeface="Athanasius" pitchFamily="2" charset="0"/>
                          <a:ea typeface="+mn-ea"/>
                          <a:cs typeface="+mn-cs"/>
                        </a:rPr>
                        <a:t>rhi</a:t>
                      </a:r>
                      <a:r>
                        <a:rPr lang="en-US" sz="3200" b="0" kern="1200" baseline="0" dirty="0">
                          <a:solidFill>
                            <a:srgbClr val="FFC000"/>
                          </a:solidFill>
                          <a:latin typeface="Athanasius" pitchFamily="2" charset="0"/>
                          <a:ea typeface="+mn-ea"/>
                          <a:cs typeface="+mn-cs"/>
                        </a:rPr>
                        <a:t> `</a:t>
                      </a:r>
                      <a:r>
                        <a:rPr lang="en-US" sz="3200" b="0" kern="1200" baseline="0" dirty="0" err="1">
                          <a:solidFill>
                            <a:srgbClr val="FFC000"/>
                          </a:solidFill>
                          <a:latin typeface="Athanasius" pitchFamily="2" charset="0"/>
                          <a:ea typeface="+mn-ea"/>
                          <a:cs typeface="+mn-cs"/>
                        </a:rPr>
                        <a:t>ejwi</a:t>
                      </a:r>
                      <a:r>
                        <a:rPr lang="en-US" sz="3200" b="0" kern="1200" baseline="0" dirty="0">
                          <a:solidFill>
                            <a:srgbClr val="FFC000"/>
                          </a:solidFill>
                          <a:latin typeface="Athanasius" pitchFamily="2" charset="0"/>
                          <a:ea typeface="+mn-ea"/>
                          <a:cs typeface="+mn-cs"/>
                        </a:rPr>
                        <a:t> </a:t>
                      </a:r>
                      <a:r>
                        <a:rPr lang="en-US" sz="3200" b="0" kern="1200" baseline="0" dirty="0" err="1">
                          <a:solidFill>
                            <a:srgbClr val="FFC000"/>
                          </a:solidFill>
                          <a:latin typeface="Athanasius" pitchFamily="2" charset="0"/>
                          <a:ea typeface="+mn-ea"/>
                          <a:cs typeface="+mn-cs"/>
                        </a:rPr>
                        <a:t>aucosni</a:t>
                      </a:r>
                      <a:r>
                        <a:rPr lang="en-US" sz="3200" b="0" kern="1200" baseline="0" dirty="0">
                          <a:solidFill>
                            <a:srgbClr val="FFC000"/>
                          </a:solidFill>
                          <a:latin typeface="Athanasius" pitchFamily="2" charset="0"/>
                          <a:ea typeface="+mn-ea"/>
                          <a:cs typeface="+mn-cs"/>
                        </a:rPr>
                        <a:t> </a:t>
                      </a:r>
                    </a:p>
                    <a:p>
                      <a:pPr algn="ctr"/>
                      <a:r>
                        <a:rPr lang="en-US" sz="3200" b="0" kern="1200" baseline="0" dirty="0">
                          <a:solidFill>
                            <a:srgbClr val="FFC000"/>
                          </a:solidFill>
                          <a:latin typeface="Athanasius" pitchFamily="2" charset="0"/>
                          <a:ea typeface="+mn-ea"/>
                          <a:cs typeface="+mn-cs"/>
                        </a:rPr>
                        <a:t>`</a:t>
                      </a:r>
                      <a:r>
                        <a:rPr lang="en-US" sz="3200" b="0" kern="1200" baseline="0" dirty="0" err="1">
                          <a:solidFill>
                            <a:srgbClr val="FFC000"/>
                          </a:solidFill>
                          <a:latin typeface="Athanasius" pitchFamily="2" charset="0"/>
                          <a:ea typeface="+mn-ea"/>
                          <a:cs typeface="+mn-cs"/>
                        </a:rPr>
                        <a:t>esi</a:t>
                      </a:r>
                      <a:r>
                        <a:rPr lang="en-US" sz="3200" b="0" kern="1200" baseline="0" dirty="0">
                          <a:solidFill>
                            <a:srgbClr val="FFC000"/>
                          </a:solidFill>
                          <a:latin typeface="Athanasius" pitchFamily="2" charset="0"/>
                          <a:ea typeface="+mn-ea"/>
                          <a:cs typeface="+mn-cs"/>
                        </a:rPr>
                        <a:t> `</a:t>
                      </a:r>
                      <a:r>
                        <a:rPr lang="en-US" sz="3200" b="0" kern="1200" baseline="0" dirty="0" err="1">
                          <a:solidFill>
                            <a:srgbClr val="FFC000"/>
                          </a:solidFill>
                          <a:latin typeface="Athanasius" pitchFamily="2" charset="0"/>
                          <a:ea typeface="+mn-ea"/>
                          <a:cs typeface="+mn-cs"/>
                        </a:rPr>
                        <a:t>ntayuxh</a:t>
                      </a:r>
                      <a:endParaRPr lang="en-US" sz="32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3200" b="1" kern="1200" dirty="0">
                          <a:solidFill>
                            <a:schemeClr val="lt1"/>
                          </a:solidFill>
                          <a:latin typeface="+mn-lt"/>
                          <a:ea typeface="+mn-ea"/>
                          <a:cs typeface="+mn-cs"/>
                        </a:rPr>
                        <a:t>خين إيجين إثروئوؤتى إفسوب إى إهرى إيجوى آفسوتشنى إى إتشى إنطا إيسيشى</a:t>
                      </a:r>
                      <a:endParaRPr lang="ar-EG"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47032155"/>
      </p:ext>
    </p:extLst>
  </p:cSld>
  <p:clrMapOvr>
    <a:masterClrMapping/>
  </p:clrMapOvr>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dirty="0"/>
                        <a:t>هلليلويا</a:t>
                      </a:r>
                      <a:endParaRPr lang="ar-SA"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400" b="0" kern="1200" baseline="0" dirty="0" err="1">
                          <a:solidFill>
                            <a:srgbClr val="FFC000"/>
                          </a:solidFill>
                          <a:latin typeface="Athanasius" pitchFamily="2" charset="0"/>
                          <a:ea typeface="+mn-ea"/>
                          <a:cs typeface="+mn-cs"/>
                        </a:rPr>
                        <a:t>Allhloui`a</a:t>
                      </a:r>
                      <a:endParaRPr lang="en-US" sz="4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chemeClr val="lt1"/>
                          </a:solidFill>
                          <a:latin typeface="+mn-lt"/>
                          <a:ea typeface="+mn-ea"/>
                          <a:cs typeface="+mn-cs"/>
                        </a:rPr>
                        <a:t>الليلويا</a:t>
                      </a:r>
                      <a:endParaRPr lang="ar-EG" sz="239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22793802"/>
      </p:ext>
    </p:extLst>
  </p:cSld>
  <p:clrMapOvr>
    <a:masterClrMapping/>
  </p:clrMapOvr>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21447060"/>
      </p:ext>
    </p:extLst>
  </p:cSld>
  <p:clrMapOvr>
    <a:masterClrMapping/>
  </p:clrMapOvr>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3017376"/>
      </p:ext>
    </p:extLst>
  </p:cSld>
  <p:clrMapOvr>
    <a:masterClrMapping/>
  </p:clrMapOvr>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5035080"/>
      </p:ext>
    </p:extLst>
  </p:cSld>
  <p:clrMapOvr>
    <a:masterClrMapping/>
  </p:clrMapOvr>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9803292"/>
      </p:ext>
    </p:extLst>
  </p:cSld>
  <p:clrMapOvr>
    <a:masterClrMapping/>
  </p:clrMapOvr>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5995325"/>
      </p:ext>
    </p:extLst>
  </p:cSld>
  <p:clrMapOvr>
    <a:masterClrMapping/>
  </p:clrMapOvr>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ltLang="en-US" b="1" dirty="0">
                <a:solidFill>
                  <a:schemeClr val="bg1"/>
                </a:solidFill>
                <a:latin typeface="CS Avva Shenouda" panose="020B7200000000000000" pitchFamily="34" charset="0"/>
                <a:cs typeface="Times New Roman" panose="02020603050405020304" pitchFamily="18" charset="0"/>
              </a:rPr>
              <a:t>اووة خين بى ايهوؤ انهوويت انتى نى اتشيمير: هوتى افشوت امبى باصخا:</a:t>
            </a:r>
            <a:r>
              <a:rPr lang="en-US" altLang="en-US" b="1" dirty="0">
                <a:solidFill>
                  <a:schemeClr val="bg1"/>
                </a:solidFill>
                <a:latin typeface="CS Avva Shenouda" panose="020B7200000000000000" pitchFamily="34" charset="0"/>
                <a:cs typeface="Times New Roman" panose="02020603050405020304" pitchFamily="18" charset="0"/>
              </a:rPr>
              <a:t> </a:t>
            </a:r>
            <a:r>
              <a:rPr lang="ar-SA" altLang="en-US" b="1" dirty="0">
                <a:solidFill>
                  <a:schemeClr val="bg1"/>
                </a:solidFill>
                <a:latin typeface="CS Avva Shenouda" panose="020B7200000000000000" pitchFamily="34" charset="0"/>
                <a:cs typeface="Times New Roman" panose="02020603050405020304" pitchFamily="18" charset="0"/>
              </a:rPr>
              <a:t>بى جوؤ ناف انجى نيف ماثيتيس:جى أكؤوؤش أنتين شينان إيثون إنتين سوفتي هينا إنتيك أوؤم أمبي باصخا.</a:t>
            </a:r>
            <a:br>
              <a:rPr lang="ar-SA" altLang="en-US" b="1" dirty="0">
                <a:solidFill>
                  <a:schemeClr val="bg1"/>
                </a:solidFill>
                <a:latin typeface="CS Avva Shenouda" panose="020B7200000000000000" pitchFamily="34" charset="0"/>
                <a:cs typeface="Times New Roman" panose="02020603050405020304" pitchFamily="18" charset="0"/>
              </a:rPr>
            </a:br>
            <a:endParaRPr lang="en-US" dirty="0"/>
          </a:p>
        </p:txBody>
      </p:sp>
    </p:spTree>
    <p:extLst>
      <p:ext uri="{BB962C8B-B14F-4D97-AF65-F5344CB8AC3E}">
        <p14:creationId xmlns:p14="http://schemas.microsoft.com/office/powerpoint/2010/main" val="1866205687"/>
      </p:ext>
    </p:extLst>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ltLang="en-US" b="1" dirty="0">
                <a:solidFill>
                  <a:schemeClr val="bg1"/>
                </a:solidFill>
                <a:latin typeface="CS Avva Shenouda" panose="020B7200000000000000" pitchFamily="34" charset="0"/>
                <a:cs typeface="Times New Roman" panose="02020603050405020304" pitchFamily="18" charset="0"/>
              </a:rPr>
              <a:t>اووة خين بى ايهوؤ انهوويت انتى نى اتشيمير: هوتى افشوت امبى باصخا:</a:t>
            </a:r>
            <a:r>
              <a:rPr lang="en-US" altLang="en-US" b="1" dirty="0">
                <a:solidFill>
                  <a:schemeClr val="bg1"/>
                </a:solidFill>
                <a:latin typeface="CS Avva Shenouda" panose="020B7200000000000000" pitchFamily="34" charset="0"/>
                <a:cs typeface="Times New Roman" panose="02020603050405020304" pitchFamily="18" charset="0"/>
              </a:rPr>
              <a:t> </a:t>
            </a:r>
            <a:r>
              <a:rPr lang="ar-SA" altLang="en-US" b="1" dirty="0">
                <a:solidFill>
                  <a:schemeClr val="bg1"/>
                </a:solidFill>
                <a:latin typeface="CS Avva Shenouda" panose="020B7200000000000000" pitchFamily="34" charset="0"/>
                <a:cs typeface="Times New Roman" panose="02020603050405020304" pitchFamily="18" charset="0"/>
              </a:rPr>
              <a:t>بى جوؤ ناف انجى نيف ماثيتيس:جى أكؤوؤش أنتين شينان إيثون إنتين سوفتي هينا إنتيك أوؤم أمبي باصخا.</a:t>
            </a:r>
            <a:br>
              <a:rPr lang="ar-SA" altLang="en-US" b="1" dirty="0">
                <a:solidFill>
                  <a:schemeClr val="bg1"/>
                </a:solidFill>
                <a:latin typeface="CS Avva Shenouda" panose="020B7200000000000000" pitchFamily="34" charset="0"/>
                <a:cs typeface="Times New Roman" panose="02020603050405020304" pitchFamily="18" charset="0"/>
              </a:rPr>
            </a:br>
            <a:endParaRPr lang="en-US" dirty="0"/>
          </a:p>
        </p:txBody>
      </p:sp>
    </p:spTree>
    <p:extLst>
      <p:ext uri="{BB962C8B-B14F-4D97-AF65-F5344CB8AC3E}">
        <p14:creationId xmlns:p14="http://schemas.microsoft.com/office/powerpoint/2010/main" val="70181572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3317459391"/>
      </p:ext>
    </p:extLst>
  </p:cSld>
  <p:clrMapOvr>
    <a:masterClrMapping/>
  </p:clrMapOvr>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0233249"/>
      </p:ext>
    </p:extLst>
  </p:cSld>
  <p:clrMapOvr>
    <a:masterClrMapping/>
  </p:clrMapOvr>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5237241"/>
      </p:ext>
    </p:extLst>
  </p:cSld>
  <p:clrMapOvr>
    <a:masterClrMapping/>
  </p:clrMapOvr>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ولتصر خرساء الشفاة الغاشة، المتكلمة على الصديق بالإثم</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9898082"/>
      </p:ext>
    </p:extLst>
  </p:cSld>
  <p:clrMapOvr>
    <a:masterClrMapping/>
  </p:clrMapOvr>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000" b="1" kern="1200" dirty="0">
                          <a:solidFill>
                            <a:schemeClr val="lt1"/>
                          </a:solidFill>
                          <a:latin typeface="+mn-lt"/>
                          <a:ea typeface="+mn-ea"/>
                          <a:cs typeface="+mn-cs"/>
                        </a:rPr>
                        <a:t>لأنى سمعت المذمة من كثيرين يسكنون حولى، حين إجتمعوا علىّ جميعاً تآمروا على أخذ نفسى : الليلويا</a:t>
                      </a:r>
                      <a:endParaRPr lang="ar-SA" sz="4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23535328"/>
      </p:ext>
    </p:extLst>
  </p:cSld>
  <p:clrMapOvr>
    <a:masterClrMapping/>
  </p:clrMapOvr>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SA" sz="48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98940542"/>
      </p:ext>
    </p:extLst>
  </p:cSld>
  <p:clrMapOvr>
    <a:masterClrMapping/>
  </p:clrMapOvr>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SA" sz="48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32792247"/>
      </p:ext>
    </p:extLst>
  </p:cSld>
  <p:clrMapOvr>
    <a:masterClrMapping/>
  </p:clrMapOvr>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وفى اليوم الأول من الفطير إذ كانوا يذبحون الفصح</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70839077"/>
      </p:ext>
    </p:extLst>
  </p:cSld>
  <p:clrMapOvr>
    <a:masterClrMapping/>
  </p:clrMapOvr>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قال له تلاميذه : أين تريد أن نمضى ونعد لتأكل الفصح</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84432007"/>
      </p:ext>
    </p:extLst>
  </p:cSld>
  <p:clrMapOvr>
    <a:masterClrMapping/>
  </p:clrMapOvr>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فأرسل إثنين من تلاميذه وقال لهما : إذهبا إلى المدينة فسيلقاكما رجل حامل جرة ماء فإتبعاه</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70768374"/>
      </p:ext>
    </p:extLst>
  </p:cSld>
  <p:clrMapOvr>
    <a:masterClrMapping/>
  </p:clrMapOvr>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latin typeface="+mn-lt"/>
                          <a:ea typeface="+mn-ea"/>
                          <a:cs typeface="+mn-cs"/>
                        </a:rPr>
                        <a:t>وحينما يدخل فقولا لرب البيت إن المعلم يقول أين موضع الراحة الذى آكل فيه الفصح مع تلاميذى</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3307928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4148017839"/>
      </p:ext>
    </p:extLst>
  </p:cSld>
  <p:clrMapOvr>
    <a:masterClrMapping/>
  </p:clrMapOvr>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فهو يريكما عليه كبيرة مفروشة معدة، فهناك أعدا لنا</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12076654"/>
      </p:ext>
    </p:extLst>
  </p:cSld>
  <p:clrMapOvr>
    <a:masterClrMapping/>
  </p:clrMapOvr>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فخرج التلميذان وأتيا إلى المدينة فوجدا كما قال لهما وأعدا الفصح</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03529317"/>
      </p:ext>
    </p:extLst>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endParaRPr lang="ar-SA" sz="9600" b="1" kern="10" dirty="0">
                        <a:ln w="9525">
                          <a:noFill/>
                          <a:round/>
                          <a:headEnd/>
                          <a:tailEnd/>
                        </a:ln>
                        <a:gradFill rotWithShape="1">
                          <a:gsLst>
                            <a:gs pos="0">
                              <a:srgbClr val="FFFF00"/>
                            </a:gs>
                            <a:gs pos="100000">
                              <a:srgbClr val="FF9933"/>
                            </a:gs>
                          </a:gsLst>
                          <a:path path="rect">
                            <a:fillToRect l="50000" t="50000" r="50000" b="50000"/>
                          </a:path>
                        </a:gra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73491496"/>
      </p:ext>
    </p:extLst>
  </p:cSld>
  <p:clrMapOvr>
    <a:masterClrMapping/>
  </p:clrMapOvr>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98144"/>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kern="10" dirty="0">
                          <a:ln w="9525">
                            <a:noFill/>
                            <a:round/>
                            <a:headEnd/>
                            <a:tailEnd/>
                          </a:ln>
                          <a:solidFill>
                            <a:srgbClr val="FFC000"/>
                          </a:solidFill>
                          <a:effectLst/>
                          <a:latin typeface="Times New Roman"/>
                          <a:ea typeface="+mn-ea"/>
                          <a:cs typeface="Times New Roman"/>
                        </a:rPr>
                        <a:t>نبؤات الساعة التاسعة من يوم الخميس من البصخة المقدسة التي لمخلصنا الصالح بركاتها على جميعنا آمين</a:t>
                      </a:r>
                      <a:endParaRPr lang="en-US" sz="48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11213899"/>
      </p:ext>
    </p:extLst>
  </p:cSld>
  <p:clrMapOvr>
    <a:masterClrMapping/>
  </p:clrMapOvr>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kern="10" dirty="0">
                          <a:ln w="9525">
                            <a:noFill/>
                            <a:round/>
                            <a:headEnd/>
                            <a:tailEnd/>
                          </a:ln>
                          <a:solidFill>
                            <a:srgbClr val="FFC000"/>
                          </a:solidFill>
                          <a:effectLst/>
                          <a:latin typeface="Times New Roman"/>
                          <a:ea typeface="+mn-ea"/>
                          <a:cs typeface="Times New Roman"/>
                        </a:rPr>
                        <a:t>من سفر التكوين لموسى النبي</a:t>
                      </a:r>
                      <a:r>
                        <a:rPr lang="en-US" sz="5400" b="1" kern="10" dirty="0">
                          <a:ln w="9525">
                            <a:noFill/>
                            <a:round/>
                            <a:headEnd/>
                            <a:tailEnd/>
                          </a:ln>
                          <a:solidFill>
                            <a:srgbClr val="FFC000"/>
                          </a:solidFill>
                          <a:effectLst/>
                          <a:latin typeface="Times New Roman"/>
                          <a:ea typeface="+mn-ea"/>
                          <a:cs typeface="Times New Roman"/>
                        </a:rPr>
                        <a:t> </a:t>
                      </a:r>
                      <a:r>
                        <a:rPr lang="ar-EG" sz="5400" b="1" kern="10" dirty="0">
                          <a:ln w="9525">
                            <a:noFill/>
                            <a:round/>
                            <a:headEnd/>
                            <a:tailEnd/>
                          </a:ln>
                          <a:solidFill>
                            <a:srgbClr val="FFC000"/>
                          </a:solidFill>
                          <a:effectLst/>
                          <a:latin typeface="Times New Roman"/>
                          <a:ea typeface="+mn-ea"/>
                          <a:cs typeface="Times New Roman"/>
                        </a:rPr>
                        <a:t>بركاته على جميعنا آمين</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07463887"/>
      </p:ext>
    </p:extLst>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وحدث بعد هذه الأمور أن الله أمتحن ابراهيم وقال له : يا إبراهيم يا أبراهيم</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55551515"/>
      </p:ext>
    </p:extLst>
  </p:cSld>
  <p:clrMapOvr>
    <a:masterClrMapping/>
  </p:clrMapOvr>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فقال : هآنذا. قال له : خذ إبنك الحبيب الذى تحبه، إسحق</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09596121"/>
      </p:ext>
    </p:extLst>
  </p:cSld>
  <p:clrMapOvr>
    <a:masterClrMapping/>
  </p:clrMapOvr>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وإمض إلى الأرض المرتفعة وأصعده لى هناك محرقة على أحد الجبال التى أريك</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36385"/>
      </p:ext>
    </p:extLst>
  </p:cSld>
  <p:clrMapOvr>
    <a:masterClrMapping/>
  </p:clrMapOvr>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فقام إبراهيم مبكرا وأسرج أتانه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5071471"/>
      </p:ext>
    </p:extLst>
  </p:cSld>
  <p:clrMapOvr>
    <a:masterClrMapping/>
  </p:clrMapOvr>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وأخذ إثنين من غلمانه معه وإسحق بنه، وشقق حطب المحرقة</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145417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ctr" defTabSz="457200" rtl="0" eaLnBrk="1" fontAlgn="auto" latinLnBrk="0" hangingPunct="1">
              <a:lnSpc>
                <a:spcPct val="100000"/>
              </a:lnSpc>
              <a:spcBef>
                <a:spcPct val="50000"/>
              </a:spcBef>
              <a:spcAft>
                <a:spcPts val="0"/>
              </a:spcAft>
              <a:buClrTx/>
              <a:buSzTx/>
              <a:buFontTx/>
              <a:buNone/>
              <a:tabLst/>
              <a:defRPr/>
            </a:pPr>
            <a:r>
              <a:rPr kumimoji="0" lang="ar-EG"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rPr>
              <a:t>1</a:t>
            </a:r>
            <a:endParaRPr kumimoji="0" lang="en-US" sz="2000" b="0" i="0" u="none" strike="noStrike" kern="1200" cap="none" spc="0" normalizeH="0" baseline="0" noProof="0" dirty="0">
              <a:ln>
                <a:noFill/>
              </a:ln>
              <a:solidFill>
                <a:srgbClr val="FFFF00"/>
              </a:solidFill>
              <a:effectLst/>
              <a:uLnTx/>
              <a:uFillTx/>
              <a:latin typeface="Tahoma" pitchFamily="34" charset="0"/>
              <a:ea typeface="+mn-ea"/>
              <a:cs typeface="Tahoma" pitchFamily="34" charset="0"/>
            </a:endParaRPr>
          </a:p>
        </p:txBody>
      </p:sp>
    </p:spTree>
    <p:extLst>
      <p:ext uri="{BB962C8B-B14F-4D97-AF65-F5344CB8AC3E}">
        <p14:creationId xmlns:p14="http://schemas.microsoft.com/office/powerpoint/2010/main" val="926048107"/>
      </p:ext>
    </p:extLst>
  </p:cSld>
  <p:clrMapOvr>
    <a:masterClrMapping/>
  </p:clrMapOvr>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وقام ومضى إلى الموضع الذى قال له الله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87951803"/>
      </p:ext>
    </p:extLst>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800" b="1" kern="1200" dirty="0">
                          <a:solidFill>
                            <a:schemeClr val="lt1"/>
                          </a:solidFill>
                          <a:latin typeface="+mn-lt"/>
                          <a:ea typeface="+mn-ea"/>
                          <a:cs typeface="+mn-cs"/>
                        </a:rPr>
                        <a:t>وفى اليوم الثالث رفع ابراهيم عينيه فأبصر المكان من بعيد، فقال ابراهيم لغلاميه </a:t>
                      </a:r>
                      <a:endParaRPr lang="ar-SA" sz="4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11271027"/>
      </p:ext>
    </p:extLst>
  </p:cSld>
  <p:clrMapOvr>
    <a:masterClrMapping/>
  </p:clrMapOvr>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إجلسا أنتما ههنا مع الأتان،وأنا والغلام نمى إلى هناك فنسجد ونرجع إليكما</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7885674"/>
      </p:ext>
    </p:extLst>
  </p:cSld>
  <p:clrMapOvr>
    <a:masterClrMapping/>
  </p:clrMapOvr>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فأخذ ابراهيم حطب المحرقة وحمله إسحق إبنه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59274079"/>
      </p:ext>
    </p:extLst>
  </p:cSld>
  <p:clrMapOvr>
    <a:masterClrMapping/>
  </p:clrMapOvr>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وأخذ بيده النار والسكين وذهبا كلاهما معاً وقال إسحق لإبراهيم أبيه : يا أبى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1317619"/>
      </p:ext>
    </p:extLst>
  </p:cSld>
  <p:clrMapOvr>
    <a:masterClrMapping/>
  </p:clrMapOvr>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فقال : ماذا تقول يا إبنى ؟</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83743795"/>
      </p:ext>
    </p:extLst>
  </p:cSld>
  <p:clrMapOvr>
    <a:masterClrMapping/>
  </p:clrMapOvr>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قال هوذا النار والحطب، فأين الحمل الذى يقدم للمحرقة </a:t>
                      </a:r>
                      <a:r>
                        <a:rPr lang="ar-EG" sz="5400" b="1" kern="1200" dirty="0">
                          <a:solidFill>
                            <a:schemeClr val="lt1"/>
                          </a:solidFill>
                          <a:latin typeface="+mn-lt"/>
                          <a:ea typeface="+mn-ea"/>
                          <a:cs typeface="+mn-cs"/>
                        </a:rPr>
                        <a:t>؟</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55124288"/>
      </p:ext>
    </p:extLst>
  </p:cSld>
  <p:clrMapOvr>
    <a:masterClrMapping/>
  </p:clrMapOvr>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dirty="0"/>
                        <a:t>فقال إبراهيم :إن الله يأتى له بحمل للمحرقة</a:t>
                      </a:r>
                      <a:r>
                        <a:rPr lang="ar-EG" sz="4400" baseline="0" dirty="0"/>
                        <a:t> يا إبنى</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55750123"/>
      </p:ext>
    </p:extLst>
  </p:cSld>
  <p:clrMapOvr>
    <a:masterClrMapping/>
  </p:clrMapOvr>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ومضيا كلاهما معاً فلما وصلا الى المكان الذى قال له الله عنه</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0718872"/>
      </p:ext>
    </p:extLst>
  </p:cSld>
  <p:clrMapOvr>
    <a:masterClrMapping/>
  </p:clrMapOvr>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5400" b="1" kern="1200" dirty="0">
                          <a:solidFill>
                            <a:schemeClr val="lt1"/>
                          </a:solidFill>
                          <a:latin typeface="+mn-lt"/>
                          <a:ea typeface="+mn-ea"/>
                          <a:cs typeface="+mn-cs"/>
                        </a:rPr>
                        <a:t>بنى هناك إبراهيم مذبحاً ورفع عليه الحطب</a:t>
                      </a:r>
                      <a:endParaRPr lang="ar-SA" sz="5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797850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6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7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5.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6.xml><?xml version="1.0" encoding="utf-8"?>
<a:theme xmlns:a="http://schemas.openxmlformats.org/drawingml/2006/main" name="7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7.xml><?xml version="1.0" encoding="utf-8"?>
<a:theme xmlns:a="http://schemas.openxmlformats.org/drawingml/2006/main" name="8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8.xml><?xml version="1.0" encoding="utf-8"?>
<a:theme xmlns:a="http://schemas.openxmlformats.org/drawingml/2006/main" name="9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9.xml><?xml version="1.0" encoding="utf-8"?>
<a:theme xmlns:a="http://schemas.openxmlformats.org/drawingml/2006/main" name="8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Times New Roman"/>
      </a:majorFont>
      <a:minorFont>
        <a:latin typeface="Times New Roman"/>
        <a:ea typeface=""/>
        <a:cs typeface="Times New Roma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800" b="0" i="0" u="none" strike="noStrike" cap="none" normalizeH="0" baseline="0" smtClean="0">
            <a:ln>
              <a:noFill/>
            </a:ln>
            <a:solidFill>
              <a:schemeClr val="bg1"/>
            </a:solidFill>
            <a:effectLst/>
            <a:latin typeface="Times New Roman" pitchFamily="18" charset="0"/>
            <a:cs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800" b="0" i="0" u="none" strike="noStrike" cap="none" normalizeH="0" baseline="0" smtClean="0">
            <a:ln>
              <a:noFill/>
            </a:ln>
            <a:solidFill>
              <a:schemeClr val="bg1"/>
            </a:solidFill>
            <a:effectLst/>
            <a:latin typeface="Times New Roman" pitchFamily="18" charset="0"/>
            <a:cs typeface="Times New Roman" pitchFamily="18" charset="0"/>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10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5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5367</TotalTime>
  <Words>55027</Words>
  <Application>Microsoft Office PowerPoint</Application>
  <PresentationFormat>On-screen Show (4:3)</PresentationFormat>
  <Paragraphs>9943</Paragraphs>
  <Slides>3188</Slides>
  <Notes>2438</Notes>
  <HiddenSlides>46</HiddenSlides>
  <MMClips>0</MMClips>
  <ScaleCrop>false</ScaleCrop>
  <HeadingPairs>
    <vt:vector size="6" baseType="variant">
      <vt:variant>
        <vt:lpstr>Fonts Used</vt:lpstr>
      </vt:variant>
      <vt:variant>
        <vt:i4>19</vt:i4>
      </vt:variant>
      <vt:variant>
        <vt:lpstr>Theme</vt:lpstr>
      </vt:variant>
      <vt:variant>
        <vt:i4>21</vt:i4>
      </vt:variant>
      <vt:variant>
        <vt:lpstr>Slide Titles</vt:lpstr>
      </vt:variant>
      <vt:variant>
        <vt:i4>3188</vt:i4>
      </vt:variant>
    </vt:vector>
  </HeadingPairs>
  <TitlesOfParts>
    <vt:vector size="3228" baseType="lpstr">
      <vt:lpstr>Abraam</vt:lpstr>
      <vt:lpstr>ae_AlMateen</vt:lpstr>
      <vt:lpstr>AL-Mateen</vt:lpstr>
      <vt:lpstr>Arial</vt:lpstr>
      <vt:lpstr>Athanasius</vt:lpstr>
      <vt:lpstr>Avva_Shenouda</vt:lpstr>
      <vt:lpstr>Calibri</vt:lpstr>
      <vt:lpstr>Calibri Light</vt:lpstr>
      <vt:lpstr>CS Avva Shenouda</vt:lpstr>
      <vt:lpstr>CS Coptic Manuscript</vt:lpstr>
      <vt:lpstr>CS New Athanasius</vt:lpstr>
      <vt:lpstr>Garamond</vt:lpstr>
      <vt:lpstr>Helvetica Neue</vt:lpstr>
      <vt:lpstr>New Athanasius</vt:lpstr>
      <vt:lpstr>Tahoma</vt:lpstr>
      <vt:lpstr>Times New Roman</vt:lpstr>
      <vt:lpstr>Traditional Arabic</vt:lpstr>
      <vt:lpstr>Wingdings</vt:lpstr>
      <vt:lpstr>Wingdings 2</vt:lpstr>
      <vt:lpstr>Office Theme</vt:lpstr>
      <vt:lpstr>Custom Design</vt:lpstr>
      <vt:lpstr>2_Custom Design</vt:lpstr>
      <vt:lpstr>1_Custom Design</vt:lpstr>
      <vt:lpstr>3_Custom Design</vt:lpstr>
      <vt:lpstr>4_Custom Design</vt:lpstr>
      <vt:lpstr>1_Office Theme</vt:lpstr>
      <vt:lpstr>5_Custom Design</vt:lpstr>
      <vt:lpstr>2_Office Theme</vt:lpstr>
      <vt:lpstr>3_Office Theme</vt:lpstr>
      <vt:lpstr>6_Custom Design</vt:lpstr>
      <vt:lpstr>7_Custom Design</vt:lpstr>
      <vt:lpstr>4_Office Theme</vt:lpstr>
      <vt:lpstr>5_Office Theme</vt:lpstr>
      <vt:lpstr>6_Office Theme</vt:lpstr>
      <vt:lpstr>7_Office Theme</vt:lpstr>
      <vt:lpstr>8_Office Theme</vt:lpstr>
      <vt:lpstr>9_Office Theme</vt:lpstr>
      <vt:lpstr>8_Custom Design</vt:lpstr>
      <vt:lpstr>Default Design</vt:lpstr>
      <vt:lpstr>10_Office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صل</vt:lpstr>
      <vt:lpstr>للصلاة قفوا</vt:lpstr>
      <vt:lpstr>السلام لجميعكم</vt:lpstr>
      <vt:lpstr>ولروحك أيضاً</vt:lpstr>
      <vt:lpstr>فلنشكر صانع الخيرات الرحوم</vt:lpstr>
      <vt:lpstr>الله أبا ربنا وإلهنا ومخلصنا</vt:lpstr>
      <vt:lpstr>يسوع المسيح</vt:lpstr>
      <vt:lpstr>لأنه سترنا وأعننا وحفظنا</vt:lpstr>
      <vt:lpstr>وقبلنا إليه وأشفق علينا </vt:lpstr>
      <vt:lpstr>وعضدنا وأتي بنا إلى هذه الساعة</vt:lpstr>
      <vt:lpstr>هو أيضاً فلنسأله أن يحفظنا </vt:lpstr>
      <vt:lpstr>في هذا اليوم المقدس</vt:lpstr>
      <vt:lpstr>وكل أيام حياتنا بكل سلام </vt:lpstr>
      <vt:lpstr>ضابط الكل الرب إلهنا</vt:lpstr>
      <vt:lpstr>صلوا</vt:lpstr>
      <vt:lpstr>يا رب إرحم</vt:lpstr>
      <vt:lpstr>أيها السيد الرب الإله </vt:lpstr>
      <vt:lpstr>ضابط الكل أبا ربنا</vt:lpstr>
      <vt:lpstr>وإلهنا ومخلصنا يسوع المسيح </vt:lpstr>
      <vt:lpstr>نشكرك على كل حال</vt:lpstr>
      <vt:lpstr>ومن أجل كل حال وفي كل حال</vt:lpstr>
      <vt:lpstr>لأنك سترتنا واعنتنا وحفظتنا </vt:lpstr>
      <vt:lpstr>وقبلتنا إليك أشفقت علينا و عضدتنا</vt:lpstr>
      <vt:lpstr>وأتيت بنا إلى هذه الساعة</vt:lpstr>
      <vt:lpstr>إطلبوا لكي يرحمنا الله ويتراءف علينا </vt:lpstr>
      <vt:lpstr>ويسمعنا ويعيننا</vt:lpstr>
      <vt:lpstr>ويقبل سؤالات وطلبات قديسيه </vt:lpstr>
      <vt:lpstr>منهم بالصلاح عنا في كل حين </vt:lpstr>
      <vt:lpstr>ويغفر لنا خطايانا</vt:lpstr>
      <vt:lpstr>يا رب إرحم</vt:lpstr>
      <vt:lpstr>من اجل هذا نسأل  ونطلب من صلاحك يا محب البشر </vt:lpstr>
      <vt:lpstr>إمنحنا أن نكمل هذا اليوم المقدس </vt:lpstr>
      <vt:lpstr>وكل أيام حياتنا بكل سلام مع خوفك</vt:lpstr>
      <vt:lpstr>كل حسد وكل تجربة وكل  فعل الشيطان </vt:lpstr>
      <vt:lpstr>ومؤامرة الناس الأشرار </vt:lpstr>
      <vt:lpstr>وقيام  الأعداء الخفيين  والظاهرين</vt:lpstr>
      <vt:lpstr>انزعها عنا </vt:lpstr>
      <vt:lpstr>وعن سائر شعبك</vt:lpstr>
      <vt:lpstr>وعن هذه المائدة </vt:lpstr>
      <vt:lpstr>وعن موضعك المقدس هذا</vt:lpstr>
      <vt:lpstr>أما الصالحات والنافعات فإرزقنا إياها </vt:lpstr>
      <vt:lpstr>أن ندوس الحيات والعقارب </vt:lpstr>
      <vt:lpstr>وعلي كل قوة العدو</vt:lpstr>
      <vt:lpstr>PowerPoint Presentation</vt:lpstr>
      <vt:lpstr> نسجد للأب و الإبن والروح القدس   </vt:lpstr>
      <vt:lpstr>الثالوث المقدس المساوى في الجوهر</vt:lpstr>
      <vt:lpstr> السلام للكنيسة بيت الملائكة</vt:lpstr>
      <vt:lpstr>السلام للعذراء التي ولدت مخلصنا</vt:lpstr>
      <vt:lpstr>جسدك ودمك هما لغفران خطايانا</vt:lpstr>
      <vt:lpstr>وللعهد الجديد الذي أعطيته لتلاميذك.</vt:lpstr>
      <vt:lpstr> السلام لك يا مريم الحمامة الحسنة</vt:lpstr>
      <vt:lpstr>التي ولدت لنا الله الكلمة</vt:lpstr>
      <vt:lpstr> السلام لك يا مريم سلام مقدس</vt:lpstr>
      <vt:lpstr>السلام لك يا مريم أم القدوس</vt:lpstr>
      <vt:lpstr>السلام لميخائيل رئيس الملائكة العظيم</vt:lpstr>
      <vt:lpstr>السلام لغبريال المبشر المختار</vt:lpstr>
      <vt:lpstr> السلام للشاروبيم السلام للسيرافيم</vt:lpstr>
      <vt:lpstr>السلام لجميع الطغمات السمائية</vt:lpstr>
      <vt:lpstr>السلام ليوحنا السابق العظيم</vt:lpstr>
      <vt:lpstr>السلام للكاهن نسيب عمانوئيل</vt:lpstr>
      <vt:lpstr> السلام لسادتي الأباء الرسل</vt:lpstr>
      <vt:lpstr>السلام لتلاميذ ربنا يسوع المسيح</vt:lpstr>
      <vt:lpstr>السلام لك أيها الشهيد السلام للإنجيلي</vt:lpstr>
      <vt:lpstr>السلام للرسول أنبا مرقس ناظر الإله</vt:lpstr>
      <vt:lpstr> السلام لإسطفانوس أول الشهداء</vt:lpstr>
      <vt:lpstr>السلام لرئيس الشمامسة المبارك</vt:lpstr>
      <vt:lpstr>السلام لك أيها الشهيد السلام للشجاع البطل</vt:lpstr>
      <vt:lpstr>السلام للابس الجهاد سيدي الملك جورجيوس</vt:lpstr>
      <vt:lpstr>السلام لك أيها الشهيد السلام للشجاع البطل</vt:lpstr>
      <vt:lpstr>السلام للابس الجهاد محب الأب مرقوريوس</vt:lpstr>
      <vt:lpstr>السلام لك أيها الشهيد السلام للشجاع البطل</vt:lpstr>
      <vt:lpstr>السلام للابس الجهاد أبا مينا البياضي</vt:lpstr>
      <vt:lpstr>بشفاعات والدة الإله القديسة مريم </vt:lpstr>
      <vt:lpstr>يا رب انعم لنا بمغفرة خطايانا</vt:lpstr>
      <vt:lpstr>لكي نسبحك مع أبيك الصالح و الروح القدس</vt:lpstr>
      <vt:lpstr>لأنك صلبت و خلصتنا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صل</vt:lpstr>
      <vt:lpstr>للصلاة قفوا</vt:lpstr>
      <vt:lpstr>السلام لجميعكم</vt:lpstr>
      <vt:lpstr>ولروحك أيضاً</vt:lpstr>
      <vt:lpstr>وأيضاً فلنسأل الله ضابط الكل</vt:lpstr>
      <vt:lpstr>أبا ربنا وإلهنا ومخلصنا</vt:lpstr>
      <vt:lpstr>يسوع المسيح</vt:lpstr>
      <vt:lpstr>نسأل ونطلب من صلاحك يا محب البشر </vt:lpstr>
      <vt:lpstr>أذكر يارب مرضى شعبك</vt:lpstr>
      <vt:lpstr>أطلبوا عن آبائنا وإخوتنا المرضى بكل مرض</vt:lpstr>
      <vt:lpstr>إن كان في هذا المسكن أو بكل موضع</vt:lpstr>
      <vt:lpstr>لكي المسيح إلهنا ينعم لنا ولهم </vt:lpstr>
      <vt:lpstr> بالعافية والشفاء</vt:lpstr>
      <vt:lpstr> و يغفر لنا خطايانا</vt:lpstr>
      <vt:lpstr>يا رب إرحم</vt:lpstr>
      <vt:lpstr>تعهدهم بالمراحم والرأفات إشفهم</vt:lpstr>
      <vt:lpstr>إنزع عنهم وعنا كل مرض و كل سقم</vt:lpstr>
      <vt:lpstr>وروح الأمراض أطردها</vt:lpstr>
      <vt:lpstr>والذين أبطأوا مطروحين في الأمراض أقمهم وعزهم </vt:lpstr>
      <vt:lpstr>والمعذبون من الأرواح النجسة أعتقهم جميعًا</vt:lpstr>
      <vt:lpstr>الذين في السجون أو المطابق</vt:lpstr>
      <vt:lpstr>أو الذين في النفي أو السبي</vt:lpstr>
      <vt:lpstr>أو المقبوض عليهم في عبودية مرة</vt:lpstr>
      <vt:lpstr>يا رب إعتقهم جميعًا وإرحمهم</vt:lpstr>
      <vt:lpstr>لأنك أنت الذي تحل المربوطين و تقيم الساقطين</vt:lpstr>
      <vt:lpstr>رجاء من ليس له معين من ليس له معين</vt:lpstr>
      <vt:lpstr>عزاء صغيري القلوب ميناء الذين في العاصف</vt:lpstr>
      <vt:lpstr>كل الأنفس المتضايقة أو المقبوض عليها</vt:lpstr>
      <vt:lpstr>عطها يا رب رحمة أعطها راحة</vt:lpstr>
      <vt:lpstr>أعطها برودة أعطها نعمة</vt:lpstr>
      <vt:lpstr>أعطها معونة أعطها خلاصًا</vt:lpstr>
      <vt:lpstr>أعطها غفران خطاياها و آثامها </vt:lpstr>
      <vt:lpstr>ونحن أيضًا يا رب أمراض نفوسنا إشفها</vt:lpstr>
      <vt:lpstr>والتي لأجسادنا عافها</vt:lpstr>
      <vt:lpstr>أيها الطبيب الحقيقي الذي لأنفسنا و أجسادنا</vt:lpstr>
      <vt:lpstr>يا مدبر كل جسد تعهدنا بخلاصك</vt:lpstr>
      <vt:lpstr>يا رب إرحم</vt:lpstr>
      <vt:lpstr>وأيضاً فلنسأل الله ضابط الكل</vt:lpstr>
      <vt:lpstr>أبا ربنا وإلهنا ومخلصنا</vt:lpstr>
      <vt:lpstr>يسوع المسيح</vt:lpstr>
      <vt:lpstr>نسأل ونطلب من صلاحك يا محب البشر </vt:lpstr>
      <vt:lpstr>أذكر يا رب صعائد وقرابين وشكر الذين يقربون</vt:lpstr>
      <vt:lpstr>كرامة ومجدًا لإسمك القدوس</vt:lpstr>
      <vt:lpstr>اطلبوا عن المهتمين بالصعائد والقرابين</vt:lpstr>
      <vt:lpstr>و البكور والزيت والبخور والستور</vt:lpstr>
      <vt:lpstr>وكتب القراءة وأواني المذبح</vt:lpstr>
      <vt:lpstr>لكي المسيح إلهنا يكافئهم في أورشليم السمائية</vt:lpstr>
      <vt:lpstr> و يغفر لنا خطايانا</vt:lpstr>
      <vt:lpstr>يا رب إرحم</vt:lpstr>
      <vt:lpstr>إقبلها إليك على مذبحك المقدس الناطق السمائي</vt:lpstr>
      <vt:lpstr>رائحة بخور تدخل إلى عظمتك التي في السموات</vt:lpstr>
      <vt:lpstr>بواسطة خدمة ملائكتك ورؤساء ملائكتك المقدسين</vt:lpstr>
      <vt:lpstr>وكما قبلت إليك قرابين هابيل الصديق</vt:lpstr>
      <vt:lpstr>وذبيحة أبينا إبراهيم وفلسي الأرملة</vt:lpstr>
      <vt:lpstr>هكذا أيضا نذور عبيدك إقبلها إليك</vt:lpstr>
      <vt:lpstr>أصحاب الكثير وأصحاب القليل الخفيات والظاهرات</vt:lpstr>
      <vt:lpstr>والذين يريدون أن يقدموا لك وليس لهم</vt:lpstr>
      <vt:lpstr>والذين قدموا لك في هذا اليوم هذه القرابين</vt:lpstr>
      <vt:lpstr>أعطهم الباقيات عوض الفانيات</vt:lpstr>
      <vt:lpstr>السمائيات عوض الأرضيات الأبديات عوض الزمنيات</vt:lpstr>
      <vt:lpstr>بيوتهم ومخازنهم إملأها من كل الخيرات</vt:lpstr>
      <vt:lpstr>أحطهم يا رب بقوة ملائكتك</vt:lpstr>
      <vt:lpstr>و رؤساء ملائكتك الأطهار</vt:lpstr>
      <vt:lpstr>و كما ذكروا إسمك القدوس على الأرض</vt:lpstr>
      <vt:lpstr>أذكرهم هم أيضًا يا رب في ملكوتك</vt:lpstr>
      <vt:lpstr>وفي هذا الدهر لا تتركهم عنك</vt:lpstr>
      <vt:lpstr>يا رب إرحم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السلام لكي. نسألك أيتها القديسة الممتلئة مجدا</vt:lpstr>
      <vt:lpstr>العذراء كل حين</vt:lpstr>
      <vt:lpstr>والدة الإله أم المسيح</vt:lpstr>
      <vt:lpstr>أصعدي صلواتنا إلى ابنك الحبيب</vt:lpstr>
      <vt:lpstr>ليغفر لنا خطايانا</vt:lpstr>
      <vt:lpstr>السلام للتي ولدت لنا</vt:lpstr>
      <vt:lpstr>النور الحقيقي المسيح إلهنا</vt:lpstr>
      <vt:lpstr>العذراء القديسة</vt:lpstr>
      <vt:lpstr>اسألي الرب عنا</vt:lpstr>
      <vt:lpstr>ليصنع رحمة مع نفوسنا</vt:lpstr>
      <vt:lpstr>ويغفر لنا خطايانا</vt:lpstr>
      <vt:lpstr>أيتها العذراء مريم والدة الإله القديسة</vt:lpstr>
      <vt:lpstr>الشفيعة الأمينة لجنس البشرية</vt:lpstr>
      <vt:lpstr>اشفعي فينا أمام المسيح </vt:lpstr>
      <vt:lpstr>الذي ولدته لكي ينعم علينا</vt:lpstr>
      <vt:lpstr>بغفران خطايانا</vt:lpstr>
      <vt:lpstr> السلام لك ايتها العذراء ، الملكة الحقيقية الحقانية</vt:lpstr>
      <vt:lpstr>السلام لفخر جنسنا ، ولدت لنا عمانوئيل</vt:lpstr>
      <vt:lpstr>نسألك أذكرينا ، ايتها الشفيعة المؤتمنة</vt:lpstr>
      <vt:lpstr>أمام ربنا يسوع المسيح ، ليغفر لنا خطايانا</vt:lpstr>
      <vt:lpstr>طوباكِ أنتِ يا مريم الحكيمة العفيفة</vt:lpstr>
      <vt:lpstr>القبة الثانية الكنز الروحي</vt:lpstr>
      <vt:lpstr>اليمامة النقية التي نادت في أرضنا</vt:lpstr>
      <vt:lpstr>و أينعت لنا ثمرة الروح</vt:lpstr>
      <vt:lpstr>الروح المعزى الذى حل علي إبنك</vt:lpstr>
      <vt:lpstr>في مياة الأردن كمثال نوح </vt:lpstr>
      <vt:lpstr>لأن تلك الحمامة هي بشرتنا</vt:lpstr>
      <vt:lpstr>بسلام الله الذي صار للبشر</vt:lpstr>
      <vt:lpstr>وأنتِ أيضا يا رجاءنا اليمامة العلية</vt:lpstr>
      <vt:lpstr>أتيتِ لنا بالرحمة وحملتيه في بطنِك</vt:lpstr>
      <vt:lpstr>أي يسوع المولود من الآب</vt:lpstr>
      <vt:lpstr>ولد لنا منكِ و حرر جنسنا</vt:lpstr>
      <vt:lpstr>فلنقل هذا من قلبنا أولاً </vt:lpstr>
      <vt:lpstr>و بعد ذلك بلساننا أيضاً صارخين قائلين</vt:lpstr>
      <vt:lpstr>يا ربنا يسوع المسيح اجعل لك فينا هيكلاً</vt:lpstr>
      <vt:lpstr>لروحك القدوس يعطيك تمجيداً</vt:lpstr>
      <vt:lpstr> السلام لك ايتها العذراء ، الملكة الحقيقية الحقانية</vt:lpstr>
      <vt:lpstr>السلام لفخر جنسنا ، ولدت لنا عمانوئيل</vt:lpstr>
      <vt:lpstr>نسألك أذكرينا ، ايتها الشفيعة المؤتمنة</vt:lpstr>
      <vt:lpstr>أمام ربنا يسوع المسيح ، ليغفر لنا خطايانا</vt:lpstr>
      <vt:lpstr>Click to edit Master title style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Click to edit Master title style</vt:lpstr>
      <vt:lpstr>PowerPoint Presentation</vt:lpstr>
      <vt:lpstr>PowerPoint Presentation</vt:lpstr>
      <vt:lpstr>PowerPoint Presentation</vt:lpstr>
      <vt:lpstr>PowerPoint Presentation</vt:lpstr>
      <vt:lpstr>PowerPoint Presentation</vt:lpstr>
      <vt:lpstr>PowerPoint Presentation</vt:lpstr>
      <vt:lpstr>كوني أنت ناظرة علينا .  في المواضع العالية التي أنت كائنة فيها</vt:lpstr>
      <vt:lpstr>يا سيدتنا كلنا والدة الإله: العذراء كل حين</vt:lpstr>
      <vt:lpstr> إسألي الذي ولدته:مخلصنا الصالح</vt:lpstr>
      <vt:lpstr>أن يرفع عنا هذه الأتعاب :ويقرر لنا سلامه</vt:lpstr>
      <vt:lpstr> السلام لك ايتها العذراء ، الملكة الحقيقية الحقانية</vt:lpstr>
      <vt:lpstr>السلام لفخر جنسنا ، ولدت لنا عمانوئيل</vt:lpstr>
      <vt:lpstr>نسألك أذكرينا ، ايتها الشفيعة المؤتمنة</vt:lpstr>
      <vt:lpstr>أمام ربنا يسوع المسيح ، ليغفر لنا خطايانا</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أرحمنا قرر لنا رحمة </vt:lpstr>
      <vt:lpstr> تراءف علينا</vt:lpstr>
      <vt:lpstr>آمين</vt:lpstr>
      <vt:lpstr>واسمعنا  </vt:lpstr>
      <vt:lpstr>آمين</vt:lpstr>
      <vt:lpstr>وباركنا وإحفظنا وأعنا</vt:lpstr>
      <vt:lpstr>آمين</vt:lpstr>
      <vt:lpstr>وإرفع غضبك عنا  و إفتقدنا بخلاصك</vt:lpstr>
      <vt:lpstr>وإغفر لنا خطايانا</vt:lpstr>
      <vt:lpstr>أمين يارب إرحم يارب إرحم يارب إرحم</vt:lpstr>
      <vt:lpstr>الهى ..يامن اصعدت ذاتك بارادتك ،لتقدمها ذبيحة مقبولة على الصليب، ليس احد فى العالم يستطيع ان يقدم مثل هذه الذبيحة. لذلك اقبل ذبيحة تسبيحنا بهذا اللحن"فاى ايطاف اينف"فهو يخرج من قلب يحبك ومن شفاة تتلذذ بتسبيحك. إجعل نغماته تستمر فى قلبى، وعندما تنخفض نغماته انخفض معها الى قبرك المقدس لأمات معك كل النهار. وعندما تتصاعد تأخذنى معها إلى العلو،</vt:lpstr>
      <vt:lpstr>فينشق داخلى كل  حاجز يفصلنى عنك، ويتزلزل جسدى الخامل ليطرد خارجه كل خطية، ويتشقق قلبى المتحجر لينطق بمجدك كما نطقت الحجارة عند موتك المقدس، فاقوم من رقاد الكسل لأرنم قائلا لحن الصليب. إن مطلع اللحن يتسم بالوقار والفخامة والقوة وهذا طبيعى، لان الصليب هو الوسيلة الوحيدة التى تجعل الانسان يموت واقفا على رجلية،أى يموت وهو قائما.</vt:lpstr>
      <vt:lpstr>واللحن يعبر عن قبول الذبيحة،فبعد ان سقط الحمل الوديع المساق الى الذبح على الارض تحت نير الصليب،سمروة بالمسامير.لذلك فالحن عند كلمة"اسشيب"ومعناها مقبولة، نجده يأخذ شكلاً اخر، فتصبح نغمات كطلقات محددة ونافذة، وكانها اصوات المطارق وهى تدق المسامير فى يدية ورجلية المقدستين، وكان الكنيسة تريد ان تعلن انه لابد للذبيحة لكى تكون مقبولة، ان تسمر على الصليب.</vt:lpstr>
      <vt:lpstr>ولكن عند اقتراب النطق بكلمة الصليب، ياخذ اللحن اسلوب مختلف، فهى الكلمة التى عند النطق بها ترتعد الشياطين، لذلك فاللحن عند كلمة"هيجين بى استافروس"ومعناها"على الصليب"يبدا بتحول المقام ودرجة الاستقرار،وياخذ اللحن تاثيرا غريبا لكن جميلا،لتعبر عن الفترة التى يتم تجهيز الصليب على الارض تمهيدا لرفعة على الجلجثة.</vt:lpstr>
      <vt:lpstr>وفى التعبير عن كلمة الصليب، يرتفع اللحن ويحتد ويتقطع، وكانة يصور صراخ السيد المسيح على الصليب وهو يقول تارة..."ايلى ايلى لما شبقتنى"مت46:27 </vt:lpstr>
      <vt:lpstr>اما الجملة"خا اب اوجاى امبنجينوس"فجاءت بسرعة معتدلة فبدت ابطأ عن ما قبلها، لتعبر عن موت السيد المسيح عندما قال: "يا أبتاه فى يديك أستودع روحى"  و إنتهى اللحن نهاية قوية حيث تزداد سرعته فجأة بعد السرعة المعتدلة التى ميزت الجملة السابقة، إنه ذروة اللحن، إنه الهدف و قد تحقق، إنه الخلاص قد تم، و إشتمه أبوه الصالح وقت المساء على الجلجثة.</vt:lpstr>
      <vt:lpstr>هذا الذى أصعد ذاته ذبيحة مقبولة</vt:lpstr>
      <vt:lpstr>على الصليب عن خلاص جنسنا</vt:lpstr>
      <vt:lpstr>فأشتمه أبوه الصالح</vt:lpstr>
      <vt:lpstr>وقت المساء على الجلجلة </vt:lpstr>
      <vt:lpstr>مبارك أنت بالحقيقة مع أبيك الصالح </vt:lpstr>
      <vt:lpstr>مع أبيك الصالح و الروح القدس </vt:lpstr>
      <vt:lpstr>لأنك صلبت وخلصتنا </vt:lpstr>
      <vt:lpstr>الفصل من أعمال الرسل القديسين</vt:lpstr>
      <vt:lpstr> قصص أعمال آبائنا الرسل</vt:lpstr>
      <vt:lpstr>بركتهم المقدسة تكون معنا</vt:lpstr>
      <vt:lpstr>وفي تلك الأيام</vt:lpstr>
      <vt:lpstr>قام بطرس في وسط الأخوة</vt:lpstr>
      <vt:lpstr>وكان عدة أسماء معا، نحو مائة وعشرين اسما فقال:</vt:lpstr>
      <vt:lpstr>أيها الرجال أخوتنا</vt:lpstr>
      <vt:lpstr>ينبغي أن يتم هذا المكتوب</vt:lpstr>
      <vt:lpstr>الذي سبق الروح القدس</vt:lpstr>
      <vt:lpstr>فقاله بفم داود عن يهوذا</vt:lpstr>
      <vt:lpstr>الذي صار دليلا للذين قضوا على يسوع</vt:lpstr>
      <vt:lpstr>إذ كان معدودا بيننا</vt:lpstr>
      <vt:lpstr>وصار له نصيب، في هذه الخدمة</vt:lpstr>
      <vt:lpstr>فإن هذا أشترى له حقلا</vt:lpstr>
      <vt:lpstr>من أجرة الظلم </vt:lpstr>
      <vt:lpstr>وَإِذْ سَقَطَ على وجهه وانشق من الوسط</vt:lpstr>
      <vt:lpstr>فانسكبت أحشاؤه كلها</vt:lpstr>
      <vt:lpstr>وصار ذلك معلوما عند جميع سكان أورشليم</vt:lpstr>
      <vt:lpstr>حتى دعي اسم ذلك الحقل</vt:lpstr>
      <vt:lpstr>في لغتهم ”ايكيل داماغ“</vt:lpstr>
      <vt:lpstr>الذي تفسيره حقل الدم</vt:lpstr>
      <vt:lpstr>لأنه مكتوب في سفر المزامير</vt:lpstr>
      <vt:lpstr>لتصر داره خرابا</vt:lpstr>
      <vt:lpstr>ولا يكن فيها ساكن</vt:lpstr>
      <vt:lpstr>وليأخذ وظيفته آخر</vt:lpstr>
      <vt:lpstr>وكلمة الرب</vt:lpstr>
      <vt:lpstr>تنمو وتزداد</vt:lpstr>
      <vt:lpstr>تعتز و تثبت </vt:lpstr>
      <vt:lpstr>في كنيسة الله المقدسة أمين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يا يهوذا ( 6 ) مخالف الناموس</vt:lpstr>
      <vt:lpstr>بالفضة بعت المسيح لليهود مخالفي الناموس</vt:lpstr>
      <vt:lpstr>فأما مخالفوا الناموس أخذوا المسيح</vt:lpstr>
      <vt:lpstr>سمروه علي الصليب في موضع الاقرانيوين</vt:lpstr>
      <vt:lpstr>يا يهوذا ( 6 ) مخالف الناموس</vt:lpstr>
      <vt:lpstr>باراباس اللص المدان أطلقوه</vt:lpstr>
      <vt:lpstr>و السيد الديان صلبوه</vt:lpstr>
      <vt:lpstr>في جنبك وضعوا حربة و مثل لص سمروك علي الخشبة</vt:lpstr>
      <vt:lpstr>و وضعوك في قبر يا من أقام لعازر من القبر</vt:lpstr>
      <vt:lpstr>يا يهوذا ( 6 ) مخالف الناموس</vt:lpstr>
      <vt:lpstr>لانه كما مكث يونان ثلاثة أيام في بطن الحوت</vt:lpstr>
      <vt:lpstr>هكذا مخلصنا أقام ثلاثة أيام</vt:lpstr>
      <vt:lpstr>و بعد أن مات ختموا القبر</vt:lpstr>
      <vt:lpstr>يا يهوذا ( 6 ) مخالف الناموس</vt:lpstr>
      <vt:lpstr>بالحقيقة قام و الجند لم يعلموا</vt:lpstr>
      <vt:lpstr>انه حقا نهض مخلص العالم الذي تألم و قام لاجل جنسنا</vt:lpstr>
      <vt:lpstr>يا رب المجد لك . أمين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قدوس الله قدوس القوي قدوس الذي لا يموت</vt:lpstr>
      <vt:lpstr>يا من ولد من العذراء ارحمنا</vt:lpstr>
      <vt:lpstr>قدوس الله قدوس القوي قدوس الذي لا يموت</vt:lpstr>
      <vt:lpstr>يا من صلب عنا ارحمنا</vt:lpstr>
      <vt:lpstr>قدوس الله قدوس القوي قدوس الذي لا يموت</vt:lpstr>
      <vt:lpstr>يا من صلب عنا ارحمنا</vt:lpstr>
      <vt:lpstr>المجد للآب والإبن والروح القدس</vt:lpstr>
      <vt:lpstr>الآن وكل اوان وإلى دهر الدهور أمين</vt:lpstr>
      <vt:lpstr>أيها الثالوث القدوس ارحمنا</vt:lpstr>
      <vt:lpstr>صل</vt:lpstr>
      <vt:lpstr>للصلاة قفوا</vt:lpstr>
      <vt:lpstr>السلام لجميعكم</vt:lpstr>
      <vt:lpstr>ولروحك أيضاً</vt:lpstr>
      <vt:lpstr>أيها السيد الرب يسوع المسيح إلهنا </vt:lpstr>
      <vt:lpstr>الذي خاطب تلاميذه القديسين</vt:lpstr>
      <vt:lpstr>و رسله الاطهار المكرمين قائلا</vt:lpstr>
      <vt:lpstr>إن أنبياء  وأبراراً كثيرين</vt:lpstr>
      <vt:lpstr>إشتهوا أن يروا ما أنتم ترون ولم يروا  </vt:lpstr>
      <vt:lpstr>و أن يسمعوا ما أنتم تسمعون ولم يسمعوا</vt:lpstr>
      <vt:lpstr>أما أنتم فطوبي لأعينكم</vt:lpstr>
      <vt:lpstr>لأنها تبصر</vt:lpstr>
      <vt:lpstr>ولآذانكم لأنها تسمع</vt:lpstr>
      <vt:lpstr>فلنستحق أن نسمع ونعمل</vt:lpstr>
      <vt:lpstr>بأناجيلك المقدسة بطلبات قديسيك  </vt:lpstr>
      <vt:lpstr>صلوا من أجل الإنجيل المقدس </vt:lpstr>
      <vt:lpstr>يا رب إرحم</vt:lpstr>
      <vt:lpstr>أذكر أيضاً يا سيدنا </vt:lpstr>
      <vt:lpstr>كل الذين أمرونا أن نذكرهم </vt:lpstr>
      <vt:lpstr>في سؤلاتنا و تضرعاتنا</vt:lpstr>
      <vt:lpstr>التي نرفعها إليك أيها الرب إلهنا</vt:lpstr>
      <vt:lpstr>الذين سبقوا فرقدوا يارب نيحهم</vt:lpstr>
      <vt:lpstr>المرضي إشفيهم </vt:lpstr>
      <vt:lpstr>لأنك انت هو حياتنا كلنا </vt:lpstr>
      <vt:lpstr>و خلاصنا كلنا ورجاؤنا كلنا</vt:lpstr>
      <vt:lpstr>وشفاؤنا كلنا وقيامتنا كلنا </vt:lpstr>
      <vt:lpstr>كلامه ألين من الدهن و هو نصال</vt:lpstr>
      <vt:lpstr>هلليلويا</vt:lpstr>
      <vt:lpstr>فلو كان العدو عيرني اذا لاحتملت</vt:lpstr>
      <vt:lpstr>هلليلويا</vt:lpstr>
      <vt:lpstr>و لو ان مبغضي عظم علي الكلام</vt:lpstr>
      <vt:lpstr>لاختفيت منه</vt:lpstr>
      <vt:lpstr>هلليلويا</vt:lpstr>
      <vt:lpstr>لكي نكون مستحقين </vt:lpstr>
      <vt:lpstr>لسماع الإنجيل المقدس</vt:lpstr>
      <vt:lpstr>نتوسل من ربنا وإلهنا</vt:lpstr>
      <vt:lpstr>أصغوا وأنصتوا بحكمة للإنجيل المقدس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بإسم الثالوث</vt:lpstr>
      <vt:lpstr>المساوي</vt:lpstr>
      <vt:lpstr>الأب والإبن</vt:lpstr>
      <vt:lpstr>والروح القدس</vt:lpstr>
      <vt:lpstr>أيها النور الحقيقي</vt:lpstr>
      <vt:lpstr> الذي يضئ</vt:lpstr>
      <vt:lpstr>لكل إنسان</vt:lpstr>
      <vt:lpstr>آت الى العالم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المسيح مخلصنا</vt:lpstr>
      <vt:lpstr>جاء وتألم عنا</vt:lpstr>
      <vt:lpstr> لكي بآلامه</vt:lpstr>
      <vt:lpstr>يخلصنا</vt:lpstr>
      <vt:lpstr>فلنسبحه</vt:lpstr>
      <vt:lpstr>ونرفع إسمه</vt:lpstr>
      <vt:lpstr>لأنه صنع معنا رحمة</vt:lpstr>
      <vt:lpstr>وغفر لنا خطايانا</vt:lpstr>
      <vt:lpstr>نحنى ركبنا</vt:lpstr>
      <vt:lpstr>ارحمنا يا الله الاب ضابط الكل</vt:lpstr>
      <vt:lpstr>نقف و نحنى ركبنا</vt:lpstr>
      <vt:lpstr>ارحمنا يا الله مخلصنا</vt:lpstr>
      <vt:lpstr>ثم نقف و نحنى ركبنا</vt:lpstr>
      <vt:lpstr>ارحمنا يا الله ثم ارحمنا</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PowerPoint Presentation</vt:lpstr>
      <vt:lpstr>PowerPoint Presentation</vt:lpstr>
      <vt:lpstr>يا رب إرحم</vt:lpstr>
      <vt:lpstr>PowerPoint Presentation</vt:lpstr>
      <vt:lpstr>PowerPoint Presentation</vt:lpstr>
      <vt:lpstr>يا رب إرحم</vt:lpstr>
      <vt:lpstr>اللهم إرحمنا : قرر لنا رحمة</vt:lpstr>
      <vt:lpstr>اصنع معنا رحمة في ملكوتك</vt:lpstr>
      <vt:lpstr>يا رب ارحم   يا رب ارحم   يا رب ارحم</vt:lpstr>
      <vt:lpstr>يا ملك السلام اعطنا سلامك </vt:lpstr>
      <vt:lpstr>قرر لنا سلامك واغفر لنا خطايانا</vt:lpstr>
      <vt:lpstr>يا رب ارحم   يا رب ارحم   يا رب ارحم</vt:lpstr>
      <vt:lpstr> فرق اعداء الكنيسة وحصنها</vt:lpstr>
      <vt:lpstr>فلا تتزعزع ً الى الابد</vt:lpstr>
      <vt:lpstr>يا رب ارحم   يا رب ارحم   يا رب ارحم</vt:lpstr>
      <vt:lpstr>عمانوئيل الهنا في وسطنا الان</vt:lpstr>
      <vt:lpstr>بمجد ابيه و الروح القدس</vt:lpstr>
      <vt:lpstr>يا رب ارحم   يا رب ارحم   يا رب ارحم</vt:lpstr>
      <vt:lpstr>ليباركنا كلنا ويطهر قلوبنا</vt:lpstr>
      <vt:lpstr>ويشفي امراض نفوسنا واجسدناؤ</vt:lpstr>
      <vt:lpstr>يا رب ارحم   يا رب ارحم   يا رب ارحم</vt:lpstr>
      <vt:lpstr>نسجد لك ايها المسيح مع ابيك الصالح</vt:lpstr>
      <vt:lpstr>والروح القدس لأنك صلبت وخلصتنا</vt:lpstr>
      <vt:lpstr>أمين هلليلويا</vt:lpstr>
      <vt:lpstr>المجد للاب والابن والروح القدس</vt:lpstr>
      <vt:lpstr>الان وكل اوان والى دهر الداهرين</vt:lpstr>
      <vt:lpstr>نصرخ قائلين</vt:lpstr>
      <vt:lpstr>يا ربنا يسوع المسيح</vt:lpstr>
      <vt:lpstr>الذى صُلب على الصليب</vt:lpstr>
      <vt:lpstr>إسحق الشيطان تحت أقدامنا</vt:lpstr>
      <vt:lpstr>خلصنا وارحمنا</vt:lpstr>
      <vt:lpstr>يارب ارحم يا رب ارحم يا رب بارك آمين</vt:lpstr>
      <vt:lpstr>باركواعلىَّ باركوا علىَّ ها المطانية</vt:lpstr>
      <vt:lpstr>إغفروا لي قُل البركة</vt:lpstr>
      <vt:lpstr>المسيح إلهنا</vt:lpstr>
      <vt:lpstr>أمين يكون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أن أهري ذي خين بي أيهوؤ أنهوويت أنتي ني آتكوب:آف أي أنجي ني ماثيتيس ها أيسوس إفجو إمموس جي أك أووش أيسيفتي بي باصخا ناك ثون أي أوؤمف.   </vt:lpstr>
      <vt:lpstr>أنثوف ذيه بيجاف نوأوو : جيه ماشينوتين إطاى فاكى ها با إفمان إنرومى أووه أجوس ناف جيه بيجيه بى ريفتى إسفوجيه باسيوو أفخونت: إينا إرى إمباباسخا خاطوتك نيم نا ماثيتيس</vt:lpstr>
      <vt:lpstr>أووه أفئرى إنجيه نى ماثيتيس إمفريتى إطا إيسوس جوس نوأوو أووه أفسيبتيه بى باسخا  أوؤشت إم پى إڤ أنجيليون إثؤواب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اووة خين بى ايهوؤ انهوويت انتى نى اتشيمير: هوتى افشوت امبى باصخا: بى جوؤ ناف انجى نيف ماثيتيس:جى أكؤوؤش أنتين شينان إيثون إنتين سوفتي هينا إنتيك أوؤم أمبي باصخا. </vt:lpstr>
      <vt:lpstr>اووة خين بى ايهوؤ انهوويت انتى نى اتشيمير: هوتى افشوت امبى باصخا: بى جوؤ ناف انجى نيف ماثيتيس:جى أكؤوؤش أنتين شينان إيثون إنتين سوفتي هينا إنتيك أوؤم أمبي باصخا.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أريد أن أذكركم أيها الإخوة بما قلته لكم مرات عديدة وقت تناولنا من الأسرار المقدسة التي للمسيح , إذ رأيتكم في إنحلال عظيم وعدم مخافة تستوجب النوح فأبكي علي نفسي وأقوال في فكري : </vt:lpstr>
      <vt:lpstr>هل تري هؤلاء عارفون لمن هم قائمون , أم تري هم عارفون ماهي قوة هذا السر . وعند ذلك أغضب بغير إرادتي , حتي لو إستطعت الخروج لخرجت من بينكم من ضيق نفس , </vt:lpstr>
      <vt:lpstr>وإذا ما وبخت أحداً منكم فلم يكترث بقولي , بل يتذمر علي كأنني قد ظلمته ! يالهذا العجب العظيم إن الذين يظلمونكم ويسلبون أمتعتكم لم تغضبوا عليهم كغضبكم علي الآن أنا الذي أغار علي خلاصكم </vt:lpstr>
      <vt:lpstr>والخائف بوجل من أن يحل بكم عقاب الله بسبب تهاونكم بهذا السر العظيم . أتري تعلمون من هذا الذي تريدون أن تتناولوا منه ؟ هو الجسد المقدس الذي لله الكلمة , ودمه الذي بذله عن خلاصنا .</vt:lpstr>
      <vt:lpstr> هذا إذا تناول أحد منه بغير استحقاق يكون له عقوبة ومحقاً , كما صار ليهوذا الذي أسلم الرب عندما تناول منه بغير استحقاق .</vt:lpstr>
      <vt:lpstr> فلنختم عظة أبينا القديس أنبا يوحنا فم الذهب الذي أنار عقولنا وعيون قلوبنا بإسم الآب والإبن والروح القدس الإله الواحد آمين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بإسم الثالوث</vt:lpstr>
      <vt:lpstr>المساوي</vt:lpstr>
      <vt:lpstr>الأب والإبن</vt:lpstr>
      <vt:lpstr>والروح القدس</vt:lpstr>
      <vt:lpstr>أيها النور الحقيقي</vt:lpstr>
      <vt:lpstr> الذي يضئ</vt:lpstr>
      <vt:lpstr>لكل إنسان</vt:lpstr>
      <vt:lpstr>آت الى العالم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المسيح مخلصنا</vt:lpstr>
      <vt:lpstr>جاء وتألم عنا</vt:lpstr>
      <vt:lpstr> لكي بآلامه</vt:lpstr>
      <vt:lpstr>يخلصنا</vt:lpstr>
      <vt:lpstr>فلنسبحه</vt:lpstr>
      <vt:lpstr>ونرفع إسمه</vt:lpstr>
      <vt:lpstr>لأنه صنع معنا رحمة</vt:lpstr>
      <vt:lpstr>وغفر لنا خطايانا</vt:lpstr>
      <vt:lpstr>نحنى ركبنا</vt:lpstr>
      <vt:lpstr>ارحمنا يا الله الاب ضابط الكل</vt:lpstr>
      <vt:lpstr>نقف و نحنى ركبنا</vt:lpstr>
      <vt:lpstr>ارحمنا يا الله مخلصنا</vt:lpstr>
      <vt:lpstr>ثم نقف و نحنى ركبنا</vt:lpstr>
      <vt:lpstr>ارحمنا يا الله ثم ارحمنا</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PowerPoint Presentation</vt:lpstr>
      <vt:lpstr>PowerPoint Presentation</vt:lpstr>
      <vt:lpstr>يا رب إرحم</vt:lpstr>
      <vt:lpstr>PowerPoint Presentation</vt:lpstr>
      <vt:lpstr>PowerPoint Presentation</vt:lpstr>
      <vt:lpstr>يا رب إرحم</vt:lpstr>
      <vt:lpstr>اللهم إرحمنا : قرر لنا رحمة</vt:lpstr>
      <vt:lpstr>اصنع معنا رحمة في ملكوتك</vt:lpstr>
      <vt:lpstr>يا رب ارحم   يا رب ارحم   يا رب ارحم</vt:lpstr>
      <vt:lpstr>يا ملك السلام اعطنا سلامك </vt:lpstr>
      <vt:lpstr>قرر لنا سلامك واغفر لنا خطايانا</vt:lpstr>
      <vt:lpstr>يا رب ارحم   يا رب ارحم   يا رب ارحم</vt:lpstr>
      <vt:lpstr> فرق اعداء الكنيسة وحصنها</vt:lpstr>
      <vt:lpstr>فلا تتزعزع ً الى الابد</vt:lpstr>
      <vt:lpstr>يا رب ارحم   يا رب ارحم   يا رب ارحم</vt:lpstr>
      <vt:lpstr>عمانوئيل الهنا في وسطنا الان</vt:lpstr>
      <vt:lpstr>بمجد ابيه و الروح القدس</vt:lpstr>
      <vt:lpstr>يا رب ارحم   يا رب ارحم   يا رب ارحم</vt:lpstr>
      <vt:lpstr>ليباركنا كلنا ويطهر قلوبنا</vt:lpstr>
      <vt:lpstr>ويشفي امراض نفوسنا واجسدناؤ</vt:lpstr>
      <vt:lpstr>يا رب ارحم   يا رب ارحم   يا رب ارحم</vt:lpstr>
      <vt:lpstr>نسجد لك ايها المسيح مع ابيك الصالح</vt:lpstr>
      <vt:lpstr>والروح القدس لأنك صلبت وخلصتنا</vt:lpstr>
      <vt:lpstr>أمين هلليلويا</vt:lpstr>
      <vt:lpstr>المجد للاب والابن والروح القدس</vt:lpstr>
      <vt:lpstr>الان وكل اوان والى دهر الداهرين</vt:lpstr>
      <vt:lpstr>نصرخ قائلين</vt:lpstr>
      <vt:lpstr>يا ربنا يسوع المسيح</vt:lpstr>
      <vt:lpstr>الذى صُلب على الصليب</vt:lpstr>
      <vt:lpstr>إسحق الشيطان تحت أقدامنا</vt:lpstr>
      <vt:lpstr>خلصنا وارحمنا</vt:lpstr>
      <vt:lpstr>يارب ارحم يا رب ارحم يا رب بارك آمين</vt:lpstr>
      <vt:lpstr>باركواعلىَّ باركوا علىَّ ها المطانية</vt:lpstr>
      <vt:lpstr>إغفروا لي قُل البركة</vt:lpstr>
      <vt:lpstr>المسيح إلهنا</vt:lpstr>
      <vt:lpstr>أمين يكون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بإسم الثالوث</vt:lpstr>
      <vt:lpstr>المساوي</vt:lpstr>
      <vt:lpstr>الأب والإبن</vt:lpstr>
      <vt:lpstr>والروح القدس</vt:lpstr>
      <vt:lpstr>أيها النور الحقيقي</vt:lpstr>
      <vt:lpstr> الذي يضئ</vt:lpstr>
      <vt:lpstr>لكل إنسان</vt:lpstr>
      <vt:lpstr>آت الى العالم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المسيح مخلصنا</vt:lpstr>
      <vt:lpstr>جاء وتألم عنا</vt:lpstr>
      <vt:lpstr> لكي بآلامه</vt:lpstr>
      <vt:lpstr>يخلصنا</vt:lpstr>
      <vt:lpstr>فلنسبحه</vt:lpstr>
      <vt:lpstr>ونرفع إسمه</vt:lpstr>
      <vt:lpstr>لأنه صنع معنا رحمة</vt:lpstr>
      <vt:lpstr>وغفر لنا خطايانا</vt:lpstr>
      <vt:lpstr>نحنى ركبنا</vt:lpstr>
      <vt:lpstr>ارحمنا يا الله الاب ضابط الكل</vt:lpstr>
      <vt:lpstr>نقف و نحنى ركبنا</vt:lpstr>
      <vt:lpstr>ارحمنا يا الله مخلصنا</vt:lpstr>
      <vt:lpstr>ثم نقف و نحنى ركبنا</vt:lpstr>
      <vt:lpstr>ارحمنا يا الله ثم ارحمنا</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يا رب إرحم</vt:lpstr>
      <vt:lpstr>PowerPoint Presentation</vt:lpstr>
      <vt:lpstr>PowerPoint Presentation</vt:lpstr>
      <vt:lpstr>PowerPoint Presentation</vt:lpstr>
      <vt:lpstr>PowerPoint Presentation</vt:lpstr>
      <vt:lpstr>PowerPoint Presentation</vt:lpstr>
      <vt:lpstr>يا رب إرحم</vt:lpstr>
      <vt:lpstr>PowerPoint Presentation</vt:lpstr>
      <vt:lpstr>PowerPoint Presentation</vt:lpstr>
      <vt:lpstr>يا رب إرحم</vt:lpstr>
      <vt:lpstr>اللهم إرحمنا : قرر لنا رحمة</vt:lpstr>
      <vt:lpstr>اصنع معنا رحمة في ملكوتك</vt:lpstr>
      <vt:lpstr>يا رب ارحم   يا رب ارحم   يا رب ارحم</vt:lpstr>
      <vt:lpstr>يا ملك السلام اعطنا سلامك </vt:lpstr>
      <vt:lpstr>قرر لنا سلامك واغفر لنا خطايانا</vt:lpstr>
      <vt:lpstr>يا رب ارحم   يا رب ارحم   يا رب ارحم</vt:lpstr>
      <vt:lpstr> فرق اعداء الكنيسة وحصنها</vt:lpstr>
      <vt:lpstr>فلا تتزعزع ً الى الابد</vt:lpstr>
      <vt:lpstr>يا رب ارحم   يا رب ارحم   يا رب ارحم</vt:lpstr>
      <vt:lpstr>عمانوئيل الهنا في وسطنا الان</vt:lpstr>
      <vt:lpstr>بمجد ابيه و الروح القدس</vt:lpstr>
      <vt:lpstr>يا رب ارحم   يا رب ارحم   يا رب ارحم</vt:lpstr>
      <vt:lpstr>ليباركنا كلنا ويطهر قلوبنا</vt:lpstr>
      <vt:lpstr>ويشفي امراض نفوسنا واجسدناؤ</vt:lpstr>
      <vt:lpstr>يا رب ارحم   يا رب ارحم   يا رب ارحم</vt:lpstr>
      <vt:lpstr>نسجد لك ايها المسيح مع ابيك الصالح</vt:lpstr>
      <vt:lpstr>والروح القدس لأنك صلبت وخلصتنا</vt:lpstr>
      <vt:lpstr>أمين هلليلويا</vt:lpstr>
      <vt:lpstr>المجد للاب والابن والروح القدس</vt:lpstr>
      <vt:lpstr>الان وكل اوان والى دهر الداهرين</vt:lpstr>
      <vt:lpstr>نصرخ قائلين</vt:lpstr>
      <vt:lpstr>يا ربنا يسوع المسيح</vt:lpstr>
      <vt:lpstr>الذى صُلب على الصليب</vt:lpstr>
      <vt:lpstr>إسحق الشيطان تحت أقدامنا</vt:lpstr>
      <vt:lpstr>خلصنا وارحمنا</vt:lpstr>
      <vt:lpstr>يارب ارحم يا رب ارحم يا رب بارك آمين</vt:lpstr>
      <vt:lpstr>باركواعلىَّ باركوا علىَّ ها المطانية</vt:lpstr>
      <vt:lpstr>إغفروا لي قُل البركة</vt:lpstr>
      <vt:lpstr>المسيح إلهنا</vt:lpstr>
      <vt:lpstr>أمين يكون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صل</vt:lpstr>
      <vt:lpstr>للصلاة قفوا</vt:lpstr>
      <vt:lpstr>السلام لجميعكم</vt:lpstr>
      <vt:lpstr>ولروحك أيضاً</vt:lpstr>
      <vt:lpstr>فلنشكر صانع الخيرات الرحوم</vt:lpstr>
      <vt:lpstr>الله أبا ربنا وإلهنا ومخلصنا</vt:lpstr>
      <vt:lpstr>يسوع المسيح</vt:lpstr>
      <vt:lpstr>لأنه سترنا وأعننا وحفظنا</vt:lpstr>
      <vt:lpstr>وقبلنا إليه وأشفق علينا </vt:lpstr>
      <vt:lpstr>وعضدنا وأتي بنا إلى هذه الساعة</vt:lpstr>
      <vt:lpstr>هو أيضاً فلنسأله أن يحفظنا </vt:lpstr>
      <vt:lpstr>في هذا اليوم المقدس</vt:lpstr>
      <vt:lpstr>وكل أيام حياتنا بكل سلام </vt:lpstr>
      <vt:lpstr>ضابط الكل الرب إلهنا</vt:lpstr>
      <vt:lpstr>صلوا</vt:lpstr>
      <vt:lpstr>يا رب إرحم</vt:lpstr>
      <vt:lpstr>أيها السيد الرب الإله </vt:lpstr>
      <vt:lpstr>ضابط الكل أبا ربنا</vt:lpstr>
      <vt:lpstr>وإلهنا ومخلصنا يسوع المسيح </vt:lpstr>
      <vt:lpstr>نشكرك على كل حال</vt:lpstr>
      <vt:lpstr>ومن أجل كل حال وفي كل حال</vt:lpstr>
      <vt:lpstr>لأنك سترتنا واعنتنا وحفظتنا </vt:lpstr>
      <vt:lpstr>وقبلتنا إليك أشفقت علينا و عضدتنا</vt:lpstr>
      <vt:lpstr>وأتيت بنا إلى هذه الساعة</vt:lpstr>
      <vt:lpstr>إطلبوا لكي يرحمنا الله ويتراءف علينا </vt:lpstr>
      <vt:lpstr>ويسمعنا ويعيننا</vt:lpstr>
      <vt:lpstr>ويقبل سؤالات وطلبات قديسيه </vt:lpstr>
      <vt:lpstr>منهم بالصلاح عنا في كل حين </vt:lpstr>
      <vt:lpstr>ويغفر لنا خطايانا</vt:lpstr>
      <vt:lpstr>يا رب إرحم</vt:lpstr>
      <vt:lpstr>من اجل هذا نسأل  ونطلب من صلاحك يا محب البشر </vt:lpstr>
      <vt:lpstr>إمنحنا أن نكمل هذا اليوم المقدس </vt:lpstr>
      <vt:lpstr>وكل أيام حياتنا بكل سلام مع خوفك</vt:lpstr>
      <vt:lpstr>كل حسد وكل تجربة وكل  فعل الشيطان </vt:lpstr>
      <vt:lpstr>ومؤامرة الناس الأشرار </vt:lpstr>
      <vt:lpstr>وقيام  الأعداء الخفيين  والظاهرين</vt:lpstr>
      <vt:lpstr>انزعها عنا </vt:lpstr>
      <vt:lpstr>وعن سائر شعبك</vt:lpstr>
      <vt:lpstr>وعن هذا اللقان</vt:lpstr>
      <vt:lpstr>وعن موضعك المقدس هذا</vt:lpstr>
      <vt:lpstr>أما الصالحات والنافعات فإرزقنا إياها </vt:lpstr>
      <vt:lpstr>أن ندوس الحيات والعقارب </vt:lpstr>
      <vt:lpstr>وعلي كل قوة العدو</vt:lpstr>
      <vt:lpstr>PowerPoint Presentation</vt:lpstr>
      <vt:lpstr> نسجد للأب و الإبن والروح القدس   </vt:lpstr>
      <vt:lpstr>الثالوث المقدس المساوى في الجوهر</vt:lpstr>
      <vt:lpstr> السلام للكنيسة بيت الملائكة</vt:lpstr>
      <vt:lpstr>السلام للعذراء التي ولدت مخلصنا</vt:lpstr>
      <vt:lpstr>جسدك ودمك هما لغفران خطايانا</vt:lpstr>
      <vt:lpstr>وللعهد الجديد الذي أعطيته لتلاميذك.</vt:lpstr>
      <vt:lpstr> السلام لك يا مريم الحمامة الحسنة</vt:lpstr>
      <vt:lpstr>التي ولدت لنا الله الكلمة</vt:lpstr>
      <vt:lpstr> السلام لك يا مريم سلام مقدس</vt:lpstr>
      <vt:lpstr>السلام لك يا مريم أم القدوس</vt:lpstr>
      <vt:lpstr>السلام لميخائيل رئيس الملائكة العظيم</vt:lpstr>
      <vt:lpstr>السلام لغبريال المبشر المختار</vt:lpstr>
      <vt:lpstr> السلام للشاروبيم السلام للسيرافيم</vt:lpstr>
      <vt:lpstr>السلام لجميع الطغمات السمائية</vt:lpstr>
      <vt:lpstr>السلام ليوحنا السابق العظيم</vt:lpstr>
      <vt:lpstr>السلام للكاهن نسيب عمانوئيل</vt:lpstr>
      <vt:lpstr> السلام لسادتي الأباء الرسل</vt:lpstr>
      <vt:lpstr>السلام لتلاميذ ربنا يسوع المسيح</vt:lpstr>
      <vt:lpstr>السلام لك أيها الشهيد السلام للإنجيلي</vt:lpstr>
      <vt:lpstr>السلام للرسول أنبا مرقس ناظر الإله</vt:lpstr>
      <vt:lpstr> السلام لإسطفانوس أول الشهداء</vt:lpstr>
      <vt:lpstr>السلام لرئيس الشمامسة المبارك</vt:lpstr>
      <vt:lpstr>السلام لك أيها الشهيد السلام للشجاع البطل</vt:lpstr>
      <vt:lpstr>السلام للابس الجهاد سيدي الملك جورجيوس</vt:lpstr>
      <vt:lpstr>السلام لك أيها الشهيد السلام للشجاع البطل</vt:lpstr>
      <vt:lpstr>السلام للابس الجهاد محب الأب مرقوريوس</vt:lpstr>
      <vt:lpstr>السلام لك أيها الشهيد السلام للشجاع البطل</vt:lpstr>
      <vt:lpstr>السلام للابس الجهاد أبا مينا البياضي</vt:lpstr>
      <vt:lpstr>بشفاعات والدة الإله القديسة مريم </vt:lpstr>
      <vt:lpstr>يا رب انعم لنا بمغفرة خطايانا</vt:lpstr>
      <vt:lpstr>لكي نسبحك مع أبيك الصالح و الروح القدس</vt:lpstr>
      <vt:lpstr>لأنك صلبت و خلصتنا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تو ذيبنو سو تو مي ستيكو سيميرون إييي ثيئو كينو نون ميه بارافي .   </vt:lpstr>
      <vt:lpstr>+ أومي غار تيس إيخثريس سو تو ميستيريون إيبو . </vt:lpstr>
      <vt:lpstr>+ أوفيلي ماسي ذو سو كاثا بير أو يوداس . </vt:lpstr>
      <vt:lpstr>+ أللا أوس أو ليستيس أومو لوغوسي . </vt:lpstr>
      <vt:lpstr>+ إمنيس تيتي مو كيريي إين تي فاسيليا سو . </vt:lpstr>
      <vt:lpstr>قدوس الله قدوس القوي قدوس الذي لا يموت</vt:lpstr>
      <vt:lpstr>يا من ولد من العذراء ارحمنا</vt:lpstr>
      <vt:lpstr>قدوس الله قدوس القوي قدوس الذي لا يموت</vt:lpstr>
      <vt:lpstr>يا من صلب عنا ارحمنا</vt:lpstr>
      <vt:lpstr>قدوس الله قدوس القوي قدوس الذي لا يموت</vt:lpstr>
      <vt:lpstr>يا من صلب عنا ارحمنا</vt:lpstr>
      <vt:lpstr>المجد للآب والإبن والروح القدس</vt:lpstr>
      <vt:lpstr>الآن وكل اوان وإلى دهر الدهور أمين</vt:lpstr>
      <vt:lpstr>أيها الثالوث القدوس ارحمنا</vt:lpstr>
      <vt:lpstr>صل</vt:lpstr>
      <vt:lpstr>للصلاة قفوا</vt:lpstr>
      <vt:lpstr>السلام لجميعكم</vt:lpstr>
      <vt:lpstr>ولروحك أيضاً</vt:lpstr>
      <vt:lpstr>أيها السيد الرب يسوع المسيح إلهنا </vt:lpstr>
      <vt:lpstr>الذي خاطب تلاميذه القديسين</vt:lpstr>
      <vt:lpstr>و رسله الاطهار المكرمين قائلا</vt:lpstr>
      <vt:lpstr>إن أنبياء  وأبراراً كثيرين</vt:lpstr>
      <vt:lpstr>إشتهوا أن يروا ما أنتم ترون ولم يروا  </vt:lpstr>
      <vt:lpstr>و أن يسمعوا ما أنتم تسمعون ولم يسمعوا</vt:lpstr>
      <vt:lpstr>أما أنتم فطوبي لأعينكم</vt:lpstr>
      <vt:lpstr>لأنها تبصر</vt:lpstr>
      <vt:lpstr>ولآذانكم لأنها تسمع</vt:lpstr>
      <vt:lpstr>فلنستحق أن نسمع ونعمل</vt:lpstr>
      <vt:lpstr>بأناجيلك المقدسة بطلبات قديسيك  </vt:lpstr>
      <vt:lpstr>صلوا من أجل الإنجيل المقدس </vt:lpstr>
      <vt:lpstr>يا رب إرحم</vt:lpstr>
      <vt:lpstr>أذكر أيضاً يا سيدنا </vt:lpstr>
      <vt:lpstr>كل الذين أمرونا أن نذكرهم </vt:lpstr>
      <vt:lpstr>في سؤلاتنا و تضرعاتنا</vt:lpstr>
      <vt:lpstr>التي نرفعها إليك أيها الرب إلهنا</vt:lpstr>
      <vt:lpstr>الذين سبقوا فرقدوا يارب نيحهم</vt:lpstr>
      <vt:lpstr>المرضي إشفيهم </vt:lpstr>
      <vt:lpstr>لأنك انت هو حياتنا كلنا </vt:lpstr>
      <vt:lpstr>و خلاصنا كلنا ورجاؤنا كلنا</vt:lpstr>
      <vt:lpstr>وشفاؤنا كلنا وقيامتنا كلنا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أرحمنا قرر لنا رحمة </vt:lpstr>
      <vt:lpstr> تراءف علينا</vt:lpstr>
      <vt:lpstr>آمين</vt:lpstr>
      <vt:lpstr>واسمعنا  </vt:lpstr>
      <vt:lpstr>آمين</vt:lpstr>
      <vt:lpstr>وباركنا وإحفظنا وأعنا</vt:lpstr>
      <vt:lpstr>آمين</vt:lpstr>
      <vt:lpstr>وإرفع غضبك عنا  و إفتقدنا بخلاصك</vt:lpstr>
      <vt:lpstr>وإغفر لنا خطايانا</vt:lpstr>
      <vt:lpstr>أمين يارب إرحم يارب إرحم يارب إرحم</vt:lpstr>
      <vt:lpstr>PowerPoint Presentation</vt:lpstr>
      <vt:lpstr>PowerPoint Presentation</vt:lpstr>
      <vt:lpstr>PowerPoint Presentation</vt:lpstr>
      <vt:lpstr>PowerPoint Presentation</vt:lpstr>
      <vt:lpstr>PowerPoint Presentation</vt:lpstr>
      <vt:lpstr>PowerPoint Presentation</vt:lpstr>
      <vt:lpstr>صل</vt:lpstr>
      <vt:lpstr>للصلاة قفوا</vt:lpstr>
      <vt:lpstr>السلام لجميعكم</vt:lpstr>
      <vt:lpstr>ولروحك أيضاً</vt:lpstr>
      <vt:lpstr>وأيضاً فلنسأل الله ضابط الكل</vt:lpstr>
      <vt:lpstr>أبا ربنا وإلهنا ومخلصنا</vt:lpstr>
      <vt:lpstr>يسوع المسيح</vt:lpstr>
      <vt:lpstr>نسأل ونطلب من صلاحك يا محب البشر </vt:lpstr>
      <vt:lpstr>أذكر يارب مرضى شعبك</vt:lpstr>
      <vt:lpstr>أطلبوا عن آبائنا وإخوتنا المرضى بكل مرض</vt:lpstr>
      <vt:lpstr>إن كان في هذا المسكن أو بكل موضع</vt:lpstr>
      <vt:lpstr>لكي المسيح إلهنا ينعم لنا ولهم </vt:lpstr>
      <vt:lpstr> بالعافية والشفاء</vt:lpstr>
      <vt:lpstr> و يغفر لنا خطايانا</vt:lpstr>
      <vt:lpstr>يا رب إرحم</vt:lpstr>
      <vt:lpstr>تعهدهم بالمراحم والرأفات إشفهم</vt:lpstr>
      <vt:lpstr>إنزع عنهم وعنا كل مرض و كل سقم</vt:lpstr>
      <vt:lpstr>وروح الأمراض أطردها</vt:lpstr>
      <vt:lpstr>والذين أبطأوا مطروحين في الأمراض أقمهم وعزهم </vt:lpstr>
      <vt:lpstr>والمعذبون من الأرواح النجسة أعتقهم جميعًا</vt:lpstr>
      <vt:lpstr>الذين في السجون أو المطابق</vt:lpstr>
      <vt:lpstr>أو الذين في النفي أو السبي</vt:lpstr>
      <vt:lpstr>أو المقبوض عليهم في عبودية مرة</vt:lpstr>
      <vt:lpstr>يا رب إعتقهم جميعًا وإرحمهم</vt:lpstr>
      <vt:lpstr>لأنك أنت الذي تحل المربوطين و تقيم الساقطين</vt:lpstr>
      <vt:lpstr>رجاء من ليس له معين من ليس له معين</vt:lpstr>
      <vt:lpstr>عزاء صغيري القلوب ميناء الذين في العاصف</vt:lpstr>
      <vt:lpstr>كل الأنفس المتضايقة أو المقبوض عليها</vt:lpstr>
      <vt:lpstr>عطها يا رب رحمة أعطها راحة</vt:lpstr>
      <vt:lpstr>أعطها برودة أعطها نعمة</vt:lpstr>
      <vt:lpstr>أعطها معونة أعطها خلاصًا</vt:lpstr>
      <vt:lpstr>أعطها غفران خطاياها و آثامها </vt:lpstr>
      <vt:lpstr>ونحن أيضًا يا رب أمراض نفوسنا إشفها</vt:lpstr>
      <vt:lpstr>والتي لأجسادنا عافها</vt:lpstr>
      <vt:lpstr>أيها الطبيب الحقيقي الذي لأنفسنا و أجسادنا</vt:lpstr>
      <vt:lpstr>يا مدبر كل جسد تعهدنا بخلاصك</vt:lpstr>
      <vt:lpstr>يا رب إرحم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يا رب ارحَمْ</vt:lpstr>
      <vt:lpstr>كيريه ليسون كيريه ليسون كيريه ليسون</vt:lpstr>
      <vt:lpstr>كيريه ليسون   كيريه ليسون</vt:lpstr>
      <vt:lpstr>PowerPoint Presentation</vt:lpstr>
      <vt:lpstr>PowerPoint Presentation</vt:lpstr>
      <vt:lpstr>PowerPoint Presentation</vt:lpstr>
      <vt:lpstr>PowerPoint Presentation</vt:lpstr>
      <vt:lpstr>صل</vt:lpstr>
      <vt:lpstr>للصلاة قفوا</vt:lpstr>
      <vt:lpstr>السلام لجميعكم</vt:lpstr>
      <vt:lpstr>ولروحك أيضاً</vt:lpstr>
      <vt:lpstr>فلنشكر صانع الخيرات الرحوم</vt:lpstr>
      <vt:lpstr>الله أبا ربنا وإلهنا ومخلصنا</vt:lpstr>
      <vt:lpstr>يسوع المسيح</vt:lpstr>
      <vt:lpstr>لأنه سترنا وأعننا وحفظنا</vt:lpstr>
      <vt:lpstr>وقبلنا إليه وأشفق علينا </vt:lpstr>
      <vt:lpstr>وعضدنا وأتي بنا إلى هذه الساعة</vt:lpstr>
      <vt:lpstr>هو أيضاً فلنسأله أن يحفظنا </vt:lpstr>
      <vt:lpstr>في هذا اليوم المقدس</vt:lpstr>
      <vt:lpstr>وكل أيام حياتنا بكل سلام </vt:lpstr>
      <vt:lpstr>ضابط الكل الرب إلهنا</vt:lpstr>
      <vt:lpstr>صلوا</vt:lpstr>
      <vt:lpstr>يا رب إرحم</vt:lpstr>
      <vt:lpstr>أيها السيد الرب الإله </vt:lpstr>
      <vt:lpstr>ضابط الكل أبا ربنا</vt:lpstr>
      <vt:lpstr>وإلهنا ومخلصنا يسوع المسيح </vt:lpstr>
      <vt:lpstr>نشكرك على كل حال</vt:lpstr>
      <vt:lpstr>ومن أجل كل حال وفي كل حال</vt:lpstr>
      <vt:lpstr>لأنك سترتنا واعنتنا وحفظتنا </vt:lpstr>
      <vt:lpstr>وقبلتنا إليك أشفقت علينا و عضدتنا</vt:lpstr>
      <vt:lpstr>وأتيت بنا إلى هذه الساعة</vt:lpstr>
      <vt:lpstr>إطلبوا لكي يرحمنا الله ويتراءف علينا </vt:lpstr>
      <vt:lpstr>ويسمعنا ويعيننا</vt:lpstr>
      <vt:lpstr>ويقبل سؤالات وطلبات قديسيه </vt:lpstr>
      <vt:lpstr>منهم بالصلاح عنا في كل حين </vt:lpstr>
      <vt:lpstr>ويغفر لنا خطايانا</vt:lpstr>
      <vt:lpstr>يا رب إرحم</vt:lpstr>
      <vt:lpstr>من اجل هذا نسأل  ونطلب من صلاحك يا محب البشر </vt:lpstr>
      <vt:lpstr>إمنحنا أن نكمل هذا اليوم المقدس </vt:lpstr>
      <vt:lpstr>وكل أيام حياتنا بكل سلام مع خوفك</vt:lpstr>
      <vt:lpstr>كل حسد وكل تجربة وكل  فعل الشيطان </vt:lpstr>
      <vt:lpstr>ومؤامرة الناس الأشرار </vt:lpstr>
      <vt:lpstr>وقيام  الأعداء الخفيين  والظاهرين</vt:lpstr>
      <vt:lpstr>انزعها عنا </vt:lpstr>
      <vt:lpstr>وعن سائر شعبك</vt:lpstr>
      <vt:lpstr>وعن هذه المائدة </vt:lpstr>
      <vt:lpstr>وعن موضعك المقدس هذا</vt:lpstr>
      <vt:lpstr>أما الصالحات والنافعات فإرزقنا إياها </vt:lpstr>
      <vt:lpstr>أن ندوس الحيات والعقارب </vt:lpstr>
      <vt:lpstr>وعلي كل قوة العدو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تو ذيبنو سو تو مي ستيكو سيميرون إييي ثيئو كينو نون ميه بارافي .   </vt:lpstr>
      <vt:lpstr>+ أومي غار تيس إيخثريس سو تو ميستيريون إيبو . </vt:lpstr>
      <vt:lpstr>+ أوفيلي ماسي ذو سو كاثا بير أو يوداس . </vt:lpstr>
      <vt:lpstr>+ أللا أوس أو ليستيس أومو لوغوسي . </vt:lpstr>
      <vt:lpstr>+ إمنيس تيتي مو كيريي إين تي فاسيليا سو .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الليلويـــا </vt:lpstr>
      <vt:lpstr>سبحوه الله فى جميع قديسيه </vt:lpstr>
      <vt:lpstr>سبحوه فى جلد قوته</vt:lpstr>
      <vt:lpstr>سبحوه على مقدرته</vt:lpstr>
      <vt:lpstr>سبحوه ككثره عظمته</vt:lpstr>
      <vt:lpstr>سبحوه بصوت البوق</vt:lpstr>
      <vt:lpstr>سبحوه بمزمار وقيثارة</vt:lpstr>
      <vt:lpstr>سبحوه بدفوف وصفوف</vt:lpstr>
      <vt:lpstr>سبحوه بأوتار وأرغن </vt:lpstr>
      <vt:lpstr>سبحوه بصنوج حسنه الصوت </vt:lpstr>
      <vt:lpstr>سبحوه بصنوج التهليل</vt:lpstr>
      <vt:lpstr>كل نسمه فلتسبح اسم الرب الهنا الليلويا </vt:lpstr>
      <vt:lpstr>المجد للاب والابن والروح القدس الليلويا</vt:lpstr>
      <vt:lpstr>الان وكل اوان والى دهر الدهور الليلويا</vt:lpstr>
      <vt:lpstr>(الليلويا )2 المجد لالهنا الليلويا</vt:lpstr>
      <vt:lpstr>(الليلويا )2 المجد لالهنا الليلويا</vt:lpstr>
      <vt:lpstr>يسوع المسيح ابن الله اسمعنا وارحمنا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المجد للاب والابن والروح القدس الليلويا</vt:lpstr>
      <vt:lpstr>الان وكل اوان والى دهر الدهور الليلويا</vt:lpstr>
      <vt:lpstr>(الليلويا )2 المجد لالهنا الليلويا</vt:lpstr>
      <vt:lpstr>(الليلويا )2 المجد لالهنا الليلويا</vt:lpstr>
      <vt:lpstr>يسوع المسيح ابن الله اسمعنا وارحمنا </vt:lpstr>
      <vt:lpstr>خبز الحياة الذي نزل لنا من السماء، وهب الحياة للعالم</vt:lpstr>
      <vt:lpstr>وأنت أيضاً يا مريم حملت في بطنك المن العقلي الذي آتي من الآب</vt:lpstr>
      <vt:lpstr>ولدتيه بغير دنس وأعطانا جسده ودمه الكريم فحيينا إلى الأبد</vt:lpstr>
      <vt:lpstr>يقوم حولك الشاروبيم والسيرافيم ولا يستطيعون أنينظروك</vt:lpstr>
      <vt:lpstr>ونحن ننظرك على المذبح ونتناول من جسدك ودمك الكريم</vt:lpstr>
      <vt:lpstr>من أجل هذا نعظمك باستحقاق بتماجيد نبوية</vt:lpstr>
      <vt:lpstr>لأنهم تكلموا من أجلك باعمال كريمة أيتها  المدينة المقدسة التي للملك العظيم</vt:lpstr>
      <vt:lpstr>نسأل ونطلب أن نفوز برحمة، بشفاعتك عند محب البشر</vt:lpstr>
      <vt:lpstr>بشفاعة والدة الاله القديسه مريم يارب انعم لنا بمغفرة خطايانا</vt:lpstr>
      <vt:lpstr>بشفاعة رئيسى الملائكه المقدسين ميخائيل و غوبريال  يارب انعم لنا بمغفرة خطايانا</vt:lpstr>
      <vt:lpstr>بشفاعة رئيسى الملائكه المقدسين روفائيل و سوريال  يارب انعم لنا بمغفرة خطايانا</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St Mary Maadi</dc:creator>
  <cp:keywords>خدمة الشاشات</cp:keywords>
  <cp:lastModifiedBy>John Wassfy</cp:lastModifiedBy>
  <cp:revision>313</cp:revision>
  <dcterms:created xsi:type="dcterms:W3CDTF">2013-04-13T01:19:29Z</dcterms:created>
  <dcterms:modified xsi:type="dcterms:W3CDTF">2024-04-20T19:33:15Z</dcterms:modified>
</cp:coreProperties>
</file>